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3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5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6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7.xml" ContentType="application/vnd.openxmlformats-officedocument.theme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8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theme/theme9.xml" ContentType="application/vnd.openxmlformats-officedocument.theme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theme/theme10.xml" ContentType="application/vnd.openxmlformats-officedocument.theme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11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79" r:id="rId4"/>
    <p:sldMasterId id="2147483818" r:id="rId5"/>
    <p:sldMasterId id="2147483882" r:id="rId6"/>
    <p:sldMasterId id="2147483914" r:id="rId7"/>
    <p:sldMasterId id="2147483922" r:id="rId8"/>
    <p:sldMasterId id="2147483945" r:id="rId9"/>
    <p:sldMasterId id="2147484016" r:id="rId10"/>
    <p:sldMasterId id="2147484028" r:id="rId11"/>
    <p:sldMasterId id="2147484065" r:id="rId12"/>
    <p:sldMasterId id="2147484089" r:id="rId13"/>
    <p:sldMasterId id="2147484125" r:id="rId14"/>
    <p:sldMasterId id="2147484130" r:id="rId15"/>
  </p:sldMasterIdLst>
  <p:notesMasterIdLst>
    <p:notesMasterId r:id="rId35"/>
  </p:notesMasterIdLst>
  <p:handoutMasterIdLst>
    <p:handoutMasterId r:id="rId36"/>
  </p:handoutMasterIdLst>
  <p:sldIdLst>
    <p:sldId id="282" r:id="rId16"/>
    <p:sldId id="524" r:id="rId17"/>
    <p:sldId id="525" r:id="rId18"/>
    <p:sldId id="520" r:id="rId19"/>
    <p:sldId id="402" r:id="rId20"/>
    <p:sldId id="507" r:id="rId21"/>
    <p:sldId id="500" r:id="rId22"/>
    <p:sldId id="394" r:id="rId23"/>
    <p:sldId id="521" r:id="rId24"/>
    <p:sldId id="526" r:id="rId25"/>
    <p:sldId id="439" r:id="rId26"/>
    <p:sldId id="440" r:id="rId27"/>
    <p:sldId id="441" r:id="rId28"/>
    <p:sldId id="442" r:id="rId29"/>
    <p:sldId id="522" r:id="rId30"/>
    <p:sldId id="528" r:id="rId31"/>
    <p:sldId id="530" r:id="rId32"/>
    <p:sldId id="529" r:id="rId33"/>
    <p:sldId id="437" r:id="rId34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1">
          <p15:clr>
            <a:srgbClr val="A4A3A4"/>
          </p15:clr>
        </p15:guide>
        <p15:guide id="2" orient="horz" pos="579">
          <p15:clr>
            <a:srgbClr val="A4A3A4"/>
          </p15:clr>
        </p15:guide>
        <p15:guide id="3" orient="horz" pos="1620">
          <p15:clr>
            <a:srgbClr val="A4A3A4"/>
          </p15:clr>
        </p15:guide>
        <p15:guide id="4" pos="2880">
          <p15:clr>
            <a:srgbClr val="A4A3A4"/>
          </p15:clr>
        </p15:guide>
        <p15:guide id="5" pos="21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tuart Roscove" initials="SR" lastIdx="1" clrIdx="0"/>
  <p:cmAuthor id="2" name="Stuart Roscove" initials="SR [2]" lastIdx="1" clrIdx="1"/>
  <p:cmAuthor id="3" name="Larry Friedberg" initials="" lastIdx="44" clrIdx="2"/>
  <p:cmAuthor id="4" name="Stuart Roscove" initials="SR [3]" lastIdx="1" clrIdx="3"/>
  <p:cmAuthor id="5" name="Susan Yates" initials="SY" lastIdx="23" clrIdx="4">
    <p:extLst>
      <p:ext uri="{19B8F6BF-5375-455C-9EA6-DF929625EA0E}">
        <p15:presenceInfo xmlns:p15="http://schemas.microsoft.com/office/powerpoint/2012/main" userId="S-1-12-1-2333843540-1115534141-4175001480-412192687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80808"/>
    <a:srgbClr val="B9B9B9"/>
    <a:srgbClr val="40528F"/>
    <a:srgbClr val="8F9B49"/>
    <a:srgbClr val="FCFAFD"/>
    <a:srgbClr val="A1A858"/>
    <a:srgbClr val="9DAD25"/>
    <a:srgbClr val="234A1D"/>
    <a:srgbClr val="B2C42A"/>
    <a:srgbClr val="27502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3296810-A885-4BE3-A3E7-6D5BEEA58F35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538" autoAdjust="0"/>
    <p:restoredTop sz="92430" autoAdjust="0"/>
  </p:normalViewPr>
  <p:slideViewPr>
    <p:cSldViewPr snapToGrid="0">
      <p:cViewPr varScale="1">
        <p:scale>
          <a:sx n="167" d="100"/>
          <a:sy n="167" d="100"/>
        </p:scale>
        <p:origin x="528" y="144"/>
      </p:cViewPr>
      <p:guideLst>
        <p:guide orient="horz" pos="101"/>
        <p:guide orient="horz" pos="579"/>
        <p:guide orient="horz" pos="1620"/>
        <p:guide pos="2880"/>
        <p:guide pos="21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notesViewPr>
    <p:cSldViewPr snapToGrid="0">
      <p:cViewPr varScale="1">
        <p:scale>
          <a:sx n="85" d="100"/>
          <a:sy n="85" d="100"/>
        </p:scale>
        <p:origin x="-3834" y="-96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3.xml"/><Relationship Id="rId26" Type="http://schemas.openxmlformats.org/officeDocument/2006/relationships/slide" Target="slides/slide11.xml"/><Relationship Id="rId39" Type="http://schemas.openxmlformats.org/officeDocument/2006/relationships/viewProps" Target="viewProps.xml"/><Relationship Id="rId21" Type="http://schemas.openxmlformats.org/officeDocument/2006/relationships/slide" Target="slides/slide6.xml"/><Relationship Id="rId34" Type="http://schemas.openxmlformats.org/officeDocument/2006/relationships/slide" Target="slides/slide19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1.xml"/><Relationship Id="rId20" Type="http://schemas.openxmlformats.org/officeDocument/2006/relationships/slide" Target="slides/slide5.xml"/><Relationship Id="rId29" Type="http://schemas.openxmlformats.org/officeDocument/2006/relationships/slide" Target="slides/slide14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Master" Target="slideMasters/slideMaster8.xml"/><Relationship Id="rId24" Type="http://schemas.openxmlformats.org/officeDocument/2006/relationships/slide" Target="slides/slide9.xml"/><Relationship Id="rId32" Type="http://schemas.openxmlformats.org/officeDocument/2006/relationships/slide" Target="slides/slide17.xml"/><Relationship Id="rId37" Type="http://schemas.openxmlformats.org/officeDocument/2006/relationships/commentAuthors" Target="commentAuthors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Master" Target="slideMasters/slideMaster12.xml"/><Relationship Id="rId23" Type="http://schemas.openxmlformats.org/officeDocument/2006/relationships/slide" Target="slides/slide8.xml"/><Relationship Id="rId28" Type="http://schemas.openxmlformats.org/officeDocument/2006/relationships/slide" Target="slides/slide13.xml"/><Relationship Id="rId36" Type="http://schemas.openxmlformats.org/officeDocument/2006/relationships/handoutMaster" Target="handoutMasters/handoutMaster1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4.xml"/><Relationship Id="rId31" Type="http://schemas.openxmlformats.org/officeDocument/2006/relationships/slide" Target="slides/slide16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Master" Target="slideMasters/slideMaster11.xml"/><Relationship Id="rId22" Type="http://schemas.openxmlformats.org/officeDocument/2006/relationships/slide" Target="slides/slide7.xml"/><Relationship Id="rId27" Type="http://schemas.openxmlformats.org/officeDocument/2006/relationships/slide" Target="slides/slide12.xml"/><Relationship Id="rId30" Type="http://schemas.openxmlformats.org/officeDocument/2006/relationships/slide" Target="slides/slide15.xml"/><Relationship Id="rId35" Type="http://schemas.openxmlformats.org/officeDocument/2006/relationships/notesMaster" Target="notesMasters/notesMaster1.xml"/><Relationship Id="rId8" Type="http://schemas.openxmlformats.org/officeDocument/2006/relationships/slideMaster" Target="slideMasters/slideMaster5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2.xml"/><Relationship Id="rId25" Type="http://schemas.openxmlformats.org/officeDocument/2006/relationships/slide" Target="slides/slide10.xml"/><Relationship Id="rId33" Type="http://schemas.openxmlformats.org/officeDocument/2006/relationships/slide" Target="slides/slide18.xml"/><Relationship Id="rId38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CA14C55-E12A-45E6-87F3-7EAADE4C1D12}" type="datetimeFigureOut">
              <a:rPr lang="en-US" smtClean="0"/>
              <a:pPr/>
              <a:t>6/3/2023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800986-36CF-41DA-8955-9695234E114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336402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59CAFB7-E13F-4384-95CE-291BAEA2830B}" type="datetimeFigureOut">
              <a:rPr lang="en-US" smtClean="0"/>
              <a:pPr/>
              <a:t>6/3/2023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D1FE447-DA53-4191-97C8-F522C13BDE2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6029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852488" y="684213"/>
            <a:ext cx="5132387" cy="2887662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aseline="0" dirty="0">
              <a:solidFill>
                <a:srgbClr val="8F994F"/>
              </a:solidFill>
              <a:latin typeface="Tahoma" charset="0"/>
              <a:ea typeface="Tahoma" charset="0"/>
              <a:cs typeface="Tahoma" charset="0"/>
            </a:endParaRPr>
          </a:p>
          <a:p>
            <a:endParaRPr lang="en-US" dirty="0">
              <a:solidFill>
                <a:srgbClr val="8F994F"/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7D91683-B841-D447-8815-7E3141D613F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004605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FE447-DA53-4191-97C8-F522C13BDE27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4893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62234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10205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g7c29196b2f_0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" name="Google Shape;251;g7c29196b2f_0_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WHAT ARE WE TALKING ABOUT?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HOW DOES IT WORK?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Simple description for purposes here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‘Learn’ is in quotations because it is not learning they way humans do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‘predict’, and not ‘recommend’ to remind us this is usually statistics and correlation,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NOT reasoning or causation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TALKING ABOUT AI TOOLS THAT MAKE DECISIONS AFFECTING PEOPLE’S LIVES, </a:t>
            </a:r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NOT TOOLS CONTROLLING MACHINES, IoT, ETC. 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841398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29608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90523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Court disputes (low value civil cases: e.g. divorce, tenant)</a:t>
            </a:r>
          </a:p>
          <a:p>
            <a:r>
              <a:rPr lang="en-US" dirty="0"/>
              <a:t>Public disputes (e.g. Property Tax Appeals)</a:t>
            </a:r>
          </a:p>
          <a:p>
            <a:r>
              <a:rPr lang="en-US" dirty="0"/>
              <a:t>Insurance (e.g. AAA NYNF Process)</a:t>
            </a:r>
          </a:p>
          <a:p>
            <a:r>
              <a:rPr lang="en-US" dirty="0"/>
              <a:t>Product liability (e.g. Pharmaceuticals)</a:t>
            </a:r>
          </a:p>
          <a:p>
            <a:r>
              <a:rPr lang="en-US" dirty="0"/>
              <a:t>Consumer (e.g. </a:t>
            </a:r>
            <a:r>
              <a:rPr lang="en-US" dirty="0" err="1"/>
              <a:t>Ombuds</a:t>
            </a:r>
            <a:r>
              <a:rPr lang="en-US" dirty="0"/>
              <a:t> offices, UK CAA)</a:t>
            </a:r>
          </a:p>
          <a:p>
            <a:r>
              <a:rPr lang="en-US" dirty="0" err="1"/>
              <a:t>eCommerce</a:t>
            </a:r>
            <a:r>
              <a:rPr lang="en-US" dirty="0"/>
              <a:t> disputes (payments, marketplaces, merchants)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FE447-DA53-4191-97C8-F522C13BDE27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09147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Court disputes (low value civil cases: e.g. divorce, tenant)</a:t>
            </a:r>
          </a:p>
          <a:p>
            <a:r>
              <a:rPr lang="en-US" dirty="0"/>
              <a:t>Public disputes (e.g. Property Tax Appeals)</a:t>
            </a:r>
          </a:p>
          <a:p>
            <a:r>
              <a:rPr lang="en-US" dirty="0"/>
              <a:t>Insurance (e.g. AAA NYNF Process)</a:t>
            </a:r>
          </a:p>
          <a:p>
            <a:r>
              <a:rPr lang="en-US" dirty="0"/>
              <a:t>Product liability (e.g. Pharmaceuticals)</a:t>
            </a:r>
          </a:p>
          <a:p>
            <a:r>
              <a:rPr lang="en-US" dirty="0"/>
              <a:t>Consumer (e.g. </a:t>
            </a:r>
            <a:r>
              <a:rPr lang="en-US" dirty="0" err="1"/>
              <a:t>Ombuds</a:t>
            </a:r>
            <a:r>
              <a:rPr lang="en-US" dirty="0"/>
              <a:t> offices, UK CAA)</a:t>
            </a:r>
          </a:p>
          <a:p>
            <a:r>
              <a:rPr lang="en-US" dirty="0" err="1"/>
              <a:t>eCommerce</a:t>
            </a:r>
            <a:r>
              <a:rPr lang="en-US" dirty="0"/>
              <a:t> disputes (payments, marketplaces, merchants)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FE447-DA53-4191-97C8-F522C13BDE27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52345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should build this out starting with </a:t>
            </a:r>
          </a:p>
          <a:p>
            <a:r>
              <a:rPr lang="en-US" dirty="0"/>
              <a:t>Ohio Ct. of Claims</a:t>
            </a:r>
          </a:p>
          <a:p>
            <a:r>
              <a:rPr lang="en-US" dirty="0"/>
              <a:t>Clark Co</a:t>
            </a:r>
          </a:p>
          <a:p>
            <a:r>
              <a:rPr lang="en-US" dirty="0"/>
              <a:t>Santa Clara</a:t>
            </a:r>
          </a:p>
          <a:p>
            <a:r>
              <a:rPr lang="en-US" dirty="0"/>
              <a:t>Fulton</a:t>
            </a:r>
          </a:p>
          <a:p>
            <a:r>
              <a:rPr lang="en-US" dirty="0"/>
              <a:t>Travis JP</a:t>
            </a:r>
          </a:p>
          <a:p>
            <a:r>
              <a:rPr lang="en-US" dirty="0"/>
              <a:t>Williamson</a:t>
            </a:r>
          </a:p>
          <a:p>
            <a:r>
              <a:rPr lang="en-US" dirty="0"/>
              <a:t>LA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6216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We should build this out starting with </a:t>
            </a:r>
          </a:p>
          <a:p>
            <a:r>
              <a:rPr lang="en-US" dirty="0"/>
              <a:t>Ohio Ct. of Claims</a:t>
            </a:r>
          </a:p>
          <a:p>
            <a:r>
              <a:rPr lang="en-US" dirty="0"/>
              <a:t>Clark Co</a:t>
            </a:r>
          </a:p>
          <a:p>
            <a:r>
              <a:rPr lang="en-US" dirty="0"/>
              <a:t>Santa Clara</a:t>
            </a:r>
          </a:p>
          <a:p>
            <a:r>
              <a:rPr lang="en-US" dirty="0"/>
              <a:t>Fulton</a:t>
            </a:r>
          </a:p>
          <a:p>
            <a:r>
              <a:rPr lang="en-US" dirty="0"/>
              <a:t>Travis JP</a:t>
            </a:r>
          </a:p>
          <a:p>
            <a:r>
              <a:rPr lang="en-US" dirty="0"/>
              <a:t>Williamson</a:t>
            </a:r>
          </a:p>
          <a:p>
            <a:r>
              <a:rPr lang="en-US" dirty="0"/>
              <a:t>LA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72385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cs typeface="Calibri"/>
              </a:rPr>
              <a:t>Organizations such as:</a:t>
            </a:r>
          </a:p>
          <a:p>
            <a:endParaRPr lang="en-US" dirty="0">
              <a:cs typeface="Calibri"/>
            </a:endParaRPr>
          </a:p>
          <a:p>
            <a:r>
              <a:rPr lang="en-US" dirty="0">
                <a:cs typeface="Calibri"/>
              </a:rPr>
              <a:t>- Joint Technology Committee</a:t>
            </a:r>
          </a:p>
          <a:p>
            <a:r>
              <a:rPr lang="en-US" dirty="0">
                <a:cs typeface="Calibri"/>
              </a:rPr>
              <a:t>- Pew Charitable Trust</a:t>
            </a:r>
          </a:p>
          <a:p>
            <a:r>
              <a:rPr lang="en-US" dirty="0">
                <a:cs typeface="Calibri"/>
              </a:rPr>
              <a:t>-American Bar Association</a:t>
            </a:r>
          </a:p>
          <a:p>
            <a:endParaRPr lang="en-US" dirty="0">
              <a:cs typeface="Calibri"/>
            </a:endParaRPr>
          </a:p>
          <a:p>
            <a:r>
              <a:rPr lang="en-US" dirty="0">
                <a:cs typeface="Calibri"/>
              </a:rPr>
              <a:t>Have weighed in on the justice reform initiatives and have come back with overwhelming positive feedback on the expected impact of ODR to the justice system.</a:t>
            </a:r>
          </a:p>
          <a:p>
            <a:endParaRPr lang="en-US" dirty="0">
              <a:cs typeface="Calibri"/>
            </a:endParaRPr>
          </a:p>
          <a:p>
            <a:r>
              <a:rPr lang="en-US" dirty="0">
                <a:cs typeface="Calibri"/>
              </a:rPr>
              <a:t>Now let me show you how this can fit into your business processes.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0396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FE447-DA53-4191-97C8-F522C13BDE27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7382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1FE447-DA53-4191-97C8-F522C13BDE2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83621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852488" y="684213"/>
            <a:ext cx="5132387" cy="2887662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solidFill>
                <a:srgbClr val="6B7339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D91683-B841-D447-8815-7E3141D613F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15080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11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6.jpe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7.jpe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0.png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0.png"/><Relationship Id="rId4" Type="http://schemas.openxmlformats.org/officeDocument/2006/relationships/image" Target="../media/image43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0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2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image" Target="../media/image54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1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11.png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8.png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9.jpe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8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1.png"/><Relationship Id="rId4" Type="http://schemas.openxmlformats.org/officeDocument/2006/relationships/image" Target="../media/image58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7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3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4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jpeg"/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8.jpeg"/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9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58.png"/><Relationship Id="rId4" Type="http://schemas.openxmlformats.org/officeDocument/2006/relationships/image" Target="../media/image11.png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65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58.png"/><Relationship Id="rId4" Type="http://schemas.openxmlformats.org/officeDocument/2006/relationships/image" Target="../media/image11.pn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9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9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9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9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2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8.png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9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9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7.jpeg"/><Relationship Id="rId1" Type="http://schemas.openxmlformats.org/officeDocument/2006/relationships/slideMaster" Target="../slideMasters/slideMaster9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0.png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0.xml"/></Relationships>
</file>

<file path=ppt/slideLayouts/_rels/slideLayout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10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6.jpeg"/><Relationship Id="rId1" Type="http://schemas.openxmlformats.org/officeDocument/2006/relationships/slideMaster" Target="../slideMasters/slideMaster10.xml"/></Relationships>
</file>

<file path=ppt/slideLayouts/_rels/slideLayout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7.jpeg"/><Relationship Id="rId1" Type="http://schemas.openxmlformats.org/officeDocument/2006/relationships/slideMaster" Target="../slideMasters/slideMaster10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20.png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20.png"/><Relationship Id="rId4" Type="http://schemas.openxmlformats.org/officeDocument/2006/relationships/image" Target="../media/image43.png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0.png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73.jpeg"/><Relationship Id="rId1" Type="http://schemas.openxmlformats.org/officeDocument/2006/relationships/slideMaster" Target="../slideMasters/slideMaster10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g"/><Relationship Id="rId1" Type="http://schemas.openxmlformats.org/officeDocument/2006/relationships/slideMaster" Target="../slideMasters/slideMaster1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g"/><Relationship Id="rId1" Type="http://schemas.openxmlformats.org/officeDocument/2006/relationships/slideMaster" Target="../slideMasters/slideMaster11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jpg"/><Relationship Id="rId1" Type="http://schemas.openxmlformats.org/officeDocument/2006/relationships/slideMaster" Target="../slideMasters/slideMaster1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g"/><Relationship Id="rId1" Type="http://schemas.openxmlformats.org/officeDocument/2006/relationships/slideMaster" Target="../slideMasters/slideMaster12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2.xml"/></Relationships>
</file>

<file path=ppt/slideLayouts/_rels/slideLayout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80.png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Master" Target="../slideMasters/slideMaster1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g"/><Relationship Id="rId1" Type="http://schemas.openxmlformats.org/officeDocument/2006/relationships/slideMaster" Target="../slideMasters/slideMaster1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g"/><Relationship Id="rId1" Type="http://schemas.openxmlformats.org/officeDocument/2006/relationships/slideMaster" Target="../slideMasters/slideMaster12.xml"/></Relationships>
</file>

<file path=ppt/slideLayouts/_rels/slideLayout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84.jpg"/><Relationship Id="rId1" Type="http://schemas.openxmlformats.org/officeDocument/2006/relationships/slideMaster" Target="../slideMasters/slideMaster12.xml"/></Relationships>
</file>

<file path=ppt/slideLayouts/_rels/slideLayout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80.png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80.png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80.png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12.xml"/></Relationships>
</file>

<file path=ppt/slideLayouts/_rels/slideLayout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85.jpg"/><Relationship Id="rId1" Type="http://schemas.openxmlformats.org/officeDocument/2006/relationships/slideMaster" Target="../slideMasters/slideMaster1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12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g"/><Relationship Id="rId1" Type="http://schemas.openxmlformats.org/officeDocument/2006/relationships/slideMaster" Target="../slideMasters/slideMaster1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g"/><Relationship Id="rId1" Type="http://schemas.openxmlformats.org/officeDocument/2006/relationships/slideMaster" Target="../slideMasters/slideMaster1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g"/><Relationship Id="rId1" Type="http://schemas.openxmlformats.org/officeDocument/2006/relationships/slideMaster" Target="../slideMasters/slideMaster1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11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0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4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6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7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0.png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png"/><Relationship Id="rId4" Type="http://schemas.openxmlformats.org/officeDocument/2006/relationships/image" Target="../media/image43.png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0.jpe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0.png"/><Relationship Id="rId4" Type="http://schemas.openxmlformats.org/officeDocument/2006/relationships/image" Target="../media/image11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0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451934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388067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Name, Title - Date</a:t>
            </a:r>
          </a:p>
        </p:txBody>
      </p:sp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27122" y="3072308"/>
            <a:ext cx="1648373" cy="569066"/>
          </a:xfrm>
          <a:prstGeom prst="rect">
            <a:avLst/>
          </a:prstGeom>
          <a:noFill/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20222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line 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30665"/>
            <a:ext cx="8552291" cy="3537410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>
          <a:xfrm>
            <a:off x="273677" y="120386"/>
            <a:ext cx="7174111" cy="710279"/>
          </a:xfrm>
          <a:prstGeom prst="rect">
            <a:avLst/>
          </a:prstGeom>
        </p:spPr>
        <p:txBody>
          <a:bodyPr vert="horz"/>
          <a:lstStyle>
            <a:lvl1pPr algn="l">
              <a:defRPr sz="22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2line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3487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01536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1794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06824"/>
            <a:ext cx="8552291" cy="3570038"/>
          </a:xfrm>
          <a:prstGeom prst="rect">
            <a:avLst/>
          </a:prstGeom>
        </p:spPr>
        <p:txBody>
          <a:bodyPr vert="horz"/>
          <a:lstStyle>
            <a:lvl1pPr marL="257175" indent="-257175">
              <a:buClr>
                <a:srgbClr val="8F9B49"/>
              </a:buClr>
              <a:buFont typeface="Arial"/>
              <a:buChar char="•"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5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35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64758" cy="52220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Rectangle 5"/>
          <p:cNvSpPr txBox="1">
            <a:spLocks noChangeArrowheads="1"/>
          </p:cNvSpPr>
          <p:nvPr userDrawn="1"/>
        </p:nvSpPr>
        <p:spPr bwMode="gray">
          <a:xfrm>
            <a:off x="369941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3934032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91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</p:spTree>
    <p:extLst>
      <p:ext uri="{BB962C8B-B14F-4D97-AF65-F5344CB8AC3E}">
        <p14:creationId xmlns:p14="http://schemas.microsoft.com/office/powerpoint/2010/main" val="423815201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ine cou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32604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613412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li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553616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lking Ts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3314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urthou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9093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Bloc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1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7761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42691" cy="54769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6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900240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y Buildings Perspec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1195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ategy Chess Pie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7219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bo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100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nected Communities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970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i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1070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dge Gav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7308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vel S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 ̑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3652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7795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dy Just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403474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llenge Opportuni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603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376959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Graphic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tyler_mark_RGB.png"/>
          <p:cNvPicPr>
            <a:picLocks noChangeAspect="1"/>
          </p:cNvPicPr>
          <p:nvPr userDrawn="1"/>
        </p:nvPicPr>
        <p:blipFill>
          <a:blip r:embed="rId2">
            <a:alphaModFix amt="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9194" y="2114107"/>
            <a:ext cx="2514600" cy="25420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174111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418882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eting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64687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secu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772224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Sup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113973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Edison Bulb Id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051454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tics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353087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binar Evaluation Wor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4268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7967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6025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ture Moving Forw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773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ic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990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363638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6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4717740" cy="3550065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5140325" y="818009"/>
            <a:ext cx="3698110" cy="34185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095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yler 2018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2303282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ctr">
              <a:defRPr sz="30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7788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7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2252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4718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5" name="Chart Placeholder 4"/>
          <p:cNvSpPr>
            <a:spLocks noGrp="1"/>
          </p:cNvSpPr>
          <p:nvPr>
            <p:ph type="chart" sz="quarter" idx="10"/>
          </p:nvPr>
        </p:nvSpPr>
        <p:spPr>
          <a:xfrm>
            <a:off x="273050" y="958108"/>
            <a:ext cx="8566150" cy="326146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1000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6" name="Table Placeholder 5"/>
          <p:cNvSpPr>
            <a:spLocks noGrp="1"/>
          </p:cNvSpPr>
          <p:nvPr>
            <p:ph type="tbl" sz="quarter" idx="10"/>
          </p:nvPr>
        </p:nvSpPr>
        <p:spPr>
          <a:xfrm>
            <a:off x="273050" y="1038498"/>
            <a:ext cx="8566150" cy="322076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table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527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yler 2018 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3734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lumns 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2" name="Rectangle 11"/>
          <p:cNvSpPr/>
          <p:nvPr userDrawn="1"/>
        </p:nvSpPr>
        <p:spPr bwMode="auto">
          <a:xfrm>
            <a:off x="0" y="2226688"/>
            <a:ext cx="9144000" cy="1280160"/>
          </a:xfrm>
          <a:prstGeom prst="rect">
            <a:avLst/>
          </a:prstGeom>
          <a:solidFill>
            <a:schemeClr val="bg1">
              <a:lumMod val="85000"/>
              <a:alpha val="1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443771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30179" y="525893"/>
            <a:ext cx="1083643" cy="108364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  <p:sp>
        <p:nvSpPr>
          <p:cNvPr id="17" name="TextBox 16"/>
          <p:cNvSpPr txBox="1"/>
          <p:nvPr userDrawn="1"/>
        </p:nvSpPr>
        <p:spPr bwMode="auto">
          <a:xfrm>
            <a:off x="1757021" y="864325"/>
            <a:ext cx="6256841" cy="338554"/>
          </a:xfrm>
          <a:prstGeom prst="rect">
            <a:avLst/>
          </a:prstGeom>
          <a:noFill/>
          <a:ln w="12700" cap="sq" algn="ctr">
            <a:noFill/>
            <a:miter lim="800000"/>
            <a:headEnd/>
            <a:tailEnd/>
          </a:ln>
          <a:effectLst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2000" normalizeH="0" baseline="0" noProof="0">
                <a:ln>
                  <a:noFill/>
                </a:ln>
                <a:solidFill>
                  <a:prstClr val="white">
                    <a:lumMod val="75000"/>
                    <a:alpha val="66000"/>
                  </a:prstClr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courts     justice</a:t>
            </a:r>
            <a:endParaRPr kumimoji="0" lang="en-US" sz="1600" b="0" i="0" u="none" strike="noStrike" kern="1200" cap="none" spc="2000" normalizeH="0" baseline="0" noProof="0" dirty="0">
              <a:ln>
                <a:noFill/>
              </a:ln>
              <a:solidFill>
                <a:prstClr val="white">
                  <a:lumMod val="75000"/>
                  <a:alpha val="66000"/>
                </a:prstClr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199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120033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- Connect 2019 Mes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" name="Rectangle 13"/>
          <p:cNvSpPr/>
          <p:nvPr userDrawn="1"/>
        </p:nvSpPr>
        <p:spPr bwMode="auto">
          <a:xfrm>
            <a:off x="0" y="3392557"/>
            <a:ext cx="9144000" cy="909982"/>
          </a:xfrm>
          <a:prstGeom prst="rect">
            <a:avLst/>
          </a:prstGeom>
          <a:solidFill>
            <a:srgbClr val="002840">
              <a:alpha val="81000"/>
            </a:srgb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257992" y="3528245"/>
            <a:ext cx="8628016" cy="615065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200" b="1" kern="1200" baseline="0" dirty="0">
                <a:solidFill>
                  <a:schemeClr val="bg1"/>
                </a:solidFill>
                <a:effectLst>
                  <a:outerShdw blurRad="254000" dist="152400" dir="2700000" algn="tl" rotWithShape="0">
                    <a:prstClr val="black">
                      <a:alpha val="8000"/>
                    </a:prstClr>
                  </a:outerShdw>
                </a:effectLst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</a:t>
            </a:r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Technologies 2019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15055" y="269648"/>
            <a:ext cx="4513891" cy="1403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414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03625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Image result for The Old Operating Theatre Museum surgery -site:pinterest.*">
            <a:extLst>
              <a:ext uri="{FF2B5EF4-FFF2-40B4-BE49-F238E27FC236}">
                <a16:creationId xmlns:a16="http://schemas.microsoft.com/office/drawing/2014/main" id="{848C906C-3A32-4F61-9924-41E676934365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4714875" cy="5143500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2" descr="Image result for robot surgeon  -site:pinterest.*">
            <a:extLst>
              <a:ext uri="{FF2B5EF4-FFF2-40B4-BE49-F238E27FC236}">
                <a16:creationId xmlns:a16="http://schemas.microsoft.com/office/drawing/2014/main" id="{CFFFE2A1-D7C9-4AEB-A3B8-C1B08F227125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571998" y="0"/>
            <a:ext cx="4572002" cy="5143500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51D3FD51-ACD5-480E-9C4E-A5CAE741F24B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1" y="4915323"/>
            <a:ext cx="1766935" cy="23206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67C1CD5-AE24-42BF-A810-CABED04F3F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  <a:effectLst/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D54F75C-C7A4-4E4F-AF45-B1A4EF60F680}"/>
              </a:ext>
            </a:extLst>
          </p:cNvPr>
          <p:cNvSpPr/>
          <p:nvPr userDrawn="1"/>
        </p:nvSpPr>
        <p:spPr bwMode="auto">
          <a:xfrm>
            <a:off x="-2" y="0"/>
            <a:ext cx="9144000" cy="5143500"/>
          </a:xfrm>
          <a:prstGeom prst="rect">
            <a:avLst/>
          </a:prstGeom>
          <a:solidFill>
            <a:schemeClr val="accent5">
              <a:alpha val="1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121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Image result for law court vintage -site:pinterest.*">
            <a:extLst>
              <a:ext uri="{FF2B5EF4-FFF2-40B4-BE49-F238E27FC236}">
                <a16:creationId xmlns:a16="http://schemas.microsoft.com/office/drawing/2014/main" id="{60838BF5-7BE1-47A5-9CD5-DCF6E24127BD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8" y="0"/>
            <a:ext cx="4572004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A group of people standing in a room&#10;&#10;Description generated with very high confidence">
            <a:extLst>
              <a:ext uri="{FF2B5EF4-FFF2-40B4-BE49-F238E27FC236}">
                <a16:creationId xmlns:a16="http://schemas.microsoft.com/office/drawing/2014/main" id="{CCD5BF5C-0DF0-4524-84B4-C45A87B852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1998" y="0"/>
            <a:ext cx="4572002" cy="51435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51D3FD51-ACD5-480E-9C4E-A5CAE741F24B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1" y="4915323"/>
            <a:ext cx="1766935" cy="23206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67C1CD5-AE24-42BF-A810-CABED04F3F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  <a:effectLst/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D54F75C-C7A4-4E4F-AF45-B1A4EF60F680}"/>
              </a:ext>
            </a:extLst>
          </p:cNvPr>
          <p:cNvSpPr/>
          <p:nvPr userDrawn="1"/>
        </p:nvSpPr>
        <p:spPr bwMode="auto">
          <a:xfrm>
            <a:off x="-4" y="0"/>
            <a:ext cx="9144000" cy="5143500"/>
          </a:xfrm>
          <a:prstGeom prst="rect">
            <a:avLst/>
          </a:prstGeom>
          <a:solidFill>
            <a:schemeClr val="accent5">
              <a:alpha val="1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2022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and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Text Box 12">
            <a:extLst>
              <a:ext uri="{FF2B5EF4-FFF2-40B4-BE49-F238E27FC236}">
                <a16:creationId xmlns:a16="http://schemas.microsoft.com/office/drawing/2014/main" id="{4E526A7D-D8B7-46B1-937F-D547A95692D2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7" name="Text Box 12">
            <a:extLst>
              <a:ext uri="{FF2B5EF4-FFF2-40B4-BE49-F238E27FC236}">
                <a16:creationId xmlns:a16="http://schemas.microsoft.com/office/drawing/2014/main" id="{EBAF8300-B789-4B5D-B5C1-DFBBE050B331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0" name="Picture 3">
            <a:extLst>
              <a:ext uri="{FF2B5EF4-FFF2-40B4-BE49-F238E27FC236}">
                <a16:creationId xmlns:a16="http://schemas.microsoft.com/office/drawing/2014/main" id="{576CE1F0-3A05-4931-A428-2E4CC251A56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4696274-459C-4B1E-937A-577A11FA605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2421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OKEH -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Box 12">
            <a:extLst>
              <a:ext uri="{FF2B5EF4-FFF2-40B4-BE49-F238E27FC236}">
                <a16:creationId xmlns:a16="http://schemas.microsoft.com/office/drawing/2014/main" id="{ACC46BE9-8EA1-4B0D-9CFE-A2418A0B81F5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4" name="Text Box 12">
            <a:extLst>
              <a:ext uri="{FF2B5EF4-FFF2-40B4-BE49-F238E27FC236}">
                <a16:creationId xmlns:a16="http://schemas.microsoft.com/office/drawing/2014/main" id="{EBFE7421-7DB2-40AC-8C06-8E518755E458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C47905B4-1646-480C-9C38-E73E9EB8DFF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431ACBB-1408-40CA-9195-06568EA63A5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717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Text Box 12">
            <a:extLst>
              <a:ext uri="{FF2B5EF4-FFF2-40B4-BE49-F238E27FC236}">
                <a16:creationId xmlns:a16="http://schemas.microsoft.com/office/drawing/2014/main" id="{A792EEA3-C2EE-45F5-AF6E-F066439D70C2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D033108F-8DE1-426B-AFF2-4CD03D8B9BCF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0" name="Picture 3">
            <a:extLst>
              <a:ext uri="{FF2B5EF4-FFF2-40B4-BE49-F238E27FC236}">
                <a16:creationId xmlns:a16="http://schemas.microsoft.com/office/drawing/2014/main" id="{29D69E4A-C451-4BBC-9C9F-0C16527FB3B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4A9A912-C14A-4EEA-BD08-0977FC83A8C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69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BOKEH - 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-693306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818A669D-7716-4A44-80F3-08290769036B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8" name="Text Box 12">
            <a:extLst>
              <a:ext uri="{FF2B5EF4-FFF2-40B4-BE49-F238E27FC236}">
                <a16:creationId xmlns:a16="http://schemas.microsoft.com/office/drawing/2014/main" id="{9AD12C2C-4843-44EB-A538-42DECBBD3EBE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9" name="Picture 3">
            <a:extLst>
              <a:ext uri="{FF2B5EF4-FFF2-40B4-BE49-F238E27FC236}">
                <a16:creationId xmlns:a16="http://schemas.microsoft.com/office/drawing/2014/main" id="{FB98C3DB-6F1C-4E00-9B7C-E7BDC945BFA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1E8694F-4E8D-489A-8C8E-B4DDEFCEA83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9354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pyright &amp; Logo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4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Technologies 2019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505572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l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Rectangle 6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pic>
        <p:nvPicPr>
          <p:cNvPr id="9" name="Picture 8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1F497D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5" name="Text Box 12">
            <a:extLst>
              <a:ext uri="{FF2B5EF4-FFF2-40B4-BE49-F238E27FC236}">
                <a16:creationId xmlns:a16="http://schemas.microsoft.com/office/drawing/2014/main" id="{163DBD44-0E80-4B3E-B347-8C3FCB83136E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16" name="Text Box 12">
            <a:extLst>
              <a:ext uri="{FF2B5EF4-FFF2-40B4-BE49-F238E27FC236}">
                <a16:creationId xmlns:a16="http://schemas.microsoft.com/office/drawing/2014/main" id="{5783CFB2-A049-47CD-A8E8-C0FE9C43140A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7" name="Picture 3">
            <a:extLst>
              <a:ext uri="{FF2B5EF4-FFF2-40B4-BE49-F238E27FC236}">
                <a16:creationId xmlns:a16="http://schemas.microsoft.com/office/drawing/2014/main" id="{5398008C-91F4-42B0-8CF1-377F585306C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54DC7E1-D2F4-4E6D-9A91-9D3D09D0A76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497421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86806604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Connect 20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6" name="Rectangle 1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7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6024272" y="1750422"/>
            <a:ext cx="4532557" cy="4532557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89917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726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Trai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47317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Analytics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9041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Tyler Bloc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2024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PC Keybo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76390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Data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</p:spTree>
    <p:extLst>
      <p:ext uri="{BB962C8B-B14F-4D97-AF65-F5344CB8AC3E}">
        <p14:creationId xmlns:p14="http://schemas.microsoft.com/office/powerpoint/2010/main" val="404589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3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  <a:alpha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234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z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  <a:alpha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4903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ITY Skyline - Tyler Log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Rectangle 2"/>
          <p:cNvSpPr/>
          <p:nvPr userDrawn="1"/>
        </p:nvSpPr>
        <p:spPr bwMode="auto">
          <a:xfrm>
            <a:off x="0" y="1618162"/>
            <a:ext cx="9144000" cy="1907176"/>
          </a:xfrm>
          <a:prstGeom prst="rect">
            <a:avLst/>
          </a:prstGeom>
          <a:solidFill>
            <a:schemeClr val="bg1">
              <a:alpha val="3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pic>
        <p:nvPicPr>
          <p:cNvPr id="6" name="Picture 5" descr="tyler_logo_RGB_tag_line_below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4305" y="1908448"/>
            <a:ext cx="3823432" cy="1318078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</a:t>
            </a:r>
            <a:r>
              <a:rPr kumimoji="0" lang="en-US" sz="700" b="0" i="0" u="none" strike="noStrike" kern="1200" cap="none" spc="0" normalizeH="0" baseline="0" noProof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Technologies 2019</a:t>
            </a:r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9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141246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Bulb Talking 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143125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15215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- Connect Da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1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8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143125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3925093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perations Content - 3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00995C2-BBEF-7544-8BF5-28A9907F146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6487" y="-133397"/>
            <a:ext cx="3847134" cy="3847134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  <a:alpha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833377" y="818009"/>
            <a:ext cx="799771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97482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ublic Content - 3D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00995C2-BBEF-7544-8BF5-28A9907F146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6487" y="-133397"/>
            <a:ext cx="3847134" cy="3847134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  <a:alpha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5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833377" y="818009"/>
            <a:ext cx="799771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20702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ATA - Title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F0456A1-2E3D-B345-BE13-F7D00E4065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0DF213F-FD48-0D46-BD44-DDD68D858318}"/>
              </a:ext>
            </a:extLst>
          </p:cNvPr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1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DF985C71-B664-B641-B477-BDEFAA83A54E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A5E5E3BA-6384-1E4A-9AA4-7615273C04A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2FDF198-99C7-DB47-A6C2-813D0093F80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5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6763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 -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52C1B68-E11F-CE44-A6BC-945D9F90275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86DB19B9-6D74-644B-AEF5-8A4D64178B68}"/>
              </a:ext>
            </a:extLst>
          </p:cNvPr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1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8E8A03FE-5121-6244-8F87-297372254FE1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D12319D8-397A-CA4D-ACE0-F1873A29121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F689EC1-A595-A144-9BF4-9DBAE01185F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19A44024-D770-6241-B931-6AE3A94996D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755274" y="1040250"/>
            <a:ext cx="2354060" cy="3134421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ABLET -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BCC74A2E-AD99-B240-990F-4F730DF4AD3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7BAEA2FC-F472-8A46-9C52-11BEEA66A7E9}"/>
              </a:ext>
            </a:extLst>
          </p:cNvPr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1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575D50B3-0918-5D4C-A478-056475D37E6A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944F9EB5-FEF7-6742-9AF2-0B2088A0972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D23B9A0-F8E5-FD47-BBB4-B547BE5A06E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19A44024-D770-6241-B931-6AE3A94996D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463942" y="1328809"/>
            <a:ext cx="3572016" cy="2855810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932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MARTPHONE -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B135EE6-7F7B-B44B-B7EF-3097C1C81CE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835EA5F-917A-8F47-A018-309C42396855}"/>
              </a:ext>
            </a:extLst>
          </p:cNvPr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2">
              <a:alpha val="1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1D5CCDFB-DAB7-0645-B33B-70020989A379}"/>
              </a:ext>
            </a:extLst>
          </p:cNvPr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B2C78946-8220-9A41-AE0E-DECA1D3B291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89956FF-A6DF-F142-B379-5AC984371C6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6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16">
            <a:extLst>
              <a:ext uri="{FF2B5EF4-FFF2-40B4-BE49-F238E27FC236}">
                <a16:creationId xmlns:a16="http://schemas.microsoft.com/office/drawing/2014/main" id="{19A44024-D770-6241-B931-6AE3A94996D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148615" y="1684658"/>
            <a:ext cx="3261210" cy="2045013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algn="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516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- Future Vision / Partnership - Connect 20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 bwMode="auto">
          <a:xfrm>
            <a:off x="0" y="1931670"/>
            <a:ext cx="9144000" cy="1280160"/>
          </a:xfrm>
          <a:prstGeom prst="rect">
            <a:avLst/>
          </a:prstGeom>
          <a:solidFill>
            <a:schemeClr val="bg1">
              <a:lumMod val="85000"/>
              <a:alpha val="1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143125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536345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- City Buildings Perspective - Connect 20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9436" y="4609326"/>
            <a:ext cx="1352629" cy="420668"/>
          </a:xfrm>
          <a:prstGeom prst="rect">
            <a:avLst/>
          </a:prstGeom>
        </p:spPr>
      </p:pic>
      <p:sp>
        <p:nvSpPr>
          <p:cNvPr id="10" name="Rectangle 9"/>
          <p:cNvSpPr/>
          <p:nvPr userDrawn="1"/>
        </p:nvSpPr>
        <p:spPr bwMode="auto">
          <a:xfrm>
            <a:off x="0" y="1931670"/>
            <a:ext cx="9144000" cy="1280160"/>
          </a:xfrm>
          <a:prstGeom prst="rect">
            <a:avLst/>
          </a:prstGeom>
          <a:solidFill>
            <a:schemeClr val="bg1">
              <a:alpha val="3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143125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998645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91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</p:spTree>
    <p:extLst>
      <p:ext uri="{BB962C8B-B14F-4D97-AF65-F5344CB8AC3E}">
        <p14:creationId xmlns:p14="http://schemas.microsoft.com/office/powerpoint/2010/main" val="23913979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84750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odria -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4" name="Rectangle 3"/>
          <p:cNvSpPr/>
          <p:nvPr userDrawn="1"/>
        </p:nvSpPr>
        <p:spPr bwMode="auto">
          <a:xfrm>
            <a:off x="0" y="0"/>
            <a:ext cx="9143999" cy="5143500"/>
          </a:xfrm>
          <a:prstGeom prst="rect">
            <a:avLst/>
          </a:prstGeom>
          <a:solidFill>
            <a:schemeClr val="bg1">
              <a:alpha val="4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2" y="1964781"/>
            <a:ext cx="8564758" cy="9947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5114484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- Top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444137" y="818009"/>
            <a:ext cx="8386957" cy="3550065"/>
          </a:xfrm>
          <a:prstGeom prst="rect">
            <a:avLst/>
          </a:prstGeom>
        </p:spPr>
        <p:txBody>
          <a:bodyPr vert="horz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1pPr>
            <a:lvl2pPr marL="457200" indent="-182880" algn="l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>
                <a:schemeClr val="tx1">
                  <a:lumMod val="75000"/>
                  <a:lumOff val="25000"/>
                </a:schemeClr>
              </a:buClr>
              <a:buFont typeface="Arial" charset="0"/>
              <a:buChar char="•"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2509170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aised han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2303282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ctr">
              <a:defRPr sz="32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14612433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278546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lking Ts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4758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urthou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578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Bloc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1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5365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y Buildings Perspec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855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ategy Chess Pie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198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bo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6894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06824"/>
            <a:ext cx="8552291" cy="3570038"/>
          </a:xfrm>
          <a:prstGeom prst="rect">
            <a:avLst/>
          </a:prstGeom>
        </p:spPr>
        <p:txBody>
          <a:bodyPr vert="horz"/>
          <a:lstStyle>
            <a:lvl1pPr marL="257175" indent="-257175">
              <a:buClr>
                <a:srgbClr val="8F9B49"/>
              </a:buClr>
              <a:buFont typeface="Arial"/>
              <a:buChar char="•"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5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35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64758" cy="52220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Rectangle 5"/>
          <p:cNvSpPr txBox="1">
            <a:spLocks noChangeArrowheads="1"/>
          </p:cNvSpPr>
          <p:nvPr userDrawn="1"/>
        </p:nvSpPr>
        <p:spPr bwMode="gray">
          <a:xfrm>
            <a:off x="369941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64669701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nected Communities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207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i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010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dge Gav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458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vel S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 ̑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6889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5086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dy Just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88055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llenge Opportuni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603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693308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eting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71494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secu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13260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Sup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450225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91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</p:spTree>
    <p:extLst>
      <p:ext uri="{BB962C8B-B14F-4D97-AF65-F5344CB8AC3E}">
        <p14:creationId xmlns:p14="http://schemas.microsoft.com/office/powerpoint/2010/main" val="102126413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Edison Bulb Id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019243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tics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1334279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binar Evaluation Wor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0268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991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61604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ture Moving Forw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079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ic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78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6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4717740" cy="3550065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5140325" y="818009"/>
            <a:ext cx="3698110" cy="34185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190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yler 2018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2303282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ctr">
              <a:defRPr sz="30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3127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7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9162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ine cou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374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5" name="Chart Placeholder 4"/>
          <p:cNvSpPr>
            <a:spLocks noGrp="1"/>
          </p:cNvSpPr>
          <p:nvPr>
            <p:ph type="chart" sz="quarter" idx="10"/>
          </p:nvPr>
        </p:nvSpPr>
        <p:spPr>
          <a:xfrm>
            <a:off x="273050" y="958108"/>
            <a:ext cx="8566150" cy="326146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3228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6" name="Table Placeholder 5"/>
          <p:cNvSpPr>
            <a:spLocks noGrp="1"/>
          </p:cNvSpPr>
          <p:nvPr>
            <p:ph type="tbl" sz="quarter" idx="10"/>
          </p:nvPr>
        </p:nvSpPr>
        <p:spPr>
          <a:xfrm>
            <a:off x="273050" y="1038498"/>
            <a:ext cx="8566150" cy="322076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table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1536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yler 2018 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225569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lumns 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2" name="Rectangle 11"/>
          <p:cNvSpPr/>
          <p:nvPr userDrawn="1"/>
        </p:nvSpPr>
        <p:spPr bwMode="auto">
          <a:xfrm>
            <a:off x="0" y="2226688"/>
            <a:ext cx="9144000" cy="1280160"/>
          </a:xfrm>
          <a:prstGeom prst="rect">
            <a:avLst/>
          </a:prstGeom>
          <a:solidFill>
            <a:schemeClr val="bg1">
              <a:lumMod val="85000"/>
              <a:alpha val="1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443771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30179" y="525893"/>
            <a:ext cx="1083643" cy="108364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  <p:sp>
        <p:nvSpPr>
          <p:cNvPr id="17" name="TextBox 16"/>
          <p:cNvSpPr txBox="1"/>
          <p:nvPr userDrawn="1"/>
        </p:nvSpPr>
        <p:spPr bwMode="auto">
          <a:xfrm>
            <a:off x="1757021" y="864325"/>
            <a:ext cx="6256841" cy="338554"/>
          </a:xfrm>
          <a:prstGeom prst="rect">
            <a:avLst/>
          </a:prstGeom>
          <a:noFill/>
          <a:ln w="12700" cap="sq" algn="ctr">
            <a:noFill/>
            <a:miter lim="800000"/>
            <a:headEnd/>
            <a:tailEnd/>
          </a:ln>
          <a:effectLst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2000" normalizeH="0" baseline="0" noProof="0">
                <a:ln>
                  <a:noFill/>
                </a:ln>
                <a:solidFill>
                  <a:prstClr val="white">
                    <a:lumMod val="75000"/>
                    <a:alpha val="66000"/>
                  </a:prstClr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courts     justice</a:t>
            </a:r>
            <a:endParaRPr kumimoji="0" lang="en-US" sz="1600" b="0" i="0" u="none" strike="noStrike" kern="1200" cap="none" spc="2000" normalizeH="0" baseline="0" noProof="0" dirty="0">
              <a:ln>
                <a:noFill/>
              </a:ln>
              <a:solidFill>
                <a:prstClr val="white">
                  <a:lumMod val="75000"/>
                  <a:alpha val="66000"/>
                </a:prstClr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7566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1941900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R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" y="2"/>
            <a:ext cx="9143996" cy="5143497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auto">
          <a:xfrm>
            <a:off x="3" y="2"/>
            <a:ext cx="9144000" cy="5143500"/>
          </a:xfrm>
          <a:prstGeom prst="rect">
            <a:avLst/>
          </a:prstGeom>
          <a:solidFill>
            <a:schemeClr val="bg1">
              <a:alpha val="4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algn="ctr"/>
            <a:endParaRPr lang="en-US" sz="1800" dirty="0">
              <a:solidFill>
                <a:schemeClr val="tx1">
                  <a:lumMod val="75000"/>
                  <a:lumOff val="25000"/>
                </a:schemeClr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2019</a:t>
            </a:r>
          </a:p>
        </p:txBody>
      </p:sp>
      <p:pic>
        <p:nvPicPr>
          <p:cNvPr id="15" name="Picture 14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sp>
        <p:nvSpPr>
          <p:cNvPr id="6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143125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7429977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52376098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Only">
    <p:bg>
      <p:bgPr>
        <a:gradFill flip="none" rotWithShape="1">
          <a:gsLst>
            <a:gs pos="0">
              <a:srgbClr val="020202">
                <a:alpha val="95000"/>
              </a:srgbClr>
            </a:gs>
            <a:gs pos="100000">
              <a:srgbClr val="252525">
                <a:alpha val="95000"/>
              </a:srgbClr>
            </a:gs>
          </a:gsLst>
          <a:lin ang="318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378682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bkgd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576"/>
            <a:ext cx="9163098" cy="5152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747003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kgd silver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1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47067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451934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189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388067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18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Name, Title - Date</a:t>
            </a:r>
          </a:p>
        </p:txBody>
      </p:sp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3793010"/>
            <a:ext cx="9144000" cy="135049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27123" y="3072309"/>
            <a:ext cx="1648373" cy="569066"/>
          </a:xfrm>
          <a:prstGeom prst="rect">
            <a:avLst/>
          </a:prstGeom>
          <a:noFill/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0" y="1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878624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3793010"/>
            <a:ext cx="9144000" cy="1350491"/>
          </a:xfrm>
          <a:prstGeom prst="rect">
            <a:avLst/>
          </a:prstGeom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 flipH="1">
            <a:off x="0" y="1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19138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61560"/>
            <a:ext cx="9144000" cy="1288284"/>
          </a:xfrm>
          <a:prstGeom prst="rect">
            <a:avLst/>
          </a:prstGeom>
        </p:spPr>
      </p:pic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562029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189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2" name="Picture 1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0" y="2825690"/>
            <a:ext cx="9144000" cy="12882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56487" y="3903637"/>
            <a:ext cx="1648373" cy="569066"/>
          </a:xfrm>
          <a:prstGeom prst="rect">
            <a:avLst/>
          </a:prstGeom>
          <a:noFill/>
        </p:spPr>
      </p:pic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505529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189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Subhead here</a:t>
            </a:r>
          </a:p>
        </p:txBody>
      </p:sp>
    </p:spTree>
    <p:extLst>
      <p:ext uri="{BB962C8B-B14F-4D97-AF65-F5344CB8AC3E}">
        <p14:creationId xmlns:p14="http://schemas.microsoft.com/office/powerpoint/2010/main" val="354954580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193075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239569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842365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3200832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- Modria col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78191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5001844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li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line 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30665"/>
            <a:ext cx="8552291" cy="3537410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>
          <a:xfrm>
            <a:off x="273678" y="120387"/>
            <a:ext cx="7174111" cy="710279"/>
          </a:xfrm>
          <a:prstGeom prst="rect">
            <a:avLst/>
          </a:prstGeom>
        </p:spPr>
        <p:txBody>
          <a:bodyPr vert="horz"/>
          <a:lstStyle>
            <a:lvl1pPr algn="l">
              <a:defRPr sz="22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2line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07788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42691" cy="54769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23392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1" y="823392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6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48516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Graphic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tyler_mark_RGB.png"/>
          <p:cNvPicPr>
            <a:picLocks noChangeAspect="1"/>
          </p:cNvPicPr>
          <p:nvPr userDrawn="1"/>
        </p:nvPicPr>
        <p:blipFill>
          <a:blip r:embed="rId2">
            <a:alphaModFix amt="9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9194" y="2114107"/>
            <a:ext cx="2514600" cy="25420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174111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2628"/>
            <a:ext cx="8552291" cy="3555448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403304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20542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9671180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330593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0234" y="183016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478604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3097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4386337"/>
            <a:ext cx="9144000" cy="757165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06824"/>
            <a:ext cx="8552291" cy="3570038"/>
          </a:xfrm>
          <a:prstGeom prst="rect">
            <a:avLst/>
          </a:prstGeom>
        </p:spPr>
        <p:txBody>
          <a:bodyPr vert="horz"/>
          <a:lstStyle>
            <a:lvl1pPr marL="257168" indent="-257168">
              <a:buClr>
                <a:srgbClr val="8F9B49"/>
              </a:buClr>
              <a:buFont typeface="Arial"/>
              <a:buChar char="•"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5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35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9"/>
            <a:ext cx="8564758" cy="52220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Rectangle 5"/>
          <p:cNvSpPr txBox="1">
            <a:spLocks noChangeArrowheads="1"/>
          </p:cNvSpPr>
          <p:nvPr userDrawn="1"/>
        </p:nvSpPr>
        <p:spPr bwMode="gray">
          <a:xfrm>
            <a:off x="369942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55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55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3095042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ine cou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2" y="1964781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0592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363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376925"/>
            <a:ext cx="8520600" cy="23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58044094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2" y="1964781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8020860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li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2" y="1964781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996491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451934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388067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Name, Title - Date</a:t>
            </a:r>
          </a:p>
        </p:txBody>
      </p:sp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27122" y="3072308"/>
            <a:ext cx="1648373" cy="569066"/>
          </a:xfrm>
          <a:prstGeom prst="rect">
            <a:avLst/>
          </a:prstGeom>
          <a:noFill/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42041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79753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61560"/>
            <a:ext cx="9144000" cy="1288284"/>
          </a:xfrm>
          <a:prstGeom prst="rect">
            <a:avLst/>
          </a:prstGeom>
        </p:spPr>
      </p:pic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562029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2" name="Picture 1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0" y="2825690"/>
            <a:ext cx="9144000" cy="12882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56486" y="3903636"/>
            <a:ext cx="1648373" cy="569066"/>
          </a:xfrm>
          <a:prstGeom prst="rect">
            <a:avLst/>
          </a:prstGeom>
          <a:noFill/>
        </p:spPr>
      </p:pic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505528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Subhead here</a:t>
            </a:r>
          </a:p>
        </p:txBody>
      </p:sp>
    </p:spTree>
    <p:extLst>
      <p:ext uri="{BB962C8B-B14F-4D97-AF65-F5344CB8AC3E}">
        <p14:creationId xmlns:p14="http://schemas.microsoft.com/office/powerpoint/2010/main" val="14356448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6078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33839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6590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61560"/>
            <a:ext cx="9144000" cy="1288284"/>
          </a:xfrm>
          <a:prstGeom prst="rect">
            <a:avLst/>
          </a:prstGeom>
        </p:spPr>
      </p:pic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562029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2" name="Picture 1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0" y="2825690"/>
            <a:ext cx="9144000" cy="12882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56486" y="3903636"/>
            <a:ext cx="1648373" cy="569066"/>
          </a:xfrm>
          <a:prstGeom prst="rect">
            <a:avLst/>
          </a:prstGeom>
          <a:noFill/>
        </p:spPr>
      </p:pic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505528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Subhead here</a:t>
            </a:r>
          </a:p>
        </p:txBody>
      </p:sp>
    </p:spTree>
    <p:extLst>
      <p:ext uri="{BB962C8B-B14F-4D97-AF65-F5344CB8AC3E}">
        <p14:creationId xmlns:p14="http://schemas.microsoft.com/office/powerpoint/2010/main" val="380799580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72303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- Modria col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8058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0154691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line 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30665"/>
            <a:ext cx="8552291" cy="3537410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>
          <a:xfrm>
            <a:off x="273677" y="120386"/>
            <a:ext cx="7174111" cy="710279"/>
          </a:xfrm>
          <a:prstGeom prst="rect">
            <a:avLst/>
          </a:prstGeom>
        </p:spPr>
        <p:txBody>
          <a:bodyPr vert="horz"/>
          <a:lstStyle>
            <a:lvl1pPr algn="l">
              <a:defRPr sz="22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2line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401435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42691" cy="54769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6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94057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Graphic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tyler_mark_RGB.png"/>
          <p:cNvPicPr>
            <a:picLocks noChangeAspect="1"/>
          </p:cNvPicPr>
          <p:nvPr userDrawn="1"/>
        </p:nvPicPr>
        <p:blipFill>
          <a:blip r:embed="rId2">
            <a:alphaModFix amt="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9194" y="2114107"/>
            <a:ext cx="2514600" cy="25420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174111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253878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764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02774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82996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75000"/>
                </a:scheme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20957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53441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828619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06824"/>
            <a:ext cx="8552291" cy="3570038"/>
          </a:xfrm>
          <a:prstGeom prst="rect">
            <a:avLst/>
          </a:prstGeom>
        </p:spPr>
        <p:txBody>
          <a:bodyPr vert="horz"/>
          <a:lstStyle>
            <a:lvl1pPr marL="257175" indent="-257175">
              <a:buClr>
                <a:srgbClr val="8F9B49"/>
              </a:buClr>
              <a:buFont typeface="Arial"/>
              <a:buChar char="•"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5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35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8564758" cy="52220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Rectangle 5"/>
          <p:cNvSpPr txBox="1">
            <a:spLocks noChangeArrowheads="1"/>
          </p:cNvSpPr>
          <p:nvPr userDrawn="1"/>
        </p:nvSpPr>
        <p:spPr bwMode="gray">
          <a:xfrm>
            <a:off x="369941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pic>
        <p:nvPicPr>
          <p:cNvPr id="10" name="Picture 9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9404844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line cou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828932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744325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li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79170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91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</p:spTree>
    <p:extLst>
      <p:ext uri="{BB962C8B-B14F-4D97-AF65-F5344CB8AC3E}">
        <p14:creationId xmlns:p14="http://schemas.microsoft.com/office/powerpoint/2010/main" val="68481207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dria Intr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1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93341" y="1964780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91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</p:spTree>
    <p:extLst>
      <p:ext uri="{BB962C8B-B14F-4D97-AF65-F5344CB8AC3E}">
        <p14:creationId xmlns:p14="http://schemas.microsoft.com/office/powerpoint/2010/main" val="208410999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er and footer Exec Forum 20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6"/>
            <a:ext cx="9144000" cy="757165"/>
          </a:xfrm>
          <a:prstGeom prst="rect">
            <a:avLst/>
          </a:prstGeom>
        </p:spPr>
      </p:pic>
      <p:sp>
        <p:nvSpPr>
          <p:cNvPr id="16" name="Text Box 12"/>
          <p:cNvSpPr txBox="1">
            <a:spLocks noChangeArrowheads="1"/>
          </p:cNvSpPr>
          <p:nvPr userDrawn="1"/>
        </p:nvSpPr>
        <p:spPr bwMode="gray">
          <a:xfrm>
            <a:off x="3701990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7" name="Rectangle 5"/>
          <p:cNvSpPr txBox="1">
            <a:spLocks noChangeArrowheads="1"/>
          </p:cNvSpPr>
          <p:nvPr userDrawn="1"/>
        </p:nvSpPr>
        <p:spPr bwMode="gray">
          <a:xfrm>
            <a:off x="369940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37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37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1"/>
            <a:ext cx="881688" cy="304384"/>
          </a:xfrm>
          <a:prstGeom prst="rect">
            <a:avLst/>
          </a:prstGeom>
          <a:noFill/>
        </p:spPr>
      </p:pic>
      <p:sp>
        <p:nvSpPr>
          <p:cNvPr id="20" name="Title 4"/>
          <p:cNvSpPr>
            <a:spLocks noGrp="1"/>
          </p:cNvSpPr>
          <p:nvPr>
            <p:ph type="title"/>
          </p:nvPr>
        </p:nvSpPr>
        <p:spPr>
          <a:xfrm>
            <a:off x="273678" y="194968"/>
            <a:ext cx="6267233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9097255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lking Ts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098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urthou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9168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Bloc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1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1139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y Buildings Perspec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7437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ategy Chess Pie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5597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bo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0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509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nected Communities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3940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i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342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dge Gav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454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vel Sca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 ̑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1981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385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dy Just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842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llenge Opportuniti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603" y="0"/>
            <a:ext cx="9144000" cy="5143500"/>
          </a:xfrm>
          <a:prstGeom prst="rect">
            <a:avLst/>
          </a:prstGeom>
          <a:solidFill>
            <a:schemeClr val="bg1">
              <a:alpha val="51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5899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eting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4177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secut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5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428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Suppo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3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0143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Edison Bulb Ide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629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alytics Tab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4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526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binar Evaluation Wor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6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2339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t C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175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67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28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ture Moving Forw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2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1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105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eric Bl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 marL="0" indent="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 marL="74295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lnSpc>
                <a:spcPct val="100000"/>
              </a:lnSpc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lnSpc>
                <a:spcPct val="100000"/>
              </a:lnSpc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294462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3" name="Rectangle 12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4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6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818009"/>
            <a:ext cx="4717740" cy="3550065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5140325" y="818009"/>
            <a:ext cx="3698110" cy="34185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53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yler 2018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9144000" cy="5143500"/>
          </a:xfrm>
          <a:prstGeom prst="rect">
            <a:avLst/>
          </a:prstGeo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Drag picture to placeholder or click icon to add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1" y="2303282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ctr">
              <a:defRPr sz="30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5092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Rectangle 10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7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lang="en-US" sz="1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defRPr lang="en-US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</a:lstStyle>
          <a:p>
            <a:pPr marL="285750" lvl="0" indent="-285750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</a:pPr>
            <a:r>
              <a:rPr lang="en-US" dirty="0"/>
              <a:t>Click to edit Master text styles</a:t>
            </a:r>
          </a:p>
          <a:p>
            <a:pPr lvl="1">
              <a:lnSpc>
                <a:spcPct val="100000"/>
              </a:lnSpc>
              <a:spcAft>
                <a:spcPts val="600"/>
              </a:spcAft>
              <a:buClr>
                <a:srgbClr val="8F9B49"/>
              </a:buClr>
              <a:buFont typeface="Arial" charset="0"/>
              <a:buChar char="•"/>
            </a:pPr>
            <a:r>
              <a:rPr lang="en-US" dirty="0"/>
              <a:t>Second level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6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293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5" name="Chart Placeholder 4"/>
          <p:cNvSpPr>
            <a:spLocks noGrp="1"/>
          </p:cNvSpPr>
          <p:nvPr>
            <p:ph type="chart" sz="quarter" idx="10"/>
          </p:nvPr>
        </p:nvSpPr>
        <p:spPr>
          <a:xfrm>
            <a:off x="273050" y="958108"/>
            <a:ext cx="8566150" cy="326146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chart</a:t>
            </a:r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7365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yler 2018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39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8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6" name="Table Placeholder 5"/>
          <p:cNvSpPr>
            <a:spLocks noGrp="1"/>
          </p:cNvSpPr>
          <p:nvPr>
            <p:ph type="tbl" sz="quarter" idx="10"/>
          </p:nvPr>
        </p:nvSpPr>
        <p:spPr>
          <a:xfrm>
            <a:off x="273050" y="1038498"/>
            <a:ext cx="8566150" cy="3220766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Click icon to add table</a:t>
            </a:r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91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yler 2018 Blan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13774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lumns 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Rectangle 8"/>
          <p:cNvSpPr/>
          <p:nvPr userDrawn="1"/>
        </p:nvSpPr>
        <p:spPr bwMode="auto"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alpha val="48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9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pic>
        <p:nvPicPr>
          <p:cNvPr id="11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sp>
        <p:nvSpPr>
          <p:cNvPr id="12" name="Rectangle 11"/>
          <p:cNvSpPr/>
          <p:nvPr userDrawn="1"/>
        </p:nvSpPr>
        <p:spPr bwMode="auto">
          <a:xfrm>
            <a:off x="0" y="2226688"/>
            <a:ext cx="9144000" cy="1280160"/>
          </a:xfrm>
          <a:prstGeom prst="rect">
            <a:avLst/>
          </a:prstGeom>
          <a:solidFill>
            <a:schemeClr val="bg1">
              <a:lumMod val="85000"/>
              <a:alpha val="12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293914" y="2443771"/>
            <a:ext cx="8556172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ctr" defTabSz="457200" rtl="0" eaLnBrk="1" latinLnBrk="0" hangingPunct="1">
              <a:spcBef>
                <a:spcPct val="0"/>
              </a:spcBef>
              <a:buNone/>
              <a:defRPr lang="en-US" sz="30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30179" y="525893"/>
            <a:ext cx="1083643" cy="108364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855" y="4688214"/>
            <a:ext cx="1584431" cy="298929"/>
          </a:xfrm>
          <a:prstGeom prst="rect">
            <a:avLst/>
          </a:prstGeom>
        </p:spPr>
      </p:pic>
      <p:sp>
        <p:nvSpPr>
          <p:cNvPr id="17" name="TextBox 16"/>
          <p:cNvSpPr txBox="1"/>
          <p:nvPr userDrawn="1"/>
        </p:nvSpPr>
        <p:spPr bwMode="auto">
          <a:xfrm>
            <a:off x="1757021" y="864325"/>
            <a:ext cx="6256841" cy="338554"/>
          </a:xfrm>
          <a:prstGeom prst="rect">
            <a:avLst/>
          </a:prstGeom>
          <a:noFill/>
          <a:ln w="12700" cap="sq" algn="ctr">
            <a:noFill/>
            <a:miter lim="800000"/>
            <a:headEnd/>
            <a:tailEnd/>
          </a:ln>
          <a:effectLst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2000" normalizeH="0" baseline="0" noProof="0">
                <a:ln>
                  <a:noFill/>
                </a:ln>
                <a:solidFill>
                  <a:prstClr val="white">
                    <a:lumMod val="75000"/>
                    <a:alpha val="66000"/>
                  </a:prstClr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courts     justice</a:t>
            </a:r>
            <a:endParaRPr kumimoji="0" lang="en-US" sz="1600" b="0" i="0" u="none" strike="noStrike" kern="1200" cap="none" spc="2000" normalizeH="0" baseline="0" noProof="0" dirty="0">
              <a:ln>
                <a:noFill/>
              </a:ln>
              <a:solidFill>
                <a:prstClr val="white">
                  <a:lumMod val="75000"/>
                  <a:alpha val="66000"/>
                </a:prstClr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6443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+mn-lt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 marL="0" indent="0">
              <a:buClr>
                <a:srgbClr val="8F9B49"/>
              </a:buClr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1pPr>
            <a:lvl2pPr marL="457200" indent="0">
              <a:buClr>
                <a:srgbClr val="8F9B49"/>
              </a:buClr>
              <a:buNone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2pPr>
            <a:lvl3pPr marL="914400" indent="0">
              <a:buClr>
                <a:srgbClr val="8F9B49"/>
              </a:buClr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3pPr>
            <a:lvl4pPr marL="13716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4pPr>
            <a:lvl5pPr marL="18288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65011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- Modria col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+mn-lt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 marL="0" indent="0">
              <a:buClr>
                <a:srgbClr val="8F9B49"/>
              </a:buClr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1pPr>
            <a:lvl2pPr marL="457200" indent="0">
              <a:buClr>
                <a:srgbClr val="8F9B49"/>
              </a:buClr>
              <a:buNone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2pPr>
            <a:lvl3pPr marL="914400" indent="0">
              <a:buClr>
                <a:srgbClr val="8F9B49"/>
              </a:buClr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3pPr>
            <a:lvl4pPr marL="13716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4pPr>
            <a:lvl5pPr marL="18288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891489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+mn-lt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 marL="0" indent="0">
              <a:buClr>
                <a:srgbClr val="8F9B49"/>
              </a:buClr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1pPr>
            <a:lvl2pPr marL="457200" indent="0">
              <a:buClr>
                <a:srgbClr val="8F9B49"/>
              </a:buClr>
              <a:buNone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2pPr>
            <a:lvl3pPr marL="914400" indent="0">
              <a:buClr>
                <a:srgbClr val="8F9B49"/>
              </a:buClr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3pPr>
            <a:lvl4pPr marL="13716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4pPr>
            <a:lvl5pPr marL="18288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76566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Modria - Court Columns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  <p:sp>
        <p:nvSpPr>
          <p:cNvPr id="9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64758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+mn-lt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 marL="0" indent="0">
              <a:buClr>
                <a:srgbClr val="8F9B49"/>
              </a:buClr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1pPr>
            <a:lvl2pPr marL="457200" indent="0">
              <a:buClr>
                <a:srgbClr val="8F9B49"/>
              </a:buClr>
              <a:buNone/>
              <a:defRPr sz="16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2pPr>
            <a:lvl3pPr marL="914400" indent="0">
              <a:buClr>
                <a:srgbClr val="8F9B49"/>
              </a:buClr>
              <a:buNone/>
              <a:defRPr sz="14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3pPr>
            <a:lvl4pPr marL="13716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4pPr>
            <a:lvl5pPr marL="1828800" indent="0">
              <a:buClr>
                <a:srgbClr val="8F9B49"/>
              </a:buClr>
              <a:buNone/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91176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aised hand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89622" y="2303283"/>
            <a:ext cx="8564758" cy="536936"/>
          </a:xfrm>
          <a:prstGeom prst="rect">
            <a:avLst/>
          </a:prstGeom>
        </p:spPr>
        <p:txBody>
          <a:bodyPr vert="horz" anchor="ctr"/>
          <a:lstStyle>
            <a:lvl1pPr algn="ctr">
              <a:defRPr sz="3200" b="1">
                <a:solidFill>
                  <a:schemeClr val="tx2"/>
                </a:solidFill>
                <a:latin typeface="+mn-lt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</p:spTree>
    <p:extLst>
      <p:ext uri="{BB962C8B-B14F-4D97-AF65-F5344CB8AC3E}">
        <p14:creationId xmlns:p14="http://schemas.microsoft.com/office/powerpoint/2010/main" val="20474651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dria - Happy Resolv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93342" y="1964781"/>
            <a:ext cx="8564758" cy="9947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rgbClr val="0F5480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Text Box 12"/>
          <p:cNvSpPr txBox="1">
            <a:spLocks noChangeArrowheads="1"/>
          </p:cNvSpPr>
          <p:nvPr userDrawn="1"/>
        </p:nvSpPr>
        <p:spPr bwMode="gray">
          <a:xfrm>
            <a:off x="116250" y="4845611"/>
            <a:ext cx="2992710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4472C4"/>
                </a:solidFill>
                <a:effectLst/>
                <a:uLnTx/>
                <a:uFillTx/>
                <a:latin typeface="Calibri Light" panose="020F0302020204030204"/>
                <a:ea typeface="+mn-ea"/>
                <a:cs typeface="Tahoma"/>
              </a:rPr>
              <a:t>© Tyler Technologies</a:t>
            </a:r>
          </a:p>
        </p:txBody>
      </p:sp>
    </p:spTree>
    <p:extLst>
      <p:ext uri="{BB962C8B-B14F-4D97-AF65-F5344CB8AC3E}">
        <p14:creationId xmlns:p14="http://schemas.microsoft.com/office/powerpoint/2010/main" val="193039463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451934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388067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Presenter Name, Title - Date</a:t>
            </a:r>
          </a:p>
        </p:txBody>
      </p:sp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27122" y="3072308"/>
            <a:ext cx="1648373" cy="569066"/>
          </a:xfrm>
          <a:prstGeom prst="rect">
            <a:avLst/>
          </a:prstGeom>
          <a:noFill/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676290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ogo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793009"/>
            <a:ext cx="9144000" cy="1350491"/>
          </a:xfrm>
          <a:prstGeom prst="rect">
            <a:avLst/>
          </a:prstGeom>
        </p:spPr>
      </p:pic>
      <p:pic>
        <p:nvPicPr>
          <p:cNvPr id="11" name="Picture 10" descr="header.jpg"/>
          <p:cNvPicPr>
            <a:picLocks noChangeAspect="1"/>
          </p:cNvPicPr>
          <p:nvPr userDrawn="1"/>
        </p:nvPicPr>
        <p:blipFill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 flipH="1">
            <a:off x="0" y="0"/>
            <a:ext cx="9144000" cy="1350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107308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61560"/>
            <a:ext cx="9144000" cy="1288284"/>
          </a:xfrm>
          <a:prstGeom prst="rect">
            <a:avLst/>
          </a:prstGeom>
        </p:spPr>
      </p:pic>
      <p:sp>
        <p:nvSpPr>
          <p:cNvPr id="5" name="Title 1"/>
          <p:cNvSpPr>
            <a:spLocks noGrp="1"/>
          </p:cNvSpPr>
          <p:nvPr>
            <p:ph type="ctrTitle" hasCustomPrompt="1"/>
          </p:nvPr>
        </p:nvSpPr>
        <p:spPr>
          <a:xfrm>
            <a:off x="715163" y="1562029"/>
            <a:ext cx="6425214" cy="857250"/>
          </a:xfrm>
          <a:prstGeom prst="rect">
            <a:avLst/>
          </a:prstGeom>
        </p:spPr>
        <p:txBody>
          <a:bodyPr lIns="0" tIns="0" rIns="0" bIns="0" anchor="ctr" anchorCtr="0">
            <a:normAutofit/>
          </a:bodyPr>
          <a:lstStyle>
            <a:lvl1pPr marL="0" indent="0" algn="l" defTabSz="457200" rtl="0" eaLnBrk="1" latinLnBrk="0" hangingPunct="1">
              <a:spcBef>
                <a:spcPct val="0"/>
              </a:spcBef>
              <a:buNone/>
              <a:defRPr lang="en-US" sz="2400" b="1" kern="1200" dirty="0">
                <a:solidFill>
                  <a:schemeClr val="tx2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dirty="0"/>
              <a:t>Title Goes Here</a:t>
            </a:r>
          </a:p>
        </p:txBody>
      </p:sp>
      <p:pic>
        <p:nvPicPr>
          <p:cNvPr id="12" name="Picture 11" descr="footer.jpg"/>
          <p:cNvPicPr>
            <a:picLocks noChangeAspect="1"/>
          </p:cNvPicPr>
          <p:nvPr userDrawn="1"/>
        </p:nvPicPr>
        <p:blipFill>
          <a:blip r:embed="rId2">
            <a:alphaModFix amt="5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0" y="2825690"/>
            <a:ext cx="9144000" cy="128828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756486" y="3903636"/>
            <a:ext cx="1648373" cy="569066"/>
          </a:xfrm>
          <a:prstGeom prst="rect">
            <a:avLst/>
          </a:prstGeom>
          <a:noFill/>
        </p:spPr>
      </p:pic>
      <p:sp>
        <p:nvSpPr>
          <p:cNvPr id="6" name="Subtitle 2"/>
          <p:cNvSpPr>
            <a:spLocks noGrp="1"/>
          </p:cNvSpPr>
          <p:nvPr>
            <p:ph type="subTitle" idx="1" hasCustomPrompt="1"/>
          </p:nvPr>
        </p:nvSpPr>
        <p:spPr bwMode="blackGray">
          <a:xfrm>
            <a:off x="715163" y="2505528"/>
            <a:ext cx="6400800" cy="621410"/>
          </a:xfrm>
          <a:prstGeom prst="rect">
            <a:avLst/>
          </a:prstGeom>
        </p:spPr>
        <p:txBody>
          <a:bodyPr lIns="0" tIns="0" rIns="0" bIns="0" anchor="t" anchorCtr="0">
            <a:normAutofit/>
          </a:bodyPr>
          <a:lstStyle>
            <a:lvl1pPr marL="0" marR="0" indent="0" algn="l" defTabSz="4572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accent3"/>
              </a:buClr>
              <a:buSzTx/>
              <a:buFont typeface="Arial"/>
              <a:buNone/>
              <a:tabLst/>
              <a:defRPr lang="en-US" sz="1400" kern="1200" baseline="0" dirty="0" smtClean="0">
                <a:solidFill>
                  <a:schemeClr val="tx2"/>
                </a:solidFill>
                <a:latin typeface="Tahoma"/>
                <a:ea typeface="+mn-ea"/>
                <a:cs typeface="Tahoma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Subhead here</a:t>
            </a:r>
          </a:p>
        </p:txBody>
      </p:sp>
    </p:spTree>
    <p:extLst>
      <p:ext uri="{BB962C8B-B14F-4D97-AF65-F5344CB8AC3E}">
        <p14:creationId xmlns:p14="http://schemas.microsoft.com/office/powerpoint/2010/main" val="212957880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Modr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721194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46686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45005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cklo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608311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 - Modria col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2017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1068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964159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8557417" cy="536936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21923000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line Header Foot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9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30665"/>
            <a:ext cx="8552291" cy="3537410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 hasCustomPrompt="1"/>
          </p:nvPr>
        </p:nvSpPr>
        <p:spPr>
          <a:xfrm>
            <a:off x="273677" y="120386"/>
            <a:ext cx="7174111" cy="710279"/>
          </a:xfrm>
          <a:prstGeom prst="rect">
            <a:avLst/>
          </a:prstGeom>
        </p:spPr>
        <p:txBody>
          <a:bodyPr vert="horz"/>
          <a:lstStyle>
            <a:lvl1pPr algn="l">
              <a:defRPr sz="22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 dirty="0"/>
              <a:t>Click to edit Master title style</a:t>
            </a:r>
            <a:br>
              <a:rPr lang="en-US" dirty="0"/>
            </a:br>
            <a:r>
              <a:rPr lang="en-US" dirty="0"/>
              <a:t>2line</a:t>
            </a:r>
          </a:p>
        </p:txBody>
      </p:sp>
      <p:pic>
        <p:nvPicPr>
          <p:cNvPr id="12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32188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6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42691" cy="547699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609930" y="823391"/>
            <a:ext cx="4228505" cy="354468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5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6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748314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Graphic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tyler_mark_RGB.png"/>
          <p:cNvPicPr>
            <a:picLocks noChangeAspect="1"/>
          </p:cNvPicPr>
          <p:nvPr userDrawn="1"/>
        </p:nvPicPr>
        <p:blipFill>
          <a:blip r:embed="rId2">
            <a:alphaModFix amt="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9194" y="2114107"/>
            <a:ext cx="2514600" cy="254203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174111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555448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77598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and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4386335"/>
            <a:ext cx="9144000" cy="757165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2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602363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8098773" y="4689290"/>
            <a:ext cx="881688" cy="304384"/>
          </a:xfrm>
          <a:prstGeom prst="rect">
            <a:avLst/>
          </a:prstGeom>
          <a:noFill/>
        </p:spPr>
      </p:pic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299679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without Footer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screen">
            <a:alphaModFix amt="3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Title 4"/>
          <p:cNvSpPr>
            <a:spLocks noGrp="1"/>
          </p:cNvSpPr>
          <p:nvPr>
            <p:ph type="title"/>
          </p:nvPr>
        </p:nvSpPr>
        <p:spPr>
          <a:xfrm>
            <a:off x="273677" y="194967"/>
            <a:ext cx="7201543" cy="460185"/>
          </a:xfrm>
          <a:prstGeom prst="rect">
            <a:avLst/>
          </a:prstGeom>
        </p:spPr>
        <p:txBody>
          <a:bodyPr vert="horz"/>
          <a:lstStyle>
            <a:lvl1pPr algn="l">
              <a:defRPr sz="2400" b="1">
                <a:solidFill>
                  <a:schemeClr val="tx2"/>
                </a:solidFill>
                <a:latin typeface="Tahoma"/>
                <a:cs typeface="Tahoma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3" y="812627"/>
            <a:ext cx="8552291" cy="3826344"/>
          </a:xfrm>
          <a:prstGeom prst="rect">
            <a:avLst/>
          </a:prstGeom>
        </p:spPr>
        <p:txBody>
          <a:bodyPr vert="horz"/>
          <a:lstStyle>
            <a:lvl1pPr>
              <a:buClr>
                <a:srgbClr val="8F9B49"/>
              </a:buClr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1pPr>
            <a:lvl2pPr>
              <a:buClr>
                <a:srgbClr val="8F9B49"/>
              </a:buClr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2pPr>
            <a:lvl3pPr>
              <a:buClr>
                <a:srgbClr val="8F9B49"/>
              </a:buClr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3pPr>
            <a:lvl4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4pPr>
            <a:lvl5pPr>
              <a:buClr>
                <a:srgbClr val="8F9B49"/>
              </a:buCl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Tahoma"/>
                <a:cs typeface="Tahoma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0" name="Text Box 12"/>
          <p:cNvSpPr txBox="1">
            <a:spLocks noChangeArrowheads="1"/>
          </p:cNvSpPr>
          <p:nvPr userDrawn="1"/>
        </p:nvSpPr>
        <p:spPr bwMode="gray">
          <a:xfrm>
            <a:off x="3701989" y="4865205"/>
            <a:ext cx="1713391" cy="22502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t>© Tyler Technologies 2018</a:t>
            </a:r>
          </a:p>
        </p:txBody>
      </p:sp>
      <p:sp>
        <p:nvSpPr>
          <p:cNvPr id="11" name="Rectangle 5"/>
          <p:cNvSpPr txBox="1">
            <a:spLocks noChangeArrowheads="1"/>
          </p:cNvSpPr>
          <p:nvPr userDrawn="1"/>
        </p:nvSpPr>
        <p:spPr bwMode="gray">
          <a:xfrm>
            <a:off x="369939" y="4856850"/>
            <a:ext cx="803275" cy="1678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lnSpc>
                <a:spcPct val="100000"/>
              </a:lnSpc>
              <a:spcBef>
                <a:spcPct val="0"/>
              </a:spcBef>
              <a:defRPr sz="1000">
                <a:solidFill>
                  <a:schemeClr val="tx2"/>
                </a:solidFill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C78AFB4-C6FC-46C2-866E-1D035D18C516}" type="slidenum">
              <a:rPr kumimoji="0" lang="en-US" sz="7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Tahoma"/>
                <a:ea typeface="+mn-ea"/>
                <a:cs typeface="Tahoma"/>
              </a:rPr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7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Tahoma"/>
              <a:ea typeface="+mn-ea"/>
              <a:cs typeface="Tahoma"/>
            </a:endParaRP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60233" y="183015"/>
            <a:ext cx="1362502" cy="47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8615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6.xml"/><Relationship Id="rId18" Type="http://schemas.openxmlformats.org/officeDocument/2006/relationships/slideLayout" Target="../slideLayouts/slideLayout191.xml"/><Relationship Id="rId26" Type="http://schemas.openxmlformats.org/officeDocument/2006/relationships/slideLayout" Target="../slideLayouts/slideLayout199.xml"/><Relationship Id="rId3" Type="http://schemas.openxmlformats.org/officeDocument/2006/relationships/slideLayout" Target="../slideLayouts/slideLayout176.xml"/><Relationship Id="rId21" Type="http://schemas.openxmlformats.org/officeDocument/2006/relationships/slideLayout" Target="../slideLayouts/slideLayout194.xml"/><Relationship Id="rId34" Type="http://schemas.openxmlformats.org/officeDocument/2006/relationships/theme" Target="../theme/theme10.xml"/><Relationship Id="rId7" Type="http://schemas.openxmlformats.org/officeDocument/2006/relationships/slideLayout" Target="../slideLayouts/slideLayout180.xml"/><Relationship Id="rId12" Type="http://schemas.openxmlformats.org/officeDocument/2006/relationships/slideLayout" Target="../slideLayouts/slideLayout185.xml"/><Relationship Id="rId17" Type="http://schemas.openxmlformats.org/officeDocument/2006/relationships/slideLayout" Target="../slideLayouts/slideLayout190.xml"/><Relationship Id="rId25" Type="http://schemas.openxmlformats.org/officeDocument/2006/relationships/slideLayout" Target="../slideLayouts/slideLayout198.xml"/><Relationship Id="rId33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75.xml"/><Relationship Id="rId16" Type="http://schemas.openxmlformats.org/officeDocument/2006/relationships/slideLayout" Target="../slideLayouts/slideLayout189.xml"/><Relationship Id="rId20" Type="http://schemas.openxmlformats.org/officeDocument/2006/relationships/slideLayout" Target="../slideLayouts/slideLayout193.xml"/><Relationship Id="rId29" Type="http://schemas.openxmlformats.org/officeDocument/2006/relationships/slideLayout" Target="../slideLayouts/slideLayout202.xml"/><Relationship Id="rId1" Type="http://schemas.openxmlformats.org/officeDocument/2006/relationships/slideLayout" Target="../slideLayouts/slideLayout174.xml"/><Relationship Id="rId6" Type="http://schemas.openxmlformats.org/officeDocument/2006/relationships/slideLayout" Target="../slideLayouts/slideLayout179.xml"/><Relationship Id="rId11" Type="http://schemas.openxmlformats.org/officeDocument/2006/relationships/slideLayout" Target="../slideLayouts/slideLayout184.xml"/><Relationship Id="rId24" Type="http://schemas.openxmlformats.org/officeDocument/2006/relationships/slideLayout" Target="../slideLayouts/slideLayout197.xml"/><Relationship Id="rId32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78.xml"/><Relationship Id="rId15" Type="http://schemas.openxmlformats.org/officeDocument/2006/relationships/slideLayout" Target="../slideLayouts/slideLayout188.xml"/><Relationship Id="rId23" Type="http://schemas.openxmlformats.org/officeDocument/2006/relationships/slideLayout" Target="../slideLayouts/slideLayout196.xml"/><Relationship Id="rId28" Type="http://schemas.openxmlformats.org/officeDocument/2006/relationships/slideLayout" Target="../slideLayouts/slideLayout201.xml"/><Relationship Id="rId10" Type="http://schemas.openxmlformats.org/officeDocument/2006/relationships/slideLayout" Target="../slideLayouts/slideLayout183.xml"/><Relationship Id="rId19" Type="http://schemas.openxmlformats.org/officeDocument/2006/relationships/slideLayout" Target="../slideLayouts/slideLayout192.xml"/><Relationship Id="rId31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77.xml"/><Relationship Id="rId9" Type="http://schemas.openxmlformats.org/officeDocument/2006/relationships/slideLayout" Target="../slideLayouts/slideLayout182.xml"/><Relationship Id="rId14" Type="http://schemas.openxmlformats.org/officeDocument/2006/relationships/slideLayout" Target="../slideLayouts/slideLayout187.xml"/><Relationship Id="rId22" Type="http://schemas.openxmlformats.org/officeDocument/2006/relationships/slideLayout" Target="../slideLayouts/slideLayout195.xml"/><Relationship Id="rId27" Type="http://schemas.openxmlformats.org/officeDocument/2006/relationships/slideLayout" Target="../slideLayouts/slideLayout200.xml"/><Relationship Id="rId30" Type="http://schemas.openxmlformats.org/officeDocument/2006/relationships/slideLayout" Target="../slideLayouts/slideLayout203.xml"/><Relationship Id="rId8" Type="http://schemas.openxmlformats.org/officeDocument/2006/relationships/slideLayout" Target="../slideLayouts/slideLayout181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9.xml"/><Relationship Id="rId2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207.xml"/><Relationship Id="rId6" Type="http://schemas.openxmlformats.org/officeDocument/2006/relationships/image" Target="../media/image74.jpg"/><Relationship Id="rId5" Type="http://schemas.openxmlformats.org/officeDocument/2006/relationships/theme" Target="../theme/theme11.xml"/><Relationship Id="rId4" Type="http://schemas.openxmlformats.org/officeDocument/2006/relationships/slideLayout" Target="../slideLayouts/slideLayout21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13" Type="http://schemas.openxmlformats.org/officeDocument/2006/relationships/slideLayout" Target="../slideLayouts/slideLayout223.xml"/><Relationship Id="rId1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13.xml"/><Relationship Id="rId21" Type="http://schemas.openxmlformats.org/officeDocument/2006/relationships/slideLayout" Target="../slideLayouts/slideLayout231.xml"/><Relationship Id="rId7" Type="http://schemas.openxmlformats.org/officeDocument/2006/relationships/slideLayout" Target="../slideLayouts/slideLayout217.xml"/><Relationship Id="rId12" Type="http://schemas.openxmlformats.org/officeDocument/2006/relationships/slideLayout" Target="../slideLayouts/slideLayout222.xml"/><Relationship Id="rId17" Type="http://schemas.openxmlformats.org/officeDocument/2006/relationships/slideLayout" Target="../slideLayouts/slideLayout227.xml"/><Relationship Id="rId2" Type="http://schemas.openxmlformats.org/officeDocument/2006/relationships/slideLayout" Target="../slideLayouts/slideLayout212.xml"/><Relationship Id="rId16" Type="http://schemas.openxmlformats.org/officeDocument/2006/relationships/slideLayout" Target="../slideLayouts/slideLayout226.xml"/><Relationship Id="rId2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11" Type="http://schemas.openxmlformats.org/officeDocument/2006/relationships/slideLayout" Target="../slideLayouts/slideLayout221.xml"/><Relationship Id="rId5" Type="http://schemas.openxmlformats.org/officeDocument/2006/relationships/slideLayout" Target="../slideLayouts/slideLayout215.xml"/><Relationship Id="rId15" Type="http://schemas.openxmlformats.org/officeDocument/2006/relationships/slideLayout" Target="../slideLayouts/slideLayout225.xml"/><Relationship Id="rId23" Type="http://schemas.openxmlformats.org/officeDocument/2006/relationships/image" Target="../media/image77.jpg"/><Relationship Id="rId10" Type="http://schemas.openxmlformats.org/officeDocument/2006/relationships/slideLayout" Target="../slideLayouts/slideLayout220.xml"/><Relationship Id="rId19" Type="http://schemas.openxmlformats.org/officeDocument/2006/relationships/slideLayout" Target="../slideLayouts/slideLayout229.xml"/><Relationship Id="rId4" Type="http://schemas.openxmlformats.org/officeDocument/2006/relationships/slideLayout" Target="../slideLayouts/slideLayout214.xml"/><Relationship Id="rId9" Type="http://schemas.openxmlformats.org/officeDocument/2006/relationships/slideLayout" Target="../slideLayouts/slideLayout219.xml"/><Relationship Id="rId14" Type="http://schemas.openxmlformats.org/officeDocument/2006/relationships/slideLayout" Target="../slideLayouts/slideLayout224.xml"/><Relationship Id="rId22" Type="http://schemas.openxmlformats.org/officeDocument/2006/relationships/theme" Target="../theme/theme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image" Target="../media/image1.jpeg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68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72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0" Type="http://schemas.openxmlformats.org/officeDocument/2006/relationships/slideLayout" Target="../slideLayouts/slideLayout67.xml"/><Relationship Id="rId29" Type="http://schemas.openxmlformats.org/officeDocument/2006/relationships/slideLayout" Target="../slideLayouts/slideLayout76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24" Type="http://schemas.openxmlformats.org/officeDocument/2006/relationships/slideLayout" Target="../slideLayouts/slideLayout71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23" Type="http://schemas.openxmlformats.org/officeDocument/2006/relationships/slideLayout" Target="../slideLayouts/slideLayout70.xml"/><Relationship Id="rId28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57.xml"/><Relationship Id="rId19" Type="http://schemas.openxmlformats.org/officeDocument/2006/relationships/slideLayout" Target="../slideLayouts/slideLayout66.xml"/><Relationship Id="rId31" Type="http://schemas.openxmlformats.org/officeDocument/2006/relationships/slideLayout" Target="../slideLayouts/slideLayout78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9.xml"/><Relationship Id="rId27" Type="http://schemas.openxmlformats.org/officeDocument/2006/relationships/slideLayout" Target="../slideLayouts/slideLayout74.xml"/><Relationship Id="rId30" Type="http://schemas.openxmlformats.org/officeDocument/2006/relationships/slideLayout" Target="../slideLayouts/slideLayout77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1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5" Type="http://schemas.openxmlformats.org/officeDocument/2006/relationships/slideLayout" Target="../slideLayouts/slideLayout83.xml"/><Relationship Id="rId4" Type="http://schemas.openxmlformats.org/officeDocument/2006/relationships/slideLayout" Target="../slideLayouts/slideLayout8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image" Target="../media/image49.jpeg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9.xml"/><Relationship Id="rId18" Type="http://schemas.openxmlformats.org/officeDocument/2006/relationships/slideLayout" Target="../slideLayouts/slideLayout124.xml"/><Relationship Id="rId26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09.xml"/><Relationship Id="rId21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5" Type="http://schemas.openxmlformats.org/officeDocument/2006/relationships/slideLayout" Target="../slideLayouts/slideLayout131.xml"/><Relationship Id="rId33" Type="http://schemas.openxmlformats.org/officeDocument/2006/relationships/theme" Target="../theme/theme6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20" Type="http://schemas.openxmlformats.org/officeDocument/2006/relationships/slideLayout" Target="../slideLayouts/slideLayout126.xml"/><Relationship Id="rId29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24" Type="http://schemas.openxmlformats.org/officeDocument/2006/relationships/slideLayout" Target="../slideLayouts/slideLayout130.xml"/><Relationship Id="rId32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21.xml"/><Relationship Id="rId23" Type="http://schemas.openxmlformats.org/officeDocument/2006/relationships/slideLayout" Target="../slideLayouts/slideLayout129.xml"/><Relationship Id="rId28" Type="http://schemas.openxmlformats.org/officeDocument/2006/relationships/slideLayout" Target="../slideLayouts/slideLayout134.xml"/><Relationship Id="rId10" Type="http://schemas.openxmlformats.org/officeDocument/2006/relationships/slideLayout" Target="../slideLayouts/slideLayout116.xml"/><Relationship Id="rId19" Type="http://schemas.openxmlformats.org/officeDocument/2006/relationships/slideLayout" Target="../slideLayouts/slideLayout125.xml"/><Relationship Id="rId31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Relationship Id="rId22" Type="http://schemas.openxmlformats.org/officeDocument/2006/relationships/slideLayout" Target="../slideLayouts/slideLayout128.xml"/><Relationship Id="rId27" Type="http://schemas.openxmlformats.org/officeDocument/2006/relationships/slideLayout" Target="../slideLayouts/slideLayout133.xml"/><Relationship Id="rId30" Type="http://schemas.openxmlformats.org/officeDocument/2006/relationships/slideLayout" Target="../slideLayouts/slideLayout136.xml"/><Relationship Id="rId8" Type="http://schemas.openxmlformats.org/officeDocument/2006/relationships/slideLayout" Target="../slideLayouts/slideLayout11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3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5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1" Type="http://schemas.openxmlformats.org/officeDocument/2006/relationships/theme" Target="../theme/theme7.xml"/><Relationship Id="rId5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.xml"/><Relationship Id="rId13" Type="http://schemas.openxmlformats.org/officeDocument/2006/relationships/slideLayout" Target="../slideLayouts/slideLayout161.xml"/><Relationship Id="rId18" Type="http://schemas.openxmlformats.org/officeDocument/2006/relationships/slideLayout" Target="../slideLayouts/slideLayout166.xml"/><Relationship Id="rId3" Type="http://schemas.openxmlformats.org/officeDocument/2006/relationships/slideLayout" Target="../slideLayouts/slideLayout151.xml"/><Relationship Id="rId21" Type="http://schemas.openxmlformats.org/officeDocument/2006/relationships/theme" Target="../theme/theme8.xml"/><Relationship Id="rId7" Type="http://schemas.openxmlformats.org/officeDocument/2006/relationships/slideLayout" Target="../slideLayouts/slideLayout155.xml"/><Relationship Id="rId12" Type="http://schemas.openxmlformats.org/officeDocument/2006/relationships/slideLayout" Target="../slideLayouts/slideLayout160.xml"/><Relationship Id="rId17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50.xml"/><Relationship Id="rId16" Type="http://schemas.openxmlformats.org/officeDocument/2006/relationships/slideLayout" Target="../slideLayouts/slideLayout164.xml"/><Relationship Id="rId20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49.xml"/><Relationship Id="rId6" Type="http://schemas.openxmlformats.org/officeDocument/2006/relationships/slideLayout" Target="../slideLayouts/slideLayout154.xml"/><Relationship Id="rId11" Type="http://schemas.openxmlformats.org/officeDocument/2006/relationships/slideLayout" Target="../slideLayouts/slideLayout159.xml"/><Relationship Id="rId5" Type="http://schemas.openxmlformats.org/officeDocument/2006/relationships/slideLayout" Target="../slideLayouts/slideLayout153.xml"/><Relationship Id="rId15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58.xml"/><Relationship Id="rId19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52.xml"/><Relationship Id="rId9" Type="http://schemas.openxmlformats.org/officeDocument/2006/relationships/slideLayout" Target="../slideLayouts/slideLayout157.xml"/><Relationship Id="rId14" Type="http://schemas.openxmlformats.org/officeDocument/2006/relationships/slideLayout" Target="../slideLayouts/slideLayout162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1.xml"/><Relationship Id="rId7" Type="http://schemas.openxmlformats.org/officeDocument/2006/relationships/image" Target="../media/image42.jpeg"/><Relationship Id="rId2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69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73.xml"/><Relationship Id="rId4" Type="http://schemas.openxmlformats.org/officeDocument/2006/relationships/slideLayout" Target="../slideLayouts/slideLayout1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 descr="header.jpg"/>
          <p:cNvPicPr>
            <a:picLocks noChangeAspect="1"/>
          </p:cNvPicPr>
          <p:nvPr/>
        </p:nvPicPr>
        <p:blipFill>
          <a:blip r:embed="rId25" cstate="screen">
            <a:alphaModFix amt="5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97573"/>
            <a:ext cx="9144000" cy="8406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130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808" r:id="rId2"/>
    <p:sldLayoutId id="2147483788" r:id="rId3"/>
    <p:sldLayoutId id="2147483780" r:id="rId4"/>
    <p:sldLayoutId id="2147483814" r:id="rId5"/>
    <p:sldLayoutId id="2147483816" r:id="rId6"/>
    <p:sldLayoutId id="2147483817" r:id="rId7"/>
    <p:sldLayoutId id="2147483813" r:id="rId8"/>
    <p:sldLayoutId id="2147483794" r:id="rId9"/>
    <p:sldLayoutId id="2147483791" r:id="rId10"/>
    <p:sldLayoutId id="2147483781" r:id="rId11"/>
    <p:sldLayoutId id="2147483790" r:id="rId12"/>
    <p:sldLayoutId id="2147483786" r:id="rId13"/>
    <p:sldLayoutId id="2147483789" r:id="rId14"/>
    <p:sldLayoutId id="2147483812" r:id="rId15"/>
    <p:sldLayoutId id="2147483815" r:id="rId16"/>
    <p:sldLayoutId id="2147483776" r:id="rId17"/>
    <p:sldLayoutId id="2147483797" r:id="rId18"/>
    <p:sldLayoutId id="2147483801" r:id="rId19"/>
    <p:sldLayoutId id="2147483805" r:id="rId20"/>
    <p:sldLayoutId id="2147483807" r:id="rId21"/>
    <p:sldLayoutId id="2147483806" r:id="rId22"/>
    <p:sldLayoutId id="2147484153" r:id="rId23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06991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0" r:id="rId1"/>
    <p:sldLayoutId id="2147484091" r:id="rId2"/>
    <p:sldLayoutId id="2147484092" r:id="rId3"/>
    <p:sldLayoutId id="2147484093" r:id="rId4"/>
    <p:sldLayoutId id="2147484094" r:id="rId5"/>
    <p:sldLayoutId id="2147484095" r:id="rId6"/>
    <p:sldLayoutId id="2147484096" r:id="rId7"/>
    <p:sldLayoutId id="2147484097" r:id="rId8"/>
    <p:sldLayoutId id="2147484098" r:id="rId9"/>
    <p:sldLayoutId id="2147484099" r:id="rId10"/>
    <p:sldLayoutId id="2147484100" r:id="rId11"/>
    <p:sldLayoutId id="2147484101" r:id="rId12"/>
    <p:sldLayoutId id="2147484102" r:id="rId13"/>
    <p:sldLayoutId id="2147484103" r:id="rId14"/>
    <p:sldLayoutId id="2147484104" r:id="rId15"/>
    <p:sldLayoutId id="2147484105" r:id="rId16"/>
    <p:sldLayoutId id="2147484106" r:id="rId17"/>
    <p:sldLayoutId id="2147484107" r:id="rId18"/>
    <p:sldLayoutId id="2147484108" r:id="rId19"/>
    <p:sldLayoutId id="2147484109" r:id="rId20"/>
    <p:sldLayoutId id="2147484110" r:id="rId21"/>
    <p:sldLayoutId id="2147484111" r:id="rId22"/>
    <p:sldLayoutId id="2147484112" r:id="rId23"/>
    <p:sldLayoutId id="2147484113" r:id="rId24"/>
    <p:sldLayoutId id="2147484114" r:id="rId25"/>
    <p:sldLayoutId id="2147484115" r:id="rId26"/>
    <p:sldLayoutId id="2147484116" r:id="rId27"/>
    <p:sldLayoutId id="2147484117" r:id="rId28"/>
    <p:sldLayoutId id="2147484118" r:id="rId29"/>
    <p:sldLayoutId id="2147484119" r:id="rId30"/>
    <p:sldLayoutId id="2147484120" r:id="rId31"/>
    <p:sldLayoutId id="2147484121" r:id="rId32"/>
    <p:sldLayoutId id="2147484122" r:id="rId3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6">
            <a:alphaModFix amt="0"/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6019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6" r:id="rId1"/>
    <p:sldLayoutId id="2147484127" r:id="rId2"/>
    <p:sldLayoutId id="2147484128" r:id="rId3"/>
    <p:sldLayoutId id="2147484129" r:id="rId4"/>
  </p:sldLayoutIdLst>
  <p:txStyles>
    <p:titleStyle>
      <a:lvl1pPr algn="l" defTabSz="342892" rtl="0" eaLnBrk="1" latinLnBrk="0" hangingPunct="1">
        <a:spcBef>
          <a:spcPct val="0"/>
        </a:spcBef>
        <a:buNone/>
        <a:defRPr sz="2700" b="0" i="0" kern="1200">
          <a:solidFill>
            <a:schemeClr val="tx1"/>
          </a:solidFill>
          <a:latin typeface="Helvetica Neue"/>
          <a:ea typeface="+mj-ea"/>
          <a:cs typeface="Helvetica Neue"/>
        </a:defRPr>
      </a:lvl1pPr>
    </p:titleStyle>
    <p:bodyStyle>
      <a:lvl1pPr marL="257168" indent="-257168" algn="l" defTabSz="342892" rtl="0" eaLnBrk="1" latinLnBrk="0" hangingPunct="1">
        <a:spcBef>
          <a:spcPct val="20000"/>
        </a:spcBef>
        <a:buFont typeface="Arial"/>
        <a:buChar char="•"/>
        <a:defRPr sz="2100" b="0" i="0" kern="1200">
          <a:solidFill>
            <a:schemeClr val="tx1"/>
          </a:solidFill>
          <a:latin typeface="Helvetica Neue"/>
          <a:ea typeface="+mn-ea"/>
          <a:cs typeface="Helvetica Neue"/>
        </a:defRPr>
      </a:lvl1pPr>
      <a:lvl2pPr marL="557199" indent="-214308" algn="l" defTabSz="342892" rtl="0" eaLnBrk="1" latinLnBrk="0" hangingPunct="1">
        <a:spcBef>
          <a:spcPct val="20000"/>
        </a:spcBef>
        <a:buFont typeface="Arial"/>
        <a:buChar char="–"/>
        <a:defRPr sz="1800" b="0" i="0" kern="1200">
          <a:solidFill>
            <a:schemeClr val="tx1"/>
          </a:solidFill>
          <a:latin typeface="Helvetica Neue"/>
          <a:ea typeface="+mn-ea"/>
          <a:cs typeface="Helvetica Neue"/>
        </a:defRPr>
      </a:lvl2pPr>
      <a:lvl3pPr marL="857228" indent="-171446" algn="l" defTabSz="342892" rtl="0" eaLnBrk="1" latinLnBrk="0" hangingPunct="1">
        <a:spcBef>
          <a:spcPct val="20000"/>
        </a:spcBef>
        <a:buFont typeface="Arial"/>
        <a:buChar char="•"/>
        <a:defRPr sz="1500" b="0" i="0" kern="1200">
          <a:solidFill>
            <a:schemeClr val="tx1"/>
          </a:solidFill>
          <a:latin typeface="Helvetica Neue"/>
          <a:ea typeface="+mn-ea"/>
          <a:cs typeface="Helvetica Neue"/>
        </a:defRPr>
      </a:lvl3pPr>
      <a:lvl4pPr marL="1200120" indent="-171446" algn="l" defTabSz="342892" rtl="0" eaLnBrk="1" latinLnBrk="0" hangingPunct="1">
        <a:spcBef>
          <a:spcPct val="20000"/>
        </a:spcBef>
        <a:buFont typeface="Arial"/>
        <a:buChar char="–"/>
        <a:defRPr sz="1350" b="0" i="0" kern="1200">
          <a:solidFill>
            <a:schemeClr val="tx1"/>
          </a:solidFill>
          <a:latin typeface="Helvetica Neue"/>
          <a:ea typeface="+mn-ea"/>
          <a:cs typeface="Helvetica Neue"/>
        </a:defRPr>
      </a:lvl4pPr>
      <a:lvl5pPr marL="1543012" indent="-171446" algn="l" defTabSz="342892" rtl="0" eaLnBrk="1" latinLnBrk="0" hangingPunct="1">
        <a:spcBef>
          <a:spcPct val="20000"/>
        </a:spcBef>
        <a:buFont typeface="Arial"/>
        <a:buChar char="»"/>
        <a:defRPr sz="1350" b="0" i="0" kern="1200">
          <a:solidFill>
            <a:schemeClr val="tx1"/>
          </a:solidFill>
          <a:latin typeface="Helvetica Neue"/>
          <a:ea typeface="+mn-ea"/>
          <a:cs typeface="Helvetica Neue"/>
        </a:defRPr>
      </a:lvl5pPr>
      <a:lvl6pPr marL="1885903" indent="-171446" algn="l" defTabSz="342892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342892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342892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342892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342892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 descr="header.jpg"/>
          <p:cNvPicPr>
            <a:picLocks noChangeAspect="1"/>
          </p:cNvPicPr>
          <p:nvPr/>
        </p:nvPicPr>
        <p:blipFill>
          <a:blip r:embed="rId23">
            <a:alphaModFix amt="5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" y="97574"/>
            <a:ext cx="9144000" cy="8406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90813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1" r:id="rId1"/>
    <p:sldLayoutId id="2147484132" r:id="rId2"/>
    <p:sldLayoutId id="2147484133" r:id="rId3"/>
    <p:sldLayoutId id="2147484134" r:id="rId4"/>
    <p:sldLayoutId id="2147484135" r:id="rId5"/>
    <p:sldLayoutId id="2147484136" r:id="rId6"/>
    <p:sldLayoutId id="2147484137" r:id="rId7"/>
    <p:sldLayoutId id="2147484138" r:id="rId8"/>
    <p:sldLayoutId id="2147484139" r:id="rId9"/>
    <p:sldLayoutId id="2147484140" r:id="rId10"/>
    <p:sldLayoutId id="2147484141" r:id="rId11"/>
    <p:sldLayoutId id="2147484142" r:id="rId12"/>
    <p:sldLayoutId id="2147484143" r:id="rId13"/>
    <p:sldLayoutId id="2147484144" r:id="rId14"/>
    <p:sldLayoutId id="2147484145" r:id="rId15"/>
    <p:sldLayoutId id="2147484146" r:id="rId16"/>
    <p:sldLayoutId id="2147484147" r:id="rId17"/>
    <p:sldLayoutId id="2147484148" r:id="rId18"/>
    <p:sldLayoutId id="2147484149" r:id="rId19"/>
    <p:sldLayoutId id="2147484150" r:id="rId20"/>
    <p:sldLayoutId id="2147484151" r:id="rId21"/>
  </p:sldLayoutIdLst>
  <p:txStyles>
    <p:titleStyle>
      <a:lvl1pPr algn="ctr" defTabSz="45718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2" indent="-342892" algn="l" defTabSz="457189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1" indent="-285743" algn="l" defTabSz="457189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457189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457189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457189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457189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457189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 descr="header.jpg"/>
          <p:cNvPicPr>
            <a:picLocks noChangeAspect="1"/>
          </p:cNvPicPr>
          <p:nvPr/>
        </p:nvPicPr>
        <p:blipFill>
          <a:blip r:embed="rId26" cstate="screen">
            <a:alphaModFix amt="5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97573"/>
            <a:ext cx="9144000" cy="8406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7119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  <p:sldLayoutId id="2147483830" r:id="rId12"/>
    <p:sldLayoutId id="2147483831" r:id="rId13"/>
    <p:sldLayoutId id="2147483832" r:id="rId14"/>
    <p:sldLayoutId id="2147483833" r:id="rId15"/>
    <p:sldLayoutId id="2147483834" r:id="rId16"/>
    <p:sldLayoutId id="2147483835" r:id="rId17"/>
    <p:sldLayoutId id="2147483836" r:id="rId18"/>
    <p:sldLayoutId id="2147483837" r:id="rId19"/>
    <p:sldLayoutId id="2147483838" r:id="rId20"/>
    <p:sldLayoutId id="2147483839" r:id="rId21"/>
    <p:sldLayoutId id="2147483841" r:id="rId22"/>
    <p:sldLayoutId id="2147483842" r:id="rId23"/>
    <p:sldLayoutId id="2147483843" r:id="rId24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40151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  <p:sldLayoutId id="2147483908" r:id="rId26"/>
    <p:sldLayoutId id="2147483909" r:id="rId27"/>
    <p:sldLayoutId id="2147483910" r:id="rId28"/>
    <p:sldLayoutId id="2147483911" r:id="rId29"/>
    <p:sldLayoutId id="2147483912" r:id="rId30"/>
    <p:sldLayoutId id="2147483913" r:id="rId3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4030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 descr="header.jpg"/>
          <p:cNvPicPr>
            <a:picLocks noChangeAspect="1"/>
          </p:cNvPicPr>
          <p:nvPr/>
        </p:nvPicPr>
        <p:blipFill>
          <a:blip r:embed="rId24" cstate="screen">
            <a:alphaModFix amt="58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97573"/>
            <a:ext cx="9144000" cy="8406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9748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  <p:sldLayoutId id="2147483934" r:id="rId12"/>
    <p:sldLayoutId id="2147483935" r:id="rId13"/>
    <p:sldLayoutId id="2147483936" r:id="rId14"/>
    <p:sldLayoutId id="2147483937" r:id="rId15"/>
    <p:sldLayoutId id="2147483938" r:id="rId16"/>
    <p:sldLayoutId id="2147483939" r:id="rId17"/>
    <p:sldLayoutId id="2147483940" r:id="rId18"/>
    <p:sldLayoutId id="2147483941" r:id="rId19"/>
    <p:sldLayoutId id="2147483942" r:id="rId20"/>
    <p:sldLayoutId id="2147483943" r:id="rId21"/>
    <p:sldLayoutId id="2147483944" r:id="rId22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8452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6" r:id="rId1"/>
    <p:sldLayoutId id="2147483947" r:id="rId2"/>
    <p:sldLayoutId id="2147483948" r:id="rId3"/>
    <p:sldLayoutId id="2147483949" r:id="rId4"/>
    <p:sldLayoutId id="2147483950" r:id="rId5"/>
    <p:sldLayoutId id="2147483951" r:id="rId6"/>
    <p:sldLayoutId id="2147483952" r:id="rId7"/>
    <p:sldLayoutId id="2147483953" r:id="rId8"/>
    <p:sldLayoutId id="2147483954" r:id="rId9"/>
    <p:sldLayoutId id="2147483955" r:id="rId10"/>
    <p:sldLayoutId id="2147483956" r:id="rId11"/>
    <p:sldLayoutId id="2147483957" r:id="rId12"/>
    <p:sldLayoutId id="2147483958" r:id="rId13"/>
    <p:sldLayoutId id="2147483959" r:id="rId14"/>
    <p:sldLayoutId id="2147483960" r:id="rId15"/>
    <p:sldLayoutId id="2147483961" r:id="rId16"/>
    <p:sldLayoutId id="2147483962" r:id="rId17"/>
    <p:sldLayoutId id="2147483963" r:id="rId18"/>
    <p:sldLayoutId id="2147483964" r:id="rId19"/>
    <p:sldLayoutId id="2147483965" r:id="rId20"/>
    <p:sldLayoutId id="2147483966" r:id="rId21"/>
    <p:sldLayoutId id="2147483967" r:id="rId22"/>
    <p:sldLayoutId id="2147483968" r:id="rId23"/>
    <p:sldLayoutId id="2147483969" r:id="rId24"/>
    <p:sldLayoutId id="2147483970" r:id="rId25"/>
    <p:sldLayoutId id="2147483971" r:id="rId26"/>
    <p:sldLayoutId id="2147483972" r:id="rId27"/>
    <p:sldLayoutId id="2147483973" r:id="rId28"/>
    <p:sldLayoutId id="2147483974" r:id="rId29"/>
    <p:sldLayoutId id="2147483975" r:id="rId30"/>
    <p:sldLayoutId id="2147483976" r:id="rId31"/>
    <p:sldLayoutId id="2147483978" r:id="rId3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0988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1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152" r:id="rId1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2819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9" r:id="rId1"/>
    <p:sldLayoutId id="2147484030" r:id="rId2"/>
    <p:sldLayoutId id="2147484031" r:id="rId3"/>
    <p:sldLayoutId id="2147484032" r:id="rId4"/>
    <p:sldLayoutId id="2147484033" r:id="rId5"/>
    <p:sldLayoutId id="2147484034" r:id="rId6"/>
    <p:sldLayoutId id="2147484035" r:id="rId7"/>
    <p:sldLayoutId id="2147484036" r:id="rId8"/>
    <p:sldLayoutId id="2147484037" r:id="rId9"/>
    <p:sldLayoutId id="2147484038" r:id="rId10"/>
    <p:sldLayoutId id="2147484039" r:id="rId11"/>
    <p:sldLayoutId id="2147484040" r:id="rId12"/>
    <p:sldLayoutId id="2147484041" r:id="rId13"/>
    <p:sldLayoutId id="2147484042" r:id="rId14"/>
    <p:sldLayoutId id="2147484043" r:id="rId15"/>
    <p:sldLayoutId id="2147484044" r:id="rId16"/>
    <p:sldLayoutId id="2147484045" r:id="rId17"/>
    <p:sldLayoutId id="2147484046" r:id="rId18"/>
    <p:sldLayoutId id="2147484047" r:id="rId19"/>
    <p:sldLayoutId id="2147484048" r:id="rId20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9139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6" r:id="rId1"/>
    <p:sldLayoutId id="2147484068" r:id="rId2"/>
    <p:sldLayoutId id="2147484069" r:id="rId3"/>
    <p:sldLayoutId id="2147484070" r:id="rId4"/>
    <p:sldLayoutId id="2147484071" r:id="rId5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0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1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121.png"/><Relationship Id="rId4" Type="http://schemas.openxmlformats.org/officeDocument/2006/relationships/image" Target="../media/image1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8.xml"/><Relationship Id="rId5" Type="http://schemas.openxmlformats.org/officeDocument/2006/relationships/image" Target="../media/image125.png"/><Relationship Id="rId4" Type="http://schemas.openxmlformats.org/officeDocument/2006/relationships/image" Target="../media/image1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8.xml"/><Relationship Id="rId4" Type="http://schemas.openxmlformats.org/officeDocument/2006/relationships/image" Target="../media/image9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0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jpeg"/><Relationship Id="rId3" Type="http://schemas.openxmlformats.org/officeDocument/2006/relationships/image" Target="../media/image95.png"/><Relationship Id="rId7" Type="http://schemas.openxmlformats.org/officeDocument/2006/relationships/image" Target="../media/image9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6.xml"/><Relationship Id="rId6" Type="http://schemas.openxmlformats.org/officeDocument/2006/relationships/image" Target="../media/image98.png"/><Relationship Id="rId5" Type="http://schemas.openxmlformats.org/officeDocument/2006/relationships/image" Target="../media/image97.png"/><Relationship Id="rId4" Type="http://schemas.openxmlformats.org/officeDocument/2006/relationships/image" Target="../media/image9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10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/>
          <p:cNvCxnSpPr/>
          <p:nvPr/>
        </p:nvCxnSpPr>
        <p:spPr>
          <a:xfrm>
            <a:off x="4572000" y="1218120"/>
            <a:ext cx="0" cy="2773872"/>
          </a:xfrm>
          <a:prstGeom prst="line">
            <a:avLst/>
          </a:prstGeom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446890" y="1312778"/>
            <a:ext cx="364385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Tahoma" charset="0"/>
                <a:ea typeface="Tahoma" charset="0"/>
                <a:cs typeface="Tahoma" charset="0"/>
              </a:rPr>
              <a:t>Online</a:t>
            </a:r>
          </a:p>
          <a:p>
            <a:pPr algn="r"/>
            <a:r>
              <a:rPr lang="en-US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Tahoma" charset="0"/>
                <a:ea typeface="Tahoma" charset="0"/>
                <a:cs typeface="Tahoma" charset="0"/>
              </a:rPr>
              <a:t>Dispute</a:t>
            </a:r>
          </a:p>
          <a:p>
            <a:pPr algn="r"/>
            <a:r>
              <a:rPr lang="en-US" sz="4400" dirty="0">
                <a:solidFill>
                  <a:schemeClr val="tx1">
                    <a:lumMod val="65000"/>
                    <a:lumOff val="35000"/>
                  </a:schemeClr>
                </a:solidFill>
                <a:latin typeface="Tahoma" charset="0"/>
                <a:ea typeface="Tahoma" charset="0"/>
                <a:cs typeface="Tahoma" charset="0"/>
              </a:rPr>
              <a:t>Resolution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0636" y="3465806"/>
            <a:ext cx="37201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000" dirty="0">
                <a:solidFill>
                  <a:schemeClr val="tx1">
                    <a:lumMod val="65000"/>
                    <a:lumOff val="35000"/>
                  </a:schemeClr>
                </a:solidFill>
                <a:latin typeface="Tahoma" charset="0"/>
                <a:ea typeface="Tahoma" charset="0"/>
                <a:cs typeface="Tahoma" charset="0"/>
              </a:rPr>
              <a:t>Expanding Access to Justice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1847" y="2089230"/>
            <a:ext cx="3075863" cy="1061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833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Image result for frank sand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432" y="396883"/>
            <a:ext cx="3447428" cy="3409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s://upload.wikimedia.org/wikipedia/commons/f/fc/Harvard_Law_School_Professor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6440" y="437698"/>
            <a:ext cx="4498129" cy="33274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755128" y="4003712"/>
            <a:ext cx="636179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Frank Sander and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Multidoor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 Courthouse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9451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entagon 46"/>
          <p:cNvSpPr/>
          <p:nvPr/>
        </p:nvSpPr>
        <p:spPr>
          <a:xfrm>
            <a:off x="-394229" y="132060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2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2000" y="1554480"/>
            <a:ext cx="4176522" cy="2075101"/>
          </a:xfrm>
          <a:prstGeom prst="rect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13" name="Rectangle 12"/>
          <p:cNvSpPr/>
          <p:nvPr/>
        </p:nvSpPr>
        <p:spPr>
          <a:xfrm>
            <a:off x="4561054" y="3644509"/>
            <a:ext cx="417652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An online diagnosis </a:t>
            </a:r>
            <a:r>
              <a:rPr 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guide for </a:t>
            </a:r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potential filers </a:t>
            </a:r>
            <a:r>
              <a:rPr lang="en-US" sz="80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with the Ohio </a:t>
            </a:r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Board of Tax Appeals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969402"/>
            <a:ext cx="3777558" cy="3398672"/>
          </a:xfrm>
        </p:spPr>
        <p:txBody>
          <a:bodyPr anchor="ctr"/>
          <a:lstStyle/>
          <a:p>
            <a:pPr>
              <a:spcAft>
                <a:spcPts val="1200"/>
              </a:spcAft>
            </a:pPr>
            <a:r>
              <a:rPr lang="en-US" b="1" dirty="0"/>
              <a:t>Set expectations </a:t>
            </a:r>
            <a:r>
              <a:rPr lang="en-US" dirty="0"/>
              <a:t>around timing and process</a:t>
            </a:r>
          </a:p>
          <a:p>
            <a:pPr>
              <a:spcAft>
                <a:spcPts val="1200"/>
              </a:spcAft>
            </a:pPr>
            <a:r>
              <a:rPr lang="en-US" b="1" dirty="0"/>
              <a:t>Compile the case </a:t>
            </a:r>
            <a:r>
              <a:rPr lang="en-US" dirty="0"/>
              <a:t>file through online intake, applying relevant data and policies</a:t>
            </a:r>
          </a:p>
          <a:p>
            <a:pPr>
              <a:spcAft>
                <a:spcPts val="1200"/>
              </a:spcAft>
            </a:pPr>
            <a:r>
              <a:rPr lang="en-US" b="1" dirty="0"/>
              <a:t>Deliver an automated resolution </a:t>
            </a:r>
            <a:r>
              <a:rPr lang="en-US" dirty="0"/>
              <a:t>if appropriate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7" y="194967"/>
            <a:ext cx="6427557" cy="536936"/>
          </a:xfrm>
        </p:spPr>
        <p:txBody>
          <a:bodyPr/>
          <a:lstStyle/>
          <a:p>
            <a:r>
              <a:rPr lang="en-US" dirty="0"/>
              <a:t>Diagnosis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screen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677" y="117892"/>
            <a:ext cx="707130" cy="707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383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entagon 46"/>
          <p:cNvSpPr/>
          <p:nvPr/>
        </p:nvSpPr>
        <p:spPr>
          <a:xfrm>
            <a:off x="-394229" y="132060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4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4572000" y="3660866"/>
            <a:ext cx="393003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An online negotiation room for resolving property tax disputes in Nashville, TN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969402"/>
            <a:ext cx="3963412" cy="3398672"/>
          </a:xfrm>
        </p:spPr>
        <p:txBody>
          <a:bodyPr anchor="ctr"/>
          <a:lstStyle/>
          <a:p>
            <a:pPr>
              <a:spcAft>
                <a:spcPts val="1200"/>
              </a:spcAft>
            </a:pPr>
            <a:r>
              <a:rPr lang="en-US" b="1"/>
              <a:t>Communication, </a:t>
            </a:r>
            <a:r>
              <a:rPr lang="en-US" dirty="0"/>
              <a:t>s</a:t>
            </a:r>
            <a:r>
              <a:rPr lang="en-US"/>
              <a:t>ynchronous </a:t>
            </a:r>
            <a:r>
              <a:rPr lang="en-US" dirty="0"/>
              <a:t>or asynchronous</a:t>
            </a:r>
            <a:endParaRPr lang="en-US" b="1" dirty="0"/>
          </a:p>
          <a:p>
            <a:pPr>
              <a:spcAft>
                <a:spcPts val="1200"/>
              </a:spcAft>
            </a:pPr>
            <a:r>
              <a:rPr lang="en-US" dirty="0"/>
              <a:t>Upload relevant </a:t>
            </a:r>
            <a:r>
              <a:rPr lang="en-US" b="1" dirty="0"/>
              <a:t>documentation</a:t>
            </a:r>
          </a:p>
          <a:p>
            <a:pPr>
              <a:spcAft>
                <a:spcPts val="1200"/>
              </a:spcAft>
            </a:pPr>
            <a:r>
              <a:rPr lang="en-US" dirty="0"/>
              <a:t>Make, accept, or reject       </a:t>
            </a:r>
            <a:r>
              <a:rPr lang="en-US" b="1" dirty="0"/>
              <a:t>settlement offers</a:t>
            </a:r>
          </a:p>
          <a:p>
            <a:pPr>
              <a:spcAft>
                <a:spcPts val="1200"/>
              </a:spcAft>
            </a:pPr>
            <a:r>
              <a:rPr lang="en-US" dirty="0"/>
              <a:t>Draft and accept </a:t>
            </a:r>
            <a:r>
              <a:rPr lang="en-US" b="1" dirty="0"/>
              <a:t>agreement terms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7" y="194967"/>
            <a:ext cx="6427557" cy="536936"/>
          </a:xfrm>
        </p:spPr>
        <p:txBody>
          <a:bodyPr/>
          <a:lstStyle/>
          <a:p>
            <a:r>
              <a:rPr lang="en-US" dirty="0"/>
              <a:t>Negotiation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screen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680" y="209957"/>
            <a:ext cx="489469" cy="48946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2000" y="1554480"/>
            <a:ext cx="3930036" cy="2106386"/>
          </a:xfrm>
          <a:prstGeom prst="rect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701249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entagon 46"/>
          <p:cNvSpPr/>
          <p:nvPr/>
        </p:nvSpPr>
        <p:spPr>
          <a:xfrm>
            <a:off x="-394229" y="132060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3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5089425" y="5368322"/>
            <a:ext cx="393003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An online mediation room for divorcing couples in The Netherlands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969402"/>
            <a:ext cx="3955917" cy="3398672"/>
          </a:xfrm>
        </p:spPr>
        <p:txBody>
          <a:bodyPr anchor="ctr"/>
          <a:lstStyle/>
          <a:p>
            <a:pPr>
              <a:spcAft>
                <a:spcPts val="1200"/>
              </a:spcAft>
            </a:pPr>
            <a:r>
              <a:rPr lang="en-US" b="1" dirty="0"/>
              <a:t>Conversations, </a:t>
            </a:r>
            <a:r>
              <a:rPr lang="en-US" dirty="0"/>
              <a:t>caucus and joint</a:t>
            </a:r>
            <a:endParaRPr lang="en-US" b="1" dirty="0"/>
          </a:p>
          <a:p>
            <a:pPr>
              <a:spcAft>
                <a:spcPts val="1200"/>
              </a:spcAft>
            </a:pPr>
            <a:r>
              <a:rPr lang="en-US" b="1" dirty="0"/>
              <a:t>Pick mediators </a:t>
            </a:r>
            <a:r>
              <a:rPr lang="en-US" dirty="0"/>
              <a:t>by mutual agreement</a:t>
            </a:r>
          </a:p>
          <a:p>
            <a:pPr>
              <a:spcAft>
                <a:spcPts val="1200"/>
              </a:spcAft>
            </a:pPr>
            <a:r>
              <a:rPr lang="en-US" dirty="0"/>
              <a:t>Consult a </a:t>
            </a:r>
            <a:r>
              <a:rPr lang="en-US" b="1" dirty="0"/>
              <a:t>library of relevant solutions</a:t>
            </a:r>
          </a:p>
          <a:p>
            <a:pPr>
              <a:spcAft>
                <a:spcPts val="1200"/>
              </a:spcAft>
            </a:pPr>
            <a:r>
              <a:rPr lang="en-US" dirty="0"/>
              <a:t>Track all issues to </a:t>
            </a:r>
            <a:r>
              <a:rPr lang="en-US" b="1" dirty="0"/>
              <a:t>closure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7" y="194967"/>
            <a:ext cx="6427557" cy="536936"/>
          </a:xfrm>
        </p:spPr>
        <p:txBody>
          <a:bodyPr/>
          <a:lstStyle/>
          <a:p>
            <a:r>
              <a:rPr lang="en-US" dirty="0"/>
              <a:t>Mediation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 cstate="screen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6279" y="164987"/>
            <a:ext cx="594345" cy="59434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7873" r="15383"/>
          <a:stretch/>
        </p:blipFill>
        <p:spPr>
          <a:xfrm>
            <a:off x="4572000" y="1554480"/>
            <a:ext cx="4203223" cy="2251038"/>
          </a:xfrm>
          <a:prstGeom prst="rect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173953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entagon 46"/>
          <p:cNvSpPr/>
          <p:nvPr/>
        </p:nvSpPr>
        <p:spPr>
          <a:xfrm>
            <a:off x="-394229" y="132060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1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72000" y="1554480"/>
            <a:ext cx="3900344" cy="2305487"/>
          </a:xfrm>
          <a:prstGeom prst="rect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13" name="Rectangle 12"/>
          <p:cNvSpPr/>
          <p:nvPr/>
        </p:nvSpPr>
        <p:spPr>
          <a:xfrm>
            <a:off x="4542308" y="3867462"/>
            <a:ext cx="3930036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chemeClr val="tx1">
                    <a:lumMod val="75000"/>
                    <a:lumOff val="25000"/>
                  </a:schemeClr>
                </a:solidFill>
                <a:latin typeface="Tahoma" charset="0"/>
                <a:ea typeface="Tahoma" charset="0"/>
                <a:cs typeface="Tahoma" charset="0"/>
              </a:rPr>
              <a:t>An expedited arbitration process for insurance claims in New York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278804" y="969402"/>
            <a:ext cx="3461298" cy="3398672"/>
          </a:xfrm>
        </p:spPr>
        <p:txBody>
          <a:bodyPr anchor="ctr"/>
          <a:lstStyle/>
          <a:p>
            <a:pPr>
              <a:spcAft>
                <a:spcPts val="1200"/>
              </a:spcAft>
            </a:pPr>
            <a:r>
              <a:rPr lang="en-US" dirty="0"/>
              <a:t>Automatic </a:t>
            </a:r>
            <a:r>
              <a:rPr lang="en-US" b="1" dirty="0"/>
              <a:t>notifications</a:t>
            </a:r>
            <a:r>
              <a:rPr lang="en-US" dirty="0"/>
              <a:t> and case </a:t>
            </a:r>
            <a:r>
              <a:rPr lang="en-US" b="1" dirty="0"/>
              <a:t>timelines</a:t>
            </a:r>
          </a:p>
          <a:p>
            <a:pPr>
              <a:spcAft>
                <a:spcPts val="1200"/>
              </a:spcAft>
            </a:pPr>
            <a:r>
              <a:rPr lang="en-US" dirty="0"/>
              <a:t>Automated decision </a:t>
            </a:r>
            <a:r>
              <a:rPr lang="en-US" b="1" dirty="0"/>
              <a:t>drafting and filing</a:t>
            </a:r>
          </a:p>
          <a:p>
            <a:pPr>
              <a:spcAft>
                <a:spcPts val="1200"/>
              </a:spcAft>
            </a:pPr>
            <a:r>
              <a:rPr lang="en-US" dirty="0"/>
              <a:t>Integrated </a:t>
            </a:r>
            <a:r>
              <a:rPr lang="en-US" b="1" dirty="0"/>
              <a:t>billing and account management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7" y="194967"/>
            <a:ext cx="6427557" cy="536936"/>
          </a:xfrm>
        </p:spPr>
        <p:txBody>
          <a:bodyPr/>
          <a:lstStyle/>
          <a:p>
            <a:r>
              <a:rPr lang="en-US" dirty="0"/>
              <a:t>Evaluation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680" y="183696"/>
            <a:ext cx="538215" cy="538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4266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entagon 46"/>
          <p:cNvSpPr/>
          <p:nvPr/>
        </p:nvSpPr>
        <p:spPr>
          <a:xfrm>
            <a:off x="-394229" y="132061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1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8" y="194968"/>
            <a:ext cx="6427557" cy="536936"/>
          </a:xfrm>
        </p:spPr>
        <p:txBody>
          <a:bodyPr/>
          <a:lstStyle/>
          <a:p>
            <a:r>
              <a:rPr lang="en-US" dirty="0"/>
              <a:t>Crowd Sourced Evaluation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hq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681" y="183697"/>
            <a:ext cx="538215" cy="538215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41C5AA71-D23B-42ED-A3AE-C7E62B8EB57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39" r="26599" b="15545"/>
          <a:stretch/>
        </p:blipFill>
        <p:spPr bwMode="auto">
          <a:xfrm>
            <a:off x="277952" y="857718"/>
            <a:ext cx="7586860" cy="4190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7985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entagon 46"/>
          <p:cNvSpPr/>
          <p:nvPr/>
        </p:nvSpPr>
        <p:spPr>
          <a:xfrm>
            <a:off x="-394229" y="132061"/>
            <a:ext cx="1451036" cy="662750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1">
                  <a:lumMod val="40000"/>
                  <a:lumOff val="60000"/>
                  <a:alpha val="5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457189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056808" y="194967"/>
            <a:ext cx="1760687" cy="1399517"/>
          </a:xfrm>
        </p:spPr>
        <p:txBody>
          <a:bodyPr/>
          <a:lstStyle/>
          <a:p>
            <a:r>
              <a:rPr lang="en-US" dirty="0"/>
              <a:t>Crowd Sourced Justice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hq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681" y="183697"/>
            <a:ext cx="538215" cy="53821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07EB89F-1504-6259-1685-268DD2E1F1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72384" y="0"/>
            <a:ext cx="5450992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1355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48174" t="47509" r="33821" b="36147"/>
          <a:stretch/>
        </p:blipFill>
        <p:spPr>
          <a:xfrm>
            <a:off x="-288030" y="-189244"/>
            <a:ext cx="9432029" cy="570758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/>
          <a:srcRect l="19899" t="12760" r="26824" b="7947"/>
          <a:stretch/>
        </p:blipFill>
        <p:spPr>
          <a:xfrm>
            <a:off x="649702" y="1031622"/>
            <a:ext cx="3922295" cy="389170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l="24238" t="13037" r="16851" b="8570"/>
          <a:stretch/>
        </p:blipFill>
        <p:spPr>
          <a:xfrm>
            <a:off x="4235841" y="999872"/>
            <a:ext cx="4386763" cy="3891705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273677" y="194967"/>
            <a:ext cx="8557417" cy="53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D2F85"/>
              </a:buClr>
              <a:buSzPts val="4800"/>
              <a:buFont typeface="Open Sans"/>
              <a:buNone/>
              <a:defRPr sz="4800" b="0" i="0" u="none" strike="noStrike" cap="none">
                <a:solidFill>
                  <a:srgbClr val="2D2F8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l" defTabSz="914400"/>
            <a:r>
              <a:rPr lang="en-US" sz="4000" b="1" kern="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Leveraging the Fourth Party</a:t>
            </a:r>
          </a:p>
        </p:txBody>
      </p:sp>
    </p:spTree>
    <p:extLst>
      <p:ext uri="{BB962C8B-B14F-4D97-AF65-F5344CB8AC3E}">
        <p14:creationId xmlns:p14="http://schemas.microsoft.com/office/powerpoint/2010/main" val="8110123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432598" y="1451660"/>
            <a:ext cx="2772100" cy="982185"/>
          </a:xfrm>
        </p:spPr>
        <p:txBody>
          <a:bodyPr/>
          <a:lstStyle/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Decentralized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Always on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Jurisdiction</a:t>
            </a:r>
            <a:br>
              <a:rPr lang="en-US" sz="2000" dirty="0">
                <a:latin typeface="Tahoma" charset="0"/>
                <a:ea typeface="Tahoma" charset="0"/>
                <a:cs typeface="Tahoma" charset="0"/>
              </a:rPr>
            </a:b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Independent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No laws or lawyers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Automated enforcement</a:t>
            </a: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343602" y="437014"/>
            <a:ext cx="7210687" cy="536936"/>
          </a:xfrm>
        </p:spPr>
        <p:txBody>
          <a:bodyPr/>
          <a:lstStyle/>
          <a:p>
            <a:r>
              <a:rPr lang="en-US" dirty="0"/>
              <a:t>Game Theory + Algorithmic Trust</a:t>
            </a:r>
          </a:p>
        </p:txBody>
      </p:sp>
      <p:pic>
        <p:nvPicPr>
          <p:cNvPr id="7" name="Picture 2" descr="Image result for cryptocurrenci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4379" y="1205591"/>
            <a:ext cx="5610098" cy="280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8438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469025" y="1329483"/>
            <a:ext cx="2506716" cy="982185"/>
          </a:xfrm>
        </p:spPr>
        <p:txBody>
          <a:bodyPr/>
          <a:lstStyle/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Smart Contracts</a:t>
            </a:r>
          </a:p>
          <a:p>
            <a:pPr>
              <a:spcAft>
                <a:spcPts val="600"/>
              </a:spcAft>
            </a:pPr>
            <a:r>
              <a:rPr lang="en-US" sz="2000" dirty="0" err="1">
                <a:latin typeface="Tahoma" charset="0"/>
                <a:ea typeface="Tahoma" charset="0"/>
                <a:cs typeface="Tahoma" charset="0"/>
              </a:rPr>
              <a:t>Blockchain</a:t>
            </a:r>
            <a:endParaRPr lang="en-US" sz="2000" dirty="0">
              <a:latin typeface="Tahoma" charset="0"/>
              <a:ea typeface="Tahoma" charset="0"/>
              <a:cs typeface="Tahoma" charset="0"/>
            </a:endParaRP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Machine learning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Algorithmic resolutions</a:t>
            </a:r>
          </a:p>
          <a:p>
            <a:pPr>
              <a:spcAft>
                <a:spcPts val="600"/>
              </a:spcAft>
            </a:pPr>
            <a:r>
              <a:rPr lang="en-US" sz="2000" dirty="0">
                <a:latin typeface="Tahoma" charset="0"/>
                <a:ea typeface="Tahoma" charset="0"/>
                <a:cs typeface="Tahoma" charset="0"/>
              </a:rPr>
              <a:t>Natural language processing</a:t>
            </a:r>
          </a:p>
          <a:p>
            <a:pPr>
              <a:spcAft>
                <a:spcPts val="600"/>
              </a:spcAft>
            </a:pPr>
            <a:endParaRPr lang="en-US" dirty="0"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Legal Disruption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29013" y="265064"/>
            <a:ext cx="3486150" cy="212883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79929" y="1576315"/>
            <a:ext cx="3752746" cy="21870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52846" y="3299346"/>
            <a:ext cx="3425588" cy="1538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1079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s://content.fortune.com/wp-content/uploads/2020/01/GettyImages-622171910-e1579903964575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513"/>
          <a:stretch/>
        </p:blipFill>
        <p:spPr bwMode="auto">
          <a:xfrm>
            <a:off x="0" y="0"/>
            <a:ext cx="9144000" cy="50893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528010" y="2334126"/>
            <a:ext cx="6701589" cy="224676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800" dirty="0"/>
              <a:t>“Empowering innovations transform something that is complicated and expensive into something that is so much more simple and affordable that a much larger population can enjoy it.”         – Clayton Christensen</a:t>
            </a:r>
          </a:p>
        </p:txBody>
      </p:sp>
    </p:spTree>
    <p:extLst>
      <p:ext uri="{BB962C8B-B14F-4D97-AF65-F5344CB8AC3E}">
        <p14:creationId xmlns:p14="http://schemas.microsoft.com/office/powerpoint/2010/main" val="3172778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Dynamics of the internet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740" y="964801"/>
            <a:ext cx="3015718" cy="3116242"/>
          </a:xfrm>
          <a:prstGeom prst="rect">
            <a:avLst/>
          </a:prstGeom>
        </p:spPr>
      </p:pic>
      <p:pic>
        <p:nvPicPr>
          <p:cNvPr id="1026" name="Picture 2" descr="Image result for no one knows you're a dog&quot;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220" y="-1"/>
            <a:ext cx="3421780" cy="2970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3609598" y="1979595"/>
            <a:ext cx="3626067" cy="982185"/>
          </a:xfrm>
        </p:spPr>
        <p:txBody>
          <a:bodyPr>
            <a:noAutofit/>
          </a:bodyPr>
          <a:lstStyle/>
          <a:p>
            <a:pPr>
              <a:spcAft>
                <a:spcPts val="600"/>
              </a:spcAft>
            </a:pPr>
            <a:r>
              <a:rPr lang="en-US" sz="2400" dirty="0">
                <a:latin typeface="Tahoma" charset="0"/>
                <a:ea typeface="Tahoma" charset="0"/>
                <a:cs typeface="Tahoma" charset="0"/>
              </a:rPr>
              <a:t>Decentralized</a:t>
            </a:r>
          </a:p>
          <a:p>
            <a:pPr>
              <a:spcAft>
                <a:spcPts val="600"/>
              </a:spcAft>
            </a:pPr>
            <a:r>
              <a:rPr lang="en-US" sz="2400" dirty="0">
                <a:latin typeface="Tahoma" charset="0"/>
                <a:ea typeface="Tahoma" charset="0"/>
                <a:cs typeface="Tahoma" charset="0"/>
              </a:rPr>
              <a:t>Peer to peer</a:t>
            </a:r>
          </a:p>
          <a:p>
            <a:pPr>
              <a:spcAft>
                <a:spcPts val="600"/>
              </a:spcAft>
            </a:pPr>
            <a:r>
              <a:rPr lang="en-US" sz="2400" dirty="0">
                <a:latin typeface="Tahoma" charset="0"/>
                <a:ea typeface="Tahoma" charset="0"/>
                <a:cs typeface="Tahoma" charset="0"/>
              </a:rPr>
              <a:t>User generated</a:t>
            </a:r>
          </a:p>
          <a:p>
            <a:pPr>
              <a:spcAft>
                <a:spcPts val="600"/>
              </a:spcAft>
            </a:pPr>
            <a:r>
              <a:rPr lang="en-US" sz="2400" dirty="0">
                <a:latin typeface="Tahoma" charset="0"/>
                <a:ea typeface="Tahoma" charset="0"/>
                <a:cs typeface="Tahoma" charset="0"/>
              </a:rPr>
              <a:t>Fluid identity</a:t>
            </a:r>
          </a:p>
          <a:p>
            <a:pPr>
              <a:spcAft>
                <a:spcPts val="600"/>
              </a:spcAft>
            </a:pPr>
            <a:r>
              <a:rPr lang="en-US" sz="2400" dirty="0">
                <a:latin typeface="Tahoma" charset="0"/>
                <a:ea typeface="Tahoma" charset="0"/>
                <a:cs typeface="Tahoma" charset="0"/>
              </a:rPr>
              <a:t>Cross-Jurisdictional</a:t>
            </a:r>
          </a:p>
          <a:p>
            <a:pPr>
              <a:spcAft>
                <a:spcPts val="600"/>
              </a:spcAft>
            </a:pPr>
            <a:endParaRPr lang="en-US" sz="2400" dirty="0"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9678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447533" y="848104"/>
            <a:ext cx="6255550" cy="44319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342892">
              <a:spcBef>
                <a:spcPts val="1350"/>
              </a:spcBef>
            </a:pPr>
            <a:r>
              <a:rPr lang="en-US" sz="2400" dirty="0">
                <a:solidFill>
                  <a:srgbClr val="F3881C"/>
                </a:solidFill>
                <a:latin typeface="HelveticaNeueLT Std UltLt" panose="020B0303020202020204" pitchFamily="34" charset="0"/>
                <a:cs typeface="Helvetica Neue Thin"/>
              </a:rPr>
              <a:t>The legal system doesn’t work over the internet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Online cases are low value and cross-border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Enforcement is too complex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Users demand fast, one-click resolutions</a:t>
            </a:r>
          </a:p>
          <a:p>
            <a:pPr defTabSz="342892">
              <a:spcBef>
                <a:spcPts val="1350"/>
              </a:spcBef>
            </a:pPr>
            <a:r>
              <a:rPr lang="en-US" sz="2400" dirty="0">
                <a:solidFill>
                  <a:srgbClr val="F3881C"/>
                </a:solidFill>
                <a:latin typeface="HelveticaNeueLT Std UltLt" panose="020B0303020202020204" pitchFamily="34" charset="0"/>
                <a:cs typeface="Helvetica Neue Thin"/>
              </a:rPr>
              <a:t>ODR works the way the internet works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No need to resolve issues of jurisdiction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Redress is built directly into contracts</a:t>
            </a:r>
          </a:p>
          <a:p>
            <a:pPr marL="685783" lvl="1" indent="-342892" defTabSz="342892">
              <a:spcBef>
                <a:spcPts val="450"/>
              </a:spcBef>
              <a:buFont typeface="Arial" panose="020B0604020202020204" pitchFamily="34" charset="0"/>
              <a:buChar char="•"/>
            </a:pPr>
            <a:r>
              <a:rPr lang="en-US" sz="2100" dirty="0">
                <a:solidFill>
                  <a:prstClr val="white"/>
                </a:solidFill>
                <a:latin typeface="HelveticaNeueLT Std UltLt" panose="020B0303020202020204" pitchFamily="34" charset="0"/>
                <a:cs typeface="Helvetica Neue Thin"/>
              </a:rPr>
              <a:t>Can be automated through software</a:t>
            </a:r>
          </a:p>
          <a:p>
            <a:pPr defTabSz="342892">
              <a:spcBef>
                <a:spcPts val="1350"/>
              </a:spcBef>
            </a:pPr>
            <a:endParaRPr lang="en-US" sz="2400" dirty="0">
              <a:solidFill>
                <a:srgbClr val="F3881C"/>
              </a:solidFill>
              <a:latin typeface="HelveticaNeueLT Std UltLt" panose="020B0303020202020204" pitchFamily="34" charset="0"/>
              <a:cs typeface="Helvetica Neue Thin"/>
            </a:endParaRPr>
          </a:p>
          <a:p>
            <a:pPr defTabSz="342892">
              <a:spcBef>
                <a:spcPts val="1350"/>
              </a:spcBef>
            </a:pPr>
            <a:endParaRPr lang="en-US" sz="2400" dirty="0">
              <a:solidFill>
                <a:srgbClr val="F3881C"/>
              </a:solidFill>
              <a:latin typeface="HelveticaNeueLT Std UltLt" panose="020B0303020202020204" pitchFamily="34" charset="0"/>
              <a:cs typeface="Helvetica Neue Thin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493587" y="1"/>
            <a:ext cx="1306764" cy="543816"/>
            <a:chOff x="467448" y="1"/>
            <a:chExt cx="1976751" cy="822634"/>
          </a:xfrm>
        </p:grpSpPr>
        <p:sp>
          <p:nvSpPr>
            <p:cNvPr id="15" name="Rectangle 14"/>
            <p:cNvSpPr/>
            <p:nvPr/>
          </p:nvSpPr>
          <p:spPr>
            <a:xfrm>
              <a:off x="467448" y="1"/>
              <a:ext cx="1976751" cy="822634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342892"/>
              <a:endParaRPr lang="en-US" sz="1350" dirty="0" err="1">
                <a:solidFill>
                  <a:prstClr val="white"/>
                </a:solidFill>
                <a:latin typeface="Calibri"/>
              </a:endParaRPr>
            </a:p>
          </p:txBody>
        </p:sp>
        <p:pic>
          <p:nvPicPr>
            <p:cNvPr id="16" name="Picture 15" descr="modria logo.png"/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3313" y="139183"/>
              <a:ext cx="1722382" cy="57412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50049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Momentum Growing around the United States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278803" y="818009"/>
            <a:ext cx="8552291" cy="355006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49" name="Freeform 9917" descr="© INSCALE GmbH, 05.05.2010&#10;http://www.presentationload.com/">
            <a:extLst>
              <a:ext uri="{FF2B5EF4-FFF2-40B4-BE49-F238E27FC236}">
                <a16:creationId xmlns:a16="http://schemas.microsoft.com/office/drawing/2014/main" id="{F36DAA8C-8D35-F94D-9739-C4B4BDCCE601}"/>
              </a:ext>
            </a:extLst>
          </p:cNvPr>
          <p:cNvSpPr>
            <a:spLocks/>
          </p:cNvSpPr>
          <p:nvPr/>
        </p:nvSpPr>
        <p:spPr bwMode="auto">
          <a:xfrm>
            <a:off x="5191363" y="2042331"/>
            <a:ext cx="96232" cy="52149"/>
          </a:xfrm>
          <a:custGeom>
            <a:avLst/>
            <a:gdLst>
              <a:gd name="T0" fmla="*/ 2 w 47"/>
              <a:gd name="T1" fmla="*/ 2 h 26"/>
              <a:gd name="T2" fmla="*/ 33 w 47"/>
              <a:gd name="T3" fmla="*/ 2 h 26"/>
              <a:gd name="T4" fmla="*/ 102 w 47"/>
              <a:gd name="T5" fmla="*/ 2 h 26"/>
              <a:gd name="T6" fmla="*/ 106 w 47"/>
              <a:gd name="T7" fmla="*/ 26 h 26"/>
              <a:gd name="T8" fmla="*/ 109 w 47"/>
              <a:gd name="T9" fmla="*/ 61 h 26"/>
              <a:gd name="T10" fmla="*/ 50 w 47"/>
              <a:gd name="T11" fmla="*/ 61 h 26"/>
              <a:gd name="T12" fmla="*/ 35 w 47"/>
              <a:gd name="T13" fmla="*/ 49 h 26"/>
              <a:gd name="T14" fmla="*/ 35 w 47"/>
              <a:gd name="T15" fmla="*/ 35 h 26"/>
              <a:gd name="T16" fmla="*/ 17 w 47"/>
              <a:gd name="T17" fmla="*/ 19 h 26"/>
              <a:gd name="T18" fmla="*/ 12 w 47"/>
              <a:gd name="T19" fmla="*/ 14 h 26"/>
              <a:gd name="T20" fmla="*/ 7 w 47"/>
              <a:gd name="T21" fmla="*/ 12 h 26"/>
              <a:gd name="T22" fmla="*/ 2 w 47"/>
              <a:gd name="T23" fmla="*/ 2 h 26"/>
              <a:gd name="T24" fmla="*/ 2 w 47"/>
              <a:gd name="T25" fmla="*/ 2 h 26"/>
              <a:gd name="T26" fmla="*/ 2 w 47"/>
              <a:gd name="T27" fmla="*/ 2 h 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7"/>
              <a:gd name="T43" fmla="*/ 0 h 26"/>
              <a:gd name="T44" fmla="*/ 47 w 47"/>
              <a:gd name="T45" fmla="*/ 26 h 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7" h="26">
                <a:moveTo>
                  <a:pt x="1" y="1"/>
                </a:moveTo>
                <a:cubicBezTo>
                  <a:pt x="6" y="1"/>
                  <a:pt x="10" y="1"/>
                  <a:pt x="14" y="1"/>
                </a:cubicBezTo>
                <a:cubicBezTo>
                  <a:pt x="24" y="1"/>
                  <a:pt x="34" y="1"/>
                  <a:pt x="43" y="1"/>
                </a:cubicBezTo>
                <a:cubicBezTo>
                  <a:pt x="47" y="0"/>
                  <a:pt x="45" y="9"/>
                  <a:pt x="45" y="11"/>
                </a:cubicBezTo>
                <a:cubicBezTo>
                  <a:pt x="45" y="16"/>
                  <a:pt x="45" y="21"/>
                  <a:pt x="46" y="26"/>
                </a:cubicBezTo>
                <a:cubicBezTo>
                  <a:pt x="37" y="26"/>
                  <a:pt x="29" y="26"/>
                  <a:pt x="21" y="26"/>
                </a:cubicBezTo>
                <a:cubicBezTo>
                  <a:pt x="18" y="25"/>
                  <a:pt x="16" y="24"/>
                  <a:pt x="15" y="21"/>
                </a:cubicBezTo>
                <a:cubicBezTo>
                  <a:pt x="14" y="19"/>
                  <a:pt x="16" y="16"/>
                  <a:pt x="15" y="15"/>
                </a:cubicBezTo>
                <a:cubicBezTo>
                  <a:pt x="12" y="12"/>
                  <a:pt x="10" y="10"/>
                  <a:pt x="7" y="8"/>
                </a:cubicBezTo>
                <a:cubicBezTo>
                  <a:pt x="6" y="8"/>
                  <a:pt x="6" y="7"/>
                  <a:pt x="5" y="6"/>
                </a:cubicBezTo>
                <a:cubicBezTo>
                  <a:pt x="5" y="6"/>
                  <a:pt x="4" y="6"/>
                  <a:pt x="3" y="5"/>
                </a:cubicBezTo>
                <a:cubicBezTo>
                  <a:pt x="1" y="4"/>
                  <a:pt x="0" y="3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0" name="Freeform 9918" descr="© INSCALE GmbH, 05.05.2010&#10;http://www.presentationload.com/">
            <a:extLst>
              <a:ext uri="{FF2B5EF4-FFF2-40B4-BE49-F238E27FC236}">
                <a16:creationId xmlns:a16="http://schemas.microsoft.com/office/drawing/2014/main" id="{4AB656E7-B45D-DA40-8D68-490B29063FEC}"/>
              </a:ext>
            </a:extLst>
          </p:cNvPr>
          <p:cNvSpPr>
            <a:spLocks/>
          </p:cNvSpPr>
          <p:nvPr/>
        </p:nvSpPr>
        <p:spPr bwMode="auto">
          <a:xfrm>
            <a:off x="5283260" y="2044041"/>
            <a:ext cx="67622" cy="50439"/>
          </a:xfrm>
          <a:custGeom>
            <a:avLst/>
            <a:gdLst>
              <a:gd name="T0" fmla="*/ 12 w 33"/>
              <a:gd name="T1" fmla="*/ 0 h 25"/>
              <a:gd name="T2" fmla="*/ 76 w 33"/>
              <a:gd name="T3" fmla="*/ 0 h 25"/>
              <a:gd name="T4" fmla="*/ 76 w 33"/>
              <a:gd name="T5" fmla="*/ 57 h 25"/>
              <a:gd name="T6" fmla="*/ 9 w 33"/>
              <a:gd name="T7" fmla="*/ 59 h 25"/>
              <a:gd name="T8" fmla="*/ 2 w 33"/>
              <a:gd name="T9" fmla="*/ 59 h 25"/>
              <a:gd name="T10" fmla="*/ 0 w 33"/>
              <a:gd name="T11" fmla="*/ 0 h 25"/>
              <a:gd name="T12" fmla="*/ 12 w 33"/>
              <a:gd name="T13" fmla="*/ 0 h 25"/>
              <a:gd name="T14" fmla="*/ 12 w 33"/>
              <a:gd name="T15" fmla="*/ 0 h 25"/>
              <a:gd name="T16" fmla="*/ 12 w 33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"/>
              <a:gd name="T28" fmla="*/ 0 h 25"/>
              <a:gd name="T29" fmla="*/ 33 w 33"/>
              <a:gd name="T30" fmla="*/ 25 h 2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" h="25">
                <a:moveTo>
                  <a:pt x="5" y="0"/>
                </a:moveTo>
                <a:cubicBezTo>
                  <a:pt x="14" y="0"/>
                  <a:pt x="23" y="0"/>
                  <a:pt x="32" y="0"/>
                </a:cubicBezTo>
                <a:cubicBezTo>
                  <a:pt x="33" y="0"/>
                  <a:pt x="32" y="22"/>
                  <a:pt x="32" y="24"/>
                </a:cubicBezTo>
                <a:cubicBezTo>
                  <a:pt x="23" y="24"/>
                  <a:pt x="13" y="25"/>
                  <a:pt x="4" y="25"/>
                </a:cubicBezTo>
                <a:cubicBezTo>
                  <a:pt x="3" y="25"/>
                  <a:pt x="2" y="25"/>
                  <a:pt x="1" y="25"/>
                </a:cubicBezTo>
                <a:cubicBezTo>
                  <a:pt x="0" y="17"/>
                  <a:pt x="0" y="8"/>
                  <a:pt x="0" y="0"/>
                </a:cubicBezTo>
                <a:cubicBezTo>
                  <a:pt x="2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" name="Freeform 9919" descr="© INSCALE GmbH, 05.05.2010&#10;http://www.presentationload.com/">
            <a:extLst>
              <a:ext uri="{FF2B5EF4-FFF2-40B4-BE49-F238E27FC236}">
                <a16:creationId xmlns:a16="http://schemas.microsoft.com/office/drawing/2014/main" id="{64855597-F052-1C44-914A-CB290AC3E6D6}"/>
              </a:ext>
            </a:extLst>
          </p:cNvPr>
          <p:cNvSpPr>
            <a:spLocks/>
          </p:cNvSpPr>
          <p:nvPr/>
        </p:nvSpPr>
        <p:spPr bwMode="auto">
          <a:xfrm>
            <a:off x="5349148" y="2044041"/>
            <a:ext cx="57219" cy="58988"/>
          </a:xfrm>
          <a:custGeom>
            <a:avLst/>
            <a:gdLst>
              <a:gd name="T0" fmla="*/ 0 w 28"/>
              <a:gd name="T1" fmla="*/ 0 h 29"/>
              <a:gd name="T2" fmla="*/ 0 w 28"/>
              <a:gd name="T3" fmla="*/ 0 h 29"/>
              <a:gd name="T4" fmla="*/ 57 w 28"/>
              <a:gd name="T5" fmla="*/ 2 h 29"/>
              <a:gd name="T6" fmla="*/ 66 w 28"/>
              <a:gd name="T7" fmla="*/ 10 h 29"/>
              <a:gd name="T8" fmla="*/ 66 w 28"/>
              <a:gd name="T9" fmla="*/ 36 h 29"/>
              <a:gd name="T10" fmla="*/ 66 w 28"/>
              <a:gd name="T11" fmla="*/ 67 h 29"/>
              <a:gd name="T12" fmla="*/ 40 w 28"/>
              <a:gd name="T13" fmla="*/ 67 h 29"/>
              <a:gd name="T14" fmla="*/ 33 w 28"/>
              <a:gd name="T15" fmla="*/ 67 h 29"/>
              <a:gd name="T16" fmla="*/ 31 w 28"/>
              <a:gd name="T17" fmla="*/ 57 h 29"/>
              <a:gd name="T18" fmla="*/ 0 w 28"/>
              <a:gd name="T19" fmla="*/ 57 h 29"/>
              <a:gd name="T20" fmla="*/ 0 w 28"/>
              <a:gd name="T21" fmla="*/ 0 h 29"/>
              <a:gd name="T22" fmla="*/ 0 w 28"/>
              <a:gd name="T23" fmla="*/ 0 h 29"/>
              <a:gd name="T24" fmla="*/ 0 w 28"/>
              <a:gd name="T25" fmla="*/ 0 h 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8"/>
              <a:gd name="T40" fmla="*/ 0 h 29"/>
              <a:gd name="T41" fmla="*/ 28 w 28"/>
              <a:gd name="T42" fmla="*/ 29 h 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8" h="2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8" y="0"/>
                  <a:pt x="16" y="1"/>
                  <a:pt x="24" y="1"/>
                </a:cubicBezTo>
                <a:cubicBezTo>
                  <a:pt x="28" y="1"/>
                  <a:pt x="28" y="0"/>
                  <a:pt x="28" y="4"/>
                </a:cubicBezTo>
                <a:cubicBezTo>
                  <a:pt x="28" y="8"/>
                  <a:pt x="28" y="11"/>
                  <a:pt x="28" y="15"/>
                </a:cubicBezTo>
                <a:cubicBezTo>
                  <a:pt x="28" y="19"/>
                  <a:pt x="28" y="23"/>
                  <a:pt x="28" y="28"/>
                </a:cubicBezTo>
                <a:cubicBezTo>
                  <a:pt x="28" y="29"/>
                  <a:pt x="19" y="28"/>
                  <a:pt x="17" y="28"/>
                </a:cubicBezTo>
                <a:cubicBezTo>
                  <a:pt x="17" y="28"/>
                  <a:pt x="14" y="29"/>
                  <a:pt x="14" y="28"/>
                </a:cubicBezTo>
                <a:cubicBezTo>
                  <a:pt x="14" y="27"/>
                  <a:pt x="15" y="24"/>
                  <a:pt x="13" y="24"/>
                </a:cubicBezTo>
                <a:cubicBezTo>
                  <a:pt x="9" y="24"/>
                  <a:pt x="5" y="24"/>
                  <a:pt x="0" y="24"/>
                </a:cubicBezTo>
                <a:cubicBezTo>
                  <a:pt x="0" y="16"/>
                  <a:pt x="0" y="8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2" name="Freeform 9920" descr="© INSCALE GmbH, 05.05.2010&#10;http://www.presentationload.com/">
            <a:extLst>
              <a:ext uri="{FF2B5EF4-FFF2-40B4-BE49-F238E27FC236}">
                <a16:creationId xmlns:a16="http://schemas.microsoft.com/office/drawing/2014/main" id="{7FDB7817-3D64-2445-9712-6AE9EB99DE00}"/>
              </a:ext>
            </a:extLst>
          </p:cNvPr>
          <p:cNvSpPr>
            <a:spLocks/>
          </p:cNvSpPr>
          <p:nvPr/>
        </p:nvSpPr>
        <p:spPr bwMode="auto">
          <a:xfrm>
            <a:off x="5437577" y="2044041"/>
            <a:ext cx="65021" cy="58988"/>
          </a:xfrm>
          <a:custGeom>
            <a:avLst/>
            <a:gdLst>
              <a:gd name="T0" fmla="*/ 56 w 32"/>
              <a:gd name="T1" fmla="*/ 2 h 29"/>
              <a:gd name="T2" fmla="*/ 73 w 32"/>
              <a:gd name="T3" fmla="*/ 2 h 29"/>
              <a:gd name="T4" fmla="*/ 73 w 32"/>
              <a:gd name="T5" fmla="*/ 36 h 29"/>
              <a:gd name="T6" fmla="*/ 73 w 32"/>
              <a:gd name="T7" fmla="*/ 55 h 29"/>
              <a:gd name="T8" fmla="*/ 66 w 32"/>
              <a:gd name="T9" fmla="*/ 67 h 29"/>
              <a:gd name="T10" fmla="*/ 0 w 32"/>
              <a:gd name="T11" fmla="*/ 67 h 29"/>
              <a:gd name="T12" fmla="*/ 0 w 32"/>
              <a:gd name="T13" fmla="*/ 33 h 29"/>
              <a:gd name="T14" fmla="*/ 0 w 32"/>
              <a:gd name="T15" fmla="*/ 7 h 29"/>
              <a:gd name="T16" fmla="*/ 9 w 32"/>
              <a:gd name="T17" fmla="*/ 2 h 29"/>
              <a:gd name="T18" fmla="*/ 56 w 32"/>
              <a:gd name="T19" fmla="*/ 2 h 29"/>
              <a:gd name="T20" fmla="*/ 56 w 32"/>
              <a:gd name="T21" fmla="*/ 2 h 29"/>
              <a:gd name="T22" fmla="*/ 56 w 32"/>
              <a:gd name="T23" fmla="*/ 2 h 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29"/>
              <a:gd name="T38" fmla="*/ 32 w 32"/>
              <a:gd name="T39" fmla="*/ 29 h 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29">
                <a:moveTo>
                  <a:pt x="24" y="1"/>
                </a:moveTo>
                <a:cubicBezTo>
                  <a:pt x="26" y="1"/>
                  <a:pt x="29" y="1"/>
                  <a:pt x="31" y="1"/>
                </a:cubicBezTo>
                <a:cubicBezTo>
                  <a:pt x="31" y="6"/>
                  <a:pt x="31" y="10"/>
                  <a:pt x="31" y="15"/>
                </a:cubicBezTo>
                <a:cubicBezTo>
                  <a:pt x="31" y="18"/>
                  <a:pt x="31" y="20"/>
                  <a:pt x="31" y="23"/>
                </a:cubicBezTo>
                <a:cubicBezTo>
                  <a:pt x="31" y="25"/>
                  <a:pt x="32" y="29"/>
                  <a:pt x="28" y="28"/>
                </a:cubicBezTo>
                <a:cubicBezTo>
                  <a:pt x="19" y="28"/>
                  <a:pt x="9" y="28"/>
                  <a:pt x="0" y="28"/>
                </a:cubicBezTo>
                <a:cubicBezTo>
                  <a:pt x="0" y="23"/>
                  <a:pt x="0" y="19"/>
                  <a:pt x="0" y="14"/>
                </a:cubicBezTo>
                <a:cubicBezTo>
                  <a:pt x="0" y="10"/>
                  <a:pt x="0" y="7"/>
                  <a:pt x="0" y="3"/>
                </a:cubicBezTo>
                <a:cubicBezTo>
                  <a:pt x="0" y="0"/>
                  <a:pt x="1" y="1"/>
                  <a:pt x="4" y="1"/>
                </a:cubicBezTo>
                <a:cubicBezTo>
                  <a:pt x="11" y="1"/>
                  <a:pt x="18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3" name="Freeform 9921" descr="© INSCALE GmbH, 05.05.2010&#10;http://www.presentationload.com/">
            <a:extLst>
              <a:ext uri="{FF2B5EF4-FFF2-40B4-BE49-F238E27FC236}">
                <a16:creationId xmlns:a16="http://schemas.microsoft.com/office/drawing/2014/main" id="{DABEA684-FBA5-9B45-9A6D-3FC93500AEB2}"/>
              </a:ext>
            </a:extLst>
          </p:cNvPr>
          <p:cNvSpPr>
            <a:spLocks/>
          </p:cNvSpPr>
          <p:nvPr/>
        </p:nvSpPr>
        <p:spPr bwMode="auto">
          <a:xfrm>
            <a:off x="5406367" y="2046606"/>
            <a:ext cx="31210" cy="56424"/>
          </a:xfrm>
          <a:custGeom>
            <a:avLst/>
            <a:gdLst>
              <a:gd name="T0" fmla="*/ 0 w 15"/>
              <a:gd name="T1" fmla="*/ 0 h 28"/>
              <a:gd name="T2" fmla="*/ 36 w 15"/>
              <a:gd name="T3" fmla="*/ 0 h 28"/>
              <a:gd name="T4" fmla="*/ 36 w 15"/>
              <a:gd name="T5" fmla="*/ 47 h 28"/>
              <a:gd name="T6" fmla="*/ 36 w 15"/>
              <a:gd name="T7" fmla="*/ 61 h 28"/>
              <a:gd name="T8" fmla="*/ 29 w 15"/>
              <a:gd name="T9" fmla="*/ 64 h 28"/>
              <a:gd name="T10" fmla="*/ 0 w 15"/>
              <a:gd name="T11" fmla="*/ 64 h 28"/>
              <a:gd name="T12" fmla="*/ 0 w 15"/>
              <a:gd name="T13" fmla="*/ 0 h 28"/>
              <a:gd name="T14" fmla="*/ 0 w 15"/>
              <a:gd name="T15" fmla="*/ 0 h 28"/>
              <a:gd name="T16" fmla="*/ 0 w 15"/>
              <a:gd name="T17" fmla="*/ 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28"/>
              <a:gd name="T29" fmla="*/ 15 w 15"/>
              <a:gd name="T30" fmla="*/ 28 h 2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28">
                <a:moveTo>
                  <a:pt x="0" y="0"/>
                </a:moveTo>
                <a:cubicBezTo>
                  <a:pt x="5" y="0"/>
                  <a:pt x="10" y="0"/>
                  <a:pt x="15" y="0"/>
                </a:cubicBezTo>
                <a:cubicBezTo>
                  <a:pt x="15" y="7"/>
                  <a:pt x="15" y="14"/>
                  <a:pt x="15" y="20"/>
                </a:cubicBezTo>
                <a:cubicBezTo>
                  <a:pt x="15" y="22"/>
                  <a:pt x="15" y="24"/>
                  <a:pt x="15" y="26"/>
                </a:cubicBezTo>
                <a:cubicBezTo>
                  <a:pt x="15" y="28"/>
                  <a:pt x="13" y="27"/>
                  <a:pt x="12" y="27"/>
                </a:cubicBezTo>
                <a:cubicBezTo>
                  <a:pt x="8" y="27"/>
                  <a:pt x="4" y="27"/>
                  <a:pt x="0" y="27"/>
                </a:cubicBezTo>
                <a:cubicBezTo>
                  <a:pt x="0" y="18"/>
                  <a:pt x="0" y="9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4" name="Freeform 9922" descr="© INSCALE GmbH, 05.05.2010&#10;http://www.presentationload.com/">
            <a:extLst>
              <a:ext uri="{FF2B5EF4-FFF2-40B4-BE49-F238E27FC236}">
                <a16:creationId xmlns:a16="http://schemas.microsoft.com/office/drawing/2014/main" id="{A543541A-D8BC-1B4E-A1B2-28FEC1EE9CDD}"/>
              </a:ext>
            </a:extLst>
          </p:cNvPr>
          <p:cNvSpPr>
            <a:spLocks/>
          </p:cNvSpPr>
          <p:nvPr/>
        </p:nvSpPr>
        <p:spPr bwMode="auto">
          <a:xfrm>
            <a:off x="5500865" y="2046606"/>
            <a:ext cx="55485" cy="54714"/>
          </a:xfrm>
          <a:custGeom>
            <a:avLst/>
            <a:gdLst>
              <a:gd name="T0" fmla="*/ 0 w 27"/>
              <a:gd name="T1" fmla="*/ 0 h 27"/>
              <a:gd name="T2" fmla="*/ 55 w 27"/>
              <a:gd name="T3" fmla="*/ 0 h 27"/>
              <a:gd name="T4" fmla="*/ 55 w 27"/>
              <a:gd name="T5" fmla="*/ 26 h 27"/>
              <a:gd name="T6" fmla="*/ 55 w 27"/>
              <a:gd name="T7" fmla="*/ 24 h 27"/>
              <a:gd name="T8" fmla="*/ 55 w 27"/>
              <a:gd name="T9" fmla="*/ 24 h 27"/>
              <a:gd name="T10" fmla="*/ 52 w 27"/>
              <a:gd name="T11" fmla="*/ 36 h 27"/>
              <a:gd name="T12" fmla="*/ 52 w 27"/>
              <a:gd name="T13" fmla="*/ 36 h 27"/>
              <a:gd name="T14" fmla="*/ 52 w 27"/>
              <a:gd name="T15" fmla="*/ 36 h 27"/>
              <a:gd name="T16" fmla="*/ 55 w 27"/>
              <a:gd name="T17" fmla="*/ 50 h 27"/>
              <a:gd name="T18" fmla="*/ 57 w 27"/>
              <a:gd name="T19" fmla="*/ 55 h 27"/>
              <a:gd name="T20" fmla="*/ 62 w 27"/>
              <a:gd name="T21" fmla="*/ 64 h 27"/>
              <a:gd name="T22" fmla="*/ 45 w 27"/>
              <a:gd name="T23" fmla="*/ 64 h 27"/>
              <a:gd name="T24" fmla="*/ 0 w 27"/>
              <a:gd name="T25" fmla="*/ 64 h 27"/>
              <a:gd name="T26" fmla="*/ 0 w 27"/>
              <a:gd name="T27" fmla="*/ 0 h 27"/>
              <a:gd name="T28" fmla="*/ 0 w 27"/>
              <a:gd name="T29" fmla="*/ 0 h 27"/>
              <a:gd name="T30" fmla="*/ 0 w 27"/>
              <a:gd name="T31" fmla="*/ 0 h 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7"/>
              <a:gd name="T49" fmla="*/ 0 h 27"/>
              <a:gd name="T50" fmla="*/ 27 w 27"/>
              <a:gd name="T51" fmla="*/ 27 h 2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7" h="27">
                <a:moveTo>
                  <a:pt x="0" y="0"/>
                </a:moveTo>
                <a:cubicBezTo>
                  <a:pt x="7" y="0"/>
                  <a:pt x="15" y="0"/>
                  <a:pt x="23" y="0"/>
                </a:cubicBezTo>
                <a:cubicBezTo>
                  <a:pt x="26" y="0"/>
                  <a:pt x="23" y="9"/>
                  <a:pt x="23" y="11"/>
                </a:cubicBezTo>
                <a:cubicBezTo>
                  <a:pt x="23" y="11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2"/>
                  <a:pt x="22" y="14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7"/>
                  <a:pt x="22" y="20"/>
                  <a:pt x="23" y="21"/>
                </a:cubicBezTo>
                <a:cubicBezTo>
                  <a:pt x="24" y="22"/>
                  <a:pt x="24" y="23"/>
                  <a:pt x="24" y="23"/>
                </a:cubicBezTo>
                <a:cubicBezTo>
                  <a:pt x="24" y="24"/>
                  <a:pt x="27" y="27"/>
                  <a:pt x="26" y="27"/>
                </a:cubicBezTo>
                <a:cubicBezTo>
                  <a:pt x="24" y="27"/>
                  <a:pt x="21" y="27"/>
                  <a:pt x="19" y="27"/>
                </a:cubicBezTo>
                <a:cubicBezTo>
                  <a:pt x="12" y="27"/>
                  <a:pt x="6" y="27"/>
                  <a:pt x="0" y="27"/>
                </a:cubicBezTo>
                <a:cubicBezTo>
                  <a:pt x="0" y="18"/>
                  <a:pt x="0" y="9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5" name="Freeform 9923" descr="© INSCALE GmbH, 05.05.2010&#10;http://www.presentationload.com/">
            <a:extLst>
              <a:ext uri="{FF2B5EF4-FFF2-40B4-BE49-F238E27FC236}">
                <a16:creationId xmlns:a16="http://schemas.microsoft.com/office/drawing/2014/main" id="{142B699B-B6D9-344D-B081-5F8440B1162C}"/>
              </a:ext>
            </a:extLst>
          </p:cNvPr>
          <p:cNvSpPr>
            <a:spLocks/>
          </p:cNvSpPr>
          <p:nvPr/>
        </p:nvSpPr>
        <p:spPr bwMode="auto">
          <a:xfrm>
            <a:off x="5312736" y="2091060"/>
            <a:ext cx="96232" cy="54714"/>
          </a:xfrm>
          <a:custGeom>
            <a:avLst/>
            <a:gdLst>
              <a:gd name="T0" fmla="*/ 43 w 47"/>
              <a:gd name="T1" fmla="*/ 2 h 27"/>
              <a:gd name="T2" fmla="*/ 64 w 47"/>
              <a:gd name="T3" fmla="*/ 2 h 27"/>
              <a:gd name="T4" fmla="*/ 76 w 47"/>
              <a:gd name="T5" fmla="*/ 7 h 27"/>
              <a:gd name="T6" fmla="*/ 90 w 47"/>
              <a:gd name="T7" fmla="*/ 12 h 27"/>
              <a:gd name="T8" fmla="*/ 109 w 47"/>
              <a:gd name="T9" fmla="*/ 12 h 27"/>
              <a:gd name="T10" fmla="*/ 109 w 47"/>
              <a:gd name="T11" fmla="*/ 28 h 27"/>
              <a:gd name="T12" fmla="*/ 109 w 47"/>
              <a:gd name="T13" fmla="*/ 50 h 27"/>
              <a:gd name="T14" fmla="*/ 102 w 47"/>
              <a:gd name="T15" fmla="*/ 62 h 27"/>
              <a:gd name="T16" fmla="*/ 50 w 47"/>
              <a:gd name="T17" fmla="*/ 64 h 27"/>
              <a:gd name="T18" fmla="*/ 43 w 47"/>
              <a:gd name="T19" fmla="*/ 62 h 27"/>
              <a:gd name="T20" fmla="*/ 40 w 47"/>
              <a:gd name="T21" fmla="*/ 64 h 27"/>
              <a:gd name="T22" fmla="*/ 38 w 47"/>
              <a:gd name="T23" fmla="*/ 62 h 27"/>
              <a:gd name="T24" fmla="*/ 33 w 47"/>
              <a:gd name="T25" fmla="*/ 59 h 27"/>
              <a:gd name="T26" fmla="*/ 21 w 47"/>
              <a:gd name="T27" fmla="*/ 59 h 27"/>
              <a:gd name="T28" fmla="*/ 9 w 47"/>
              <a:gd name="T29" fmla="*/ 62 h 27"/>
              <a:gd name="T30" fmla="*/ 2 w 47"/>
              <a:gd name="T31" fmla="*/ 55 h 27"/>
              <a:gd name="T32" fmla="*/ 2 w 47"/>
              <a:gd name="T33" fmla="*/ 38 h 27"/>
              <a:gd name="T34" fmla="*/ 2 w 47"/>
              <a:gd name="T35" fmla="*/ 5 h 27"/>
              <a:gd name="T36" fmla="*/ 43 w 47"/>
              <a:gd name="T37" fmla="*/ 2 h 27"/>
              <a:gd name="T38" fmla="*/ 43 w 47"/>
              <a:gd name="T39" fmla="*/ 2 h 27"/>
              <a:gd name="T40" fmla="*/ 43 w 47"/>
              <a:gd name="T41" fmla="*/ 2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7"/>
              <a:gd name="T64" fmla="*/ 0 h 27"/>
              <a:gd name="T65" fmla="*/ 47 w 47"/>
              <a:gd name="T66" fmla="*/ 27 h 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7" h="27">
                <a:moveTo>
                  <a:pt x="18" y="1"/>
                </a:moveTo>
                <a:cubicBezTo>
                  <a:pt x="21" y="1"/>
                  <a:pt x="24" y="1"/>
                  <a:pt x="27" y="1"/>
                </a:cubicBezTo>
                <a:cubicBezTo>
                  <a:pt x="30" y="1"/>
                  <a:pt x="32" y="0"/>
                  <a:pt x="32" y="3"/>
                </a:cubicBezTo>
                <a:cubicBezTo>
                  <a:pt x="32" y="7"/>
                  <a:pt x="34" y="5"/>
                  <a:pt x="38" y="5"/>
                </a:cubicBezTo>
                <a:cubicBezTo>
                  <a:pt x="40" y="5"/>
                  <a:pt x="43" y="5"/>
                  <a:pt x="46" y="5"/>
                </a:cubicBezTo>
                <a:cubicBezTo>
                  <a:pt x="46" y="7"/>
                  <a:pt x="47" y="11"/>
                  <a:pt x="46" y="12"/>
                </a:cubicBezTo>
                <a:cubicBezTo>
                  <a:pt x="46" y="15"/>
                  <a:pt x="46" y="18"/>
                  <a:pt x="46" y="21"/>
                </a:cubicBezTo>
                <a:cubicBezTo>
                  <a:pt x="46" y="25"/>
                  <a:pt x="47" y="26"/>
                  <a:pt x="43" y="26"/>
                </a:cubicBezTo>
                <a:cubicBezTo>
                  <a:pt x="35" y="27"/>
                  <a:pt x="28" y="27"/>
                  <a:pt x="21" y="27"/>
                </a:cubicBezTo>
                <a:cubicBezTo>
                  <a:pt x="21" y="25"/>
                  <a:pt x="19" y="25"/>
                  <a:pt x="18" y="26"/>
                </a:cubicBezTo>
                <a:cubicBezTo>
                  <a:pt x="18" y="26"/>
                  <a:pt x="17" y="26"/>
                  <a:pt x="17" y="27"/>
                </a:cubicBezTo>
                <a:cubicBezTo>
                  <a:pt x="17" y="27"/>
                  <a:pt x="17" y="26"/>
                  <a:pt x="16" y="26"/>
                </a:cubicBezTo>
                <a:cubicBezTo>
                  <a:pt x="18" y="25"/>
                  <a:pt x="15" y="25"/>
                  <a:pt x="14" y="25"/>
                </a:cubicBezTo>
                <a:cubicBezTo>
                  <a:pt x="13" y="26"/>
                  <a:pt x="11" y="25"/>
                  <a:pt x="9" y="25"/>
                </a:cubicBezTo>
                <a:cubicBezTo>
                  <a:pt x="8" y="25"/>
                  <a:pt x="6" y="26"/>
                  <a:pt x="4" y="26"/>
                </a:cubicBezTo>
                <a:cubicBezTo>
                  <a:pt x="5" y="22"/>
                  <a:pt x="2" y="25"/>
                  <a:pt x="1" y="23"/>
                </a:cubicBezTo>
                <a:cubicBezTo>
                  <a:pt x="0" y="22"/>
                  <a:pt x="1" y="17"/>
                  <a:pt x="1" y="16"/>
                </a:cubicBezTo>
                <a:cubicBezTo>
                  <a:pt x="1" y="11"/>
                  <a:pt x="1" y="6"/>
                  <a:pt x="1" y="2"/>
                </a:cubicBezTo>
                <a:cubicBezTo>
                  <a:pt x="6" y="2"/>
                  <a:pt x="12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6" name="Freeform 9924" descr="© INSCALE GmbH, 05.05.2010&#10;http://www.presentationload.com/">
            <a:extLst>
              <a:ext uri="{FF2B5EF4-FFF2-40B4-BE49-F238E27FC236}">
                <a16:creationId xmlns:a16="http://schemas.microsoft.com/office/drawing/2014/main" id="{553F5363-21B3-B342-8626-E6882C7BFAEA}"/>
              </a:ext>
            </a:extLst>
          </p:cNvPr>
          <p:cNvSpPr>
            <a:spLocks/>
          </p:cNvSpPr>
          <p:nvPr/>
        </p:nvSpPr>
        <p:spPr bwMode="auto">
          <a:xfrm>
            <a:off x="5234711" y="2094480"/>
            <a:ext cx="79760" cy="44455"/>
          </a:xfrm>
          <a:custGeom>
            <a:avLst/>
            <a:gdLst>
              <a:gd name="T0" fmla="*/ 92 w 39"/>
              <a:gd name="T1" fmla="*/ 0 h 22"/>
              <a:gd name="T2" fmla="*/ 92 w 39"/>
              <a:gd name="T3" fmla="*/ 50 h 22"/>
              <a:gd name="T4" fmla="*/ 50 w 39"/>
              <a:gd name="T5" fmla="*/ 50 h 22"/>
              <a:gd name="T6" fmla="*/ 24 w 39"/>
              <a:gd name="T7" fmla="*/ 45 h 22"/>
              <a:gd name="T8" fmla="*/ 24 w 39"/>
              <a:gd name="T9" fmla="*/ 31 h 22"/>
              <a:gd name="T10" fmla="*/ 21 w 39"/>
              <a:gd name="T11" fmla="*/ 14 h 22"/>
              <a:gd name="T12" fmla="*/ 19 w 39"/>
              <a:gd name="T13" fmla="*/ 12 h 22"/>
              <a:gd name="T14" fmla="*/ 0 w 39"/>
              <a:gd name="T15" fmla="*/ 0 h 22"/>
              <a:gd name="T16" fmla="*/ 66 w 39"/>
              <a:gd name="T17" fmla="*/ 0 h 22"/>
              <a:gd name="T18" fmla="*/ 92 w 39"/>
              <a:gd name="T19" fmla="*/ 0 h 22"/>
              <a:gd name="T20" fmla="*/ 92 w 39"/>
              <a:gd name="T21" fmla="*/ 0 h 22"/>
              <a:gd name="T22" fmla="*/ 92 w 39"/>
              <a:gd name="T23" fmla="*/ 0 h 2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9"/>
              <a:gd name="T37" fmla="*/ 0 h 22"/>
              <a:gd name="T38" fmla="*/ 39 w 39"/>
              <a:gd name="T39" fmla="*/ 22 h 2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9" h="22">
                <a:moveTo>
                  <a:pt x="39" y="0"/>
                </a:moveTo>
                <a:cubicBezTo>
                  <a:pt x="39" y="7"/>
                  <a:pt x="39" y="14"/>
                  <a:pt x="39" y="21"/>
                </a:cubicBezTo>
                <a:cubicBezTo>
                  <a:pt x="33" y="21"/>
                  <a:pt x="27" y="21"/>
                  <a:pt x="21" y="21"/>
                </a:cubicBezTo>
                <a:cubicBezTo>
                  <a:pt x="20" y="21"/>
                  <a:pt x="7" y="22"/>
                  <a:pt x="10" y="19"/>
                </a:cubicBezTo>
                <a:cubicBezTo>
                  <a:pt x="11" y="16"/>
                  <a:pt x="11" y="15"/>
                  <a:pt x="10" y="13"/>
                </a:cubicBezTo>
                <a:cubicBezTo>
                  <a:pt x="10" y="11"/>
                  <a:pt x="10" y="6"/>
                  <a:pt x="9" y="6"/>
                </a:cubicBezTo>
                <a:cubicBezTo>
                  <a:pt x="8" y="5"/>
                  <a:pt x="8" y="5"/>
                  <a:pt x="8" y="5"/>
                </a:cubicBezTo>
                <a:cubicBezTo>
                  <a:pt x="6" y="2"/>
                  <a:pt x="3" y="2"/>
                  <a:pt x="0" y="0"/>
                </a:cubicBezTo>
                <a:cubicBezTo>
                  <a:pt x="9" y="0"/>
                  <a:pt x="19" y="1"/>
                  <a:pt x="28" y="0"/>
                </a:cubicBezTo>
                <a:cubicBezTo>
                  <a:pt x="32" y="0"/>
                  <a:pt x="35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7" name="Freeform 9925" descr="© INSCALE GmbH, 05.05.2010&#10;http://www.presentationload.com/">
            <a:extLst>
              <a:ext uri="{FF2B5EF4-FFF2-40B4-BE49-F238E27FC236}">
                <a16:creationId xmlns:a16="http://schemas.microsoft.com/office/drawing/2014/main" id="{0D6CA03E-DB82-9A4F-A1C0-70DBE26A6DF9}"/>
              </a:ext>
            </a:extLst>
          </p:cNvPr>
          <p:cNvSpPr>
            <a:spLocks/>
          </p:cNvSpPr>
          <p:nvPr/>
        </p:nvSpPr>
        <p:spPr bwMode="auto">
          <a:xfrm>
            <a:off x="5492195" y="2101319"/>
            <a:ext cx="92764" cy="112847"/>
          </a:xfrm>
          <a:custGeom>
            <a:avLst/>
            <a:gdLst>
              <a:gd name="T0" fmla="*/ 2 w 45"/>
              <a:gd name="T1" fmla="*/ 0 h 56"/>
              <a:gd name="T2" fmla="*/ 55 w 45"/>
              <a:gd name="T3" fmla="*/ 0 h 56"/>
              <a:gd name="T4" fmla="*/ 71 w 45"/>
              <a:gd name="T5" fmla="*/ 0 h 56"/>
              <a:gd name="T6" fmla="*/ 86 w 45"/>
              <a:gd name="T7" fmla="*/ 17 h 56"/>
              <a:gd name="T8" fmla="*/ 90 w 45"/>
              <a:gd name="T9" fmla="*/ 35 h 56"/>
              <a:gd name="T10" fmla="*/ 90 w 45"/>
              <a:gd name="T11" fmla="*/ 38 h 56"/>
              <a:gd name="T12" fmla="*/ 93 w 45"/>
              <a:gd name="T13" fmla="*/ 47 h 56"/>
              <a:gd name="T14" fmla="*/ 93 w 45"/>
              <a:gd name="T15" fmla="*/ 47 h 56"/>
              <a:gd name="T16" fmla="*/ 95 w 45"/>
              <a:gd name="T17" fmla="*/ 50 h 56"/>
              <a:gd name="T18" fmla="*/ 95 w 45"/>
              <a:gd name="T19" fmla="*/ 50 h 56"/>
              <a:gd name="T20" fmla="*/ 95 w 45"/>
              <a:gd name="T21" fmla="*/ 54 h 56"/>
              <a:gd name="T22" fmla="*/ 100 w 45"/>
              <a:gd name="T23" fmla="*/ 68 h 56"/>
              <a:gd name="T24" fmla="*/ 100 w 45"/>
              <a:gd name="T25" fmla="*/ 71 h 56"/>
              <a:gd name="T26" fmla="*/ 100 w 45"/>
              <a:gd name="T27" fmla="*/ 71 h 56"/>
              <a:gd name="T28" fmla="*/ 100 w 45"/>
              <a:gd name="T29" fmla="*/ 71 h 56"/>
              <a:gd name="T30" fmla="*/ 102 w 45"/>
              <a:gd name="T31" fmla="*/ 75 h 56"/>
              <a:gd name="T32" fmla="*/ 102 w 45"/>
              <a:gd name="T33" fmla="*/ 75 h 56"/>
              <a:gd name="T34" fmla="*/ 102 w 45"/>
              <a:gd name="T35" fmla="*/ 75 h 56"/>
              <a:gd name="T36" fmla="*/ 105 w 45"/>
              <a:gd name="T37" fmla="*/ 75 h 56"/>
              <a:gd name="T38" fmla="*/ 105 w 45"/>
              <a:gd name="T39" fmla="*/ 75 h 56"/>
              <a:gd name="T40" fmla="*/ 107 w 45"/>
              <a:gd name="T41" fmla="*/ 90 h 56"/>
              <a:gd name="T42" fmla="*/ 107 w 45"/>
              <a:gd name="T43" fmla="*/ 127 h 56"/>
              <a:gd name="T44" fmla="*/ 76 w 45"/>
              <a:gd name="T45" fmla="*/ 130 h 56"/>
              <a:gd name="T46" fmla="*/ 69 w 45"/>
              <a:gd name="T47" fmla="*/ 125 h 56"/>
              <a:gd name="T48" fmla="*/ 67 w 45"/>
              <a:gd name="T49" fmla="*/ 113 h 56"/>
              <a:gd name="T50" fmla="*/ 55 w 45"/>
              <a:gd name="T51" fmla="*/ 113 h 56"/>
              <a:gd name="T52" fmla="*/ 50 w 45"/>
              <a:gd name="T53" fmla="*/ 106 h 56"/>
              <a:gd name="T54" fmla="*/ 48 w 45"/>
              <a:gd name="T55" fmla="*/ 97 h 56"/>
              <a:gd name="T56" fmla="*/ 33 w 45"/>
              <a:gd name="T57" fmla="*/ 97 h 56"/>
              <a:gd name="T58" fmla="*/ 38 w 45"/>
              <a:gd name="T59" fmla="*/ 90 h 56"/>
              <a:gd name="T60" fmla="*/ 50 w 45"/>
              <a:gd name="T61" fmla="*/ 64 h 56"/>
              <a:gd name="T62" fmla="*/ 50 w 45"/>
              <a:gd name="T63" fmla="*/ 31 h 56"/>
              <a:gd name="T64" fmla="*/ 0 w 45"/>
              <a:gd name="T65" fmla="*/ 33 h 56"/>
              <a:gd name="T66" fmla="*/ 0 w 45"/>
              <a:gd name="T67" fmla="*/ 17 h 56"/>
              <a:gd name="T68" fmla="*/ 2 w 45"/>
              <a:gd name="T69" fmla="*/ 17 h 56"/>
              <a:gd name="T70" fmla="*/ 2 w 45"/>
              <a:gd name="T71" fmla="*/ 0 h 56"/>
              <a:gd name="T72" fmla="*/ 2 w 45"/>
              <a:gd name="T73" fmla="*/ 0 h 56"/>
              <a:gd name="T74" fmla="*/ 2 w 45"/>
              <a:gd name="T75" fmla="*/ 0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5"/>
              <a:gd name="T115" fmla="*/ 0 h 56"/>
              <a:gd name="T116" fmla="*/ 45 w 45"/>
              <a:gd name="T117" fmla="*/ 56 h 5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5" h="56">
                <a:moveTo>
                  <a:pt x="1" y="0"/>
                </a:moveTo>
                <a:cubicBezTo>
                  <a:pt x="8" y="0"/>
                  <a:pt x="15" y="0"/>
                  <a:pt x="23" y="0"/>
                </a:cubicBezTo>
                <a:cubicBezTo>
                  <a:pt x="25" y="0"/>
                  <a:pt x="28" y="0"/>
                  <a:pt x="30" y="0"/>
                </a:cubicBezTo>
                <a:cubicBezTo>
                  <a:pt x="31" y="1"/>
                  <a:pt x="35" y="6"/>
                  <a:pt x="36" y="7"/>
                </a:cubicBezTo>
                <a:cubicBezTo>
                  <a:pt x="37" y="10"/>
                  <a:pt x="36" y="13"/>
                  <a:pt x="38" y="15"/>
                </a:cubicBezTo>
                <a:cubicBezTo>
                  <a:pt x="39" y="16"/>
                  <a:pt x="38" y="16"/>
                  <a:pt x="38" y="16"/>
                </a:cubicBezTo>
                <a:cubicBezTo>
                  <a:pt x="38" y="17"/>
                  <a:pt x="38" y="19"/>
                  <a:pt x="39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9" y="22"/>
                  <a:pt x="39" y="23"/>
                  <a:pt x="40" y="23"/>
                </a:cubicBezTo>
                <a:cubicBezTo>
                  <a:pt x="40" y="24"/>
                  <a:pt x="41" y="27"/>
                  <a:pt x="42" y="29"/>
                </a:cubicBezTo>
                <a:cubicBezTo>
                  <a:pt x="42" y="29"/>
                  <a:pt x="42" y="30"/>
                  <a:pt x="42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2" y="31"/>
                  <a:pt x="43" y="31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4"/>
                  <a:pt x="45" y="36"/>
                  <a:pt x="45" y="38"/>
                </a:cubicBezTo>
                <a:cubicBezTo>
                  <a:pt x="45" y="43"/>
                  <a:pt x="45" y="49"/>
                  <a:pt x="45" y="54"/>
                </a:cubicBezTo>
                <a:cubicBezTo>
                  <a:pt x="45" y="56"/>
                  <a:pt x="34" y="55"/>
                  <a:pt x="32" y="55"/>
                </a:cubicBezTo>
                <a:cubicBezTo>
                  <a:pt x="30" y="55"/>
                  <a:pt x="29" y="56"/>
                  <a:pt x="29" y="53"/>
                </a:cubicBezTo>
                <a:cubicBezTo>
                  <a:pt x="29" y="51"/>
                  <a:pt x="28" y="50"/>
                  <a:pt x="28" y="48"/>
                </a:cubicBezTo>
                <a:cubicBezTo>
                  <a:pt x="27" y="48"/>
                  <a:pt x="25" y="48"/>
                  <a:pt x="23" y="48"/>
                </a:cubicBezTo>
                <a:cubicBezTo>
                  <a:pt x="21" y="48"/>
                  <a:pt x="21" y="47"/>
                  <a:pt x="21" y="45"/>
                </a:cubicBezTo>
                <a:cubicBezTo>
                  <a:pt x="21" y="43"/>
                  <a:pt x="22" y="41"/>
                  <a:pt x="20" y="41"/>
                </a:cubicBezTo>
                <a:cubicBezTo>
                  <a:pt x="18" y="41"/>
                  <a:pt x="16" y="41"/>
                  <a:pt x="14" y="41"/>
                </a:cubicBezTo>
                <a:cubicBezTo>
                  <a:pt x="14" y="39"/>
                  <a:pt x="13" y="37"/>
                  <a:pt x="16" y="38"/>
                </a:cubicBezTo>
                <a:cubicBezTo>
                  <a:pt x="22" y="39"/>
                  <a:pt x="21" y="31"/>
                  <a:pt x="21" y="27"/>
                </a:cubicBezTo>
                <a:cubicBezTo>
                  <a:pt x="21" y="23"/>
                  <a:pt x="21" y="18"/>
                  <a:pt x="21" y="13"/>
                </a:cubicBezTo>
                <a:cubicBezTo>
                  <a:pt x="14" y="13"/>
                  <a:pt x="7" y="14"/>
                  <a:pt x="0" y="14"/>
                </a:cubicBezTo>
                <a:cubicBezTo>
                  <a:pt x="0" y="12"/>
                  <a:pt x="0" y="9"/>
                  <a:pt x="0" y="7"/>
                </a:cubicBezTo>
                <a:cubicBezTo>
                  <a:pt x="0" y="7"/>
                  <a:pt x="1" y="7"/>
                  <a:pt x="1" y="7"/>
                </a:cubicBezTo>
                <a:cubicBezTo>
                  <a:pt x="1" y="5"/>
                  <a:pt x="1" y="3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8" name="Freeform 9926" descr="© INSCALE GmbH, 05.05.2010&#10;http://www.presentationload.com/">
            <a:extLst>
              <a:ext uri="{FF2B5EF4-FFF2-40B4-BE49-F238E27FC236}">
                <a16:creationId xmlns:a16="http://schemas.microsoft.com/office/drawing/2014/main" id="{A63AF67A-196C-4347-B5BD-D754D61B18FE}"/>
              </a:ext>
            </a:extLst>
          </p:cNvPr>
          <p:cNvSpPr>
            <a:spLocks/>
          </p:cNvSpPr>
          <p:nvPr/>
        </p:nvSpPr>
        <p:spPr bwMode="auto">
          <a:xfrm>
            <a:off x="5406367" y="2098755"/>
            <a:ext cx="45082" cy="87200"/>
          </a:xfrm>
          <a:custGeom>
            <a:avLst/>
            <a:gdLst>
              <a:gd name="T0" fmla="*/ 52 w 22"/>
              <a:gd name="T1" fmla="*/ 2 h 43"/>
              <a:gd name="T2" fmla="*/ 52 w 22"/>
              <a:gd name="T3" fmla="*/ 19 h 43"/>
              <a:gd name="T4" fmla="*/ 50 w 22"/>
              <a:gd name="T5" fmla="*/ 19 h 43"/>
              <a:gd name="T6" fmla="*/ 50 w 22"/>
              <a:gd name="T7" fmla="*/ 102 h 43"/>
              <a:gd name="T8" fmla="*/ 0 w 22"/>
              <a:gd name="T9" fmla="*/ 102 h 43"/>
              <a:gd name="T10" fmla="*/ 0 w 22"/>
              <a:gd name="T11" fmla="*/ 26 h 43"/>
              <a:gd name="T12" fmla="*/ 0 w 22"/>
              <a:gd name="T13" fmla="*/ 9 h 43"/>
              <a:gd name="T14" fmla="*/ 9 w 22"/>
              <a:gd name="T15" fmla="*/ 2 h 43"/>
              <a:gd name="T16" fmla="*/ 52 w 22"/>
              <a:gd name="T17" fmla="*/ 2 h 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2"/>
              <a:gd name="T28" fmla="*/ 0 h 43"/>
              <a:gd name="T29" fmla="*/ 22 w 22"/>
              <a:gd name="T30" fmla="*/ 43 h 4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2" h="43">
                <a:moveTo>
                  <a:pt x="22" y="1"/>
                </a:moveTo>
                <a:cubicBezTo>
                  <a:pt x="22" y="4"/>
                  <a:pt x="22" y="6"/>
                  <a:pt x="22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20"/>
                  <a:pt x="21" y="31"/>
                  <a:pt x="21" y="43"/>
                </a:cubicBezTo>
                <a:cubicBezTo>
                  <a:pt x="14" y="43"/>
                  <a:pt x="7" y="43"/>
                  <a:pt x="0" y="43"/>
                </a:cubicBezTo>
                <a:cubicBezTo>
                  <a:pt x="0" y="33"/>
                  <a:pt x="0" y="22"/>
                  <a:pt x="0" y="11"/>
                </a:cubicBezTo>
                <a:cubicBezTo>
                  <a:pt x="0" y="8"/>
                  <a:pt x="0" y="6"/>
                  <a:pt x="0" y="4"/>
                </a:cubicBezTo>
                <a:cubicBezTo>
                  <a:pt x="0" y="0"/>
                  <a:pt x="1" y="1"/>
                  <a:pt x="4" y="1"/>
                </a:cubicBezTo>
                <a:cubicBezTo>
                  <a:pt x="10" y="1"/>
                  <a:pt x="16" y="1"/>
                  <a:pt x="2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9" name="Freeform 9927" descr="© INSCALE GmbH, 05.05.2010&#10;http://www.presentationload.com/">
            <a:extLst>
              <a:ext uri="{FF2B5EF4-FFF2-40B4-BE49-F238E27FC236}">
                <a16:creationId xmlns:a16="http://schemas.microsoft.com/office/drawing/2014/main" id="{E3BC17AB-9067-CB47-9DA5-30BE98CFEBA1}"/>
              </a:ext>
            </a:extLst>
          </p:cNvPr>
          <p:cNvSpPr>
            <a:spLocks/>
          </p:cNvSpPr>
          <p:nvPr/>
        </p:nvSpPr>
        <p:spPr bwMode="auto">
          <a:xfrm>
            <a:off x="5449715" y="2101319"/>
            <a:ext cx="45082" cy="70102"/>
          </a:xfrm>
          <a:custGeom>
            <a:avLst/>
            <a:gdLst>
              <a:gd name="T0" fmla="*/ 52 w 22"/>
              <a:gd name="T1" fmla="*/ 0 h 35"/>
              <a:gd name="T2" fmla="*/ 52 w 22"/>
              <a:gd name="T3" fmla="*/ 16 h 35"/>
              <a:gd name="T4" fmla="*/ 50 w 22"/>
              <a:gd name="T5" fmla="*/ 16 h 35"/>
              <a:gd name="T6" fmla="*/ 50 w 22"/>
              <a:gd name="T7" fmla="*/ 61 h 35"/>
              <a:gd name="T8" fmla="*/ 50 w 22"/>
              <a:gd name="T9" fmla="*/ 80 h 35"/>
              <a:gd name="T10" fmla="*/ 33 w 22"/>
              <a:gd name="T11" fmla="*/ 82 h 35"/>
              <a:gd name="T12" fmla="*/ 0 w 22"/>
              <a:gd name="T13" fmla="*/ 82 h 35"/>
              <a:gd name="T14" fmla="*/ 0 w 22"/>
              <a:gd name="T15" fmla="*/ 16 h 35"/>
              <a:gd name="T16" fmla="*/ 2 w 22"/>
              <a:gd name="T17" fmla="*/ 16 h 35"/>
              <a:gd name="T18" fmla="*/ 2 w 22"/>
              <a:gd name="T19" fmla="*/ 0 h 35"/>
              <a:gd name="T20" fmla="*/ 52 w 22"/>
              <a:gd name="T21" fmla="*/ 0 h 35"/>
              <a:gd name="T22" fmla="*/ 52 w 22"/>
              <a:gd name="T23" fmla="*/ 0 h 35"/>
              <a:gd name="T24" fmla="*/ 52 w 22"/>
              <a:gd name="T25" fmla="*/ 0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2"/>
              <a:gd name="T40" fmla="*/ 0 h 35"/>
              <a:gd name="T41" fmla="*/ 22 w 22"/>
              <a:gd name="T42" fmla="*/ 35 h 3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2" h="35">
                <a:moveTo>
                  <a:pt x="22" y="0"/>
                </a:moveTo>
                <a:cubicBezTo>
                  <a:pt x="22" y="3"/>
                  <a:pt x="22" y="5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21" y="13"/>
                  <a:pt x="21" y="20"/>
                  <a:pt x="21" y="26"/>
                </a:cubicBezTo>
                <a:cubicBezTo>
                  <a:pt x="21" y="29"/>
                  <a:pt x="21" y="32"/>
                  <a:pt x="21" y="34"/>
                </a:cubicBezTo>
                <a:cubicBezTo>
                  <a:pt x="21" y="35"/>
                  <a:pt x="15" y="35"/>
                  <a:pt x="14" y="35"/>
                </a:cubicBezTo>
                <a:cubicBezTo>
                  <a:pt x="9" y="35"/>
                  <a:pt x="4" y="35"/>
                  <a:pt x="0" y="35"/>
                </a:cubicBezTo>
                <a:cubicBezTo>
                  <a:pt x="0" y="26"/>
                  <a:pt x="0" y="17"/>
                  <a:pt x="0" y="7"/>
                </a:cubicBezTo>
                <a:cubicBezTo>
                  <a:pt x="0" y="7"/>
                  <a:pt x="0" y="7"/>
                  <a:pt x="1" y="7"/>
                </a:cubicBezTo>
                <a:cubicBezTo>
                  <a:pt x="1" y="5"/>
                  <a:pt x="1" y="3"/>
                  <a:pt x="1" y="0"/>
                </a:cubicBezTo>
                <a:cubicBezTo>
                  <a:pt x="8" y="0"/>
                  <a:pt x="15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0" name="Freeform 9928" descr="© INSCALE GmbH, 05.05.2010&#10;http://www.presentationload.com/">
            <a:extLst>
              <a:ext uri="{FF2B5EF4-FFF2-40B4-BE49-F238E27FC236}">
                <a16:creationId xmlns:a16="http://schemas.microsoft.com/office/drawing/2014/main" id="{22B9B476-7A38-D241-AA3D-346DC81739A0}"/>
              </a:ext>
            </a:extLst>
          </p:cNvPr>
          <p:cNvSpPr>
            <a:spLocks/>
          </p:cNvSpPr>
          <p:nvPr/>
        </p:nvSpPr>
        <p:spPr bwMode="auto">
          <a:xfrm>
            <a:off x="5492195" y="2126966"/>
            <a:ext cx="45082" cy="50439"/>
          </a:xfrm>
          <a:custGeom>
            <a:avLst/>
            <a:gdLst>
              <a:gd name="T0" fmla="*/ 0 w 22"/>
              <a:gd name="T1" fmla="*/ 2 h 25"/>
              <a:gd name="T2" fmla="*/ 50 w 22"/>
              <a:gd name="T3" fmla="*/ 0 h 25"/>
              <a:gd name="T4" fmla="*/ 50 w 22"/>
              <a:gd name="T5" fmla="*/ 35 h 25"/>
              <a:gd name="T6" fmla="*/ 47 w 22"/>
              <a:gd name="T7" fmla="*/ 54 h 25"/>
              <a:gd name="T8" fmla="*/ 33 w 22"/>
              <a:gd name="T9" fmla="*/ 59 h 25"/>
              <a:gd name="T10" fmla="*/ 33 w 22"/>
              <a:gd name="T11" fmla="*/ 50 h 25"/>
              <a:gd name="T12" fmla="*/ 0 w 22"/>
              <a:gd name="T13" fmla="*/ 52 h 25"/>
              <a:gd name="T14" fmla="*/ 0 w 22"/>
              <a:gd name="T15" fmla="*/ 2 h 2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2"/>
              <a:gd name="T25" fmla="*/ 0 h 25"/>
              <a:gd name="T26" fmla="*/ 22 w 22"/>
              <a:gd name="T27" fmla="*/ 25 h 2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2" h="25">
                <a:moveTo>
                  <a:pt x="0" y="1"/>
                </a:moveTo>
                <a:cubicBezTo>
                  <a:pt x="7" y="1"/>
                  <a:pt x="14" y="0"/>
                  <a:pt x="21" y="0"/>
                </a:cubicBezTo>
                <a:cubicBezTo>
                  <a:pt x="21" y="5"/>
                  <a:pt x="21" y="10"/>
                  <a:pt x="21" y="15"/>
                </a:cubicBezTo>
                <a:cubicBezTo>
                  <a:pt x="21" y="16"/>
                  <a:pt x="22" y="22"/>
                  <a:pt x="20" y="23"/>
                </a:cubicBezTo>
                <a:cubicBezTo>
                  <a:pt x="18" y="24"/>
                  <a:pt x="17" y="25"/>
                  <a:pt x="14" y="25"/>
                </a:cubicBezTo>
                <a:cubicBezTo>
                  <a:pt x="14" y="24"/>
                  <a:pt x="14" y="22"/>
                  <a:pt x="14" y="21"/>
                </a:cubicBezTo>
                <a:cubicBezTo>
                  <a:pt x="9" y="21"/>
                  <a:pt x="4" y="21"/>
                  <a:pt x="0" y="22"/>
                </a:cubicBezTo>
                <a:cubicBezTo>
                  <a:pt x="0" y="15"/>
                  <a:pt x="0" y="8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1" name="Freeform 9929" descr="© INSCALE GmbH, 05.05.2010&#10;http://www.presentationload.com/">
            <a:extLst>
              <a:ext uri="{FF2B5EF4-FFF2-40B4-BE49-F238E27FC236}">
                <a16:creationId xmlns:a16="http://schemas.microsoft.com/office/drawing/2014/main" id="{0D4FD11D-1F30-AF4B-8E0C-985CB727C606}"/>
              </a:ext>
            </a:extLst>
          </p:cNvPr>
          <p:cNvSpPr>
            <a:spLocks/>
          </p:cNvSpPr>
          <p:nvPr/>
        </p:nvSpPr>
        <p:spPr bwMode="auto">
          <a:xfrm>
            <a:off x="5242513" y="2137225"/>
            <a:ext cx="78026" cy="56424"/>
          </a:xfrm>
          <a:custGeom>
            <a:avLst/>
            <a:gdLst>
              <a:gd name="T0" fmla="*/ 83 w 38"/>
              <a:gd name="T1" fmla="*/ 0 h 28"/>
              <a:gd name="T2" fmla="*/ 90 w 38"/>
              <a:gd name="T3" fmla="*/ 7 h 28"/>
              <a:gd name="T4" fmla="*/ 90 w 38"/>
              <a:gd name="T5" fmla="*/ 31 h 28"/>
              <a:gd name="T6" fmla="*/ 90 w 38"/>
              <a:gd name="T7" fmla="*/ 66 h 28"/>
              <a:gd name="T8" fmla="*/ 24 w 38"/>
              <a:gd name="T9" fmla="*/ 66 h 28"/>
              <a:gd name="T10" fmla="*/ 9 w 38"/>
              <a:gd name="T11" fmla="*/ 66 h 28"/>
              <a:gd name="T12" fmla="*/ 12 w 38"/>
              <a:gd name="T13" fmla="*/ 57 h 28"/>
              <a:gd name="T14" fmla="*/ 14 w 38"/>
              <a:gd name="T15" fmla="*/ 54 h 28"/>
              <a:gd name="T16" fmla="*/ 2 w 38"/>
              <a:gd name="T17" fmla="*/ 47 h 28"/>
              <a:gd name="T18" fmla="*/ 2 w 38"/>
              <a:gd name="T19" fmla="*/ 40 h 28"/>
              <a:gd name="T20" fmla="*/ 0 w 38"/>
              <a:gd name="T21" fmla="*/ 33 h 28"/>
              <a:gd name="T22" fmla="*/ 2 w 38"/>
              <a:gd name="T23" fmla="*/ 28 h 28"/>
              <a:gd name="T24" fmla="*/ 9 w 38"/>
              <a:gd name="T25" fmla="*/ 17 h 28"/>
              <a:gd name="T26" fmla="*/ 14 w 38"/>
              <a:gd name="T27" fmla="*/ 0 h 28"/>
              <a:gd name="T28" fmla="*/ 83 w 38"/>
              <a:gd name="T29" fmla="*/ 0 h 28"/>
              <a:gd name="T30" fmla="*/ 83 w 38"/>
              <a:gd name="T31" fmla="*/ 0 h 28"/>
              <a:gd name="T32" fmla="*/ 83 w 38"/>
              <a:gd name="T33" fmla="*/ 0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8"/>
              <a:gd name="T52" fmla="*/ 0 h 28"/>
              <a:gd name="T53" fmla="*/ 38 w 38"/>
              <a:gd name="T54" fmla="*/ 28 h 2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8" h="28">
                <a:moveTo>
                  <a:pt x="35" y="0"/>
                </a:moveTo>
                <a:cubicBezTo>
                  <a:pt x="38" y="0"/>
                  <a:pt x="38" y="0"/>
                  <a:pt x="38" y="3"/>
                </a:cubicBezTo>
                <a:cubicBezTo>
                  <a:pt x="38" y="6"/>
                  <a:pt x="38" y="10"/>
                  <a:pt x="38" y="13"/>
                </a:cubicBezTo>
                <a:cubicBezTo>
                  <a:pt x="38" y="18"/>
                  <a:pt x="38" y="23"/>
                  <a:pt x="38" y="28"/>
                </a:cubicBezTo>
                <a:cubicBezTo>
                  <a:pt x="29" y="28"/>
                  <a:pt x="19" y="28"/>
                  <a:pt x="10" y="28"/>
                </a:cubicBezTo>
                <a:cubicBezTo>
                  <a:pt x="8" y="28"/>
                  <a:pt x="6" y="28"/>
                  <a:pt x="4" y="28"/>
                </a:cubicBezTo>
                <a:cubicBezTo>
                  <a:pt x="5" y="27"/>
                  <a:pt x="6" y="25"/>
                  <a:pt x="5" y="24"/>
                </a:cubicBezTo>
                <a:cubicBezTo>
                  <a:pt x="5" y="23"/>
                  <a:pt x="5" y="23"/>
                  <a:pt x="6" y="23"/>
                </a:cubicBezTo>
                <a:cubicBezTo>
                  <a:pt x="4" y="22"/>
                  <a:pt x="2" y="21"/>
                  <a:pt x="1" y="20"/>
                </a:cubicBezTo>
                <a:cubicBezTo>
                  <a:pt x="2" y="20"/>
                  <a:pt x="1" y="18"/>
                  <a:pt x="1" y="17"/>
                </a:cubicBezTo>
                <a:cubicBezTo>
                  <a:pt x="1" y="16"/>
                  <a:pt x="0" y="14"/>
                  <a:pt x="0" y="14"/>
                </a:cubicBezTo>
                <a:cubicBezTo>
                  <a:pt x="0" y="13"/>
                  <a:pt x="1" y="12"/>
                  <a:pt x="1" y="12"/>
                </a:cubicBezTo>
                <a:cubicBezTo>
                  <a:pt x="3" y="9"/>
                  <a:pt x="4" y="11"/>
                  <a:pt x="4" y="7"/>
                </a:cubicBezTo>
                <a:cubicBezTo>
                  <a:pt x="5" y="5"/>
                  <a:pt x="7" y="2"/>
                  <a:pt x="6" y="0"/>
                </a:cubicBezTo>
                <a:cubicBezTo>
                  <a:pt x="16" y="0"/>
                  <a:pt x="25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2" name="Freeform 9930" descr="© INSCALE GmbH, 05.05.2010&#10;http://www.presentationload.com/">
            <a:extLst>
              <a:ext uri="{FF2B5EF4-FFF2-40B4-BE49-F238E27FC236}">
                <a16:creationId xmlns:a16="http://schemas.microsoft.com/office/drawing/2014/main" id="{C8790BEA-01AD-E24C-8811-DBA6BFD3A089}"/>
              </a:ext>
            </a:extLst>
          </p:cNvPr>
          <p:cNvSpPr>
            <a:spLocks/>
          </p:cNvSpPr>
          <p:nvPr/>
        </p:nvSpPr>
        <p:spPr bwMode="auto">
          <a:xfrm>
            <a:off x="5318805" y="2141500"/>
            <a:ext cx="90163" cy="54714"/>
          </a:xfrm>
          <a:custGeom>
            <a:avLst/>
            <a:gdLst>
              <a:gd name="T0" fmla="*/ 102 w 44"/>
              <a:gd name="T1" fmla="*/ 2 h 27"/>
              <a:gd name="T2" fmla="*/ 102 w 44"/>
              <a:gd name="T3" fmla="*/ 36 h 27"/>
              <a:gd name="T4" fmla="*/ 102 w 44"/>
              <a:gd name="T5" fmla="*/ 52 h 27"/>
              <a:gd name="T6" fmla="*/ 85 w 44"/>
              <a:gd name="T7" fmla="*/ 52 h 27"/>
              <a:gd name="T8" fmla="*/ 69 w 44"/>
              <a:gd name="T9" fmla="*/ 52 h 27"/>
              <a:gd name="T10" fmla="*/ 59 w 44"/>
              <a:gd name="T11" fmla="*/ 62 h 27"/>
              <a:gd name="T12" fmla="*/ 45 w 44"/>
              <a:gd name="T13" fmla="*/ 62 h 27"/>
              <a:gd name="T14" fmla="*/ 19 w 44"/>
              <a:gd name="T15" fmla="*/ 62 h 27"/>
              <a:gd name="T16" fmla="*/ 2 w 44"/>
              <a:gd name="T17" fmla="*/ 62 h 27"/>
              <a:gd name="T18" fmla="*/ 2 w 44"/>
              <a:gd name="T19" fmla="*/ 28 h 27"/>
              <a:gd name="T20" fmla="*/ 2 w 44"/>
              <a:gd name="T21" fmla="*/ 5 h 27"/>
              <a:gd name="T22" fmla="*/ 14 w 44"/>
              <a:gd name="T23" fmla="*/ 0 h 27"/>
              <a:gd name="T24" fmla="*/ 26 w 44"/>
              <a:gd name="T25" fmla="*/ 0 h 27"/>
              <a:gd name="T26" fmla="*/ 31 w 44"/>
              <a:gd name="T27" fmla="*/ 2 h 27"/>
              <a:gd name="T28" fmla="*/ 33 w 44"/>
              <a:gd name="T29" fmla="*/ 5 h 27"/>
              <a:gd name="T30" fmla="*/ 35 w 44"/>
              <a:gd name="T31" fmla="*/ 2 h 27"/>
              <a:gd name="T32" fmla="*/ 43 w 44"/>
              <a:gd name="T33" fmla="*/ 5 h 27"/>
              <a:gd name="T34" fmla="*/ 95 w 44"/>
              <a:gd name="T35" fmla="*/ 2 h 27"/>
              <a:gd name="T36" fmla="*/ 102 w 44"/>
              <a:gd name="T37" fmla="*/ 2 h 27"/>
              <a:gd name="T38" fmla="*/ 102 w 44"/>
              <a:gd name="T39" fmla="*/ 2 h 27"/>
              <a:gd name="T40" fmla="*/ 102 w 44"/>
              <a:gd name="T41" fmla="*/ 2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4"/>
              <a:gd name="T64" fmla="*/ 0 h 27"/>
              <a:gd name="T65" fmla="*/ 44 w 44"/>
              <a:gd name="T66" fmla="*/ 27 h 2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4" h="27">
                <a:moveTo>
                  <a:pt x="43" y="1"/>
                </a:moveTo>
                <a:cubicBezTo>
                  <a:pt x="43" y="6"/>
                  <a:pt x="43" y="10"/>
                  <a:pt x="43" y="15"/>
                </a:cubicBezTo>
                <a:cubicBezTo>
                  <a:pt x="43" y="16"/>
                  <a:pt x="44" y="22"/>
                  <a:pt x="43" y="22"/>
                </a:cubicBezTo>
                <a:cubicBezTo>
                  <a:pt x="43" y="23"/>
                  <a:pt x="38" y="22"/>
                  <a:pt x="36" y="22"/>
                </a:cubicBezTo>
                <a:cubicBezTo>
                  <a:pt x="34" y="22"/>
                  <a:pt x="32" y="22"/>
                  <a:pt x="29" y="22"/>
                </a:cubicBezTo>
                <a:cubicBezTo>
                  <a:pt x="29" y="27"/>
                  <a:pt x="29" y="26"/>
                  <a:pt x="25" y="26"/>
                </a:cubicBezTo>
                <a:cubicBezTo>
                  <a:pt x="23" y="26"/>
                  <a:pt x="21" y="26"/>
                  <a:pt x="19" y="26"/>
                </a:cubicBezTo>
                <a:cubicBezTo>
                  <a:pt x="15" y="26"/>
                  <a:pt x="12" y="26"/>
                  <a:pt x="8" y="26"/>
                </a:cubicBezTo>
                <a:cubicBezTo>
                  <a:pt x="7" y="26"/>
                  <a:pt x="2" y="27"/>
                  <a:pt x="1" y="26"/>
                </a:cubicBezTo>
                <a:cubicBezTo>
                  <a:pt x="0" y="24"/>
                  <a:pt x="1" y="14"/>
                  <a:pt x="1" y="12"/>
                </a:cubicBezTo>
                <a:cubicBezTo>
                  <a:pt x="1" y="9"/>
                  <a:pt x="1" y="5"/>
                  <a:pt x="1" y="2"/>
                </a:cubicBezTo>
                <a:cubicBezTo>
                  <a:pt x="1" y="0"/>
                  <a:pt x="5" y="0"/>
                  <a:pt x="6" y="0"/>
                </a:cubicBezTo>
                <a:cubicBezTo>
                  <a:pt x="8" y="0"/>
                  <a:pt x="10" y="1"/>
                  <a:pt x="11" y="0"/>
                </a:cubicBezTo>
                <a:cubicBezTo>
                  <a:pt x="12" y="0"/>
                  <a:pt x="15" y="0"/>
                  <a:pt x="13" y="1"/>
                </a:cubicBezTo>
                <a:cubicBezTo>
                  <a:pt x="14" y="1"/>
                  <a:pt x="14" y="2"/>
                  <a:pt x="14" y="2"/>
                </a:cubicBezTo>
                <a:cubicBezTo>
                  <a:pt x="14" y="1"/>
                  <a:pt x="15" y="1"/>
                  <a:pt x="15" y="1"/>
                </a:cubicBezTo>
                <a:cubicBezTo>
                  <a:pt x="16" y="0"/>
                  <a:pt x="18" y="0"/>
                  <a:pt x="18" y="2"/>
                </a:cubicBezTo>
                <a:cubicBezTo>
                  <a:pt x="25" y="1"/>
                  <a:pt x="32" y="2"/>
                  <a:pt x="40" y="1"/>
                </a:cubicBezTo>
                <a:cubicBezTo>
                  <a:pt x="41" y="1"/>
                  <a:pt x="42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1"/>
                  <a:pt x="43" y="1"/>
                  <a:pt x="4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3" name="Freeform 9931" descr="© INSCALE GmbH, 05.05.2010&#10;http://www.presentationload.com/">
            <a:extLst>
              <a:ext uri="{FF2B5EF4-FFF2-40B4-BE49-F238E27FC236}">
                <a16:creationId xmlns:a16="http://schemas.microsoft.com/office/drawing/2014/main" id="{5B2B0359-AE92-1248-9505-A874B89A479F}"/>
              </a:ext>
            </a:extLst>
          </p:cNvPr>
          <p:cNvSpPr>
            <a:spLocks/>
          </p:cNvSpPr>
          <p:nvPr/>
        </p:nvSpPr>
        <p:spPr bwMode="auto">
          <a:xfrm>
            <a:off x="5140213" y="2161162"/>
            <a:ext cx="117039" cy="75231"/>
          </a:xfrm>
          <a:custGeom>
            <a:avLst/>
            <a:gdLst>
              <a:gd name="T0" fmla="*/ 121 w 57"/>
              <a:gd name="T1" fmla="*/ 0 h 37"/>
              <a:gd name="T2" fmla="*/ 121 w 57"/>
              <a:gd name="T3" fmla="*/ 5 h 37"/>
              <a:gd name="T4" fmla="*/ 121 w 57"/>
              <a:gd name="T5" fmla="*/ 19 h 37"/>
              <a:gd name="T6" fmla="*/ 133 w 57"/>
              <a:gd name="T7" fmla="*/ 26 h 37"/>
              <a:gd name="T8" fmla="*/ 130 w 57"/>
              <a:gd name="T9" fmla="*/ 29 h 37"/>
              <a:gd name="T10" fmla="*/ 128 w 57"/>
              <a:gd name="T11" fmla="*/ 38 h 37"/>
              <a:gd name="T12" fmla="*/ 123 w 57"/>
              <a:gd name="T13" fmla="*/ 48 h 37"/>
              <a:gd name="T14" fmla="*/ 111 w 57"/>
              <a:gd name="T15" fmla="*/ 50 h 37"/>
              <a:gd name="T16" fmla="*/ 107 w 57"/>
              <a:gd name="T17" fmla="*/ 52 h 37"/>
              <a:gd name="T18" fmla="*/ 97 w 57"/>
              <a:gd name="T19" fmla="*/ 59 h 37"/>
              <a:gd name="T20" fmla="*/ 92 w 57"/>
              <a:gd name="T21" fmla="*/ 69 h 37"/>
              <a:gd name="T22" fmla="*/ 92 w 57"/>
              <a:gd name="T23" fmla="*/ 86 h 37"/>
              <a:gd name="T24" fmla="*/ 81 w 57"/>
              <a:gd name="T25" fmla="*/ 86 h 37"/>
              <a:gd name="T26" fmla="*/ 59 w 57"/>
              <a:gd name="T27" fmla="*/ 86 h 37"/>
              <a:gd name="T28" fmla="*/ 0 w 57"/>
              <a:gd name="T29" fmla="*/ 86 h 37"/>
              <a:gd name="T30" fmla="*/ 5 w 57"/>
              <a:gd name="T31" fmla="*/ 69 h 37"/>
              <a:gd name="T32" fmla="*/ 21 w 57"/>
              <a:gd name="T33" fmla="*/ 69 h 37"/>
              <a:gd name="T34" fmla="*/ 36 w 57"/>
              <a:gd name="T35" fmla="*/ 62 h 37"/>
              <a:gd name="T36" fmla="*/ 50 w 57"/>
              <a:gd name="T37" fmla="*/ 64 h 37"/>
              <a:gd name="T38" fmla="*/ 64 w 57"/>
              <a:gd name="T39" fmla="*/ 59 h 37"/>
              <a:gd name="T40" fmla="*/ 76 w 57"/>
              <a:gd name="T41" fmla="*/ 50 h 37"/>
              <a:gd name="T42" fmla="*/ 90 w 57"/>
              <a:gd name="T43" fmla="*/ 48 h 37"/>
              <a:gd name="T44" fmla="*/ 102 w 57"/>
              <a:gd name="T45" fmla="*/ 38 h 37"/>
              <a:gd name="T46" fmla="*/ 107 w 57"/>
              <a:gd name="T47" fmla="*/ 19 h 37"/>
              <a:gd name="T48" fmla="*/ 109 w 57"/>
              <a:gd name="T49" fmla="*/ 10 h 37"/>
              <a:gd name="T50" fmla="*/ 121 w 57"/>
              <a:gd name="T51" fmla="*/ 0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7"/>
              <a:gd name="T79" fmla="*/ 0 h 37"/>
              <a:gd name="T80" fmla="*/ 57 w 57"/>
              <a:gd name="T81" fmla="*/ 37 h 3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7" h="37">
                <a:moveTo>
                  <a:pt x="51" y="0"/>
                </a:moveTo>
                <a:cubicBezTo>
                  <a:pt x="51" y="1"/>
                  <a:pt x="50" y="1"/>
                  <a:pt x="51" y="2"/>
                </a:cubicBezTo>
                <a:cubicBezTo>
                  <a:pt x="50" y="3"/>
                  <a:pt x="52" y="8"/>
                  <a:pt x="51" y="8"/>
                </a:cubicBezTo>
                <a:cubicBezTo>
                  <a:pt x="52" y="9"/>
                  <a:pt x="54" y="10"/>
                  <a:pt x="56" y="11"/>
                </a:cubicBezTo>
                <a:cubicBezTo>
                  <a:pt x="55" y="11"/>
                  <a:pt x="55" y="11"/>
                  <a:pt x="55" y="12"/>
                </a:cubicBezTo>
                <a:cubicBezTo>
                  <a:pt x="57" y="13"/>
                  <a:pt x="54" y="15"/>
                  <a:pt x="54" y="16"/>
                </a:cubicBezTo>
                <a:cubicBezTo>
                  <a:pt x="54" y="17"/>
                  <a:pt x="54" y="20"/>
                  <a:pt x="52" y="20"/>
                </a:cubicBezTo>
                <a:cubicBezTo>
                  <a:pt x="50" y="20"/>
                  <a:pt x="49" y="21"/>
                  <a:pt x="47" y="21"/>
                </a:cubicBezTo>
                <a:cubicBezTo>
                  <a:pt x="47" y="21"/>
                  <a:pt x="45" y="22"/>
                  <a:pt x="45" y="22"/>
                </a:cubicBezTo>
                <a:cubicBezTo>
                  <a:pt x="43" y="23"/>
                  <a:pt x="42" y="24"/>
                  <a:pt x="41" y="25"/>
                </a:cubicBezTo>
                <a:cubicBezTo>
                  <a:pt x="39" y="27"/>
                  <a:pt x="39" y="26"/>
                  <a:pt x="39" y="29"/>
                </a:cubicBezTo>
                <a:cubicBezTo>
                  <a:pt x="39" y="30"/>
                  <a:pt x="40" y="36"/>
                  <a:pt x="39" y="36"/>
                </a:cubicBezTo>
                <a:cubicBezTo>
                  <a:pt x="39" y="37"/>
                  <a:pt x="35" y="36"/>
                  <a:pt x="34" y="36"/>
                </a:cubicBezTo>
                <a:cubicBezTo>
                  <a:pt x="31" y="36"/>
                  <a:pt x="28" y="36"/>
                  <a:pt x="25" y="36"/>
                </a:cubicBezTo>
                <a:cubicBezTo>
                  <a:pt x="16" y="36"/>
                  <a:pt x="8" y="36"/>
                  <a:pt x="0" y="36"/>
                </a:cubicBezTo>
                <a:cubicBezTo>
                  <a:pt x="0" y="34"/>
                  <a:pt x="1" y="30"/>
                  <a:pt x="2" y="29"/>
                </a:cubicBezTo>
                <a:cubicBezTo>
                  <a:pt x="4" y="27"/>
                  <a:pt x="7" y="29"/>
                  <a:pt x="9" y="29"/>
                </a:cubicBezTo>
                <a:cubicBezTo>
                  <a:pt x="11" y="28"/>
                  <a:pt x="13" y="27"/>
                  <a:pt x="15" y="26"/>
                </a:cubicBezTo>
                <a:cubicBezTo>
                  <a:pt x="17" y="26"/>
                  <a:pt x="19" y="27"/>
                  <a:pt x="21" y="27"/>
                </a:cubicBezTo>
                <a:cubicBezTo>
                  <a:pt x="23" y="26"/>
                  <a:pt x="25" y="26"/>
                  <a:pt x="27" y="25"/>
                </a:cubicBezTo>
                <a:cubicBezTo>
                  <a:pt x="28" y="23"/>
                  <a:pt x="29" y="21"/>
                  <a:pt x="32" y="21"/>
                </a:cubicBezTo>
                <a:cubicBezTo>
                  <a:pt x="34" y="20"/>
                  <a:pt x="36" y="22"/>
                  <a:pt x="38" y="20"/>
                </a:cubicBezTo>
                <a:cubicBezTo>
                  <a:pt x="40" y="18"/>
                  <a:pt x="41" y="17"/>
                  <a:pt x="43" y="16"/>
                </a:cubicBezTo>
                <a:cubicBezTo>
                  <a:pt x="46" y="16"/>
                  <a:pt x="44" y="10"/>
                  <a:pt x="45" y="8"/>
                </a:cubicBezTo>
                <a:cubicBezTo>
                  <a:pt x="46" y="6"/>
                  <a:pt x="45" y="5"/>
                  <a:pt x="46" y="4"/>
                </a:cubicBezTo>
                <a:cubicBezTo>
                  <a:pt x="47" y="2"/>
                  <a:pt x="49" y="1"/>
                  <a:pt x="5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4" name="Freeform 9932" descr="© INSCALE GmbH, 05.05.2010&#10;http://www.presentationload.com/">
            <a:extLst>
              <a:ext uri="{FF2B5EF4-FFF2-40B4-BE49-F238E27FC236}">
                <a16:creationId xmlns:a16="http://schemas.microsoft.com/office/drawing/2014/main" id="{2A5533EA-9752-094A-8874-F6418C50E146}"/>
              </a:ext>
            </a:extLst>
          </p:cNvPr>
          <p:cNvSpPr>
            <a:spLocks/>
          </p:cNvSpPr>
          <p:nvPr/>
        </p:nvSpPr>
        <p:spPr bwMode="auto">
          <a:xfrm>
            <a:off x="5490461" y="2169711"/>
            <a:ext cx="94498" cy="86345"/>
          </a:xfrm>
          <a:custGeom>
            <a:avLst/>
            <a:gdLst>
              <a:gd name="T0" fmla="*/ 36 w 46"/>
              <a:gd name="T1" fmla="*/ 9 h 43"/>
              <a:gd name="T2" fmla="*/ 36 w 46"/>
              <a:gd name="T3" fmla="*/ 16 h 43"/>
              <a:gd name="T4" fmla="*/ 50 w 46"/>
              <a:gd name="T5" fmla="*/ 16 h 43"/>
              <a:gd name="T6" fmla="*/ 52 w 46"/>
              <a:gd name="T7" fmla="*/ 26 h 43"/>
              <a:gd name="T8" fmla="*/ 55 w 46"/>
              <a:gd name="T9" fmla="*/ 33 h 43"/>
              <a:gd name="T10" fmla="*/ 69 w 46"/>
              <a:gd name="T11" fmla="*/ 33 h 43"/>
              <a:gd name="T12" fmla="*/ 71 w 46"/>
              <a:gd name="T13" fmla="*/ 45 h 43"/>
              <a:gd name="T14" fmla="*/ 76 w 46"/>
              <a:gd name="T15" fmla="*/ 49 h 43"/>
              <a:gd name="T16" fmla="*/ 109 w 46"/>
              <a:gd name="T17" fmla="*/ 49 h 43"/>
              <a:gd name="T18" fmla="*/ 109 w 46"/>
              <a:gd name="T19" fmla="*/ 82 h 43"/>
              <a:gd name="T20" fmla="*/ 43 w 46"/>
              <a:gd name="T21" fmla="*/ 82 h 43"/>
              <a:gd name="T22" fmla="*/ 38 w 46"/>
              <a:gd name="T23" fmla="*/ 89 h 43"/>
              <a:gd name="T24" fmla="*/ 36 w 46"/>
              <a:gd name="T25" fmla="*/ 99 h 43"/>
              <a:gd name="T26" fmla="*/ 5 w 46"/>
              <a:gd name="T27" fmla="*/ 99 h 43"/>
              <a:gd name="T28" fmla="*/ 2 w 46"/>
              <a:gd name="T29" fmla="*/ 33 h 43"/>
              <a:gd name="T30" fmla="*/ 2 w 46"/>
              <a:gd name="T31" fmla="*/ 2 h 43"/>
              <a:gd name="T32" fmla="*/ 17 w 46"/>
              <a:gd name="T33" fmla="*/ 0 h 43"/>
              <a:gd name="T34" fmla="*/ 36 w 46"/>
              <a:gd name="T35" fmla="*/ 0 h 43"/>
              <a:gd name="T36" fmla="*/ 36 w 46"/>
              <a:gd name="T37" fmla="*/ 9 h 4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6"/>
              <a:gd name="T58" fmla="*/ 0 h 43"/>
              <a:gd name="T59" fmla="*/ 46 w 46"/>
              <a:gd name="T60" fmla="*/ 43 h 4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6" h="43">
                <a:moveTo>
                  <a:pt x="15" y="4"/>
                </a:moveTo>
                <a:cubicBezTo>
                  <a:pt x="15" y="5"/>
                  <a:pt x="15" y="6"/>
                  <a:pt x="15" y="7"/>
                </a:cubicBezTo>
                <a:cubicBezTo>
                  <a:pt x="17" y="7"/>
                  <a:pt x="19" y="7"/>
                  <a:pt x="21" y="7"/>
                </a:cubicBezTo>
                <a:cubicBezTo>
                  <a:pt x="23" y="7"/>
                  <a:pt x="22" y="8"/>
                  <a:pt x="22" y="11"/>
                </a:cubicBezTo>
                <a:cubicBezTo>
                  <a:pt x="22" y="12"/>
                  <a:pt x="22" y="14"/>
                  <a:pt x="23" y="14"/>
                </a:cubicBezTo>
                <a:cubicBezTo>
                  <a:pt x="25" y="14"/>
                  <a:pt x="27" y="14"/>
                  <a:pt x="29" y="14"/>
                </a:cubicBezTo>
                <a:cubicBezTo>
                  <a:pt x="29" y="15"/>
                  <a:pt x="29" y="17"/>
                  <a:pt x="30" y="19"/>
                </a:cubicBezTo>
                <a:cubicBezTo>
                  <a:pt x="30" y="21"/>
                  <a:pt x="29" y="21"/>
                  <a:pt x="32" y="21"/>
                </a:cubicBezTo>
                <a:cubicBezTo>
                  <a:pt x="36" y="21"/>
                  <a:pt x="41" y="21"/>
                  <a:pt x="46" y="21"/>
                </a:cubicBezTo>
                <a:cubicBezTo>
                  <a:pt x="46" y="26"/>
                  <a:pt x="46" y="30"/>
                  <a:pt x="46" y="35"/>
                </a:cubicBezTo>
                <a:cubicBezTo>
                  <a:pt x="36" y="35"/>
                  <a:pt x="27" y="35"/>
                  <a:pt x="18" y="35"/>
                </a:cubicBezTo>
                <a:cubicBezTo>
                  <a:pt x="16" y="35"/>
                  <a:pt x="16" y="35"/>
                  <a:pt x="16" y="38"/>
                </a:cubicBezTo>
                <a:cubicBezTo>
                  <a:pt x="16" y="39"/>
                  <a:pt x="17" y="42"/>
                  <a:pt x="15" y="42"/>
                </a:cubicBezTo>
                <a:cubicBezTo>
                  <a:pt x="13" y="42"/>
                  <a:pt x="2" y="43"/>
                  <a:pt x="2" y="42"/>
                </a:cubicBezTo>
                <a:cubicBezTo>
                  <a:pt x="2" y="33"/>
                  <a:pt x="1" y="23"/>
                  <a:pt x="1" y="14"/>
                </a:cubicBezTo>
                <a:cubicBezTo>
                  <a:pt x="1" y="12"/>
                  <a:pt x="0" y="2"/>
                  <a:pt x="1" y="1"/>
                </a:cubicBezTo>
                <a:cubicBezTo>
                  <a:pt x="1" y="0"/>
                  <a:pt x="6" y="0"/>
                  <a:pt x="7" y="0"/>
                </a:cubicBezTo>
                <a:cubicBezTo>
                  <a:pt x="10" y="0"/>
                  <a:pt x="12" y="0"/>
                  <a:pt x="15" y="0"/>
                </a:cubicBezTo>
                <a:cubicBezTo>
                  <a:pt x="15" y="1"/>
                  <a:pt x="15" y="3"/>
                  <a:pt x="15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5" name="Freeform 9933" descr="© INSCALE GmbH, 05.05.2010&#10;http://www.presentationload.com/">
            <a:extLst>
              <a:ext uri="{FF2B5EF4-FFF2-40B4-BE49-F238E27FC236}">
                <a16:creationId xmlns:a16="http://schemas.microsoft.com/office/drawing/2014/main" id="{31484139-9A68-614D-8132-CAEF61982618}"/>
              </a:ext>
            </a:extLst>
          </p:cNvPr>
          <p:cNvSpPr>
            <a:spLocks/>
          </p:cNvSpPr>
          <p:nvPr/>
        </p:nvSpPr>
        <p:spPr bwMode="auto">
          <a:xfrm>
            <a:off x="5449715" y="2171421"/>
            <a:ext cx="42481" cy="42745"/>
          </a:xfrm>
          <a:custGeom>
            <a:avLst/>
            <a:gdLst>
              <a:gd name="T0" fmla="*/ 49 w 21"/>
              <a:gd name="T1" fmla="*/ 0 h 21"/>
              <a:gd name="T2" fmla="*/ 49 w 21"/>
              <a:gd name="T3" fmla="*/ 50 h 21"/>
              <a:gd name="T4" fmla="*/ 0 w 21"/>
              <a:gd name="T5" fmla="*/ 50 h 21"/>
              <a:gd name="T6" fmla="*/ 0 w 21"/>
              <a:gd name="T7" fmla="*/ 7 h 21"/>
              <a:gd name="T8" fmla="*/ 7 w 21"/>
              <a:gd name="T9" fmla="*/ 0 h 21"/>
              <a:gd name="T10" fmla="*/ 33 w 21"/>
              <a:gd name="T11" fmla="*/ 0 h 21"/>
              <a:gd name="T12" fmla="*/ 49 w 21"/>
              <a:gd name="T13" fmla="*/ 0 h 21"/>
              <a:gd name="T14" fmla="*/ 49 w 21"/>
              <a:gd name="T15" fmla="*/ 0 h 21"/>
              <a:gd name="T16" fmla="*/ 49 w 2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"/>
              <a:gd name="T28" fmla="*/ 0 h 21"/>
              <a:gd name="T29" fmla="*/ 21 w 21"/>
              <a:gd name="T30" fmla="*/ 21 h 2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" h="21">
                <a:moveTo>
                  <a:pt x="21" y="0"/>
                </a:moveTo>
                <a:cubicBezTo>
                  <a:pt x="21" y="7"/>
                  <a:pt x="21" y="14"/>
                  <a:pt x="21" y="21"/>
                </a:cubicBezTo>
                <a:cubicBezTo>
                  <a:pt x="14" y="21"/>
                  <a:pt x="7" y="21"/>
                  <a:pt x="0" y="21"/>
                </a:cubicBezTo>
                <a:cubicBezTo>
                  <a:pt x="0" y="15"/>
                  <a:pt x="0" y="9"/>
                  <a:pt x="0" y="3"/>
                </a:cubicBezTo>
                <a:cubicBezTo>
                  <a:pt x="0" y="0"/>
                  <a:pt x="0" y="0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16" y="0"/>
                  <a:pt x="18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6" name="Freeform 9934" descr="© INSCALE GmbH, 05.05.2010&#10;http://www.presentationload.com/">
            <a:extLst>
              <a:ext uri="{FF2B5EF4-FFF2-40B4-BE49-F238E27FC236}">
                <a16:creationId xmlns:a16="http://schemas.microsoft.com/office/drawing/2014/main" id="{BB66D17B-588B-E441-BAE4-B5F0E255BBDB}"/>
              </a:ext>
            </a:extLst>
          </p:cNvPr>
          <p:cNvSpPr>
            <a:spLocks/>
          </p:cNvSpPr>
          <p:nvPr/>
        </p:nvSpPr>
        <p:spPr bwMode="auto">
          <a:xfrm>
            <a:off x="5377758" y="2185955"/>
            <a:ext cx="73691" cy="117122"/>
          </a:xfrm>
          <a:custGeom>
            <a:avLst/>
            <a:gdLst>
              <a:gd name="T0" fmla="*/ 83 w 36"/>
              <a:gd name="T1" fmla="*/ 0 h 58"/>
              <a:gd name="T2" fmla="*/ 85 w 36"/>
              <a:gd name="T3" fmla="*/ 99 h 58"/>
              <a:gd name="T4" fmla="*/ 35 w 36"/>
              <a:gd name="T5" fmla="*/ 99 h 58"/>
              <a:gd name="T6" fmla="*/ 35 w 36"/>
              <a:gd name="T7" fmla="*/ 130 h 58"/>
              <a:gd name="T8" fmla="*/ 19 w 36"/>
              <a:gd name="T9" fmla="*/ 135 h 58"/>
              <a:gd name="T10" fmla="*/ 19 w 36"/>
              <a:gd name="T11" fmla="*/ 116 h 58"/>
              <a:gd name="T12" fmla="*/ 19 w 36"/>
              <a:gd name="T13" fmla="*/ 99 h 58"/>
              <a:gd name="T14" fmla="*/ 2 w 36"/>
              <a:gd name="T15" fmla="*/ 99 h 58"/>
              <a:gd name="T16" fmla="*/ 2 w 36"/>
              <a:gd name="T17" fmla="*/ 80 h 58"/>
              <a:gd name="T18" fmla="*/ 0 w 36"/>
              <a:gd name="T19" fmla="*/ 0 h 58"/>
              <a:gd name="T20" fmla="*/ 17 w 36"/>
              <a:gd name="T21" fmla="*/ 0 h 58"/>
              <a:gd name="T22" fmla="*/ 83 w 36"/>
              <a:gd name="T23" fmla="*/ 0 h 58"/>
              <a:gd name="T24" fmla="*/ 83 w 36"/>
              <a:gd name="T25" fmla="*/ 0 h 58"/>
              <a:gd name="T26" fmla="*/ 83 w 36"/>
              <a:gd name="T27" fmla="*/ 0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6"/>
              <a:gd name="T43" fmla="*/ 0 h 58"/>
              <a:gd name="T44" fmla="*/ 36 w 36"/>
              <a:gd name="T45" fmla="*/ 58 h 5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6" h="58">
                <a:moveTo>
                  <a:pt x="35" y="0"/>
                </a:moveTo>
                <a:cubicBezTo>
                  <a:pt x="35" y="14"/>
                  <a:pt x="36" y="28"/>
                  <a:pt x="36" y="42"/>
                </a:cubicBezTo>
                <a:cubicBezTo>
                  <a:pt x="34" y="42"/>
                  <a:pt x="15" y="42"/>
                  <a:pt x="15" y="42"/>
                </a:cubicBezTo>
                <a:cubicBezTo>
                  <a:pt x="15" y="46"/>
                  <a:pt x="15" y="51"/>
                  <a:pt x="15" y="55"/>
                </a:cubicBezTo>
                <a:cubicBezTo>
                  <a:pt x="15" y="58"/>
                  <a:pt x="10" y="56"/>
                  <a:pt x="8" y="57"/>
                </a:cubicBezTo>
                <a:cubicBezTo>
                  <a:pt x="8" y="54"/>
                  <a:pt x="8" y="52"/>
                  <a:pt x="8" y="49"/>
                </a:cubicBezTo>
                <a:cubicBezTo>
                  <a:pt x="8" y="48"/>
                  <a:pt x="8" y="43"/>
                  <a:pt x="8" y="42"/>
                </a:cubicBezTo>
                <a:cubicBezTo>
                  <a:pt x="7" y="42"/>
                  <a:pt x="1" y="43"/>
                  <a:pt x="1" y="42"/>
                </a:cubicBezTo>
                <a:cubicBezTo>
                  <a:pt x="1" y="39"/>
                  <a:pt x="1" y="37"/>
                  <a:pt x="1" y="34"/>
                </a:cubicBezTo>
                <a:cubicBezTo>
                  <a:pt x="1" y="23"/>
                  <a:pt x="0" y="12"/>
                  <a:pt x="0" y="0"/>
                </a:cubicBezTo>
                <a:cubicBezTo>
                  <a:pt x="3" y="0"/>
                  <a:pt x="5" y="0"/>
                  <a:pt x="7" y="0"/>
                </a:cubicBezTo>
                <a:cubicBezTo>
                  <a:pt x="17" y="1"/>
                  <a:pt x="26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7" name="Freeform 9935" descr="© INSCALE GmbH, 05.05.2010&#10;http://www.presentationload.com/">
            <a:extLst>
              <a:ext uri="{FF2B5EF4-FFF2-40B4-BE49-F238E27FC236}">
                <a16:creationId xmlns:a16="http://schemas.microsoft.com/office/drawing/2014/main" id="{45313052-7D84-0F4A-86EF-B07C2562B079}"/>
              </a:ext>
            </a:extLst>
          </p:cNvPr>
          <p:cNvSpPr>
            <a:spLocks/>
          </p:cNvSpPr>
          <p:nvPr/>
        </p:nvSpPr>
        <p:spPr bwMode="auto">
          <a:xfrm>
            <a:off x="5291929" y="2191939"/>
            <a:ext cx="87562" cy="72667"/>
          </a:xfrm>
          <a:custGeom>
            <a:avLst/>
            <a:gdLst>
              <a:gd name="T0" fmla="*/ 33 w 43"/>
              <a:gd name="T1" fmla="*/ 2 h 36"/>
              <a:gd name="T2" fmla="*/ 73 w 43"/>
              <a:gd name="T3" fmla="*/ 2 h 36"/>
              <a:gd name="T4" fmla="*/ 99 w 43"/>
              <a:gd name="T5" fmla="*/ 5 h 36"/>
              <a:gd name="T6" fmla="*/ 101 w 43"/>
              <a:gd name="T7" fmla="*/ 43 h 36"/>
              <a:gd name="T8" fmla="*/ 96 w 43"/>
              <a:gd name="T9" fmla="*/ 54 h 36"/>
              <a:gd name="T10" fmla="*/ 85 w 43"/>
              <a:gd name="T11" fmla="*/ 52 h 36"/>
              <a:gd name="T12" fmla="*/ 78 w 43"/>
              <a:gd name="T13" fmla="*/ 54 h 36"/>
              <a:gd name="T14" fmla="*/ 75 w 43"/>
              <a:gd name="T15" fmla="*/ 61 h 36"/>
              <a:gd name="T16" fmla="*/ 73 w 43"/>
              <a:gd name="T17" fmla="*/ 68 h 36"/>
              <a:gd name="T18" fmla="*/ 56 w 43"/>
              <a:gd name="T19" fmla="*/ 68 h 36"/>
              <a:gd name="T20" fmla="*/ 56 w 43"/>
              <a:gd name="T21" fmla="*/ 85 h 36"/>
              <a:gd name="T22" fmla="*/ 33 w 43"/>
              <a:gd name="T23" fmla="*/ 85 h 36"/>
              <a:gd name="T24" fmla="*/ 33 w 43"/>
              <a:gd name="T25" fmla="*/ 71 h 36"/>
              <a:gd name="T26" fmla="*/ 21 w 43"/>
              <a:gd name="T27" fmla="*/ 68 h 36"/>
              <a:gd name="T28" fmla="*/ 2 w 43"/>
              <a:gd name="T29" fmla="*/ 68 h 36"/>
              <a:gd name="T30" fmla="*/ 0 w 43"/>
              <a:gd name="T31" fmla="*/ 54 h 36"/>
              <a:gd name="T32" fmla="*/ 0 w 43"/>
              <a:gd name="T33" fmla="*/ 2 h 36"/>
              <a:gd name="T34" fmla="*/ 33 w 43"/>
              <a:gd name="T35" fmla="*/ 2 h 36"/>
              <a:gd name="T36" fmla="*/ 33 w 43"/>
              <a:gd name="T37" fmla="*/ 2 h 36"/>
              <a:gd name="T38" fmla="*/ 33 w 43"/>
              <a:gd name="T39" fmla="*/ 2 h 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3"/>
              <a:gd name="T61" fmla="*/ 0 h 36"/>
              <a:gd name="T62" fmla="*/ 43 w 43"/>
              <a:gd name="T63" fmla="*/ 36 h 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3" h="36">
                <a:moveTo>
                  <a:pt x="14" y="1"/>
                </a:moveTo>
                <a:cubicBezTo>
                  <a:pt x="20" y="1"/>
                  <a:pt x="25" y="1"/>
                  <a:pt x="31" y="1"/>
                </a:cubicBezTo>
                <a:cubicBezTo>
                  <a:pt x="33" y="1"/>
                  <a:pt x="42" y="0"/>
                  <a:pt x="42" y="2"/>
                </a:cubicBezTo>
                <a:cubicBezTo>
                  <a:pt x="42" y="7"/>
                  <a:pt x="42" y="13"/>
                  <a:pt x="43" y="18"/>
                </a:cubicBezTo>
                <a:cubicBezTo>
                  <a:pt x="43" y="20"/>
                  <a:pt x="43" y="23"/>
                  <a:pt x="41" y="23"/>
                </a:cubicBezTo>
                <a:cubicBezTo>
                  <a:pt x="40" y="22"/>
                  <a:pt x="38" y="22"/>
                  <a:pt x="36" y="22"/>
                </a:cubicBezTo>
                <a:cubicBezTo>
                  <a:pt x="35" y="23"/>
                  <a:pt x="34" y="23"/>
                  <a:pt x="33" y="23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7"/>
                  <a:pt x="31" y="29"/>
                  <a:pt x="31" y="29"/>
                </a:cubicBezTo>
                <a:cubicBezTo>
                  <a:pt x="29" y="29"/>
                  <a:pt x="26" y="29"/>
                  <a:pt x="24" y="29"/>
                </a:cubicBezTo>
                <a:cubicBezTo>
                  <a:pt x="24" y="31"/>
                  <a:pt x="24" y="33"/>
                  <a:pt x="24" y="36"/>
                </a:cubicBezTo>
                <a:cubicBezTo>
                  <a:pt x="21" y="36"/>
                  <a:pt x="17" y="36"/>
                  <a:pt x="14" y="36"/>
                </a:cubicBezTo>
                <a:cubicBezTo>
                  <a:pt x="14" y="34"/>
                  <a:pt x="14" y="32"/>
                  <a:pt x="14" y="30"/>
                </a:cubicBezTo>
                <a:cubicBezTo>
                  <a:pt x="14" y="28"/>
                  <a:pt x="10" y="29"/>
                  <a:pt x="9" y="29"/>
                </a:cubicBezTo>
                <a:cubicBezTo>
                  <a:pt x="6" y="29"/>
                  <a:pt x="4" y="29"/>
                  <a:pt x="1" y="29"/>
                </a:cubicBezTo>
                <a:cubicBezTo>
                  <a:pt x="0" y="29"/>
                  <a:pt x="0" y="24"/>
                  <a:pt x="0" y="23"/>
                </a:cubicBezTo>
                <a:cubicBezTo>
                  <a:pt x="0" y="16"/>
                  <a:pt x="0" y="8"/>
                  <a:pt x="0" y="1"/>
                </a:cubicBezTo>
                <a:cubicBezTo>
                  <a:pt x="5" y="1"/>
                  <a:pt x="9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8" name="Freeform 9936" descr="© INSCALE GmbH, 05.05.2010&#10;http://www.presentationload.com/">
            <a:extLst>
              <a:ext uri="{FF2B5EF4-FFF2-40B4-BE49-F238E27FC236}">
                <a16:creationId xmlns:a16="http://schemas.microsoft.com/office/drawing/2014/main" id="{AA9408B8-2A10-114C-9305-6C4F92695C71}"/>
              </a:ext>
            </a:extLst>
          </p:cNvPr>
          <p:cNvSpPr>
            <a:spLocks/>
          </p:cNvSpPr>
          <p:nvPr/>
        </p:nvSpPr>
        <p:spPr bwMode="auto">
          <a:xfrm>
            <a:off x="5219972" y="2193649"/>
            <a:ext cx="76292" cy="70957"/>
          </a:xfrm>
          <a:custGeom>
            <a:avLst/>
            <a:gdLst>
              <a:gd name="T0" fmla="*/ 83 w 37"/>
              <a:gd name="T1" fmla="*/ 0 h 35"/>
              <a:gd name="T2" fmla="*/ 83 w 37"/>
              <a:gd name="T3" fmla="*/ 66 h 35"/>
              <a:gd name="T4" fmla="*/ 81 w 37"/>
              <a:gd name="T5" fmla="*/ 83 h 35"/>
              <a:gd name="T6" fmla="*/ 52 w 37"/>
              <a:gd name="T7" fmla="*/ 83 h 35"/>
              <a:gd name="T8" fmla="*/ 0 w 37"/>
              <a:gd name="T9" fmla="*/ 81 h 35"/>
              <a:gd name="T10" fmla="*/ 0 w 37"/>
              <a:gd name="T11" fmla="*/ 31 h 35"/>
              <a:gd name="T12" fmla="*/ 7 w 37"/>
              <a:gd name="T13" fmla="*/ 21 h 35"/>
              <a:gd name="T14" fmla="*/ 17 w 37"/>
              <a:gd name="T15" fmla="*/ 14 h 35"/>
              <a:gd name="T16" fmla="*/ 36 w 37"/>
              <a:gd name="T17" fmla="*/ 0 h 35"/>
              <a:gd name="T18" fmla="*/ 50 w 37"/>
              <a:gd name="T19" fmla="*/ 0 h 35"/>
              <a:gd name="T20" fmla="*/ 50 w 37"/>
              <a:gd name="T21" fmla="*/ 0 h 35"/>
              <a:gd name="T22" fmla="*/ 83 w 37"/>
              <a:gd name="T23" fmla="*/ 0 h 35"/>
              <a:gd name="T24" fmla="*/ 83 w 37"/>
              <a:gd name="T25" fmla="*/ 0 h 35"/>
              <a:gd name="T26" fmla="*/ 83 w 37"/>
              <a:gd name="T27" fmla="*/ 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"/>
              <a:gd name="T43" fmla="*/ 0 h 35"/>
              <a:gd name="T44" fmla="*/ 37 w 37"/>
              <a:gd name="T45" fmla="*/ 35 h 3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" h="35">
                <a:moveTo>
                  <a:pt x="35" y="0"/>
                </a:moveTo>
                <a:cubicBezTo>
                  <a:pt x="35" y="3"/>
                  <a:pt x="37" y="27"/>
                  <a:pt x="35" y="28"/>
                </a:cubicBezTo>
                <a:cubicBezTo>
                  <a:pt x="35" y="30"/>
                  <a:pt x="36" y="35"/>
                  <a:pt x="34" y="35"/>
                </a:cubicBezTo>
                <a:cubicBezTo>
                  <a:pt x="30" y="35"/>
                  <a:pt x="26" y="35"/>
                  <a:pt x="22" y="35"/>
                </a:cubicBezTo>
                <a:cubicBezTo>
                  <a:pt x="15" y="35"/>
                  <a:pt x="7" y="34"/>
                  <a:pt x="0" y="34"/>
                </a:cubicBezTo>
                <a:cubicBezTo>
                  <a:pt x="0" y="27"/>
                  <a:pt x="0" y="20"/>
                  <a:pt x="0" y="13"/>
                </a:cubicBezTo>
                <a:cubicBezTo>
                  <a:pt x="0" y="9"/>
                  <a:pt x="1" y="11"/>
                  <a:pt x="3" y="9"/>
                </a:cubicBezTo>
                <a:cubicBezTo>
                  <a:pt x="4" y="7"/>
                  <a:pt x="4" y="5"/>
                  <a:pt x="7" y="6"/>
                </a:cubicBezTo>
                <a:cubicBezTo>
                  <a:pt x="9" y="5"/>
                  <a:pt x="17" y="4"/>
                  <a:pt x="15" y="0"/>
                </a:cubicBezTo>
                <a:cubicBezTo>
                  <a:pt x="17" y="0"/>
                  <a:pt x="1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9" name="Freeform 9937" descr="© INSCALE GmbH, 05.05.2010&#10;http://www.presentationload.com/">
            <a:extLst>
              <a:ext uri="{FF2B5EF4-FFF2-40B4-BE49-F238E27FC236}">
                <a16:creationId xmlns:a16="http://schemas.microsoft.com/office/drawing/2014/main" id="{FF64C34C-4A35-C54E-A44A-32991ED980D9}"/>
              </a:ext>
            </a:extLst>
          </p:cNvPr>
          <p:cNvSpPr>
            <a:spLocks/>
          </p:cNvSpPr>
          <p:nvPr/>
        </p:nvSpPr>
        <p:spPr bwMode="auto">
          <a:xfrm>
            <a:off x="5449715" y="2214166"/>
            <a:ext cx="45082" cy="56424"/>
          </a:xfrm>
          <a:custGeom>
            <a:avLst/>
            <a:gdLst>
              <a:gd name="T0" fmla="*/ 50 w 22"/>
              <a:gd name="T1" fmla="*/ 0 h 28"/>
              <a:gd name="T2" fmla="*/ 52 w 22"/>
              <a:gd name="T3" fmla="*/ 64 h 28"/>
              <a:gd name="T4" fmla="*/ 50 w 22"/>
              <a:gd name="T5" fmla="*/ 64 h 28"/>
              <a:gd name="T6" fmla="*/ 33 w 22"/>
              <a:gd name="T7" fmla="*/ 66 h 28"/>
              <a:gd name="T8" fmla="*/ 7 w 22"/>
              <a:gd name="T9" fmla="*/ 66 h 28"/>
              <a:gd name="T10" fmla="*/ 2 w 22"/>
              <a:gd name="T11" fmla="*/ 64 h 28"/>
              <a:gd name="T12" fmla="*/ 2 w 22"/>
              <a:gd name="T13" fmla="*/ 50 h 28"/>
              <a:gd name="T14" fmla="*/ 0 w 22"/>
              <a:gd name="T15" fmla="*/ 0 h 28"/>
              <a:gd name="T16" fmla="*/ 50 w 22"/>
              <a:gd name="T17" fmla="*/ 0 h 28"/>
              <a:gd name="T18" fmla="*/ 50 w 22"/>
              <a:gd name="T19" fmla="*/ 0 h 28"/>
              <a:gd name="T20" fmla="*/ 50 w 22"/>
              <a:gd name="T21" fmla="*/ 0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"/>
              <a:gd name="T34" fmla="*/ 0 h 28"/>
              <a:gd name="T35" fmla="*/ 22 w 22"/>
              <a:gd name="T36" fmla="*/ 28 h 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" h="28">
                <a:moveTo>
                  <a:pt x="21" y="0"/>
                </a:moveTo>
                <a:cubicBezTo>
                  <a:pt x="22" y="9"/>
                  <a:pt x="22" y="18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19" y="27"/>
                  <a:pt x="17" y="28"/>
                  <a:pt x="14" y="28"/>
                </a:cubicBezTo>
                <a:cubicBezTo>
                  <a:pt x="11" y="28"/>
                  <a:pt x="7" y="28"/>
                  <a:pt x="3" y="28"/>
                </a:cubicBezTo>
                <a:cubicBezTo>
                  <a:pt x="2" y="28"/>
                  <a:pt x="1" y="28"/>
                  <a:pt x="1" y="27"/>
                </a:cubicBezTo>
                <a:cubicBezTo>
                  <a:pt x="1" y="25"/>
                  <a:pt x="1" y="23"/>
                  <a:pt x="1" y="21"/>
                </a:cubicBezTo>
                <a:cubicBezTo>
                  <a:pt x="1" y="14"/>
                  <a:pt x="0" y="7"/>
                  <a:pt x="0" y="0"/>
                </a:cubicBezTo>
                <a:cubicBezTo>
                  <a:pt x="7" y="0"/>
                  <a:pt x="14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0" name="Freeform 9938" descr="© INSCALE GmbH, 05.05.2010&#10;http://www.presentationload.com/">
            <a:extLst>
              <a:ext uri="{FF2B5EF4-FFF2-40B4-BE49-F238E27FC236}">
                <a16:creationId xmlns:a16="http://schemas.microsoft.com/office/drawing/2014/main" id="{53584726-5A87-2842-801E-4755BD0FCDAE}"/>
              </a:ext>
            </a:extLst>
          </p:cNvPr>
          <p:cNvSpPr>
            <a:spLocks/>
          </p:cNvSpPr>
          <p:nvPr/>
        </p:nvSpPr>
        <p:spPr bwMode="auto">
          <a:xfrm>
            <a:off x="5134144" y="2234684"/>
            <a:ext cx="88429" cy="43600"/>
          </a:xfrm>
          <a:custGeom>
            <a:avLst/>
            <a:gdLst>
              <a:gd name="T0" fmla="*/ 7 w 43"/>
              <a:gd name="T1" fmla="*/ 0 h 22"/>
              <a:gd name="T2" fmla="*/ 100 w 43"/>
              <a:gd name="T3" fmla="*/ 0 h 22"/>
              <a:gd name="T4" fmla="*/ 100 w 43"/>
              <a:gd name="T5" fmla="*/ 30 h 22"/>
              <a:gd name="T6" fmla="*/ 95 w 43"/>
              <a:gd name="T7" fmla="*/ 51 h 22"/>
              <a:gd name="T8" fmla="*/ 43 w 43"/>
              <a:gd name="T9" fmla="*/ 49 h 22"/>
              <a:gd name="T10" fmla="*/ 38 w 43"/>
              <a:gd name="T11" fmla="*/ 49 h 22"/>
              <a:gd name="T12" fmla="*/ 33 w 43"/>
              <a:gd name="T13" fmla="*/ 49 h 22"/>
              <a:gd name="T14" fmla="*/ 24 w 43"/>
              <a:gd name="T15" fmla="*/ 39 h 22"/>
              <a:gd name="T16" fmla="*/ 14 w 43"/>
              <a:gd name="T17" fmla="*/ 30 h 22"/>
              <a:gd name="T18" fmla="*/ 12 w 43"/>
              <a:gd name="T19" fmla="*/ 30 h 22"/>
              <a:gd name="T20" fmla="*/ 2 w 43"/>
              <a:gd name="T21" fmla="*/ 19 h 22"/>
              <a:gd name="T22" fmla="*/ 7 w 43"/>
              <a:gd name="T23" fmla="*/ 0 h 22"/>
              <a:gd name="T24" fmla="*/ 7 w 43"/>
              <a:gd name="T25" fmla="*/ 0 h 22"/>
              <a:gd name="T26" fmla="*/ 7 w 43"/>
              <a:gd name="T27" fmla="*/ 0 h 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3"/>
              <a:gd name="T43" fmla="*/ 0 h 22"/>
              <a:gd name="T44" fmla="*/ 43 w 43"/>
              <a:gd name="T45" fmla="*/ 22 h 2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3" h="22">
                <a:moveTo>
                  <a:pt x="3" y="0"/>
                </a:moveTo>
                <a:cubicBezTo>
                  <a:pt x="16" y="0"/>
                  <a:pt x="29" y="0"/>
                  <a:pt x="42" y="0"/>
                </a:cubicBezTo>
                <a:cubicBezTo>
                  <a:pt x="42" y="5"/>
                  <a:pt x="42" y="9"/>
                  <a:pt x="42" y="13"/>
                </a:cubicBezTo>
                <a:cubicBezTo>
                  <a:pt x="42" y="15"/>
                  <a:pt x="43" y="21"/>
                  <a:pt x="40" y="22"/>
                </a:cubicBezTo>
                <a:cubicBezTo>
                  <a:pt x="33" y="22"/>
                  <a:pt x="25" y="21"/>
                  <a:pt x="18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5" y="21"/>
                  <a:pt x="14" y="21"/>
                  <a:pt x="14" y="21"/>
                </a:cubicBezTo>
                <a:cubicBezTo>
                  <a:pt x="10" y="21"/>
                  <a:pt x="11" y="20"/>
                  <a:pt x="10" y="17"/>
                </a:cubicBezTo>
                <a:cubicBezTo>
                  <a:pt x="9" y="15"/>
                  <a:pt x="8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4" y="13"/>
                  <a:pt x="1" y="9"/>
                  <a:pt x="1" y="8"/>
                </a:cubicBezTo>
                <a:cubicBezTo>
                  <a:pt x="0" y="5"/>
                  <a:pt x="4" y="3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1" name="Freeform 9939" descr="© INSCALE GmbH, 05.05.2010&#10;http://www.presentationload.com/">
            <a:extLst>
              <a:ext uri="{FF2B5EF4-FFF2-40B4-BE49-F238E27FC236}">
                <a16:creationId xmlns:a16="http://schemas.microsoft.com/office/drawing/2014/main" id="{19BFBB3A-ED0A-A14D-B4C5-58BA574BE357}"/>
              </a:ext>
            </a:extLst>
          </p:cNvPr>
          <p:cNvSpPr>
            <a:spLocks/>
          </p:cNvSpPr>
          <p:nvPr/>
        </p:nvSpPr>
        <p:spPr bwMode="auto">
          <a:xfrm>
            <a:off x="5341346" y="2236394"/>
            <a:ext cx="38146" cy="35906"/>
          </a:xfrm>
          <a:custGeom>
            <a:avLst/>
            <a:gdLst>
              <a:gd name="T0" fmla="*/ 0 w 19"/>
              <a:gd name="T1" fmla="*/ 33 h 18"/>
              <a:gd name="T2" fmla="*/ 0 w 19"/>
              <a:gd name="T3" fmla="*/ 16 h 18"/>
              <a:gd name="T4" fmla="*/ 12 w 19"/>
              <a:gd name="T5" fmla="*/ 16 h 18"/>
              <a:gd name="T6" fmla="*/ 16 w 19"/>
              <a:gd name="T7" fmla="*/ 14 h 18"/>
              <a:gd name="T8" fmla="*/ 19 w 19"/>
              <a:gd name="T9" fmla="*/ 5 h 18"/>
              <a:gd name="T10" fmla="*/ 30 w 19"/>
              <a:gd name="T11" fmla="*/ 0 h 18"/>
              <a:gd name="T12" fmla="*/ 44 w 19"/>
              <a:gd name="T13" fmla="*/ 2 h 18"/>
              <a:gd name="T14" fmla="*/ 44 w 19"/>
              <a:gd name="T15" fmla="*/ 40 h 18"/>
              <a:gd name="T16" fmla="*/ 16 w 19"/>
              <a:gd name="T17" fmla="*/ 40 h 18"/>
              <a:gd name="T18" fmla="*/ 21 w 19"/>
              <a:gd name="T19" fmla="*/ 33 h 18"/>
              <a:gd name="T20" fmla="*/ 0 w 19"/>
              <a:gd name="T21" fmla="*/ 33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9"/>
              <a:gd name="T34" fmla="*/ 0 h 18"/>
              <a:gd name="T35" fmla="*/ 19 w 19"/>
              <a:gd name="T36" fmla="*/ 18 h 1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9" h="18">
                <a:moveTo>
                  <a:pt x="0" y="14"/>
                </a:moveTo>
                <a:cubicBezTo>
                  <a:pt x="0" y="11"/>
                  <a:pt x="0" y="9"/>
                  <a:pt x="0" y="7"/>
                </a:cubicBezTo>
                <a:cubicBezTo>
                  <a:pt x="2" y="7"/>
                  <a:pt x="3" y="7"/>
                  <a:pt x="5" y="7"/>
                </a:cubicBezTo>
                <a:cubicBezTo>
                  <a:pt x="7" y="7"/>
                  <a:pt x="6" y="7"/>
                  <a:pt x="7" y="6"/>
                </a:cubicBezTo>
                <a:cubicBezTo>
                  <a:pt x="8" y="5"/>
                  <a:pt x="7" y="3"/>
                  <a:pt x="8" y="2"/>
                </a:cubicBezTo>
                <a:cubicBezTo>
                  <a:pt x="8" y="1"/>
                  <a:pt x="12" y="0"/>
                  <a:pt x="13" y="0"/>
                </a:cubicBezTo>
                <a:cubicBezTo>
                  <a:pt x="15" y="0"/>
                  <a:pt x="17" y="1"/>
                  <a:pt x="19" y="1"/>
                </a:cubicBezTo>
                <a:cubicBezTo>
                  <a:pt x="19" y="6"/>
                  <a:pt x="19" y="12"/>
                  <a:pt x="19" y="17"/>
                </a:cubicBezTo>
                <a:cubicBezTo>
                  <a:pt x="15" y="17"/>
                  <a:pt x="11" y="18"/>
                  <a:pt x="7" y="17"/>
                </a:cubicBezTo>
                <a:cubicBezTo>
                  <a:pt x="8" y="16"/>
                  <a:pt x="8" y="15"/>
                  <a:pt x="9" y="14"/>
                </a:cubicBezTo>
                <a:cubicBezTo>
                  <a:pt x="6" y="14"/>
                  <a:pt x="3" y="14"/>
                  <a:pt x="0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2" name="Freeform 9940" descr="© INSCALE GmbH, 05.05.2010&#10;http://www.presentationload.com/">
            <a:extLst>
              <a:ext uri="{FF2B5EF4-FFF2-40B4-BE49-F238E27FC236}">
                <a16:creationId xmlns:a16="http://schemas.microsoft.com/office/drawing/2014/main" id="{F7118426-33AA-1F40-9B5F-F3FA593BD6B3}"/>
              </a:ext>
            </a:extLst>
          </p:cNvPr>
          <p:cNvSpPr>
            <a:spLocks/>
          </p:cNvSpPr>
          <p:nvPr/>
        </p:nvSpPr>
        <p:spPr bwMode="auto">
          <a:xfrm>
            <a:off x="5492195" y="2238104"/>
            <a:ext cx="92764" cy="50439"/>
          </a:xfrm>
          <a:custGeom>
            <a:avLst/>
            <a:gdLst>
              <a:gd name="T0" fmla="*/ 107 w 45"/>
              <a:gd name="T1" fmla="*/ 2 h 25"/>
              <a:gd name="T2" fmla="*/ 107 w 45"/>
              <a:gd name="T3" fmla="*/ 40 h 25"/>
              <a:gd name="T4" fmla="*/ 105 w 45"/>
              <a:gd name="T5" fmla="*/ 57 h 25"/>
              <a:gd name="T6" fmla="*/ 88 w 45"/>
              <a:gd name="T7" fmla="*/ 57 h 25"/>
              <a:gd name="T8" fmla="*/ 81 w 45"/>
              <a:gd name="T9" fmla="*/ 57 h 25"/>
              <a:gd name="T10" fmla="*/ 2 w 45"/>
              <a:gd name="T11" fmla="*/ 59 h 25"/>
              <a:gd name="T12" fmla="*/ 0 w 45"/>
              <a:gd name="T13" fmla="*/ 35 h 25"/>
              <a:gd name="T14" fmla="*/ 2 w 45"/>
              <a:gd name="T15" fmla="*/ 35 h 25"/>
              <a:gd name="T16" fmla="*/ 2 w 45"/>
              <a:gd name="T17" fmla="*/ 19 h 25"/>
              <a:gd name="T18" fmla="*/ 26 w 45"/>
              <a:gd name="T19" fmla="*/ 19 h 25"/>
              <a:gd name="T20" fmla="*/ 36 w 45"/>
              <a:gd name="T21" fmla="*/ 12 h 25"/>
              <a:gd name="T22" fmla="*/ 45 w 45"/>
              <a:gd name="T23" fmla="*/ 2 h 25"/>
              <a:gd name="T24" fmla="*/ 69 w 45"/>
              <a:gd name="T25" fmla="*/ 2 h 25"/>
              <a:gd name="T26" fmla="*/ 69 w 45"/>
              <a:gd name="T27" fmla="*/ 2 h 25"/>
              <a:gd name="T28" fmla="*/ 102 w 45"/>
              <a:gd name="T29" fmla="*/ 2 h 25"/>
              <a:gd name="T30" fmla="*/ 102 w 45"/>
              <a:gd name="T31" fmla="*/ 2 h 25"/>
              <a:gd name="T32" fmla="*/ 107 w 45"/>
              <a:gd name="T33" fmla="*/ 2 h 25"/>
              <a:gd name="T34" fmla="*/ 107 w 45"/>
              <a:gd name="T35" fmla="*/ 2 h 25"/>
              <a:gd name="T36" fmla="*/ 107 w 45"/>
              <a:gd name="T37" fmla="*/ 2 h 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5"/>
              <a:gd name="T58" fmla="*/ 0 h 25"/>
              <a:gd name="T59" fmla="*/ 45 w 45"/>
              <a:gd name="T60" fmla="*/ 25 h 2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5" h="25">
                <a:moveTo>
                  <a:pt x="45" y="1"/>
                </a:moveTo>
                <a:cubicBezTo>
                  <a:pt x="45" y="6"/>
                  <a:pt x="45" y="12"/>
                  <a:pt x="45" y="17"/>
                </a:cubicBezTo>
                <a:cubicBezTo>
                  <a:pt x="45" y="18"/>
                  <a:pt x="45" y="23"/>
                  <a:pt x="44" y="24"/>
                </a:cubicBezTo>
                <a:cubicBezTo>
                  <a:pt x="42" y="24"/>
                  <a:pt x="39" y="24"/>
                  <a:pt x="37" y="24"/>
                </a:cubicBezTo>
                <a:cubicBezTo>
                  <a:pt x="36" y="24"/>
                  <a:pt x="35" y="24"/>
                  <a:pt x="34" y="24"/>
                </a:cubicBezTo>
                <a:cubicBezTo>
                  <a:pt x="23" y="24"/>
                  <a:pt x="12" y="25"/>
                  <a:pt x="1" y="25"/>
                </a:cubicBezTo>
                <a:cubicBezTo>
                  <a:pt x="1" y="22"/>
                  <a:pt x="0" y="19"/>
                  <a:pt x="0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3"/>
                  <a:pt x="1" y="11"/>
                  <a:pt x="1" y="8"/>
                </a:cubicBezTo>
                <a:cubicBezTo>
                  <a:pt x="4" y="8"/>
                  <a:pt x="7" y="8"/>
                  <a:pt x="11" y="8"/>
                </a:cubicBezTo>
                <a:cubicBezTo>
                  <a:pt x="15" y="8"/>
                  <a:pt x="15" y="9"/>
                  <a:pt x="15" y="5"/>
                </a:cubicBezTo>
                <a:cubicBezTo>
                  <a:pt x="15" y="0"/>
                  <a:pt x="15" y="1"/>
                  <a:pt x="19" y="1"/>
                </a:cubicBezTo>
                <a:cubicBezTo>
                  <a:pt x="22" y="1"/>
                  <a:pt x="26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4" y="1"/>
                  <a:pt x="38" y="1"/>
                  <a:pt x="43" y="1"/>
                </a:cubicBezTo>
                <a:cubicBezTo>
                  <a:pt x="43" y="1"/>
                  <a:pt x="43" y="1"/>
                  <a:pt x="43" y="1"/>
                </a:cubicBezTo>
                <a:cubicBezTo>
                  <a:pt x="44" y="1"/>
                  <a:pt x="44" y="1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5" y="1"/>
                  <a:pt x="4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3" name="Freeform 9941" descr="© INSCALE GmbH, 05.05.2010&#10;http://www.presentationload.com/">
            <a:extLst>
              <a:ext uri="{FF2B5EF4-FFF2-40B4-BE49-F238E27FC236}">
                <a16:creationId xmlns:a16="http://schemas.microsoft.com/office/drawing/2014/main" id="{5230493F-918F-D34A-A4E2-88383903376F}"/>
              </a:ext>
            </a:extLst>
          </p:cNvPr>
          <p:cNvSpPr>
            <a:spLocks/>
          </p:cNvSpPr>
          <p:nvPr/>
        </p:nvSpPr>
        <p:spPr bwMode="auto">
          <a:xfrm>
            <a:off x="5273723" y="2250072"/>
            <a:ext cx="48549" cy="44455"/>
          </a:xfrm>
          <a:custGeom>
            <a:avLst/>
            <a:gdLst>
              <a:gd name="T0" fmla="*/ 21 w 24"/>
              <a:gd name="T1" fmla="*/ 0 h 22"/>
              <a:gd name="T2" fmla="*/ 49 w 24"/>
              <a:gd name="T3" fmla="*/ 0 h 22"/>
              <a:gd name="T4" fmla="*/ 54 w 24"/>
              <a:gd name="T5" fmla="*/ 17 h 22"/>
              <a:gd name="T6" fmla="*/ 54 w 24"/>
              <a:gd name="T7" fmla="*/ 47 h 22"/>
              <a:gd name="T8" fmla="*/ 30 w 24"/>
              <a:gd name="T9" fmla="*/ 50 h 22"/>
              <a:gd name="T10" fmla="*/ 7 w 24"/>
              <a:gd name="T11" fmla="*/ 50 h 22"/>
              <a:gd name="T12" fmla="*/ 2 w 24"/>
              <a:gd name="T13" fmla="*/ 31 h 22"/>
              <a:gd name="T14" fmla="*/ 2 w 24"/>
              <a:gd name="T15" fmla="*/ 17 h 22"/>
              <a:gd name="T16" fmla="*/ 14 w 24"/>
              <a:gd name="T17" fmla="*/ 17 h 22"/>
              <a:gd name="T18" fmla="*/ 21 w 24"/>
              <a:gd name="T19" fmla="*/ 12 h 22"/>
              <a:gd name="T20" fmla="*/ 21 w 24"/>
              <a:gd name="T21" fmla="*/ 0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4"/>
              <a:gd name="T34" fmla="*/ 0 h 22"/>
              <a:gd name="T35" fmla="*/ 24 w 24"/>
              <a:gd name="T36" fmla="*/ 22 h 2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4" h="22">
                <a:moveTo>
                  <a:pt x="9" y="0"/>
                </a:moveTo>
                <a:cubicBezTo>
                  <a:pt x="13" y="0"/>
                  <a:pt x="17" y="0"/>
                  <a:pt x="21" y="0"/>
                </a:cubicBezTo>
                <a:cubicBezTo>
                  <a:pt x="24" y="0"/>
                  <a:pt x="23" y="4"/>
                  <a:pt x="23" y="7"/>
                </a:cubicBezTo>
                <a:cubicBezTo>
                  <a:pt x="23" y="11"/>
                  <a:pt x="23" y="16"/>
                  <a:pt x="23" y="20"/>
                </a:cubicBezTo>
                <a:cubicBezTo>
                  <a:pt x="23" y="22"/>
                  <a:pt x="14" y="21"/>
                  <a:pt x="13" y="21"/>
                </a:cubicBezTo>
                <a:cubicBezTo>
                  <a:pt x="10" y="21"/>
                  <a:pt x="6" y="21"/>
                  <a:pt x="3" y="21"/>
                </a:cubicBezTo>
                <a:cubicBezTo>
                  <a:pt x="0" y="21"/>
                  <a:pt x="1" y="15"/>
                  <a:pt x="1" y="13"/>
                </a:cubicBezTo>
                <a:cubicBezTo>
                  <a:pt x="1" y="11"/>
                  <a:pt x="1" y="9"/>
                  <a:pt x="1" y="7"/>
                </a:cubicBezTo>
                <a:cubicBezTo>
                  <a:pt x="1" y="6"/>
                  <a:pt x="6" y="7"/>
                  <a:pt x="6" y="7"/>
                </a:cubicBezTo>
                <a:cubicBezTo>
                  <a:pt x="8" y="7"/>
                  <a:pt x="9" y="7"/>
                  <a:pt x="9" y="5"/>
                </a:cubicBezTo>
                <a:cubicBezTo>
                  <a:pt x="9" y="3"/>
                  <a:pt x="8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4" name="Freeform 9942" descr="© INSCALE GmbH, 05.05.2010&#10;http://www.presentationload.com/">
            <a:extLst>
              <a:ext uri="{FF2B5EF4-FFF2-40B4-BE49-F238E27FC236}">
                <a16:creationId xmlns:a16="http://schemas.microsoft.com/office/drawing/2014/main" id="{C0786D76-15EA-E641-A982-A629DACE8FF8}"/>
              </a:ext>
            </a:extLst>
          </p:cNvPr>
          <p:cNvSpPr>
            <a:spLocks/>
          </p:cNvSpPr>
          <p:nvPr/>
        </p:nvSpPr>
        <p:spPr bwMode="auto">
          <a:xfrm>
            <a:off x="5218239" y="2262896"/>
            <a:ext cx="58953" cy="72667"/>
          </a:xfrm>
          <a:custGeom>
            <a:avLst/>
            <a:gdLst>
              <a:gd name="T0" fmla="*/ 66 w 29"/>
              <a:gd name="T1" fmla="*/ 2 h 36"/>
              <a:gd name="T2" fmla="*/ 66 w 29"/>
              <a:gd name="T3" fmla="*/ 73 h 36"/>
              <a:gd name="T4" fmla="*/ 63 w 29"/>
              <a:gd name="T5" fmla="*/ 85 h 36"/>
              <a:gd name="T6" fmla="*/ 42 w 29"/>
              <a:gd name="T7" fmla="*/ 85 h 36"/>
              <a:gd name="T8" fmla="*/ 0 w 29"/>
              <a:gd name="T9" fmla="*/ 83 h 36"/>
              <a:gd name="T10" fmla="*/ 2 w 29"/>
              <a:gd name="T11" fmla="*/ 0 h 36"/>
              <a:gd name="T12" fmla="*/ 66 w 29"/>
              <a:gd name="T13" fmla="*/ 2 h 36"/>
              <a:gd name="T14" fmla="*/ 66 w 29"/>
              <a:gd name="T15" fmla="*/ 2 h 36"/>
              <a:gd name="T16" fmla="*/ 66 w 29"/>
              <a:gd name="T17" fmla="*/ 2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9"/>
              <a:gd name="T28" fmla="*/ 0 h 36"/>
              <a:gd name="T29" fmla="*/ 29 w 29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9" h="36">
                <a:moveTo>
                  <a:pt x="28" y="1"/>
                </a:moveTo>
                <a:cubicBezTo>
                  <a:pt x="28" y="11"/>
                  <a:pt x="29" y="21"/>
                  <a:pt x="28" y="31"/>
                </a:cubicBezTo>
                <a:cubicBezTo>
                  <a:pt x="28" y="33"/>
                  <a:pt x="29" y="36"/>
                  <a:pt x="27" y="36"/>
                </a:cubicBezTo>
                <a:cubicBezTo>
                  <a:pt x="24" y="36"/>
                  <a:pt x="21" y="36"/>
                  <a:pt x="18" y="36"/>
                </a:cubicBezTo>
                <a:cubicBezTo>
                  <a:pt x="12" y="36"/>
                  <a:pt x="6" y="35"/>
                  <a:pt x="0" y="35"/>
                </a:cubicBezTo>
                <a:cubicBezTo>
                  <a:pt x="1" y="24"/>
                  <a:pt x="1" y="12"/>
                  <a:pt x="1" y="0"/>
                </a:cubicBezTo>
                <a:cubicBezTo>
                  <a:pt x="10" y="1"/>
                  <a:pt x="19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5" name="Freeform 9943" descr="© INSCALE GmbH, 05.05.2010&#10;http://www.presentationload.com/">
            <a:extLst>
              <a:ext uri="{FF2B5EF4-FFF2-40B4-BE49-F238E27FC236}">
                <a16:creationId xmlns:a16="http://schemas.microsoft.com/office/drawing/2014/main" id="{AB9C31B1-1AAF-8041-89B2-6DA328804CE0}"/>
              </a:ext>
            </a:extLst>
          </p:cNvPr>
          <p:cNvSpPr>
            <a:spLocks/>
          </p:cNvSpPr>
          <p:nvPr/>
        </p:nvSpPr>
        <p:spPr bwMode="auto">
          <a:xfrm>
            <a:off x="5320539" y="2262896"/>
            <a:ext cx="73691" cy="37616"/>
          </a:xfrm>
          <a:custGeom>
            <a:avLst/>
            <a:gdLst>
              <a:gd name="T0" fmla="*/ 24 w 36"/>
              <a:gd name="T1" fmla="*/ 2 h 19"/>
              <a:gd name="T2" fmla="*/ 45 w 36"/>
              <a:gd name="T3" fmla="*/ 2 h 19"/>
              <a:gd name="T4" fmla="*/ 40 w 36"/>
              <a:gd name="T5" fmla="*/ 9 h 19"/>
              <a:gd name="T6" fmla="*/ 83 w 36"/>
              <a:gd name="T7" fmla="*/ 9 h 19"/>
              <a:gd name="T8" fmla="*/ 85 w 36"/>
              <a:gd name="T9" fmla="*/ 44 h 19"/>
              <a:gd name="T10" fmla="*/ 24 w 36"/>
              <a:gd name="T11" fmla="*/ 44 h 19"/>
              <a:gd name="T12" fmla="*/ 26 w 36"/>
              <a:gd name="T13" fmla="*/ 35 h 19"/>
              <a:gd name="T14" fmla="*/ 0 w 36"/>
              <a:gd name="T15" fmla="*/ 35 h 19"/>
              <a:gd name="T16" fmla="*/ 0 w 36"/>
              <a:gd name="T17" fmla="*/ 2 h 19"/>
              <a:gd name="T18" fmla="*/ 24 w 36"/>
              <a:gd name="T19" fmla="*/ 2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6"/>
              <a:gd name="T31" fmla="*/ 0 h 19"/>
              <a:gd name="T32" fmla="*/ 36 w 36"/>
              <a:gd name="T33" fmla="*/ 19 h 1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6" h="19">
                <a:moveTo>
                  <a:pt x="10" y="1"/>
                </a:moveTo>
                <a:cubicBezTo>
                  <a:pt x="13" y="1"/>
                  <a:pt x="16" y="1"/>
                  <a:pt x="19" y="1"/>
                </a:cubicBezTo>
                <a:cubicBezTo>
                  <a:pt x="18" y="2"/>
                  <a:pt x="18" y="3"/>
                  <a:pt x="17" y="4"/>
                </a:cubicBezTo>
                <a:cubicBezTo>
                  <a:pt x="23" y="6"/>
                  <a:pt x="30" y="4"/>
                  <a:pt x="35" y="4"/>
                </a:cubicBezTo>
                <a:cubicBezTo>
                  <a:pt x="36" y="4"/>
                  <a:pt x="36" y="17"/>
                  <a:pt x="36" y="19"/>
                </a:cubicBezTo>
                <a:cubicBezTo>
                  <a:pt x="27" y="18"/>
                  <a:pt x="18" y="19"/>
                  <a:pt x="10" y="19"/>
                </a:cubicBezTo>
                <a:cubicBezTo>
                  <a:pt x="11" y="18"/>
                  <a:pt x="11" y="16"/>
                  <a:pt x="11" y="15"/>
                </a:cubicBezTo>
                <a:cubicBezTo>
                  <a:pt x="7" y="15"/>
                  <a:pt x="4" y="15"/>
                  <a:pt x="0" y="15"/>
                </a:cubicBezTo>
                <a:cubicBezTo>
                  <a:pt x="0" y="10"/>
                  <a:pt x="0" y="6"/>
                  <a:pt x="0" y="1"/>
                </a:cubicBezTo>
                <a:cubicBezTo>
                  <a:pt x="0" y="0"/>
                  <a:pt x="9" y="1"/>
                  <a:pt x="1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6" name="Freeform 9944" descr="© INSCALE GmbH, 05.05.2010&#10;http://www.presentationload.com/">
            <a:extLst>
              <a:ext uri="{FF2B5EF4-FFF2-40B4-BE49-F238E27FC236}">
                <a16:creationId xmlns:a16="http://schemas.microsoft.com/office/drawing/2014/main" id="{ED333223-1BFB-0443-BEBF-9724FFD79E8E}"/>
              </a:ext>
            </a:extLst>
          </p:cNvPr>
          <p:cNvSpPr>
            <a:spLocks/>
          </p:cNvSpPr>
          <p:nvPr/>
        </p:nvSpPr>
        <p:spPr bwMode="auto">
          <a:xfrm>
            <a:off x="5406367" y="2268880"/>
            <a:ext cx="88429" cy="80361"/>
          </a:xfrm>
          <a:custGeom>
            <a:avLst/>
            <a:gdLst>
              <a:gd name="T0" fmla="*/ 100 w 43"/>
              <a:gd name="T1" fmla="*/ 0 h 40"/>
              <a:gd name="T2" fmla="*/ 102 w 43"/>
              <a:gd name="T3" fmla="*/ 94 h 40"/>
              <a:gd name="T4" fmla="*/ 55 w 43"/>
              <a:gd name="T5" fmla="*/ 94 h 40"/>
              <a:gd name="T6" fmla="*/ 52 w 43"/>
              <a:gd name="T7" fmla="*/ 85 h 40"/>
              <a:gd name="T8" fmla="*/ 52 w 43"/>
              <a:gd name="T9" fmla="*/ 68 h 40"/>
              <a:gd name="T10" fmla="*/ 40 w 43"/>
              <a:gd name="T11" fmla="*/ 68 h 40"/>
              <a:gd name="T12" fmla="*/ 2 w 43"/>
              <a:gd name="T13" fmla="*/ 68 h 40"/>
              <a:gd name="T14" fmla="*/ 5 w 43"/>
              <a:gd name="T15" fmla="*/ 2 h 40"/>
              <a:gd name="T16" fmla="*/ 83 w 43"/>
              <a:gd name="T17" fmla="*/ 2 h 40"/>
              <a:gd name="T18" fmla="*/ 100 w 43"/>
              <a:gd name="T19" fmla="*/ 0 h 40"/>
              <a:gd name="T20" fmla="*/ 100 w 43"/>
              <a:gd name="T21" fmla="*/ 0 h 40"/>
              <a:gd name="T22" fmla="*/ 100 w 43"/>
              <a:gd name="T23" fmla="*/ 0 h 4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3"/>
              <a:gd name="T37" fmla="*/ 0 h 40"/>
              <a:gd name="T38" fmla="*/ 43 w 43"/>
              <a:gd name="T39" fmla="*/ 40 h 4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3" h="40">
                <a:moveTo>
                  <a:pt x="42" y="0"/>
                </a:moveTo>
                <a:cubicBezTo>
                  <a:pt x="43" y="14"/>
                  <a:pt x="43" y="27"/>
                  <a:pt x="43" y="40"/>
                </a:cubicBezTo>
                <a:cubicBezTo>
                  <a:pt x="36" y="40"/>
                  <a:pt x="29" y="40"/>
                  <a:pt x="23" y="40"/>
                </a:cubicBezTo>
                <a:cubicBezTo>
                  <a:pt x="23" y="39"/>
                  <a:pt x="23" y="37"/>
                  <a:pt x="22" y="36"/>
                </a:cubicBezTo>
                <a:cubicBezTo>
                  <a:pt x="22" y="34"/>
                  <a:pt x="22" y="32"/>
                  <a:pt x="22" y="29"/>
                </a:cubicBezTo>
                <a:cubicBezTo>
                  <a:pt x="22" y="29"/>
                  <a:pt x="18" y="29"/>
                  <a:pt x="17" y="29"/>
                </a:cubicBezTo>
                <a:cubicBezTo>
                  <a:pt x="12" y="29"/>
                  <a:pt x="6" y="29"/>
                  <a:pt x="1" y="29"/>
                </a:cubicBezTo>
                <a:cubicBezTo>
                  <a:pt x="1" y="27"/>
                  <a:pt x="0" y="1"/>
                  <a:pt x="2" y="1"/>
                </a:cubicBezTo>
                <a:cubicBezTo>
                  <a:pt x="13" y="1"/>
                  <a:pt x="24" y="1"/>
                  <a:pt x="35" y="1"/>
                </a:cubicBezTo>
                <a:cubicBezTo>
                  <a:pt x="38" y="1"/>
                  <a:pt x="40" y="0"/>
                  <a:pt x="42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42" y="0"/>
                  <a:pt x="4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7" name="Freeform 9945" descr="© INSCALE GmbH, 05.05.2010&#10;http://www.presentationload.com/">
            <a:extLst>
              <a:ext uri="{FF2B5EF4-FFF2-40B4-BE49-F238E27FC236}">
                <a16:creationId xmlns:a16="http://schemas.microsoft.com/office/drawing/2014/main" id="{E0CF6F24-D73A-EF41-82CB-CA16D706CCB6}"/>
              </a:ext>
            </a:extLst>
          </p:cNvPr>
          <p:cNvSpPr>
            <a:spLocks/>
          </p:cNvSpPr>
          <p:nvPr/>
        </p:nvSpPr>
        <p:spPr bwMode="auto">
          <a:xfrm>
            <a:off x="5126342" y="2276574"/>
            <a:ext cx="51150" cy="70957"/>
          </a:xfrm>
          <a:custGeom>
            <a:avLst/>
            <a:gdLst>
              <a:gd name="T0" fmla="*/ 59 w 25"/>
              <a:gd name="T1" fmla="*/ 0 h 35"/>
              <a:gd name="T2" fmla="*/ 57 w 25"/>
              <a:gd name="T3" fmla="*/ 83 h 35"/>
              <a:gd name="T4" fmla="*/ 33 w 25"/>
              <a:gd name="T5" fmla="*/ 83 h 35"/>
              <a:gd name="T6" fmla="*/ 33 w 25"/>
              <a:gd name="T7" fmla="*/ 83 h 35"/>
              <a:gd name="T8" fmla="*/ 24 w 25"/>
              <a:gd name="T9" fmla="*/ 83 h 35"/>
              <a:gd name="T10" fmla="*/ 0 w 25"/>
              <a:gd name="T11" fmla="*/ 83 h 35"/>
              <a:gd name="T12" fmla="*/ 9 w 25"/>
              <a:gd name="T13" fmla="*/ 74 h 35"/>
              <a:gd name="T14" fmla="*/ 12 w 25"/>
              <a:gd name="T15" fmla="*/ 62 h 35"/>
              <a:gd name="T16" fmla="*/ 14 w 25"/>
              <a:gd name="T17" fmla="*/ 52 h 35"/>
              <a:gd name="T18" fmla="*/ 19 w 25"/>
              <a:gd name="T19" fmla="*/ 43 h 35"/>
              <a:gd name="T20" fmla="*/ 26 w 25"/>
              <a:gd name="T21" fmla="*/ 33 h 35"/>
              <a:gd name="T22" fmla="*/ 33 w 25"/>
              <a:gd name="T23" fmla="*/ 24 h 35"/>
              <a:gd name="T24" fmla="*/ 35 w 25"/>
              <a:gd name="T25" fmla="*/ 0 h 35"/>
              <a:gd name="T26" fmla="*/ 42 w 25"/>
              <a:gd name="T27" fmla="*/ 0 h 35"/>
              <a:gd name="T28" fmla="*/ 47 w 25"/>
              <a:gd name="T29" fmla="*/ 0 h 35"/>
              <a:gd name="T30" fmla="*/ 52 w 25"/>
              <a:gd name="T31" fmla="*/ 0 h 35"/>
              <a:gd name="T32" fmla="*/ 59 w 25"/>
              <a:gd name="T33" fmla="*/ 0 h 35"/>
              <a:gd name="T34" fmla="*/ 59 w 25"/>
              <a:gd name="T35" fmla="*/ 0 h 35"/>
              <a:gd name="T36" fmla="*/ 59 w 25"/>
              <a:gd name="T37" fmla="*/ 0 h 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5"/>
              <a:gd name="T58" fmla="*/ 0 h 35"/>
              <a:gd name="T59" fmla="*/ 25 w 25"/>
              <a:gd name="T60" fmla="*/ 35 h 3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5" h="35">
                <a:moveTo>
                  <a:pt x="25" y="0"/>
                </a:moveTo>
                <a:cubicBezTo>
                  <a:pt x="25" y="12"/>
                  <a:pt x="25" y="23"/>
                  <a:pt x="24" y="35"/>
                </a:cubicBezTo>
                <a:cubicBezTo>
                  <a:pt x="21" y="35"/>
                  <a:pt x="17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3" y="35"/>
                  <a:pt x="11" y="35"/>
                  <a:pt x="10" y="35"/>
                </a:cubicBezTo>
                <a:cubicBezTo>
                  <a:pt x="7" y="35"/>
                  <a:pt x="4" y="35"/>
                  <a:pt x="0" y="35"/>
                </a:cubicBezTo>
                <a:cubicBezTo>
                  <a:pt x="2" y="34"/>
                  <a:pt x="4" y="33"/>
                  <a:pt x="4" y="31"/>
                </a:cubicBezTo>
                <a:cubicBezTo>
                  <a:pt x="5" y="30"/>
                  <a:pt x="4" y="28"/>
                  <a:pt x="5" y="26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20"/>
                  <a:pt x="7" y="19"/>
                  <a:pt x="8" y="18"/>
                </a:cubicBezTo>
                <a:cubicBezTo>
                  <a:pt x="9" y="17"/>
                  <a:pt x="10" y="15"/>
                  <a:pt x="11" y="14"/>
                </a:cubicBezTo>
                <a:cubicBezTo>
                  <a:pt x="12" y="13"/>
                  <a:pt x="13" y="12"/>
                  <a:pt x="14" y="10"/>
                </a:cubicBezTo>
                <a:cubicBezTo>
                  <a:pt x="15" y="8"/>
                  <a:pt x="15" y="3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8" name="Freeform 9946" descr="© INSCALE GmbH, 05.05.2010&#10;http://www.presentationload.com/">
            <a:extLst>
              <a:ext uri="{FF2B5EF4-FFF2-40B4-BE49-F238E27FC236}">
                <a16:creationId xmlns:a16="http://schemas.microsoft.com/office/drawing/2014/main" id="{DCBB2C64-4408-EA48-8972-A2027FCD4908}"/>
              </a:ext>
            </a:extLst>
          </p:cNvPr>
          <p:cNvSpPr>
            <a:spLocks/>
          </p:cNvSpPr>
          <p:nvPr/>
        </p:nvSpPr>
        <p:spPr bwMode="auto">
          <a:xfrm>
            <a:off x="5174891" y="2276574"/>
            <a:ext cx="45082" cy="70957"/>
          </a:xfrm>
          <a:custGeom>
            <a:avLst/>
            <a:gdLst>
              <a:gd name="T0" fmla="*/ 52 w 22"/>
              <a:gd name="T1" fmla="*/ 0 h 35"/>
              <a:gd name="T2" fmla="*/ 50 w 22"/>
              <a:gd name="T3" fmla="*/ 83 h 35"/>
              <a:gd name="T4" fmla="*/ 19 w 22"/>
              <a:gd name="T5" fmla="*/ 83 h 35"/>
              <a:gd name="T6" fmla="*/ 2 w 22"/>
              <a:gd name="T7" fmla="*/ 83 h 35"/>
              <a:gd name="T8" fmla="*/ 2 w 22"/>
              <a:gd name="T9" fmla="*/ 66 h 35"/>
              <a:gd name="T10" fmla="*/ 2 w 22"/>
              <a:gd name="T11" fmla="*/ 0 h 35"/>
              <a:gd name="T12" fmla="*/ 52 w 22"/>
              <a:gd name="T13" fmla="*/ 0 h 35"/>
              <a:gd name="T14" fmla="*/ 52 w 22"/>
              <a:gd name="T15" fmla="*/ 0 h 35"/>
              <a:gd name="T16" fmla="*/ 52 w 22"/>
              <a:gd name="T17" fmla="*/ 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2"/>
              <a:gd name="T28" fmla="*/ 0 h 35"/>
              <a:gd name="T29" fmla="*/ 22 w 22"/>
              <a:gd name="T30" fmla="*/ 35 h 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2" h="35">
                <a:moveTo>
                  <a:pt x="22" y="0"/>
                </a:moveTo>
                <a:cubicBezTo>
                  <a:pt x="22" y="12"/>
                  <a:pt x="21" y="24"/>
                  <a:pt x="21" y="35"/>
                </a:cubicBezTo>
                <a:cubicBezTo>
                  <a:pt x="17" y="35"/>
                  <a:pt x="12" y="35"/>
                  <a:pt x="8" y="35"/>
                </a:cubicBezTo>
                <a:cubicBezTo>
                  <a:pt x="5" y="35"/>
                  <a:pt x="3" y="35"/>
                  <a:pt x="1" y="35"/>
                </a:cubicBezTo>
                <a:cubicBezTo>
                  <a:pt x="0" y="35"/>
                  <a:pt x="1" y="29"/>
                  <a:pt x="1" y="28"/>
                </a:cubicBezTo>
                <a:cubicBezTo>
                  <a:pt x="1" y="19"/>
                  <a:pt x="1" y="9"/>
                  <a:pt x="1" y="0"/>
                </a:cubicBezTo>
                <a:cubicBezTo>
                  <a:pt x="8" y="0"/>
                  <a:pt x="15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9" name="Freeform 9947" descr="© INSCALE GmbH, 05.05.2010&#10;http://www.presentationload.com/">
            <a:extLst>
              <a:ext uri="{FF2B5EF4-FFF2-40B4-BE49-F238E27FC236}">
                <a16:creationId xmlns:a16="http://schemas.microsoft.com/office/drawing/2014/main" id="{86117236-E00A-5540-93B7-8445B22136A3}"/>
              </a:ext>
            </a:extLst>
          </p:cNvPr>
          <p:cNvSpPr>
            <a:spLocks/>
          </p:cNvSpPr>
          <p:nvPr/>
        </p:nvSpPr>
        <p:spPr bwMode="auto">
          <a:xfrm>
            <a:off x="5506934" y="2285123"/>
            <a:ext cx="78026" cy="88910"/>
          </a:xfrm>
          <a:custGeom>
            <a:avLst/>
            <a:gdLst>
              <a:gd name="T0" fmla="*/ 90 w 38"/>
              <a:gd name="T1" fmla="*/ 0 h 44"/>
              <a:gd name="T2" fmla="*/ 90 w 38"/>
              <a:gd name="T3" fmla="*/ 76 h 44"/>
              <a:gd name="T4" fmla="*/ 90 w 38"/>
              <a:gd name="T5" fmla="*/ 99 h 44"/>
              <a:gd name="T6" fmla="*/ 54 w 38"/>
              <a:gd name="T7" fmla="*/ 99 h 44"/>
              <a:gd name="T8" fmla="*/ 21 w 38"/>
              <a:gd name="T9" fmla="*/ 102 h 44"/>
              <a:gd name="T10" fmla="*/ 2 w 38"/>
              <a:gd name="T11" fmla="*/ 102 h 44"/>
              <a:gd name="T12" fmla="*/ 2 w 38"/>
              <a:gd name="T13" fmla="*/ 19 h 44"/>
              <a:gd name="T14" fmla="*/ 2 w 38"/>
              <a:gd name="T15" fmla="*/ 5 h 44"/>
              <a:gd name="T16" fmla="*/ 21 w 38"/>
              <a:gd name="T17" fmla="*/ 5 h 44"/>
              <a:gd name="T18" fmla="*/ 64 w 38"/>
              <a:gd name="T19" fmla="*/ 2 h 44"/>
              <a:gd name="T20" fmla="*/ 71 w 38"/>
              <a:gd name="T21" fmla="*/ 2 h 44"/>
              <a:gd name="T22" fmla="*/ 90 w 38"/>
              <a:gd name="T23" fmla="*/ 0 h 44"/>
              <a:gd name="T24" fmla="*/ 90 w 38"/>
              <a:gd name="T25" fmla="*/ 0 h 44"/>
              <a:gd name="T26" fmla="*/ 90 w 38"/>
              <a:gd name="T27" fmla="*/ 0 h 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4"/>
              <a:gd name="T44" fmla="*/ 38 w 38"/>
              <a:gd name="T45" fmla="*/ 44 h 4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4">
                <a:moveTo>
                  <a:pt x="38" y="0"/>
                </a:moveTo>
                <a:cubicBezTo>
                  <a:pt x="38" y="11"/>
                  <a:pt x="38" y="21"/>
                  <a:pt x="38" y="32"/>
                </a:cubicBezTo>
                <a:cubicBezTo>
                  <a:pt x="38" y="33"/>
                  <a:pt x="38" y="41"/>
                  <a:pt x="38" y="42"/>
                </a:cubicBezTo>
                <a:cubicBezTo>
                  <a:pt x="36" y="44"/>
                  <a:pt x="25" y="42"/>
                  <a:pt x="23" y="42"/>
                </a:cubicBezTo>
                <a:cubicBezTo>
                  <a:pt x="18" y="43"/>
                  <a:pt x="14" y="43"/>
                  <a:pt x="9" y="43"/>
                </a:cubicBezTo>
                <a:cubicBezTo>
                  <a:pt x="7" y="42"/>
                  <a:pt x="4" y="43"/>
                  <a:pt x="1" y="43"/>
                </a:cubicBezTo>
                <a:cubicBezTo>
                  <a:pt x="1" y="31"/>
                  <a:pt x="1" y="20"/>
                  <a:pt x="1" y="8"/>
                </a:cubicBezTo>
                <a:cubicBezTo>
                  <a:pt x="1" y="8"/>
                  <a:pt x="0" y="2"/>
                  <a:pt x="1" y="2"/>
                </a:cubicBezTo>
                <a:cubicBezTo>
                  <a:pt x="4" y="2"/>
                  <a:pt x="6" y="2"/>
                  <a:pt x="9" y="2"/>
                </a:cubicBezTo>
                <a:cubicBezTo>
                  <a:pt x="15" y="1"/>
                  <a:pt x="21" y="1"/>
                  <a:pt x="27" y="1"/>
                </a:cubicBezTo>
                <a:cubicBezTo>
                  <a:pt x="28" y="1"/>
                  <a:pt x="29" y="1"/>
                  <a:pt x="30" y="1"/>
                </a:cubicBezTo>
                <a:cubicBezTo>
                  <a:pt x="32" y="1"/>
                  <a:pt x="35" y="1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0" name="Freeform 9948" descr="© INSCALE GmbH, 05.05.2010&#10;http://www.presentationload.com/">
            <a:extLst>
              <a:ext uri="{FF2B5EF4-FFF2-40B4-BE49-F238E27FC236}">
                <a16:creationId xmlns:a16="http://schemas.microsoft.com/office/drawing/2014/main" id="{936F1300-2B6E-7941-80E8-EC4B063422F2}"/>
              </a:ext>
            </a:extLst>
          </p:cNvPr>
          <p:cNvSpPr>
            <a:spLocks/>
          </p:cNvSpPr>
          <p:nvPr/>
        </p:nvSpPr>
        <p:spPr bwMode="auto">
          <a:xfrm>
            <a:off x="5467921" y="2286833"/>
            <a:ext cx="65888" cy="99169"/>
          </a:xfrm>
          <a:custGeom>
            <a:avLst/>
            <a:gdLst>
              <a:gd name="T0" fmla="*/ 48 w 32"/>
              <a:gd name="T1" fmla="*/ 2 h 49"/>
              <a:gd name="T2" fmla="*/ 48 w 32"/>
              <a:gd name="T3" fmla="*/ 99 h 49"/>
              <a:gd name="T4" fmla="*/ 67 w 32"/>
              <a:gd name="T5" fmla="*/ 99 h 49"/>
              <a:gd name="T6" fmla="*/ 76 w 32"/>
              <a:gd name="T7" fmla="*/ 99 h 49"/>
              <a:gd name="T8" fmla="*/ 76 w 32"/>
              <a:gd name="T9" fmla="*/ 114 h 49"/>
              <a:gd name="T10" fmla="*/ 0 w 32"/>
              <a:gd name="T11" fmla="*/ 116 h 49"/>
              <a:gd name="T12" fmla="*/ 0 w 32"/>
              <a:gd name="T13" fmla="*/ 76 h 49"/>
              <a:gd name="T14" fmla="*/ 31 w 32"/>
              <a:gd name="T15" fmla="*/ 73 h 49"/>
              <a:gd name="T16" fmla="*/ 31 w 32"/>
              <a:gd name="T17" fmla="*/ 26 h 49"/>
              <a:gd name="T18" fmla="*/ 31 w 32"/>
              <a:gd name="T19" fmla="*/ 7 h 49"/>
              <a:gd name="T20" fmla="*/ 48 w 32"/>
              <a:gd name="T21" fmla="*/ 2 h 49"/>
              <a:gd name="T22" fmla="*/ 48 w 32"/>
              <a:gd name="T23" fmla="*/ 2 h 49"/>
              <a:gd name="T24" fmla="*/ 48 w 32"/>
              <a:gd name="T25" fmla="*/ 2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"/>
              <a:gd name="T40" fmla="*/ 0 h 49"/>
              <a:gd name="T41" fmla="*/ 32 w 32"/>
              <a:gd name="T42" fmla="*/ 49 h 4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" h="49">
                <a:moveTo>
                  <a:pt x="20" y="1"/>
                </a:moveTo>
                <a:cubicBezTo>
                  <a:pt x="20" y="14"/>
                  <a:pt x="20" y="28"/>
                  <a:pt x="20" y="42"/>
                </a:cubicBezTo>
                <a:cubicBezTo>
                  <a:pt x="23" y="42"/>
                  <a:pt x="26" y="41"/>
                  <a:pt x="28" y="42"/>
                </a:cubicBezTo>
                <a:cubicBezTo>
                  <a:pt x="29" y="42"/>
                  <a:pt x="32" y="41"/>
                  <a:pt x="32" y="42"/>
                </a:cubicBezTo>
                <a:cubicBezTo>
                  <a:pt x="32" y="44"/>
                  <a:pt x="32" y="46"/>
                  <a:pt x="32" y="48"/>
                </a:cubicBezTo>
                <a:cubicBezTo>
                  <a:pt x="21" y="49"/>
                  <a:pt x="10" y="49"/>
                  <a:pt x="0" y="49"/>
                </a:cubicBezTo>
                <a:cubicBezTo>
                  <a:pt x="0" y="43"/>
                  <a:pt x="0" y="38"/>
                  <a:pt x="0" y="32"/>
                </a:cubicBezTo>
                <a:cubicBezTo>
                  <a:pt x="0" y="30"/>
                  <a:pt x="11" y="31"/>
                  <a:pt x="13" y="31"/>
                </a:cubicBezTo>
                <a:cubicBezTo>
                  <a:pt x="13" y="24"/>
                  <a:pt x="13" y="18"/>
                  <a:pt x="13" y="11"/>
                </a:cubicBezTo>
                <a:cubicBezTo>
                  <a:pt x="13" y="8"/>
                  <a:pt x="13" y="6"/>
                  <a:pt x="13" y="3"/>
                </a:cubicBezTo>
                <a:cubicBezTo>
                  <a:pt x="13" y="0"/>
                  <a:pt x="17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1" name="Freeform 9949" descr="© INSCALE GmbH, 05.05.2010&#10;http://www.presentationload.com/">
            <a:extLst>
              <a:ext uri="{FF2B5EF4-FFF2-40B4-BE49-F238E27FC236}">
                <a16:creationId xmlns:a16="http://schemas.microsoft.com/office/drawing/2014/main" id="{C2A99A6F-344C-D044-94A1-D423FF42F99F}"/>
              </a:ext>
            </a:extLst>
          </p:cNvPr>
          <p:cNvSpPr>
            <a:spLocks/>
          </p:cNvSpPr>
          <p:nvPr/>
        </p:nvSpPr>
        <p:spPr bwMode="auto">
          <a:xfrm>
            <a:off x="5275457" y="2292817"/>
            <a:ext cx="67622" cy="74376"/>
          </a:xfrm>
          <a:custGeom>
            <a:avLst/>
            <a:gdLst>
              <a:gd name="T0" fmla="*/ 52 w 33"/>
              <a:gd name="T1" fmla="*/ 0 h 37"/>
              <a:gd name="T2" fmla="*/ 78 w 33"/>
              <a:gd name="T3" fmla="*/ 0 h 37"/>
              <a:gd name="T4" fmla="*/ 66 w 33"/>
              <a:gd name="T5" fmla="*/ 26 h 37"/>
              <a:gd name="T6" fmla="*/ 64 w 33"/>
              <a:gd name="T7" fmla="*/ 42 h 37"/>
              <a:gd name="T8" fmla="*/ 57 w 33"/>
              <a:gd name="T9" fmla="*/ 56 h 37"/>
              <a:gd name="T10" fmla="*/ 50 w 33"/>
              <a:gd name="T11" fmla="*/ 68 h 37"/>
              <a:gd name="T12" fmla="*/ 47 w 33"/>
              <a:gd name="T13" fmla="*/ 78 h 37"/>
              <a:gd name="T14" fmla="*/ 33 w 33"/>
              <a:gd name="T15" fmla="*/ 80 h 37"/>
              <a:gd name="T16" fmla="*/ 17 w 33"/>
              <a:gd name="T17" fmla="*/ 87 h 37"/>
              <a:gd name="T18" fmla="*/ 17 w 33"/>
              <a:gd name="T19" fmla="*/ 66 h 37"/>
              <a:gd name="T20" fmla="*/ 0 w 33"/>
              <a:gd name="T21" fmla="*/ 66 h 37"/>
              <a:gd name="T22" fmla="*/ 0 w 33"/>
              <a:gd name="T23" fmla="*/ 0 h 37"/>
              <a:gd name="T24" fmla="*/ 52 w 33"/>
              <a:gd name="T25" fmla="*/ 0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"/>
              <a:gd name="T40" fmla="*/ 0 h 37"/>
              <a:gd name="T41" fmla="*/ 33 w 33"/>
              <a:gd name="T42" fmla="*/ 37 h 3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" h="37">
                <a:moveTo>
                  <a:pt x="22" y="0"/>
                </a:moveTo>
                <a:cubicBezTo>
                  <a:pt x="26" y="0"/>
                  <a:pt x="29" y="0"/>
                  <a:pt x="33" y="0"/>
                </a:cubicBezTo>
                <a:cubicBezTo>
                  <a:pt x="33" y="3"/>
                  <a:pt x="30" y="7"/>
                  <a:pt x="28" y="11"/>
                </a:cubicBezTo>
                <a:cubicBezTo>
                  <a:pt x="27" y="14"/>
                  <a:pt x="27" y="14"/>
                  <a:pt x="27" y="18"/>
                </a:cubicBezTo>
                <a:cubicBezTo>
                  <a:pt x="27" y="21"/>
                  <a:pt x="26" y="21"/>
                  <a:pt x="24" y="24"/>
                </a:cubicBezTo>
                <a:cubicBezTo>
                  <a:pt x="23" y="25"/>
                  <a:pt x="22" y="27"/>
                  <a:pt x="21" y="29"/>
                </a:cubicBezTo>
                <a:cubicBezTo>
                  <a:pt x="21" y="30"/>
                  <a:pt x="21" y="32"/>
                  <a:pt x="20" y="33"/>
                </a:cubicBezTo>
                <a:cubicBezTo>
                  <a:pt x="19" y="33"/>
                  <a:pt x="16" y="33"/>
                  <a:pt x="14" y="34"/>
                </a:cubicBezTo>
                <a:cubicBezTo>
                  <a:pt x="12" y="34"/>
                  <a:pt x="10" y="35"/>
                  <a:pt x="7" y="37"/>
                </a:cubicBezTo>
                <a:cubicBezTo>
                  <a:pt x="7" y="33"/>
                  <a:pt x="7" y="31"/>
                  <a:pt x="7" y="28"/>
                </a:cubicBezTo>
                <a:cubicBezTo>
                  <a:pt x="5" y="28"/>
                  <a:pt x="3" y="28"/>
                  <a:pt x="0" y="28"/>
                </a:cubicBezTo>
                <a:cubicBezTo>
                  <a:pt x="0" y="18"/>
                  <a:pt x="0" y="9"/>
                  <a:pt x="0" y="0"/>
                </a:cubicBezTo>
                <a:cubicBezTo>
                  <a:pt x="8" y="0"/>
                  <a:pt x="15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2" name="Freeform 9950" descr="© INSCALE GmbH, 05.05.2010&#10;http://www.presentationload.com/">
            <a:extLst>
              <a:ext uri="{FF2B5EF4-FFF2-40B4-BE49-F238E27FC236}">
                <a16:creationId xmlns:a16="http://schemas.microsoft.com/office/drawing/2014/main" id="{57BE735E-33E4-E04C-BE8E-A74D79487951}"/>
              </a:ext>
            </a:extLst>
          </p:cNvPr>
          <p:cNvSpPr>
            <a:spLocks/>
          </p:cNvSpPr>
          <p:nvPr/>
        </p:nvSpPr>
        <p:spPr bwMode="auto">
          <a:xfrm>
            <a:off x="5328341" y="2298802"/>
            <a:ext cx="80627" cy="54714"/>
          </a:xfrm>
          <a:custGeom>
            <a:avLst/>
            <a:gdLst>
              <a:gd name="T0" fmla="*/ 93 w 39"/>
              <a:gd name="T1" fmla="*/ 0 h 27"/>
              <a:gd name="T2" fmla="*/ 93 w 39"/>
              <a:gd name="T3" fmla="*/ 33 h 27"/>
              <a:gd name="T4" fmla="*/ 83 w 39"/>
              <a:gd name="T5" fmla="*/ 33 h 27"/>
              <a:gd name="T6" fmla="*/ 86 w 39"/>
              <a:gd name="T7" fmla="*/ 50 h 27"/>
              <a:gd name="T8" fmla="*/ 76 w 39"/>
              <a:gd name="T9" fmla="*/ 52 h 27"/>
              <a:gd name="T10" fmla="*/ 67 w 39"/>
              <a:gd name="T11" fmla="*/ 59 h 27"/>
              <a:gd name="T12" fmla="*/ 64 w 39"/>
              <a:gd name="T13" fmla="*/ 62 h 27"/>
              <a:gd name="T14" fmla="*/ 62 w 39"/>
              <a:gd name="T15" fmla="*/ 64 h 27"/>
              <a:gd name="T16" fmla="*/ 45 w 39"/>
              <a:gd name="T17" fmla="*/ 64 h 27"/>
              <a:gd name="T18" fmla="*/ 43 w 39"/>
              <a:gd name="T19" fmla="*/ 62 h 27"/>
              <a:gd name="T20" fmla="*/ 38 w 39"/>
              <a:gd name="T21" fmla="*/ 59 h 27"/>
              <a:gd name="T22" fmla="*/ 33 w 39"/>
              <a:gd name="T23" fmla="*/ 36 h 27"/>
              <a:gd name="T24" fmla="*/ 10 w 39"/>
              <a:gd name="T25" fmla="*/ 36 h 27"/>
              <a:gd name="T26" fmla="*/ 2 w 39"/>
              <a:gd name="T27" fmla="*/ 24 h 27"/>
              <a:gd name="T28" fmla="*/ 10 w 39"/>
              <a:gd name="T29" fmla="*/ 12 h 27"/>
              <a:gd name="T30" fmla="*/ 14 w 39"/>
              <a:gd name="T31" fmla="*/ 2 h 27"/>
              <a:gd name="T32" fmla="*/ 64 w 39"/>
              <a:gd name="T33" fmla="*/ 0 h 27"/>
              <a:gd name="T34" fmla="*/ 93 w 39"/>
              <a:gd name="T35" fmla="*/ 0 h 27"/>
              <a:gd name="T36" fmla="*/ 93 w 39"/>
              <a:gd name="T37" fmla="*/ 0 h 27"/>
              <a:gd name="T38" fmla="*/ 93 w 39"/>
              <a:gd name="T39" fmla="*/ 0 h 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9"/>
              <a:gd name="T61" fmla="*/ 0 h 27"/>
              <a:gd name="T62" fmla="*/ 39 w 39"/>
              <a:gd name="T63" fmla="*/ 27 h 2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9" h="27">
                <a:moveTo>
                  <a:pt x="39" y="0"/>
                </a:moveTo>
                <a:cubicBezTo>
                  <a:pt x="39" y="5"/>
                  <a:pt x="39" y="10"/>
                  <a:pt x="39" y="14"/>
                </a:cubicBezTo>
                <a:cubicBezTo>
                  <a:pt x="38" y="14"/>
                  <a:pt x="37" y="14"/>
                  <a:pt x="35" y="14"/>
                </a:cubicBezTo>
                <a:cubicBezTo>
                  <a:pt x="35" y="16"/>
                  <a:pt x="36" y="19"/>
                  <a:pt x="36" y="21"/>
                </a:cubicBezTo>
                <a:cubicBezTo>
                  <a:pt x="36" y="23"/>
                  <a:pt x="32" y="20"/>
                  <a:pt x="32" y="22"/>
                </a:cubicBezTo>
                <a:cubicBezTo>
                  <a:pt x="32" y="25"/>
                  <a:pt x="31" y="24"/>
                  <a:pt x="28" y="25"/>
                </a:cubicBezTo>
                <a:cubicBezTo>
                  <a:pt x="28" y="25"/>
                  <a:pt x="29" y="26"/>
                  <a:pt x="27" y="26"/>
                </a:cubicBezTo>
                <a:cubicBezTo>
                  <a:pt x="26" y="26"/>
                  <a:pt x="27" y="27"/>
                  <a:pt x="26" y="27"/>
                </a:cubicBezTo>
                <a:cubicBezTo>
                  <a:pt x="24" y="27"/>
                  <a:pt x="21" y="27"/>
                  <a:pt x="19" y="27"/>
                </a:cubicBezTo>
                <a:cubicBezTo>
                  <a:pt x="18" y="27"/>
                  <a:pt x="18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3" y="25"/>
                  <a:pt x="14" y="17"/>
                  <a:pt x="14" y="15"/>
                </a:cubicBezTo>
                <a:cubicBezTo>
                  <a:pt x="11" y="15"/>
                  <a:pt x="7" y="15"/>
                  <a:pt x="4" y="15"/>
                </a:cubicBezTo>
                <a:cubicBezTo>
                  <a:pt x="1" y="15"/>
                  <a:pt x="0" y="14"/>
                  <a:pt x="1" y="10"/>
                </a:cubicBezTo>
                <a:cubicBezTo>
                  <a:pt x="1" y="9"/>
                  <a:pt x="3" y="7"/>
                  <a:pt x="4" y="5"/>
                </a:cubicBezTo>
                <a:cubicBezTo>
                  <a:pt x="5" y="4"/>
                  <a:pt x="5" y="2"/>
                  <a:pt x="6" y="1"/>
                </a:cubicBezTo>
                <a:cubicBezTo>
                  <a:pt x="13" y="1"/>
                  <a:pt x="20" y="1"/>
                  <a:pt x="27" y="0"/>
                </a:cubicBezTo>
                <a:cubicBezTo>
                  <a:pt x="31" y="0"/>
                  <a:pt x="35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3" name="Freeform 9951" descr="© INSCALE GmbH, 05.05.2010&#10;http://www.presentationload.com/">
            <a:extLst>
              <a:ext uri="{FF2B5EF4-FFF2-40B4-BE49-F238E27FC236}">
                <a16:creationId xmlns:a16="http://schemas.microsoft.com/office/drawing/2014/main" id="{9D4D997E-5995-5946-9B96-3CED45FA0B6C}"/>
              </a:ext>
            </a:extLst>
          </p:cNvPr>
          <p:cNvSpPr>
            <a:spLocks/>
          </p:cNvSpPr>
          <p:nvPr/>
        </p:nvSpPr>
        <p:spPr bwMode="auto">
          <a:xfrm>
            <a:off x="5363886" y="2325304"/>
            <a:ext cx="104034" cy="80361"/>
          </a:xfrm>
          <a:custGeom>
            <a:avLst/>
            <a:gdLst>
              <a:gd name="T0" fmla="*/ 52 w 51"/>
              <a:gd name="T1" fmla="*/ 2 h 40"/>
              <a:gd name="T2" fmla="*/ 87 w 51"/>
              <a:gd name="T3" fmla="*/ 2 h 40"/>
              <a:gd name="T4" fmla="*/ 101 w 51"/>
              <a:gd name="T5" fmla="*/ 2 h 40"/>
              <a:gd name="T6" fmla="*/ 101 w 51"/>
              <a:gd name="T7" fmla="*/ 19 h 40"/>
              <a:gd name="T8" fmla="*/ 104 w 51"/>
              <a:gd name="T9" fmla="*/ 28 h 40"/>
              <a:gd name="T10" fmla="*/ 120 w 51"/>
              <a:gd name="T11" fmla="*/ 28 h 40"/>
              <a:gd name="T12" fmla="*/ 120 w 51"/>
              <a:gd name="T13" fmla="*/ 71 h 40"/>
              <a:gd name="T14" fmla="*/ 120 w 51"/>
              <a:gd name="T15" fmla="*/ 87 h 40"/>
              <a:gd name="T16" fmla="*/ 111 w 51"/>
              <a:gd name="T17" fmla="*/ 92 h 40"/>
              <a:gd name="T18" fmla="*/ 28 w 51"/>
              <a:gd name="T19" fmla="*/ 92 h 40"/>
              <a:gd name="T20" fmla="*/ 5 w 51"/>
              <a:gd name="T21" fmla="*/ 92 h 40"/>
              <a:gd name="T22" fmla="*/ 2 w 51"/>
              <a:gd name="T23" fmla="*/ 78 h 40"/>
              <a:gd name="T24" fmla="*/ 2 w 51"/>
              <a:gd name="T25" fmla="*/ 38 h 40"/>
              <a:gd name="T26" fmla="*/ 5 w 51"/>
              <a:gd name="T27" fmla="*/ 33 h 40"/>
              <a:gd name="T28" fmla="*/ 16 w 51"/>
              <a:gd name="T29" fmla="*/ 33 h 40"/>
              <a:gd name="T30" fmla="*/ 24 w 51"/>
              <a:gd name="T31" fmla="*/ 31 h 40"/>
              <a:gd name="T32" fmla="*/ 26 w 51"/>
              <a:gd name="T33" fmla="*/ 31 h 40"/>
              <a:gd name="T34" fmla="*/ 28 w 51"/>
              <a:gd name="T35" fmla="*/ 28 h 40"/>
              <a:gd name="T36" fmla="*/ 35 w 51"/>
              <a:gd name="T37" fmla="*/ 26 h 40"/>
              <a:gd name="T38" fmla="*/ 40 w 51"/>
              <a:gd name="T39" fmla="*/ 19 h 40"/>
              <a:gd name="T40" fmla="*/ 42 w 51"/>
              <a:gd name="T41" fmla="*/ 2 h 40"/>
              <a:gd name="T42" fmla="*/ 52 w 51"/>
              <a:gd name="T43" fmla="*/ 2 h 40"/>
              <a:gd name="T44" fmla="*/ 52 w 51"/>
              <a:gd name="T45" fmla="*/ 2 h 40"/>
              <a:gd name="T46" fmla="*/ 52 w 51"/>
              <a:gd name="T47" fmla="*/ 2 h 4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40"/>
              <a:gd name="T74" fmla="*/ 51 w 51"/>
              <a:gd name="T75" fmla="*/ 40 h 4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40">
                <a:moveTo>
                  <a:pt x="22" y="1"/>
                </a:moveTo>
                <a:cubicBezTo>
                  <a:pt x="27" y="1"/>
                  <a:pt x="32" y="1"/>
                  <a:pt x="37" y="1"/>
                </a:cubicBezTo>
                <a:cubicBezTo>
                  <a:pt x="38" y="1"/>
                  <a:pt x="42" y="0"/>
                  <a:pt x="43" y="1"/>
                </a:cubicBezTo>
                <a:cubicBezTo>
                  <a:pt x="44" y="2"/>
                  <a:pt x="43" y="7"/>
                  <a:pt x="43" y="8"/>
                </a:cubicBezTo>
                <a:cubicBezTo>
                  <a:pt x="44" y="9"/>
                  <a:pt x="44" y="11"/>
                  <a:pt x="44" y="12"/>
                </a:cubicBezTo>
                <a:cubicBezTo>
                  <a:pt x="46" y="12"/>
                  <a:pt x="48" y="12"/>
                  <a:pt x="51" y="12"/>
                </a:cubicBezTo>
                <a:cubicBezTo>
                  <a:pt x="51" y="18"/>
                  <a:pt x="51" y="24"/>
                  <a:pt x="51" y="30"/>
                </a:cubicBezTo>
                <a:cubicBezTo>
                  <a:pt x="51" y="33"/>
                  <a:pt x="51" y="35"/>
                  <a:pt x="51" y="37"/>
                </a:cubicBezTo>
                <a:cubicBezTo>
                  <a:pt x="50" y="40"/>
                  <a:pt x="50" y="39"/>
                  <a:pt x="47" y="39"/>
                </a:cubicBezTo>
                <a:cubicBezTo>
                  <a:pt x="35" y="39"/>
                  <a:pt x="23" y="39"/>
                  <a:pt x="12" y="39"/>
                </a:cubicBezTo>
                <a:cubicBezTo>
                  <a:pt x="8" y="39"/>
                  <a:pt x="5" y="39"/>
                  <a:pt x="2" y="39"/>
                </a:cubicBezTo>
                <a:cubicBezTo>
                  <a:pt x="1" y="39"/>
                  <a:pt x="2" y="33"/>
                  <a:pt x="1" y="33"/>
                </a:cubicBezTo>
                <a:cubicBezTo>
                  <a:pt x="1" y="27"/>
                  <a:pt x="0" y="21"/>
                  <a:pt x="1" y="16"/>
                </a:cubicBezTo>
                <a:cubicBezTo>
                  <a:pt x="1" y="15"/>
                  <a:pt x="1" y="14"/>
                  <a:pt x="2" y="14"/>
                </a:cubicBezTo>
                <a:cubicBezTo>
                  <a:pt x="4" y="14"/>
                  <a:pt x="6" y="14"/>
                  <a:pt x="7" y="14"/>
                </a:cubicBezTo>
                <a:cubicBezTo>
                  <a:pt x="10" y="14"/>
                  <a:pt x="8" y="13"/>
                  <a:pt x="10" y="13"/>
                </a:cubicBezTo>
                <a:cubicBezTo>
                  <a:pt x="10" y="12"/>
                  <a:pt x="11" y="13"/>
                  <a:pt x="11" y="13"/>
                </a:cubicBezTo>
                <a:cubicBezTo>
                  <a:pt x="12" y="12"/>
                  <a:pt x="11" y="12"/>
                  <a:pt x="12" y="12"/>
                </a:cubicBezTo>
                <a:cubicBezTo>
                  <a:pt x="13" y="11"/>
                  <a:pt x="15" y="12"/>
                  <a:pt x="15" y="11"/>
                </a:cubicBezTo>
                <a:cubicBezTo>
                  <a:pt x="15" y="8"/>
                  <a:pt x="15" y="8"/>
                  <a:pt x="17" y="8"/>
                </a:cubicBezTo>
                <a:cubicBezTo>
                  <a:pt x="20" y="8"/>
                  <a:pt x="18" y="3"/>
                  <a:pt x="18" y="1"/>
                </a:cubicBezTo>
                <a:cubicBezTo>
                  <a:pt x="20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4" name="Freeform 9952" descr="© INSCALE GmbH, 05.05.2010&#10;http://www.presentationload.com/">
            <a:extLst>
              <a:ext uri="{FF2B5EF4-FFF2-40B4-BE49-F238E27FC236}">
                <a16:creationId xmlns:a16="http://schemas.microsoft.com/office/drawing/2014/main" id="{4983BD91-15F8-084F-9476-DD01C368BA32}"/>
              </a:ext>
            </a:extLst>
          </p:cNvPr>
          <p:cNvSpPr>
            <a:spLocks/>
          </p:cNvSpPr>
          <p:nvPr/>
        </p:nvSpPr>
        <p:spPr bwMode="auto">
          <a:xfrm>
            <a:off x="5283260" y="2329578"/>
            <a:ext cx="84094" cy="68392"/>
          </a:xfrm>
          <a:custGeom>
            <a:avLst/>
            <a:gdLst>
              <a:gd name="T0" fmla="*/ 54 w 41"/>
              <a:gd name="T1" fmla="*/ 0 h 34"/>
              <a:gd name="T2" fmla="*/ 85 w 41"/>
              <a:gd name="T3" fmla="*/ 0 h 34"/>
              <a:gd name="T4" fmla="*/ 88 w 41"/>
              <a:gd name="T5" fmla="*/ 19 h 34"/>
              <a:gd name="T6" fmla="*/ 88 w 41"/>
              <a:gd name="T7" fmla="*/ 24 h 34"/>
              <a:gd name="T8" fmla="*/ 95 w 41"/>
              <a:gd name="T9" fmla="*/ 28 h 34"/>
              <a:gd name="T10" fmla="*/ 95 w 41"/>
              <a:gd name="T11" fmla="*/ 66 h 34"/>
              <a:gd name="T12" fmla="*/ 95 w 41"/>
              <a:gd name="T13" fmla="*/ 80 h 34"/>
              <a:gd name="T14" fmla="*/ 76 w 41"/>
              <a:gd name="T15" fmla="*/ 80 h 34"/>
              <a:gd name="T16" fmla="*/ 31 w 41"/>
              <a:gd name="T17" fmla="*/ 80 h 34"/>
              <a:gd name="T18" fmla="*/ 28 w 41"/>
              <a:gd name="T19" fmla="*/ 59 h 34"/>
              <a:gd name="T20" fmla="*/ 0 w 41"/>
              <a:gd name="T21" fmla="*/ 59 h 34"/>
              <a:gd name="T22" fmla="*/ 7 w 41"/>
              <a:gd name="T23" fmla="*/ 45 h 34"/>
              <a:gd name="T24" fmla="*/ 24 w 41"/>
              <a:gd name="T25" fmla="*/ 38 h 34"/>
              <a:gd name="T26" fmla="*/ 38 w 41"/>
              <a:gd name="T27" fmla="*/ 35 h 34"/>
              <a:gd name="T28" fmla="*/ 40 w 41"/>
              <a:gd name="T29" fmla="*/ 26 h 34"/>
              <a:gd name="T30" fmla="*/ 47 w 41"/>
              <a:gd name="T31" fmla="*/ 14 h 34"/>
              <a:gd name="T32" fmla="*/ 54 w 41"/>
              <a:gd name="T33" fmla="*/ 0 h 34"/>
              <a:gd name="T34" fmla="*/ 54 w 41"/>
              <a:gd name="T35" fmla="*/ 0 h 34"/>
              <a:gd name="T36" fmla="*/ 54 w 41"/>
              <a:gd name="T37" fmla="*/ 0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1"/>
              <a:gd name="T58" fmla="*/ 0 h 34"/>
              <a:gd name="T59" fmla="*/ 41 w 41"/>
              <a:gd name="T60" fmla="*/ 34 h 3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1" h="34">
                <a:moveTo>
                  <a:pt x="23" y="0"/>
                </a:moveTo>
                <a:cubicBezTo>
                  <a:pt x="28" y="0"/>
                  <a:pt x="32" y="0"/>
                  <a:pt x="36" y="0"/>
                </a:cubicBezTo>
                <a:cubicBezTo>
                  <a:pt x="36" y="2"/>
                  <a:pt x="36" y="5"/>
                  <a:pt x="37" y="8"/>
                </a:cubicBezTo>
                <a:cubicBezTo>
                  <a:pt x="37" y="9"/>
                  <a:pt x="36" y="10"/>
                  <a:pt x="37" y="10"/>
                </a:cubicBezTo>
                <a:cubicBezTo>
                  <a:pt x="39" y="10"/>
                  <a:pt x="40" y="10"/>
                  <a:pt x="40" y="12"/>
                </a:cubicBezTo>
                <a:cubicBezTo>
                  <a:pt x="41" y="17"/>
                  <a:pt x="40" y="22"/>
                  <a:pt x="40" y="28"/>
                </a:cubicBezTo>
                <a:cubicBezTo>
                  <a:pt x="40" y="29"/>
                  <a:pt x="41" y="33"/>
                  <a:pt x="40" y="34"/>
                </a:cubicBezTo>
                <a:cubicBezTo>
                  <a:pt x="37" y="34"/>
                  <a:pt x="34" y="34"/>
                  <a:pt x="32" y="34"/>
                </a:cubicBezTo>
                <a:cubicBezTo>
                  <a:pt x="25" y="34"/>
                  <a:pt x="19" y="34"/>
                  <a:pt x="13" y="34"/>
                </a:cubicBezTo>
                <a:cubicBezTo>
                  <a:pt x="13" y="33"/>
                  <a:pt x="13" y="25"/>
                  <a:pt x="12" y="25"/>
                </a:cubicBezTo>
                <a:cubicBezTo>
                  <a:pt x="8" y="25"/>
                  <a:pt x="4" y="25"/>
                  <a:pt x="0" y="25"/>
                </a:cubicBezTo>
                <a:cubicBezTo>
                  <a:pt x="2" y="23"/>
                  <a:pt x="2" y="21"/>
                  <a:pt x="3" y="19"/>
                </a:cubicBezTo>
                <a:cubicBezTo>
                  <a:pt x="4" y="17"/>
                  <a:pt x="9" y="15"/>
                  <a:pt x="10" y="16"/>
                </a:cubicBezTo>
                <a:cubicBezTo>
                  <a:pt x="12" y="15"/>
                  <a:pt x="15" y="15"/>
                  <a:pt x="16" y="15"/>
                </a:cubicBezTo>
                <a:cubicBezTo>
                  <a:pt x="17" y="14"/>
                  <a:pt x="17" y="12"/>
                  <a:pt x="17" y="11"/>
                </a:cubicBezTo>
                <a:cubicBezTo>
                  <a:pt x="18" y="9"/>
                  <a:pt x="19" y="7"/>
                  <a:pt x="20" y="6"/>
                </a:cubicBezTo>
                <a:cubicBezTo>
                  <a:pt x="22" y="3"/>
                  <a:pt x="24" y="3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5" name="Freeform 9953" descr="© INSCALE GmbH, 05.05.2010&#10;http://www.presentationload.com/">
            <a:extLst>
              <a:ext uri="{FF2B5EF4-FFF2-40B4-BE49-F238E27FC236}">
                <a16:creationId xmlns:a16="http://schemas.microsoft.com/office/drawing/2014/main" id="{DA2A8812-6998-3645-AFA6-8E124E745317}"/>
              </a:ext>
            </a:extLst>
          </p:cNvPr>
          <p:cNvSpPr>
            <a:spLocks/>
          </p:cNvSpPr>
          <p:nvPr/>
        </p:nvSpPr>
        <p:spPr bwMode="auto">
          <a:xfrm>
            <a:off x="5218239" y="2332998"/>
            <a:ext cx="78026" cy="87200"/>
          </a:xfrm>
          <a:custGeom>
            <a:avLst/>
            <a:gdLst>
              <a:gd name="T0" fmla="*/ 66 w 38"/>
              <a:gd name="T1" fmla="*/ 2 h 43"/>
              <a:gd name="T2" fmla="*/ 66 w 38"/>
              <a:gd name="T3" fmla="*/ 19 h 43"/>
              <a:gd name="T4" fmla="*/ 83 w 38"/>
              <a:gd name="T5" fmla="*/ 19 h 43"/>
              <a:gd name="T6" fmla="*/ 83 w 38"/>
              <a:gd name="T7" fmla="*/ 26 h 43"/>
              <a:gd name="T8" fmla="*/ 62 w 38"/>
              <a:gd name="T9" fmla="*/ 64 h 43"/>
              <a:gd name="T10" fmla="*/ 52 w 38"/>
              <a:gd name="T11" fmla="*/ 85 h 43"/>
              <a:gd name="T12" fmla="*/ 47 w 38"/>
              <a:gd name="T13" fmla="*/ 93 h 43"/>
              <a:gd name="T14" fmla="*/ 43 w 38"/>
              <a:gd name="T15" fmla="*/ 95 h 43"/>
              <a:gd name="T16" fmla="*/ 28 w 38"/>
              <a:gd name="T17" fmla="*/ 102 h 43"/>
              <a:gd name="T18" fmla="*/ 0 w 38"/>
              <a:gd name="T19" fmla="*/ 100 h 43"/>
              <a:gd name="T20" fmla="*/ 0 w 38"/>
              <a:gd name="T21" fmla="*/ 71 h 43"/>
              <a:gd name="T22" fmla="*/ 0 w 38"/>
              <a:gd name="T23" fmla="*/ 0 h 43"/>
              <a:gd name="T24" fmla="*/ 66 w 38"/>
              <a:gd name="T25" fmla="*/ 2 h 43"/>
              <a:gd name="T26" fmla="*/ 66 w 38"/>
              <a:gd name="T27" fmla="*/ 2 h 43"/>
              <a:gd name="T28" fmla="*/ 66 w 38"/>
              <a:gd name="T29" fmla="*/ 2 h 4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8"/>
              <a:gd name="T46" fmla="*/ 0 h 43"/>
              <a:gd name="T47" fmla="*/ 38 w 38"/>
              <a:gd name="T48" fmla="*/ 43 h 4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8" h="43">
                <a:moveTo>
                  <a:pt x="28" y="1"/>
                </a:moveTo>
                <a:cubicBezTo>
                  <a:pt x="28" y="3"/>
                  <a:pt x="28" y="5"/>
                  <a:pt x="28" y="8"/>
                </a:cubicBezTo>
                <a:cubicBezTo>
                  <a:pt x="31" y="8"/>
                  <a:pt x="33" y="8"/>
                  <a:pt x="35" y="8"/>
                </a:cubicBezTo>
                <a:cubicBezTo>
                  <a:pt x="35" y="9"/>
                  <a:pt x="35" y="10"/>
                  <a:pt x="35" y="11"/>
                </a:cubicBezTo>
                <a:cubicBezTo>
                  <a:pt x="38" y="16"/>
                  <a:pt x="31" y="26"/>
                  <a:pt x="26" y="27"/>
                </a:cubicBezTo>
                <a:cubicBezTo>
                  <a:pt x="24" y="28"/>
                  <a:pt x="23" y="34"/>
                  <a:pt x="22" y="36"/>
                </a:cubicBezTo>
                <a:cubicBezTo>
                  <a:pt x="22" y="37"/>
                  <a:pt x="21" y="37"/>
                  <a:pt x="20" y="39"/>
                </a:cubicBezTo>
                <a:cubicBezTo>
                  <a:pt x="20" y="40"/>
                  <a:pt x="19" y="39"/>
                  <a:pt x="18" y="40"/>
                </a:cubicBezTo>
                <a:cubicBezTo>
                  <a:pt x="15" y="42"/>
                  <a:pt x="16" y="43"/>
                  <a:pt x="12" y="43"/>
                </a:cubicBezTo>
                <a:cubicBezTo>
                  <a:pt x="11" y="43"/>
                  <a:pt x="0" y="42"/>
                  <a:pt x="0" y="42"/>
                </a:cubicBezTo>
                <a:cubicBezTo>
                  <a:pt x="0" y="38"/>
                  <a:pt x="0" y="34"/>
                  <a:pt x="0" y="30"/>
                </a:cubicBezTo>
                <a:cubicBezTo>
                  <a:pt x="0" y="20"/>
                  <a:pt x="0" y="10"/>
                  <a:pt x="0" y="0"/>
                </a:cubicBezTo>
                <a:cubicBezTo>
                  <a:pt x="10" y="1"/>
                  <a:pt x="19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6" name="Freeform 9954" descr="© INSCALE GmbH, 05.05.2010&#10;http://www.presentationload.com/">
            <a:extLst>
              <a:ext uri="{FF2B5EF4-FFF2-40B4-BE49-F238E27FC236}">
                <a16:creationId xmlns:a16="http://schemas.microsoft.com/office/drawing/2014/main" id="{2414230E-5F73-464B-A897-585B035E88F7}"/>
              </a:ext>
            </a:extLst>
          </p:cNvPr>
          <p:cNvSpPr>
            <a:spLocks/>
          </p:cNvSpPr>
          <p:nvPr/>
        </p:nvSpPr>
        <p:spPr bwMode="auto">
          <a:xfrm>
            <a:off x="5082994" y="2344966"/>
            <a:ext cx="78026" cy="73522"/>
          </a:xfrm>
          <a:custGeom>
            <a:avLst/>
            <a:gdLst>
              <a:gd name="T0" fmla="*/ 90 w 38"/>
              <a:gd name="T1" fmla="*/ 2 h 36"/>
              <a:gd name="T2" fmla="*/ 90 w 38"/>
              <a:gd name="T3" fmla="*/ 86 h 36"/>
              <a:gd name="T4" fmla="*/ 7 w 38"/>
              <a:gd name="T5" fmla="*/ 86 h 36"/>
              <a:gd name="T6" fmla="*/ 7 w 38"/>
              <a:gd name="T7" fmla="*/ 65 h 36"/>
              <a:gd name="T8" fmla="*/ 14 w 38"/>
              <a:gd name="T9" fmla="*/ 53 h 36"/>
              <a:gd name="T10" fmla="*/ 24 w 38"/>
              <a:gd name="T11" fmla="*/ 45 h 36"/>
              <a:gd name="T12" fmla="*/ 21 w 38"/>
              <a:gd name="T13" fmla="*/ 38 h 36"/>
              <a:gd name="T14" fmla="*/ 24 w 38"/>
              <a:gd name="T15" fmla="*/ 33 h 36"/>
              <a:gd name="T16" fmla="*/ 19 w 38"/>
              <a:gd name="T17" fmla="*/ 22 h 36"/>
              <a:gd name="T18" fmla="*/ 45 w 38"/>
              <a:gd name="T19" fmla="*/ 2 h 36"/>
              <a:gd name="T20" fmla="*/ 47 w 38"/>
              <a:gd name="T21" fmla="*/ 2 h 36"/>
              <a:gd name="T22" fmla="*/ 47 w 38"/>
              <a:gd name="T23" fmla="*/ 2 h 36"/>
              <a:gd name="T24" fmla="*/ 73 w 38"/>
              <a:gd name="T25" fmla="*/ 2 h 36"/>
              <a:gd name="T26" fmla="*/ 83 w 38"/>
              <a:gd name="T27" fmla="*/ 2 h 36"/>
              <a:gd name="T28" fmla="*/ 83 w 38"/>
              <a:gd name="T29" fmla="*/ 2 h 36"/>
              <a:gd name="T30" fmla="*/ 90 w 38"/>
              <a:gd name="T31" fmla="*/ 2 h 36"/>
              <a:gd name="T32" fmla="*/ 90 w 38"/>
              <a:gd name="T33" fmla="*/ 2 h 36"/>
              <a:gd name="T34" fmla="*/ 90 w 38"/>
              <a:gd name="T35" fmla="*/ 2 h 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8"/>
              <a:gd name="T55" fmla="*/ 0 h 36"/>
              <a:gd name="T56" fmla="*/ 38 w 38"/>
              <a:gd name="T57" fmla="*/ 36 h 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8" h="36">
                <a:moveTo>
                  <a:pt x="38" y="1"/>
                </a:moveTo>
                <a:cubicBezTo>
                  <a:pt x="38" y="12"/>
                  <a:pt x="38" y="24"/>
                  <a:pt x="38" y="36"/>
                </a:cubicBezTo>
                <a:cubicBezTo>
                  <a:pt x="26" y="36"/>
                  <a:pt x="15" y="36"/>
                  <a:pt x="3" y="36"/>
                </a:cubicBezTo>
                <a:cubicBezTo>
                  <a:pt x="0" y="36"/>
                  <a:pt x="3" y="29"/>
                  <a:pt x="3" y="27"/>
                </a:cubicBezTo>
                <a:cubicBezTo>
                  <a:pt x="4" y="25"/>
                  <a:pt x="4" y="23"/>
                  <a:pt x="6" y="22"/>
                </a:cubicBezTo>
                <a:cubicBezTo>
                  <a:pt x="7" y="21"/>
                  <a:pt x="10" y="21"/>
                  <a:pt x="10" y="19"/>
                </a:cubicBezTo>
                <a:cubicBezTo>
                  <a:pt x="10" y="18"/>
                  <a:pt x="9" y="17"/>
                  <a:pt x="9" y="16"/>
                </a:cubicBezTo>
                <a:cubicBezTo>
                  <a:pt x="9" y="15"/>
                  <a:pt x="10" y="14"/>
                  <a:pt x="10" y="14"/>
                </a:cubicBezTo>
                <a:cubicBezTo>
                  <a:pt x="11" y="12"/>
                  <a:pt x="10" y="9"/>
                  <a:pt x="8" y="9"/>
                </a:cubicBezTo>
                <a:cubicBezTo>
                  <a:pt x="4" y="6"/>
                  <a:pt x="17" y="0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4" y="0"/>
                  <a:pt x="28" y="1"/>
                  <a:pt x="31" y="1"/>
                </a:cubicBezTo>
                <a:cubicBezTo>
                  <a:pt x="32" y="1"/>
                  <a:pt x="34" y="1"/>
                  <a:pt x="35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6" y="1"/>
                  <a:pt x="37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7" name="Freeform 9955" descr="© INSCALE GmbH, 05.05.2010&#10;http://www.presentationload.com/">
            <a:extLst>
              <a:ext uri="{FF2B5EF4-FFF2-40B4-BE49-F238E27FC236}">
                <a16:creationId xmlns:a16="http://schemas.microsoft.com/office/drawing/2014/main" id="{09BB4E0F-7C19-184F-A309-B53DBBBF3528}"/>
              </a:ext>
            </a:extLst>
          </p:cNvPr>
          <p:cNvSpPr>
            <a:spLocks/>
          </p:cNvSpPr>
          <p:nvPr/>
        </p:nvSpPr>
        <p:spPr bwMode="auto">
          <a:xfrm>
            <a:off x="5158419" y="2344966"/>
            <a:ext cx="59820" cy="60698"/>
          </a:xfrm>
          <a:custGeom>
            <a:avLst/>
            <a:gdLst>
              <a:gd name="T0" fmla="*/ 19 w 29"/>
              <a:gd name="T1" fmla="*/ 2 h 30"/>
              <a:gd name="T2" fmla="*/ 45 w 29"/>
              <a:gd name="T3" fmla="*/ 2 h 30"/>
              <a:gd name="T4" fmla="*/ 69 w 29"/>
              <a:gd name="T5" fmla="*/ 5 h 30"/>
              <a:gd name="T6" fmla="*/ 69 w 29"/>
              <a:gd name="T7" fmla="*/ 69 h 30"/>
              <a:gd name="T8" fmla="*/ 36 w 29"/>
              <a:gd name="T9" fmla="*/ 69 h 30"/>
              <a:gd name="T10" fmla="*/ 21 w 29"/>
              <a:gd name="T11" fmla="*/ 69 h 30"/>
              <a:gd name="T12" fmla="*/ 2 w 29"/>
              <a:gd name="T13" fmla="*/ 69 h 30"/>
              <a:gd name="T14" fmla="*/ 2 w 29"/>
              <a:gd name="T15" fmla="*/ 54 h 30"/>
              <a:gd name="T16" fmla="*/ 2 w 29"/>
              <a:gd name="T17" fmla="*/ 36 h 30"/>
              <a:gd name="T18" fmla="*/ 2 w 29"/>
              <a:gd name="T19" fmla="*/ 2 h 30"/>
              <a:gd name="T20" fmla="*/ 19 w 29"/>
              <a:gd name="T21" fmla="*/ 2 h 30"/>
              <a:gd name="T22" fmla="*/ 19 w 29"/>
              <a:gd name="T23" fmla="*/ 2 h 30"/>
              <a:gd name="T24" fmla="*/ 19 w 29"/>
              <a:gd name="T25" fmla="*/ 2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9"/>
              <a:gd name="T40" fmla="*/ 0 h 30"/>
              <a:gd name="T41" fmla="*/ 29 w 29"/>
              <a:gd name="T42" fmla="*/ 30 h 3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9" h="30">
                <a:moveTo>
                  <a:pt x="8" y="1"/>
                </a:moveTo>
                <a:cubicBezTo>
                  <a:pt x="12" y="1"/>
                  <a:pt x="15" y="1"/>
                  <a:pt x="19" y="1"/>
                </a:cubicBezTo>
                <a:cubicBezTo>
                  <a:pt x="21" y="1"/>
                  <a:pt x="29" y="0"/>
                  <a:pt x="29" y="2"/>
                </a:cubicBezTo>
                <a:cubicBezTo>
                  <a:pt x="29" y="11"/>
                  <a:pt x="29" y="20"/>
                  <a:pt x="29" y="29"/>
                </a:cubicBezTo>
                <a:cubicBezTo>
                  <a:pt x="24" y="29"/>
                  <a:pt x="20" y="29"/>
                  <a:pt x="15" y="29"/>
                </a:cubicBezTo>
                <a:cubicBezTo>
                  <a:pt x="13" y="29"/>
                  <a:pt x="11" y="29"/>
                  <a:pt x="9" y="29"/>
                </a:cubicBezTo>
                <a:cubicBezTo>
                  <a:pt x="8" y="29"/>
                  <a:pt x="2" y="30"/>
                  <a:pt x="1" y="29"/>
                </a:cubicBezTo>
                <a:cubicBezTo>
                  <a:pt x="0" y="28"/>
                  <a:pt x="1" y="24"/>
                  <a:pt x="1" y="23"/>
                </a:cubicBezTo>
                <a:cubicBezTo>
                  <a:pt x="1" y="20"/>
                  <a:pt x="1" y="17"/>
                  <a:pt x="1" y="15"/>
                </a:cubicBezTo>
                <a:cubicBezTo>
                  <a:pt x="1" y="10"/>
                  <a:pt x="1" y="5"/>
                  <a:pt x="1" y="1"/>
                </a:cubicBezTo>
                <a:cubicBezTo>
                  <a:pt x="4" y="1"/>
                  <a:pt x="6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8" name="Freeform 9956" descr="© INSCALE GmbH, 05.05.2010&#10;http://www.presentationload.com/">
            <a:extLst>
              <a:ext uri="{FF2B5EF4-FFF2-40B4-BE49-F238E27FC236}">
                <a16:creationId xmlns:a16="http://schemas.microsoft.com/office/drawing/2014/main" id="{B7B4C30E-9145-3643-B56A-8A654983720A}"/>
              </a:ext>
            </a:extLst>
          </p:cNvPr>
          <p:cNvSpPr>
            <a:spLocks/>
          </p:cNvSpPr>
          <p:nvPr/>
        </p:nvSpPr>
        <p:spPr bwMode="auto">
          <a:xfrm>
            <a:off x="5531208" y="2369758"/>
            <a:ext cx="53751" cy="100878"/>
          </a:xfrm>
          <a:custGeom>
            <a:avLst/>
            <a:gdLst>
              <a:gd name="T0" fmla="*/ 62 w 26"/>
              <a:gd name="T1" fmla="*/ 0 h 50"/>
              <a:gd name="T2" fmla="*/ 60 w 26"/>
              <a:gd name="T3" fmla="*/ 66 h 50"/>
              <a:gd name="T4" fmla="*/ 60 w 26"/>
              <a:gd name="T5" fmla="*/ 87 h 50"/>
              <a:gd name="T6" fmla="*/ 60 w 26"/>
              <a:gd name="T7" fmla="*/ 116 h 50"/>
              <a:gd name="T8" fmla="*/ 52 w 26"/>
              <a:gd name="T9" fmla="*/ 116 h 50"/>
              <a:gd name="T10" fmla="*/ 57 w 26"/>
              <a:gd name="T11" fmla="*/ 118 h 50"/>
              <a:gd name="T12" fmla="*/ 48 w 26"/>
              <a:gd name="T13" fmla="*/ 118 h 50"/>
              <a:gd name="T14" fmla="*/ 48 w 26"/>
              <a:gd name="T15" fmla="*/ 116 h 50"/>
              <a:gd name="T16" fmla="*/ 2 w 26"/>
              <a:gd name="T17" fmla="*/ 116 h 50"/>
              <a:gd name="T18" fmla="*/ 0 w 26"/>
              <a:gd name="T19" fmla="*/ 52 h 50"/>
              <a:gd name="T20" fmla="*/ 2 w 26"/>
              <a:gd name="T21" fmla="*/ 52 h 50"/>
              <a:gd name="T22" fmla="*/ 2 w 26"/>
              <a:gd name="T23" fmla="*/ 2 h 50"/>
              <a:gd name="T24" fmla="*/ 26 w 26"/>
              <a:gd name="T25" fmla="*/ 0 h 50"/>
              <a:gd name="T26" fmla="*/ 62 w 26"/>
              <a:gd name="T27" fmla="*/ 0 h 50"/>
              <a:gd name="T28" fmla="*/ 62 w 26"/>
              <a:gd name="T29" fmla="*/ 0 h 50"/>
              <a:gd name="T30" fmla="*/ 62 w 26"/>
              <a:gd name="T31" fmla="*/ 0 h 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50"/>
              <a:gd name="T50" fmla="*/ 26 w 26"/>
              <a:gd name="T51" fmla="*/ 50 h 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50">
                <a:moveTo>
                  <a:pt x="26" y="0"/>
                </a:moveTo>
                <a:cubicBezTo>
                  <a:pt x="25" y="9"/>
                  <a:pt x="25" y="19"/>
                  <a:pt x="25" y="28"/>
                </a:cubicBezTo>
                <a:cubicBezTo>
                  <a:pt x="25" y="31"/>
                  <a:pt x="25" y="34"/>
                  <a:pt x="25" y="37"/>
                </a:cubicBezTo>
                <a:cubicBezTo>
                  <a:pt x="25" y="39"/>
                  <a:pt x="26" y="48"/>
                  <a:pt x="25" y="49"/>
                </a:cubicBezTo>
                <a:cubicBezTo>
                  <a:pt x="24" y="49"/>
                  <a:pt x="23" y="49"/>
                  <a:pt x="22" y="49"/>
                </a:cubicBezTo>
                <a:cubicBezTo>
                  <a:pt x="23" y="49"/>
                  <a:pt x="23" y="50"/>
                  <a:pt x="24" y="50"/>
                </a:cubicBezTo>
                <a:cubicBezTo>
                  <a:pt x="23" y="50"/>
                  <a:pt x="21" y="50"/>
                  <a:pt x="20" y="50"/>
                </a:cubicBezTo>
                <a:cubicBezTo>
                  <a:pt x="20" y="50"/>
                  <a:pt x="20" y="49"/>
                  <a:pt x="20" y="49"/>
                </a:cubicBezTo>
                <a:cubicBezTo>
                  <a:pt x="14" y="49"/>
                  <a:pt x="7" y="49"/>
                  <a:pt x="1" y="49"/>
                </a:cubicBezTo>
                <a:cubicBezTo>
                  <a:pt x="0" y="40"/>
                  <a:pt x="0" y="31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" y="15"/>
                  <a:pt x="1" y="8"/>
                  <a:pt x="1" y="1"/>
                </a:cubicBezTo>
                <a:cubicBezTo>
                  <a:pt x="4" y="1"/>
                  <a:pt x="8" y="1"/>
                  <a:pt x="11" y="0"/>
                </a:cubicBezTo>
                <a:cubicBezTo>
                  <a:pt x="16" y="0"/>
                  <a:pt x="21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9" name="Freeform 9957" descr="© INSCALE GmbH, 05.05.2010&#10;http://www.presentationload.com/">
            <a:extLst>
              <a:ext uri="{FF2B5EF4-FFF2-40B4-BE49-F238E27FC236}">
                <a16:creationId xmlns:a16="http://schemas.microsoft.com/office/drawing/2014/main" id="{1D2BC30A-B894-8641-9BF8-BA2ABBD7D70F}"/>
              </a:ext>
            </a:extLst>
          </p:cNvPr>
          <p:cNvSpPr>
            <a:spLocks/>
          </p:cNvSpPr>
          <p:nvPr/>
        </p:nvSpPr>
        <p:spPr bwMode="auto">
          <a:xfrm>
            <a:off x="5230376" y="2380017"/>
            <a:ext cx="94498" cy="62408"/>
          </a:xfrm>
          <a:custGeom>
            <a:avLst/>
            <a:gdLst>
              <a:gd name="T0" fmla="*/ 109 w 46"/>
              <a:gd name="T1" fmla="*/ 40 h 31"/>
              <a:gd name="T2" fmla="*/ 104 w 46"/>
              <a:gd name="T3" fmla="*/ 52 h 31"/>
              <a:gd name="T4" fmla="*/ 97 w 46"/>
              <a:gd name="T5" fmla="*/ 52 h 31"/>
              <a:gd name="T6" fmla="*/ 92 w 46"/>
              <a:gd name="T7" fmla="*/ 54 h 31"/>
              <a:gd name="T8" fmla="*/ 88 w 46"/>
              <a:gd name="T9" fmla="*/ 57 h 31"/>
              <a:gd name="T10" fmla="*/ 85 w 46"/>
              <a:gd name="T11" fmla="*/ 57 h 31"/>
              <a:gd name="T12" fmla="*/ 83 w 46"/>
              <a:gd name="T13" fmla="*/ 57 h 31"/>
              <a:gd name="T14" fmla="*/ 81 w 46"/>
              <a:gd name="T15" fmla="*/ 59 h 31"/>
              <a:gd name="T16" fmla="*/ 78 w 46"/>
              <a:gd name="T17" fmla="*/ 59 h 31"/>
              <a:gd name="T18" fmla="*/ 73 w 46"/>
              <a:gd name="T19" fmla="*/ 57 h 31"/>
              <a:gd name="T20" fmla="*/ 73 w 46"/>
              <a:gd name="T21" fmla="*/ 57 h 31"/>
              <a:gd name="T22" fmla="*/ 69 w 46"/>
              <a:gd name="T23" fmla="*/ 57 h 31"/>
              <a:gd name="T24" fmla="*/ 66 w 46"/>
              <a:gd name="T25" fmla="*/ 57 h 31"/>
              <a:gd name="T26" fmla="*/ 64 w 46"/>
              <a:gd name="T27" fmla="*/ 57 h 31"/>
              <a:gd name="T28" fmla="*/ 59 w 46"/>
              <a:gd name="T29" fmla="*/ 57 h 31"/>
              <a:gd name="T30" fmla="*/ 55 w 46"/>
              <a:gd name="T31" fmla="*/ 59 h 31"/>
              <a:gd name="T32" fmla="*/ 52 w 46"/>
              <a:gd name="T33" fmla="*/ 61 h 31"/>
              <a:gd name="T34" fmla="*/ 47 w 46"/>
              <a:gd name="T35" fmla="*/ 61 h 31"/>
              <a:gd name="T36" fmla="*/ 43 w 46"/>
              <a:gd name="T37" fmla="*/ 64 h 31"/>
              <a:gd name="T38" fmla="*/ 40 w 46"/>
              <a:gd name="T39" fmla="*/ 64 h 31"/>
              <a:gd name="T40" fmla="*/ 36 w 46"/>
              <a:gd name="T41" fmla="*/ 66 h 31"/>
              <a:gd name="T42" fmla="*/ 33 w 46"/>
              <a:gd name="T43" fmla="*/ 66 h 31"/>
              <a:gd name="T44" fmla="*/ 33 w 46"/>
              <a:gd name="T45" fmla="*/ 66 h 31"/>
              <a:gd name="T46" fmla="*/ 26 w 46"/>
              <a:gd name="T47" fmla="*/ 71 h 31"/>
              <a:gd name="T48" fmla="*/ 24 w 46"/>
              <a:gd name="T49" fmla="*/ 68 h 31"/>
              <a:gd name="T50" fmla="*/ 21 w 46"/>
              <a:gd name="T51" fmla="*/ 71 h 31"/>
              <a:gd name="T52" fmla="*/ 19 w 46"/>
              <a:gd name="T53" fmla="*/ 73 h 31"/>
              <a:gd name="T54" fmla="*/ 9 w 46"/>
              <a:gd name="T55" fmla="*/ 71 h 31"/>
              <a:gd name="T56" fmla="*/ 7 w 46"/>
              <a:gd name="T57" fmla="*/ 66 h 31"/>
              <a:gd name="T58" fmla="*/ 0 w 46"/>
              <a:gd name="T59" fmla="*/ 59 h 31"/>
              <a:gd name="T60" fmla="*/ 5 w 46"/>
              <a:gd name="T61" fmla="*/ 54 h 31"/>
              <a:gd name="T62" fmla="*/ 12 w 46"/>
              <a:gd name="T63" fmla="*/ 52 h 31"/>
              <a:gd name="T64" fmla="*/ 33 w 46"/>
              <a:gd name="T65" fmla="*/ 38 h 31"/>
              <a:gd name="T66" fmla="*/ 43 w 46"/>
              <a:gd name="T67" fmla="*/ 21 h 31"/>
              <a:gd name="T68" fmla="*/ 64 w 46"/>
              <a:gd name="T69" fmla="*/ 0 h 31"/>
              <a:gd name="T70" fmla="*/ 92 w 46"/>
              <a:gd name="T71" fmla="*/ 21 h 31"/>
              <a:gd name="T72" fmla="*/ 109 w 46"/>
              <a:gd name="T73" fmla="*/ 21 h 3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6"/>
              <a:gd name="T112" fmla="*/ 0 h 31"/>
              <a:gd name="T113" fmla="*/ 46 w 46"/>
              <a:gd name="T114" fmla="*/ 31 h 3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6" h="31">
                <a:moveTo>
                  <a:pt x="46" y="9"/>
                </a:moveTo>
                <a:cubicBezTo>
                  <a:pt x="46" y="12"/>
                  <a:pt x="46" y="15"/>
                  <a:pt x="46" y="17"/>
                </a:cubicBezTo>
                <a:cubicBezTo>
                  <a:pt x="46" y="20"/>
                  <a:pt x="46" y="22"/>
                  <a:pt x="46" y="25"/>
                </a:cubicBezTo>
                <a:cubicBezTo>
                  <a:pt x="45" y="24"/>
                  <a:pt x="44" y="23"/>
                  <a:pt x="44" y="22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3"/>
                  <a:pt x="40" y="23"/>
                  <a:pt x="40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8" y="23"/>
                  <a:pt x="38" y="23"/>
                </a:cubicBezTo>
                <a:cubicBezTo>
                  <a:pt x="38" y="24"/>
                  <a:pt x="38" y="24"/>
                  <a:pt x="37" y="24"/>
                </a:cubicBezTo>
                <a:cubicBezTo>
                  <a:pt x="37" y="24"/>
                  <a:pt x="37" y="24"/>
                  <a:pt x="36" y="25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5" y="24"/>
                  <a:pt x="35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4"/>
                  <a:pt x="32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29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3"/>
                  <a:pt x="26" y="23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3"/>
                  <a:pt x="23" y="23"/>
                  <a:pt x="23" y="25"/>
                </a:cubicBezTo>
                <a:cubicBezTo>
                  <a:pt x="22" y="24"/>
                  <a:pt x="23" y="25"/>
                  <a:pt x="23" y="25"/>
                </a:cubicBezTo>
                <a:cubicBezTo>
                  <a:pt x="23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7"/>
                  <a:pt x="20" y="26"/>
                  <a:pt x="20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9"/>
                  <a:pt x="13" y="29"/>
                  <a:pt x="13" y="30"/>
                </a:cubicBezTo>
                <a:cubicBezTo>
                  <a:pt x="12" y="29"/>
                  <a:pt x="12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0" y="29"/>
                  <a:pt x="10" y="29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8" y="30"/>
                  <a:pt x="8" y="31"/>
                </a:cubicBezTo>
                <a:cubicBezTo>
                  <a:pt x="7" y="29"/>
                  <a:pt x="7" y="30"/>
                  <a:pt x="6" y="30"/>
                </a:cubicBezTo>
                <a:cubicBezTo>
                  <a:pt x="6" y="30"/>
                  <a:pt x="5" y="29"/>
                  <a:pt x="4" y="30"/>
                </a:cubicBezTo>
                <a:cubicBezTo>
                  <a:pt x="4" y="29"/>
                  <a:pt x="4" y="30"/>
                  <a:pt x="4" y="29"/>
                </a:cubicBezTo>
                <a:cubicBezTo>
                  <a:pt x="4" y="29"/>
                  <a:pt x="4" y="28"/>
                  <a:pt x="3" y="28"/>
                </a:cubicBezTo>
                <a:cubicBezTo>
                  <a:pt x="3" y="27"/>
                  <a:pt x="3" y="25"/>
                  <a:pt x="1" y="25"/>
                </a:cubicBezTo>
                <a:cubicBezTo>
                  <a:pt x="1" y="25"/>
                  <a:pt x="1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3" y="23"/>
                  <a:pt x="4" y="23"/>
                  <a:pt x="5" y="22"/>
                </a:cubicBezTo>
                <a:cubicBezTo>
                  <a:pt x="8" y="22"/>
                  <a:pt x="8" y="23"/>
                  <a:pt x="9" y="20"/>
                </a:cubicBezTo>
                <a:cubicBezTo>
                  <a:pt x="10" y="18"/>
                  <a:pt x="13" y="17"/>
                  <a:pt x="14" y="16"/>
                </a:cubicBezTo>
                <a:cubicBezTo>
                  <a:pt x="15" y="15"/>
                  <a:pt x="16" y="13"/>
                  <a:pt x="16" y="12"/>
                </a:cubicBezTo>
                <a:cubicBezTo>
                  <a:pt x="17" y="11"/>
                  <a:pt x="17" y="10"/>
                  <a:pt x="18" y="9"/>
                </a:cubicBezTo>
                <a:cubicBezTo>
                  <a:pt x="19" y="8"/>
                  <a:pt x="18" y="5"/>
                  <a:pt x="20" y="4"/>
                </a:cubicBezTo>
                <a:cubicBezTo>
                  <a:pt x="23" y="4"/>
                  <a:pt x="24" y="0"/>
                  <a:pt x="27" y="0"/>
                </a:cubicBezTo>
                <a:cubicBezTo>
                  <a:pt x="31" y="0"/>
                  <a:pt x="35" y="0"/>
                  <a:pt x="39" y="0"/>
                </a:cubicBezTo>
                <a:cubicBezTo>
                  <a:pt x="39" y="0"/>
                  <a:pt x="39" y="8"/>
                  <a:pt x="39" y="9"/>
                </a:cubicBezTo>
                <a:cubicBezTo>
                  <a:pt x="41" y="9"/>
                  <a:pt x="44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0" name="Freeform 9958" descr="© INSCALE GmbH, 05.05.2010&#10;http://www.presentationload.com/">
            <a:extLst>
              <a:ext uri="{FF2B5EF4-FFF2-40B4-BE49-F238E27FC236}">
                <a16:creationId xmlns:a16="http://schemas.microsoft.com/office/drawing/2014/main" id="{09CC89EF-DCF1-3E45-81E6-E91D1A037787}"/>
              </a:ext>
            </a:extLst>
          </p:cNvPr>
          <p:cNvSpPr>
            <a:spLocks/>
          </p:cNvSpPr>
          <p:nvPr/>
        </p:nvSpPr>
        <p:spPr bwMode="auto">
          <a:xfrm>
            <a:off x="5463586" y="2383437"/>
            <a:ext cx="70223" cy="85490"/>
          </a:xfrm>
          <a:custGeom>
            <a:avLst/>
            <a:gdLst>
              <a:gd name="T0" fmla="*/ 81 w 34"/>
              <a:gd name="T1" fmla="*/ 0 h 42"/>
              <a:gd name="T2" fmla="*/ 81 w 34"/>
              <a:gd name="T3" fmla="*/ 36 h 42"/>
              <a:gd name="T4" fmla="*/ 79 w 34"/>
              <a:gd name="T5" fmla="*/ 36 h 42"/>
              <a:gd name="T6" fmla="*/ 81 w 34"/>
              <a:gd name="T7" fmla="*/ 100 h 42"/>
              <a:gd name="T8" fmla="*/ 2 w 34"/>
              <a:gd name="T9" fmla="*/ 100 h 42"/>
              <a:gd name="T10" fmla="*/ 5 w 34"/>
              <a:gd name="T11" fmla="*/ 17 h 42"/>
              <a:gd name="T12" fmla="*/ 7 w 34"/>
              <a:gd name="T13" fmla="*/ 2 h 42"/>
              <a:gd name="T14" fmla="*/ 33 w 34"/>
              <a:gd name="T15" fmla="*/ 2 h 42"/>
              <a:gd name="T16" fmla="*/ 81 w 34"/>
              <a:gd name="T17" fmla="*/ 0 h 42"/>
              <a:gd name="T18" fmla="*/ 81 w 34"/>
              <a:gd name="T19" fmla="*/ 0 h 42"/>
              <a:gd name="T20" fmla="*/ 81 w 34"/>
              <a:gd name="T21" fmla="*/ 0 h 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4"/>
              <a:gd name="T34" fmla="*/ 0 h 42"/>
              <a:gd name="T35" fmla="*/ 34 w 34"/>
              <a:gd name="T36" fmla="*/ 42 h 4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4" h="42">
                <a:moveTo>
                  <a:pt x="34" y="0"/>
                </a:moveTo>
                <a:cubicBezTo>
                  <a:pt x="34" y="5"/>
                  <a:pt x="34" y="10"/>
                  <a:pt x="34" y="15"/>
                </a:cubicBezTo>
                <a:cubicBezTo>
                  <a:pt x="34" y="15"/>
                  <a:pt x="33" y="15"/>
                  <a:pt x="33" y="15"/>
                </a:cubicBezTo>
                <a:cubicBezTo>
                  <a:pt x="33" y="24"/>
                  <a:pt x="33" y="33"/>
                  <a:pt x="34" y="42"/>
                </a:cubicBezTo>
                <a:cubicBezTo>
                  <a:pt x="23" y="42"/>
                  <a:pt x="12" y="42"/>
                  <a:pt x="1" y="42"/>
                </a:cubicBezTo>
                <a:cubicBezTo>
                  <a:pt x="1" y="31"/>
                  <a:pt x="2" y="19"/>
                  <a:pt x="2" y="7"/>
                </a:cubicBezTo>
                <a:cubicBezTo>
                  <a:pt x="2" y="5"/>
                  <a:pt x="0" y="1"/>
                  <a:pt x="3" y="1"/>
                </a:cubicBezTo>
                <a:cubicBezTo>
                  <a:pt x="7" y="1"/>
                  <a:pt x="11" y="1"/>
                  <a:pt x="14" y="1"/>
                </a:cubicBezTo>
                <a:cubicBezTo>
                  <a:pt x="21" y="1"/>
                  <a:pt x="27" y="1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1" name="Freeform 9959" descr="© INSCALE GmbH, 05.05.2010&#10;http://www.presentationload.com/">
            <a:extLst>
              <a:ext uri="{FF2B5EF4-FFF2-40B4-BE49-F238E27FC236}">
                <a16:creationId xmlns:a16="http://schemas.microsoft.com/office/drawing/2014/main" id="{0637C3A3-C40C-F14C-AB22-98F40A05BE78}"/>
              </a:ext>
            </a:extLst>
          </p:cNvPr>
          <p:cNvSpPr>
            <a:spLocks/>
          </p:cNvSpPr>
          <p:nvPr/>
        </p:nvSpPr>
        <p:spPr bwMode="auto">
          <a:xfrm>
            <a:off x="5324874" y="2396260"/>
            <a:ext cx="57219" cy="65827"/>
          </a:xfrm>
          <a:custGeom>
            <a:avLst/>
            <a:gdLst>
              <a:gd name="T0" fmla="*/ 50 w 28"/>
              <a:gd name="T1" fmla="*/ 0 h 33"/>
              <a:gd name="T2" fmla="*/ 50 w 28"/>
              <a:gd name="T3" fmla="*/ 9 h 33"/>
              <a:gd name="T4" fmla="*/ 66 w 28"/>
              <a:gd name="T5" fmla="*/ 9 h 33"/>
              <a:gd name="T6" fmla="*/ 66 w 28"/>
              <a:gd name="T7" fmla="*/ 77 h 33"/>
              <a:gd name="T8" fmla="*/ 42 w 28"/>
              <a:gd name="T9" fmla="*/ 77 h 33"/>
              <a:gd name="T10" fmla="*/ 35 w 28"/>
              <a:gd name="T11" fmla="*/ 77 h 33"/>
              <a:gd name="T12" fmla="*/ 28 w 28"/>
              <a:gd name="T13" fmla="*/ 77 h 33"/>
              <a:gd name="T14" fmla="*/ 28 w 28"/>
              <a:gd name="T15" fmla="*/ 75 h 33"/>
              <a:gd name="T16" fmla="*/ 17 w 28"/>
              <a:gd name="T17" fmla="*/ 75 h 33"/>
              <a:gd name="T18" fmla="*/ 17 w 28"/>
              <a:gd name="T19" fmla="*/ 65 h 33"/>
              <a:gd name="T20" fmla="*/ 2 w 28"/>
              <a:gd name="T21" fmla="*/ 68 h 33"/>
              <a:gd name="T22" fmla="*/ 2 w 28"/>
              <a:gd name="T23" fmla="*/ 44 h 33"/>
              <a:gd name="T24" fmla="*/ 0 w 28"/>
              <a:gd name="T25" fmla="*/ 44 h 33"/>
              <a:gd name="T26" fmla="*/ 0 w 28"/>
              <a:gd name="T27" fmla="*/ 21 h 33"/>
              <a:gd name="T28" fmla="*/ 0 w 28"/>
              <a:gd name="T29" fmla="*/ 5 h 33"/>
              <a:gd name="T30" fmla="*/ 7 w 28"/>
              <a:gd name="T31" fmla="*/ 2 h 33"/>
              <a:gd name="T32" fmla="*/ 50 w 28"/>
              <a:gd name="T33" fmla="*/ 0 h 33"/>
              <a:gd name="T34" fmla="*/ 50 w 28"/>
              <a:gd name="T35" fmla="*/ 0 h 33"/>
              <a:gd name="T36" fmla="*/ 50 w 28"/>
              <a:gd name="T37" fmla="*/ 0 h 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8"/>
              <a:gd name="T58" fmla="*/ 0 h 33"/>
              <a:gd name="T59" fmla="*/ 28 w 28"/>
              <a:gd name="T60" fmla="*/ 33 h 3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8" h="33">
                <a:moveTo>
                  <a:pt x="21" y="0"/>
                </a:moveTo>
                <a:cubicBezTo>
                  <a:pt x="21" y="2"/>
                  <a:pt x="20" y="4"/>
                  <a:pt x="21" y="4"/>
                </a:cubicBezTo>
                <a:cubicBezTo>
                  <a:pt x="23" y="4"/>
                  <a:pt x="25" y="4"/>
                  <a:pt x="28" y="4"/>
                </a:cubicBezTo>
                <a:cubicBezTo>
                  <a:pt x="28" y="14"/>
                  <a:pt x="28" y="24"/>
                  <a:pt x="28" y="33"/>
                </a:cubicBezTo>
                <a:cubicBezTo>
                  <a:pt x="25" y="33"/>
                  <a:pt x="21" y="33"/>
                  <a:pt x="18" y="33"/>
                </a:cubicBezTo>
                <a:cubicBezTo>
                  <a:pt x="17" y="33"/>
                  <a:pt x="16" y="33"/>
                  <a:pt x="15" y="33"/>
                </a:cubicBezTo>
                <a:cubicBezTo>
                  <a:pt x="14" y="33"/>
                  <a:pt x="13" y="33"/>
                  <a:pt x="12" y="33"/>
                </a:cubicBezTo>
                <a:cubicBezTo>
                  <a:pt x="11" y="33"/>
                  <a:pt x="12" y="32"/>
                  <a:pt x="12" y="32"/>
                </a:cubicBezTo>
                <a:cubicBezTo>
                  <a:pt x="10" y="32"/>
                  <a:pt x="9" y="32"/>
                  <a:pt x="7" y="32"/>
                </a:cubicBezTo>
                <a:cubicBezTo>
                  <a:pt x="7" y="32"/>
                  <a:pt x="7" y="29"/>
                  <a:pt x="7" y="28"/>
                </a:cubicBezTo>
                <a:cubicBezTo>
                  <a:pt x="5" y="29"/>
                  <a:pt x="3" y="29"/>
                  <a:pt x="1" y="29"/>
                </a:cubicBezTo>
                <a:cubicBezTo>
                  <a:pt x="1" y="25"/>
                  <a:pt x="1" y="22"/>
                  <a:pt x="1" y="19"/>
                </a:cubicBezTo>
                <a:cubicBezTo>
                  <a:pt x="1" y="19"/>
                  <a:pt x="0" y="19"/>
                  <a:pt x="0" y="19"/>
                </a:cubicBezTo>
                <a:cubicBezTo>
                  <a:pt x="0" y="16"/>
                  <a:pt x="0" y="12"/>
                  <a:pt x="0" y="9"/>
                </a:cubicBezTo>
                <a:cubicBezTo>
                  <a:pt x="0" y="7"/>
                  <a:pt x="0" y="4"/>
                  <a:pt x="0" y="2"/>
                </a:cubicBezTo>
                <a:cubicBezTo>
                  <a:pt x="0" y="0"/>
                  <a:pt x="1" y="1"/>
                  <a:pt x="3" y="1"/>
                </a:cubicBezTo>
                <a:cubicBezTo>
                  <a:pt x="9" y="1"/>
                  <a:pt x="15" y="1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2" name="Freeform 9960" descr="© INSCALE GmbH, 05.05.2010&#10;http://www.presentationload.com/">
            <a:extLst>
              <a:ext uri="{FF2B5EF4-FFF2-40B4-BE49-F238E27FC236}">
                <a16:creationId xmlns:a16="http://schemas.microsoft.com/office/drawing/2014/main" id="{947B7F47-551C-7147-8294-523FBED53570}"/>
              </a:ext>
            </a:extLst>
          </p:cNvPr>
          <p:cNvSpPr>
            <a:spLocks/>
          </p:cNvSpPr>
          <p:nvPr/>
        </p:nvSpPr>
        <p:spPr bwMode="auto">
          <a:xfrm>
            <a:off x="5382092" y="2403955"/>
            <a:ext cx="71090" cy="38471"/>
          </a:xfrm>
          <a:custGeom>
            <a:avLst/>
            <a:gdLst>
              <a:gd name="T0" fmla="*/ 82 w 35"/>
              <a:gd name="T1" fmla="*/ 0 h 19"/>
              <a:gd name="T2" fmla="*/ 68 w 35"/>
              <a:gd name="T3" fmla="*/ 24 h 19"/>
              <a:gd name="T4" fmla="*/ 66 w 35"/>
              <a:gd name="T5" fmla="*/ 31 h 19"/>
              <a:gd name="T6" fmla="*/ 56 w 35"/>
              <a:gd name="T7" fmla="*/ 36 h 19"/>
              <a:gd name="T8" fmla="*/ 49 w 35"/>
              <a:gd name="T9" fmla="*/ 43 h 19"/>
              <a:gd name="T10" fmla="*/ 0 w 35"/>
              <a:gd name="T11" fmla="*/ 45 h 19"/>
              <a:gd name="T12" fmla="*/ 0 w 35"/>
              <a:gd name="T13" fmla="*/ 0 h 19"/>
              <a:gd name="T14" fmla="*/ 82 w 35"/>
              <a:gd name="T15" fmla="*/ 0 h 19"/>
              <a:gd name="T16" fmla="*/ 82 w 35"/>
              <a:gd name="T17" fmla="*/ 0 h 19"/>
              <a:gd name="T18" fmla="*/ 82 w 35"/>
              <a:gd name="T19" fmla="*/ 0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5"/>
              <a:gd name="T31" fmla="*/ 0 h 19"/>
              <a:gd name="T32" fmla="*/ 35 w 35"/>
              <a:gd name="T33" fmla="*/ 19 h 1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5" h="19">
                <a:moveTo>
                  <a:pt x="35" y="0"/>
                </a:moveTo>
                <a:cubicBezTo>
                  <a:pt x="33" y="3"/>
                  <a:pt x="31" y="6"/>
                  <a:pt x="29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8" y="15"/>
                  <a:pt x="26" y="15"/>
                  <a:pt x="24" y="15"/>
                </a:cubicBezTo>
                <a:cubicBezTo>
                  <a:pt x="24" y="18"/>
                  <a:pt x="24" y="18"/>
                  <a:pt x="21" y="18"/>
                </a:cubicBezTo>
                <a:cubicBezTo>
                  <a:pt x="14" y="18"/>
                  <a:pt x="7" y="19"/>
                  <a:pt x="0" y="19"/>
                </a:cubicBezTo>
                <a:cubicBezTo>
                  <a:pt x="0" y="12"/>
                  <a:pt x="0" y="6"/>
                  <a:pt x="0" y="0"/>
                </a:cubicBezTo>
                <a:cubicBezTo>
                  <a:pt x="11" y="0"/>
                  <a:pt x="23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3" name="Freeform 9961" descr="© INSCALE GmbH, 05.05.2010&#10;http://www.presentationload.com/">
            <a:extLst>
              <a:ext uri="{FF2B5EF4-FFF2-40B4-BE49-F238E27FC236}">
                <a16:creationId xmlns:a16="http://schemas.microsoft.com/office/drawing/2014/main" id="{D1D1C20D-A8B4-9E45-A7DB-7ABE0031B200}"/>
              </a:ext>
            </a:extLst>
          </p:cNvPr>
          <p:cNvSpPr>
            <a:spLocks/>
          </p:cNvSpPr>
          <p:nvPr/>
        </p:nvSpPr>
        <p:spPr bwMode="auto">
          <a:xfrm>
            <a:off x="5161020" y="2403955"/>
            <a:ext cx="90163" cy="48729"/>
          </a:xfrm>
          <a:custGeom>
            <a:avLst/>
            <a:gdLst>
              <a:gd name="T0" fmla="*/ 66 w 44"/>
              <a:gd name="T1" fmla="*/ 0 h 24"/>
              <a:gd name="T2" fmla="*/ 66 w 44"/>
              <a:gd name="T3" fmla="*/ 17 h 24"/>
              <a:gd name="T4" fmla="*/ 76 w 44"/>
              <a:gd name="T5" fmla="*/ 17 h 24"/>
              <a:gd name="T6" fmla="*/ 102 w 44"/>
              <a:gd name="T7" fmla="*/ 19 h 24"/>
              <a:gd name="T8" fmla="*/ 92 w 44"/>
              <a:gd name="T9" fmla="*/ 24 h 24"/>
              <a:gd name="T10" fmla="*/ 80 w 44"/>
              <a:gd name="T11" fmla="*/ 31 h 24"/>
              <a:gd name="T12" fmla="*/ 76 w 44"/>
              <a:gd name="T13" fmla="*/ 36 h 24"/>
              <a:gd name="T14" fmla="*/ 69 w 44"/>
              <a:gd name="T15" fmla="*/ 43 h 24"/>
              <a:gd name="T16" fmla="*/ 69 w 44"/>
              <a:gd name="T17" fmla="*/ 50 h 24"/>
              <a:gd name="T18" fmla="*/ 57 w 44"/>
              <a:gd name="T19" fmla="*/ 57 h 24"/>
              <a:gd name="T20" fmla="*/ 54 w 44"/>
              <a:gd name="T21" fmla="*/ 55 h 24"/>
              <a:gd name="T22" fmla="*/ 45 w 44"/>
              <a:gd name="T23" fmla="*/ 57 h 24"/>
              <a:gd name="T24" fmla="*/ 43 w 44"/>
              <a:gd name="T25" fmla="*/ 50 h 24"/>
              <a:gd name="T26" fmla="*/ 43 w 44"/>
              <a:gd name="T27" fmla="*/ 48 h 24"/>
              <a:gd name="T28" fmla="*/ 33 w 44"/>
              <a:gd name="T29" fmla="*/ 43 h 24"/>
              <a:gd name="T30" fmla="*/ 31 w 44"/>
              <a:gd name="T31" fmla="*/ 33 h 24"/>
              <a:gd name="T32" fmla="*/ 0 w 44"/>
              <a:gd name="T33" fmla="*/ 33 h 24"/>
              <a:gd name="T34" fmla="*/ 0 w 44"/>
              <a:gd name="T35" fmla="*/ 0 h 24"/>
              <a:gd name="T36" fmla="*/ 66 w 44"/>
              <a:gd name="T37" fmla="*/ 0 h 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4"/>
              <a:gd name="T58" fmla="*/ 0 h 24"/>
              <a:gd name="T59" fmla="*/ 44 w 44"/>
              <a:gd name="T60" fmla="*/ 24 h 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4" h="24">
                <a:moveTo>
                  <a:pt x="28" y="0"/>
                </a:moveTo>
                <a:cubicBezTo>
                  <a:pt x="28" y="2"/>
                  <a:pt x="28" y="5"/>
                  <a:pt x="28" y="7"/>
                </a:cubicBezTo>
                <a:cubicBezTo>
                  <a:pt x="28" y="8"/>
                  <a:pt x="31" y="7"/>
                  <a:pt x="32" y="7"/>
                </a:cubicBezTo>
                <a:cubicBezTo>
                  <a:pt x="36" y="8"/>
                  <a:pt x="39" y="8"/>
                  <a:pt x="43" y="8"/>
                </a:cubicBezTo>
                <a:cubicBezTo>
                  <a:pt x="44" y="12"/>
                  <a:pt x="41" y="10"/>
                  <a:pt x="39" y="10"/>
                </a:cubicBezTo>
                <a:cubicBezTo>
                  <a:pt x="38" y="10"/>
                  <a:pt x="35" y="12"/>
                  <a:pt x="34" y="13"/>
                </a:cubicBezTo>
                <a:cubicBezTo>
                  <a:pt x="33" y="14"/>
                  <a:pt x="32" y="14"/>
                  <a:pt x="32" y="15"/>
                </a:cubicBezTo>
                <a:cubicBezTo>
                  <a:pt x="31" y="16"/>
                  <a:pt x="29" y="18"/>
                  <a:pt x="29" y="18"/>
                </a:cubicBezTo>
                <a:cubicBezTo>
                  <a:pt x="29" y="19"/>
                  <a:pt x="29" y="20"/>
                  <a:pt x="29" y="21"/>
                </a:cubicBezTo>
                <a:cubicBezTo>
                  <a:pt x="27" y="22"/>
                  <a:pt x="25" y="22"/>
                  <a:pt x="24" y="24"/>
                </a:cubicBezTo>
                <a:cubicBezTo>
                  <a:pt x="24" y="24"/>
                  <a:pt x="24" y="23"/>
                  <a:pt x="23" y="23"/>
                </a:cubicBezTo>
                <a:cubicBezTo>
                  <a:pt x="23" y="24"/>
                  <a:pt x="20" y="24"/>
                  <a:pt x="19" y="24"/>
                </a:cubicBezTo>
                <a:cubicBezTo>
                  <a:pt x="18" y="24"/>
                  <a:pt x="19" y="22"/>
                  <a:pt x="18" y="21"/>
                </a:cubicBezTo>
                <a:cubicBezTo>
                  <a:pt x="19" y="20"/>
                  <a:pt x="18" y="21"/>
                  <a:pt x="18" y="20"/>
                </a:cubicBezTo>
                <a:cubicBezTo>
                  <a:pt x="17" y="21"/>
                  <a:pt x="14" y="19"/>
                  <a:pt x="14" y="18"/>
                </a:cubicBezTo>
                <a:cubicBezTo>
                  <a:pt x="15" y="16"/>
                  <a:pt x="12" y="16"/>
                  <a:pt x="13" y="14"/>
                </a:cubicBezTo>
                <a:cubicBezTo>
                  <a:pt x="9" y="14"/>
                  <a:pt x="4" y="14"/>
                  <a:pt x="0" y="14"/>
                </a:cubicBezTo>
                <a:cubicBezTo>
                  <a:pt x="0" y="9"/>
                  <a:pt x="0" y="5"/>
                  <a:pt x="0" y="0"/>
                </a:cubicBezTo>
                <a:cubicBezTo>
                  <a:pt x="9" y="0"/>
                  <a:pt x="19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4" name="Freeform 9962" descr="© INSCALE GmbH, 05.05.2010&#10;http://www.presentationload.com/">
            <a:extLst>
              <a:ext uri="{FF2B5EF4-FFF2-40B4-BE49-F238E27FC236}">
                <a16:creationId xmlns:a16="http://schemas.microsoft.com/office/drawing/2014/main" id="{4FE33F82-974C-DA41-869A-CE5E4C18681F}"/>
              </a:ext>
            </a:extLst>
          </p:cNvPr>
          <p:cNvSpPr>
            <a:spLocks/>
          </p:cNvSpPr>
          <p:nvPr/>
        </p:nvSpPr>
        <p:spPr bwMode="auto">
          <a:xfrm>
            <a:off x="5428908" y="2403955"/>
            <a:ext cx="40747" cy="78651"/>
          </a:xfrm>
          <a:custGeom>
            <a:avLst/>
            <a:gdLst>
              <a:gd name="T0" fmla="*/ 45 w 20"/>
              <a:gd name="T1" fmla="*/ 0 h 39"/>
              <a:gd name="T2" fmla="*/ 42 w 20"/>
              <a:gd name="T3" fmla="*/ 71 h 39"/>
              <a:gd name="T4" fmla="*/ 40 w 20"/>
              <a:gd name="T5" fmla="*/ 92 h 39"/>
              <a:gd name="T6" fmla="*/ 2 w 20"/>
              <a:gd name="T7" fmla="*/ 92 h 39"/>
              <a:gd name="T8" fmla="*/ 2 w 20"/>
              <a:gd name="T9" fmla="*/ 61 h 39"/>
              <a:gd name="T10" fmla="*/ 5 w 20"/>
              <a:gd name="T11" fmla="*/ 35 h 39"/>
              <a:gd name="T12" fmla="*/ 12 w 20"/>
              <a:gd name="T13" fmla="*/ 26 h 39"/>
              <a:gd name="T14" fmla="*/ 21 w 20"/>
              <a:gd name="T15" fmla="*/ 12 h 39"/>
              <a:gd name="T16" fmla="*/ 28 w 20"/>
              <a:gd name="T17" fmla="*/ 0 h 39"/>
              <a:gd name="T18" fmla="*/ 45 w 20"/>
              <a:gd name="T19" fmla="*/ 0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0"/>
              <a:gd name="T31" fmla="*/ 0 h 39"/>
              <a:gd name="T32" fmla="*/ 20 w 20"/>
              <a:gd name="T33" fmla="*/ 39 h 3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0" h="39">
                <a:moveTo>
                  <a:pt x="19" y="0"/>
                </a:moveTo>
                <a:cubicBezTo>
                  <a:pt x="18" y="10"/>
                  <a:pt x="18" y="20"/>
                  <a:pt x="18" y="30"/>
                </a:cubicBezTo>
                <a:cubicBezTo>
                  <a:pt x="18" y="32"/>
                  <a:pt x="20" y="39"/>
                  <a:pt x="17" y="39"/>
                </a:cubicBezTo>
                <a:cubicBezTo>
                  <a:pt x="12" y="39"/>
                  <a:pt x="6" y="39"/>
                  <a:pt x="1" y="39"/>
                </a:cubicBezTo>
                <a:cubicBezTo>
                  <a:pt x="1" y="35"/>
                  <a:pt x="1" y="30"/>
                  <a:pt x="1" y="26"/>
                </a:cubicBezTo>
                <a:cubicBezTo>
                  <a:pt x="1" y="24"/>
                  <a:pt x="0" y="15"/>
                  <a:pt x="2" y="15"/>
                </a:cubicBezTo>
                <a:cubicBezTo>
                  <a:pt x="7" y="15"/>
                  <a:pt x="3" y="13"/>
                  <a:pt x="5" y="11"/>
                </a:cubicBezTo>
                <a:cubicBezTo>
                  <a:pt x="6" y="9"/>
                  <a:pt x="7" y="7"/>
                  <a:pt x="9" y="5"/>
                </a:cubicBezTo>
                <a:cubicBezTo>
                  <a:pt x="9" y="4"/>
                  <a:pt x="11" y="0"/>
                  <a:pt x="12" y="0"/>
                </a:cubicBezTo>
                <a:cubicBezTo>
                  <a:pt x="14" y="0"/>
                  <a:pt x="16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5" name="Freeform 9963" descr="© INSCALE GmbH, 05.05.2010&#10;http://www.presentationload.com/">
            <a:extLst>
              <a:ext uri="{FF2B5EF4-FFF2-40B4-BE49-F238E27FC236}">
                <a16:creationId xmlns:a16="http://schemas.microsoft.com/office/drawing/2014/main" id="{EE914AC3-0BB8-2A47-B618-C03EFDD66064}"/>
              </a:ext>
            </a:extLst>
          </p:cNvPr>
          <p:cNvSpPr>
            <a:spLocks/>
          </p:cNvSpPr>
          <p:nvPr/>
        </p:nvSpPr>
        <p:spPr bwMode="auto">
          <a:xfrm>
            <a:off x="5084728" y="2418488"/>
            <a:ext cx="76292" cy="70102"/>
          </a:xfrm>
          <a:custGeom>
            <a:avLst/>
            <a:gdLst>
              <a:gd name="T0" fmla="*/ 88 w 37"/>
              <a:gd name="T1" fmla="*/ 0 h 35"/>
              <a:gd name="T2" fmla="*/ 88 w 37"/>
              <a:gd name="T3" fmla="*/ 82 h 35"/>
              <a:gd name="T4" fmla="*/ 40 w 37"/>
              <a:gd name="T5" fmla="*/ 82 h 35"/>
              <a:gd name="T6" fmla="*/ 21 w 37"/>
              <a:gd name="T7" fmla="*/ 82 h 35"/>
              <a:gd name="T8" fmla="*/ 21 w 37"/>
              <a:gd name="T9" fmla="*/ 75 h 35"/>
              <a:gd name="T10" fmla="*/ 10 w 37"/>
              <a:gd name="T11" fmla="*/ 59 h 35"/>
              <a:gd name="T12" fmla="*/ 12 w 37"/>
              <a:gd name="T13" fmla="*/ 45 h 35"/>
              <a:gd name="T14" fmla="*/ 0 w 37"/>
              <a:gd name="T15" fmla="*/ 9 h 35"/>
              <a:gd name="T16" fmla="*/ 2 w 37"/>
              <a:gd name="T17" fmla="*/ 0 h 35"/>
              <a:gd name="T18" fmla="*/ 88 w 37"/>
              <a:gd name="T19" fmla="*/ 0 h 35"/>
              <a:gd name="T20" fmla="*/ 88 w 37"/>
              <a:gd name="T21" fmla="*/ 0 h 35"/>
              <a:gd name="T22" fmla="*/ 88 w 37"/>
              <a:gd name="T23" fmla="*/ 0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7"/>
              <a:gd name="T37" fmla="*/ 0 h 35"/>
              <a:gd name="T38" fmla="*/ 37 w 37"/>
              <a:gd name="T39" fmla="*/ 35 h 3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7" h="35">
                <a:moveTo>
                  <a:pt x="37" y="0"/>
                </a:moveTo>
                <a:cubicBezTo>
                  <a:pt x="37" y="12"/>
                  <a:pt x="37" y="23"/>
                  <a:pt x="37" y="35"/>
                </a:cubicBezTo>
                <a:cubicBezTo>
                  <a:pt x="37" y="35"/>
                  <a:pt x="19" y="35"/>
                  <a:pt x="17" y="35"/>
                </a:cubicBezTo>
                <a:cubicBezTo>
                  <a:pt x="14" y="35"/>
                  <a:pt x="12" y="35"/>
                  <a:pt x="9" y="35"/>
                </a:cubicBezTo>
                <a:cubicBezTo>
                  <a:pt x="9" y="35"/>
                  <a:pt x="10" y="32"/>
                  <a:pt x="9" y="32"/>
                </a:cubicBezTo>
                <a:cubicBezTo>
                  <a:pt x="8" y="29"/>
                  <a:pt x="4" y="29"/>
                  <a:pt x="4" y="25"/>
                </a:cubicBezTo>
                <a:cubicBezTo>
                  <a:pt x="4" y="22"/>
                  <a:pt x="7" y="22"/>
                  <a:pt x="5" y="19"/>
                </a:cubicBezTo>
                <a:cubicBezTo>
                  <a:pt x="1" y="15"/>
                  <a:pt x="1" y="9"/>
                  <a:pt x="0" y="4"/>
                </a:cubicBezTo>
                <a:cubicBezTo>
                  <a:pt x="0" y="3"/>
                  <a:pt x="0" y="1"/>
                  <a:pt x="1" y="0"/>
                </a:cubicBezTo>
                <a:cubicBezTo>
                  <a:pt x="13" y="0"/>
                  <a:pt x="25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6" name="Freeform 9964" descr="© INSCALE GmbH, 05.05.2010&#10;http://www.presentationload.com/">
            <a:extLst>
              <a:ext uri="{FF2B5EF4-FFF2-40B4-BE49-F238E27FC236}">
                <a16:creationId xmlns:a16="http://schemas.microsoft.com/office/drawing/2014/main" id="{028CFD59-8CFB-3D43-9492-61FBD2EF7BD8}"/>
              </a:ext>
            </a:extLst>
          </p:cNvPr>
          <p:cNvSpPr>
            <a:spLocks/>
          </p:cNvSpPr>
          <p:nvPr/>
        </p:nvSpPr>
        <p:spPr bwMode="auto">
          <a:xfrm>
            <a:off x="5273723" y="2424472"/>
            <a:ext cx="52884" cy="44455"/>
          </a:xfrm>
          <a:custGeom>
            <a:avLst/>
            <a:gdLst>
              <a:gd name="T0" fmla="*/ 59 w 26"/>
              <a:gd name="T1" fmla="*/ 7 h 22"/>
              <a:gd name="T2" fmla="*/ 59 w 26"/>
              <a:gd name="T3" fmla="*/ 12 h 22"/>
              <a:gd name="T4" fmla="*/ 61 w 26"/>
              <a:gd name="T5" fmla="*/ 12 h 22"/>
              <a:gd name="T6" fmla="*/ 61 w 26"/>
              <a:gd name="T7" fmla="*/ 35 h 22"/>
              <a:gd name="T8" fmla="*/ 45 w 26"/>
              <a:gd name="T9" fmla="*/ 35 h 22"/>
              <a:gd name="T10" fmla="*/ 45 w 26"/>
              <a:gd name="T11" fmla="*/ 40 h 22"/>
              <a:gd name="T12" fmla="*/ 45 w 26"/>
              <a:gd name="T13" fmla="*/ 45 h 22"/>
              <a:gd name="T14" fmla="*/ 35 w 26"/>
              <a:gd name="T15" fmla="*/ 45 h 22"/>
              <a:gd name="T16" fmla="*/ 16 w 26"/>
              <a:gd name="T17" fmla="*/ 47 h 22"/>
              <a:gd name="T18" fmla="*/ 2 w 26"/>
              <a:gd name="T19" fmla="*/ 43 h 22"/>
              <a:gd name="T20" fmla="*/ 5 w 26"/>
              <a:gd name="T21" fmla="*/ 7 h 22"/>
              <a:gd name="T22" fmla="*/ 5 w 26"/>
              <a:gd name="T23" fmla="*/ 7 h 22"/>
              <a:gd name="T24" fmla="*/ 9 w 26"/>
              <a:gd name="T25" fmla="*/ 5 h 22"/>
              <a:gd name="T26" fmla="*/ 9 w 26"/>
              <a:gd name="T27" fmla="*/ 5 h 22"/>
              <a:gd name="T28" fmla="*/ 14 w 26"/>
              <a:gd name="T29" fmla="*/ 5 h 22"/>
              <a:gd name="T30" fmla="*/ 14 w 26"/>
              <a:gd name="T31" fmla="*/ 5 h 22"/>
              <a:gd name="T32" fmla="*/ 16 w 26"/>
              <a:gd name="T33" fmla="*/ 5 h 22"/>
              <a:gd name="T34" fmla="*/ 19 w 26"/>
              <a:gd name="T35" fmla="*/ 5 h 22"/>
              <a:gd name="T36" fmla="*/ 19 w 26"/>
              <a:gd name="T37" fmla="*/ 5 h 22"/>
              <a:gd name="T38" fmla="*/ 23 w 26"/>
              <a:gd name="T39" fmla="*/ 5 h 22"/>
              <a:gd name="T40" fmla="*/ 23 w 26"/>
              <a:gd name="T41" fmla="*/ 5 h 22"/>
              <a:gd name="T42" fmla="*/ 23 w 26"/>
              <a:gd name="T43" fmla="*/ 5 h 22"/>
              <a:gd name="T44" fmla="*/ 23 w 26"/>
              <a:gd name="T45" fmla="*/ 5 h 22"/>
              <a:gd name="T46" fmla="*/ 26 w 26"/>
              <a:gd name="T47" fmla="*/ 7 h 22"/>
              <a:gd name="T48" fmla="*/ 28 w 26"/>
              <a:gd name="T49" fmla="*/ 7 h 22"/>
              <a:gd name="T50" fmla="*/ 28 w 26"/>
              <a:gd name="T51" fmla="*/ 7 h 22"/>
              <a:gd name="T52" fmla="*/ 31 w 26"/>
              <a:gd name="T53" fmla="*/ 7 h 22"/>
              <a:gd name="T54" fmla="*/ 33 w 26"/>
              <a:gd name="T55" fmla="*/ 5 h 22"/>
              <a:gd name="T56" fmla="*/ 33 w 26"/>
              <a:gd name="T57" fmla="*/ 5 h 22"/>
              <a:gd name="T58" fmla="*/ 35 w 26"/>
              <a:gd name="T59" fmla="*/ 5 h 22"/>
              <a:gd name="T60" fmla="*/ 35 w 26"/>
              <a:gd name="T61" fmla="*/ 5 h 22"/>
              <a:gd name="T62" fmla="*/ 35 w 26"/>
              <a:gd name="T63" fmla="*/ 7 h 22"/>
              <a:gd name="T64" fmla="*/ 38 w 26"/>
              <a:gd name="T65" fmla="*/ 5 h 22"/>
              <a:gd name="T66" fmla="*/ 40 w 26"/>
              <a:gd name="T67" fmla="*/ 2 h 22"/>
              <a:gd name="T68" fmla="*/ 42 w 26"/>
              <a:gd name="T69" fmla="*/ 2 h 22"/>
              <a:gd name="T70" fmla="*/ 45 w 26"/>
              <a:gd name="T71" fmla="*/ 2 h 22"/>
              <a:gd name="T72" fmla="*/ 47 w 26"/>
              <a:gd name="T73" fmla="*/ 0 h 22"/>
              <a:gd name="T74" fmla="*/ 49 w 26"/>
              <a:gd name="T75" fmla="*/ 0 h 22"/>
              <a:gd name="T76" fmla="*/ 54 w 26"/>
              <a:gd name="T77" fmla="*/ 0 h 22"/>
              <a:gd name="T78" fmla="*/ 59 w 26"/>
              <a:gd name="T79" fmla="*/ 7 h 22"/>
              <a:gd name="T80" fmla="*/ 59 w 26"/>
              <a:gd name="T81" fmla="*/ 7 h 22"/>
              <a:gd name="T82" fmla="*/ 59 w 26"/>
              <a:gd name="T83" fmla="*/ 7 h 2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6"/>
              <a:gd name="T127" fmla="*/ 0 h 22"/>
              <a:gd name="T128" fmla="*/ 26 w 26"/>
              <a:gd name="T129" fmla="*/ 22 h 2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6" h="22">
                <a:moveTo>
                  <a:pt x="25" y="3"/>
                </a:moveTo>
                <a:cubicBezTo>
                  <a:pt x="25" y="4"/>
                  <a:pt x="25" y="4"/>
                  <a:pt x="25" y="5"/>
                </a:cubicBezTo>
                <a:cubicBezTo>
                  <a:pt x="25" y="5"/>
                  <a:pt x="26" y="5"/>
                  <a:pt x="26" y="5"/>
                </a:cubicBezTo>
                <a:cubicBezTo>
                  <a:pt x="26" y="8"/>
                  <a:pt x="26" y="11"/>
                  <a:pt x="26" y="15"/>
                </a:cubicBezTo>
                <a:cubicBezTo>
                  <a:pt x="24" y="15"/>
                  <a:pt x="21" y="15"/>
                  <a:pt x="19" y="15"/>
                </a:cubicBezTo>
                <a:cubicBezTo>
                  <a:pt x="19" y="16"/>
                  <a:pt x="19" y="17"/>
                  <a:pt x="19" y="17"/>
                </a:cubicBezTo>
                <a:cubicBezTo>
                  <a:pt x="19" y="18"/>
                  <a:pt x="19" y="19"/>
                  <a:pt x="19" y="19"/>
                </a:cubicBezTo>
                <a:cubicBezTo>
                  <a:pt x="17" y="19"/>
                  <a:pt x="16" y="19"/>
                  <a:pt x="15" y="19"/>
                </a:cubicBezTo>
                <a:cubicBezTo>
                  <a:pt x="15" y="21"/>
                  <a:pt x="9" y="20"/>
                  <a:pt x="7" y="20"/>
                </a:cubicBezTo>
                <a:cubicBezTo>
                  <a:pt x="3" y="20"/>
                  <a:pt x="1" y="22"/>
                  <a:pt x="1" y="18"/>
                </a:cubicBezTo>
                <a:cubicBezTo>
                  <a:pt x="1" y="15"/>
                  <a:pt x="0" y="4"/>
                  <a:pt x="2" y="3"/>
                </a:cubicBezTo>
                <a:cubicBezTo>
                  <a:pt x="2" y="3"/>
                  <a:pt x="1" y="2"/>
                  <a:pt x="2" y="3"/>
                </a:cubicBezTo>
                <a:cubicBezTo>
                  <a:pt x="2" y="1"/>
                  <a:pt x="3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3"/>
                  <a:pt x="11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3" y="3"/>
                  <a:pt x="13" y="3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19" y="1"/>
                  <a:pt x="20" y="1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22" y="0"/>
                  <a:pt x="22" y="0"/>
                  <a:pt x="23" y="0"/>
                </a:cubicBezTo>
                <a:cubicBezTo>
                  <a:pt x="23" y="1"/>
                  <a:pt x="24" y="2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7" name="Freeform 9965" descr="© INSCALE GmbH, 05.05.2010&#10;http://www.presentationload.com/">
            <a:extLst>
              <a:ext uri="{FF2B5EF4-FFF2-40B4-BE49-F238E27FC236}">
                <a16:creationId xmlns:a16="http://schemas.microsoft.com/office/drawing/2014/main" id="{BFE67DC0-1D42-2C43-AAEB-54E847D31398}"/>
              </a:ext>
            </a:extLst>
          </p:cNvPr>
          <p:cNvSpPr>
            <a:spLocks/>
          </p:cNvSpPr>
          <p:nvPr/>
        </p:nvSpPr>
        <p:spPr bwMode="auto">
          <a:xfrm>
            <a:off x="5201766" y="2430457"/>
            <a:ext cx="73691" cy="40180"/>
          </a:xfrm>
          <a:custGeom>
            <a:avLst/>
            <a:gdLst>
              <a:gd name="T0" fmla="*/ 85 w 36"/>
              <a:gd name="T1" fmla="*/ 2 h 20"/>
              <a:gd name="T2" fmla="*/ 85 w 36"/>
              <a:gd name="T3" fmla="*/ 47 h 20"/>
              <a:gd name="T4" fmla="*/ 0 w 36"/>
              <a:gd name="T5" fmla="*/ 45 h 20"/>
              <a:gd name="T6" fmla="*/ 7 w 36"/>
              <a:gd name="T7" fmla="*/ 35 h 20"/>
              <a:gd name="T8" fmla="*/ 12 w 36"/>
              <a:gd name="T9" fmla="*/ 24 h 20"/>
              <a:gd name="T10" fmla="*/ 21 w 36"/>
              <a:gd name="T11" fmla="*/ 16 h 20"/>
              <a:gd name="T12" fmla="*/ 21 w 36"/>
              <a:gd name="T13" fmla="*/ 12 h 20"/>
              <a:gd name="T14" fmla="*/ 28 w 36"/>
              <a:gd name="T15" fmla="*/ 7 h 20"/>
              <a:gd name="T16" fmla="*/ 31 w 36"/>
              <a:gd name="T17" fmla="*/ 0 h 20"/>
              <a:gd name="T18" fmla="*/ 31 w 36"/>
              <a:gd name="T19" fmla="*/ 0 h 20"/>
              <a:gd name="T20" fmla="*/ 33 w 36"/>
              <a:gd name="T21" fmla="*/ 0 h 20"/>
              <a:gd name="T22" fmla="*/ 33 w 36"/>
              <a:gd name="T23" fmla="*/ 0 h 20"/>
              <a:gd name="T24" fmla="*/ 33 w 36"/>
              <a:gd name="T25" fmla="*/ 0 h 20"/>
              <a:gd name="T26" fmla="*/ 35 w 36"/>
              <a:gd name="T27" fmla="*/ 0 h 20"/>
              <a:gd name="T28" fmla="*/ 40 w 36"/>
              <a:gd name="T29" fmla="*/ 7 h 20"/>
              <a:gd name="T30" fmla="*/ 43 w 36"/>
              <a:gd name="T31" fmla="*/ 9 h 20"/>
              <a:gd name="T32" fmla="*/ 43 w 36"/>
              <a:gd name="T33" fmla="*/ 12 h 20"/>
              <a:gd name="T34" fmla="*/ 47 w 36"/>
              <a:gd name="T35" fmla="*/ 12 h 20"/>
              <a:gd name="T36" fmla="*/ 52 w 36"/>
              <a:gd name="T37" fmla="*/ 14 h 20"/>
              <a:gd name="T38" fmla="*/ 54 w 36"/>
              <a:gd name="T39" fmla="*/ 12 h 20"/>
              <a:gd name="T40" fmla="*/ 54 w 36"/>
              <a:gd name="T41" fmla="*/ 12 h 20"/>
              <a:gd name="T42" fmla="*/ 57 w 36"/>
              <a:gd name="T43" fmla="*/ 12 h 20"/>
              <a:gd name="T44" fmla="*/ 57 w 36"/>
              <a:gd name="T45" fmla="*/ 9 h 20"/>
              <a:gd name="T46" fmla="*/ 59 w 36"/>
              <a:gd name="T47" fmla="*/ 12 h 20"/>
              <a:gd name="T48" fmla="*/ 59 w 36"/>
              <a:gd name="T49" fmla="*/ 12 h 20"/>
              <a:gd name="T50" fmla="*/ 64 w 36"/>
              <a:gd name="T51" fmla="*/ 12 h 20"/>
              <a:gd name="T52" fmla="*/ 66 w 36"/>
              <a:gd name="T53" fmla="*/ 7 h 20"/>
              <a:gd name="T54" fmla="*/ 66 w 36"/>
              <a:gd name="T55" fmla="*/ 7 h 20"/>
              <a:gd name="T56" fmla="*/ 66 w 36"/>
              <a:gd name="T57" fmla="*/ 7 h 20"/>
              <a:gd name="T58" fmla="*/ 68 w 36"/>
              <a:gd name="T59" fmla="*/ 7 h 20"/>
              <a:gd name="T60" fmla="*/ 68 w 36"/>
              <a:gd name="T61" fmla="*/ 7 h 20"/>
              <a:gd name="T62" fmla="*/ 71 w 36"/>
              <a:gd name="T63" fmla="*/ 7 h 20"/>
              <a:gd name="T64" fmla="*/ 73 w 36"/>
              <a:gd name="T65" fmla="*/ 5 h 20"/>
              <a:gd name="T66" fmla="*/ 76 w 36"/>
              <a:gd name="T67" fmla="*/ 5 h 20"/>
              <a:gd name="T68" fmla="*/ 76 w 36"/>
              <a:gd name="T69" fmla="*/ 5 h 20"/>
              <a:gd name="T70" fmla="*/ 78 w 36"/>
              <a:gd name="T71" fmla="*/ 2 h 20"/>
              <a:gd name="T72" fmla="*/ 80 w 36"/>
              <a:gd name="T73" fmla="*/ 2 h 20"/>
              <a:gd name="T74" fmla="*/ 83 w 36"/>
              <a:gd name="T75" fmla="*/ 2 h 20"/>
              <a:gd name="T76" fmla="*/ 85 w 36"/>
              <a:gd name="T77" fmla="*/ 2 h 20"/>
              <a:gd name="T78" fmla="*/ 85 w 36"/>
              <a:gd name="T79" fmla="*/ 2 h 20"/>
              <a:gd name="T80" fmla="*/ 85 w 36"/>
              <a:gd name="T81" fmla="*/ 2 h 20"/>
              <a:gd name="T82" fmla="*/ 85 w 36"/>
              <a:gd name="T83" fmla="*/ 2 h 20"/>
              <a:gd name="T84" fmla="*/ 85 w 36"/>
              <a:gd name="T85" fmla="*/ 2 h 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6"/>
              <a:gd name="T130" fmla="*/ 0 h 20"/>
              <a:gd name="T131" fmla="*/ 36 w 36"/>
              <a:gd name="T132" fmla="*/ 20 h 2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6" h="20">
                <a:moveTo>
                  <a:pt x="36" y="1"/>
                </a:moveTo>
                <a:cubicBezTo>
                  <a:pt x="36" y="7"/>
                  <a:pt x="36" y="13"/>
                  <a:pt x="36" y="20"/>
                </a:cubicBezTo>
                <a:cubicBezTo>
                  <a:pt x="24" y="19"/>
                  <a:pt x="12" y="20"/>
                  <a:pt x="0" y="19"/>
                </a:cubicBezTo>
                <a:cubicBezTo>
                  <a:pt x="1" y="18"/>
                  <a:pt x="2" y="17"/>
                  <a:pt x="3" y="15"/>
                </a:cubicBezTo>
                <a:cubicBezTo>
                  <a:pt x="3" y="13"/>
                  <a:pt x="4" y="10"/>
                  <a:pt x="5" y="10"/>
                </a:cubicBezTo>
                <a:cubicBezTo>
                  <a:pt x="6" y="9"/>
                  <a:pt x="9" y="9"/>
                  <a:pt x="9" y="7"/>
                </a:cubicBezTo>
                <a:cubicBezTo>
                  <a:pt x="9" y="7"/>
                  <a:pt x="9" y="5"/>
                  <a:pt x="9" y="5"/>
                </a:cubicBezTo>
                <a:cubicBezTo>
                  <a:pt x="10" y="4"/>
                  <a:pt x="11" y="3"/>
                  <a:pt x="12" y="3"/>
                </a:cubicBezTo>
                <a:cubicBezTo>
                  <a:pt x="12" y="2"/>
                  <a:pt x="12" y="1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7" y="2"/>
                  <a:pt x="17" y="3"/>
                </a:cubicBezTo>
                <a:cubicBezTo>
                  <a:pt x="18" y="3"/>
                  <a:pt x="18" y="4"/>
                  <a:pt x="18" y="4"/>
                </a:cubicBezTo>
                <a:cubicBezTo>
                  <a:pt x="18" y="5"/>
                  <a:pt x="18" y="4"/>
                  <a:pt x="18" y="5"/>
                </a:cubicBezTo>
                <a:cubicBezTo>
                  <a:pt x="19" y="4"/>
                  <a:pt x="20" y="5"/>
                  <a:pt x="20" y="5"/>
                </a:cubicBezTo>
                <a:cubicBezTo>
                  <a:pt x="21" y="5"/>
                  <a:pt x="21" y="4"/>
                  <a:pt x="22" y="6"/>
                </a:cubicBezTo>
                <a:cubicBezTo>
                  <a:pt x="22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4" y="5"/>
                  <a:pt x="24" y="5"/>
                </a:cubicBezTo>
                <a:cubicBezTo>
                  <a:pt x="24" y="5"/>
                  <a:pt x="24" y="5"/>
                  <a:pt x="24" y="4"/>
                </a:cubicBezTo>
                <a:cubicBezTo>
                  <a:pt x="24" y="4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6" y="5"/>
                  <a:pt x="26" y="4"/>
                  <a:pt x="27" y="5"/>
                </a:cubicBezTo>
                <a:cubicBezTo>
                  <a:pt x="27" y="4"/>
                  <a:pt x="28" y="4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30" y="3"/>
                  <a:pt x="30" y="3"/>
                </a:cubicBezTo>
                <a:cubicBezTo>
                  <a:pt x="30" y="3"/>
                  <a:pt x="31" y="3"/>
                  <a:pt x="31" y="2"/>
                </a:cubicBezTo>
                <a:cubicBezTo>
                  <a:pt x="31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4" y="1"/>
                </a:cubicBezTo>
                <a:cubicBezTo>
                  <a:pt x="34" y="1"/>
                  <a:pt x="35" y="2"/>
                  <a:pt x="35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8" name="Freeform 9966" descr="© INSCALE GmbH, 05.05.2010&#10;http://www.presentationload.com/">
            <a:extLst>
              <a:ext uri="{FF2B5EF4-FFF2-40B4-BE49-F238E27FC236}">
                <a16:creationId xmlns:a16="http://schemas.microsoft.com/office/drawing/2014/main" id="{E5C7336B-BAB9-C14B-9670-C7AE2765978D}"/>
              </a:ext>
            </a:extLst>
          </p:cNvPr>
          <p:cNvSpPr>
            <a:spLocks/>
          </p:cNvSpPr>
          <p:nvPr/>
        </p:nvSpPr>
        <p:spPr bwMode="auto">
          <a:xfrm>
            <a:off x="5156685" y="2432166"/>
            <a:ext cx="59820" cy="42745"/>
          </a:xfrm>
          <a:custGeom>
            <a:avLst/>
            <a:gdLst>
              <a:gd name="T0" fmla="*/ 5 w 29"/>
              <a:gd name="T1" fmla="*/ 0 h 21"/>
              <a:gd name="T2" fmla="*/ 14 w 29"/>
              <a:gd name="T3" fmla="*/ 0 h 21"/>
              <a:gd name="T4" fmla="*/ 36 w 29"/>
              <a:gd name="T5" fmla="*/ 0 h 21"/>
              <a:gd name="T6" fmla="*/ 36 w 29"/>
              <a:gd name="T7" fmla="*/ 5 h 21"/>
              <a:gd name="T8" fmla="*/ 38 w 29"/>
              <a:gd name="T9" fmla="*/ 12 h 21"/>
              <a:gd name="T10" fmla="*/ 45 w 29"/>
              <a:gd name="T11" fmla="*/ 17 h 21"/>
              <a:gd name="T12" fmla="*/ 45 w 29"/>
              <a:gd name="T13" fmla="*/ 14 h 21"/>
              <a:gd name="T14" fmla="*/ 48 w 29"/>
              <a:gd name="T15" fmla="*/ 14 h 21"/>
              <a:gd name="T16" fmla="*/ 48 w 29"/>
              <a:gd name="T17" fmla="*/ 17 h 21"/>
              <a:gd name="T18" fmla="*/ 50 w 29"/>
              <a:gd name="T19" fmla="*/ 24 h 21"/>
              <a:gd name="T20" fmla="*/ 57 w 29"/>
              <a:gd name="T21" fmla="*/ 24 h 21"/>
              <a:gd name="T22" fmla="*/ 59 w 29"/>
              <a:gd name="T23" fmla="*/ 24 h 21"/>
              <a:gd name="T24" fmla="*/ 59 w 29"/>
              <a:gd name="T25" fmla="*/ 21 h 21"/>
              <a:gd name="T26" fmla="*/ 62 w 29"/>
              <a:gd name="T27" fmla="*/ 24 h 21"/>
              <a:gd name="T28" fmla="*/ 55 w 29"/>
              <a:gd name="T29" fmla="*/ 50 h 21"/>
              <a:gd name="T30" fmla="*/ 29 w 29"/>
              <a:gd name="T31" fmla="*/ 50 h 21"/>
              <a:gd name="T32" fmla="*/ 7 w 29"/>
              <a:gd name="T33" fmla="*/ 50 h 21"/>
              <a:gd name="T34" fmla="*/ 5 w 29"/>
              <a:gd name="T35" fmla="*/ 36 h 21"/>
              <a:gd name="T36" fmla="*/ 5 w 29"/>
              <a:gd name="T37" fmla="*/ 0 h 21"/>
              <a:gd name="T38" fmla="*/ 5 w 29"/>
              <a:gd name="T39" fmla="*/ 0 h 21"/>
              <a:gd name="T40" fmla="*/ 5 w 29"/>
              <a:gd name="T41" fmla="*/ 0 h 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9"/>
              <a:gd name="T64" fmla="*/ 0 h 21"/>
              <a:gd name="T65" fmla="*/ 29 w 29"/>
              <a:gd name="T66" fmla="*/ 21 h 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9" h="21">
                <a:moveTo>
                  <a:pt x="2" y="0"/>
                </a:moveTo>
                <a:cubicBezTo>
                  <a:pt x="3" y="0"/>
                  <a:pt x="4" y="0"/>
                  <a:pt x="6" y="0"/>
                </a:cubicBezTo>
                <a:cubicBezTo>
                  <a:pt x="9" y="0"/>
                  <a:pt x="12" y="0"/>
                  <a:pt x="15" y="0"/>
                </a:cubicBezTo>
                <a:cubicBezTo>
                  <a:pt x="14" y="1"/>
                  <a:pt x="14" y="2"/>
                  <a:pt x="15" y="2"/>
                </a:cubicBezTo>
                <a:cubicBezTo>
                  <a:pt x="18" y="2"/>
                  <a:pt x="16" y="4"/>
                  <a:pt x="16" y="5"/>
                </a:cubicBezTo>
                <a:cubicBezTo>
                  <a:pt x="17" y="5"/>
                  <a:pt x="18" y="6"/>
                  <a:pt x="19" y="7"/>
                </a:cubicBezTo>
                <a:cubicBezTo>
                  <a:pt x="19" y="7"/>
                  <a:pt x="19" y="7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7"/>
                  <a:pt x="20" y="7"/>
                  <a:pt x="20" y="7"/>
                </a:cubicBezTo>
                <a:cubicBezTo>
                  <a:pt x="21" y="8"/>
                  <a:pt x="21" y="9"/>
                  <a:pt x="21" y="10"/>
                </a:cubicBezTo>
                <a:cubicBezTo>
                  <a:pt x="22" y="10"/>
                  <a:pt x="23" y="10"/>
                  <a:pt x="24" y="10"/>
                </a:cubicBezTo>
                <a:cubicBezTo>
                  <a:pt x="24" y="10"/>
                  <a:pt x="24" y="10"/>
                  <a:pt x="25" y="10"/>
                </a:cubicBezTo>
                <a:cubicBezTo>
                  <a:pt x="25" y="10"/>
                  <a:pt x="25" y="10"/>
                  <a:pt x="25" y="9"/>
                </a:cubicBezTo>
                <a:cubicBezTo>
                  <a:pt x="26" y="9"/>
                  <a:pt x="26" y="9"/>
                  <a:pt x="26" y="10"/>
                </a:cubicBezTo>
                <a:cubicBezTo>
                  <a:pt x="29" y="12"/>
                  <a:pt x="20" y="18"/>
                  <a:pt x="23" y="21"/>
                </a:cubicBezTo>
                <a:cubicBezTo>
                  <a:pt x="19" y="21"/>
                  <a:pt x="16" y="21"/>
                  <a:pt x="12" y="21"/>
                </a:cubicBezTo>
                <a:cubicBezTo>
                  <a:pt x="9" y="21"/>
                  <a:pt x="6" y="21"/>
                  <a:pt x="3" y="21"/>
                </a:cubicBezTo>
                <a:cubicBezTo>
                  <a:pt x="0" y="21"/>
                  <a:pt x="2" y="17"/>
                  <a:pt x="2" y="15"/>
                </a:cubicBezTo>
                <a:cubicBezTo>
                  <a:pt x="2" y="10"/>
                  <a:pt x="2" y="5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9" name="Freeform 9967" descr="© INSCALE GmbH, 05.05.2010&#10;http://www.presentationload.com/">
            <a:extLst>
              <a:ext uri="{FF2B5EF4-FFF2-40B4-BE49-F238E27FC236}">
                <a16:creationId xmlns:a16="http://schemas.microsoft.com/office/drawing/2014/main" id="{E618E824-9870-3B4F-AD94-1A0CDEFBFC97}"/>
              </a:ext>
            </a:extLst>
          </p:cNvPr>
          <p:cNvSpPr>
            <a:spLocks/>
          </p:cNvSpPr>
          <p:nvPr/>
        </p:nvSpPr>
        <p:spPr bwMode="auto">
          <a:xfrm>
            <a:off x="5371689" y="2438151"/>
            <a:ext cx="61554" cy="66682"/>
          </a:xfrm>
          <a:custGeom>
            <a:avLst/>
            <a:gdLst>
              <a:gd name="T0" fmla="*/ 69 w 30"/>
              <a:gd name="T1" fmla="*/ 2 h 33"/>
              <a:gd name="T2" fmla="*/ 66 w 30"/>
              <a:gd name="T3" fmla="*/ 52 h 33"/>
              <a:gd name="T4" fmla="*/ 59 w 30"/>
              <a:gd name="T5" fmla="*/ 61 h 33"/>
              <a:gd name="T6" fmla="*/ 59 w 30"/>
              <a:gd name="T7" fmla="*/ 78 h 33"/>
              <a:gd name="T8" fmla="*/ 12 w 30"/>
              <a:gd name="T9" fmla="*/ 78 h 33"/>
              <a:gd name="T10" fmla="*/ 0 w 30"/>
              <a:gd name="T11" fmla="*/ 50 h 33"/>
              <a:gd name="T12" fmla="*/ 0 w 30"/>
              <a:gd name="T13" fmla="*/ 28 h 33"/>
              <a:gd name="T14" fmla="*/ 12 w 30"/>
              <a:gd name="T15" fmla="*/ 28 h 33"/>
              <a:gd name="T16" fmla="*/ 12 w 30"/>
              <a:gd name="T17" fmla="*/ 9 h 33"/>
              <a:gd name="T18" fmla="*/ 24 w 30"/>
              <a:gd name="T19" fmla="*/ 5 h 33"/>
              <a:gd name="T20" fmla="*/ 62 w 30"/>
              <a:gd name="T21" fmla="*/ 2 h 33"/>
              <a:gd name="T22" fmla="*/ 69 w 30"/>
              <a:gd name="T23" fmla="*/ 2 h 33"/>
              <a:gd name="T24" fmla="*/ 69 w 30"/>
              <a:gd name="T25" fmla="*/ 2 h 33"/>
              <a:gd name="T26" fmla="*/ 69 w 30"/>
              <a:gd name="T27" fmla="*/ 2 h 3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0"/>
              <a:gd name="T43" fmla="*/ 0 h 33"/>
              <a:gd name="T44" fmla="*/ 30 w 30"/>
              <a:gd name="T45" fmla="*/ 33 h 3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0" h="33">
                <a:moveTo>
                  <a:pt x="29" y="1"/>
                </a:moveTo>
                <a:cubicBezTo>
                  <a:pt x="29" y="4"/>
                  <a:pt x="30" y="22"/>
                  <a:pt x="28" y="22"/>
                </a:cubicBezTo>
                <a:cubicBezTo>
                  <a:pt x="28" y="26"/>
                  <a:pt x="29" y="26"/>
                  <a:pt x="25" y="26"/>
                </a:cubicBezTo>
                <a:cubicBezTo>
                  <a:pt x="25" y="26"/>
                  <a:pt x="25" y="33"/>
                  <a:pt x="25" y="33"/>
                </a:cubicBezTo>
                <a:cubicBezTo>
                  <a:pt x="18" y="33"/>
                  <a:pt x="12" y="33"/>
                  <a:pt x="5" y="33"/>
                </a:cubicBezTo>
                <a:cubicBezTo>
                  <a:pt x="5" y="31"/>
                  <a:pt x="6" y="17"/>
                  <a:pt x="0" y="21"/>
                </a:cubicBezTo>
                <a:cubicBezTo>
                  <a:pt x="0" y="19"/>
                  <a:pt x="0" y="15"/>
                  <a:pt x="0" y="12"/>
                </a:cubicBezTo>
                <a:cubicBezTo>
                  <a:pt x="2" y="12"/>
                  <a:pt x="3" y="12"/>
                  <a:pt x="5" y="12"/>
                </a:cubicBezTo>
                <a:cubicBezTo>
                  <a:pt x="5" y="10"/>
                  <a:pt x="5" y="7"/>
                  <a:pt x="5" y="4"/>
                </a:cubicBezTo>
                <a:cubicBezTo>
                  <a:pt x="5" y="0"/>
                  <a:pt x="7" y="2"/>
                  <a:pt x="10" y="2"/>
                </a:cubicBezTo>
                <a:cubicBezTo>
                  <a:pt x="15" y="1"/>
                  <a:pt x="21" y="1"/>
                  <a:pt x="26" y="1"/>
                </a:cubicBezTo>
                <a:cubicBezTo>
                  <a:pt x="27" y="1"/>
                  <a:pt x="28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0" name="Freeform 9968" descr="© INSCALE GmbH, 05.05.2010&#10;http://www.presentationload.com/">
            <a:extLst>
              <a:ext uri="{FF2B5EF4-FFF2-40B4-BE49-F238E27FC236}">
                <a16:creationId xmlns:a16="http://schemas.microsoft.com/office/drawing/2014/main" id="{39EE5624-BCF7-3F48-B919-625E44FA40BE}"/>
              </a:ext>
            </a:extLst>
          </p:cNvPr>
          <p:cNvSpPr>
            <a:spLocks/>
          </p:cNvSpPr>
          <p:nvPr/>
        </p:nvSpPr>
        <p:spPr bwMode="auto">
          <a:xfrm>
            <a:off x="5275457" y="2452684"/>
            <a:ext cx="96232" cy="74376"/>
          </a:xfrm>
          <a:custGeom>
            <a:avLst/>
            <a:gdLst>
              <a:gd name="T0" fmla="*/ 111 w 47"/>
              <a:gd name="T1" fmla="*/ 12 h 37"/>
              <a:gd name="T2" fmla="*/ 111 w 47"/>
              <a:gd name="T3" fmla="*/ 33 h 37"/>
              <a:gd name="T4" fmla="*/ 109 w 47"/>
              <a:gd name="T5" fmla="*/ 33 h 37"/>
              <a:gd name="T6" fmla="*/ 94 w 47"/>
              <a:gd name="T7" fmla="*/ 40 h 37"/>
              <a:gd name="T8" fmla="*/ 94 w 47"/>
              <a:gd name="T9" fmla="*/ 42 h 37"/>
              <a:gd name="T10" fmla="*/ 92 w 47"/>
              <a:gd name="T11" fmla="*/ 40 h 37"/>
              <a:gd name="T12" fmla="*/ 90 w 47"/>
              <a:gd name="T13" fmla="*/ 42 h 37"/>
              <a:gd name="T14" fmla="*/ 85 w 47"/>
              <a:gd name="T15" fmla="*/ 45 h 37"/>
              <a:gd name="T16" fmla="*/ 83 w 47"/>
              <a:gd name="T17" fmla="*/ 42 h 37"/>
              <a:gd name="T18" fmla="*/ 83 w 47"/>
              <a:gd name="T19" fmla="*/ 52 h 37"/>
              <a:gd name="T20" fmla="*/ 73 w 47"/>
              <a:gd name="T21" fmla="*/ 56 h 37"/>
              <a:gd name="T22" fmla="*/ 73 w 47"/>
              <a:gd name="T23" fmla="*/ 63 h 37"/>
              <a:gd name="T24" fmla="*/ 66 w 47"/>
              <a:gd name="T25" fmla="*/ 63 h 37"/>
              <a:gd name="T26" fmla="*/ 66 w 47"/>
              <a:gd name="T27" fmla="*/ 87 h 37"/>
              <a:gd name="T28" fmla="*/ 43 w 47"/>
              <a:gd name="T29" fmla="*/ 87 h 37"/>
              <a:gd name="T30" fmla="*/ 9 w 47"/>
              <a:gd name="T31" fmla="*/ 87 h 37"/>
              <a:gd name="T32" fmla="*/ 5 w 47"/>
              <a:gd name="T33" fmla="*/ 61 h 37"/>
              <a:gd name="T34" fmla="*/ 0 w 47"/>
              <a:gd name="T35" fmla="*/ 38 h 37"/>
              <a:gd name="T36" fmla="*/ 0 w 47"/>
              <a:gd name="T37" fmla="*/ 14 h 37"/>
              <a:gd name="T38" fmla="*/ 33 w 47"/>
              <a:gd name="T39" fmla="*/ 12 h 37"/>
              <a:gd name="T40" fmla="*/ 43 w 47"/>
              <a:gd name="T41" fmla="*/ 12 h 37"/>
              <a:gd name="T42" fmla="*/ 43 w 47"/>
              <a:gd name="T43" fmla="*/ 7 h 37"/>
              <a:gd name="T44" fmla="*/ 43 w 47"/>
              <a:gd name="T45" fmla="*/ 2 h 37"/>
              <a:gd name="T46" fmla="*/ 73 w 47"/>
              <a:gd name="T47" fmla="*/ 0 h 37"/>
              <a:gd name="T48" fmla="*/ 85 w 47"/>
              <a:gd name="T49" fmla="*/ 9 h 37"/>
              <a:gd name="T50" fmla="*/ 90 w 47"/>
              <a:gd name="T51" fmla="*/ 12 h 37"/>
              <a:gd name="T52" fmla="*/ 99 w 47"/>
              <a:gd name="T53" fmla="*/ 12 h 37"/>
              <a:gd name="T54" fmla="*/ 111 w 47"/>
              <a:gd name="T55" fmla="*/ 12 h 37"/>
              <a:gd name="T56" fmla="*/ 111 w 47"/>
              <a:gd name="T57" fmla="*/ 12 h 37"/>
              <a:gd name="T58" fmla="*/ 111 w 47"/>
              <a:gd name="T59" fmla="*/ 12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7"/>
              <a:gd name="T91" fmla="*/ 0 h 37"/>
              <a:gd name="T92" fmla="*/ 47 w 47"/>
              <a:gd name="T93" fmla="*/ 37 h 3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7" h="37">
                <a:moveTo>
                  <a:pt x="47" y="5"/>
                </a:moveTo>
                <a:cubicBezTo>
                  <a:pt x="47" y="8"/>
                  <a:pt x="47" y="11"/>
                  <a:pt x="47" y="14"/>
                </a:cubicBezTo>
                <a:cubicBezTo>
                  <a:pt x="47" y="14"/>
                  <a:pt x="47" y="14"/>
                  <a:pt x="46" y="14"/>
                </a:cubicBezTo>
                <a:cubicBezTo>
                  <a:pt x="45" y="11"/>
                  <a:pt x="42" y="17"/>
                  <a:pt x="40" y="17"/>
                </a:cubicBezTo>
                <a:cubicBezTo>
                  <a:pt x="41" y="17"/>
                  <a:pt x="41" y="18"/>
                  <a:pt x="40" y="18"/>
                </a:cubicBezTo>
                <a:cubicBezTo>
                  <a:pt x="40" y="17"/>
                  <a:pt x="39" y="17"/>
                  <a:pt x="39" y="17"/>
                </a:cubicBezTo>
                <a:cubicBezTo>
                  <a:pt x="39" y="18"/>
                  <a:pt x="38" y="18"/>
                  <a:pt x="38" y="18"/>
                </a:cubicBezTo>
                <a:cubicBezTo>
                  <a:pt x="37" y="18"/>
                  <a:pt x="37" y="19"/>
                  <a:pt x="36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19"/>
                  <a:pt x="35" y="21"/>
                  <a:pt x="35" y="22"/>
                </a:cubicBezTo>
                <a:cubicBezTo>
                  <a:pt x="35" y="25"/>
                  <a:pt x="33" y="24"/>
                  <a:pt x="31" y="24"/>
                </a:cubicBezTo>
                <a:cubicBezTo>
                  <a:pt x="31" y="25"/>
                  <a:pt x="31" y="26"/>
                  <a:pt x="31" y="27"/>
                </a:cubicBezTo>
                <a:cubicBezTo>
                  <a:pt x="30" y="27"/>
                  <a:pt x="29" y="27"/>
                  <a:pt x="28" y="27"/>
                </a:cubicBezTo>
                <a:cubicBezTo>
                  <a:pt x="28" y="30"/>
                  <a:pt x="28" y="34"/>
                  <a:pt x="28" y="37"/>
                </a:cubicBezTo>
                <a:cubicBezTo>
                  <a:pt x="25" y="37"/>
                  <a:pt x="21" y="37"/>
                  <a:pt x="18" y="37"/>
                </a:cubicBezTo>
                <a:cubicBezTo>
                  <a:pt x="13" y="37"/>
                  <a:pt x="9" y="37"/>
                  <a:pt x="4" y="37"/>
                </a:cubicBezTo>
                <a:cubicBezTo>
                  <a:pt x="4" y="33"/>
                  <a:pt x="3" y="29"/>
                  <a:pt x="2" y="26"/>
                </a:cubicBezTo>
                <a:cubicBezTo>
                  <a:pt x="1" y="24"/>
                  <a:pt x="0" y="16"/>
                  <a:pt x="0" y="16"/>
                </a:cubicBezTo>
                <a:cubicBezTo>
                  <a:pt x="0" y="13"/>
                  <a:pt x="0" y="9"/>
                  <a:pt x="0" y="6"/>
                </a:cubicBezTo>
                <a:cubicBezTo>
                  <a:pt x="2" y="6"/>
                  <a:pt x="14" y="8"/>
                  <a:pt x="14" y="5"/>
                </a:cubicBezTo>
                <a:cubicBezTo>
                  <a:pt x="15" y="5"/>
                  <a:pt x="16" y="5"/>
                  <a:pt x="18" y="5"/>
                </a:cubicBezTo>
                <a:cubicBezTo>
                  <a:pt x="18" y="5"/>
                  <a:pt x="18" y="4"/>
                  <a:pt x="18" y="3"/>
                </a:cubicBezTo>
                <a:cubicBezTo>
                  <a:pt x="18" y="3"/>
                  <a:pt x="18" y="2"/>
                  <a:pt x="18" y="1"/>
                </a:cubicBezTo>
                <a:cubicBezTo>
                  <a:pt x="22" y="1"/>
                  <a:pt x="27" y="1"/>
                  <a:pt x="31" y="0"/>
                </a:cubicBezTo>
                <a:cubicBezTo>
                  <a:pt x="31" y="5"/>
                  <a:pt x="31" y="4"/>
                  <a:pt x="36" y="4"/>
                </a:cubicBezTo>
                <a:cubicBezTo>
                  <a:pt x="36" y="4"/>
                  <a:pt x="36" y="5"/>
                  <a:pt x="38" y="5"/>
                </a:cubicBezTo>
                <a:cubicBezTo>
                  <a:pt x="39" y="5"/>
                  <a:pt x="41" y="5"/>
                  <a:pt x="42" y="5"/>
                </a:cubicBezTo>
                <a:cubicBezTo>
                  <a:pt x="44" y="5"/>
                  <a:pt x="46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1" name="Freeform 9969" descr="© INSCALE GmbH, 05.05.2010&#10;http://www.presentationload.com/">
            <a:extLst>
              <a:ext uri="{FF2B5EF4-FFF2-40B4-BE49-F238E27FC236}">
                <a16:creationId xmlns:a16="http://schemas.microsoft.com/office/drawing/2014/main" id="{846341EB-02F8-4B42-AA0C-F6224B6A70D5}"/>
              </a:ext>
            </a:extLst>
          </p:cNvPr>
          <p:cNvSpPr>
            <a:spLocks/>
          </p:cNvSpPr>
          <p:nvPr/>
        </p:nvSpPr>
        <p:spPr bwMode="auto">
          <a:xfrm>
            <a:off x="5529474" y="2468927"/>
            <a:ext cx="52884" cy="66682"/>
          </a:xfrm>
          <a:custGeom>
            <a:avLst/>
            <a:gdLst>
              <a:gd name="T0" fmla="*/ 61 w 26"/>
              <a:gd name="T1" fmla="*/ 0 h 33"/>
              <a:gd name="T2" fmla="*/ 61 w 26"/>
              <a:gd name="T3" fmla="*/ 76 h 33"/>
              <a:gd name="T4" fmla="*/ 40 w 26"/>
              <a:gd name="T5" fmla="*/ 76 h 33"/>
              <a:gd name="T6" fmla="*/ 40 w 26"/>
              <a:gd name="T7" fmla="*/ 73 h 33"/>
              <a:gd name="T8" fmla="*/ 9 w 26"/>
              <a:gd name="T9" fmla="*/ 76 h 33"/>
              <a:gd name="T10" fmla="*/ 0 w 26"/>
              <a:gd name="T11" fmla="*/ 73 h 33"/>
              <a:gd name="T12" fmla="*/ 0 w 26"/>
              <a:gd name="T13" fmla="*/ 54 h 33"/>
              <a:gd name="T14" fmla="*/ 0 w 26"/>
              <a:gd name="T15" fmla="*/ 24 h 33"/>
              <a:gd name="T16" fmla="*/ 0 w 26"/>
              <a:gd name="T17" fmla="*/ 17 h 33"/>
              <a:gd name="T18" fmla="*/ 5 w 26"/>
              <a:gd name="T19" fmla="*/ 17 h 33"/>
              <a:gd name="T20" fmla="*/ 5 w 26"/>
              <a:gd name="T21" fmla="*/ 0 h 33"/>
              <a:gd name="T22" fmla="*/ 49 w 26"/>
              <a:gd name="T23" fmla="*/ 0 h 33"/>
              <a:gd name="T24" fmla="*/ 49 w 26"/>
              <a:gd name="T25" fmla="*/ 2 h 33"/>
              <a:gd name="T26" fmla="*/ 59 w 26"/>
              <a:gd name="T27" fmla="*/ 2 h 33"/>
              <a:gd name="T28" fmla="*/ 54 w 26"/>
              <a:gd name="T29" fmla="*/ 0 h 33"/>
              <a:gd name="T30" fmla="*/ 61 w 26"/>
              <a:gd name="T31" fmla="*/ 0 h 33"/>
              <a:gd name="T32" fmla="*/ 61 w 26"/>
              <a:gd name="T33" fmla="*/ 0 h 33"/>
              <a:gd name="T34" fmla="*/ 61 w 26"/>
              <a:gd name="T35" fmla="*/ 0 h 33"/>
              <a:gd name="T36" fmla="*/ 61 w 26"/>
              <a:gd name="T37" fmla="*/ 0 h 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33"/>
              <a:gd name="T59" fmla="*/ 26 w 26"/>
              <a:gd name="T60" fmla="*/ 33 h 3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33">
                <a:moveTo>
                  <a:pt x="26" y="0"/>
                </a:moveTo>
                <a:cubicBezTo>
                  <a:pt x="26" y="11"/>
                  <a:pt x="26" y="22"/>
                  <a:pt x="26" y="32"/>
                </a:cubicBezTo>
                <a:cubicBezTo>
                  <a:pt x="23" y="32"/>
                  <a:pt x="20" y="32"/>
                  <a:pt x="17" y="32"/>
                </a:cubicBezTo>
                <a:cubicBezTo>
                  <a:pt x="17" y="32"/>
                  <a:pt x="17" y="32"/>
                  <a:pt x="17" y="31"/>
                </a:cubicBezTo>
                <a:cubicBezTo>
                  <a:pt x="13" y="32"/>
                  <a:pt x="8" y="32"/>
                  <a:pt x="4" y="32"/>
                </a:cubicBezTo>
                <a:cubicBezTo>
                  <a:pt x="2" y="32"/>
                  <a:pt x="0" y="33"/>
                  <a:pt x="0" y="31"/>
                </a:cubicBezTo>
                <a:cubicBezTo>
                  <a:pt x="0" y="28"/>
                  <a:pt x="0" y="25"/>
                  <a:pt x="0" y="23"/>
                </a:cubicBezTo>
                <a:cubicBezTo>
                  <a:pt x="0" y="18"/>
                  <a:pt x="0" y="14"/>
                  <a:pt x="0" y="10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2" y="8"/>
                  <a:pt x="2" y="7"/>
                </a:cubicBezTo>
                <a:cubicBezTo>
                  <a:pt x="2" y="5"/>
                  <a:pt x="2" y="2"/>
                  <a:pt x="2" y="0"/>
                </a:cubicBezTo>
                <a:cubicBezTo>
                  <a:pt x="8" y="0"/>
                  <a:pt x="15" y="0"/>
                  <a:pt x="21" y="0"/>
                </a:cubicBezTo>
                <a:cubicBezTo>
                  <a:pt x="21" y="0"/>
                  <a:pt x="21" y="1"/>
                  <a:pt x="21" y="1"/>
                </a:cubicBezTo>
                <a:cubicBezTo>
                  <a:pt x="22" y="1"/>
                  <a:pt x="24" y="1"/>
                  <a:pt x="25" y="1"/>
                </a:cubicBezTo>
                <a:cubicBezTo>
                  <a:pt x="24" y="1"/>
                  <a:pt x="24" y="0"/>
                  <a:pt x="23" y="0"/>
                </a:cubicBezTo>
                <a:cubicBezTo>
                  <a:pt x="24" y="0"/>
                  <a:pt x="25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2" name="Freeform 9970" descr="© INSCALE GmbH, 05.05.2010&#10;http://www.presentationload.com/">
            <a:extLst>
              <a:ext uri="{FF2B5EF4-FFF2-40B4-BE49-F238E27FC236}">
                <a16:creationId xmlns:a16="http://schemas.microsoft.com/office/drawing/2014/main" id="{E67F1CE1-677E-4E41-B7DB-CB59BD0278A1}"/>
              </a:ext>
            </a:extLst>
          </p:cNvPr>
          <p:cNvSpPr>
            <a:spLocks/>
          </p:cNvSpPr>
          <p:nvPr/>
        </p:nvSpPr>
        <p:spPr bwMode="auto">
          <a:xfrm>
            <a:off x="5466187" y="2468927"/>
            <a:ext cx="69356" cy="35906"/>
          </a:xfrm>
          <a:custGeom>
            <a:avLst/>
            <a:gdLst>
              <a:gd name="T0" fmla="*/ 78 w 34"/>
              <a:gd name="T1" fmla="*/ 0 h 18"/>
              <a:gd name="T2" fmla="*/ 73 w 34"/>
              <a:gd name="T3" fmla="*/ 16 h 18"/>
              <a:gd name="T4" fmla="*/ 73 w 34"/>
              <a:gd name="T5" fmla="*/ 37 h 18"/>
              <a:gd name="T6" fmla="*/ 59 w 34"/>
              <a:gd name="T7" fmla="*/ 37 h 18"/>
              <a:gd name="T8" fmla="*/ 59 w 34"/>
              <a:gd name="T9" fmla="*/ 42 h 18"/>
              <a:gd name="T10" fmla="*/ 54 w 34"/>
              <a:gd name="T11" fmla="*/ 42 h 18"/>
              <a:gd name="T12" fmla="*/ 0 w 34"/>
              <a:gd name="T13" fmla="*/ 42 h 18"/>
              <a:gd name="T14" fmla="*/ 0 w 34"/>
              <a:gd name="T15" fmla="*/ 16 h 18"/>
              <a:gd name="T16" fmla="*/ 2 w 34"/>
              <a:gd name="T17" fmla="*/ 0 h 18"/>
              <a:gd name="T18" fmla="*/ 31 w 34"/>
              <a:gd name="T19" fmla="*/ 0 h 18"/>
              <a:gd name="T20" fmla="*/ 78 w 34"/>
              <a:gd name="T21" fmla="*/ 0 h 18"/>
              <a:gd name="T22" fmla="*/ 78 w 34"/>
              <a:gd name="T23" fmla="*/ 0 h 18"/>
              <a:gd name="T24" fmla="*/ 78 w 34"/>
              <a:gd name="T25" fmla="*/ 0 h 1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"/>
              <a:gd name="T40" fmla="*/ 0 h 18"/>
              <a:gd name="T41" fmla="*/ 34 w 34"/>
              <a:gd name="T42" fmla="*/ 18 h 1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" h="18">
                <a:moveTo>
                  <a:pt x="33" y="0"/>
                </a:moveTo>
                <a:cubicBezTo>
                  <a:pt x="33" y="3"/>
                  <a:pt x="34" y="7"/>
                  <a:pt x="31" y="7"/>
                </a:cubicBezTo>
                <a:cubicBezTo>
                  <a:pt x="30" y="7"/>
                  <a:pt x="31" y="14"/>
                  <a:pt x="31" y="16"/>
                </a:cubicBezTo>
                <a:cubicBezTo>
                  <a:pt x="28" y="16"/>
                  <a:pt x="27" y="16"/>
                  <a:pt x="25" y="16"/>
                </a:cubicBezTo>
                <a:cubicBezTo>
                  <a:pt x="25" y="17"/>
                  <a:pt x="25" y="18"/>
                  <a:pt x="25" y="18"/>
                </a:cubicBezTo>
                <a:cubicBezTo>
                  <a:pt x="24" y="18"/>
                  <a:pt x="23" y="18"/>
                  <a:pt x="23" y="18"/>
                </a:cubicBezTo>
                <a:cubicBezTo>
                  <a:pt x="15" y="18"/>
                  <a:pt x="7" y="18"/>
                  <a:pt x="0" y="18"/>
                </a:cubicBezTo>
                <a:cubicBezTo>
                  <a:pt x="0" y="15"/>
                  <a:pt x="0" y="11"/>
                  <a:pt x="0" y="7"/>
                </a:cubicBezTo>
                <a:cubicBezTo>
                  <a:pt x="1" y="7"/>
                  <a:pt x="0" y="0"/>
                  <a:pt x="1" y="0"/>
                </a:cubicBezTo>
                <a:cubicBezTo>
                  <a:pt x="5" y="0"/>
                  <a:pt x="9" y="0"/>
                  <a:pt x="13" y="0"/>
                </a:cubicBezTo>
                <a:cubicBezTo>
                  <a:pt x="19" y="0"/>
                  <a:pt x="26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3" name="Freeform 9971" descr="© INSCALE GmbH, 05.05.2010&#10;http://www.presentationload.com/">
            <a:extLst>
              <a:ext uri="{FF2B5EF4-FFF2-40B4-BE49-F238E27FC236}">
                <a16:creationId xmlns:a16="http://schemas.microsoft.com/office/drawing/2014/main" id="{68F5BB06-304B-1542-94FA-4D6B3463030F}"/>
              </a:ext>
            </a:extLst>
          </p:cNvPr>
          <p:cNvSpPr>
            <a:spLocks/>
          </p:cNvSpPr>
          <p:nvPr/>
        </p:nvSpPr>
        <p:spPr bwMode="auto">
          <a:xfrm>
            <a:off x="5200033" y="2468927"/>
            <a:ext cx="83227" cy="58133"/>
          </a:xfrm>
          <a:custGeom>
            <a:avLst/>
            <a:gdLst>
              <a:gd name="T0" fmla="*/ 87 w 41"/>
              <a:gd name="T1" fmla="*/ 2 h 29"/>
              <a:gd name="T2" fmla="*/ 87 w 41"/>
              <a:gd name="T3" fmla="*/ 19 h 29"/>
              <a:gd name="T4" fmla="*/ 91 w 41"/>
              <a:gd name="T5" fmla="*/ 40 h 29"/>
              <a:gd name="T6" fmla="*/ 96 w 41"/>
              <a:gd name="T7" fmla="*/ 66 h 29"/>
              <a:gd name="T8" fmla="*/ 42 w 41"/>
              <a:gd name="T9" fmla="*/ 68 h 29"/>
              <a:gd name="T10" fmla="*/ 37 w 41"/>
              <a:gd name="T11" fmla="*/ 47 h 29"/>
              <a:gd name="T12" fmla="*/ 33 w 41"/>
              <a:gd name="T13" fmla="*/ 40 h 29"/>
              <a:gd name="T14" fmla="*/ 33 w 41"/>
              <a:gd name="T15" fmla="*/ 28 h 29"/>
              <a:gd name="T16" fmla="*/ 16 w 41"/>
              <a:gd name="T17" fmla="*/ 23 h 29"/>
              <a:gd name="T18" fmla="*/ 12 w 41"/>
              <a:gd name="T19" fmla="*/ 16 h 29"/>
              <a:gd name="T20" fmla="*/ 0 w 41"/>
              <a:gd name="T21" fmla="*/ 19 h 29"/>
              <a:gd name="T22" fmla="*/ 5 w 41"/>
              <a:gd name="T23" fmla="*/ 9 h 29"/>
              <a:gd name="T24" fmla="*/ 2 w 41"/>
              <a:gd name="T25" fmla="*/ 0 h 29"/>
              <a:gd name="T26" fmla="*/ 87 w 41"/>
              <a:gd name="T27" fmla="*/ 2 h 29"/>
              <a:gd name="T28" fmla="*/ 87 w 41"/>
              <a:gd name="T29" fmla="*/ 2 h 29"/>
              <a:gd name="T30" fmla="*/ 87 w 41"/>
              <a:gd name="T31" fmla="*/ 2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1"/>
              <a:gd name="T49" fmla="*/ 0 h 29"/>
              <a:gd name="T50" fmla="*/ 41 w 41"/>
              <a:gd name="T51" fmla="*/ 29 h 2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1" h="29">
                <a:moveTo>
                  <a:pt x="37" y="1"/>
                </a:moveTo>
                <a:cubicBezTo>
                  <a:pt x="37" y="3"/>
                  <a:pt x="37" y="5"/>
                  <a:pt x="37" y="8"/>
                </a:cubicBezTo>
                <a:cubicBezTo>
                  <a:pt x="38" y="8"/>
                  <a:pt x="38" y="15"/>
                  <a:pt x="39" y="17"/>
                </a:cubicBezTo>
                <a:cubicBezTo>
                  <a:pt x="40" y="20"/>
                  <a:pt x="41" y="24"/>
                  <a:pt x="41" y="28"/>
                </a:cubicBezTo>
                <a:cubicBezTo>
                  <a:pt x="41" y="29"/>
                  <a:pt x="21" y="29"/>
                  <a:pt x="18" y="29"/>
                </a:cubicBezTo>
                <a:cubicBezTo>
                  <a:pt x="18" y="27"/>
                  <a:pt x="20" y="19"/>
                  <a:pt x="16" y="20"/>
                </a:cubicBezTo>
                <a:cubicBezTo>
                  <a:pt x="17" y="16"/>
                  <a:pt x="15" y="19"/>
                  <a:pt x="14" y="17"/>
                </a:cubicBezTo>
                <a:cubicBezTo>
                  <a:pt x="13" y="16"/>
                  <a:pt x="14" y="13"/>
                  <a:pt x="14" y="12"/>
                </a:cubicBezTo>
                <a:cubicBezTo>
                  <a:pt x="14" y="9"/>
                  <a:pt x="9" y="10"/>
                  <a:pt x="7" y="10"/>
                </a:cubicBezTo>
                <a:cubicBezTo>
                  <a:pt x="7" y="8"/>
                  <a:pt x="8" y="7"/>
                  <a:pt x="5" y="7"/>
                </a:cubicBezTo>
                <a:cubicBezTo>
                  <a:pt x="4" y="7"/>
                  <a:pt x="2" y="7"/>
                  <a:pt x="0" y="8"/>
                </a:cubicBezTo>
                <a:cubicBezTo>
                  <a:pt x="0" y="7"/>
                  <a:pt x="2" y="5"/>
                  <a:pt x="2" y="4"/>
                </a:cubicBezTo>
                <a:cubicBezTo>
                  <a:pt x="2" y="3"/>
                  <a:pt x="1" y="2"/>
                  <a:pt x="1" y="0"/>
                </a:cubicBezTo>
                <a:cubicBezTo>
                  <a:pt x="13" y="1"/>
                  <a:pt x="25" y="0"/>
                  <a:pt x="37" y="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7" y="1"/>
                  <a:pt x="3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4" name="Freeform 9972" descr="© INSCALE GmbH, 05.05.2010&#10;http://www.presentationload.com/">
            <a:extLst>
              <a:ext uri="{FF2B5EF4-FFF2-40B4-BE49-F238E27FC236}">
                <a16:creationId xmlns:a16="http://schemas.microsoft.com/office/drawing/2014/main" id="{BC43E9FA-3244-E44F-9503-DE68E18292C0}"/>
              </a:ext>
            </a:extLst>
          </p:cNvPr>
          <p:cNvSpPr>
            <a:spLocks/>
          </p:cNvSpPr>
          <p:nvPr/>
        </p:nvSpPr>
        <p:spPr bwMode="auto">
          <a:xfrm>
            <a:off x="5103801" y="2474911"/>
            <a:ext cx="99699" cy="74376"/>
          </a:xfrm>
          <a:custGeom>
            <a:avLst/>
            <a:gdLst>
              <a:gd name="T0" fmla="*/ 115 w 49"/>
              <a:gd name="T1" fmla="*/ 0 h 37"/>
              <a:gd name="T2" fmla="*/ 108 w 49"/>
              <a:gd name="T3" fmla="*/ 19 h 37"/>
              <a:gd name="T4" fmla="*/ 103 w 49"/>
              <a:gd name="T5" fmla="*/ 31 h 37"/>
              <a:gd name="T6" fmla="*/ 108 w 49"/>
              <a:gd name="T7" fmla="*/ 40 h 37"/>
              <a:gd name="T8" fmla="*/ 113 w 49"/>
              <a:gd name="T9" fmla="*/ 63 h 37"/>
              <a:gd name="T10" fmla="*/ 108 w 49"/>
              <a:gd name="T11" fmla="*/ 85 h 37"/>
              <a:gd name="T12" fmla="*/ 54 w 49"/>
              <a:gd name="T13" fmla="*/ 80 h 37"/>
              <a:gd name="T14" fmla="*/ 45 w 49"/>
              <a:gd name="T15" fmla="*/ 68 h 37"/>
              <a:gd name="T16" fmla="*/ 35 w 49"/>
              <a:gd name="T17" fmla="*/ 56 h 37"/>
              <a:gd name="T18" fmla="*/ 28 w 49"/>
              <a:gd name="T19" fmla="*/ 49 h 37"/>
              <a:gd name="T20" fmla="*/ 21 w 49"/>
              <a:gd name="T21" fmla="*/ 42 h 37"/>
              <a:gd name="T22" fmla="*/ 7 w 49"/>
              <a:gd name="T23" fmla="*/ 28 h 37"/>
              <a:gd name="T24" fmla="*/ 0 w 49"/>
              <a:gd name="T25" fmla="*/ 21 h 37"/>
              <a:gd name="T26" fmla="*/ 14 w 49"/>
              <a:gd name="T27" fmla="*/ 16 h 37"/>
              <a:gd name="T28" fmla="*/ 56 w 49"/>
              <a:gd name="T29" fmla="*/ 16 h 37"/>
              <a:gd name="T30" fmla="*/ 66 w 49"/>
              <a:gd name="T31" fmla="*/ 16 h 37"/>
              <a:gd name="T32" fmla="*/ 66 w 49"/>
              <a:gd name="T33" fmla="*/ 0 h 37"/>
              <a:gd name="T34" fmla="*/ 89 w 49"/>
              <a:gd name="T35" fmla="*/ 0 h 37"/>
              <a:gd name="T36" fmla="*/ 115 w 49"/>
              <a:gd name="T37" fmla="*/ 0 h 37"/>
              <a:gd name="T38" fmla="*/ 115 w 49"/>
              <a:gd name="T39" fmla="*/ 0 h 37"/>
              <a:gd name="T40" fmla="*/ 115 w 49"/>
              <a:gd name="T41" fmla="*/ 0 h 3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9"/>
              <a:gd name="T64" fmla="*/ 0 h 37"/>
              <a:gd name="T65" fmla="*/ 49 w 49"/>
              <a:gd name="T66" fmla="*/ 37 h 3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9" h="37">
                <a:moveTo>
                  <a:pt x="49" y="0"/>
                </a:moveTo>
                <a:cubicBezTo>
                  <a:pt x="49" y="2"/>
                  <a:pt x="46" y="7"/>
                  <a:pt x="46" y="8"/>
                </a:cubicBezTo>
                <a:cubicBezTo>
                  <a:pt x="45" y="10"/>
                  <a:pt x="44" y="10"/>
                  <a:pt x="44" y="13"/>
                </a:cubicBezTo>
                <a:cubicBezTo>
                  <a:pt x="45" y="14"/>
                  <a:pt x="46" y="15"/>
                  <a:pt x="46" y="17"/>
                </a:cubicBezTo>
                <a:cubicBezTo>
                  <a:pt x="47" y="21"/>
                  <a:pt x="49" y="24"/>
                  <a:pt x="48" y="27"/>
                </a:cubicBezTo>
                <a:cubicBezTo>
                  <a:pt x="47" y="30"/>
                  <a:pt x="46" y="33"/>
                  <a:pt x="46" y="36"/>
                </a:cubicBezTo>
                <a:cubicBezTo>
                  <a:pt x="39" y="36"/>
                  <a:pt x="29" y="37"/>
                  <a:pt x="23" y="34"/>
                </a:cubicBezTo>
                <a:cubicBezTo>
                  <a:pt x="21" y="32"/>
                  <a:pt x="20" y="31"/>
                  <a:pt x="19" y="29"/>
                </a:cubicBezTo>
                <a:cubicBezTo>
                  <a:pt x="18" y="27"/>
                  <a:pt x="17" y="24"/>
                  <a:pt x="15" y="24"/>
                </a:cubicBezTo>
                <a:cubicBezTo>
                  <a:pt x="13" y="24"/>
                  <a:pt x="12" y="23"/>
                  <a:pt x="12" y="21"/>
                </a:cubicBezTo>
                <a:cubicBezTo>
                  <a:pt x="12" y="19"/>
                  <a:pt x="10" y="19"/>
                  <a:pt x="9" y="18"/>
                </a:cubicBezTo>
                <a:cubicBezTo>
                  <a:pt x="7" y="16"/>
                  <a:pt x="5" y="14"/>
                  <a:pt x="3" y="12"/>
                </a:cubicBezTo>
                <a:cubicBezTo>
                  <a:pt x="2" y="11"/>
                  <a:pt x="0" y="10"/>
                  <a:pt x="0" y="9"/>
                </a:cubicBezTo>
                <a:cubicBezTo>
                  <a:pt x="0" y="6"/>
                  <a:pt x="4" y="7"/>
                  <a:pt x="6" y="7"/>
                </a:cubicBezTo>
                <a:cubicBezTo>
                  <a:pt x="12" y="7"/>
                  <a:pt x="18" y="7"/>
                  <a:pt x="24" y="7"/>
                </a:cubicBezTo>
                <a:cubicBezTo>
                  <a:pt x="25" y="7"/>
                  <a:pt x="28" y="7"/>
                  <a:pt x="28" y="7"/>
                </a:cubicBezTo>
                <a:cubicBezTo>
                  <a:pt x="28" y="5"/>
                  <a:pt x="28" y="2"/>
                  <a:pt x="28" y="0"/>
                </a:cubicBezTo>
                <a:cubicBezTo>
                  <a:pt x="31" y="1"/>
                  <a:pt x="35" y="0"/>
                  <a:pt x="38" y="0"/>
                </a:cubicBezTo>
                <a:cubicBezTo>
                  <a:pt x="42" y="0"/>
                  <a:pt x="45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5" name="Freeform 9973" descr="© INSCALE GmbH, 05.05.2010&#10;http://www.presentationload.com/">
            <a:extLst>
              <a:ext uri="{FF2B5EF4-FFF2-40B4-BE49-F238E27FC236}">
                <a16:creationId xmlns:a16="http://schemas.microsoft.com/office/drawing/2014/main" id="{934CDEF7-69F6-D34F-9145-5C2E10AF7E61}"/>
              </a:ext>
            </a:extLst>
          </p:cNvPr>
          <p:cNvSpPr>
            <a:spLocks/>
          </p:cNvSpPr>
          <p:nvPr/>
        </p:nvSpPr>
        <p:spPr bwMode="auto">
          <a:xfrm>
            <a:off x="5332676" y="2472347"/>
            <a:ext cx="63287" cy="82925"/>
          </a:xfrm>
          <a:custGeom>
            <a:avLst/>
            <a:gdLst>
              <a:gd name="T0" fmla="*/ 73 w 31"/>
              <a:gd name="T1" fmla="*/ 38 h 41"/>
              <a:gd name="T2" fmla="*/ 73 w 31"/>
              <a:gd name="T3" fmla="*/ 97 h 41"/>
              <a:gd name="T4" fmla="*/ 0 w 31"/>
              <a:gd name="T5" fmla="*/ 97 h 41"/>
              <a:gd name="T6" fmla="*/ 0 w 31"/>
              <a:gd name="T7" fmla="*/ 40 h 41"/>
              <a:gd name="T8" fmla="*/ 7 w 31"/>
              <a:gd name="T9" fmla="*/ 40 h 41"/>
              <a:gd name="T10" fmla="*/ 7 w 31"/>
              <a:gd name="T11" fmla="*/ 33 h 41"/>
              <a:gd name="T12" fmla="*/ 16 w 31"/>
              <a:gd name="T13" fmla="*/ 31 h 41"/>
              <a:gd name="T14" fmla="*/ 16 w 31"/>
              <a:gd name="T15" fmla="*/ 19 h 41"/>
              <a:gd name="T16" fmla="*/ 19 w 31"/>
              <a:gd name="T17" fmla="*/ 21 h 41"/>
              <a:gd name="T18" fmla="*/ 24 w 31"/>
              <a:gd name="T19" fmla="*/ 19 h 41"/>
              <a:gd name="T20" fmla="*/ 26 w 31"/>
              <a:gd name="T21" fmla="*/ 17 h 41"/>
              <a:gd name="T22" fmla="*/ 28 w 31"/>
              <a:gd name="T23" fmla="*/ 19 h 41"/>
              <a:gd name="T24" fmla="*/ 28 w 31"/>
              <a:gd name="T25" fmla="*/ 17 h 41"/>
              <a:gd name="T26" fmla="*/ 42 w 31"/>
              <a:gd name="T27" fmla="*/ 9 h 41"/>
              <a:gd name="T28" fmla="*/ 45 w 31"/>
              <a:gd name="T29" fmla="*/ 9 h 41"/>
              <a:gd name="T30" fmla="*/ 57 w 31"/>
              <a:gd name="T31" fmla="*/ 38 h 41"/>
              <a:gd name="T32" fmla="*/ 73 w 31"/>
              <a:gd name="T33" fmla="*/ 38 h 41"/>
              <a:gd name="T34" fmla="*/ 73 w 31"/>
              <a:gd name="T35" fmla="*/ 38 h 41"/>
              <a:gd name="T36" fmla="*/ 73 w 31"/>
              <a:gd name="T37" fmla="*/ 38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1"/>
              <a:gd name="T58" fmla="*/ 0 h 41"/>
              <a:gd name="T59" fmla="*/ 31 w 31"/>
              <a:gd name="T60" fmla="*/ 41 h 4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1" h="41">
                <a:moveTo>
                  <a:pt x="31" y="16"/>
                </a:moveTo>
                <a:cubicBezTo>
                  <a:pt x="31" y="24"/>
                  <a:pt x="31" y="33"/>
                  <a:pt x="31" y="41"/>
                </a:cubicBezTo>
                <a:cubicBezTo>
                  <a:pt x="21" y="41"/>
                  <a:pt x="10" y="41"/>
                  <a:pt x="0" y="41"/>
                </a:cubicBezTo>
                <a:cubicBezTo>
                  <a:pt x="0" y="33"/>
                  <a:pt x="0" y="25"/>
                  <a:pt x="0" y="17"/>
                </a:cubicBezTo>
                <a:cubicBezTo>
                  <a:pt x="1" y="17"/>
                  <a:pt x="2" y="17"/>
                  <a:pt x="3" y="17"/>
                </a:cubicBezTo>
                <a:cubicBezTo>
                  <a:pt x="3" y="16"/>
                  <a:pt x="3" y="15"/>
                  <a:pt x="3" y="14"/>
                </a:cubicBezTo>
                <a:cubicBezTo>
                  <a:pt x="6" y="14"/>
                  <a:pt x="6" y="14"/>
                  <a:pt x="7" y="13"/>
                </a:cubicBezTo>
                <a:cubicBezTo>
                  <a:pt x="7" y="11"/>
                  <a:pt x="7" y="9"/>
                  <a:pt x="7" y="8"/>
                </a:cubicBezTo>
                <a:cubicBezTo>
                  <a:pt x="7" y="8"/>
                  <a:pt x="7" y="9"/>
                  <a:pt x="8" y="9"/>
                </a:cubicBezTo>
                <a:cubicBezTo>
                  <a:pt x="9" y="9"/>
                  <a:pt x="9" y="8"/>
                  <a:pt x="10" y="8"/>
                </a:cubicBezTo>
                <a:cubicBezTo>
                  <a:pt x="10" y="8"/>
                  <a:pt x="11" y="8"/>
                  <a:pt x="11" y="7"/>
                </a:cubicBezTo>
                <a:cubicBezTo>
                  <a:pt x="11" y="7"/>
                  <a:pt x="12" y="7"/>
                  <a:pt x="12" y="8"/>
                </a:cubicBezTo>
                <a:cubicBezTo>
                  <a:pt x="13" y="8"/>
                  <a:pt x="13" y="7"/>
                  <a:pt x="12" y="7"/>
                </a:cubicBezTo>
                <a:cubicBezTo>
                  <a:pt x="14" y="7"/>
                  <a:pt x="17" y="1"/>
                  <a:pt x="18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5" y="0"/>
                  <a:pt x="24" y="14"/>
                  <a:pt x="24" y="16"/>
                </a:cubicBezTo>
                <a:cubicBezTo>
                  <a:pt x="26" y="16"/>
                  <a:pt x="29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6" name="Freeform 9974" descr="© INSCALE GmbH, 05.05.2010&#10;http://www.presentationload.com/">
            <a:extLst>
              <a:ext uri="{FF2B5EF4-FFF2-40B4-BE49-F238E27FC236}">
                <a16:creationId xmlns:a16="http://schemas.microsoft.com/office/drawing/2014/main" id="{BC5A99BF-8901-C84A-993F-910D94E8452D}"/>
              </a:ext>
            </a:extLst>
          </p:cNvPr>
          <p:cNvSpPr>
            <a:spLocks/>
          </p:cNvSpPr>
          <p:nvPr/>
        </p:nvSpPr>
        <p:spPr bwMode="auto">
          <a:xfrm>
            <a:off x="5421105" y="2482606"/>
            <a:ext cx="45082" cy="56424"/>
          </a:xfrm>
          <a:custGeom>
            <a:avLst/>
            <a:gdLst>
              <a:gd name="T0" fmla="*/ 52 w 22"/>
              <a:gd name="T1" fmla="*/ 0 h 28"/>
              <a:gd name="T2" fmla="*/ 52 w 22"/>
              <a:gd name="T3" fmla="*/ 66 h 28"/>
              <a:gd name="T4" fmla="*/ 47 w 22"/>
              <a:gd name="T5" fmla="*/ 66 h 28"/>
              <a:gd name="T6" fmla="*/ 35 w 22"/>
              <a:gd name="T7" fmla="*/ 66 h 28"/>
              <a:gd name="T8" fmla="*/ 33 w 22"/>
              <a:gd name="T9" fmla="*/ 59 h 28"/>
              <a:gd name="T10" fmla="*/ 31 w 22"/>
              <a:gd name="T11" fmla="*/ 57 h 28"/>
              <a:gd name="T12" fmla="*/ 31 w 22"/>
              <a:gd name="T13" fmla="*/ 54 h 28"/>
              <a:gd name="T14" fmla="*/ 26 w 22"/>
              <a:gd name="T15" fmla="*/ 54 h 28"/>
              <a:gd name="T16" fmla="*/ 17 w 22"/>
              <a:gd name="T17" fmla="*/ 52 h 28"/>
              <a:gd name="T18" fmla="*/ 9 w 22"/>
              <a:gd name="T19" fmla="*/ 40 h 28"/>
              <a:gd name="T20" fmla="*/ 2 w 22"/>
              <a:gd name="T21" fmla="*/ 31 h 28"/>
              <a:gd name="T22" fmla="*/ 2 w 22"/>
              <a:gd name="T23" fmla="*/ 12 h 28"/>
              <a:gd name="T24" fmla="*/ 9 w 22"/>
              <a:gd name="T25" fmla="*/ 9 h 28"/>
              <a:gd name="T26" fmla="*/ 9 w 22"/>
              <a:gd name="T27" fmla="*/ 0 h 28"/>
              <a:gd name="T28" fmla="*/ 12 w 22"/>
              <a:gd name="T29" fmla="*/ 0 h 28"/>
              <a:gd name="T30" fmla="*/ 19 w 22"/>
              <a:gd name="T31" fmla="*/ 0 h 28"/>
              <a:gd name="T32" fmla="*/ 35 w 22"/>
              <a:gd name="T33" fmla="*/ 0 h 28"/>
              <a:gd name="T34" fmla="*/ 52 w 22"/>
              <a:gd name="T35" fmla="*/ 0 h 28"/>
              <a:gd name="T36" fmla="*/ 52 w 22"/>
              <a:gd name="T37" fmla="*/ 0 h 28"/>
              <a:gd name="T38" fmla="*/ 52 w 22"/>
              <a:gd name="T39" fmla="*/ 0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2"/>
              <a:gd name="T61" fmla="*/ 0 h 28"/>
              <a:gd name="T62" fmla="*/ 22 w 22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2" h="28">
                <a:moveTo>
                  <a:pt x="22" y="0"/>
                </a:moveTo>
                <a:cubicBezTo>
                  <a:pt x="22" y="9"/>
                  <a:pt x="22" y="19"/>
                  <a:pt x="22" y="28"/>
                </a:cubicBezTo>
                <a:cubicBezTo>
                  <a:pt x="21" y="28"/>
                  <a:pt x="20" y="28"/>
                  <a:pt x="20" y="28"/>
                </a:cubicBezTo>
                <a:cubicBezTo>
                  <a:pt x="18" y="28"/>
                  <a:pt x="17" y="28"/>
                  <a:pt x="15" y="28"/>
                </a:cubicBezTo>
                <a:cubicBezTo>
                  <a:pt x="14" y="28"/>
                  <a:pt x="16" y="25"/>
                  <a:pt x="14" y="25"/>
                </a:cubicBezTo>
                <a:cubicBezTo>
                  <a:pt x="14" y="24"/>
                  <a:pt x="14" y="24"/>
                  <a:pt x="13" y="24"/>
                </a:cubicBezTo>
                <a:cubicBezTo>
                  <a:pt x="13" y="24"/>
                  <a:pt x="13" y="23"/>
                  <a:pt x="13" y="23"/>
                </a:cubicBezTo>
                <a:cubicBezTo>
                  <a:pt x="12" y="23"/>
                  <a:pt x="12" y="23"/>
                  <a:pt x="11" y="23"/>
                </a:cubicBezTo>
                <a:cubicBezTo>
                  <a:pt x="12" y="21"/>
                  <a:pt x="8" y="22"/>
                  <a:pt x="7" y="22"/>
                </a:cubicBezTo>
                <a:cubicBezTo>
                  <a:pt x="7" y="18"/>
                  <a:pt x="8" y="17"/>
                  <a:pt x="4" y="17"/>
                </a:cubicBezTo>
                <a:cubicBezTo>
                  <a:pt x="0" y="17"/>
                  <a:pt x="1" y="16"/>
                  <a:pt x="1" y="13"/>
                </a:cubicBezTo>
                <a:cubicBezTo>
                  <a:pt x="1" y="10"/>
                  <a:pt x="1" y="7"/>
                  <a:pt x="1" y="5"/>
                </a:cubicBezTo>
                <a:cubicBezTo>
                  <a:pt x="1" y="4"/>
                  <a:pt x="4" y="5"/>
                  <a:pt x="4" y="4"/>
                </a:cubicBezTo>
                <a:cubicBezTo>
                  <a:pt x="5" y="4"/>
                  <a:pt x="4" y="1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10" y="0"/>
                  <a:pt x="12" y="0"/>
                  <a:pt x="15" y="0"/>
                </a:cubicBezTo>
                <a:cubicBezTo>
                  <a:pt x="17" y="0"/>
                  <a:pt x="19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7" name="Freeform 9975" descr="© INSCALE GmbH, 05.05.2010&#10;http://www.presentationload.com/">
            <a:extLst>
              <a:ext uri="{FF2B5EF4-FFF2-40B4-BE49-F238E27FC236}">
                <a16:creationId xmlns:a16="http://schemas.microsoft.com/office/drawing/2014/main" id="{D4F18E37-7F17-E941-BF22-E7B02ED9A0A5}"/>
              </a:ext>
            </a:extLst>
          </p:cNvPr>
          <p:cNvSpPr>
            <a:spLocks/>
          </p:cNvSpPr>
          <p:nvPr/>
        </p:nvSpPr>
        <p:spPr bwMode="auto">
          <a:xfrm>
            <a:off x="5193964" y="2482606"/>
            <a:ext cx="46815" cy="44455"/>
          </a:xfrm>
          <a:custGeom>
            <a:avLst/>
            <a:gdLst>
              <a:gd name="T0" fmla="*/ 7 w 23"/>
              <a:gd name="T1" fmla="*/ 2 h 22"/>
              <a:gd name="T2" fmla="*/ 19 w 23"/>
              <a:gd name="T3" fmla="*/ 0 h 22"/>
              <a:gd name="T4" fmla="*/ 23 w 23"/>
              <a:gd name="T5" fmla="*/ 7 h 22"/>
              <a:gd name="T6" fmla="*/ 40 w 23"/>
              <a:gd name="T7" fmla="*/ 12 h 22"/>
              <a:gd name="T8" fmla="*/ 40 w 23"/>
              <a:gd name="T9" fmla="*/ 24 h 22"/>
              <a:gd name="T10" fmla="*/ 45 w 23"/>
              <a:gd name="T11" fmla="*/ 31 h 22"/>
              <a:gd name="T12" fmla="*/ 49 w 23"/>
              <a:gd name="T13" fmla="*/ 52 h 22"/>
              <a:gd name="T14" fmla="*/ 12 w 23"/>
              <a:gd name="T15" fmla="*/ 52 h 22"/>
              <a:gd name="T16" fmla="*/ 7 w 23"/>
              <a:gd name="T17" fmla="*/ 33 h 22"/>
              <a:gd name="T18" fmla="*/ 0 w 23"/>
              <a:gd name="T19" fmla="*/ 19 h 22"/>
              <a:gd name="T20" fmla="*/ 7 w 23"/>
              <a:gd name="T21" fmla="*/ 2 h 22"/>
              <a:gd name="T22" fmla="*/ 7 w 23"/>
              <a:gd name="T23" fmla="*/ 2 h 22"/>
              <a:gd name="T24" fmla="*/ 7 w 23"/>
              <a:gd name="T25" fmla="*/ 2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"/>
              <a:gd name="T40" fmla="*/ 0 h 22"/>
              <a:gd name="T41" fmla="*/ 23 w 23"/>
              <a:gd name="T42" fmla="*/ 22 h 2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" h="22">
                <a:moveTo>
                  <a:pt x="3" y="1"/>
                </a:moveTo>
                <a:cubicBezTo>
                  <a:pt x="5" y="0"/>
                  <a:pt x="7" y="0"/>
                  <a:pt x="8" y="0"/>
                </a:cubicBezTo>
                <a:cubicBezTo>
                  <a:pt x="11" y="0"/>
                  <a:pt x="10" y="1"/>
                  <a:pt x="10" y="3"/>
                </a:cubicBezTo>
                <a:cubicBezTo>
                  <a:pt x="12" y="3"/>
                  <a:pt x="17" y="2"/>
                  <a:pt x="17" y="5"/>
                </a:cubicBezTo>
                <a:cubicBezTo>
                  <a:pt x="17" y="7"/>
                  <a:pt x="17" y="8"/>
                  <a:pt x="17" y="10"/>
                </a:cubicBezTo>
                <a:cubicBezTo>
                  <a:pt x="17" y="11"/>
                  <a:pt x="20" y="10"/>
                  <a:pt x="19" y="13"/>
                </a:cubicBezTo>
                <a:cubicBezTo>
                  <a:pt x="23" y="12"/>
                  <a:pt x="21" y="20"/>
                  <a:pt x="21" y="22"/>
                </a:cubicBezTo>
                <a:cubicBezTo>
                  <a:pt x="16" y="22"/>
                  <a:pt x="10" y="22"/>
                  <a:pt x="5" y="22"/>
                </a:cubicBezTo>
                <a:cubicBezTo>
                  <a:pt x="5" y="22"/>
                  <a:pt x="3" y="15"/>
                  <a:pt x="3" y="14"/>
                </a:cubicBezTo>
                <a:cubicBezTo>
                  <a:pt x="2" y="13"/>
                  <a:pt x="0" y="10"/>
                  <a:pt x="0" y="8"/>
                </a:cubicBezTo>
                <a:cubicBezTo>
                  <a:pt x="0" y="6"/>
                  <a:pt x="2" y="3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8" name="Freeform 9976" descr="© INSCALE GmbH, 05.05.2010&#10;http://www.presentationload.com/">
            <a:extLst>
              <a:ext uri="{FF2B5EF4-FFF2-40B4-BE49-F238E27FC236}">
                <a16:creationId xmlns:a16="http://schemas.microsoft.com/office/drawing/2014/main" id="{BF3BCE53-B6D3-A847-9AF8-072EB1251800}"/>
              </a:ext>
            </a:extLst>
          </p:cNvPr>
          <p:cNvSpPr>
            <a:spLocks/>
          </p:cNvSpPr>
          <p:nvPr/>
        </p:nvSpPr>
        <p:spPr bwMode="auto">
          <a:xfrm>
            <a:off x="5466187" y="2500558"/>
            <a:ext cx="63287" cy="50439"/>
          </a:xfrm>
          <a:custGeom>
            <a:avLst/>
            <a:gdLst>
              <a:gd name="T0" fmla="*/ 73 w 31"/>
              <a:gd name="T1" fmla="*/ 0 h 25"/>
              <a:gd name="T2" fmla="*/ 73 w 31"/>
              <a:gd name="T3" fmla="*/ 38 h 25"/>
              <a:gd name="T4" fmla="*/ 66 w 31"/>
              <a:gd name="T5" fmla="*/ 38 h 25"/>
              <a:gd name="T6" fmla="*/ 66 w 31"/>
              <a:gd name="T7" fmla="*/ 57 h 25"/>
              <a:gd name="T8" fmla="*/ 45 w 31"/>
              <a:gd name="T9" fmla="*/ 57 h 25"/>
              <a:gd name="T10" fmla="*/ 0 w 31"/>
              <a:gd name="T11" fmla="*/ 59 h 25"/>
              <a:gd name="T12" fmla="*/ 0 w 31"/>
              <a:gd name="T13" fmla="*/ 5 h 25"/>
              <a:gd name="T14" fmla="*/ 54 w 31"/>
              <a:gd name="T15" fmla="*/ 5 h 25"/>
              <a:gd name="T16" fmla="*/ 59 w 31"/>
              <a:gd name="T17" fmla="*/ 5 h 25"/>
              <a:gd name="T18" fmla="*/ 59 w 31"/>
              <a:gd name="T19" fmla="*/ 0 h 25"/>
              <a:gd name="T20" fmla="*/ 73 w 31"/>
              <a:gd name="T21" fmla="*/ 0 h 25"/>
              <a:gd name="T22" fmla="*/ 73 w 31"/>
              <a:gd name="T23" fmla="*/ 0 h 25"/>
              <a:gd name="T24" fmla="*/ 73 w 31"/>
              <a:gd name="T25" fmla="*/ 0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1"/>
              <a:gd name="T40" fmla="*/ 0 h 25"/>
              <a:gd name="T41" fmla="*/ 31 w 31"/>
              <a:gd name="T42" fmla="*/ 25 h 2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1" h="25">
                <a:moveTo>
                  <a:pt x="31" y="0"/>
                </a:moveTo>
                <a:cubicBezTo>
                  <a:pt x="31" y="5"/>
                  <a:pt x="31" y="11"/>
                  <a:pt x="31" y="16"/>
                </a:cubicBezTo>
                <a:cubicBezTo>
                  <a:pt x="30" y="16"/>
                  <a:pt x="29" y="16"/>
                  <a:pt x="28" y="16"/>
                </a:cubicBezTo>
                <a:cubicBezTo>
                  <a:pt x="28" y="17"/>
                  <a:pt x="28" y="24"/>
                  <a:pt x="28" y="24"/>
                </a:cubicBezTo>
                <a:cubicBezTo>
                  <a:pt x="25" y="24"/>
                  <a:pt x="22" y="24"/>
                  <a:pt x="19" y="24"/>
                </a:cubicBezTo>
                <a:cubicBezTo>
                  <a:pt x="12" y="24"/>
                  <a:pt x="6" y="25"/>
                  <a:pt x="0" y="25"/>
                </a:cubicBezTo>
                <a:cubicBezTo>
                  <a:pt x="0" y="17"/>
                  <a:pt x="0" y="10"/>
                  <a:pt x="0" y="2"/>
                </a:cubicBezTo>
                <a:cubicBezTo>
                  <a:pt x="7" y="2"/>
                  <a:pt x="15" y="2"/>
                  <a:pt x="23" y="2"/>
                </a:cubicBezTo>
                <a:cubicBezTo>
                  <a:pt x="23" y="2"/>
                  <a:pt x="24" y="2"/>
                  <a:pt x="25" y="2"/>
                </a:cubicBezTo>
                <a:cubicBezTo>
                  <a:pt x="25" y="2"/>
                  <a:pt x="25" y="1"/>
                  <a:pt x="25" y="0"/>
                </a:cubicBezTo>
                <a:cubicBezTo>
                  <a:pt x="27" y="0"/>
                  <a:pt x="28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9" name="Freeform 9977" descr="© INSCALE GmbH, 05.05.2010&#10;http://www.presentationload.com/">
            <a:extLst>
              <a:ext uri="{FF2B5EF4-FFF2-40B4-BE49-F238E27FC236}">
                <a16:creationId xmlns:a16="http://schemas.microsoft.com/office/drawing/2014/main" id="{96D9A748-72DF-B043-8348-64D15166F345}"/>
              </a:ext>
            </a:extLst>
          </p:cNvPr>
          <p:cNvSpPr>
            <a:spLocks/>
          </p:cNvSpPr>
          <p:nvPr/>
        </p:nvSpPr>
        <p:spPr bwMode="auto">
          <a:xfrm>
            <a:off x="5379492" y="2504833"/>
            <a:ext cx="86695" cy="70957"/>
          </a:xfrm>
          <a:custGeom>
            <a:avLst/>
            <a:gdLst>
              <a:gd name="T0" fmla="*/ 50 w 42"/>
              <a:gd name="T1" fmla="*/ 0 h 35"/>
              <a:gd name="T2" fmla="*/ 55 w 42"/>
              <a:gd name="T3" fmla="*/ 14 h 35"/>
              <a:gd name="T4" fmla="*/ 64 w 42"/>
              <a:gd name="T5" fmla="*/ 26 h 35"/>
              <a:gd name="T6" fmla="*/ 79 w 42"/>
              <a:gd name="T7" fmla="*/ 28 h 35"/>
              <a:gd name="T8" fmla="*/ 79 w 42"/>
              <a:gd name="T9" fmla="*/ 31 h 35"/>
              <a:gd name="T10" fmla="*/ 81 w 42"/>
              <a:gd name="T11" fmla="*/ 33 h 35"/>
              <a:gd name="T12" fmla="*/ 83 w 42"/>
              <a:gd name="T13" fmla="*/ 40 h 35"/>
              <a:gd name="T14" fmla="*/ 100 w 42"/>
              <a:gd name="T15" fmla="*/ 43 h 35"/>
              <a:gd name="T16" fmla="*/ 100 w 42"/>
              <a:gd name="T17" fmla="*/ 83 h 35"/>
              <a:gd name="T18" fmla="*/ 38 w 42"/>
              <a:gd name="T19" fmla="*/ 83 h 35"/>
              <a:gd name="T20" fmla="*/ 5 w 42"/>
              <a:gd name="T21" fmla="*/ 83 h 35"/>
              <a:gd name="T22" fmla="*/ 2 w 42"/>
              <a:gd name="T23" fmla="*/ 59 h 35"/>
              <a:gd name="T24" fmla="*/ 19 w 42"/>
              <a:gd name="T25" fmla="*/ 59 h 35"/>
              <a:gd name="T26" fmla="*/ 19 w 42"/>
              <a:gd name="T27" fmla="*/ 0 h 35"/>
              <a:gd name="T28" fmla="*/ 50 w 42"/>
              <a:gd name="T29" fmla="*/ 0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2"/>
              <a:gd name="T46" fmla="*/ 0 h 35"/>
              <a:gd name="T47" fmla="*/ 42 w 42"/>
              <a:gd name="T48" fmla="*/ 35 h 3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2" h="35">
                <a:moveTo>
                  <a:pt x="21" y="0"/>
                </a:moveTo>
                <a:cubicBezTo>
                  <a:pt x="21" y="3"/>
                  <a:pt x="20" y="6"/>
                  <a:pt x="23" y="6"/>
                </a:cubicBezTo>
                <a:cubicBezTo>
                  <a:pt x="28" y="6"/>
                  <a:pt x="27" y="7"/>
                  <a:pt x="27" y="11"/>
                </a:cubicBezTo>
                <a:cubicBezTo>
                  <a:pt x="30" y="11"/>
                  <a:pt x="31" y="11"/>
                  <a:pt x="33" y="12"/>
                </a:cubicBezTo>
                <a:cubicBezTo>
                  <a:pt x="33" y="12"/>
                  <a:pt x="33" y="13"/>
                  <a:pt x="33" y="13"/>
                </a:cubicBezTo>
                <a:cubicBezTo>
                  <a:pt x="34" y="13"/>
                  <a:pt x="33" y="14"/>
                  <a:pt x="34" y="14"/>
                </a:cubicBezTo>
                <a:cubicBezTo>
                  <a:pt x="36" y="14"/>
                  <a:pt x="34" y="17"/>
                  <a:pt x="35" y="17"/>
                </a:cubicBezTo>
                <a:cubicBezTo>
                  <a:pt x="37" y="17"/>
                  <a:pt x="42" y="16"/>
                  <a:pt x="42" y="18"/>
                </a:cubicBezTo>
                <a:cubicBezTo>
                  <a:pt x="42" y="24"/>
                  <a:pt x="42" y="30"/>
                  <a:pt x="42" y="35"/>
                </a:cubicBezTo>
                <a:cubicBezTo>
                  <a:pt x="33" y="35"/>
                  <a:pt x="25" y="35"/>
                  <a:pt x="16" y="35"/>
                </a:cubicBezTo>
                <a:cubicBezTo>
                  <a:pt x="11" y="35"/>
                  <a:pt x="6" y="35"/>
                  <a:pt x="2" y="35"/>
                </a:cubicBezTo>
                <a:cubicBezTo>
                  <a:pt x="0" y="35"/>
                  <a:pt x="1" y="27"/>
                  <a:pt x="1" y="25"/>
                </a:cubicBezTo>
                <a:cubicBezTo>
                  <a:pt x="3" y="25"/>
                  <a:pt x="6" y="25"/>
                  <a:pt x="8" y="25"/>
                </a:cubicBezTo>
                <a:cubicBezTo>
                  <a:pt x="8" y="17"/>
                  <a:pt x="8" y="8"/>
                  <a:pt x="8" y="0"/>
                </a:cubicBezTo>
                <a:cubicBezTo>
                  <a:pt x="12" y="0"/>
                  <a:pt x="17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0" name="Freeform 9978" descr="© INSCALE GmbH, 05.05.2010&#10;http://www.presentationload.com/">
            <a:extLst>
              <a:ext uri="{FF2B5EF4-FFF2-40B4-BE49-F238E27FC236}">
                <a16:creationId xmlns:a16="http://schemas.microsoft.com/office/drawing/2014/main" id="{60231E4A-4464-6349-AF61-9DE0E96740DC}"/>
              </a:ext>
            </a:extLst>
          </p:cNvPr>
          <p:cNvSpPr>
            <a:spLocks/>
          </p:cNvSpPr>
          <p:nvPr/>
        </p:nvSpPr>
        <p:spPr bwMode="auto">
          <a:xfrm>
            <a:off x="5312736" y="2527060"/>
            <a:ext cx="71090" cy="84635"/>
          </a:xfrm>
          <a:custGeom>
            <a:avLst/>
            <a:gdLst>
              <a:gd name="T0" fmla="*/ 23 w 35"/>
              <a:gd name="T1" fmla="*/ 0 h 42"/>
              <a:gd name="T2" fmla="*/ 23 w 35"/>
              <a:gd name="T3" fmla="*/ 33 h 42"/>
              <a:gd name="T4" fmla="*/ 56 w 35"/>
              <a:gd name="T5" fmla="*/ 33 h 42"/>
              <a:gd name="T6" fmla="*/ 75 w 35"/>
              <a:gd name="T7" fmla="*/ 33 h 42"/>
              <a:gd name="T8" fmla="*/ 80 w 35"/>
              <a:gd name="T9" fmla="*/ 40 h 42"/>
              <a:gd name="T10" fmla="*/ 80 w 35"/>
              <a:gd name="T11" fmla="*/ 57 h 42"/>
              <a:gd name="T12" fmla="*/ 63 w 35"/>
              <a:gd name="T13" fmla="*/ 57 h 42"/>
              <a:gd name="T14" fmla="*/ 63 w 35"/>
              <a:gd name="T15" fmla="*/ 92 h 42"/>
              <a:gd name="T16" fmla="*/ 16 w 35"/>
              <a:gd name="T17" fmla="*/ 92 h 42"/>
              <a:gd name="T18" fmla="*/ 16 w 35"/>
              <a:gd name="T19" fmla="*/ 97 h 42"/>
              <a:gd name="T20" fmla="*/ 7 w 35"/>
              <a:gd name="T21" fmla="*/ 99 h 42"/>
              <a:gd name="T22" fmla="*/ 0 w 35"/>
              <a:gd name="T23" fmla="*/ 90 h 42"/>
              <a:gd name="T24" fmla="*/ 0 w 35"/>
              <a:gd name="T25" fmla="*/ 0 h 42"/>
              <a:gd name="T26" fmla="*/ 23 w 35"/>
              <a:gd name="T27" fmla="*/ 0 h 4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5"/>
              <a:gd name="T43" fmla="*/ 0 h 42"/>
              <a:gd name="T44" fmla="*/ 35 w 35"/>
              <a:gd name="T45" fmla="*/ 42 h 4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5" h="42">
                <a:moveTo>
                  <a:pt x="10" y="0"/>
                </a:moveTo>
                <a:cubicBezTo>
                  <a:pt x="10" y="4"/>
                  <a:pt x="10" y="9"/>
                  <a:pt x="10" y="14"/>
                </a:cubicBezTo>
                <a:cubicBezTo>
                  <a:pt x="10" y="14"/>
                  <a:pt x="23" y="14"/>
                  <a:pt x="24" y="14"/>
                </a:cubicBezTo>
                <a:cubicBezTo>
                  <a:pt x="27" y="14"/>
                  <a:pt x="30" y="14"/>
                  <a:pt x="32" y="14"/>
                </a:cubicBezTo>
                <a:cubicBezTo>
                  <a:pt x="35" y="14"/>
                  <a:pt x="34" y="15"/>
                  <a:pt x="34" y="17"/>
                </a:cubicBezTo>
                <a:cubicBezTo>
                  <a:pt x="34" y="18"/>
                  <a:pt x="35" y="23"/>
                  <a:pt x="34" y="24"/>
                </a:cubicBezTo>
                <a:cubicBezTo>
                  <a:pt x="33" y="25"/>
                  <a:pt x="28" y="24"/>
                  <a:pt x="27" y="24"/>
                </a:cubicBezTo>
                <a:cubicBezTo>
                  <a:pt x="27" y="29"/>
                  <a:pt x="27" y="34"/>
                  <a:pt x="27" y="39"/>
                </a:cubicBezTo>
                <a:cubicBezTo>
                  <a:pt x="21" y="39"/>
                  <a:pt x="14" y="39"/>
                  <a:pt x="7" y="39"/>
                </a:cubicBezTo>
                <a:cubicBezTo>
                  <a:pt x="6" y="39"/>
                  <a:pt x="7" y="40"/>
                  <a:pt x="7" y="41"/>
                </a:cubicBezTo>
                <a:cubicBezTo>
                  <a:pt x="7" y="42"/>
                  <a:pt x="4" y="42"/>
                  <a:pt x="3" y="42"/>
                </a:cubicBezTo>
                <a:cubicBezTo>
                  <a:pt x="0" y="42"/>
                  <a:pt x="0" y="42"/>
                  <a:pt x="0" y="38"/>
                </a:cubicBezTo>
                <a:cubicBezTo>
                  <a:pt x="0" y="25"/>
                  <a:pt x="0" y="13"/>
                  <a:pt x="0" y="0"/>
                </a:cubicBezTo>
                <a:cubicBezTo>
                  <a:pt x="3" y="0"/>
                  <a:pt x="7" y="0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1" name="Freeform 9979" descr="© INSCALE GmbH, 05.05.2010&#10;http://www.presentationload.com/">
            <a:extLst>
              <a:ext uri="{FF2B5EF4-FFF2-40B4-BE49-F238E27FC236}">
                <a16:creationId xmlns:a16="http://schemas.microsoft.com/office/drawing/2014/main" id="{BC946618-1F45-7B42-B14B-C538FC93458B}"/>
              </a:ext>
            </a:extLst>
          </p:cNvPr>
          <p:cNvSpPr>
            <a:spLocks/>
          </p:cNvSpPr>
          <p:nvPr/>
        </p:nvSpPr>
        <p:spPr bwMode="auto">
          <a:xfrm>
            <a:off x="5254650" y="2527060"/>
            <a:ext cx="61554" cy="87200"/>
          </a:xfrm>
          <a:custGeom>
            <a:avLst/>
            <a:gdLst>
              <a:gd name="T0" fmla="*/ 66 w 30"/>
              <a:gd name="T1" fmla="*/ 0 h 43"/>
              <a:gd name="T2" fmla="*/ 66 w 30"/>
              <a:gd name="T3" fmla="*/ 33 h 43"/>
              <a:gd name="T4" fmla="*/ 64 w 30"/>
              <a:gd name="T5" fmla="*/ 100 h 43"/>
              <a:gd name="T6" fmla="*/ 21 w 30"/>
              <a:gd name="T7" fmla="*/ 100 h 43"/>
              <a:gd name="T8" fmla="*/ 2 w 30"/>
              <a:gd name="T9" fmla="*/ 97 h 43"/>
              <a:gd name="T10" fmla="*/ 2 w 30"/>
              <a:gd name="T11" fmla="*/ 59 h 43"/>
              <a:gd name="T12" fmla="*/ 0 w 30"/>
              <a:gd name="T13" fmla="*/ 0 h 43"/>
              <a:gd name="T14" fmla="*/ 33 w 30"/>
              <a:gd name="T15" fmla="*/ 0 h 43"/>
              <a:gd name="T16" fmla="*/ 66 w 30"/>
              <a:gd name="T17" fmla="*/ 0 h 43"/>
              <a:gd name="T18" fmla="*/ 66 w 30"/>
              <a:gd name="T19" fmla="*/ 0 h 43"/>
              <a:gd name="T20" fmla="*/ 66 w 30"/>
              <a:gd name="T21" fmla="*/ 0 h 4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0"/>
              <a:gd name="T34" fmla="*/ 0 h 43"/>
              <a:gd name="T35" fmla="*/ 30 w 30"/>
              <a:gd name="T36" fmla="*/ 43 h 4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0" h="43">
                <a:moveTo>
                  <a:pt x="28" y="0"/>
                </a:moveTo>
                <a:cubicBezTo>
                  <a:pt x="28" y="3"/>
                  <a:pt x="29" y="11"/>
                  <a:pt x="28" y="14"/>
                </a:cubicBezTo>
                <a:cubicBezTo>
                  <a:pt x="28" y="18"/>
                  <a:pt x="30" y="41"/>
                  <a:pt x="27" y="42"/>
                </a:cubicBezTo>
                <a:cubicBezTo>
                  <a:pt x="21" y="42"/>
                  <a:pt x="15" y="42"/>
                  <a:pt x="9" y="42"/>
                </a:cubicBezTo>
                <a:cubicBezTo>
                  <a:pt x="7" y="42"/>
                  <a:pt x="1" y="43"/>
                  <a:pt x="1" y="41"/>
                </a:cubicBezTo>
                <a:cubicBezTo>
                  <a:pt x="1" y="35"/>
                  <a:pt x="1" y="30"/>
                  <a:pt x="1" y="25"/>
                </a:cubicBezTo>
                <a:cubicBezTo>
                  <a:pt x="0" y="16"/>
                  <a:pt x="0" y="8"/>
                  <a:pt x="0" y="0"/>
                </a:cubicBezTo>
                <a:cubicBezTo>
                  <a:pt x="5" y="0"/>
                  <a:pt x="9" y="0"/>
                  <a:pt x="14" y="0"/>
                </a:cubicBezTo>
                <a:cubicBezTo>
                  <a:pt x="19" y="0"/>
                  <a:pt x="23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2" name="Freeform 9980" descr="© INSCALE GmbH, 05.05.2010&#10;http://www.presentationload.com/">
            <a:extLst>
              <a:ext uri="{FF2B5EF4-FFF2-40B4-BE49-F238E27FC236}">
                <a16:creationId xmlns:a16="http://schemas.microsoft.com/office/drawing/2014/main" id="{A9226752-8F84-714C-BA1C-9FA5E2E88D2B}"/>
              </a:ext>
            </a:extLst>
          </p:cNvPr>
          <p:cNvSpPr>
            <a:spLocks/>
          </p:cNvSpPr>
          <p:nvPr/>
        </p:nvSpPr>
        <p:spPr bwMode="auto">
          <a:xfrm>
            <a:off x="5197432" y="2525351"/>
            <a:ext cx="59820" cy="66682"/>
          </a:xfrm>
          <a:custGeom>
            <a:avLst/>
            <a:gdLst>
              <a:gd name="T0" fmla="*/ 45 w 29"/>
              <a:gd name="T1" fmla="*/ 2 h 33"/>
              <a:gd name="T2" fmla="*/ 64 w 29"/>
              <a:gd name="T3" fmla="*/ 2 h 33"/>
              <a:gd name="T4" fmla="*/ 67 w 29"/>
              <a:gd name="T5" fmla="*/ 12 h 33"/>
              <a:gd name="T6" fmla="*/ 67 w 29"/>
              <a:gd name="T7" fmla="*/ 52 h 33"/>
              <a:gd name="T8" fmla="*/ 62 w 29"/>
              <a:gd name="T9" fmla="*/ 52 h 33"/>
              <a:gd name="T10" fmla="*/ 59 w 29"/>
              <a:gd name="T11" fmla="*/ 52 h 33"/>
              <a:gd name="T12" fmla="*/ 59 w 29"/>
              <a:gd name="T13" fmla="*/ 57 h 33"/>
              <a:gd name="T14" fmla="*/ 45 w 29"/>
              <a:gd name="T15" fmla="*/ 59 h 33"/>
              <a:gd name="T16" fmla="*/ 43 w 29"/>
              <a:gd name="T17" fmla="*/ 69 h 33"/>
              <a:gd name="T18" fmla="*/ 36 w 29"/>
              <a:gd name="T19" fmla="*/ 69 h 33"/>
              <a:gd name="T20" fmla="*/ 19 w 29"/>
              <a:gd name="T21" fmla="*/ 69 h 33"/>
              <a:gd name="T22" fmla="*/ 17 w 29"/>
              <a:gd name="T23" fmla="*/ 66 h 33"/>
              <a:gd name="T24" fmla="*/ 10 w 29"/>
              <a:gd name="T25" fmla="*/ 64 h 33"/>
              <a:gd name="T26" fmla="*/ 7 w 29"/>
              <a:gd name="T27" fmla="*/ 64 h 33"/>
              <a:gd name="T28" fmla="*/ 7 w 29"/>
              <a:gd name="T29" fmla="*/ 66 h 33"/>
              <a:gd name="T30" fmla="*/ 5 w 29"/>
              <a:gd name="T31" fmla="*/ 66 h 33"/>
              <a:gd name="T32" fmla="*/ 5 w 29"/>
              <a:gd name="T33" fmla="*/ 66 h 33"/>
              <a:gd name="T34" fmla="*/ 5 w 29"/>
              <a:gd name="T35" fmla="*/ 69 h 33"/>
              <a:gd name="T36" fmla="*/ 2 w 29"/>
              <a:gd name="T37" fmla="*/ 78 h 33"/>
              <a:gd name="T38" fmla="*/ 2 w 29"/>
              <a:gd name="T39" fmla="*/ 66 h 33"/>
              <a:gd name="T40" fmla="*/ 2 w 29"/>
              <a:gd name="T41" fmla="*/ 54 h 33"/>
              <a:gd name="T42" fmla="*/ 0 w 29"/>
              <a:gd name="T43" fmla="*/ 31 h 33"/>
              <a:gd name="T44" fmla="*/ 5 w 29"/>
              <a:gd name="T45" fmla="*/ 7 h 33"/>
              <a:gd name="T46" fmla="*/ 17 w 29"/>
              <a:gd name="T47" fmla="*/ 2 h 33"/>
              <a:gd name="T48" fmla="*/ 45 w 29"/>
              <a:gd name="T49" fmla="*/ 2 h 33"/>
              <a:gd name="T50" fmla="*/ 45 w 29"/>
              <a:gd name="T51" fmla="*/ 2 h 33"/>
              <a:gd name="T52" fmla="*/ 45 w 29"/>
              <a:gd name="T53" fmla="*/ 2 h 3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9"/>
              <a:gd name="T82" fmla="*/ 0 h 33"/>
              <a:gd name="T83" fmla="*/ 29 w 29"/>
              <a:gd name="T84" fmla="*/ 33 h 3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9" h="33">
                <a:moveTo>
                  <a:pt x="19" y="1"/>
                </a:moveTo>
                <a:cubicBezTo>
                  <a:pt x="22" y="1"/>
                  <a:pt x="24" y="1"/>
                  <a:pt x="27" y="1"/>
                </a:cubicBezTo>
                <a:cubicBezTo>
                  <a:pt x="29" y="1"/>
                  <a:pt x="28" y="3"/>
                  <a:pt x="28" y="5"/>
                </a:cubicBezTo>
                <a:cubicBezTo>
                  <a:pt x="28" y="11"/>
                  <a:pt x="28" y="16"/>
                  <a:pt x="28" y="22"/>
                </a:cubicBezTo>
                <a:cubicBezTo>
                  <a:pt x="28" y="22"/>
                  <a:pt x="27" y="22"/>
                  <a:pt x="26" y="22"/>
                </a:cubicBezTo>
                <a:cubicBezTo>
                  <a:pt x="26" y="22"/>
                  <a:pt x="26" y="22"/>
                  <a:pt x="25" y="22"/>
                </a:cubicBezTo>
                <a:cubicBezTo>
                  <a:pt x="25" y="23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8" y="25"/>
                  <a:pt x="18" y="27"/>
                  <a:pt x="18" y="29"/>
                </a:cubicBezTo>
                <a:cubicBezTo>
                  <a:pt x="17" y="29"/>
                  <a:pt x="16" y="29"/>
                  <a:pt x="15" y="29"/>
                </a:cubicBezTo>
                <a:cubicBezTo>
                  <a:pt x="12" y="29"/>
                  <a:pt x="10" y="28"/>
                  <a:pt x="8" y="29"/>
                </a:cubicBezTo>
                <a:cubicBezTo>
                  <a:pt x="7" y="31"/>
                  <a:pt x="7" y="28"/>
                  <a:pt x="7" y="28"/>
                </a:cubicBezTo>
                <a:cubicBezTo>
                  <a:pt x="6" y="28"/>
                  <a:pt x="5" y="27"/>
                  <a:pt x="4" y="27"/>
                </a:cubicBezTo>
                <a:cubicBezTo>
                  <a:pt x="3" y="27"/>
                  <a:pt x="3" y="28"/>
                  <a:pt x="3" y="27"/>
                </a:cubicBezTo>
                <a:cubicBezTo>
                  <a:pt x="3" y="27"/>
                  <a:pt x="3" y="28"/>
                  <a:pt x="3" y="28"/>
                </a:cubicBezTo>
                <a:cubicBezTo>
                  <a:pt x="3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9"/>
                  <a:pt x="2" y="29"/>
                </a:cubicBezTo>
                <a:cubicBezTo>
                  <a:pt x="2" y="30"/>
                  <a:pt x="1" y="32"/>
                  <a:pt x="1" y="33"/>
                </a:cubicBezTo>
                <a:cubicBezTo>
                  <a:pt x="0" y="31"/>
                  <a:pt x="0" y="30"/>
                  <a:pt x="1" y="28"/>
                </a:cubicBezTo>
                <a:cubicBezTo>
                  <a:pt x="1" y="26"/>
                  <a:pt x="1" y="25"/>
                  <a:pt x="1" y="23"/>
                </a:cubicBezTo>
                <a:cubicBezTo>
                  <a:pt x="0" y="20"/>
                  <a:pt x="0" y="16"/>
                  <a:pt x="0" y="13"/>
                </a:cubicBezTo>
                <a:cubicBezTo>
                  <a:pt x="0" y="9"/>
                  <a:pt x="1" y="6"/>
                  <a:pt x="2" y="3"/>
                </a:cubicBezTo>
                <a:cubicBezTo>
                  <a:pt x="2" y="0"/>
                  <a:pt x="4" y="1"/>
                  <a:pt x="7" y="1"/>
                </a:cubicBezTo>
                <a:cubicBezTo>
                  <a:pt x="11" y="1"/>
                  <a:pt x="15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3" name="Freeform 9981" descr="© INSCALE GmbH, 05.05.2010&#10;http://www.presentationload.com/">
            <a:extLst>
              <a:ext uri="{FF2B5EF4-FFF2-40B4-BE49-F238E27FC236}">
                <a16:creationId xmlns:a16="http://schemas.microsoft.com/office/drawing/2014/main" id="{EE60E14F-857C-E14C-9684-17ECB620D935}"/>
              </a:ext>
            </a:extLst>
          </p:cNvPr>
          <p:cNvSpPr>
            <a:spLocks/>
          </p:cNvSpPr>
          <p:nvPr/>
        </p:nvSpPr>
        <p:spPr bwMode="auto">
          <a:xfrm>
            <a:off x="5523406" y="2531335"/>
            <a:ext cx="58953" cy="56424"/>
          </a:xfrm>
          <a:custGeom>
            <a:avLst/>
            <a:gdLst>
              <a:gd name="T0" fmla="*/ 68 w 29"/>
              <a:gd name="T1" fmla="*/ 2 h 28"/>
              <a:gd name="T2" fmla="*/ 68 w 29"/>
              <a:gd name="T3" fmla="*/ 26 h 28"/>
              <a:gd name="T4" fmla="*/ 68 w 29"/>
              <a:gd name="T5" fmla="*/ 26 h 28"/>
              <a:gd name="T6" fmla="*/ 68 w 29"/>
              <a:gd name="T7" fmla="*/ 26 h 28"/>
              <a:gd name="T8" fmla="*/ 66 w 29"/>
              <a:gd name="T9" fmla="*/ 26 h 28"/>
              <a:gd name="T10" fmla="*/ 66 w 29"/>
              <a:gd name="T11" fmla="*/ 28 h 28"/>
              <a:gd name="T12" fmla="*/ 66 w 29"/>
              <a:gd name="T13" fmla="*/ 28 h 28"/>
              <a:gd name="T14" fmla="*/ 63 w 29"/>
              <a:gd name="T15" fmla="*/ 28 h 28"/>
              <a:gd name="T16" fmla="*/ 63 w 29"/>
              <a:gd name="T17" fmla="*/ 28 h 28"/>
              <a:gd name="T18" fmla="*/ 56 w 29"/>
              <a:gd name="T19" fmla="*/ 35 h 28"/>
              <a:gd name="T20" fmla="*/ 56 w 29"/>
              <a:gd name="T21" fmla="*/ 35 h 28"/>
              <a:gd name="T22" fmla="*/ 56 w 29"/>
              <a:gd name="T23" fmla="*/ 35 h 28"/>
              <a:gd name="T24" fmla="*/ 61 w 29"/>
              <a:gd name="T25" fmla="*/ 47 h 28"/>
              <a:gd name="T26" fmla="*/ 61 w 29"/>
              <a:gd name="T27" fmla="*/ 47 h 28"/>
              <a:gd name="T28" fmla="*/ 61 w 29"/>
              <a:gd name="T29" fmla="*/ 47 h 28"/>
              <a:gd name="T30" fmla="*/ 61 w 29"/>
              <a:gd name="T31" fmla="*/ 45 h 28"/>
              <a:gd name="T32" fmla="*/ 61 w 29"/>
              <a:gd name="T33" fmla="*/ 45 h 28"/>
              <a:gd name="T34" fmla="*/ 63 w 29"/>
              <a:gd name="T35" fmla="*/ 45 h 28"/>
              <a:gd name="T36" fmla="*/ 63 w 29"/>
              <a:gd name="T37" fmla="*/ 45 h 28"/>
              <a:gd name="T38" fmla="*/ 59 w 29"/>
              <a:gd name="T39" fmla="*/ 57 h 28"/>
              <a:gd name="T40" fmla="*/ 59 w 29"/>
              <a:gd name="T41" fmla="*/ 57 h 28"/>
              <a:gd name="T42" fmla="*/ 59 w 29"/>
              <a:gd name="T43" fmla="*/ 59 h 28"/>
              <a:gd name="T44" fmla="*/ 56 w 29"/>
              <a:gd name="T45" fmla="*/ 59 h 28"/>
              <a:gd name="T46" fmla="*/ 56 w 29"/>
              <a:gd name="T47" fmla="*/ 59 h 28"/>
              <a:gd name="T48" fmla="*/ 56 w 29"/>
              <a:gd name="T49" fmla="*/ 61 h 28"/>
              <a:gd name="T50" fmla="*/ 56 w 29"/>
              <a:gd name="T51" fmla="*/ 61 h 28"/>
              <a:gd name="T52" fmla="*/ 54 w 29"/>
              <a:gd name="T53" fmla="*/ 64 h 28"/>
              <a:gd name="T54" fmla="*/ 54 w 29"/>
              <a:gd name="T55" fmla="*/ 64 h 28"/>
              <a:gd name="T56" fmla="*/ 56 w 29"/>
              <a:gd name="T57" fmla="*/ 64 h 28"/>
              <a:gd name="T58" fmla="*/ 56 w 29"/>
              <a:gd name="T59" fmla="*/ 64 h 28"/>
              <a:gd name="T60" fmla="*/ 47 w 29"/>
              <a:gd name="T61" fmla="*/ 61 h 28"/>
              <a:gd name="T62" fmla="*/ 0 w 29"/>
              <a:gd name="T63" fmla="*/ 61 h 28"/>
              <a:gd name="T64" fmla="*/ 0 w 29"/>
              <a:gd name="T65" fmla="*/ 2 h 28"/>
              <a:gd name="T66" fmla="*/ 47 w 29"/>
              <a:gd name="T67" fmla="*/ 0 h 28"/>
              <a:gd name="T68" fmla="*/ 47 w 29"/>
              <a:gd name="T69" fmla="*/ 2 h 28"/>
              <a:gd name="T70" fmla="*/ 68 w 29"/>
              <a:gd name="T71" fmla="*/ 2 h 28"/>
              <a:gd name="T72" fmla="*/ 68 w 29"/>
              <a:gd name="T73" fmla="*/ 2 h 28"/>
              <a:gd name="T74" fmla="*/ 68 w 29"/>
              <a:gd name="T75" fmla="*/ 2 h 2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"/>
              <a:gd name="T115" fmla="*/ 0 h 28"/>
              <a:gd name="T116" fmla="*/ 29 w 29"/>
              <a:gd name="T117" fmla="*/ 28 h 2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" h="28">
                <a:moveTo>
                  <a:pt x="29" y="1"/>
                </a:moveTo>
                <a:cubicBezTo>
                  <a:pt x="29" y="5"/>
                  <a:pt x="29" y="8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8" y="11"/>
                  <a:pt x="28" y="11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6" y="13"/>
                  <a:pt x="25" y="14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5" y="15"/>
                  <a:pt x="25" y="18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6" y="21"/>
                  <a:pt x="27" y="23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1" y="28"/>
                  <a:pt x="23" y="25"/>
                  <a:pt x="20" y="26"/>
                </a:cubicBezTo>
                <a:cubicBezTo>
                  <a:pt x="14" y="26"/>
                  <a:pt x="7" y="25"/>
                  <a:pt x="0" y="26"/>
                </a:cubicBezTo>
                <a:cubicBezTo>
                  <a:pt x="0" y="17"/>
                  <a:pt x="0" y="9"/>
                  <a:pt x="0" y="1"/>
                </a:cubicBezTo>
                <a:cubicBezTo>
                  <a:pt x="6" y="1"/>
                  <a:pt x="13" y="1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3" y="1"/>
                  <a:pt x="26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4" name="Freeform 9982" descr="© INSCALE GmbH, 05.05.2010&#10;http://www.presentationload.com/">
            <a:extLst>
              <a:ext uri="{FF2B5EF4-FFF2-40B4-BE49-F238E27FC236}">
                <a16:creationId xmlns:a16="http://schemas.microsoft.com/office/drawing/2014/main" id="{2F1E096B-E89E-4345-86A3-B6BB86A6224E}"/>
              </a:ext>
            </a:extLst>
          </p:cNvPr>
          <p:cNvSpPr>
            <a:spLocks/>
          </p:cNvSpPr>
          <p:nvPr/>
        </p:nvSpPr>
        <p:spPr bwMode="auto">
          <a:xfrm>
            <a:off x="5156685" y="2547578"/>
            <a:ext cx="61554" cy="88910"/>
          </a:xfrm>
          <a:custGeom>
            <a:avLst/>
            <a:gdLst>
              <a:gd name="T0" fmla="*/ 47 w 30"/>
              <a:gd name="T1" fmla="*/ 0 h 44"/>
              <a:gd name="T2" fmla="*/ 47 w 30"/>
              <a:gd name="T3" fmla="*/ 14 h 44"/>
              <a:gd name="T4" fmla="*/ 50 w 30"/>
              <a:gd name="T5" fmla="*/ 26 h 44"/>
              <a:gd name="T6" fmla="*/ 50 w 30"/>
              <a:gd name="T7" fmla="*/ 52 h 44"/>
              <a:gd name="T8" fmla="*/ 52 w 30"/>
              <a:gd name="T9" fmla="*/ 61 h 44"/>
              <a:gd name="T10" fmla="*/ 54 w 30"/>
              <a:gd name="T11" fmla="*/ 71 h 44"/>
              <a:gd name="T12" fmla="*/ 59 w 30"/>
              <a:gd name="T13" fmla="*/ 80 h 44"/>
              <a:gd name="T14" fmla="*/ 69 w 30"/>
              <a:gd name="T15" fmla="*/ 80 h 44"/>
              <a:gd name="T16" fmla="*/ 69 w 30"/>
              <a:gd name="T17" fmla="*/ 80 h 44"/>
              <a:gd name="T18" fmla="*/ 71 w 30"/>
              <a:gd name="T19" fmla="*/ 80 h 44"/>
              <a:gd name="T20" fmla="*/ 52 w 30"/>
              <a:gd name="T21" fmla="*/ 99 h 44"/>
              <a:gd name="T22" fmla="*/ 36 w 30"/>
              <a:gd name="T23" fmla="*/ 73 h 44"/>
              <a:gd name="T24" fmla="*/ 33 w 30"/>
              <a:gd name="T25" fmla="*/ 64 h 44"/>
              <a:gd name="T26" fmla="*/ 38 w 30"/>
              <a:gd name="T27" fmla="*/ 57 h 44"/>
              <a:gd name="T28" fmla="*/ 33 w 30"/>
              <a:gd name="T29" fmla="*/ 43 h 44"/>
              <a:gd name="T30" fmla="*/ 21 w 30"/>
              <a:gd name="T31" fmla="*/ 17 h 44"/>
              <a:gd name="T32" fmla="*/ 14 w 30"/>
              <a:gd name="T33" fmla="*/ 9 h 44"/>
              <a:gd name="T34" fmla="*/ 0 w 30"/>
              <a:gd name="T35" fmla="*/ 0 h 44"/>
              <a:gd name="T36" fmla="*/ 47 w 30"/>
              <a:gd name="T37" fmla="*/ 0 h 44"/>
              <a:gd name="T38" fmla="*/ 47 w 30"/>
              <a:gd name="T39" fmla="*/ 0 h 44"/>
              <a:gd name="T40" fmla="*/ 47 w 30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0"/>
              <a:gd name="T64" fmla="*/ 0 h 44"/>
              <a:gd name="T65" fmla="*/ 30 w 30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0" h="44">
                <a:moveTo>
                  <a:pt x="20" y="0"/>
                </a:moveTo>
                <a:cubicBezTo>
                  <a:pt x="19" y="2"/>
                  <a:pt x="20" y="4"/>
                  <a:pt x="20" y="6"/>
                </a:cubicBezTo>
                <a:cubicBezTo>
                  <a:pt x="20" y="8"/>
                  <a:pt x="20" y="11"/>
                  <a:pt x="21" y="11"/>
                </a:cubicBezTo>
                <a:cubicBezTo>
                  <a:pt x="23" y="15"/>
                  <a:pt x="20" y="18"/>
                  <a:pt x="21" y="22"/>
                </a:cubicBezTo>
                <a:cubicBezTo>
                  <a:pt x="21" y="23"/>
                  <a:pt x="22" y="25"/>
                  <a:pt x="22" y="26"/>
                </a:cubicBezTo>
                <a:cubicBezTo>
                  <a:pt x="22" y="27"/>
                  <a:pt x="23" y="29"/>
                  <a:pt x="23" y="30"/>
                </a:cubicBezTo>
                <a:cubicBezTo>
                  <a:pt x="22" y="31"/>
                  <a:pt x="24" y="34"/>
                  <a:pt x="25" y="34"/>
                </a:cubicBezTo>
                <a:cubicBezTo>
                  <a:pt x="26" y="35"/>
                  <a:pt x="27" y="34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27" y="35"/>
                  <a:pt x="26" y="44"/>
                  <a:pt x="22" y="42"/>
                </a:cubicBezTo>
                <a:cubicBezTo>
                  <a:pt x="17" y="40"/>
                  <a:pt x="17" y="35"/>
                  <a:pt x="15" y="31"/>
                </a:cubicBezTo>
                <a:cubicBezTo>
                  <a:pt x="15" y="30"/>
                  <a:pt x="14" y="28"/>
                  <a:pt x="14" y="27"/>
                </a:cubicBezTo>
                <a:cubicBezTo>
                  <a:pt x="14" y="26"/>
                  <a:pt x="16" y="25"/>
                  <a:pt x="16" y="24"/>
                </a:cubicBezTo>
                <a:cubicBezTo>
                  <a:pt x="16" y="22"/>
                  <a:pt x="14" y="20"/>
                  <a:pt x="14" y="18"/>
                </a:cubicBezTo>
                <a:cubicBezTo>
                  <a:pt x="15" y="13"/>
                  <a:pt x="12" y="10"/>
                  <a:pt x="9" y="7"/>
                </a:cubicBezTo>
                <a:cubicBezTo>
                  <a:pt x="8" y="6"/>
                  <a:pt x="7" y="5"/>
                  <a:pt x="6" y="4"/>
                </a:cubicBezTo>
                <a:cubicBezTo>
                  <a:pt x="5" y="2"/>
                  <a:pt x="2" y="2"/>
                  <a:pt x="0" y="0"/>
                </a:cubicBezTo>
                <a:cubicBezTo>
                  <a:pt x="7" y="0"/>
                  <a:pt x="13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5" name="Freeform 9983" descr="© INSCALE GmbH, 05.05.2010&#10;http://www.presentationload.com/">
            <a:extLst>
              <a:ext uri="{FF2B5EF4-FFF2-40B4-BE49-F238E27FC236}">
                <a16:creationId xmlns:a16="http://schemas.microsoft.com/office/drawing/2014/main" id="{4B416A7E-2AAD-E94C-8A9A-E0614C6853E8}"/>
              </a:ext>
            </a:extLst>
          </p:cNvPr>
          <p:cNvSpPr>
            <a:spLocks/>
          </p:cNvSpPr>
          <p:nvPr/>
        </p:nvSpPr>
        <p:spPr bwMode="auto">
          <a:xfrm>
            <a:off x="5463586" y="2549288"/>
            <a:ext cx="59820" cy="34196"/>
          </a:xfrm>
          <a:custGeom>
            <a:avLst/>
            <a:gdLst>
              <a:gd name="T0" fmla="*/ 69 w 29"/>
              <a:gd name="T1" fmla="*/ 0 h 17"/>
              <a:gd name="T2" fmla="*/ 69 w 29"/>
              <a:gd name="T3" fmla="*/ 40 h 17"/>
              <a:gd name="T4" fmla="*/ 67 w 29"/>
              <a:gd name="T5" fmla="*/ 40 h 17"/>
              <a:gd name="T6" fmla="*/ 64 w 29"/>
              <a:gd name="T7" fmla="*/ 40 h 17"/>
              <a:gd name="T8" fmla="*/ 14 w 29"/>
              <a:gd name="T9" fmla="*/ 40 h 17"/>
              <a:gd name="T10" fmla="*/ 2 w 29"/>
              <a:gd name="T11" fmla="*/ 40 h 17"/>
              <a:gd name="T12" fmla="*/ 2 w 29"/>
              <a:gd name="T13" fmla="*/ 26 h 17"/>
              <a:gd name="T14" fmla="*/ 2 w 29"/>
              <a:gd name="T15" fmla="*/ 2 h 17"/>
              <a:gd name="T16" fmla="*/ 69 w 29"/>
              <a:gd name="T17" fmla="*/ 0 h 17"/>
              <a:gd name="T18" fmla="*/ 69 w 29"/>
              <a:gd name="T19" fmla="*/ 0 h 17"/>
              <a:gd name="T20" fmla="*/ 69 w 29"/>
              <a:gd name="T21" fmla="*/ 0 h 1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"/>
              <a:gd name="T34" fmla="*/ 0 h 17"/>
              <a:gd name="T35" fmla="*/ 29 w 29"/>
              <a:gd name="T36" fmla="*/ 17 h 1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" h="17">
                <a:moveTo>
                  <a:pt x="29" y="0"/>
                </a:moveTo>
                <a:cubicBezTo>
                  <a:pt x="29" y="6"/>
                  <a:pt x="29" y="11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7"/>
                  <a:pt x="27" y="17"/>
                  <a:pt x="27" y="17"/>
                </a:cubicBezTo>
                <a:cubicBezTo>
                  <a:pt x="20" y="17"/>
                  <a:pt x="13" y="17"/>
                  <a:pt x="6" y="17"/>
                </a:cubicBezTo>
                <a:cubicBezTo>
                  <a:pt x="5" y="17"/>
                  <a:pt x="1" y="17"/>
                  <a:pt x="1" y="17"/>
                </a:cubicBezTo>
                <a:cubicBezTo>
                  <a:pt x="0" y="16"/>
                  <a:pt x="1" y="12"/>
                  <a:pt x="1" y="11"/>
                </a:cubicBezTo>
                <a:cubicBezTo>
                  <a:pt x="1" y="8"/>
                  <a:pt x="1" y="4"/>
                  <a:pt x="1" y="1"/>
                </a:cubicBezTo>
                <a:cubicBezTo>
                  <a:pt x="10" y="1"/>
                  <a:pt x="20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6" name="Freeform 9984" descr="© INSCALE GmbH, 05.05.2010&#10;http://www.presentationload.com/">
            <a:extLst>
              <a:ext uri="{FF2B5EF4-FFF2-40B4-BE49-F238E27FC236}">
                <a16:creationId xmlns:a16="http://schemas.microsoft.com/office/drawing/2014/main" id="{E718D3E1-4808-6B42-A342-34325E5A5BA8}"/>
              </a:ext>
            </a:extLst>
          </p:cNvPr>
          <p:cNvSpPr>
            <a:spLocks/>
          </p:cNvSpPr>
          <p:nvPr/>
        </p:nvSpPr>
        <p:spPr bwMode="auto">
          <a:xfrm>
            <a:off x="5200033" y="2569806"/>
            <a:ext cx="57219" cy="53859"/>
          </a:xfrm>
          <a:custGeom>
            <a:avLst/>
            <a:gdLst>
              <a:gd name="T0" fmla="*/ 64 w 28"/>
              <a:gd name="T1" fmla="*/ 0 h 27"/>
              <a:gd name="T2" fmla="*/ 66 w 28"/>
              <a:gd name="T3" fmla="*/ 49 h 27"/>
              <a:gd name="T4" fmla="*/ 50 w 28"/>
              <a:gd name="T5" fmla="*/ 49 h 27"/>
              <a:gd name="T6" fmla="*/ 47 w 28"/>
              <a:gd name="T7" fmla="*/ 49 h 27"/>
              <a:gd name="T8" fmla="*/ 45 w 28"/>
              <a:gd name="T9" fmla="*/ 61 h 27"/>
              <a:gd name="T10" fmla="*/ 45 w 28"/>
              <a:gd name="T11" fmla="*/ 61 h 27"/>
              <a:gd name="T12" fmla="*/ 26 w 28"/>
              <a:gd name="T13" fmla="*/ 54 h 27"/>
              <a:gd name="T14" fmla="*/ 24 w 28"/>
              <a:gd name="T15" fmla="*/ 54 h 27"/>
              <a:gd name="T16" fmla="*/ 21 w 28"/>
              <a:gd name="T17" fmla="*/ 54 h 27"/>
              <a:gd name="T18" fmla="*/ 19 w 28"/>
              <a:gd name="T19" fmla="*/ 54 h 27"/>
              <a:gd name="T20" fmla="*/ 19 w 28"/>
              <a:gd name="T21" fmla="*/ 54 h 27"/>
              <a:gd name="T22" fmla="*/ 7 w 28"/>
              <a:gd name="T23" fmla="*/ 54 h 27"/>
              <a:gd name="T24" fmla="*/ 2 w 28"/>
              <a:gd name="T25" fmla="*/ 47 h 27"/>
              <a:gd name="T26" fmla="*/ 2 w 28"/>
              <a:gd name="T27" fmla="*/ 40 h 27"/>
              <a:gd name="T28" fmla="*/ 0 w 28"/>
              <a:gd name="T29" fmla="*/ 28 h 27"/>
              <a:gd name="T30" fmla="*/ 2 w 28"/>
              <a:gd name="T31" fmla="*/ 16 h 27"/>
              <a:gd name="T32" fmla="*/ 2 w 28"/>
              <a:gd name="T33" fmla="*/ 14 h 27"/>
              <a:gd name="T34" fmla="*/ 2 w 28"/>
              <a:gd name="T35" fmla="*/ 14 h 27"/>
              <a:gd name="T36" fmla="*/ 5 w 28"/>
              <a:gd name="T37" fmla="*/ 14 h 27"/>
              <a:gd name="T38" fmla="*/ 5 w 28"/>
              <a:gd name="T39" fmla="*/ 12 h 27"/>
              <a:gd name="T40" fmla="*/ 7 w 28"/>
              <a:gd name="T41" fmla="*/ 12 h 27"/>
              <a:gd name="T42" fmla="*/ 14 w 28"/>
              <a:gd name="T43" fmla="*/ 14 h 27"/>
              <a:gd name="T44" fmla="*/ 17 w 28"/>
              <a:gd name="T45" fmla="*/ 16 h 27"/>
              <a:gd name="T46" fmla="*/ 33 w 28"/>
              <a:gd name="T47" fmla="*/ 16 h 27"/>
              <a:gd name="T48" fmla="*/ 40 w 28"/>
              <a:gd name="T49" fmla="*/ 16 h 27"/>
              <a:gd name="T50" fmla="*/ 42 w 28"/>
              <a:gd name="T51" fmla="*/ 7 h 27"/>
              <a:gd name="T52" fmla="*/ 57 w 28"/>
              <a:gd name="T53" fmla="*/ 5 h 27"/>
              <a:gd name="T54" fmla="*/ 57 w 28"/>
              <a:gd name="T55" fmla="*/ 0 h 27"/>
              <a:gd name="T56" fmla="*/ 59 w 28"/>
              <a:gd name="T57" fmla="*/ 0 h 27"/>
              <a:gd name="T58" fmla="*/ 64 w 28"/>
              <a:gd name="T59" fmla="*/ 0 h 27"/>
              <a:gd name="T60" fmla="*/ 64 w 28"/>
              <a:gd name="T61" fmla="*/ 0 h 27"/>
              <a:gd name="T62" fmla="*/ 64 w 28"/>
              <a:gd name="T63" fmla="*/ 0 h 2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8"/>
              <a:gd name="T97" fmla="*/ 0 h 27"/>
              <a:gd name="T98" fmla="*/ 28 w 28"/>
              <a:gd name="T99" fmla="*/ 27 h 2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8" h="27">
                <a:moveTo>
                  <a:pt x="27" y="0"/>
                </a:moveTo>
                <a:cubicBezTo>
                  <a:pt x="28" y="7"/>
                  <a:pt x="28" y="14"/>
                  <a:pt x="28" y="21"/>
                </a:cubicBezTo>
                <a:cubicBezTo>
                  <a:pt x="25" y="20"/>
                  <a:pt x="23" y="21"/>
                  <a:pt x="21" y="21"/>
                </a:cubicBezTo>
                <a:cubicBezTo>
                  <a:pt x="21" y="21"/>
                  <a:pt x="20" y="21"/>
                  <a:pt x="20" y="21"/>
                </a:cubicBezTo>
                <a:cubicBezTo>
                  <a:pt x="20" y="22"/>
                  <a:pt x="20" y="25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6" y="27"/>
                  <a:pt x="14" y="23"/>
                  <a:pt x="11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4" y="25"/>
                  <a:pt x="3" y="23"/>
                </a:cubicBezTo>
                <a:cubicBezTo>
                  <a:pt x="3" y="22"/>
                  <a:pt x="1" y="21"/>
                  <a:pt x="1" y="20"/>
                </a:cubicBezTo>
                <a:cubicBezTo>
                  <a:pt x="2" y="19"/>
                  <a:pt x="2" y="18"/>
                  <a:pt x="1" y="17"/>
                </a:cubicBezTo>
                <a:cubicBezTo>
                  <a:pt x="1" y="17"/>
                  <a:pt x="0" y="12"/>
                  <a:pt x="0" y="12"/>
                </a:cubicBezTo>
                <a:cubicBezTo>
                  <a:pt x="0" y="10"/>
                  <a:pt x="1" y="9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5"/>
                  <a:pt x="2" y="5"/>
                </a:cubicBezTo>
                <a:cubicBezTo>
                  <a:pt x="2" y="6"/>
                  <a:pt x="2" y="5"/>
                  <a:pt x="3" y="5"/>
                </a:cubicBezTo>
                <a:cubicBezTo>
                  <a:pt x="4" y="5"/>
                  <a:pt x="5" y="6"/>
                  <a:pt x="6" y="6"/>
                </a:cubicBezTo>
                <a:cubicBezTo>
                  <a:pt x="6" y="6"/>
                  <a:pt x="6" y="9"/>
                  <a:pt x="7" y="7"/>
                </a:cubicBezTo>
                <a:cubicBezTo>
                  <a:pt x="9" y="6"/>
                  <a:pt x="11" y="7"/>
                  <a:pt x="14" y="7"/>
                </a:cubicBezTo>
                <a:cubicBezTo>
                  <a:pt x="15" y="7"/>
                  <a:pt x="16" y="7"/>
                  <a:pt x="17" y="7"/>
                </a:cubicBezTo>
                <a:cubicBezTo>
                  <a:pt x="17" y="5"/>
                  <a:pt x="17" y="3"/>
                  <a:pt x="18" y="3"/>
                </a:cubicBezTo>
                <a:cubicBezTo>
                  <a:pt x="20" y="3"/>
                  <a:pt x="22" y="3"/>
                  <a:pt x="24" y="2"/>
                </a:cubicBezTo>
                <a:cubicBezTo>
                  <a:pt x="24" y="2"/>
                  <a:pt x="24" y="1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7" name="Freeform 9985" descr="© INSCALE GmbH, 05.05.2010&#10;http://www.presentationload.com/">
            <a:extLst>
              <a:ext uri="{FF2B5EF4-FFF2-40B4-BE49-F238E27FC236}">
                <a16:creationId xmlns:a16="http://schemas.microsoft.com/office/drawing/2014/main" id="{643581D7-2EA2-484B-9C95-EC11B8AE3A0D}"/>
              </a:ext>
            </a:extLst>
          </p:cNvPr>
          <p:cNvSpPr>
            <a:spLocks/>
          </p:cNvSpPr>
          <p:nvPr/>
        </p:nvSpPr>
        <p:spPr bwMode="auto">
          <a:xfrm>
            <a:off x="5367354" y="2575790"/>
            <a:ext cx="71957" cy="80361"/>
          </a:xfrm>
          <a:custGeom>
            <a:avLst/>
            <a:gdLst>
              <a:gd name="T0" fmla="*/ 64 w 35"/>
              <a:gd name="T1" fmla="*/ 0 h 40"/>
              <a:gd name="T2" fmla="*/ 64 w 35"/>
              <a:gd name="T3" fmla="*/ 59 h 40"/>
              <a:gd name="T4" fmla="*/ 81 w 35"/>
              <a:gd name="T5" fmla="*/ 56 h 40"/>
              <a:gd name="T6" fmla="*/ 78 w 35"/>
              <a:gd name="T7" fmla="*/ 75 h 40"/>
              <a:gd name="T8" fmla="*/ 62 w 35"/>
              <a:gd name="T9" fmla="*/ 75 h 40"/>
              <a:gd name="T10" fmla="*/ 17 w 35"/>
              <a:gd name="T11" fmla="*/ 75 h 40"/>
              <a:gd name="T12" fmla="*/ 17 w 35"/>
              <a:gd name="T13" fmla="*/ 92 h 40"/>
              <a:gd name="T14" fmla="*/ 0 w 35"/>
              <a:gd name="T15" fmla="*/ 85 h 40"/>
              <a:gd name="T16" fmla="*/ 0 w 35"/>
              <a:gd name="T17" fmla="*/ 49 h 40"/>
              <a:gd name="T18" fmla="*/ 0 w 35"/>
              <a:gd name="T19" fmla="*/ 0 h 40"/>
              <a:gd name="T20" fmla="*/ 64 w 35"/>
              <a:gd name="T21" fmla="*/ 0 h 40"/>
              <a:gd name="T22" fmla="*/ 64 w 35"/>
              <a:gd name="T23" fmla="*/ 0 h 40"/>
              <a:gd name="T24" fmla="*/ 64 w 35"/>
              <a:gd name="T25" fmla="*/ 0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"/>
              <a:gd name="T40" fmla="*/ 0 h 40"/>
              <a:gd name="T41" fmla="*/ 35 w 35"/>
              <a:gd name="T42" fmla="*/ 40 h 4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" h="40">
                <a:moveTo>
                  <a:pt x="27" y="0"/>
                </a:moveTo>
                <a:cubicBezTo>
                  <a:pt x="27" y="8"/>
                  <a:pt x="27" y="17"/>
                  <a:pt x="27" y="25"/>
                </a:cubicBezTo>
                <a:cubicBezTo>
                  <a:pt x="30" y="25"/>
                  <a:pt x="32" y="24"/>
                  <a:pt x="34" y="24"/>
                </a:cubicBezTo>
                <a:cubicBezTo>
                  <a:pt x="34" y="26"/>
                  <a:pt x="35" y="32"/>
                  <a:pt x="33" y="32"/>
                </a:cubicBezTo>
                <a:cubicBezTo>
                  <a:pt x="31" y="32"/>
                  <a:pt x="29" y="32"/>
                  <a:pt x="26" y="32"/>
                </a:cubicBezTo>
                <a:cubicBezTo>
                  <a:pt x="20" y="32"/>
                  <a:pt x="13" y="32"/>
                  <a:pt x="7" y="32"/>
                </a:cubicBezTo>
                <a:cubicBezTo>
                  <a:pt x="7" y="34"/>
                  <a:pt x="7" y="36"/>
                  <a:pt x="7" y="39"/>
                </a:cubicBezTo>
                <a:cubicBezTo>
                  <a:pt x="4" y="38"/>
                  <a:pt x="0" y="40"/>
                  <a:pt x="0" y="36"/>
                </a:cubicBezTo>
                <a:cubicBezTo>
                  <a:pt x="0" y="31"/>
                  <a:pt x="0" y="26"/>
                  <a:pt x="0" y="21"/>
                </a:cubicBezTo>
                <a:cubicBezTo>
                  <a:pt x="0" y="14"/>
                  <a:pt x="0" y="7"/>
                  <a:pt x="0" y="0"/>
                </a:cubicBezTo>
                <a:cubicBezTo>
                  <a:pt x="9" y="1"/>
                  <a:pt x="1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8" name="Freeform 9986" descr="© INSCALE GmbH, 05.05.2010&#10;http://www.presentationload.com/">
            <a:extLst>
              <a:ext uri="{FF2B5EF4-FFF2-40B4-BE49-F238E27FC236}">
                <a16:creationId xmlns:a16="http://schemas.microsoft.com/office/drawing/2014/main" id="{993DCF5E-5885-E64A-BD89-C810274AD763}"/>
              </a:ext>
            </a:extLst>
          </p:cNvPr>
          <p:cNvSpPr>
            <a:spLocks/>
          </p:cNvSpPr>
          <p:nvPr/>
        </p:nvSpPr>
        <p:spPr bwMode="auto">
          <a:xfrm>
            <a:off x="5422839" y="2575790"/>
            <a:ext cx="57219" cy="50439"/>
          </a:xfrm>
          <a:custGeom>
            <a:avLst/>
            <a:gdLst>
              <a:gd name="T0" fmla="*/ 50 w 28"/>
              <a:gd name="T1" fmla="*/ 0 h 25"/>
              <a:gd name="T2" fmla="*/ 59 w 28"/>
              <a:gd name="T3" fmla="*/ 9 h 25"/>
              <a:gd name="T4" fmla="*/ 66 w 28"/>
              <a:gd name="T5" fmla="*/ 17 h 25"/>
              <a:gd name="T6" fmla="*/ 66 w 28"/>
              <a:gd name="T7" fmla="*/ 59 h 25"/>
              <a:gd name="T8" fmla="*/ 21 w 28"/>
              <a:gd name="T9" fmla="*/ 57 h 25"/>
              <a:gd name="T10" fmla="*/ 0 w 28"/>
              <a:gd name="T11" fmla="*/ 59 h 25"/>
              <a:gd name="T12" fmla="*/ 0 w 28"/>
              <a:gd name="T13" fmla="*/ 0 h 25"/>
              <a:gd name="T14" fmla="*/ 42 w 28"/>
              <a:gd name="T15" fmla="*/ 0 h 25"/>
              <a:gd name="T16" fmla="*/ 50 w 28"/>
              <a:gd name="T17" fmla="*/ 0 h 25"/>
              <a:gd name="T18" fmla="*/ 50 w 28"/>
              <a:gd name="T19" fmla="*/ 0 h 25"/>
              <a:gd name="T20" fmla="*/ 50 w 28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8"/>
              <a:gd name="T34" fmla="*/ 0 h 25"/>
              <a:gd name="T35" fmla="*/ 28 w 28"/>
              <a:gd name="T36" fmla="*/ 25 h 2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8" h="25">
                <a:moveTo>
                  <a:pt x="21" y="0"/>
                </a:moveTo>
                <a:cubicBezTo>
                  <a:pt x="21" y="4"/>
                  <a:pt x="21" y="4"/>
                  <a:pt x="25" y="4"/>
                </a:cubicBezTo>
                <a:cubicBezTo>
                  <a:pt x="28" y="4"/>
                  <a:pt x="28" y="4"/>
                  <a:pt x="28" y="7"/>
                </a:cubicBezTo>
                <a:cubicBezTo>
                  <a:pt x="28" y="13"/>
                  <a:pt x="28" y="19"/>
                  <a:pt x="28" y="25"/>
                </a:cubicBezTo>
                <a:cubicBezTo>
                  <a:pt x="22" y="24"/>
                  <a:pt x="15" y="24"/>
                  <a:pt x="9" y="24"/>
                </a:cubicBezTo>
                <a:cubicBezTo>
                  <a:pt x="6" y="24"/>
                  <a:pt x="3" y="25"/>
                  <a:pt x="0" y="25"/>
                </a:cubicBezTo>
                <a:cubicBezTo>
                  <a:pt x="0" y="17"/>
                  <a:pt x="0" y="8"/>
                  <a:pt x="0" y="0"/>
                </a:cubicBezTo>
                <a:cubicBezTo>
                  <a:pt x="6" y="0"/>
                  <a:pt x="12" y="0"/>
                  <a:pt x="18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9" name="Freeform 9987" descr="© INSCALE GmbH, 05.05.2010&#10;http://www.presentationload.com/">
            <a:extLst>
              <a:ext uri="{FF2B5EF4-FFF2-40B4-BE49-F238E27FC236}">
                <a16:creationId xmlns:a16="http://schemas.microsoft.com/office/drawing/2014/main" id="{803E7A61-20D0-FA48-99BD-DEF0DCFD6EFD}"/>
              </a:ext>
            </a:extLst>
          </p:cNvPr>
          <p:cNvSpPr>
            <a:spLocks/>
          </p:cNvSpPr>
          <p:nvPr/>
        </p:nvSpPr>
        <p:spPr bwMode="auto">
          <a:xfrm>
            <a:off x="5529474" y="2581774"/>
            <a:ext cx="57219" cy="54714"/>
          </a:xfrm>
          <a:custGeom>
            <a:avLst/>
            <a:gdLst>
              <a:gd name="T0" fmla="*/ 50 w 28"/>
              <a:gd name="T1" fmla="*/ 5 h 27"/>
              <a:gd name="T2" fmla="*/ 47 w 28"/>
              <a:gd name="T3" fmla="*/ 5 h 27"/>
              <a:gd name="T4" fmla="*/ 47 w 28"/>
              <a:gd name="T5" fmla="*/ 5 h 27"/>
              <a:gd name="T6" fmla="*/ 47 w 28"/>
              <a:gd name="T7" fmla="*/ 5 h 27"/>
              <a:gd name="T8" fmla="*/ 47 w 28"/>
              <a:gd name="T9" fmla="*/ 5 h 27"/>
              <a:gd name="T10" fmla="*/ 47 w 28"/>
              <a:gd name="T11" fmla="*/ 5 h 27"/>
              <a:gd name="T12" fmla="*/ 47 w 28"/>
              <a:gd name="T13" fmla="*/ 5 h 27"/>
              <a:gd name="T14" fmla="*/ 47 w 28"/>
              <a:gd name="T15" fmla="*/ 5 h 27"/>
              <a:gd name="T16" fmla="*/ 45 w 28"/>
              <a:gd name="T17" fmla="*/ 9 h 27"/>
              <a:gd name="T18" fmla="*/ 45 w 28"/>
              <a:gd name="T19" fmla="*/ 9 h 27"/>
              <a:gd name="T20" fmla="*/ 45 w 28"/>
              <a:gd name="T21" fmla="*/ 9 h 27"/>
              <a:gd name="T22" fmla="*/ 47 w 28"/>
              <a:gd name="T23" fmla="*/ 12 h 27"/>
              <a:gd name="T24" fmla="*/ 47 w 28"/>
              <a:gd name="T25" fmla="*/ 12 h 27"/>
              <a:gd name="T26" fmla="*/ 47 w 28"/>
              <a:gd name="T27" fmla="*/ 12 h 27"/>
              <a:gd name="T28" fmla="*/ 47 w 28"/>
              <a:gd name="T29" fmla="*/ 12 h 27"/>
              <a:gd name="T30" fmla="*/ 47 w 28"/>
              <a:gd name="T31" fmla="*/ 12 h 27"/>
              <a:gd name="T32" fmla="*/ 45 w 28"/>
              <a:gd name="T33" fmla="*/ 12 h 27"/>
              <a:gd name="T34" fmla="*/ 45 w 28"/>
              <a:gd name="T35" fmla="*/ 12 h 27"/>
              <a:gd name="T36" fmla="*/ 45 w 28"/>
              <a:gd name="T37" fmla="*/ 14 h 27"/>
              <a:gd name="T38" fmla="*/ 45 w 28"/>
              <a:gd name="T39" fmla="*/ 14 h 27"/>
              <a:gd name="T40" fmla="*/ 50 w 28"/>
              <a:gd name="T41" fmla="*/ 14 h 27"/>
              <a:gd name="T42" fmla="*/ 50 w 28"/>
              <a:gd name="T43" fmla="*/ 14 h 27"/>
              <a:gd name="T44" fmla="*/ 52 w 28"/>
              <a:gd name="T45" fmla="*/ 19 h 27"/>
              <a:gd name="T46" fmla="*/ 52 w 28"/>
              <a:gd name="T47" fmla="*/ 19 h 27"/>
              <a:gd name="T48" fmla="*/ 52 w 28"/>
              <a:gd name="T49" fmla="*/ 19 h 27"/>
              <a:gd name="T50" fmla="*/ 57 w 28"/>
              <a:gd name="T51" fmla="*/ 31 h 27"/>
              <a:gd name="T52" fmla="*/ 57 w 28"/>
              <a:gd name="T53" fmla="*/ 36 h 27"/>
              <a:gd name="T54" fmla="*/ 57 w 28"/>
              <a:gd name="T55" fmla="*/ 36 h 27"/>
              <a:gd name="T56" fmla="*/ 57 w 28"/>
              <a:gd name="T57" fmla="*/ 36 h 27"/>
              <a:gd name="T58" fmla="*/ 57 w 28"/>
              <a:gd name="T59" fmla="*/ 36 h 27"/>
              <a:gd name="T60" fmla="*/ 54 w 28"/>
              <a:gd name="T61" fmla="*/ 36 h 27"/>
              <a:gd name="T62" fmla="*/ 64 w 28"/>
              <a:gd name="T63" fmla="*/ 43 h 27"/>
              <a:gd name="T64" fmla="*/ 64 w 28"/>
              <a:gd name="T65" fmla="*/ 52 h 27"/>
              <a:gd name="T66" fmla="*/ 64 w 28"/>
              <a:gd name="T67" fmla="*/ 52 h 27"/>
              <a:gd name="T68" fmla="*/ 64 w 28"/>
              <a:gd name="T69" fmla="*/ 52 h 27"/>
              <a:gd name="T70" fmla="*/ 61 w 28"/>
              <a:gd name="T71" fmla="*/ 55 h 27"/>
              <a:gd name="T72" fmla="*/ 61 w 28"/>
              <a:gd name="T73" fmla="*/ 55 h 27"/>
              <a:gd name="T74" fmla="*/ 61 w 28"/>
              <a:gd name="T75" fmla="*/ 57 h 27"/>
              <a:gd name="T76" fmla="*/ 59 w 28"/>
              <a:gd name="T77" fmla="*/ 57 h 27"/>
              <a:gd name="T78" fmla="*/ 59 w 28"/>
              <a:gd name="T79" fmla="*/ 59 h 27"/>
              <a:gd name="T80" fmla="*/ 59 w 28"/>
              <a:gd name="T81" fmla="*/ 59 h 27"/>
              <a:gd name="T82" fmla="*/ 59 w 28"/>
              <a:gd name="T83" fmla="*/ 59 h 27"/>
              <a:gd name="T84" fmla="*/ 59 w 28"/>
              <a:gd name="T85" fmla="*/ 59 h 27"/>
              <a:gd name="T86" fmla="*/ 61 w 28"/>
              <a:gd name="T87" fmla="*/ 62 h 27"/>
              <a:gd name="T88" fmla="*/ 40 w 28"/>
              <a:gd name="T89" fmla="*/ 62 h 27"/>
              <a:gd name="T90" fmla="*/ 2 w 28"/>
              <a:gd name="T91" fmla="*/ 62 h 27"/>
              <a:gd name="T92" fmla="*/ 2 w 28"/>
              <a:gd name="T93" fmla="*/ 9 h 27"/>
              <a:gd name="T94" fmla="*/ 5 w 28"/>
              <a:gd name="T95" fmla="*/ 0 h 27"/>
              <a:gd name="T96" fmla="*/ 19 w 28"/>
              <a:gd name="T97" fmla="*/ 0 h 27"/>
              <a:gd name="T98" fmla="*/ 40 w 28"/>
              <a:gd name="T99" fmla="*/ 2 h 27"/>
              <a:gd name="T100" fmla="*/ 50 w 28"/>
              <a:gd name="T101" fmla="*/ 5 h 27"/>
              <a:gd name="T102" fmla="*/ 50 w 28"/>
              <a:gd name="T103" fmla="*/ 5 h 27"/>
              <a:gd name="T104" fmla="*/ 50 w 28"/>
              <a:gd name="T105" fmla="*/ 5 h 2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8"/>
              <a:gd name="T160" fmla="*/ 0 h 27"/>
              <a:gd name="T161" fmla="*/ 28 w 28"/>
              <a:gd name="T162" fmla="*/ 27 h 2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8" h="27">
                <a:moveTo>
                  <a:pt x="21" y="2"/>
                </a:moveTo>
                <a:cubicBezTo>
                  <a:pt x="21" y="2"/>
                  <a:pt x="21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7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4" y="9"/>
                  <a:pt x="23" y="11"/>
                  <a:pt x="24" y="13"/>
                </a:cubicBezTo>
                <a:cubicBezTo>
                  <a:pt x="24" y="14"/>
                  <a:pt x="23" y="14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3" y="15"/>
                  <a:pt x="23" y="15"/>
                </a:cubicBezTo>
                <a:cubicBezTo>
                  <a:pt x="24" y="16"/>
                  <a:pt x="26" y="16"/>
                  <a:pt x="27" y="18"/>
                </a:cubicBezTo>
                <a:cubicBezTo>
                  <a:pt x="28" y="19"/>
                  <a:pt x="27" y="21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4"/>
                  <a:pt x="26" y="24"/>
                </a:cubicBezTo>
                <a:cubicBezTo>
                  <a:pt x="26" y="24"/>
                  <a:pt x="26" y="24"/>
                  <a:pt x="25" y="24"/>
                </a:cubicBezTo>
                <a:cubicBezTo>
                  <a:pt x="26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6"/>
                  <a:pt x="26" y="26"/>
                  <a:pt x="26" y="26"/>
                </a:cubicBezTo>
                <a:cubicBezTo>
                  <a:pt x="23" y="26"/>
                  <a:pt x="20" y="26"/>
                  <a:pt x="17" y="26"/>
                </a:cubicBezTo>
                <a:cubicBezTo>
                  <a:pt x="12" y="27"/>
                  <a:pt x="6" y="26"/>
                  <a:pt x="1" y="26"/>
                </a:cubicBezTo>
                <a:cubicBezTo>
                  <a:pt x="1" y="19"/>
                  <a:pt x="1" y="11"/>
                  <a:pt x="1" y="4"/>
                </a:cubicBezTo>
                <a:cubicBezTo>
                  <a:pt x="1" y="2"/>
                  <a:pt x="0" y="0"/>
                  <a:pt x="2" y="0"/>
                </a:cubicBezTo>
                <a:cubicBezTo>
                  <a:pt x="4" y="0"/>
                  <a:pt x="6" y="0"/>
                  <a:pt x="8" y="0"/>
                </a:cubicBezTo>
                <a:cubicBezTo>
                  <a:pt x="12" y="0"/>
                  <a:pt x="14" y="1"/>
                  <a:pt x="17" y="1"/>
                </a:cubicBezTo>
                <a:cubicBezTo>
                  <a:pt x="20" y="0"/>
                  <a:pt x="18" y="3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0" name="Freeform 9988" descr="© INSCALE GmbH, 05.05.2010&#10;http://www.presentationload.com/">
            <a:extLst>
              <a:ext uri="{FF2B5EF4-FFF2-40B4-BE49-F238E27FC236}">
                <a16:creationId xmlns:a16="http://schemas.microsoft.com/office/drawing/2014/main" id="{F82EB188-55CB-CC41-B923-53B75D10C3BC}"/>
              </a:ext>
            </a:extLst>
          </p:cNvPr>
          <p:cNvSpPr>
            <a:spLocks/>
          </p:cNvSpPr>
          <p:nvPr/>
        </p:nvSpPr>
        <p:spPr bwMode="auto">
          <a:xfrm>
            <a:off x="5478324" y="2581774"/>
            <a:ext cx="52884" cy="54714"/>
          </a:xfrm>
          <a:custGeom>
            <a:avLst/>
            <a:gdLst>
              <a:gd name="T0" fmla="*/ 61 w 26"/>
              <a:gd name="T1" fmla="*/ 0 h 27"/>
              <a:gd name="T2" fmla="*/ 61 w 26"/>
              <a:gd name="T3" fmla="*/ 62 h 27"/>
              <a:gd name="T4" fmla="*/ 56 w 26"/>
              <a:gd name="T5" fmla="*/ 62 h 27"/>
              <a:gd name="T6" fmla="*/ 40 w 26"/>
              <a:gd name="T7" fmla="*/ 64 h 27"/>
              <a:gd name="T8" fmla="*/ 19 w 26"/>
              <a:gd name="T9" fmla="*/ 64 h 27"/>
              <a:gd name="T10" fmla="*/ 2 w 26"/>
              <a:gd name="T11" fmla="*/ 62 h 27"/>
              <a:gd name="T12" fmla="*/ 2 w 26"/>
              <a:gd name="T13" fmla="*/ 45 h 27"/>
              <a:gd name="T14" fmla="*/ 2 w 26"/>
              <a:gd name="T15" fmla="*/ 2 h 27"/>
              <a:gd name="T16" fmla="*/ 47 w 26"/>
              <a:gd name="T17" fmla="*/ 2 h 27"/>
              <a:gd name="T18" fmla="*/ 49 w 26"/>
              <a:gd name="T19" fmla="*/ 2 h 27"/>
              <a:gd name="T20" fmla="*/ 61 w 26"/>
              <a:gd name="T21" fmla="*/ 0 h 27"/>
              <a:gd name="T22" fmla="*/ 61 w 26"/>
              <a:gd name="T23" fmla="*/ 0 h 27"/>
              <a:gd name="T24" fmla="*/ 61 w 26"/>
              <a:gd name="T25" fmla="*/ 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27"/>
              <a:gd name="T41" fmla="*/ 26 w 26"/>
              <a:gd name="T42" fmla="*/ 27 h 2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27">
                <a:moveTo>
                  <a:pt x="26" y="0"/>
                </a:moveTo>
                <a:cubicBezTo>
                  <a:pt x="26" y="9"/>
                  <a:pt x="25" y="18"/>
                  <a:pt x="26" y="26"/>
                </a:cubicBezTo>
                <a:cubicBezTo>
                  <a:pt x="25" y="26"/>
                  <a:pt x="25" y="27"/>
                  <a:pt x="24" y="26"/>
                </a:cubicBezTo>
                <a:cubicBezTo>
                  <a:pt x="22" y="27"/>
                  <a:pt x="20" y="27"/>
                  <a:pt x="17" y="27"/>
                </a:cubicBezTo>
                <a:cubicBezTo>
                  <a:pt x="14" y="27"/>
                  <a:pt x="11" y="27"/>
                  <a:pt x="8" y="27"/>
                </a:cubicBezTo>
                <a:cubicBezTo>
                  <a:pt x="7" y="27"/>
                  <a:pt x="1" y="27"/>
                  <a:pt x="1" y="26"/>
                </a:cubicBezTo>
                <a:cubicBezTo>
                  <a:pt x="0" y="26"/>
                  <a:pt x="1" y="20"/>
                  <a:pt x="1" y="19"/>
                </a:cubicBezTo>
                <a:cubicBezTo>
                  <a:pt x="1" y="13"/>
                  <a:pt x="1" y="7"/>
                  <a:pt x="1" y="1"/>
                </a:cubicBezTo>
                <a:cubicBezTo>
                  <a:pt x="7" y="1"/>
                  <a:pt x="14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3" y="1"/>
                  <a:pt x="24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1" name="Freeform 9989" descr="© INSCALE GmbH, 05.05.2010&#10;http://www.presentationload.com/">
            <a:extLst>
              <a:ext uri="{FF2B5EF4-FFF2-40B4-BE49-F238E27FC236}">
                <a16:creationId xmlns:a16="http://schemas.microsoft.com/office/drawing/2014/main" id="{F7FAC30F-FA5F-3B4C-A67A-18399F6D3CA2}"/>
              </a:ext>
            </a:extLst>
          </p:cNvPr>
          <p:cNvSpPr>
            <a:spLocks/>
          </p:cNvSpPr>
          <p:nvPr/>
        </p:nvSpPr>
        <p:spPr bwMode="auto">
          <a:xfrm>
            <a:off x="5320539" y="2605711"/>
            <a:ext cx="49416" cy="48729"/>
          </a:xfrm>
          <a:custGeom>
            <a:avLst/>
            <a:gdLst>
              <a:gd name="T0" fmla="*/ 55 w 24"/>
              <a:gd name="T1" fmla="*/ 0 h 24"/>
              <a:gd name="T2" fmla="*/ 55 w 24"/>
              <a:gd name="T3" fmla="*/ 55 h 24"/>
              <a:gd name="T4" fmla="*/ 17 w 24"/>
              <a:gd name="T5" fmla="*/ 55 h 24"/>
              <a:gd name="T6" fmla="*/ 5 w 24"/>
              <a:gd name="T7" fmla="*/ 45 h 24"/>
              <a:gd name="T8" fmla="*/ 0 w 24"/>
              <a:gd name="T9" fmla="*/ 31 h 24"/>
              <a:gd name="T10" fmla="*/ 0 w 24"/>
              <a:gd name="T11" fmla="*/ 7 h 24"/>
              <a:gd name="T12" fmla="*/ 5 w 24"/>
              <a:gd name="T13" fmla="*/ 7 h 24"/>
              <a:gd name="T14" fmla="*/ 7 w 24"/>
              <a:gd name="T15" fmla="*/ 0 h 24"/>
              <a:gd name="T16" fmla="*/ 19 w 24"/>
              <a:gd name="T17" fmla="*/ 0 h 24"/>
              <a:gd name="T18" fmla="*/ 55 w 24"/>
              <a:gd name="T19" fmla="*/ 0 h 24"/>
              <a:gd name="T20" fmla="*/ 55 w 24"/>
              <a:gd name="T21" fmla="*/ 0 h 24"/>
              <a:gd name="T22" fmla="*/ 55 w 24"/>
              <a:gd name="T23" fmla="*/ 0 h 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4"/>
              <a:gd name="T37" fmla="*/ 0 h 24"/>
              <a:gd name="T38" fmla="*/ 24 w 24"/>
              <a:gd name="T39" fmla="*/ 24 h 2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4" h="24">
                <a:moveTo>
                  <a:pt x="23" y="0"/>
                </a:moveTo>
                <a:cubicBezTo>
                  <a:pt x="24" y="8"/>
                  <a:pt x="23" y="16"/>
                  <a:pt x="23" y="23"/>
                </a:cubicBezTo>
                <a:cubicBezTo>
                  <a:pt x="18" y="23"/>
                  <a:pt x="12" y="23"/>
                  <a:pt x="7" y="23"/>
                </a:cubicBezTo>
                <a:cubicBezTo>
                  <a:pt x="2" y="23"/>
                  <a:pt x="2" y="24"/>
                  <a:pt x="2" y="19"/>
                </a:cubicBezTo>
                <a:cubicBezTo>
                  <a:pt x="2" y="17"/>
                  <a:pt x="3" y="12"/>
                  <a:pt x="0" y="13"/>
                </a:cubicBezTo>
                <a:cubicBezTo>
                  <a:pt x="0" y="9"/>
                  <a:pt x="0" y="6"/>
                  <a:pt x="0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3"/>
                  <a:pt x="2" y="1"/>
                  <a:pt x="3" y="0"/>
                </a:cubicBezTo>
                <a:cubicBezTo>
                  <a:pt x="4" y="0"/>
                  <a:pt x="7" y="0"/>
                  <a:pt x="8" y="0"/>
                </a:cubicBezTo>
                <a:cubicBezTo>
                  <a:pt x="13" y="0"/>
                  <a:pt x="18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2" name="Freeform 9990" descr="© INSCALE GmbH, 05.05.2010&#10;http://www.presentationload.com/">
            <a:extLst>
              <a:ext uri="{FF2B5EF4-FFF2-40B4-BE49-F238E27FC236}">
                <a16:creationId xmlns:a16="http://schemas.microsoft.com/office/drawing/2014/main" id="{6C3A44CB-F00D-584E-895E-3DD5407DA201}"/>
              </a:ext>
            </a:extLst>
          </p:cNvPr>
          <p:cNvSpPr>
            <a:spLocks/>
          </p:cNvSpPr>
          <p:nvPr/>
        </p:nvSpPr>
        <p:spPr bwMode="auto">
          <a:xfrm>
            <a:off x="5239045" y="2609986"/>
            <a:ext cx="89296" cy="56424"/>
          </a:xfrm>
          <a:custGeom>
            <a:avLst/>
            <a:gdLst>
              <a:gd name="T0" fmla="*/ 94 w 44"/>
              <a:gd name="T1" fmla="*/ 2 h 28"/>
              <a:gd name="T2" fmla="*/ 94 w 44"/>
              <a:gd name="T3" fmla="*/ 26 h 28"/>
              <a:gd name="T4" fmla="*/ 98 w 44"/>
              <a:gd name="T5" fmla="*/ 45 h 28"/>
              <a:gd name="T6" fmla="*/ 98 w 44"/>
              <a:gd name="T7" fmla="*/ 66 h 28"/>
              <a:gd name="T8" fmla="*/ 35 w 44"/>
              <a:gd name="T9" fmla="*/ 66 h 28"/>
              <a:gd name="T10" fmla="*/ 16 w 44"/>
              <a:gd name="T11" fmla="*/ 66 h 28"/>
              <a:gd name="T12" fmla="*/ 12 w 44"/>
              <a:gd name="T13" fmla="*/ 52 h 28"/>
              <a:gd name="T14" fmla="*/ 23 w 44"/>
              <a:gd name="T15" fmla="*/ 38 h 28"/>
              <a:gd name="T16" fmla="*/ 23 w 44"/>
              <a:gd name="T17" fmla="*/ 38 h 28"/>
              <a:gd name="T18" fmla="*/ 14 w 44"/>
              <a:gd name="T19" fmla="*/ 24 h 28"/>
              <a:gd name="T20" fmla="*/ 7 w 44"/>
              <a:gd name="T21" fmla="*/ 17 h 28"/>
              <a:gd name="T22" fmla="*/ 2 w 44"/>
              <a:gd name="T23" fmla="*/ 14 h 28"/>
              <a:gd name="T24" fmla="*/ 2 w 44"/>
              <a:gd name="T25" fmla="*/ 2 h 28"/>
              <a:gd name="T26" fmla="*/ 5 w 44"/>
              <a:gd name="T27" fmla="*/ 2 h 28"/>
              <a:gd name="T28" fmla="*/ 40 w 44"/>
              <a:gd name="T29" fmla="*/ 2 h 28"/>
              <a:gd name="T30" fmla="*/ 82 w 44"/>
              <a:gd name="T31" fmla="*/ 2 h 28"/>
              <a:gd name="T32" fmla="*/ 84 w 44"/>
              <a:gd name="T33" fmla="*/ 2 h 28"/>
              <a:gd name="T34" fmla="*/ 94 w 44"/>
              <a:gd name="T35" fmla="*/ 2 h 28"/>
              <a:gd name="T36" fmla="*/ 94 w 44"/>
              <a:gd name="T37" fmla="*/ 2 h 28"/>
              <a:gd name="T38" fmla="*/ 94 w 44"/>
              <a:gd name="T39" fmla="*/ 2 h 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4"/>
              <a:gd name="T61" fmla="*/ 0 h 28"/>
              <a:gd name="T62" fmla="*/ 44 w 44"/>
              <a:gd name="T63" fmla="*/ 28 h 2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4" h="28">
                <a:moveTo>
                  <a:pt x="40" y="1"/>
                </a:moveTo>
                <a:cubicBezTo>
                  <a:pt x="40" y="4"/>
                  <a:pt x="40" y="7"/>
                  <a:pt x="40" y="11"/>
                </a:cubicBezTo>
                <a:cubicBezTo>
                  <a:pt x="44" y="10"/>
                  <a:pt x="42" y="17"/>
                  <a:pt x="42" y="19"/>
                </a:cubicBezTo>
                <a:cubicBezTo>
                  <a:pt x="42" y="22"/>
                  <a:pt x="42" y="25"/>
                  <a:pt x="42" y="28"/>
                </a:cubicBezTo>
                <a:cubicBezTo>
                  <a:pt x="33" y="28"/>
                  <a:pt x="24" y="28"/>
                  <a:pt x="15" y="28"/>
                </a:cubicBezTo>
                <a:cubicBezTo>
                  <a:pt x="12" y="28"/>
                  <a:pt x="9" y="28"/>
                  <a:pt x="7" y="28"/>
                </a:cubicBezTo>
                <a:cubicBezTo>
                  <a:pt x="6" y="25"/>
                  <a:pt x="4" y="24"/>
                  <a:pt x="5" y="22"/>
                </a:cubicBezTo>
                <a:cubicBezTo>
                  <a:pt x="6" y="19"/>
                  <a:pt x="9" y="18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2"/>
                  <a:pt x="9" y="12"/>
                  <a:pt x="6" y="10"/>
                </a:cubicBezTo>
                <a:cubicBezTo>
                  <a:pt x="5" y="9"/>
                  <a:pt x="4" y="8"/>
                  <a:pt x="3" y="7"/>
                </a:cubicBezTo>
                <a:cubicBezTo>
                  <a:pt x="2" y="7"/>
                  <a:pt x="1" y="7"/>
                  <a:pt x="1" y="6"/>
                </a:cubicBezTo>
                <a:cubicBezTo>
                  <a:pt x="0" y="5"/>
                  <a:pt x="1" y="2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7" y="1"/>
                  <a:pt x="12" y="0"/>
                  <a:pt x="17" y="1"/>
                </a:cubicBezTo>
                <a:cubicBezTo>
                  <a:pt x="23" y="1"/>
                  <a:pt x="29" y="1"/>
                  <a:pt x="35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7" y="1"/>
                  <a:pt x="38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3" name="Freeform 9991" descr="© INSCALE GmbH, 05.05.2010&#10;http://www.presentationload.com/">
            <a:extLst>
              <a:ext uri="{FF2B5EF4-FFF2-40B4-BE49-F238E27FC236}">
                <a16:creationId xmlns:a16="http://schemas.microsoft.com/office/drawing/2014/main" id="{64313C43-FF06-0341-BB08-3819DFBACBF3}"/>
              </a:ext>
            </a:extLst>
          </p:cNvPr>
          <p:cNvSpPr>
            <a:spLocks/>
          </p:cNvSpPr>
          <p:nvPr/>
        </p:nvSpPr>
        <p:spPr bwMode="auto">
          <a:xfrm>
            <a:off x="5433243" y="2621955"/>
            <a:ext cx="61554" cy="54714"/>
          </a:xfrm>
          <a:custGeom>
            <a:avLst/>
            <a:gdLst>
              <a:gd name="T0" fmla="*/ 54 w 30"/>
              <a:gd name="T1" fmla="*/ 5 h 27"/>
              <a:gd name="T2" fmla="*/ 54 w 30"/>
              <a:gd name="T3" fmla="*/ 14 h 27"/>
              <a:gd name="T4" fmla="*/ 66 w 30"/>
              <a:gd name="T5" fmla="*/ 17 h 27"/>
              <a:gd name="T6" fmla="*/ 69 w 30"/>
              <a:gd name="T7" fmla="*/ 38 h 27"/>
              <a:gd name="T8" fmla="*/ 64 w 30"/>
              <a:gd name="T9" fmla="*/ 38 h 27"/>
              <a:gd name="T10" fmla="*/ 64 w 30"/>
              <a:gd name="T11" fmla="*/ 40 h 27"/>
              <a:gd name="T12" fmla="*/ 64 w 30"/>
              <a:gd name="T13" fmla="*/ 47 h 27"/>
              <a:gd name="T14" fmla="*/ 64 w 30"/>
              <a:gd name="T15" fmla="*/ 57 h 27"/>
              <a:gd name="T16" fmla="*/ 64 w 30"/>
              <a:gd name="T17" fmla="*/ 57 h 27"/>
              <a:gd name="T18" fmla="*/ 64 w 30"/>
              <a:gd name="T19" fmla="*/ 59 h 27"/>
              <a:gd name="T20" fmla="*/ 64 w 30"/>
              <a:gd name="T21" fmla="*/ 59 h 27"/>
              <a:gd name="T22" fmla="*/ 66 w 30"/>
              <a:gd name="T23" fmla="*/ 59 h 27"/>
              <a:gd name="T24" fmla="*/ 66 w 30"/>
              <a:gd name="T25" fmla="*/ 59 h 27"/>
              <a:gd name="T26" fmla="*/ 69 w 30"/>
              <a:gd name="T27" fmla="*/ 64 h 27"/>
              <a:gd name="T28" fmla="*/ 5 w 30"/>
              <a:gd name="T29" fmla="*/ 62 h 27"/>
              <a:gd name="T30" fmla="*/ 5 w 30"/>
              <a:gd name="T31" fmla="*/ 28 h 27"/>
              <a:gd name="T32" fmla="*/ 9 w 30"/>
              <a:gd name="T33" fmla="*/ 2 h 27"/>
              <a:gd name="T34" fmla="*/ 54 w 30"/>
              <a:gd name="T35" fmla="*/ 5 h 27"/>
              <a:gd name="T36" fmla="*/ 54 w 30"/>
              <a:gd name="T37" fmla="*/ 5 h 27"/>
              <a:gd name="T38" fmla="*/ 54 w 30"/>
              <a:gd name="T39" fmla="*/ 5 h 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0"/>
              <a:gd name="T61" fmla="*/ 0 h 27"/>
              <a:gd name="T62" fmla="*/ 30 w 30"/>
              <a:gd name="T63" fmla="*/ 27 h 2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0" h="27">
                <a:moveTo>
                  <a:pt x="23" y="2"/>
                </a:moveTo>
                <a:cubicBezTo>
                  <a:pt x="23" y="3"/>
                  <a:pt x="22" y="6"/>
                  <a:pt x="23" y="6"/>
                </a:cubicBezTo>
                <a:cubicBezTo>
                  <a:pt x="23" y="7"/>
                  <a:pt x="27" y="7"/>
                  <a:pt x="28" y="7"/>
                </a:cubicBezTo>
                <a:cubicBezTo>
                  <a:pt x="30" y="7"/>
                  <a:pt x="29" y="14"/>
                  <a:pt x="29" y="16"/>
                </a:cubicBezTo>
                <a:cubicBezTo>
                  <a:pt x="28" y="16"/>
                  <a:pt x="27" y="16"/>
                  <a:pt x="27" y="16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8"/>
                  <a:pt x="27" y="19"/>
                  <a:pt x="27" y="20"/>
                </a:cubicBezTo>
                <a:cubicBezTo>
                  <a:pt x="27" y="22"/>
                  <a:pt x="26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6"/>
                  <a:pt x="29" y="26"/>
                  <a:pt x="29" y="27"/>
                </a:cubicBezTo>
                <a:cubicBezTo>
                  <a:pt x="20" y="26"/>
                  <a:pt x="11" y="26"/>
                  <a:pt x="2" y="26"/>
                </a:cubicBezTo>
                <a:cubicBezTo>
                  <a:pt x="2" y="21"/>
                  <a:pt x="2" y="17"/>
                  <a:pt x="2" y="12"/>
                </a:cubicBezTo>
                <a:cubicBezTo>
                  <a:pt x="2" y="10"/>
                  <a:pt x="0" y="0"/>
                  <a:pt x="4" y="1"/>
                </a:cubicBezTo>
                <a:cubicBezTo>
                  <a:pt x="10" y="1"/>
                  <a:pt x="17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4" name="Freeform 9992" descr="© INSCALE GmbH, 05.05.2010&#10;http://www.presentationload.com/">
            <a:extLst>
              <a:ext uri="{FF2B5EF4-FFF2-40B4-BE49-F238E27FC236}">
                <a16:creationId xmlns:a16="http://schemas.microsoft.com/office/drawing/2014/main" id="{BDE49198-F209-1541-92F6-AF60E58D6D1C}"/>
              </a:ext>
            </a:extLst>
          </p:cNvPr>
          <p:cNvSpPr>
            <a:spLocks/>
          </p:cNvSpPr>
          <p:nvPr/>
        </p:nvSpPr>
        <p:spPr bwMode="auto">
          <a:xfrm>
            <a:off x="5535543" y="2633923"/>
            <a:ext cx="52884" cy="50439"/>
          </a:xfrm>
          <a:custGeom>
            <a:avLst/>
            <a:gdLst>
              <a:gd name="T0" fmla="*/ 54 w 26"/>
              <a:gd name="T1" fmla="*/ 0 h 25"/>
              <a:gd name="T2" fmla="*/ 56 w 26"/>
              <a:gd name="T3" fmla="*/ 7 h 25"/>
              <a:gd name="T4" fmla="*/ 59 w 26"/>
              <a:gd name="T5" fmla="*/ 14 h 25"/>
              <a:gd name="T6" fmla="*/ 59 w 26"/>
              <a:gd name="T7" fmla="*/ 14 h 25"/>
              <a:gd name="T8" fmla="*/ 56 w 26"/>
              <a:gd name="T9" fmla="*/ 17 h 25"/>
              <a:gd name="T10" fmla="*/ 56 w 26"/>
              <a:gd name="T11" fmla="*/ 17 h 25"/>
              <a:gd name="T12" fmla="*/ 56 w 26"/>
              <a:gd name="T13" fmla="*/ 17 h 25"/>
              <a:gd name="T14" fmla="*/ 59 w 26"/>
              <a:gd name="T15" fmla="*/ 17 h 25"/>
              <a:gd name="T16" fmla="*/ 56 w 26"/>
              <a:gd name="T17" fmla="*/ 28 h 25"/>
              <a:gd name="T18" fmla="*/ 56 w 26"/>
              <a:gd name="T19" fmla="*/ 28 h 25"/>
              <a:gd name="T20" fmla="*/ 52 w 26"/>
              <a:gd name="T21" fmla="*/ 33 h 25"/>
              <a:gd name="T22" fmla="*/ 42 w 26"/>
              <a:gd name="T23" fmla="*/ 40 h 25"/>
              <a:gd name="T24" fmla="*/ 42 w 26"/>
              <a:gd name="T25" fmla="*/ 50 h 25"/>
              <a:gd name="T26" fmla="*/ 42 w 26"/>
              <a:gd name="T27" fmla="*/ 50 h 25"/>
              <a:gd name="T28" fmla="*/ 42 w 26"/>
              <a:gd name="T29" fmla="*/ 50 h 25"/>
              <a:gd name="T30" fmla="*/ 42 w 26"/>
              <a:gd name="T31" fmla="*/ 50 h 25"/>
              <a:gd name="T32" fmla="*/ 40 w 26"/>
              <a:gd name="T33" fmla="*/ 50 h 25"/>
              <a:gd name="T34" fmla="*/ 40 w 26"/>
              <a:gd name="T35" fmla="*/ 50 h 25"/>
              <a:gd name="T36" fmla="*/ 40 w 26"/>
              <a:gd name="T37" fmla="*/ 50 h 25"/>
              <a:gd name="T38" fmla="*/ 38 w 26"/>
              <a:gd name="T39" fmla="*/ 54 h 25"/>
              <a:gd name="T40" fmla="*/ 0 w 26"/>
              <a:gd name="T41" fmla="*/ 54 h 25"/>
              <a:gd name="T42" fmla="*/ 0 w 26"/>
              <a:gd name="T43" fmla="*/ 24 h 25"/>
              <a:gd name="T44" fmla="*/ 0 w 26"/>
              <a:gd name="T45" fmla="*/ 0 h 25"/>
              <a:gd name="T46" fmla="*/ 33 w 26"/>
              <a:gd name="T47" fmla="*/ 0 h 25"/>
              <a:gd name="T48" fmla="*/ 54 w 26"/>
              <a:gd name="T49" fmla="*/ 0 h 25"/>
              <a:gd name="T50" fmla="*/ 54 w 26"/>
              <a:gd name="T51" fmla="*/ 0 h 25"/>
              <a:gd name="T52" fmla="*/ 54 w 26"/>
              <a:gd name="T53" fmla="*/ 0 h 2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6"/>
              <a:gd name="T82" fmla="*/ 0 h 25"/>
              <a:gd name="T83" fmla="*/ 26 w 26"/>
              <a:gd name="T84" fmla="*/ 25 h 2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6" h="25">
                <a:moveTo>
                  <a:pt x="23" y="0"/>
                </a:moveTo>
                <a:cubicBezTo>
                  <a:pt x="24" y="1"/>
                  <a:pt x="23" y="2"/>
                  <a:pt x="24" y="3"/>
                </a:cubicBezTo>
                <a:cubicBezTo>
                  <a:pt x="24" y="4"/>
                  <a:pt x="26" y="5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8"/>
                  <a:pt x="25" y="10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3" y="14"/>
                  <a:pt x="22" y="14"/>
                </a:cubicBezTo>
                <a:cubicBezTo>
                  <a:pt x="19" y="15"/>
                  <a:pt x="19" y="16"/>
                  <a:pt x="18" y="17"/>
                </a:cubicBezTo>
                <a:cubicBezTo>
                  <a:pt x="18" y="19"/>
                  <a:pt x="17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2"/>
                  <a:pt x="16" y="23"/>
                </a:cubicBezTo>
                <a:cubicBezTo>
                  <a:pt x="13" y="25"/>
                  <a:pt x="4" y="23"/>
                  <a:pt x="0" y="23"/>
                </a:cubicBezTo>
                <a:cubicBezTo>
                  <a:pt x="0" y="19"/>
                  <a:pt x="0" y="14"/>
                  <a:pt x="0" y="10"/>
                </a:cubicBezTo>
                <a:cubicBezTo>
                  <a:pt x="1" y="7"/>
                  <a:pt x="0" y="4"/>
                  <a:pt x="0" y="0"/>
                </a:cubicBezTo>
                <a:cubicBezTo>
                  <a:pt x="5" y="0"/>
                  <a:pt x="9" y="1"/>
                  <a:pt x="14" y="0"/>
                </a:cubicBezTo>
                <a:cubicBezTo>
                  <a:pt x="17" y="0"/>
                  <a:pt x="20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5" name="Freeform 9993" descr="© INSCALE GmbH, 05.05.2010&#10;http://www.presentationload.com/">
            <a:extLst>
              <a:ext uri="{FF2B5EF4-FFF2-40B4-BE49-F238E27FC236}">
                <a16:creationId xmlns:a16="http://schemas.microsoft.com/office/drawing/2014/main" id="{7F179680-AE67-A24A-984E-32B07D42CD9C}"/>
              </a:ext>
            </a:extLst>
          </p:cNvPr>
          <p:cNvSpPr>
            <a:spLocks/>
          </p:cNvSpPr>
          <p:nvPr/>
        </p:nvSpPr>
        <p:spPr bwMode="auto">
          <a:xfrm>
            <a:off x="5486127" y="2633923"/>
            <a:ext cx="51150" cy="47020"/>
          </a:xfrm>
          <a:custGeom>
            <a:avLst/>
            <a:gdLst>
              <a:gd name="T0" fmla="*/ 57 w 25"/>
              <a:gd name="T1" fmla="*/ 0 h 23"/>
              <a:gd name="T2" fmla="*/ 57 w 25"/>
              <a:gd name="T3" fmla="*/ 24 h 23"/>
              <a:gd name="T4" fmla="*/ 57 w 25"/>
              <a:gd name="T5" fmla="*/ 55 h 23"/>
              <a:gd name="T6" fmla="*/ 24 w 25"/>
              <a:gd name="T7" fmla="*/ 55 h 23"/>
              <a:gd name="T8" fmla="*/ 7 w 25"/>
              <a:gd name="T9" fmla="*/ 50 h 23"/>
              <a:gd name="T10" fmla="*/ 5 w 25"/>
              <a:gd name="T11" fmla="*/ 45 h 23"/>
              <a:gd name="T12" fmla="*/ 5 w 25"/>
              <a:gd name="T13" fmla="*/ 45 h 23"/>
              <a:gd name="T14" fmla="*/ 2 w 25"/>
              <a:gd name="T15" fmla="*/ 45 h 23"/>
              <a:gd name="T16" fmla="*/ 2 w 25"/>
              <a:gd name="T17" fmla="*/ 45 h 23"/>
              <a:gd name="T18" fmla="*/ 2 w 25"/>
              <a:gd name="T19" fmla="*/ 43 h 23"/>
              <a:gd name="T20" fmla="*/ 2 w 25"/>
              <a:gd name="T21" fmla="*/ 43 h 23"/>
              <a:gd name="T22" fmla="*/ 2 w 25"/>
              <a:gd name="T23" fmla="*/ 33 h 23"/>
              <a:gd name="T24" fmla="*/ 2 w 25"/>
              <a:gd name="T25" fmla="*/ 26 h 23"/>
              <a:gd name="T26" fmla="*/ 2 w 25"/>
              <a:gd name="T27" fmla="*/ 24 h 23"/>
              <a:gd name="T28" fmla="*/ 7 w 25"/>
              <a:gd name="T29" fmla="*/ 24 h 23"/>
              <a:gd name="T30" fmla="*/ 7 w 25"/>
              <a:gd name="T31" fmla="*/ 2 h 23"/>
              <a:gd name="T32" fmla="*/ 9 w 25"/>
              <a:gd name="T33" fmla="*/ 2 h 23"/>
              <a:gd name="T34" fmla="*/ 31 w 25"/>
              <a:gd name="T35" fmla="*/ 2 h 23"/>
              <a:gd name="T36" fmla="*/ 47 w 25"/>
              <a:gd name="T37" fmla="*/ 0 h 23"/>
              <a:gd name="T38" fmla="*/ 57 w 25"/>
              <a:gd name="T39" fmla="*/ 0 h 23"/>
              <a:gd name="T40" fmla="*/ 57 w 25"/>
              <a:gd name="T41" fmla="*/ 0 h 23"/>
              <a:gd name="T42" fmla="*/ 57 w 25"/>
              <a:gd name="T43" fmla="*/ 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3"/>
              <a:gd name="T68" fmla="*/ 25 w 25"/>
              <a:gd name="T69" fmla="*/ 23 h 2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3">
                <a:moveTo>
                  <a:pt x="24" y="0"/>
                </a:moveTo>
                <a:cubicBezTo>
                  <a:pt x="24" y="4"/>
                  <a:pt x="25" y="7"/>
                  <a:pt x="24" y="10"/>
                </a:cubicBezTo>
                <a:cubicBezTo>
                  <a:pt x="24" y="11"/>
                  <a:pt x="24" y="23"/>
                  <a:pt x="24" y="23"/>
                </a:cubicBezTo>
                <a:cubicBezTo>
                  <a:pt x="19" y="23"/>
                  <a:pt x="14" y="23"/>
                  <a:pt x="10" y="23"/>
                </a:cubicBezTo>
                <a:cubicBezTo>
                  <a:pt x="11" y="19"/>
                  <a:pt x="6" y="21"/>
                  <a:pt x="3" y="21"/>
                </a:cubicBezTo>
                <a:cubicBezTo>
                  <a:pt x="3" y="20"/>
                  <a:pt x="3" y="20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8"/>
                  <a:pt x="1" y="16"/>
                  <a:pt x="1" y="14"/>
                </a:cubicBezTo>
                <a:cubicBezTo>
                  <a:pt x="1" y="13"/>
                  <a:pt x="1" y="12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2" y="10"/>
                  <a:pt x="3" y="10"/>
                </a:cubicBezTo>
                <a:cubicBezTo>
                  <a:pt x="3" y="7"/>
                  <a:pt x="3" y="4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7" y="1"/>
                  <a:pt x="10" y="1"/>
                  <a:pt x="13" y="1"/>
                </a:cubicBezTo>
                <a:cubicBezTo>
                  <a:pt x="16" y="1"/>
                  <a:pt x="18" y="1"/>
                  <a:pt x="20" y="0"/>
                </a:cubicBezTo>
                <a:cubicBezTo>
                  <a:pt x="22" y="0"/>
                  <a:pt x="23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6" name="Freeform 9994" descr="© INSCALE GmbH, 05.05.2010&#10;http://www.presentationload.com/">
            <a:extLst>
              <a:ext uri="{FF2B5EF4-FFF2-40B4-BE49-F238E27FC236}">
                <a16:creationId xmlns:a16="http://schemas.microsoft.com/office/drawing/2014/main" id="{5C37A329-3ED2-FF47-A37A-950F1124FD12}"/>
              </a:ext>
            </a:extLst>
          </p:cNvPr>
          <p:cNvSpPr>
            <a:spLocks/>
          </p:cNvSpPr>
          <p:nvPr/>
        </p:nvSpPr>
        <p:spPr bwMode="auto">
          <a:xfrm>
            <a:off x="5382092" y="2639907"/>
            <a:ext cx="55485" cy="57278"/>
          </a:xfrm>
          <a:custGeom>
            <a:avLst/>
            <a:gdLst>
              <a:gd name="T0" fmla="*/ 64 w 27"/>
              <a:gd name="T1" fmla="*/ 0 h 28"/>
              <a:gd name="T2" fmla="*/ 64 w 27"/>
              <a:gd name="T3" fmla="*/ 31 h 28"/>
              <a:gd name="T4" fmla="*/ 64 w 27"/>
              <a:gd name="T5" fmla="*/ 55 h 28"/>
              <a:gd name="T6" fmla="*/ 64 w 27"/>
              <a:gd name="T7" fmla="*/ 65 h 28"/>
              <a:gd name="T8" fmla="*/ 50 w 27"/>
              <a:gd name="T9" fmla="*/ 65 h 28"/>
              <a:gd name="T10" fmla="*/ 31 w 27"/>
              <a:gd name="T11" fmla="*/ 65 h 28"/>
              <a:gd name="T12" fmla="*/ 0 w 27"/>
              <a:gd name="T13" fmla="*/ 67 h 28"/>
              <a:gd name="T14" fmla="*/ 0 w 27"/>
              <a:gd name="T15" fmla="*/ 0 h 28"/>
              <a:gd name="T16" fmla="*/ 64 w 27"/>
              <a:gd name="T17" fmla="*/ 0 h 28"/>
              <a:gd name="T18" fmla="*/ 64 w 27"/>
              <a:gd name="T19" fmla="*/ 0 h 28"/>
              <a:gd name="T20" fmla="*/ 64 w 27"/>
              <a:gd name="T21" fmla="*/ 0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7"/>
              <a:gd name="T34" fmla="*/ 0 h 28"/>
              <a:gd name="T35" fmla="*/ 27 w 27"/>
              <a:gd name="T36" fmla="*/ 28 h 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7" h="28">
                <a:moveTo>
                  <a:pt x="27" y="0"/>
                </a:moveTo>
                <a:cubicBezTo>
                  <a:pt x="27" y="4"/>
                  <a:pt x="27" y="9"/>
                  <a:pt x="27" y="13"/>
                </a:cubicBezTo>
                <a:cubicBezTo>
                  <a:pt x="27" y="17"/>
                  <a:pt x="27" y="20"/>
                  <a:pt x="27" y="23"/>
                </a:cubicBezTo>
                <a:cubicBezTo>
                  <a:pt x="27" y="23"/>
                  <a:pt x="27" y="27"/>
                  <a:pt x="27" y="27"/>
                </a:cubicBezTo>
                <a:cubicBezTo>
                  <a:pt x="26" y="28"/>
                  <a:pt x="22" y="27"/>
                  <a:pt x="21" y="27"/>
                </a:cubicBezTo>
                <a:cubicBezTo>
                  <a:pt x="18" y="27"/>
                  <a:pt x="16" y="27"/>
                  <a:pt x="13" y="27"/>
                </a:cubicBezTo>
                <a:cubicBezTo>
                  <a:pt x="9" y="27"/>
                  <a:pt x="4" y="28"/>
                  <a:pt x="0" y="28"/>
                </a:cubicBezTo>
                <a:cubicBezTo>
                  <a:pt x="0" y="18"/>
                  <a:pt x="0" y="9"/>
                  <a:pt x="0" y="0"/>
                </a:cubicBezTo>
                <a:cubicBezTo>
                  <a:pt x="9" y="0"/>
                  <a:pt x="1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7" name="Freeform 9995" descr="© INSCALE GmbH, 05.05.2010&#10;http://www.presentationload.com/">
            <a:extLst>
              <a:ext uri="{FF2B5EF4-FFF2-40B4-BE49-F238E27FC236}">
                <a16:creationId xmlns:a16="http://schemas.microsoft.com/office/drawing/2014/main" id="{9B44D862-53EA-E34A-8676-41343C0724B5}"/>
              </a:ext>
            </a:extLst>
          </p:cNvPr>
          <p:cNvSpPr>
            <a:spLocks/>
          </p:cNvSpPr>
          <p:nvPr/>
        </p:nvSpPr>
        <p:spPr bwMode="auto">
          <a:xfrm>
            <a:off x="5308402" y="2652731"/>
            <a:ext cx="73691" cy="52149"/>
          </a:xfrm>
          <a:custGeom>
            <a:avLst/>
            <a:gdLst>
              <a:gd name="T0" fmla="*/ 68 w 36"/>
              <a:gd name="T1" fmla="*/ 0 h 26"/>
              <a:gd name="T2" fmla="*/ 85 w 36"/>
              <a:gd name="T3" fmla="*/ 2 h 26"/>
              <a:gd name="T4" fmla="*/ 85 w 36"/>
              <a:gd name="T5" fmla="*/ 16 h 26"/>
              <a:gd name="T6" fmla="*/ 85 w 36"/>
              <a:gd name="T7" fmla="*/ 45 h 26"/>
              <a:gd name="T8" fmla="*/ 61 w 36"/>
              <a:gd name="T9" fmla="*/ 45 h 26"/>
              <a:gd name="T10" fmla="*/ 52 w 36"/>
              <a:gd name="T11" fmla="*/ 45 h 26"/>
              <a:gd name="T12" fmla="*/ 47 w 36"/>
              <a:gd name="T13" fmla="*/ 47 h 26"/>
              <a:gd name="T14" fmla="*/ 47 w 36"/>
              <a:gd name="T15" fmla="*/ 47 h 26"/>
              <a:gd name="T16" fmla="*/ 40 w 36"/>
              <a:gd name="T17" fmla="*/ 47 h 26"/>
              <a:gd name="T18" fmla="*/ 33 w 36"/>
              <a:gd name="T19" fmla="*/ 49 h 26"/>
              <a:gd name="T20" fmla="*/ 33 w 36"/>
              <a:gd name="T21" fmla="*/ 52 h 26"/>
              <a:gd name="T22" fmla="*/ 14 w 36"/>
              <a:gd name="T23" fmla="*/ 52 h 26"/>
              <a:gd name="T24" fmla="*/ 9 w 36"/>
              <a:gd name="T25" fmla="*/ 59 h 26"/>
              <a:gd name="T26" fmla="*/ 7 w 36"/>
              <a:gd name="T27" fmla="*/ 59 h 26"/>
              <a:gd name="T28" fmla="*/ 5 w 36"/>
              <a:gd name="T29" fmla="*/ 61 h 26"/>
              <a:gd name="T30" fmla="*/ 2 w 36"/>
              <a:gd name="T31" fmla="*/ 21 h 26"/>
              <a:gd name="T32" fmla="*/ 19 w 36"/>
              <a:gd name="T33" fmla="*/ 16 h 26"/>
              <a:gd name="T34" fmla="*/ 19 w 36"/>
              <a:gd name="T35" fmla="*/ 0 h 26"/>
              <a:gd name="T36" fmla="*/ 68 w 36"/>
              <a:gd name="T37" fmla="*/ 0 h 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6"/>
              <a:gd name="T58" fmla="*/ 0 h 26"/>
              <a:gd name="T59" fmla="*/ 36 w 36"/>
              <a:gd name="T60" fmla="*/ 26 h 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6" h="26">
                <a:moveTo>
                  <a:pt x="29" y="0"/>
                </a:moveTo>
                <a:cubicBezTo>
                  <a:pt x="31" y="0"/>
                  <a:pt x="34" y="0"/>
                  <a:pt x="36" y="1"/>
                </a:cubicBezTo>
                <a:cubicBezTo>
                  <a:pt x="36" y="1"/>
                  <a:pt x="36" y="6"/>
                  <a:pt x="36" y="7"/>
                </a:cubicBezTo>
                <a:cubicBezTo>
                  <a:pt x="36" y="11"/>
                  <a:pt x="36" y="15"/>
                  <a:pt x="36" y="19"/>
                </a:cubicBezTo>
                <a:cubicBezTo>
                  <a:pt x="32" y="19"/>
                  <a:pt x="29" y="19"/>
                  <a:pt x="26" y="19"/>
                </a:cubicBezTo>
                <a:cubicBezTo>
                  <a:pt x="25" y="19"/>
                  <a:pt x="22" y="17"/>
                  <a:pt x="22" y="19"/>
                </a:cubicBezTo>
                <a:cubicBezTo>
                  <a:pt x="22" y="20"/>
                  <a:pt x="21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8" y="20"/>
                  <a:pt x="17" y="20"/>
                </a:cubicBezTo>
                <a:cubicBezTo>
                  <a:pt x="16" y="21"/>
                  <a:pt x="16" y="23"/>
                  <a:pt x="14" y="21"/>
                </a:cubicBezTo>
                <a:cubicBezTo>
                  <a:pt x="14" y="21"/>
                  <a:pt x="14" y="21"/>
                  <a:pt x="14" y="22"/>
                </a:cubicBezTo>
                <a:cubicBezTo>
                  <a:pt x="11" y="21"/>
                  <a:pt x="9" y="20"/>
                  <a:pt x="6" y="22"/>
                </a:cubicBezTo>
                <a:cubicBezTo>
                  <a:pt x="6" y="24"/>
                  <a:pt x="4" y="23"/>
                  <a:pt x="4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3"/>
                  <a:pt x="1" y="12"/>
                  <a:pt x="1" y="9"/>
                </a:cubicBezTo>
                <a:cubicBezTo>
                  <a:pt x="1" y="6"/>
                  <a:pt x="5" y="7"/>
                  <a:pt x="8" y="7"/>
                </a:cubicBezTo>
                <a:cubicBezTo>
                  <a:pt x="9" y="7"/>
                  <a:pt x="8" y="2"/>
                  <a:pt x="8" y="0"/>
                </a:cubicBezTo>
                <a:cubicBezTo>
                  <a:pt x="15" y="0"/>
                  <a:pt x="22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8" name="Freeform 9996" descr="© INSCALE GmbH, 05.05.2010&#10;http://www.presentationload.com/">
            <a:extLst>
              <a:ext uri="{FF2B5EF4-FFF2-40B4-BE49-F238E27FC236}">
                <a16:creationId xmlns:a16="http://schemas.microsoft.com/office/drawing/2014/main" id="{C36ABA23-E98A-5C47-BB66-005577531791}"/>
              </a:ext>
            </a:extLst>
          </p:cNvPr>
          <p:cNvSpPr>
            <a:spLocks/>
          </p:cNvSpPr>
          <p:nvPr/>
        </p:nvSpPr>
        <p:spPr bwMode="auto">
          <a:xfrm>
            <a:off x="5239045" y="2666409"/>
            <a:ext cx="73691" cy="70957"/>
          </a:xfrm>
          <a:custGeom>
            <a:avLst/>
            <a:gdLst>
              <a:gd name="T0" fmla="*/ 83 w 36"/>
              <a:gd name="T1" fmla="*/ 0 h 35"/>
              <a:gd name="T2" fmla="*/ 85 w 36"/>
              <a:gd name="T3" fmla="*/ 83 h 35"/>
              <a:gd name="T4" fmla="*/ 66 w 36"/>
              <a:gd name="T5" fmla="*/ 83 h 35"/>
              <a:gd name="T6" fmla="*/ 57 w 36"/>
              <a:gd name="T7" fmla="*/ 83 h 35"/>
              <a:gd name="T8" fmla="*/ 57 w 36"/>
              <a:gd name="T9" fmla="*/ 81 h 35"/>
              <a:gd name="T10" fmla="*/ 54 w 36"/>
              <a:gd name="T11" fmla="*/ 71 h 35"/>
              <a:gd name="T12" fmla="*/ 54 w 36"/>
              <a:gd name="T13" fmla="*/ 71 h 35"/>
              <a:gd name="T14" fmla="*/ 54 w 36"/>
              <a:gd name="T15" fmla="*/ 66 h 35"/>
              <a:gd name="T16" fmla="*/ 38 w 36"/>
              <a:gd name="T17" fmla="*/ 66 h 35"/>
              <a:gd name="T18" fmla="*/ 24 w 36"/>
              <a:gd name="T19" fmla="*/ 50 h 35"/>
              <a:gd name="T20" fmla="*/ 14 w 36"/>
              <a:gd name="T21" fmla="*/ 36 h 35"/>
              <a:gd name="T22" fmla="*/ 9 w 36"/>
              <a:gd name="T23" fmla="*/ 17 h 35"/>
              <a:gd name="T24" fmla="*/ 17 w 36"/>
              <a:gd name="T25" fmla="*/ 0 h 35"/>
              <a:gd name="T26" fmla="*/ 83 w 36"/>
              <a:gd name="T27" fmla="*/ 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6"/>
              <a:gd name="T43" fmla="*/ 0 h 35"/>
              <a:gd name="T44" fmla="*/ 36 w 36"/>
              <a:gd name="T45" fmla="*/ 35 h 3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6" h="35">
                <a:moveTo>
                  <a:pt x="35" y="0"/>
                </a:moveTo>
                <a:cubicBezTo>
                  <a:pt x="35" y="12"/>
                  <a:pt x="36" y="23"/>
                  <a:pt x="36" y="35"/>
                </a:cubicBezTo>
                <a:cubicBezTo>
                  <a:pt x="33" y="35"/>
                  <a:pt x="31" y="35"/>
                  <a:pt x="28" y="35"/>
                </a:cubicBezTo>
                <a:cubicBezTo>
                  <a:pt x="27" y="35"/>
                  <a:pt x="25" y="35"/>
                  <a:pt x="24" y="35"/>
                </a:cubicBezTo>
                <a:cubicBezTo>
                  <a:pt x="23" y="35"/>
                  <a:pt x="24" y="34"/>
                  <a:pt x="24" y="34"/>
                </a:cubicBezTo>
                <a:cubicBezTo>
                  <a:pt x="23" y="33"/>
                  <a:pt x="22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4" y="30"/>
                  <a:pt x="24" y="29"/>
                  <a:pt x="23" y="28"/>
                </a:cubicBezTo>
                <a:cubicBezTo>
                  <a:pt x="22" y="27"/>
                  <a:pt x="17" y="28"/>
                  <a:pt x="16" y="28"/>
                </a:cubicBezTo>
                <a:cubicBezTo>
                  <a:pt x="16" y="28"/>
                  <a:pt x="11" y="22"/>
                  <a:pt x="10" y="21"/>
                </a:cubicBezTo>
                <a:cubicBezTo>
                  <a:pt x="8" y="19"/>
                  <a:pt x="8" y="17"/>
                  <a:pt x="6" y="15"/>
                </a:cubicBezTo>
                <a:cubicBezTo>
                  <a:pt x="2" y="12"/>
                  <a:pt x="0" y="11"/>
                  <a:pt x="4" y="7"/>
                </a:cubicBezTo>
                <a:cubicBezTo>
                  <a:pt x="6" y="4"/>
                  <a:pt x="7" y="3"/>
                  <a:pt x="7" y="0"/>
                </a:cubicBezTo>
                <a:cubicBezTo>
                  <a:pt x="16" y="0"/>
                  <a:pt x="26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9" name="Freeform 9997" descr="© INSCALE GmbH, 05.05.2010&#10;http://www.presentationload.com/">
            <a:extLst>
              <a:ext uri="{FF2B5EF4-FFF2-40B4-BE49-F238E27FC236}">
                <a16:creationId xmlns:a16="http://schemas.microsoft.com/office/drawing/2014/main" id="{7EC68033-C3A1-0C46-AB8B-925E981DBE9C}"/>
              </a:ext>
            </a:extLst>
          </p:cNvPr>
          <p:cNvSpPr>
            <a:spLocks/>
          </p:cNvSpPr>
          <p:nvPr/>
        </p:nvSpPr>
        <p:spPr bwMode="auto">
          <a:xfrm>
            <a:off x="5434977" y="2672394"/>
            <a:ext cx="71957" cy="60698"/>
          </a:xfrm>
          <a:custGeom>
            <a:avLst/>
            <a:gdLst>
              <a:gd name="T0" fmla="*/ 66 w 35"/>
              <a:gd name="T1" fmla="*/ 5 h 30"/>
              <a:gd name="T2" fmla="*/ 83 w 35"/>
              <a:gd name="T3" fmla="*/ 5 h 30"/>
              <a:gd name="T4" fmla="*/ 83 w 35"/>
              <a:gd name="T5" fmla="*/ 26 h 30"/>
              <a:gd name="T6" fmla="*/ 83 w 35"/>
              <a:gd name="T7" fmla="*/ 66 h 30"/>
              <a:gd name="T8" fmla="*/ 64 w 35"/>
              <a:gd name="T9" fmla="*/ 69 h 30"/>
              <a:gd name="T10" fmla="*/ 50 w 35"/>
              <a:gd name="T11" fmla="*/ 69 h 30"/>
              <a:gd name="T12" fmla="*/ 2 w 35"/>
              <a:gd name="T13" fmla="*/ 69 h 30"/>
              <a:gd name="T14" fmla="*/ 2 w 35"/>
              <a:gd name="T15" fmla="*/ 33 h 30"/>
              <a:gd name="T16" fmla="*/ 2 w 35"/>
              <a:gd name="T17" fmla="*/ 2 h 30"/>
              <a:gd name="T18" fmla="*/ 33 w 35"/>
              <a:gd name="T19" fmla="*/ 2 h 30"/>
              <a:gd name="T20" fmla="*/ 66 w 35"/>
              <a:gd name="T21" fmla="*/ 5 h 30"/>
              <a:gd name="T22" fmla="*/ 66 w 35"/>
              <a:gd name="T23" fmla="*/ 5 h 30"/>
              <a:gd name="T24" fmla="*/ 66 w 35"/>
              <a:gd name="T25" fmla="*/ 5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"/>
              <a:gd name="T40" fmla="*/ 0 h 30"/>
              <a:gd name="T41" fmla="*/ 35 w 35"/>
              <a:gd name="T42" fmla="*/ 30 h 3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" h="30">
                <a:moveTo>
                  <a:pt x="28" y="2"/>
                </a:moveTo>
                <a:cubicBezTo>
                  <a:pt x="29" y="2"/>
                  <a:pt x="35" y="1"/>
                  <a:pt x="35" y="2"/>
                </a:cubicBezTo>
                <a:cubicBezTo>
                  <a:pt x="35" y="5"/>
                  <a:pt x="35" y="8"/>
                  <a:pt x="35" y="11"/>
                </a:cubicBezTo>
                <a:cubicBezTo>
                  <a:pt x="35" y="16"/>
                  <a:pt x="35" y="22"/>
                  <a:pt x="35" y="28"/>
                </a:cubicBezTo>
                <a:cubicBezTo>
                  <a:pt x="34" y="30"/>
                  <a:pt x="30" y="29"/>
                  <a:pt x="27" y="29"/>
                </a:cubicBezTo>
                <a:cubicBezTo>
                  <a:pt x="25" y="29"/>
                  <a:pt x="23" y="29"/>
                  <a:pt x="21" y="29"/>
                </a:cubicBezTo>
                <a:cubicBezTo>
                  <a:pt x="14" y="29"/>
                  <a:pt x="7" y="29"/>
                  <a:pt x="1" y="29"/>
                </a:cubicBezTo>
                <a:cubicBezTo>
                  <a:pt x="1" y="24"/>
                  <a:pt x="1" y="19"/>
                  <a:pt x="1" y="14"/>
                </a:cubicBezTo>
                <a:cubicBezTo>
                  <a:pt x="1" y="12"/>
                  <a:pt x="0" y="2"/>
                  <a:pt x="1" y="1"/>
                </a:cubicBezTo>
                <a:cubicBezTo>
                  <a:pt x="2" y="0"/>
                  <a:pt x="12" y="1"/>
                  <a:pt x="14" y="1"/>
                </a:cubicBezTo>
                <a:cubicBezTo>
                  <a:pt x="19" y="1"/>
                  <a:pt x="23" y="1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0" name="Freeform 9998" descr="© INSCALE GmbH, 05.05.2010&#10;http://www.presentationload.com/">
            <a:extLst>
              <a:ext uri="{FF2B5EF4-FFF2-40B4-BE49-F238E27FC236}">
                <a16:creationId xmlns:a16="http://schemas.microsoft.com/office/drawing/2014/main" id="{BD7241AA-11DF-BE4D-AC64-2EC4BD646661}"/>
              </a:ext>
            </a:extLst>
          </p:cNvPr>
          <p:cNvSpPr>
            <a:spLocks/>
          </p:cNvSpPr>
          <p:nvPr/>
        </p:nvSpPr>
        <p:spPr bwMode="auto">
          <a:xfrm>
            <a:off x="5506934" y="2680943"/>
            <a:ext cx="26876" cy="50439"/>
          </a:xfrm>
          <a:custGeom>
            <a:avLst/>
            <a:gdLst>
              <a:gd name="T0" fmla="*/ 26 w 13"/>
              <a:gd name="T1" fmla="*/ 0 h 25"/>
              <a:gd name="T2" fmla="*/ 29 w 13"/>
              <a:gd name="T3" fmla="*/ 5 h 25"/>
              <a:gd name="T4" fmla="*/ 29 w 13"/>
              <a:gd name="T5" fmla="*/ 7 h 25"/>
              <a:gd name="T6" fmla="*/ 29 w 13"/>
              <a:gd name="T7" fmla="*/ 7 h 25"/>
              <a:gd name="T8" fmla="*/ 29 w 13"/>
              <a:gd name="T9" fmla="*/ 7 h 25"/>
              <a:gd name="T10" fmla="*/ 29 w 13"/>
              <a:gd name="T11" fmla="*/ 17 h 25"/>
              <a:gd name="T12" fmla="*/ 29 w 13"/>
              <a:gd name="T13" fmla="*/ 28 h 25"/>
              <a:gd name="T14" fmla="*/ 26 w 13"/>
              <a:gd name="T15" fmla="*/ 52 h 25"/>
              <a:gd name="T16" fmla="*/ 24 w 13"/>
              <a:gd name="T17" fmla="*/ 54 h 25"/>
              <a:gd name="T18" fmla="*/ 21 w 13"/>
              <a:gd name="T19" fmla="*/ 59 h 25"/>
              <a:gd name="T20" fmla="*/ 7 w 13"/>
              <a:gd name="T21" fmla="*/ 59 h 25"/>
              <a:gd name="T22" fmla="*/ 0 w 13"/>
              <a:gd name="T23" fmla="*/ 59 h 25"/>
              <a:gd name="T24" fmla="*/ 0 w 13"/>
              <a:gd name="T25" fmla="*/ 0 h 25"/>
              <a:gd name="T26" fmla="*/ 26 w 13"/>
              <a:gd name="T27" fmla="*/ 0 h 25"/>
              <a:gd name="T28" fmla="*/ 26 w 13"/>
              <a:gd name="T29" fmla="*/ 0 h 25"/>
              <a:gd name="T30" fmla="*/ 26 w 13"/>
              <a:gd name="T31" fmla="*/ 0 h 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"/>
              <a:gd name="T49" fmla="*/ 0 h 25"/>
              <a:gd name="T50" fmla="*/ 13 w 13"/>
              <a:gd name="T51" fmla="*/ 25 h 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" h="25">
                <a:moveTo>
                  <a:pt x="11" y="0"/>
                </a:moveTo>
                <a:cubicBezTo>
                  <a:pt x="11" y="1"/>
                  <a:pt x="11" y="1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1" y="5"/>
                  <a:pt x="12" y="6"/>
                  <a:pt x="12" y="7"/>
                </a:cubicBezTo>
                <a:cubicBezTo>
                  <a:pt x="12" y="9"/>
                  <a:pt x="12" y="11"/>
                  <a:pt x="12" y="12"/>
                </a:cubicBezTo>
                <a:cubicBezTo>
                  <a:pt x="8" y="13"/>
                  <a:pt x="13" y="20"/>
                  <a:pt x="11" y="22"/>
                </a:cubicBezTo>
                <a:cubicBezTo>
                  <a:pt x="11" y="23"/>
                  <a:pt x="10" y="23"/>
                  <a:pt x="10" y="23"/>
                </a:cubicBezTo>
                <a:cubicBezTo>
                  <a:pt x="9" y="24"/>
                  <a:pt x="10" y="24"/>
                  <a:pt x="9" y="25"/>
                </a:cubicBezTo>
                <a:cubicBezTo>
                  <a:pt x="7" y="25"/>
                  <a:pt x="4" y="25"/>
                  <a:pt x="3" y="25"/>
                </a:cubicBezTo>
                <a:cubicBezTo>
                  <a:pt x="2" y="25"/>
                  <a:pt x="1" y="25"/>
                  <a:pt x="0" y="25"/>
                </a:cubicBezTo>
                <a:cubicBezTo>
                  <a:pt x="0" y="17"/>
                  <a:pt x="0" y="8"/>
                  <a:pt x="0" y="0"/>
                </a:cubicBezTo>
                <a:cubicBezTo>
                  <a:pt x="4" y="0"/>
                  <a:pt x="8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1" name="Freeform 9999" descr="© INSCALE GmbH, 05.05.2010&#10;http://www.presentationload.com/">
            <a:extLst>
              <a:ext uri="{FF2B5EF4-FFF2-40B4-BE49-F238E27FC236}">
                <a16:creationId xmlns:a16="http://schemas.microsoft.com/office/drawing/2014/main" id="{8CE2D209-C02E-054D-9908-2AE92FE53262}"/>
              </a:ext>
            </a:extLst>
          </p:cNvPr>
          <p:cNvSpPr>
            <a:spLocks/>
          </p:cNvSpPr>
          <p:nvPr/>
        </p:nvSpPr>
        <p:spPr bwMode="auto">
          <a:xfrm>
            <a:off x="5523406" y="2680943"/>
            <a:ext cx="46815" cy="52149"/>
          </a:xfrm>
          <a:custGeom>
            <a:avLst/>
            <a:gdLst>
              <a:gd name="T0" fmla="*/ 14 w 23"/>
              <a:gd name="T1" fmla="*/ 0 h 26"/>
              <a:gd name="T2" fmla="*/ 52 w 23"/>
              <a:gd name="T3" fmla="*/ 0 h 26"/>
              <a:gd name="T4" fmla="*/ 49 w 23"/>
              <a:gd name="T5" fmla="*/ 7 h 26"/>
              <a:gd name="T6" fmla="*/ 52 w 23"/>
              <a:gd name="T7" fmla="*/ 12 h 26"/>
              <a:gd name="T8" fmla="*/ 52 w 23"/>
              <a:gd name="T9" fmla="*/ 12 h 26"/>
              <a:gd name="T10" fmla="*/ 49 w 23"/>
              <a:gd name="T11" fmla="*/ 12 h 26"/>
              <a:gd name="T12" fmla="*/ 49 w 23"/>
              <a:gd name="T13" fmla="*/ 12 h 26"/>
              <a:gd name="T14" fmla="*/ 49 w 23"/>
              <a:gd name="T15" fmla="*/ 12 h 26"/>
              <a:gd name="T16" fmla="*/ 49 w 23"/>
              <a:gd name="T17" fmla="*/ 12 h 26"/>
              <a:gd name="T18" fmla="*/ 49 w 23"/>
              <a:gd name="T19" fmla="*/ 12 h 26"/>
              <a:gd name="T20" fmla="*/ 40 w 23"/>
              <a:gd name="T21" fmla="*/ 16 h 26"/>
              <a:gd name="T22" fmla="*/ 40 w 23"/>
              <a:gd name="T23" fmla="*/ 16 h 26"/>
              <a:gd name="T24" fmla="*/ 40 w 23"/>
              <a:gd name="T25" fmla="*/ 16 h 26"/>
              <a:gd name="T26" fmla="*/ 40 w 23"/>
              <a:gd name="T27" fmla="*/ 16 h 26"/>
              <a:gd name="T28" fmla="*/ 40 w 23"/>
              <a:gd name="T29" fmla="*/ 16 h 26"/>
              <a:gd name="T30" fmla="*/ 38 w 23"/>
              <a:gd name="T31" fmla="*/ 21 h 26"/>
              <a:gd name="T32" fmla="*/ 38 w 23"/>
              <a:gd name="T33" fmla="*/ 21 h 26"/>
              <a:gd name="T34" fmla="*/ 38 w 23"/>
              <a:gd name="T35" fmla="*/ 21 h 26"/>
              <a:gd name="T36" fmla="*/ 38 w 23"/>
              <a:gd name="T37" fmla="*/ 21 h 26"/>
              <a:gd name="T38" fmla="*/ 38 w 23"/>
              <a:gd name="T39" fmla="*/ 21 h 26"/>
              <a:gd name="T40" fmla="*/ 40 w 23"/>
              <a:gd name="T41" fmla="*/ 21 h 26"/>
              <a:gd name="T42" fmla="*/ 40 w 23"/>
              <a:gd name="T43" fmla="*/ 21 h 26"/>
              <a:gd name="T44" fmla="*/ 40 w 23"/>
              <a:gd name="T45" fmla="*/ 21 h 26"/>
              <a:gd name="T46" fmla="*/ 35 w 23"/>
              <a:gd name="T47" fmla="*/ 35 h 26"/>
              <a:gd name="T48" fmla="*/ 35 w 23"/>
              <a:gd name="T49" fmla="*/ 35 h 26"/>
              <a:gd name="T50" fmla="*/ 28 w 23"/>
              <a:gd name="T51" fmla="*/ 42 h 26"/>
              <a:gd name="T52" fmla="*/ 23 w 23"/>
              <a:gd name="T53" fmla="*/ 54 h 26"/>
              <a:gd name="T54" fmla="*/ 23 w 23"/>
              <a:gd name="T55" fmla="*/ 54 h 26"/>
              <a:gd name="T56" fmla="*/ 21 w 23"/>
              <a:gd name="T57" fmla="*/ 49 h 26"/>
              <a:gd name="T58" fmla="*/ 19 w 23"/>
              <a:gd name="T59" fmla="*/ 49 h 26"/>
              <a:gd name="T60" fmla="*/ 14 w 23"/>
              <a:gd name="T61" fmla="*/ 56 h 26"/>
              <a:gd name="T62" fmla="*/ 14 w 23"/>
              <a:gd name="T63" fmla="*/ 56 h 26"/>
              <a:gd name="T64" fmla="*/ 14 w 23"/>
              <a:gd name="T65" fmla="*/ 52 h 26"/>
              <a:gd name="T66" fmla="*/ 12 w 23"/>
              <a:gd name="T67" fmla="*/ 49 h 26"/>
              <a:gd name="T68" fmla="*/ 12 w 23"/>
              <a:gd name="T69" fmla="*/ 49 h 26"/>
              <a:gd name="T70" fmla="*/ 9 w 23"/>
              <a:gd name="T71" fmla="*/ 56 h 26"/>
              <a:gd name="T72" fmla="*/ 9 w 23"/>
              <a:gd name="T73" fmla="*/ 59 h 26"/>
              <a:gd name="T74" fmla="*/ 7 w 23"/>
              <a:gd name="T75" fmla="*/ 61 h 26"/>
              <a:gd name="T76" fmla="*/ 7 w 23"/>
              <a:gd name="T77" fmla="*/ 61 h 26"/>
              <a:gd name="T78" fmla="*/ 5 w 23"/>
              <a:gd name="T79" fmla="*/ 59 h 26"/>
              <a:gd name="T80" fmla="*/ 5 w 23"/>
              <a:gd name="T81" fmla="*/ 54 h 26"/>
              <a:gd name="T82" fmla="*/ 7 w 23"/>
              <a:gd name="T83" fmla="*/ 52 h 26"/>
              <a:gd name="T84" fmla="*/ 9 w 23"/>
              <a:gd name="T85" fmla="*/ 28 h 26"/>
              <a:gd name="T86" fmla="*/ 9 w 23"/>
              <a:gd name="T87" fmla="*/ 16 h 26"/>
              <a:gd name="T88" fmla="*/ 9 w 23"/>
              <a:gd name="T89" fmla="*/ 7 h 26"/>
              <a:gd name="T90" fmla="*/ 9 w 23"/>
              <a:gd name="T91" fmla="*/ 7 h 26"/>
              <a:gd name="T92" fmla="*/ 9 w 23"/>
              <a:gd name="T93" fmla="*/ 7 h 26"/>
              <a:gd name="T94" fmla="*/ 9 w 23"/>
              <a:gd name="T95" fmla="*/ 5 h 26"/>
              <a:gd name="T96" fmla="*/ 7 w 23"/>
              <a:gd name="T97" fmla="*/ 0 h 26"/>
              <a:gd name="T98" fmla="*/ 14 w 23"/>
              <a:gd name="T99" fmla="*/ 0 h 26"/>
              <a:gd name="T100" fmla="*/ 14 w 23"/>
              <a:gd name="T101" fmla="*/ 0 h 26"/>
              <a:gd name="T102" fmla="*/ 14 w 23"/>
              <a:gd name="T103" fmla="*/ 0 h 2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3"/>
              <a:gd name="T157" fmla="*/ 0 h 26"/>
              <a:gd name="T158" fmla="*/ 23 w 23"/>
              <a:gd name="T159" fmla="*/ 26 h 2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3" h="26">
                <a:moveTo>
                  <a:pt x="6" y="0"/>
                </a:moveTo>
                <a:cubicBezTo>
                  <a:pt x="11" y="0"/>
                  <a:pt x="17" y="0"/>
                  <a:pt x="22" y="0"/>
                </a:cubicBezTo>
                <a:cubicBezTo>
                  <a:pt x="21" y="1"/>
                  <a:pt x="21" y="2"/>
                  <a:pt x="21" y="3"/>
                </a:cubicBezTo>
                <a:cubicBezTo>
                  <a:pt x="21" y="4"/>
                  <a:pt x="23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0" y="6"/>
                  <a:pt x="19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8"/>
                  <a:pt x="16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11"/>
                  <a:pt x="16" y="13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6"/>
                  <a:pt x="12" y="16"/>
                  <a:pt x="12" y="18"/>
                </a:cubicBezTo>
                <a:cubicBezTo>
                  <a:pt x="11" y="19"/>
                  <a:pt x="12" y="22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2"/>
                  <a:pt x="9" y="21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8" y="22"/>
                  <a:pt x="7" y="23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6" y="21"/>
                  <a:pt x="6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2"/>
                  <a:pt x="4" y="23"/>
                  <a:pt x="4" y="24"/>
                </a:cubicBezTo>
                <a:cubicBezTo>
                  <a:pt x="4" y="24"/>
                  <a:pt x="4" y="24"/>
                  <a:pt x="4" y="25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2" y="25"/>
                  <a:pt x="2" y="25"/>
                </a:cubicBezTo>
                <a:cubicBezTo>
                  <a:pt x="1" y="24"/>
                  <a:pt x="1" y="24"/>
                  <a:pt x="2" y="23"/>
                </a:cubicBezTo>
                <a:cubicBezTo>
                  <a:pt x="2" y="23"/>
                  <a:pt x="3" y="23"/>
                  <a:pt x="3" y="22"/>
                </a:cubicBezTo>
                <a:cubicBezTo>
                  <a:pt x="5" y="20"/>
                  <a:pt x="0" y="13"/>
                  <a:pt x="4" y="12"/>
                </a:cubicBezTo>
                <a:cubicBezTo>
                  <a:pt x="4" y="11"/>
                  <a:pt x="4" y="9"/>
                  <a:pt x="4" y="7"/>
                </a:cubicBezTo>
                <a:cubicBezTo>
                  <a:pt x="4" y="6"/>
                  <a:pt x="3" y="5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1"/>
                  <a:pt x="3" y="1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2" name="Freeform 10000" descr="© INSCALE GmbH, 05.05.2010&#10;http://www.presentationload.com/">
            <a:extLst>
              <a:ext uri="{FF2B5EF4-FFF2-40B4-BE49-F238E27FC236}">
                <a16:creationId xmlns:a16="http://schemas.microsoft.com/office/drawing/2014/main" id="{5D6D8745-1260-294D-87B8-6B2A0486E88A}"/>
              </a:ext>
            </a:extLst>
          </p:cNvPr>
          <p:cNvSpPr>
            <a:spLocks/>
          </p:cNvSpPr>
          <p:nvPr/>
        </p:nvSpPr>
        <p:spPr bwMode="auto">
          <a:xfrm>
            <a:off x="5228642" y="2688637"/>
            <a:ext cx="58953" cy="70957"/>
          </a:xfrm>
          <a:custGeom>
            <a:avLst/>
            <a:gdLst>
              <a:gd name="T0" fmla="*/ 14 w 29"/>
              <a:gd name="T1" fmla="*/ 0 h 35"/>
              <a:gd name="T2" fmla="*/ 26 w 29"/>
              <a:gd name="T3" fmla="*/ 9 h 35"/>
              <a:gd name="T4" fmla="*/ 33 w 29"/>
              <a:gd name="T5" fmla="*/ 21 h 35"/>
              <a:gd name="T6" fmla="*/ 47 w 29"/>
              <a:gd name="T7" fmla="*/ 40 h 35"/>
              <a:gd name="T8" fmla="*/ 63 w 29"/>
              <a:gd name="T9" fmla="*/ 40 h 35"/>
              <a:gd name="T10" fmla="*/ 66 w 29"/>
              <a:gd name="T11" fmla="*/ 45 h 35"/>
              <a:gd name="T12" fmla="*/ 66 w 29"/>
              <a:gd name="T13" fmla="*/ 45 h 35"/>
              <a:gd name="T14" fmla="*/ 66 w 29"/>
              <a:gd name="T15" fmla="*/ 52 h 35"/>
              <a:gd name="T16" fmla="*/ 68 w 29"/>
              <a:gd name="T17" fmla="*/ 55 h 35"/>
              <a:gd name="T18" fmla="*/ 68 w 29"/>
              <a:gd name="T19" fmla="*/ 57 h 35"/>
              <a:gd name="T20" fmla="*/ 47 w 29"/>
              <a:gd name="T21" fmla="*/ 57 h 35"/>
              <a:gd name="T22" fmla="*/ 47 w 29"/>
              <a:gd name="T23" fmla="*/ 74 h 35"/>
              <a:gd name="T24" fmla="*/ 30 w 29"/>
              <a:gd name="T25" fmla="*/ 78 h 35"/>
              <a:gd name="T26" fmla="*/ 14 w 29"/>
              <a:gd name="T27" fmla="*/ 69 h 35"/>
              <a:gd name="T28" fmla="*/ 0 w 29"/>
              <a:gd name="T29" fmla="*/ 52 h 35"/>
              <a:gd name="T30" fmla="*/ 2 w 29"/>
              <a:gd name="T31" fmla="*/ 26 h 35"/>
              <a:gd name="T32" fmla="*/ 12 w 29"/>
              <a:gd name="T33" fmla="*/ 17 h 35"/>
              <a:gd name="T34" fmla="*/ 14 w 29"/>
              <a:gd name="T35" fmla="*/ 0 h 35"/>
              <a:gd name="T36" fmla="*/ 14 w 29"/>
              <a:gd name="T37" fmla="*/ 0 h 35"/>
              <a:gd name="T38" fmla="*/ 14 w 29"/>
              <a:gd name="T39" fmla="*/ 0 h 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9"/>
              <a:gd name="T61" fmla="*/ 0 h 35"/>
              <a:gd name="T62" fmla="*/ 29 w 29"/>
              <a:gd name="T63" fmla="*/ 35 h 3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9" h="35">
                <a:moveTo>
                  <a:pt x="6" y="0"/>
                </a:moveTo>
                <a:cubicBezTo>
                  <a:pt x="8" y="1"/>
                  <a:pt x="9" y="3"/>
                  <a:pt x="11" y="4"/>
                </a:cubicBezTo>
                <a:cubicBezTo>
                  <a:pt x="12" y="6"/>
                  <a:pt x="13" y="7"/>
                  <a:pt x="14" y="9"/>
                </a:cubicBezTo>
                <a:cubicBezTo>
                  <a:pt x="15" y="11"/>
                  <a:pt x="21" y="14"/>
                  <a:pt x="20" y="17"/>
                </a:cubicBezTo>
                <a:cubicBezTo>
                  <a:pt x="23" y="17"/>
                  <a:pt x="25" y="17"/>
                  <a:pt x="27" y="17"/>
                </a:cubicBezTo>
                <a:cubicBezTo>
                  <a:pt x="29" y="17"/>
                  <a:pt x="29" y="20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7" y="20"/>
                  <a:pt x="28" y="21"/>
                  <a:pt x="28" y="22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9" y="24"/>
                  <a:pt x="29" y="24"/>
                </a:cubicBezTo>
                <a:cubicBezTo>
                  <a:pt x="26" y="24"/>
                  <a:pt x="23" y="24"/>
                  <a:pt x="20" y="24"/>
                </a:cubicBezTo>
                <a:cubicBezTo>
                  <a:pt x="20" y="25"/>
                  <a:pt x="21" y="30"/>
                  <a:pt x="20" y="31"/>
                </a:cubicBezTo>
                <a:cubicBezTo>
                  <a:pt x="19" y="32"/>
                  <a:pt x="14" y="33"/>
                  <a:pt x="13" y="33"/>
                </a:cubicBezTo>
                <a:cubicBezTo>
                  <a:pt x="9" y="35"/>
                  <a:pt x="9" y="33"/>
                  <a:pt x="6" y="29"/>
                </a:cubicBezTo>
                <a:cubicBezTo>
                  <a:pt x="4" y="26"/>
                  <a:pt x="1" y="26"/>
                  <a:pt x="0" y="22"/>
                </a:cubicBezTo>
                <a:cubicBezTo>
                  <a:pt x="0" y="18"/>
                  <a:pt x="0" y="14"/>
                  <a:pt x="1" y="11"/>
                </a:cubicBezTo>
                <a:cubicBezTo>
                  <a:pt x="2" y="10"/>
                  <a:pt x="4" y="8"/>
                  <a:pt x="5" y="7"/>
                </a:cubicBezTo>
                <a:cubicBezTo>
                  <a:pt x="6" y="5"/>
                  <a:pt x="6" y="2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3" name="Freeform 10001" descr="© INSCALE GmbH, 05.05.2010&#10;http://www.presentationload.com/">
            <a:extLst>
              <a:ext uri="{FF2B5EF4-FFF2-40B4-BE49-F238E27FC236}">
                <a16:creationId xmlns:a16="http://schemas.microsoft.com/office/drawing/2014/main" id="{62B90836-631E-294F-B6D7-D848A828319C}"/>
              </a:ext>
            </a:extLst>
          </p:cNvPr>
          <p:cNvSpPr>
            <a:spLocks/>
          </p:cNvSpPr>
          <p:nvPr/>
        </p:nvSpPr>
        <p:spPr bwMode="auto">
          <a:xfrm>
            <a:off x="5312736" y="2688637"/>
            <a:ext cx="69356" cy="50439"/>
          </a:xfrm>
          <a:custGeom>
            <a:avLst/>
            <a:gdLst>
              <a:gd name="T0" fmla="*/ 80 w 34"/>
              <a:gd name="T1" fmla="*/ 2 h 25"/>
              <a:gd name="T2" fmla="*/ 80 w 34"/>
              <a:gd name="T3" fmla="*/ 38 h 25"/>
              <a:gd name="T4" fmla="*/ 80 w 34"/>
              <a:gd name="T5" fmla="*/ 54 h 25"/>
              <a:gd name="T6" fmla="*/ 68 w 34"/>
              <a:gd name="T7" fmla="*/ 57 h 25"/>
              <a:gd name="T8" fmla="*/ 0 w 34"/>
              <a:gd name="T9" fmla="*/ 57 h 25"/>
              <a:gd name="T10" fmla="*/ 0 w 34"/>
              <a:gd name="T11" fmla="*/ 19 h 25"/>
              <a:gd name="T12" fmla="*/ 0 w 34"/>
              <a:gd name="T13" fmla="*/ 17 h 25"/>
              <a:gd name="T14" fmla="*/ 2 w 34"/>
              <a:gd name="T15" fmla="*/ 17 h 25"/>
              <a:gd name="T16" fmla="*/ 2 w 34"/>
              <a:gd name="T17" fmla="*/ 17 h 25"/>
              <a:gd name="T18" fmla="*/ 2 w 34"/>
              <a:gd name="T19" fmla="*/ 17 h 25"/>
              <a:gd name="T20" fmla="*/ 5 w 34"/>
              <a:gd name="T21" fmla="*/ 17 h 25"/>
              <a:gd name="T22" fmla="*/ 5 w 34"/>
              <a:gd name="T23" fmla="*/ 17 h 25"/>
              <a:gd name="T24" fmla="*/ 5 w 34"/>
              <a:gd name="T25" fmla="*/ 14 h 25"/>
              <a:gd name="T26" fmla="*/ 7 w 34"/>
              <a:gd name="T27" fmla="*/ 14 h 25"/>
              <a:gd name="T28" fmla="*/ 9 w 34"/>
              <a:gd name="T29" fmla="*/ 12 h 25"/>
              <a:gd name="T30" fmla="*/ 9 w 34"/>
              <a:gd name="T31" fmla="*/ 12 h 25"/>
              <a:gd name="T32" fmla="*/ 9 w 34"/>
              <a:gd name="T33" fmla="*/ 9 h 25"/>
              <a:gd name="T34" fmla="*/ 14 w 34"/>
              <a:gd name="T35" fmla="*/ 7 h 25"/>
              <a:gd name="T36" fmla="*/ 19 w 34"/>
              <a:gd name="T37" fmla="*/ 7 h 25"/>
              <a:gd name="T38" fmla="*/ 19 w 34"/>
              <a:gd name="T39" fmla="*/ 7 h 25"/>
              <a:gd name="T40" fmla="*/ 19 w 34"/>
              <a:gd name="T41" fmla="*/ 7 h 25"/>
              <a:gd name="T42" fmla="*/ 24 w 34"/>
              <a:gd name="T43" fmla="*/ 7 h 25"/>
              <a:gd name="T44" fmla="*/ 28 w 34"/>
              <a:gd name="T45" fmla="*/ 7 h 25"/>
              <a:gd name="T46" fmla="*/ 28 w 34"/>
              <a:gd name="T47" fmla="*/ 9 h 25"/>
              <a:gd name="T48" fmla="*/ 28 w 34"/>
              <a:gd name="T49" fmla="*/ 7 h 25"/>
              <a:gd name="T50" fmla="*/ 31 w 34"/>
              <a:gd name="T51" fmla="*/ 9 h 25"/>
              <a:gd name="T52" fmla="*/ 35 w 34"/>
              <a:gd name="T53" fmla="*/ 5 h 25"/>
              <a:gd name="T54" fmla="*/ 40 w 34"/>
              <a:gd name="T55" fmla="*/ 5 h 25"/>
              <a:gd name="T56" fmla="*/ 40 w 34"/>
              <a:gd name="T57" fmla="*/ 5 h 25"/>
              <a:gd name="T58" fmla="*/ 42 w 34"/>
              <a:gd name="T59" fmla="*/ 5 h 25"/>
              <a:gd name="T60" fmla="*/ 45 w 34"/>
              <a:gd name="T61" fmla="*/ 5 h 25"/>
              <a:gd name="T62" fmla="*/ 47 w 34"/>
              <a:gd name="T63" fmla="*/ 2 h 25"/>
              <a:gd name="T64" fmla="*/ 49 w 34"/>
              <a:gd name="T65" fmla="*/ 0 h 25"/>
              <a:gd name="T66" fmla="*/ 52 w 34"/>
              <a:gd name="T67" fmla="*/ 0 h 25"/>
              <a:gd name="T68" fmla="*/ 54 w 34"/>
              <a:gd name="T69" fmla="*/ 2 h 25"/>
              <a:gd name="T70" fmla="*/ 54 w 34"/>
              <a:gd name="T71" fmla="*/ 0 h 25"/>
              <a:gd name="T72" fmla="*/ 56 w 34"/>
              <a:gd name="T73" fmla="*/ 2 h 25"/>
              <a:gd name="T74" fmla="*/ 56 w 34"/>
              <a:gd name="T75" fmla="*/ 2 h 25"/>
              <a:gd name="T76" fmla="*/ 59 w 34"/>
              <a:gd name="T77" fmla="*/ 2 h 25"/>
              <a:gd name="T78" fmla="*/ 61 w 34"/>
              <a:gd name="T79" fmla="*/ 2 h 25"/>
              <a:gd name="T80" fmla="*/ 61 w 34"/>
              <a:gd name="T81" fmla="*/ 2 h 25"/>
              <a:gd name="T82" fmla="*/ 64 w 34"/>
              <a:gd name="T83" fmla="*/ 2 h 25"/>
              <a:gd name="T84" fmla="*/ 64 w 34"/>
              <a:gd name="T85" fmla="*/ 2 h 25"/>
              <a:gd name="T86" fmla="*/ 64 w 34"/>
              <a:gd name="T87" fmla="*/ 2 h 25"/>
              <a:gd name="T88" fmla="*/ 64 w 34"/>
              <a:gd name="T89" fmla="*/ 2 h 25"/>
              <a:gd name="T90" fmla="*/ 80 w 34"/>
              <a:gd name="T91" fmla="*/ 2 h 25"/>
              <a:gd name="T92" fmla="*/ 80 w 34"/>
              <a:gd name="T93" fmla="*/ 2 h 25"/>
              <a:gd name="T94" fmla="*/ 80 w 34"/>
              <a:gd name="T95" fmla="*/ 2 h 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25"/>
              <a:gd name="T146" fmla="*/ 34 w 34"/>
              <a:gd name="T147" fmla="*/ 25 h 2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25">
                <a:moveTo>
                  <a:pt x="34" y="1"/>
                </a:moveTo>
                <a:cubicBezTo>
                  <a:pt x="34" y="6"/>
                  <a:pt x="34" y="11"/>
                  <a:pt x="34" y="16"/>
                </a:cubicBezTo>
                <a:cubicBezTo>
                  <a:pt x="34" y="19"/>
                  <a:pt x="34" y="21"/>
                  <a:pt x="34" y="23"/>
                </a:cubicBezTo>
                <a:cubicBezTo>
                  <a:pt x="33" y="25"/>
                  <a:pt x="32" y="24"/>
                  <a:pt x="29" y="24"/>
                </a:cubicBezTo>
                <a:cubicBezTo>
                  <a:pt x="19" y="24"/>
                  <a:pt x="10" y="24"/>
                  <a:pt x="0" y="24"/>
                </a:cubicBezTo>
                <a:cubicBezTo>
                  <a:pt x="0" y="19"/>
                  <a:pt x="0" y="13"/>
                  <a:pt x="0" y="8"/>
                </a:cubicBezTo>
                <a:cubicBezTo>
                  <a:pt x="0" y="8"/>
                  <a:pt x="0" y="8"/>
                  <a:pt x="0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6"/>
                  <a:pt x="4" y="5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4"/>
                  <a:pt x="4" y="4"/>
                </a:cubicBezTo>
                <a:cubicBezTo>
                  <a:pt x="5" y="4"/>
                  <a:pt x="5" y="3"/>
                  <a:pt x="6" y="3"/>
                </a:cubicBezTo>
                <a:cubicBezTo>
                  <a:pt x="7" y="3"/>
                  <a:pt x="7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1" y="3"/>
                  <a:pt x="12" y="3"/>
                </a:cubicBezTo>
                <a:cubicBezTo>
                  <a:pt x="12" y="3"/>
                  <a:pt x="12" y="3"/>
                  <a:pt x="12" y="4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4" y="3"/>
                  <a:pt x="15" y="3"/>
                  <a:pt x="15" y="2"/>
                </a:cubicBezTo>
                <a:cubicBezTo>
                  <a:pt x="16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0" y="1"/>
                  <a:pt x="20" y="1"/>
                </a:cubicBezTo>
                <a:cubicBezTo>
                  <a:pt x="20" y="1"/>
                  <a:pt x="21" y="1"/>
                  <a:pt x="21" y="0"/>
                </a:cubicBezTo>
                <a:cubicBezTo>
                  <a:pt x="21" y="0"/>
                  <a:pt x="22" y="0"/>
                  <a:pt x="22" y="0"/>
                </a:cubicBezTo>
                <a:cubicBezTo>
                  <a:pt x="23" y="0"/>
                  <a:pt x="23" y="0"/>
                  <a:pt x="23" y="1"/>
                </a:cubicBezTo>
                <a:cubicBezTo>
                  <a:pt x="23" y="1"/>
                  <a:pt x="23" y="1"/>
                  <a:pt x="23" y="0"/>
                </a:cubicBezTo>
                <a:cubicBezTo>
                  <a:pt x="24" y="0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9" y="1"/>
                  <a:pt x="32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1"/>
                  <a:pt x="3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4" name="Freeform 10002" descr="© INSCALE GmbH, 05.05.2010&#10;http://www.presentationload.com/">
            <a:extLst>
              <a:ext uri="{FF2B5EF4-FFF2-40B4-BE49-F238E27FC236}">
                <a16:creationId xmlns:a16="http://schemas.microsoft.com/office/drawing/2014/main" id="{244B8153-11D4-1644-A5FE-136466AF7DEB}"/>
              </a:ext>
            </a:extLst>
          </p:cNvPr>
          <p:cNvSpPr>
            <a:spLocks/>
          </p:cNvSpPr>
          <p:nvPr/>
        </p:nvSpPr>
        <p:spPr bwMode="auto">
          <a:xfrm>
            <a:off x="5379492" y="2694621"/>
            <a:ext cx="58086" cy="58988"/>
          </a:xfrm>
          <a:custGeom>
            <a:avLst/>
            <a:gdLst>
              <a:gd name="T0" fmla="*/ 67 w 28"/>
              <a:gd name="T1" fmla="*/ 0 h 29"/>
              <a:gd name="T2" fmla="*/ 67 w 28"/>
              <a:gd name="T3" fmla="*/ 67 h 29"/>
              <a:gd name="T4" fmla="*/ 34 w 28"/>
              <a:gd name="T5" fmla="*/ 67 h 29"/>
              <a:gd name="T6" fmla="*/ 7 w 28"/>
              <a:gd name="T7" fmla="*/ 67 h 29"/>
              <a:gd name="T8" fmla="*/ 0 w 28"/>
              <a:gd name="T9" fmla="*/ 67 h 29"/>
              <a:gd name="T10" fmla="*/ 0 w 28"/>
              <a:gd name="T11" fmla="*/ 50 h 29"/>
              <a:gd name="T12" fmla="*/ 2 w 28"/>
              <a:gd name="T13" fmla="*/ 2 h 29"/>
              <a:gd name="T14" fmla="*/ 67 w 28"/>
              <a:gd name="T15" fmla="*/ 0 h 29"/>
              <a:gd name="T16" fmla="*/ 67 w 28"/>
              <a:gd name="T17" fmla="*/ 0 h 29"/>
              <a:gd name="T18" fmla="*/ 67 w 28"/>
              <a:gd name="T19" fmla="*/ 0 h 2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"/>
              <a:gd name="T31" fmla="*/ 0 h 29"/>
              <a:gd name="T32" fmla="*/ 28 w 28"/>
              <a:gd name="T33" fmla="*/ 29 h 2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" h="29">
                <a:moveTo>
                  <a:pt x="28" y="0"/>
                </a:moveTo>
                <a:cubicBezTo>
                  <a:pt x="28" y="10"/>
                  <a:pt x="28" y="19"/>
                  <a:pt x="28" y="28"/>
                </a:cubicBezTo>
                <a:cubicBezTo>
                  <a:pt x="23" y="28"/>
                  <a:pt x="18" y="28"/>
                  <a:pt x="14" y="28"/>
                </a:cubicBezTo>
                <a:cubicBezTo>
                  <a:pt x="10" y="28"/>
                  <a:pt x="7" y="28"/>
                  <a:pt x="3" y="28"/>
                </a:cubicBezTo>
                <a:cubicBezTo>
                  <a:pt x="2" y="28"/>
                  <a:pt x="0" y="29"/>
                  <a:pt x="0" y="28"/>
                </a:cubicBezTo>
                <a:cubicBezTo>
                  <a:pt x="0" y="26"/>
                  <a:pt x="0" y="23"/>
                  <a:pt x="0" y="21"/>
                </a:cubicBezTo>
                <a:cubicBezTo>
                  <a:pt x="1" y="14"/>
                  <a:pt x="1" y="7"/>
                  <a:pt x="1" y="1"/>
                </a:cubicBezTo>
                <a:cubicBezTo>
                  <a:pt x="10" y="1"/>
                  <a:pt x="19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5" name="Freeform 10003" descr="© INSCALE GmbH, 05.05.2010&#10;http://www.presentationload.com/">
            <a:extLst>
              <a:ext uri="{FF2B5EF4-FFF2-40B4-BE49-F238E27FC236}">
                <a16:creationId xmlns:a16="http://schemas.microsoft.com/office/drawing/2014/main" id="{38F72824-6200-F14C-B48D-DA4A09203EDD}"/>
              </a:ext>
            </a:extLst>
          </p:cNvPr>
          <p:cNvSpPr>
            <a:spLocks/>
          </p:cNvSpPr>
          <p:nvPr/>
        </p:nvSpPr>
        <p:spPr bwMode="auto">
          <a:xfrm>
            <a:off x="5478324" y="2731382"/>
            <a:ext cx="57219" cy="58133"/>
          </a:xfrm>
          <a:custGeom>
            <a:avLst/>
            <a:gdLst>
              <a:gd name="T0" fmla="*/ 54 w 28"/>
              <a:gd name="T1" fmla="*/ 0 h 29"/>
              <a:gd name="T2" fmla="*/ 59 w 28"/>
              <a:gd name="T3" fmla="*/ 14 h 29"/>
              <a:gd name="T4" fmla="*/ 61 w 28"/>
              <a:gd name="T5" fmla="*/ 14 h 29"/>
              <a:gd name="T6" fmla="*/ 64 w 28"/>
              <a:gd name="T7" fmla="*/ 19 h 29"/>
              <a:gd name="T8" fmla="*/ 64 w 28"/>
              <a:gd name="T9" fmla="*/ 19 h 29"/>
              <a:gd name="T10" fmla="*/ 64 w 28"/>
              <a:gd name="T11" fmla="*/ 16 h 29"/>
              <a:gd name="T12" fmla="*/ 64 w 28"/>
              <a:gd name="T13" fmla="*/ 16 h 29"/>
              <a:gd name="T14" fmla="*/ 66 w 28"/>
              <a:gd name="T15" fmla="*/ 16 h 29"/>
              <a:gd name="T16" fmla="*/ 61 w 28"/>
              <a:gd name="T17" fmla="*/ 23 h 29"/>
              <a:gd name="T18" fmla="*/ 61 w 28"/>
              <a:gd name="T19" fmla="*/ 23 h 29"/>
              <a:gd name="T20" fmla="*/ 61 w 28"/>
              <a:gd name="T21" fmla="*/ 23 h 29"/>
              <a:gd name="T22" fmla="*/ 54 w 28"/>
              <a:gd name="T23" fmla="*/ 28 h 29"/>
              <a:gd name="T24" fmla="*/ 54 w 28"/>
              <a:gd name="T25" fmla="*/ 28 h 29"/>
              <a:gd name="T26" fmla="*/ 52 w 28"/>
              <a:gd name="T27" fmla="*/ 28 h 29"/>
              <a:gd name="T28" fmla="*/ 52 w 28"/>
              <a:gd name="T29" fmla="*/ 33 h 29"/>
              <a:gd name="T30" fmla="*/ 52 w 28"/>
              <a:gd name="T31" fmla="*/ 33 h 29"/>
              <a:gd name="T32" fmla="*/ 59 w 28"/>
              <a:gd name="T33" fmla="*/ 28 h 29"/>
              <a:gd name="T34" fmla="*/ 59 w 28"/>
              <a:gd name="T35" fmla="*/ 28 h 29"/>
              <a:gd name="T36" fmla="*/ 50 w 28"/>
              <a:gd name="T37" fmla="*/ 38 h 29"/>
              <a:gd name="T38" fmla="*/ 50 w 28"/>
              <a:gd name="T39" fmla="*/ 42 h 29"/>
              <a:gd name="T40" fmla="*/ 50 w 28"/>
              <a:gd name="T41" fmla="*/ 42 h 29"/>
              <a:gd name="T42" fmla="*/ 50 w 28"/>
              <a:gd name="T43" fmla="*/ 42 h 29"/>
              <a:gd name="T44" fmla="*/ 50 w 28"/>
              <a:gd name="T45" fmla="*/ 42 h 29"/>
              <a:gd name="T46" fmla="*/ 52 w 28"/>
              <a:gd name="T47" fmla="*/ 42 h 29"/>
              <a:gd name="T48" fmla="*/ 52 w 28"/>
              <a:gd name="T49" fmla="*/ 42 h 29"/>
              <a:gd name="T50" fmla="*/ 52 w 28"/>
              <a:gd name="T51" fmla="*/ 42 h 29"/>
              <a:gd name="T52" fmla="*/ 52 w 28"/>
              <a:gd name="T53" fmla="*/ 45 h 29"/>
              <a:gd name="T54" fmla="*/ 52 w 28"/>
              <a:gd name="T55" fmla="*/ 49 h 29"/>
              <a:gd name="T56" fmla="*/ 50 w 28"/>
              <a:gd name="T57" fmla="*/ 54 h 29"/>
              <a:gd name="T58" fmla="*/ 47 w 28"/>
              <a:gd name="T59" fmla="*/ 61 h 29"/>
              <a:gd name="T60" fmla="*/ 47 w 28"/>
              <a:gd name="T61" fmla="*/ 61 h 29"/>
              <a:gd name="T62" fmla="*/ 45 w 28"/>
              <a:gd name="T63" fmla="*/ 61 h 29"/>
              <a:gd name="T64" fmla="*/ 45 w 28"/>
              <a:gd name="T65" fmla="*/ 63 h 29"/>
              <a:gd name="T66" fmla="*/ 45 w 28"/>
              <a:gd name="T67" fmla="*/ 63 h 29"/>
              <a:gd name="T68" fmla="*/ 47 w 28"/>
              <a:gd name="T69" fmla="*/ 63 h 29"/>
              <a:gd name="T70" fmla="*/ 50 w 28"/>
              <a:gd name="T71" fmla="*/ 63 h 29"/>
              <a:gd name="T72" fmla="*/ 52 w 28"/>
              <a:gd name="T73" fmla="*/ 68 h 29"/>
              <a:gd name="T74" fmla="*/ 50 w 28"/>
              <a:gd name="T75" fmla="*/ 68 h 29"/>
              <a:gd name="T76" fmla="*/ 50 w 28"/>
              <a:gd name="T77" fmla="*/ 68 h 29"/>
              <a:gd name="T78" fmla="*/ 50 w 28"/>
              <a:gd name="T79" fmla="*/ 68 h 29"/>
              <a:gd name="T80" fmla="*/ 50 w 28"/>
              <a:gd name="T81" fmla="*/ 68 h 29"/>
              <a:gd name="T82" fmla="*/ 50 w 28"/>
              <a:gd name="T83" fmla="*/ 68 h 29"/>
              <a:gd name="T84" fmla="*/ 47 w 28"/>
              <a:gd name="T85" fmla="*/ 68 h 29"/>
              <a:gd name="T86" fmla="*/ 47 w 28"/>
              <a:gd name="T87" fmla="*/ 68 h 29"/>
              <a:gd name="T88" fmla="*/ 45 w 28"/>
              <a:gd name="T89" fmla="*/ 68 h 29"/>
              <a:gd name="T90" fmla="*/ 42 w 28"/>
              <a:gd name="T91" fmla="*/ 66 h 29"/>
              <a:gd name="T92" fmla="*/ 40 w 28"/>
              <a:gd name="T93" fmla="*/ 66 h 29"/>
              <a:gd name="T94" fmla="*/ 40 w 28"/>
              <a:gd name="T95" fmla="*/ 68 h 29"/>
              <a:gd name="T96" fmla="*/ 17 w 28"/>
              <a:gd name="T97" fmla="*/ 66 h 29"/>
              <a:gd name="T98" fmla="*/ 9 w 28"/>
              <a:gd name="T99" fmla="*/ 66 h 29"/>
              <a:gd name="T100" fmla="*/ 0 w 28"/>
              <a:gd name="T101" fmla="*/ 66 h 29"/>
              <a:gd name="T102" fmla="*/ 0 w 28"/>
              <a:gd name="T103" fmla="*/ 0 h 29"/>
              <a:gd name="T104" fmla="*/ 40 w 28"/>
              <a:gd name="T105" fmla="*/ 0 h 29"/>
              <a:gd name="T106" fmla="*/ 54 w 28"/>
              <a:gd name="T107" fmla="*/ 0 h 29"/>
              <a:gd name="T108" fmla="*/ 54 w 28"/>
              <a:gd name="T109" fmla="*/ 0 h 29"/>
              <a:gd name="T110" fmla="*/ 54 w 28"/>
              <a:gd name="T111" fmla="*/ 0 h 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8"/>
              <a:gd name="T169" fmla="*/ 0 h 29"/>
              <a:gd name="T170" fmla="*/ 28 w 28"/>
              <a:gd name="T171" fmla="*/ 29 h 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8" h="29">
                <a:moveTo>
                  <a:pt x="23" y="0"/>
                </a:moveTo>
                <a:cubicBezTo>
                  <a:pt x="25" y="1"/>
                  <a:pt x="23" y="4"/>
                  <a:pt x="25" y="6"/>
                </a:cubicBezTo>
                <a:cubicBezTo>
                  <a:pt x="25" y="6"/>
                  <a:pt x="26" y="6"/>
                  <a:pt x="26" y="6"/>
                </a:cubicBezTo>
                <a:cubicBezTo>
                  <a:pt x="26" y="6"/>
                  <a:pt x="27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8" y="7"/>
                  <a:pt x="28" y="7"/>
                </a:cubicBezTo>
                <a:cubicBezTo>
                  <a:pt x="28" y="8"/>
                  <a:pt x="27" y="9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4" y="10"/>
                  <a:pt x="24" y="11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2" y="12"/>
                </a:cubicBezTo>
                <a:cubicBezTo>
                  <a:pt x="22" y="12"/>
                  <a:pt x="22" y="13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3" y="13"/>
                  <a:pt x="24" y="13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7" y="15"/>
                  <a:pt x="23" y="17"/>
                  <a:pt x="21" y="16"/>
                </a:cubicBezTo>
                <a:cubicBezTo>
                  <a:pt x="20" y="17"/>
                  <a:pt x="20" y="17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19"/>
                </a:cubicBezTo>
                <a:cubicBezTo>
                  <a:pt x="21" y="20"/>
                  <a:pt x="22" y="20"/>
                  <a:pt x="22" y="21"/>
                </a:cubicBezTo>
                <a:cubicBezTo>
                  <a:pt x="22" y="22"/>
                  <a:pt x="21" y="23"/>
                  <a:pt x="21" y="23"/>
                </a:cubicBezTo>
                <a:cubicBezTo>
                  <a:pt x="21" y="24"/>
                  <a:pt x="21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19" y="26"/>
                  <a:pt x="19" y="26"/>
                </a:cubicBezTo>
                <a:cubicBezTo>
                  <a:pt x="18" y="26"/>
                  <a:pt x="18" y="27"/>
                  <a:pt x="19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0" y="27"/>
                  <a:pt x="21" y="27"/>
                  <a:pt x="21" y="27"/>
                </a:cubicBezTo>
                <a:cubicBezTo>
                  <a:pt x="22" y="28"/>
                  <a:pt x="22" y="28"/>
                  <a:pt x="22" y="29"/>
                </a:cubicBezTo>
                <a:cubicBezTo>
                  <a:pt x="22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19" y="29"/>
                </a:cubicBezTo>
                <a:cubicBezTo>
                  <a:pt x="19" y="29"/>
                  <a:pt x="18" y="28"/>
                  <a:pt x="18" y="28"/>
                </a:cubicBezTo>
                <a:cubicBezTo>
                  <a:pt x="18" y="28"/>
                  <a:pt x="17" y="28"/>
                  <a:pt x="17" y="28"/>
                </a:cubicBezTo>
                <a:cubicBezTo>
                  <a:pt x="17" y="28"/>
                  <a:pt x="17" y="29"/>
                  <a:pt x="17" y="29"/>
                </a:cubicBezTo>
                <a:cubicBezTo>
                  <a:pt x="15" y="26"/>
                  <a:pt x="10" y="27"/>
                  <a:pt x="7" y="28"/>
                </a:cubicBezTo>
                <a:cubicBezTo>
                  <a:pt x="6" y="28"/>
                  <a:pt x="5" y="28"/>
                  <a:pt x="4" y="28"/>
                </a:cubicBezTo>
                <a:cubicBezTo>
                  <a:pt x="3" y="28"/>
                  <a:pt x="1" y="28"/>
                  <a:pt x="0" y="28"/>
                </a:cubicBezTo>
                <a:cubicBezTo>
                  <a:pt x="0" y="18"/>
                  <a:pt x="0" y="9"/>
                  <a:pt x="0" y="0"/>
                </a:cubicBezTo>
                <a:cubicBezTo>
                  <a:pt x="6" y="0"/>
                  <a:pt x="11" y="0"/>
                  <a:pt x="17" y="0"/>
                </a:cubicBezTo>
                <a:cubicBezTo>
                  <a:pt x="19" y="0"/>
                  <a:pt x="21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6" name="Freeform 10004" descr="© INSCALE GmbH, 05.05.2010&#10;http://www.presentationload.com/">
            <a:extLst>
              <a:ext uri="{FF2B5EF4-FFF2-40B4-BE49-F238E27FC236}">
                <a16:creationId xmlns:a16="http://schemas.microsoft.com/office/drawing/2014/main" id="{62FC2905-02A0-E442-89E2-7081DDA3374B}"/>
              </a:ext>
            </a:extLst>
          </p:cNvPr>
          <p:cNvSpPr>
            <a:spLocks/>
          </p:cNvSpPr>
          <p:nvPr/>
        </p:nvSpPr>
        <p:spPr bwMode="auto">
          <a:xfrm>
            <a:off x="5437577" y="2731382"/>
            <a:ext cx="40747" cy="56424"/>
          </a:xfrm>
          <a:custGeom>
            <a:avLst/>
            <a:gdLst>
              <a:gd name="T0" fmla="*/ 47 w 20"/>
              <a:gd name="T1" fmla="*/ 0 h 28"/>
              <a:gd name="T2" fmla="*/ 47 w 20"/>
              <a:gd name="T3" fmla="*/ 66 h 28"/>
              <a:gd name="T4" fmla="*/ 26 w 20"/>
              <a:gd name="T5" fmla="*/ 66 h 28"/>
              <a:gd name="T6" fmla="*/ 0 w 20"/>
              <a:gd name="T7" fmla="*/ 66 h 28"/>
              <a:gd name="T8" fmla="*/ 0 w 20"/>
              <a:gd name="T9" fmla="*/ 0 h 28"/>
              <a:gd name="T10" fmla="*/ 47 w 20"/>
              <a:gd name="T11" fmla="*/ 0 h 28"/>
              <a:gd name="T12" fmla="*/ 47 w 20"/>
              <a:gd name="T13" fmla="*/ 0 h 28"/>
              <a:gd name="T14" fmla="*/ 47 w 20"/>
              <a:gd name="T15" fmla="*/ 0 h 2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0"/>
              <a:gd name="T25" fmla="*/ 0 h 28"/>
              <a:gd name="T26" fmla="*/ 20 w 20"/>
              <a:gd name="T27" fmla="*/ 28 h 2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0" h="28">
                <a:moveTo>
                  <a:pt x="20" y="0"/>
                </a:moveTo>
                <a:cubicBezTo>
                  <a:pt x="20" y="9"/>
                  <a:pt x="20" y="18"/>
                  <a:pt x="20" y="28"/>
                </a:cubicBezTo>
                <a:cubicBezTo>
                  <a:pt x="17" y="28"/>
                  <a:pt x="14" y="28"/>
                  <a:pt x="11" y="28"/>
                </a:cubicBezTo>
                <a:cubicBezTo>
                  <a:pt x="7" y="28"/>
                  <a:pt x="3" y="28"/>
                  <a:pt x="0" y="28"/>
                </a:cubicBezTo>
                <a:cubicBezTo>
                  <a:pt x="0" y="19"/>
                  <a:pt x="0" y="9"/>
                  <a:pt x="0" y="0"/>
                </a:cubicBezTo>
                <a:cubicBezTo>
                  <a:pt x="6" y="0"/>
                  <a:pt x="13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7" name="Freeform 10005" descr="© INSCALE GmbH, 05.05.2010&#10;http://www.presentationload.com/">
            <a:extLst>
              <a:ext uri="{FF2B5EF4-FFF2-40B4-BE49-F238E27FC236}">
                <a16:creationId xmlns:a16="http://schemas.microsoft.com/office/drawing/2014/main" id="{0B72FC02-5D6D-DA48-9946-49473E146100}"/>
              </a:ext>
            </a:extLst>
          </p:cNvPr>
          <p:cNvSpPr>
            <a:spLocks/>
          </p:cNvSpPr>
          <p:nvPr/>
        </p:nvSpPr>
        <p:spPr bwMode="auto">
          <a:xfrm>
            <a:off x="5248582" y="2737366"/>
            <a:ext cx="76292" cy="66682"/>
          </a:xfrm>
          <a:custGeom>
            <a:avLst/>
            <a:gdLst>
              <a:gd name="T0" fmla="*/ 88 w 37"/>
              <a:gd name="T1" fmla="*/ 0 h 33"/>
              <a:gd name="T2" fmla="*/ 88 w 37"/>
              <a:gd name="T3" fmla="*/ 50 h 33"/>
              <a:gd name="T4" fmla="*/ 78 w 37"/>
              <a:gd name="T5" fmla="*/ 78 h 33"/>
              <a:gd name="T6" fmla="*/ 64 w 37"/>
              <a:gd name="T7" fmla="*/ 71 h 33"/>
              <a:gd name="T8" fmla="*/ 59 w 37"/>
              <a:gd name="T9" fmla="*/ 66 h 33"/>
              <a:gd name="T10" fmla="*/ 59 w 37"/>
              <a:gd name="T11" fmla="*/ 66 h 33"/>
              <a:gd name="T12" fmla="*/ 59 w 37"/>
              <a:gd name="T13" fmla="*/ 66 h 33"/>
              <a:gd name="T14" fmla="*/ 59 w 37"/>
              <a:gd name="T15" fmla="*/ 66 h 33"/>
              <a:gd name="T16" fmla="*/ 52 w 37"/>
              <a:gd name="T17" fmla="*/ 59 h 33"/>
              <a:gd name="T18" fmla="*/ 52 w 37"/>
              <a:gd name="T19" fmla="*/ 59 h 33"/>
              <a:gd name="T20" fmla="*/ 43 w 37"/>
              <a:gd name="T21" fmla="*/ 66 h 33"/>
              <a:gd name="T22" fmla="*/ 33 w 37"/>
              <a:gd name="T23" fmla="*/ 57 h 33"/>
              <a:gd name="T24" fmla="*/ 40 w 37"/>
              <a:gd name="T25" fmla="*/ 50 h 33"/>
              <a:gd name="T26" fmla="*/ 38 w 37"/>
              <a:gd name="T27" fmla="*/ 47 h 33"/>
              <a:gd name="T28" fmla="*/ 19 w 37"/>
              <a:gd name="T29" fmla="*/ 38 h 33"/>
              <a:gd name="T30" fmla="*/ 12 w 37"/>
              <a:gd name="T31" fmla="*/ 31 h 33"/>
              <a:gd name="T32" fmla="*/ 0 w 37"/>
              <a:gd name="T33" fmla="*/ 24 h 33"/>
              <a:gd name="T34" fmla="*/ 21 w 37"/>
              <a:gd name="T35" fmla="*/ 17 h 33"/>
              <a:gd name="T36" fmla="*/ 24 w 37"/>
              <a:gd name="T37" fmla="*/ 0 h 33"/>
              <a:gd name="T38" fmla="*/ 88 w 37"/>
              <a:gd name="T39" fmla="*/ 0 h 33"/>
              <a:gd name="T40" fmla="*/ 88 w 37"/>
              <a:gd name="T41" fmla="*/ 0 h 33"/>
              <a:gd name="T42" fmla="*/ 88 w 37"/>
              <a:gd name="T43" fmla="*/ 0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7"/>
              <a:gd name="T67" fmla="*/ 0 h 33"/>
              <a:gd name="T68" fmla="*/ 37 w 37"/>
              <a:gd name="T69" fmla="*/ 33 h 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7" h="33">
                <a:moveTo>
                  <a:pt x="37" y="0"/>
                </a:moveTo>
                <a:cubicBezTo>
                  <a:pt x="37" y="7"/>
                  <a:pt x="37" y="14"/>
                  <a:pt x="37" y="21"/>
                </a:cubicBezTo>
                <a:cubicBezTo>
                  <a:pt x="37" y="24"/>
                  <a:pt x="31" y="30"/>
                  <a:pt x="33" y="33"/>
                </a:cubicBezTo>
                <a:cubicBezTo>
                  <a:pt x="31" y="32"/>
                  <a:pt x="29" y="30"/>
                  <a:pt x="27" y="30"/>
                </a:cubicBezTo>
                <a:cubicBezTo>
                  <a:pt x="26" y="29"/>
                  <a:pt x="25" y="29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7"/>
                  <a:pt x="23" y="26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0" y="26"/>
                  <a:pt x="20" y="28"/>
                  <a:pt x="18" y="28"/>
                </a:cubicBezTo>
                <a:cubicBezTo>
                  <a:pt x="16" y="28"/>
                  <a:pt x="14" y="25"/>
                  <a:pt x="14" y="24"/>
                </a:cubicBezTo>
                <a:cubicBezTo>
                  <a:pt x="14" y="22"/>
                  <a:pt x="18" y="21"/>
                  <a:pt x="17" y="21"/>
                </a:cubicBezTo>
                <a:cubicBezTo>
                  <a:pt x="16" y="20"/>
                  <a:pt x="16" y="20"/>
                  <a:pt x="16" y="20"/>
                </a:cubicBezTo>
                <a:cubicBezTo>
                  <a:pt x="13" y="22"/>
                  <a:pt x="11" y="18"/>
                  <a:pt x="8" y="16"/>
                </a:cubicBezTo>
                <a:cubicBezTo>
                  <a:pt x="6" y="15"/>
                  <a:pt x="6" y="14"/>
                  <a:pt x="5" y="13"/>
                </a:cubicBezTo>
                <a:cubicBezTo>
                  <a:pt x="4" y="12"/>
                  <a:pt x="1" y="11"/>
                  <a:pt x="0" y="10"/>
                </a:cubicBezTo>
                <a:cubicBezTo>
                  <a:pt x="3" y="9"/>
                  <a:pt x="6" y="8"/>
                  <a:pt x="9" y="7"/>
                </a:cubicBezTo>
                <a:cubicBezTo>
                  <a:pt x="12" y="6"/>
                  <a:pt x="10" y="2"/>
                  <a:pt x="10" y="0"/>
                </a:cubicBezTo>
                <a:cubicBezTo>
                  <a:pt x="19" y="0"/>
                  <a:pt x="28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8" name="Freeform 10006" descr="© INSCALE GmbH, 05.05.2010&#10;http://www.presentationload.com/">
            <a:extLst>
              <a:ext uri="{FF2B5EF4-FFF2-40B4-BE49-F238E27FC236}">
                <a16:creationId xmlns:a16="http://schemas.microsoft.com/office/drawing/2014/main" id="{A3FB17FA-5AAE-2341-A105-EBAEBAFE28A2}"/>
              </a:ext>
            </a:extLst>
          </p:cNvPr>
          <p:cNvSpPr>
            <a:spLocks/>
          </p:cNvSpPr>
          <p:nvPr/>
        </p:nvSpPr>
        <p:spPr bwMode="auto">
          <a:xfrm>
            <a:off x="5324874" y="2737366"/>
            <a:ext cx="61554" cy="44455"/>
          </a:xfrm>
          <a:custGeom>
            <a:avLst/>
            <a:gdLst>
              <a:gd name="T0" fmla="*/ 64 w 30"/>
              <a:gd name="T1" fmla="*/ 0 h 22"/>
              <a:gd name="T2" fmla="*/ 69 w 30"/>
              <a:gd name="T3" fmla="*/ 17 h 22"/>
              <a:gd name="T4" fmla="*/ 66 w 30"/>
              <a:gd name="T5" fmla="*/ 21 h 22"/>
              <a:gd name="T6" fmla="*/ 66 w 30"/>
              <a:gd name="T7" fmla="*/ 21 h 22"/>
              <a:gd name="T8" fmla="*/ 69 w 30"/>
              <a:gd name="T9" fmla="*/ 28 h 22"/>
              <a:gd name="T10" fmla="*/ 69 w 30"/>
              <a:gd name="T11" fmla="*/ 31 h 22"/>
              <a:gd name="T12" fmla="*/ 66 w 30"/>
              <a:gd name="T13" fmla="*/ 33 h 22"/>
              <a:gd name="T14" fmla="*/ 66 w 30"/>
              <a:gd name="T15" fmla="*/ 33 h 22"/>
              <a:gd name="T16" fmla="*/ 62 w 30"/>
              <a:gd name="T17" fmla="*/ 50 h 22"/>
              <a:gd name="T18" fmla="*/ 50 w 30"/>
              <a:gd name="T19" fmla="*/ 50 h 22"/>
              <a:gd name="T20" fmla="*/ 0 w 30"/>
              <a:gd name="T21" fmla="*/ 50 h 22"/>
              <a:gd name="T22" fmla="*/ 0 w 30"/>
              <a:gd name="T23" fmla="*/ 0 h 22"/>
              <a:gd name="T24" fmla="*/ 64 w 30"/>
              <a:gd name="T25" fmla="*/ 0 h 22"/>
              <a:gd name="T26" fmla="*/ 64 w 30"/>
              <a:gd name="T27" fmla="*/ 0 h 22"/>
              <a:gd name="T28" fmla="*/ 64 w 30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22"/>
              <a:gd name="T47" fmla="*/ 30 w 30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22">
                <a:moveTo>
                  <a:pt x="27" y="0"/>
                </a:moveTo>
                <a:cubicBezTo>
                  <a:pt x="27" y="2"/>
                  <a:pt x="26" y="7"/>
                  <a:pt x="29" y="7"/>
                </a:cubicBezTo>
                <a:cubicBezTo>
                  <a:pt x="29" y="8"/>
                  <a:pt x="29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30" y="10"/>
                  <a:pt x="29" y="11"/>
                  <a:pt x="29" y="12"/>
                </a:cubicBezTo>
                <a:cubicBezTo>
                  <a:pt x="29" y="12"/>
                  <a:pt x="29" y="13"/>
                  <a:pt x="29" y="13"/>
                </a:cubicBezTo>
                <a:cubicBezTo>
                  <a:pt x="28" y="13"/>
                  <a:pt x="28" y="13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6"/>
                  <a:pt x="28" y="20"/>
                  <a:pt x="26" y="21"/>
                </a:cubicBezTo>
                <a:cubicBezTo>
                  <a:pt x="25" y="22"/>
                  <a:pt x="22" y="21"/>
                  <a:pt x="21" y="21"/>
                </a:cubicBezTo>
                <a:cubicBezTo>
                  <a:pt x="14" y="21"/>
                  <a:pt x="7" y="21"/>
                  <a:pt x="0" y="21"/>
                </a:cubicBezTo>
                <a:cubicBezTo>
                  <a:pt x="0" y="14"/>
                  <a:pt x="0" y="7"/>
                  <a:pt x="0" y="0"/>
                </a:cubicBezTo>
                <a:cubicBezTo>
                  <a:pt x="9" y="0"/>
                  <a:pt x="1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9" name="Freeform 10007" descr="© INSCALE GmbH, 05.05.2010&#10;http://www.presentationload.com/">
            <a:extLst>
              <a:ext uri="{FF2B5EF4-FFF2-40B4-BE49-F238E27FC236}">
                <a16:creationId xmlns:a16="http://schemas.microsoft.com/office/drawing/2014/main" id="{3DD5AB3C-4724-2F4E-B5BF-0D77434C9FE0}"/>
              </a:ext>
            </a:extLst>
          </p:cNvPr>
          <p:cNvSpPr>
            <a:spLocks/>
          </p:cNvSpPr>
          <p:nvPr/>
        </p:nvSpPr>
        <p:spPr bwMode="auto">
          <a:xfrm>
            <a:off x="5377758" y="2751045"/>
            <a:ext cx="59820" cy="44455"/>
          </a:xfrm>
          <a:custGeom>
            <a:avLst/>
            <a:gdLst>
              <a:gd name="T0" fmla="*/ 69 w 29"/>
              <a:gd name="T1" fmla="*/ 0 h 22"/>
              <a:gd name="T2" fmla="*/ 69 w 29"/>
              <a:gd name="T3" fmla="*/ 33 h 22"/>
              <a:gd name="T4" fmla="*/ 69 w 29"/>
              <a:gd name="T5" fmla="*/ 50 h 22"/>
              <a:gd name="T6" fmla="*/ 50 w 29"/>
              <a:gd name="T7" fmla="*/ 50 h 22"/>
              <a:gd name="T8" fmla="*/ 14 w 29"/>
              <a:gd name="T9" fmla="*/ 50 h 22"/>
              <a:gd name="T10" fmla="*/ 2 w 29"/>
              <a:gd name="T11" fmla="*/ 47 h 22"/>
              <a:gd name="T12" fmla="*/ 0 w 29"/>
              <a:gd name="T13" fmla="*/ 33 h 22"/>
              <a:gd name="T14" fmla="*/ 0 w 29"/>
              <a:gd name="T15" fmla="*/ 33 h 22"/>
              <a:gd name="T16" fmla="*/ 5 w 29"/>
              <a:gd name="T17" fmla="*/ 17 h 22"/>
              <a:gd name="T18" fmla="*/ 5 w 29"/>
              <a:gd name="T19" fmla="*/ 17 h 22"/>
              <a:gd name="T20" fmla="*/ 7 w 29"/>
              <a:gd name="T21" fmla="*/ 14 h 22"/>
              <a:gd name="T22" fmla="*/ 7 w 29"/>
              <a:gd name="T23" fmla="*/ 12 h 22"/>
              <a:gd name="T24" fmla="*/ 5 w 29"/>
              <a:gd name="T25" fmla="*/ 5 h 22"/>
              <a:gd name="T26" fmla="*/ 5 w 29"/>
              <a:gd name="T27" fmla="*/ 5 h 22"/>
              <a:gd name="T28" fmla="*/ 10 w 29"/>
              <a:gd name="T29" fmla="*/ 0 h 22"/>
              <a:gd name="T30" fmla="*/ 36 w 29"/>
              <a:gd name="T31" fmla="*/ 0 h 22"/>
              <a:gd name="T32" fmla="*/ 69 w 29"/>
              <a:gd name="T33" fmla="*/ 0 h 22"/>
              <a:gd name="T34" fmla="*/ 69 w 29"/>
              <a:gd name="T35" fmla="*/ 0 h 22"/>
              <a:gd name="T36" fmla="*/ 69 w 29"/>
              <a:gd name="T37" fmla="*/ 0 h 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9"/>
              <a:gd name="T58" fmla="*/ 0 h 22"/>
              <a:gd name="T59" fmla="*/ 29 w 29"/>
              <a:gd name="T60" fmla="*/ 22 h 2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9" h="22">
                <a:moveTo>
                  <a:pt x="29" y="0"/>
                </a:moveTo>
                <a:cubicBezTo>
                  <a:pt x="29" y="5"/>
                  <a:pt x="29" y="10"/>
                  <a:pt x="29" y="14"/>
                </a:cubicBezTo>
                <a:cubicBezTo>
                  <a:pt x="29" y="16"/>
                  <a:pt x="29" y="21"/>
                  <a:pt x="29" y="21"/>
                </a:cubicBezTo>
                <a:cubicBezTo>
                  <a:pt x="28" y="22"/>
                  <a:pt x="22" y="21"/>
                  <a:pt x="21" y="21"/>
                </a:cubicBezTo>
                <a:cubicBezTo>
                  <a:pt x="16" y="21"/>
                  <a:pt x="11" y="21"/>
                  <a:pt x="6" y="21"/>
                </a:cubicBezTo>
                <a:cubicBezTo>
                  <a:pt x="4" y="21"/>
                  <a:pt x="1" y="22"/>
                  <a:pt x="1" y="20"/>
                </a:cubicBezTo>
                <a:cubicBezTo>
                  <a:pt x="1" y="18"/>
                  <a:pt x="3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13"/>
                  <a:pt x="2" y="9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4"/>
                  <a:pt x="4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4" y="0"/>
                </a:cubicBezTo>
                <a:cubicBezTo>
                  <a:pt x="8" y="0"/>
                  <a:pt x="11" y="0"/>
                  <a:pt x="15" y="0"/>
                </a:cubicBezTo>
                <a:cubicBezTo>
                  <a:pt x="19" y="0"/>
                  <a:pt x="24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0" name="Freeform 10008" descr="© INSCALE GmbH, 05.05.2010&#10;http://www.presentationload.com/">
            <a:extLst>
              <a:ext uri="{FF2B5EF4-FFF2-40B4-BE49-F238E27FC236}">
                <a16:creationId xmlns:a16="http://schemas.microsoft.com/office/drawing/2014/main" id="{664AAD2C-ACDE-D947-BF87-F2D628CA2AD2}"/>
              </a:ext>
            </a:extLst>
          </p:cNvPr>
          <p:cNvSpPr>
            <a:spLocks/>
          </p:cNvSpPr>
          <p:nvPr/>
        </p:nvSpPr>
        <p:spPr bwMode="auto">
          <a:xfrm>
            <a:off x="5314470" y="2779257"/>
            <a:ext cx="69356" cy="63263"/>
          </a:xfrm>
          <a:custGeom>
            <a:avLst/>
            <a:gdLst>
              <a:gd name="T0" fmla="*/ 73 w 34"/>
              <a:gd name="T1" fmla="*/ 0 h 31"/>
              <a:gd name="T2" fmla="*/ 75 w 34"/>
              <a:gd name="T3" fmla="*/ 14 h 31"/>
              <a:gd name="T4" fmla="*/ 75 w 34"/>
              <a:gd name="T5" fmla="*/ 36 h 31"/>
              <a:gd name="T6" fmla="*/ 75 w 34"/>
              <a:gd name="T7" fmla="*/ 67 h 31"/>
              <a:gd name="T8" fmla="*/ 68 w 34"/>
              <a:gd name="T9" fmla="*/ 67 h 31"/>
              <a:gd name="T10" fmla="*/ 64 w 34"/>
              <a:gd name="T11" fmla="*/ 67 h 31"/>
              <a:gd name="T12" fmla="*/ 59 w 34"/>
              <a:gd name="T13" fmla="*/ 67 h 31"/>
              <a:gd name="T14" fmla="*/ 33 w 34"/>
              <a:gd name="T15" fmla="*/ 69 h 31"/>
              <a:gd name="T16" fmla="*/ 31 w 34"/>
              <a:gd name="T17" fmla="*/ 74 h 31"/>
              <a:gd name="T18" fmla="*/ 26 w 34"/>
              <a:gd name="T19" fmla="*/ 74 h 31"/>
              <a:gd name="T20" fmla="*/ 26 w 34"/>
              <a:gd name="T21" fmla="*/ 74 h 31"/>
              <a:gd name="T22" fmla="*/ 24 w 34"/>
              <a:gd name="T23" fmla="*/ 72 h 31"/>
              <a:gd name="T24" fmla="*/ 24 w 34"/>
              <a:gd name="T25" fmla="*/ 74 h 31"/>
              <a:gd name="T26" fmla="*/ 24 w 34"/>
              <a:gd name="T27" fmla="*/ 72 h 31"/>
              <a:gd name="T28" fmla="*/ 24 w 34"/>
              <a:gd name="T29" fmla="*/ 72 h 31"/>
              <a:gd name="T30" fmla="*/ 26 w 34"/>
              <a:gd name="T31" fmla="*/ 72 h 31"/>
              <a:gd name="T32" fmla="*/ 26 w 34"/>
              <a:gd name="T33" fmla="*/ 72 h 31"/>
              <a:gd name="T34" fmla="*/ 26 w 34"/>
              <a:gd name="T35" fmla="*/ 72 h 31"/>
              <a:gd name="T36" fmla="*/ 26 w 34"/>
              <a:gd name="T37" fmla="*/ 72 h 31"/>
              <a:gd name="T38" fmla="*/ 28 w 34"/>
              <a:gd name="T39" fmla="*/ 72 h 31"/>
              <a:gd name="T40" fmla="*/ 26 w 34"/>
              <a:gd name="T41" fmla="*/ 62 h 31"/>
              <a:gd name="T42" fmla="*/ 24 w 34"/>
              <a:gd name="T43" fmla="*/ 53 h 31"/>
              <a:gd name="T44" fmla="*/ 14 w 34"/>
              <a:gd name="T45" fmla="*/ 45 h 31"/>
              <a:gd name="T46" fmla="*/ 5 w 34"/>
              <a:gd name="T47" fmla="*/ 41 h 31"/>
              <a:gd name="T48" fmla="*/ 2 w 34"/>
              <a:gd name="T49" fmla="*/ 31 h 31"/>
              <a:gd name="T50" fmla="*/ 5 w 34"/>
              <a:gd name="T51" fmla="*/ 17 h 31"/>
              <a:gd name="T52" fmla="*/ 12 w 34"/>
              <a:gd name="T53" fmla="*/ 0 h 31"/>
              <a:gd name="T54" fmla="*/ 24 w 34"/>
              <a:gd name="T55" fmla="*/ 0 h 31"/>
              <a:gd name="T56" fmla="*/ 61 w 34"/>
              <a:gd name="T57" fmla="*/ 0 h 31"/>
              <a:gd name="T58" fmla="*/ 73 w 34"/>
              <a:gd name="T59" fmla="*/ 0 h 31"/>
              <a:gd name="T60" fmla="*/ 73 w 34"/>
              <a:gd name="T61" fmla="*/ 0 h 31"/>
              <a:gd name="T62" fmla="*/ 73 w 34"/>
              <a:gd name="T63" fmla="*/ 0 h 3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4"/>
              <a:gd name="T97" fmla="*/ 0 h 31"/>
              <a:gd name="T98" fmla="*/ 34 w 34"/>
              <a:gd name="T99" fmla="*/ 31 h 3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4" h="31">
                <a:moveTo>
                  <a:pt x="31" y="0"/>
                </a:moveTo>
                <a:cubicBezTo>
                  <a:pt x="34" y="0"/>
                  <a:pt x="32" y="5"/>
                  <a:pt x="32" y="6"/>
                </a:cubicBezTo>
                <a:cubicBezTo>
                  <a:pt x="32" y="9"/>
                  <a:pt x="32" y="12"/>
                  <a:pt x="32" y="15"/>
                </a:cubicBezTo>
                <a:cubicBezTo>
                  <a:pt x="32" y="17"/>
                  <a:pt x="33" y="28"/>
                  <a:pt x="32" y="28"/>
                </a:cubicBezTo>
                <a:cubicBezTo>
                  <a:pt x="31" y="28"/>
                  <a:pt x="30" y="28"/>
                  <a:pt x="29" y="28"/>
                </a:cubicBezTo>
                <a:cubicBezTo>
                  <a:pt x="29" y="28"/>
                  <a:pt x="28" y="28"/>
                  <a:pt x="27" y="28"/>
                </a:cubicBezTo>
                <a:cubicBezTo>
                  <a:pt x="26" y="28"/>
                  <a:pt x="26" y="28"/>
                  <a:pt x="25" y="28"/>
                </a:cubicBezTo>
                <a:cubicBezTo>
                  <a:pt x="23" y="28"/>
                  <a:pt x="16" y="27"/>
                  <a:pt x="14" y="29"/>
                </a:cubicBezTo>
                <a:cubicBezTo>
                  <a:pt x="14" y="29"/>
                  <a:pt x="14" y="31"/>
                  <a:pt x="13" y="31"/>
                </a:cubicBezTo>
                <a:cubicBezTo>
                  <a:pt x="12" y="31"/>
                  <a:pt x="12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0"/>
                  <a:pt x="11" y="30"/>
                  <a:pt x="10" y="30"/>
                </a:cubicBezTo>
                <a:cubicBezTo>
                  <a:pt x="10" y="30"/>
                  <a:pt x="10" y="31"/>
                  <a:pt x="10" y="31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2" y="30"/>
                </a:cubicBezTo>
                <a:cubicBezTo>
                  <a:pt x="14" y="29"/>
                  <a:pt x="11" y="27"/>
                  <a:pt x="11" y="26"/>
                </a:cubicBezTo>
                <a:cubicBezTo>
                  <a:pt x="10" y="25"/>
                  <a:pt x="11" y="23"/>
                  <a:pt x="10" y="22"/>
                </a:cubicBezTo>
                <a:cubicBezTo>
                  <a:pt x="9" y="20"/>
                  <a:pt x="7" y="20"/>
                  <a:pt x="6" y="19"/>
                </a:cubicBezTo>
                <a:cubicBezTo>
                  <a:pt x="4" y="18"/>
                  <a:pt x="4" y="17"/>
                  <a:pt x="2" y="17"/>
                </a:cubicBezTo>
                <a:cubicBezTo>
                  <a:pt x="0" y="16"/>
                  <a:pt x="2" y="14"/>
                  <a:pt x="1" y="13"/>
                </a:cubicBezTo>
                <a:cubicBezTo>
                  <a:pt x="0" y="11"/>
                  <a:pt x="1" y="8"/>
                  <a:pt x="2" y="7"/>
                </a:cubicBezTo>
                <a:cubicBezTo>
                  <a:pt x="3" y="5"/>
                  <a:pt x="4" y="3"/>
                  <a:pt x="5" y="0"/>
                </a:cubicBezTo>
                <a:cubicBezTo>
                  <a:pt x="6" y="0"/>
                  <a:pt x="9" y="0"/>
                  <a:pt x="10" y="0"/>
                </a:cubicBezTo>
                <a:cubicBezTo>
                  <a:pt x="15" y="0"/>
                  <a:pt x="20" y="0"/>
                  <a:pt x="26" y="0"/>
                </a:cubicBezTo>
                <a:cubicBezTo>
                  <a:pt x="27" y="0"/>
                  <a:pt x="29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1" name="Freeform 10009" descr="© INSCALE GmbH, 05.05.2010&#10;http://www.presentationload.com/">
            <a:extLst>
              <a:ext uri="{FF2B5EF4-FFF2-40B4-BE49-F238E27FC236}">
                <a16:creationId xmlns:a16="http://schemas.microsoft.com/office/drawing/2014/main" id="{44B0BA53-AE7F-094D-850C-9D1C9CA6100F}"/>
              </a:ext>
            </a:extLst>
          </p:cNvPr>
          <p:cNvSpPr>
            <a:spLocks/>
          </p:cNvSpPr>
          <p:nvPr/>
        </p:nvSpPr>
        <p:spPr bwMode="auto">
          <a:xfrm>
            <a:off x="5478324" y="2783531"/>
            <a:ext cx="46815" cy="58988"/>
          </a:xfrm>
          <a:custGeom>
            <a:avLst/>
            <a:gdLst>
              <a:gd name="T0" fmla="*/ 40 w 23"/>
              <a:gd name="T1" fmla="*/ 7 h 29"/>
              <a:gd name="T2" fmla="*/ 45 w 23"/>
              <a:gd name="T3" fmla="*/ 14 h 29"/>
              <a:gd name="T4" fmla="*/ 49 w 23"/>
              <a:gd name="T5" fmla="*/ 19 h 29"/>
              <a:gd name="T6" fmla="*/ 49 w 23"/>
              <a:gd name="T7" fmla="*/ 19 h 29"/>
              <a:gd name="T8" fmla="*/ 49 w 23"/>
              <a:gd name="T9" fmla="*/ 19 h 29"/>
              <a:gd name="T10" fmla="*/ 47 w 23"/>
              <a:gd name="T11" fmla="*/ 19 h 29"/>
              <a:gd name="T12" fmla="*/ 47 w 23"/>
              <a:gd name="T13" fmla="*/ 19 h 29"/>
              <a:gd name="T14" fmla="*/ 45 w 23"/>
              <a:gd name="T15" fmla="*/ 19 h 29"/>
              <a:gd name="T16" fmla="*/ 45 w 23"/>
              <a:gd name="T17" fmla="*/ 24 h 29"/>
              <a:gd name="T18" fmla="*/ 47 w 23"/>
              <a:gd name="T19" fmla="*/ 24 h 29"/>
              <a:gd name="T20" fmla="*/ 47 w 23"/>
              <a:gd name="T21" fmla="*/ 24 h 29"/>
              <a:gd name="T22" fmla="*/ 47 w 23"/>
              <a:gd name="T23" fmla="*/ 24 h 29"/>
              <a:gd name="T24" fmla="*/ 49 w 23"/>
              <a:gd name="T25" fmla="*/ 24 h 29"/>
              <a:gd name="T26" fmla="*/ 35 w 23"/>
              <a:gd name="T27" fmla="*/ 43 h 29"/>
              <a:gd name="T28" fmla="*/ 35 w 23"/>
              <a:gd name="T29" fmla="*/ 69 h 29"/>
              <a:gd name="T30" fmla="*/ 23 w 23"/>
              <a:gd name="T31" fmla="*/ 62 h 29"/>
              <a:gd name="T32" fmla="*/ 0 w 23"/>
              <a:gd name="T33" fmla="*/ 62 h 29"/>
              <a:gd name="T34" fmla="*/ 0 w 23"/>
              <a:gd name="T35" fmla="*/ 5 h 29"/>
              <a:gd name="T36" fmla="*/ 9 w 23"/>
              <a:gd name="T37" fmla="*/ 5 h 29"/>
              <a:gd name="T38" fmla="*/ 16 w 23"/>
              <a:gd name="T39" fmla="*/ 5 h 29"/>
              <a:gd name="T40" fmla="*/ 40 w 23"/>
              <a:gd name="T41" fmla="*/ 7 h 29"/>
              <a:gd name="T42" fmla="*/ 40 w 23"/>
              <a:gd name="T43" fmla="*/ 7 h 29"/>
              <a:gd name="T44" fmla="*/ 40 w 23"/>
              <a:gd name="T45" fmla="*/ 7 h 29"/>
              <a:gd name="T46" fmla="*/ 40 w 23"/>
              <a:gd name="T47" fmla="*/ 7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3"/>
              <a:gd name="T73" fmla="*/ 0 h 29"/>
              <a:gd name="T74" fmla="*/ 23 w 23"/>
              <a:gd name="T75" fmla="*/ 29 h 2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3" h="29">
                <a:moveTo>
                  <a:pt x="17" y="3"/>
                </a:moveTo>
                <a:cubicBezTo>
                  <a:pt x="18" y="3"/>
                  <a:pt x="18" y="5"/>
                  <a:pt x="19" y="6"/>
                </a:cubicBezTo>
                <a:cubicBezTo>
                  <a:pt x="20" y="7"/>
                  <a:pt x="21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17" y="7"/>
                  <a:pt x="17" y="9"/>
                  <a:pt x="19" y="10"/>
                </a:cubicBezTo>
                <a:cubicBezTo>
                  <a:pt x="19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1" y="10"/>
                  <a:pt x="21" y="10"/>
                </a:cubicBezTo>
                <a:cubicBezTo>
                  <a:pt x="23" y="13"/>
                  <a:pt x="17" y="16"/>
                  <a:pt x="15" y="18"/>
                </a:cubicBezTo>
                <a:cubicBezTo>
                  <a:pt x="13" y="21"/>
                  <a:pt x="13" y="26"/>
                  <a:pt x="15" y="29"/>
                </a:cubicBezTo>
                <a:cubicBezTo>
                  <a:pt x="13" y="28"/>
                  <a:pt x="12" y="26"/>
                  <a:pt x="10" y="26"/>
                </a:cubicBezTo>
                <a:cubicBezTo>
                  <a:pt x="7" y="26"/>
                  <a:pt x="3" y="26"/>
                  <a:pt x="0" y="26"/>
                </a:cubicBezTo>
                <a:cubicBezTo>
                  <a:pt x="0" y="18"/>
                  <a:pt x="0" y="10"/>
                  <a:pt x="0" y="2"/>
                </a:cubicBezTo>
                <a:cubicBezTo>
                  <a:pt x="1" y="2"/>
                  <a:pt x="3" y="2"/>
                  <a:pt x="4" y="2"/>
                </a:cubicBezTo>
                <a:cubicBezTo>
                  <a:pt x="5" y="2"/>
                  <a:pt x="6" y="2"/>
                  <a:pt x="7" y="2"/>
                </a:cubicBezTo>
                <a:cubicBezTo>
                  <a:pt x="10" y="1"/>
                  <a:pt x="15" y="0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2" name="Freeform 10010" descr="© INSCALE GmbH, 05.05.2010&#10;http://www.presentationload.com/">
            <a:extLst>
              <a:ext uri="{FF2B5EF4-FFF2-40B4-BE49-F238E27FC236}">
                <a16:creationId xmlns:a16="http://schemas.microsoft.com/office/drawing/2014/main" id="{1A9F729A-0594-D042-9B40-860C1A5B4CCA}"/>
              </a:ext>
            </a:extLst>
          </p:cNvPr>
          <p:cNvSpPr>
            <a:spLocks/>
          </p:cNvSpPr>
          <p:nvPr/>
        </p:nvSpPr>
        <p:spPr bwMode="auto">
          <a:xfrm>
            <a:off x="5434977" y="2787806"/>
            <a:ext cx="45082" cy="48729"/>
          </a:xfrm>
          <a:custGeom>
            <a:avLst/>
            <a:gdLst>
              <a:gd name="T0" fmla="*/ 50 w 22"/>
              <a:gd name="T1" fmla="*/ 0 h 24"/>
              <a:gd name="T2" fmla="*/ 50 w 22"/>
              <a:gd name="T3" fmla="*/ 52 h 24"/>
              <a:gd name="T4" fmla="*/ 47 w 22"/>
              <a:gd name="T5" fmla="*/ 57 h 24"/>
              <a:gd name="T6" fmla="*/ 28 w 22"/>
              <a:gd name="T7" fmla="*/ 57 h 24"/>
              <a:gd name="T8" fmla="*/ 2 w 22"/>
              <a:gd name="T9" fmla="*/ 57 h 24"/>
              <a:gd name="T10" fmla="*/ 2 w 22"/>
              <a:gd name="T11" fmla="*/ 17 h 24"/>
              <a:gd name="T12" fmla="*/ 2 w 22"/>
              <a:gd name="T13" fmla="*/ 0 h 24"/>
              <a:gd name="T14" fmla="*/ 28 w 22"/>
              <a:gd name="T15" fmla="*/ 0 h 24"/>
              <a:gd name="T16" fmla="*/ 50 w 22"/>
              <a:gd name="T17" fmla="*/ 0 h 24"/>
              <a:gd name="T18" fmla="*/ 50 w 22"/>
              <a:gd name="T19" fmla="*/ 0 h 24"/>
              <a:gd name="T20" fmla="*/ 50 w 22"/>
              <a:gd name="T21" fmla="*/ 0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"/>
              <a:gd name="T34" fmla="*/ 0 h 24"/>
              <a:gd name="T35" fmla="*/ 22 w 22"/>
              <a:gd name="T36" fmla="*/ 24 h 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" h="24">
                <a:moveTo>
                  <a:pt x="21" y="0"/>
                </a:moveTo>
                <a:cubicBezTo>
                  <a:pt x="21" y="7"/>
                  <a:pt x="21" y="14"/>
                  <a:pt x="21" y="22"/>
                </a:cubicBezTo>
                <a:cubicBezTo>
                  <a:pt x="21" y="24"/>
                  <a:pt x="22" y="24"/>
                  <a:pt x="20" y="24"/>
                </a:cubicBezTo>
                <a:cubicBezTo>
                  <a:pt x="17" y="24"/>
                  <a:pt x="14" y="24"/>
                  <a:pt x="12" y="24"/>
                </a:cubicBezTo>
                <a:cubicBezTo>
                  <a:pt x="8" y="24"/>
                  <a:pt x="4" y="24"/>
                  <a:pt x="1" y="24"/>
                </a:cubicBezTo>
                <a:cubicBezTo>
                  <a:pt x="1" y="19"/>
                  <a:pt x="1" y="13"/>
                  <a:pt x="1" y="7"/>
                </a:cubicBezTo>
                <a:cubicBezTo>
                  <a:pt x="1" y="6"/>
                  <a:pt x="0" y="0"/>
                  <a:pt x="1" y="0"/>
                </a:cubicBezTo>
                <a:cubicBezTo>
                  <a:pt x="5" y="0"/>
                  <a:pt x="8" y="0"/>
                  <a:pt x="12" y="0"/>
                </a:cubicBezTo>
                <a:cubicBezTo>
                  <a:pt x="15" y="0"/>
                  <a:pt x="18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3" name="Freeform 10011" descr="© INSCALE GmbH, 05.05.2010&#10;http://www.presentationload.com/">
            <a:extLst>
              <a:ext uri="{FF2B5EF4-FFF2-40B4-BE49-F238E27FC236}">
                <a16:creationId xmlns:a16="http://schemas.microsoft.com/office/drawing/2014/main" id="{2496041F-3272-1F45-9348-778907C96468}"/>
              </a:ext>
            </a:extLst>
          </p:cNvPr>
          <p:cNvSpPr>
            <a:spLocks/>
          </p:cNvSpPr>
          <p:nvPr/>
        </p:nvSpPr>
        <p:spPr bwMode="auto">
          <a:xfrm>
            <a:off x="5379492" y="2793790"/>
            <a:ext cx="58086" cy="44455"/>
          </a:xfrm>
          <a:custGeom>
            <a:avLst/>
            <a:gdLst>
              <a:gd name="T0" fmla="*/ 67 w 28"/>
              <a:gd name="T1" fmla="*/ 0 h 22"/>
              <a:gd name="T2" fmla="*/ 67 w 28"/>
              <a:gd name="T3" fmla="*/ 35 h 22"/>
              <a:gd name="T4" fmla="*/ 67 w 28"/>
              <a:gd name="T5" fmla="*/ 50 h 22"/>
              <a:gd name="T6" fmla="*/ 50 w 28"/>
              <a:gd name="T7" fmla="*/ 50 h 22"/>
              <a:gd name="T8" fmla="*/ 22 w 28"/>
              <a:gd name="T9" fmla="*/ 52 h 22"/>
              <a:gd name="T10" fmla="*/ 0 w 28"/>
              <a:gd name="T11" fmla="*/ 47 h 22"/>
              <a:gd name="T12" fmla="*/ 0 w 28"/>
              <a:gd name="T13" fmla="*/ 0 h 22"/>
              <a:gd name="T14" fmla="*/ 67 w 28"/>
              <a:gd name="T15" fmla="*/ 0 h 22"/>
              <a:gd name="T16" fmla="*/ 67 w 28"/>
              <a:gd name="T17" fmla="*/ 0 h 22"/>
              <a:gd name="T18" fmla="*/ 67 w 28"/>
              <a:gd name="T19" fmla="*/ 0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"/>
              <a:gd name="T31" fmla="*/ 0 h 22"/>
              <a:gd name="T32" fmla="*/ 28 w 28"/>
              <a:gd name="T33" fmla="*/ 22 h 2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" h="22">
                <a:moveTo>
                  <a:pt x="28" y="0"/>
                </a:moveTo>
                <a:cubicBezTo>
                  <a:pt x="28" y="5"/>
                  <a:pt x="28" y="10"/>
                  <a:pt x="28" y="15"/>
                </a:cubicBezTo>
                <a:cubicBezTo>
                  <a:pt x="28" y="17"/>
                  <a:pt x="28" y="19"/>
                  <a:pt x="28" y="21"/>
                </a:cubicBezTo>
                <a:cubicBezTo>
                  <a:pt x="28" y="22"/>
                  <a:pt x="22" y="21"/>
                  <a:pt x="21" y="21"/>
                </a:cubicBezTo>
                <a:cubicBezTo>
                  <a:pt x="17" y="22"/>
                  <a:pt x="13" y="22"/>
                  <a:pt x="9" y="22"/>
                </a:cubicBezTo>
                <a:cubicBezTo>
                  <a:pt x="7" y="22"/>
                  <a:pt x="0" y="22"/>
                  <a:pt x="0" y="20"/>
                </a:cubicBezTo>
                <a:cubicBezTo>
                  <a:pt x="0" y="14"/>
                  <a:pt x="0" y="7"/>
                  <a:pt x="0" y="0"/>
                </a:cubicBezTo>
                <a:cubicBezTo>
                  <a:pt x="9" y="0"/>
                  <a:pt x="19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4" name="Freeform 10012" descr="© INSCALE GmbH, 05.05.2010&#10;http://www.presentationload.com/">
            <a:extLst>
              <a:ext uri="{FF2B5EF4-FFF2-40B4-BE49-F238E27FC236}">
                <a16:creationId xmlns:a16="http://schemas.microsoft.com/office/drawing/2014/main" id="{10497B22-638A-8447-9E33-5E23FEA437F4}"/>
              </a:ext>
            </a:extLst>
          </p:cNvPr>
          <p:cNvSpPr>
            <a:spLocks/>
          </p:cNvSpPr>
          <p:nvPr/>
        </p:nvSpPr>
        <p:spPr bwMode="auto">
          <a:xfrm>
            <a:off x="5472255" y="2836535"/>
            <a:ext cx="48549" cy="31631"/>
          </a:xfrm>
          <a:custGeom>
            <a:avLst/>
            <a:gdLst>
              <a:gd name="T0" fmla="*/ 7 w 24"/>
              <a:gd name="T1" fmla="*/ 0 h 16"/>
              <a:gd name="T2" fmla="*/ 42 w 24"/>
              <a:gd name="T3" fmla="*/ 7 h 16"/>
              <a:gd name="T4" fmla="*/ 42 w 24"/>
              <a:gd name="T5" fmla="*/ 25 h 16"/>
              <a:gd name="T6" fmla="*/ 42 w 24"/>
              <a:gd name="T7" fmla="*/ 25 h 16"/>
              <a:gd name="T8" fmla="*/ 33 w 24"/>
              <a:gd name="T9" fmla="*/ 28 h 16"/>
              <a:gd name="T10" fmla="*/ 16 w 24"/>
              <a:gd name="T11" fmla="*/ 30 h 16"/>
              <a:gd name="T12" fmla="*/ 7 w 24"/>
              <a:gd name="T13" fmla="*/ 37 h 16"/>
              <a:gd name="T14" fmla="*/ 0 w 24"/>
              <a:gd name="T15" fmla="*/ 32 h 16"/>
              <a:gd name="T16" fmla="*/ 2 w 24"/>
              <a:gd name="T17" fmla="*/ 0 h 16"/>
              <a:gd name="T18" fmla="*/ 7 w 24"/>
              <a:gd name="T19" fmla="*/ 0 h 16"/>
              <a:gd name="T20" fmla="*/ 7 w 24"/>
              <a:gd name="T21" fmla="*/ 0 h 16"/>
              <a:gd name="T22" fmla="*/ 7 w 24"/>
              <a:gd name="T23" fmla="*/ 0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4"/>
              <a:gd name="T37" fmla="*/ 0 h 16"/>
              <a:gd name="T38" fmla="*/ 24 w 24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4" h="16">
                <a:moveTo>
                  <a:pt x="3" y="0"/>
                </a:moveTo>
                <a:cubicBezTo>
                  <a:pt x="9" y="0"/>
                  <a:pt x="14" y="0"/>
                  <a:pt x="18" y="3"/>
                </a:cubicBezTo>
                <a:cubicBezTo>
                  <a:pt x="21" y="5"/>
                  <a:pt x="24" y="12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1"/>
                  <a:pt x="15" y="11"/>
                  <a:pt x="14" y="12"/>
                </a:cubicBezTo>
                <a:cubicBezTo>
                  <a:pt x="12" y="12"/>
                  <a:pt x="9" y="12"/>
                  <a:pt x="7" y="13"/>
                </a:cubicBezTo>
                <a:cubicBezTo>
                  <a:pt x="6" y="14"/>
                  <a:pt x="5" y="16"/>
                  <a:pt x="3" y="16"/>
                </a:cubicBezTo>
                <a:cubicBezTo>
                  <a:pt x="2" y="15"/>
                  <a:pt x="1" y="14"/>
                  <a:pt x="0" y="14"/>
                </a:cubicBezTo>
                <a:cubicBezTo>
                  <a:pt x="0" y="10"/>
                  <a:pt x="1" y="5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5" name="Freeform 10013" descr="© INSCALE GmbH, 05.05.2010&#10;http://www.presentationload.com/">
            <a:extLst>
              <a:ext uri="{FF2B5EF4-FFF2-40B4-BE49-F238E27FC236}">
                <a16:creationId xmlns:a16="http://schemas.microsoft.com/office/drawing/2014/main" id="{A3D6A78A-9EA8-1D45-8199-C9C19F8EA3E2}"/>
              </a:ext>
            </a:extLst>
          </p:cNvPr>
          <p:cNvSpPr>
            <a:spLocks/>
          </p:cNvSpPr>
          <p:nvPr/>
        </p:nvSpPr>
        <p:spPr bwMode="auto">
          <a:xfrm>
            <a:off x="5434977" y="2836535"/>
            <a:ext cx="39013" cy="86345"/>
          </a:xfrm>
          <a:custGeom>
            <a:avLst/>
            <a:gdLst>
              <a:gd name="T0" fmla="*/ 45 w 19"/>
              <a:gd name="T1" fmla="*/ 0 h 43"/>
              <a:gd name="T2" fmla="*/ 43 w 19"/>
              <a:gd name="T3" fmla="*/ 33 h 43"/>
              <a:gd name="T4" fmla="*/ 33 w 19"/>
              <a:gd name="T5" fmla="*/ 49 h 43"/>
              <a:gd name="T6" fmla="*/ 31 w 19"/>
              <a:gd name="T7" fmla="*/ 66 h 43"/>
              <a:gd name="T8" fmla="*/ 43 w 19"/>
              <a:gd name="T9" fmla="*/ 85 h 43"/>
              <a:gd name="T10" fmla="*/ 33 w 19"/>
              <a:gd name="T11" fmla="*/ 101 h 43"/>
              <a:gd name="T12" fmla="*/ 33 w 19"/>
              <a:gd name="T13" fmla="*/ 85 h 43"/>
              <a:gd name="T14" fmla="*/ 19 w 19"/>
              <a:gd name="T15" fmla="*/ 70 h 43"/>
              <a:gd name="T16" fmla="*/ 7 w 19"/>
              <a:gd name="T17" fmla="*/ 56 h 43"/>
              <a:gd name="T18" fmla="*/ 0 w 19"/>
              <a:gd name="T19" fmla="*/ 40 h 43"/>
              <a:gd name="T20" fmla="*/ 2 w 19"/>
              <a:gd name="T21" fmla="*/ 0 h 43"/>
              <a:gd name="T22" fmla="*/ 45 w 19"/>
              <a:gd name="T23" fmla="*/ 0 h 43"/>
              <a:gd name="T24" fmla="*/ 45 w 19"/>
              <a:gd name="T25" fmla="*/ 0 h 43"/>
              <a:gd name="T26" fmla="*/ 45 w 19"/>
              <a:gd name="T27" fmla="*/ 0 h 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9"/>
              <a:gd name="T43" fmla="*/ 0 h 43"/>
              <a:gd name="T44" fmla="*/ 19 w 19"/>
              <a:gd name="T45" fmla="*/ 43 h 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9" h="43">
                <a:moveTo>
                  <a:pt x="19" y="0"/>
                </a:moveTo>
                <a:cubicBezTo>
                  <a:pt x="19" y="5"/>
                  <a:pt x="19" y="10"/>
                  <a:pt x="18" y="14"/>
                </a:cubicBezTo>
                <a:cubicBezTo>
                  <a:pt x="15" y="16"/>
                  <a:pt x="15" y="18"/>
                  <a:pt x="14" y="21"/>
                </a:cubicBezTo>
                <a:cubicBezTo>
                  <a:pt x="14" y="23"/>
                  <a:pt x="12" y="25"/>
                  <a:pt x="13" y="28"/>
                </a:cubicBezTo>
                <a:cubicBezTo>
                  <a:pt x="14" y="31"/>
                  <a:pt x="18" y="32"/>
                  <a:pt x="18" y="36"/>
                </a:cubicBezTo>
                <a:cubicBezTo>
                  <a:pt x="18" y="38"/>
                  <a:pt x="16" y="42"/>
                  <a:pt x="14" y="43"/>
                </a:cubicBezTo>
                <a:cubicBezTo>
                  <a:pt x="14" y="41"/>
                  <a:pt x="15" y="38"/>
                  <a:pt x="14" y="36"/>
                </a:cubicBezTo>
                <a:cubicBezTo>
                  <a:pt x="13" y="34"/>
                  <a:pt x="10" y="32"/>
                  <a:pt x="8" y="30"/>
                </a:cubicBezTo>
                <a:cubicBezTo>
                  <a:pt x="7" y="28"/>
                  <a:pt x="5" y="26"/>
                  <a:pt x="3" y="24"/>
                </a:cubicBezTo>
                <a:cubicBezTo>
                  <a:pt x="1" y="21"/>
                  <a:pt x="1" y="21"/>
                  <a:pt x="0" y="17"/>
                </a:cubicBezTo>
                <a:cubicBezTo>
                  <a:pt x="0" y="15"/>
                  <a:pt x="0" y="0"/>
                  <a:pt x="1" y="0"/>
                </a:cubicBezTo>
                <a:cubicBezTo>
                  <a:pt x="7" y="0"/>
                  <a:pt x="13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6" name="Freeform 10014" descr="© INSCALE GmbH, 05.05.2010&#10;http://www.presentationload.com/">
            <a:extLst>
              <a:ext uri="{FF2B5EF4-FFF2-40B4-BE49-F238E27FC236}">
                <a16:creationId xmlns:a16="http://schemas.microsoft.com/office/drawing/2014/main" id="{0C3F3C87-4120-1340-A04C-2CAFEC5518CD}"/>
              </a:ext>
            </a:extLst>
          </p:cNvPr>
          <p:cNvSpPr>
            <a:spLocks/>
          </p:cNvSpPr>
          <p:nvPr/>
        </p:nvSpPr>
        <p:spPr bwMode="auto">
          <a:xfrm>
            <a:off x="5394230" y="2836535"/>
            <a:ext cx="43348" cy="50439"/>
          </a:xfrm>
          <a:custGeom>
            <a:avLst/>
            <a:gdLst>
              <a:gd name="T0" fmla="*/ 50 w 21"/>
              <a:gd name="T1" fmla="*/ 0 h 25"/>
              <a:gd name="T2" fmla="*/ 48 w 21"/>
              <a:gd name="T3" fmla="*/ 40 h 25"/>
              <a:gd name="T4" fmla="*/ 40 w 21"/>
              <a:gd name="T5" fmla="*/ 52 h 25"/>
              <a:gd name="T6" fmla="*/ 21 w 21"/>
              <a:gd name="T7" fmla="*/ 52 h 25"/>
              <a:gd name="T8" fmla="*/ 17 w 21"/>
              <a:gd name="T9" fmla="*/ 57 h 25"/>
              <a:gd name="T10" fmla="*/ 14 w 21"/>
              <a:gd name="T11" fmla="*/ 57 h 25"/>
              <a:gd name="T12" fmla="*/ 12 w 21"/>
              <a:gd name="T13" fmla="*/ 59 h 25"/>
              <a:gd name="T14" fmla="*/ 5 w 21"/>
              <a:gd name="T15" fmla="*/ 57 h 25"/>
              <a:gd name="T16" fmla="*/ 5 w 21"/>
              <a:gd name="T17" fmla="*/ 57 h 25"/>
              <a:gd name="T18" fmla="*/ 0 w 21"/>
              <a:gd name="T19" fmla="*/ 59 h 25"/>
              <a:gd name="T20" fmla="*/ 0 w 21"/>
              <a:gd name="T21" fmla="*/ 24 h 25"/>
              <a:gd name="T22" fmla="*/ 0 w 21"/>
              <a:gd name="T23" fmla="*/ 5 h 25"/>
              <a:gd name="T24" fmla="*/ 12 w 21"/>
              <a:gd name="T25" fmla="*/ 2 h 25"/>
              <a:gd name="T26" fmla="*/ 33 w 21"/>
              <a:gd name="T27" fmla="*/ 0 h 25"/>
              <a:gd name="T28" fmla="*/ 50 w 21"/>
              <a:gd name="T29" fmla="*/ 0 h 25"/>
              <a:gd name="T30" fmla="*/ 50 w 21"/>
              <a:gd name="T31" fmla="*/ 0 h 25"/>
              <a:gd name="T32" fmla="*/ 50 w 21"/>
              <a:gd name="T33" fmla="*/ 0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1"/>
              <a:gd name="T52" fmla="*/ 0 h 25"/>
              <a:gd name="T53" fmla="*/ 21 w 21"/>
              <a:gd name="T54" fmla="*/ 25 h 2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1" h="25">
                <a:moveTo>
                  <a:pt x="21" y="0"/>
                </a:moveTo>
                <a:cubicBezTo>
                  <a:pt x="20" y="6"/>
                  <a:pt x="20" y="11"/>
                  <a:pt x="20" y="17"/>
                </a:cubicBezTo>
                <a:cubicBezTo>
                  <a:pt x="21" y="21"/>
                  <a:pt x="21" y="21"/>
                  <a:pt x="17" y="22"/>
                </a:cubicBezTo>
                <a:cubicBezTo>
                  <a:pt x="14" y="22"/>
                  <a:pt x="11" y="22"/>
                  <a:pt x="9" y="22"/>
                </a:cubicBezTo>
                <a:cubicBezTo>
                  <a:pt x="9" y="23"/>
                  <a:pt x="8" y="24"/>
                  <a:pt x="7" y="24"/>
                </a:cubicBezTo>
                <a:cubicBezTo>
                  <a:pt x="7" y="24"/>
                  <a:pt x="7" y="24"/>
                  <a:pt x="6" y="24"/>
                </a:cubicBezTo>
                <a:cubicBezTo>
                  <a:pt x="6" y="25"/>
                  <a:pt x="6" y="25"/>
                  <a:pt x="5" y="25"/>
                </a:cubicBezTo>
                <a:cubicBezTo>
                  <a:pt x="4" y="24"/>
                  <a:pt x="3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4"/>
                  <a:pt x="0" y="25"/>
                </a:cubicBezTo>
                <a:cubicBezTo>
                  <a:pt x="0" y="20"/>
                  <a:pt x="0" y="15"/>
                  <a:pt x="0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0"/>
                  <a:pt x="3" y="1"/>
                  <a:pt x="5" y="1"/>
                </a:cubicBezTo>
                <a:cubicBezTo>
                  <a:pt x="8" y="1"/>
                  <a:pt x="11" y="1"/>
                  <a:pt x="14" y="0"/>
                </a:cubicBezTo>
                <a:cubicBezTo>
                  <a:pt x="16" y="0"/>
                  <a:pt x="18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7" name="Freeform 10015" descr="© INSCALE GmbH, 05.05.2010&#10;http://www.presentationload.com/">
            <a:extLst>
              <a:ext uri="{FF2B5EF4-FFF2-40B4-BE49-F238E27FC236}">
                <a16:creationId xmlns:a16="http://schemas.microsoft.com/office/drawing/2014/main" id="{C171EF21-742C-D645-844E-2E5B283D2240}"/>
              </a:ext>
            </a:extLst>
          </p:cNvPr>
          <p:cNvSpPr>
            <a:spLocks/>
          </p:cNvSpPr>
          <p:nvPr/>
        </p:nvSpPr>
        <p:spPr bwMode="auto">
          <a:xfrm>
            <a:off x="5326608" y="2836535"/>
            <a:ext cx="67622" cy="44455"/>
          </a:xfrm>
          <a:custGeom>
            <a:avLst/>
            <a:gdLst>
              <a:gd name="T0" fmla="*/ 78 w 33"/>
              <a:gd name="T1" fmla="*/ 2 h 22"/>
              <a:gd name="T2" fmla="*/ 78 w 33"/>
              <a:gd name="T3" fmla="*/ 52 h 22"/>
              <a:gd name="T4" fmla="*/ 14 w 33"/>
              <a:gd name="T5" fmla="*/ 52 h 22"/>
              <a:gd name="T6" fmla="*/ 9 w 33"/>
              <a:gd name="T7" fmla="*/ 5 h 22"/>
              <a:gd name="T8" fmla="*/ 12 w 33"/>
              <a:gd name="T9" fmla="*/ 7 h 22"/>
              <a:gd name="T10" fmla="*/ 12 w 33"/>
              <a:gd name="T11" fmla="*/ 7 h 22"/>
              <a:gd name="T12" fmla="*/ 17 w 33"/>
              <a:gd name="T13" fmla="*/ 7 h 22"/>
              <a:gd name="T14" fmla="*/ 19 w 33"/>
              <a:gd name="T15" fmla="*/ 2 h 22"/>
              <a:gd name="T16" fmla="*/ 31 w 33"/>
              <a:gd name="T17" fmla="*/ 0 h 22"/>
              <a:gd name="T18" fmla="*/ 78 w 33"/>
              <a:gd name="T19" fmla="*/ 2 h 22"/>
              <a:gd name="T20" fmla="*/ 78 w 33"/>
              <a:gd name="T21" fmla="*/ 2 h 22"/>
              <a:gd name="T22" fmla="*/ 78 w 33"/>
              <a:gd name="T23" fmla="*/ 2 h 22"/>
              <a:gd name="T24" fmla="*/ 78 w 33"/>
              <a:gd name="T25" fmla="*/ 2 h 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"/>
              <a:gd name="T40" fmla="*/ 0 h 22"/>
              <a:gd name="T41" fmla="*/ 33 w 33"/>
              <a:gd name="T42" fmla="*/ 22 h 2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" h="22">
                <a:moveTo>
                  <a:pt x="33" y="1"/>
                </a:moveTo>
                <a:cubicBezTo>
                  <a:pt x="33" y="8"/>
                  <a:pt x="33" y="15"/>
                  <a:pt x="33" y="22"/>
                </a:cubicBezTo>
                <a:cubicBezTo>
                  <a:pt x="24" y="22"/>
                  <a:pt x="15" y="22"/>
                  <a:pt x="6" y="22"/>
                </a:cubicBezTo>
                <a:cubicBezTo>
                  <a:pt x="18" y="19"/>
                  <a:pt x="0" y="6"/>
                  <a:pt x="4" y="2"/>
                </a:cubicBezTo>
                <a:cubicBezTo>
                  <a:pt x="5" y="2"/>
                  <a:pt x="5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7" y="3"/>
                </a:cubicBezTo>
                <a:cubicBezTo>
                  <a:pt x="8" y="3"/>
                  <a:pt x="8" y="2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9" y="0"/>
                  <a:pt x="26" y="0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8" name="Freeform 10016" descr="© INSCALE GmbH, 05.05.2010&#10;http://www.presentationload.com/">
            <a:extLst>
              <a:ext uri="{FF2B5EF4-FFF2-40B4-BE49-F238E27FC236}">
                <a16:creationId xmlns:a16="http://schemas.microsoft.com/office/drawing/2014/main" id="{EB450851-D845-034F-BD8F-C00094F5CAA8}"/>
              </a:ext>
            </a:extLst>
          </p:cNvPr>
          <p:cNvSpPr>
            <a:spLocks/>
          </p:cNvSpPr>
          <p:nvPr/>
        </p:nvSpPr>
        <p:spPr bwMode="auto">
          <a:xfrm>
            <a:off x="5408968" y="2878425"/>
            <a:ext cx="57219" cy="47020"/>
          </a:xfrm>
          <a:custGeom>
            <a:avLst/>
            <a:gdLst>
              <a:gd name="T0" fmla="*/ 33 w 28"/>
              <a:gd name="T1" fmla="*/ 0 h 23"/>
              <a:gd name="T2" fmla="*/ 52 w 28"/>
              <a:gd name="T3" fmla="*/ 24 h 23"/>
              <a:gd name="T4" fmla="*/ 64 w 28"/>
              <a:gd name="T5" fmla="*/ 36 h 23"/>
              <a:gd name="T6" fmla="*/ 61 w 28"/>
              <a:gd name="T7" fmla="*/ 53 h 23"/>
              <a:gd name="T8" fmla="*/ 47 w 28"/>
              <a:gd name="T9" fmla="*/ 45 h 23"/>
              <a:gd name="T10" fmla="*/ 33 w 28"/>
              <a:gd name="T11" fmla="*/ 38 h 23"/>
              <a:gd name="T12" fmla="*/ 28 w 28"/>
              <a:gd name="T13" fmla="*/ 38 h 23"/>
              <a:gd name="T14" fmla="*/ 28 w 28"/>
              <a:gd name="T15" fmla="*/ 38 h 23"/>
              <a:gd name="T16" fmla="*/ 0 w 28"/>
              <a:gd name="T17" fmla="*/ 22 h 23"/>
              <a:gd name="T18" fmla="*/ 0 w 28"/>
              <a:gd name="T19" fmla="*/ 7 h 23"/>
              <a:gd name="T20" fmla="*/ 5 w 28"/>
              <a:gd name="T21" fmla="*/ 2 h 23"/>
              <a:gd name="T22" fmla="*/ 33 w 28"/>
              <a:gd name="T23" fmla="*/ 0 h 23"/>
              <a:gd name="T24" fmla="*/ 33 w 28"/>
              <a:gd name="T25" fmla="*/ 0 h 23"/>
              <a:gd name="T26" fmla="*/ 33 w 28"/>
              <a:gd name="T27" fmla="*/ 0 h 2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8"/>
              <a:gd name="T43" fmla="*/ 0 h 23"/>
              <a:gd name="T44" fmla="*/ 28 w 28"/>
              <a:gd name="T45" fmla="*/ 23 h 2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8" h="23">
                <a:moveTo>
                  <a:pt x="14" y="0"/>
                </a:moveTo>
                <a:cubicBezTo>
                  <a:pt x="16" y="3"/>
                  <a:pt x="19" y="7"/>
                  <a:pt x="22" y="10"/>
                </a:cubicBezTo>
                <a:cubicBezTo>
                  <a:pt x="23" y="11"/>
                  <a:pt x="27" y="14"/>
                  <a:pt x="27" y="15"/>
                </a:cubicBezTo>
                <a:cubicBezTo>
                  <a:pt x="27" y="17"/>
                  <a:pt x="28" y="21"/>
                  <a:pt x="26" y="22"/>
                </a:cubicBezTo>
                <a:cubicBezTo>
                  <a:pt x="23" y="23"/>
                  <a:pt x="22" y="21"/>
                  <a:pt x="20" y="19"/>
                </a:cubicBezTo>
                <a:cubicBezTo>
                  <a:pt x="18" y="18"/>
                  <a:pt x="16" y="17"/>
                  <a:pt x="14" y="16"/>
                </a:cubicBezTo>
                <a:cubicBezTo>
                  <a:pt x="13" y="16"/>
                  <a:pt x="13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9" y="13"/>
                  <a:pt x="5" y="11"/>
                  <a:pt x="0" y="9"/>
                </a:cubicBezTo>
                <a:cubicBezTo>
                  <a:pt x="0" y="9"/>
                  <a:pt x="0" y="3"/>
                  <a:pt x="0" y="3"/>
                </a:cubicBezTo>
                <a:cubicBezTo>
                  <a:pt x="1" y="2"/>
                  <a:pt x="2" y="2"/>
                  <a:pt x="2" y="1"/>
                </a:cubicBezTo>
                <a:cubicBezTo>
                  <a:pt x="6" y="1"/>
                  <a:pt x="10" y="1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9" name="Freeform 10017" descr="© INSCALE GmbH, 05.05.2010&#10;http://www.presentationload.com/">
            <a:extLst>
              <a:ext uri="{FF2B5EF4-FFF2-40B4-BE49-F238E27FC236}">
                <a16:creationId xmlns:a16="http://schemas.microsoft.com/office/drawing/2014/main" id="{A1F4806D-09A8-E44D-86E7-7B124A35523F}"/>
              </a:ext>
            </a:extLst>
          </p:cNvPr>
          <p:cNvSpPr>
            <a:spLocks/>
          </p:cNvSpPr>
          <p:nvPr/>
        </p:nvSpPr>
        <p:spPr bwMode="auto">
          <a:xfrm>
            <a:off x="5332676" y="2880990"/>
            <a:ext cx="49416" cy="59843"/>
          </a:xfrm>
          <a:custGeom>
            <a:avLst/>
            <a:gdLst>
              <a:gd name="T0" fmla="*/ 43 w 24"/>
              <a:gd name="T1" fmla="*/ 0 h 30"/>
              <a:gd name="T2" fmla="*/ 45 w 24"/>
              <a:gd name="T3" fmla="*/ 0 h 30"/>
              <a:gd name="T4" fmla="*/ 45 w 24"/>
              <a:gd name="T5" fmla="*/ 9 h 30"/>
              <a:gd name="T6" fmla="*/ 43 w 24"/>
              <a:gd name="T7" fmla="*/ 12 h 30"/>
              <a:gd name="T8" fmla="*/ 40 w 24"/>
              <a:gd name="T9" fmla="*/ 23 h 30"/>
              <a:gd name="T10" fmla="*/ 38 w 24"/>
              <a:gd name="T11" fmla="*/ 28 h 30"/>
              <a:gd name="T12" fmla="*/ 38 w 24"/>
              <a:gd name="T13" fmla="*/ 33 h 30"/>
              <a:gd name="T14" fmla="*/ 40 w 24"/>
              <a:gd name="T15" fmla="*/ 42 h 30"/>
              <a:gd name="T16" fmla="*/ 40 w 24"/>
              <a:gd name="T17" fmla="*/ 42 h 30"/>
              <a:gd name="T18" fmla="*/ 43 w 24"/>
              <a:gd name="T19" fmla="*/ 44 h 30"/>
              <a:gd name="T20" fmla="*/ 43 w 24"/>
              <a:gd name="T21" fmla="*/ 44 h 30"/>
              <a:gd name="T22" fmla="*/ 43 w 24"/>
              <a:gd name="T23" fmla="*/ 44 h 30"/>
              <a:gd name="T24" fmla="*/ 43 w 24"/>
              <a:gd name="T25" fmla="*/ 44 h 30"/>
              <a:gd name="T26" fmla="*/ 45 w 24"/>
              <a:gd name="T27" fmla="*/ 44 h 30"/>
              <a:gd name="T28" fmla="*/ 45 w 24"/>
              <a:gd name="T29" fmla="*/ 44 h 30"/>
              <a:gd name="T30" fmla="*/ 45 w 24"/>
              <a:gd name="T31" fmla="*/ 44 h 30"/>
              <a:gd name="T32" fmla="*/ 48 w 24"/>
              <a:gd name="T33" fmla="*/ 44 h 30"/>
              <a:gd name="T34" fmla="*/ 48 w 24"/>
              <a:gd name="T35" fmla="*/ 44 h 30"/>
              <a:gd name="T36" fmla="*/ 48 w 24"/>
              <a:gd name="T37" fmla="*/ 44 h 30"/>
              <a:gd name="T38" fmla="*/ 52 w 24"/>
              <a:gd name="T39" fmla="*/ 51 h 30"/>
              <a:gd name="T40" fmla="*/ 57 w 24"/>
              <a:gd name="T41" fmla="*/ 65 h 30"/>
              <a:gd name="T42" fmla="*/ 43 w 24"/>
              <a:gd name="T43" fmla="*/ 51 h 30"/>
              <a:gd name="T44" fmla="*/ 33 w 24"/>
              <a:gd name="T45" fmla="*/ 51 h 30"/>
              <a:gd name="T46" fmla="*/ 36 w 24"/>
              <a:gd name="T47" fmla="*/ 56 h 30"/>
              <a:gd name="T48" fmla="*/ 36 w 24"/>
              <a:gd name="T49" fmla="*/ 63 h 30"/>
              <a:gd name="T50" fmla="*/ 36 w 24"/>
              <a:gd name="T51" fmla="*/ 63 h 30"/>
              <a:gd name="T52" fmla="*/ 21 w 24"/>
              <a:gd name="T53" fmla="*/ 54 h 30"/>
              <a:gd name="T54" fmla="*/ 21 w 24"/>
              <a:gd name="T55" fmla="*/ 42 h 30"/>
              <a:gd name="T56" fmla="*/ 12 w 24"/>
              <a:gd name="T57" fmla="*/ 28 h 30"/>
              <a:gd name="T58" fmla="*/ 7 w 24"/>
              <a:gd name="T59" fmla="*/ 14 h 30"/>
              <a:gd name="T60" fmla="*/ 7 w 24"/>
              <a:gd name="T61" fmla="*/ 14 h 30"/>
              <a:gd name="T62" fmla="*/ 7 w 24"/>
              <a:gd name="T63" fmla="*/ 0 h 30"/>
              <a:gd name="T64" fmla="*/ 43 w 24"/>
              <a:gd name="T65" fmla="*/ 0 h 30"/>
              <a:gd name="T66" fmla="*/ 43 w 24"/>
              <a:gd name="T67" fmla="*/ 0 h 30"/>
              <a:gd name="T68" fmla="*/ 43 w 24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4"/>
              <a:gd name="T106" fmla="*/ 0 h 30"/>
              <a:gd name="T107" fmla="*/ 24 w 24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4" h="30">
                <a:moveTo>
                  <a:pt x="18" y="0"/>
                </a:moveTo>
                <a:cubicBezTo>
                  <a:pt x="18" y="0"/>
                  <a:pt x="18" y="0"/>
                  <a:pt x="19" y="0"/>
                </a:cubicBezTo>
                <a:cubicBezTo>
                  <a:pt x="20" y="0"/>
                  <a:pt x="21" y="3"/>
                  <a:pt x="19" y="4"/>
                </a:cubicBezTo>
                <a:cubicBezTo>
                  <a:pt x="19" y="4"/>
                  <a:pt x="19" y="4"/>
                  <a:pt x="18" y="5"/>
                </a:cubicBezTo>
                <a:cubicBezTo>
                  <a:pt x="17" y="6"/>
                  <a:pt x="16" y="9"/>
                  <a:pt x="17" y="10"/>
                </a:cubicBezTo>
                <a:cubicBezTo>
                  <a:pt x="17" y="10"/>
                  <a:pt x="17" y="11"/>
                  <a:pt x="16" y="12"/>
                </a:cubicBezTo>
                <a:cubicBezTo>
                  <a:pt x="16" y="13"/>
                  <a:pt x="16" y="13"/>
                  <a:pt x="16" y="14"/>
                </a:cubicBezTo>
                <a:cubicBezTo>
                  <a:pt x="17" y="14"/>
                  <a:pt x="16" y="17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8" y="18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1" y="20"/>
                  <a:pt x="22" y="20"/>
                  <a:pt x="22" y="22"/>
                </a:cubicBezTo>
                <a:cubicBezTo>
                  <a:pt x="21" y="24"/>
                  <a:pt x="22" y="26"/>
                  <a:pt x="24" y="28"/>
                </a:cubicBezTo>
                <a:cubicBezTo>
                  <a:pt x="20" y="30"/>
                  <a:pt x="21" y="25"/>
                  <a:pt x="18" y="22"/>
                </a:cubicBezTo>
                <a:cubicBezTo>
                  <a:pt x="17" y="22"/>
                  <a:pt x="14" y="20"/>
                  <a:pt x="14" y="22"/>
                </a:cubicBezTo>
                <a:cubicBezTo>
                  <a:pt x="13" y="23"/>
                  <a:pt x="15" y="23"/>
                  <a:pt x="15" y="24"/>
                </a:cubicBezTo>
                <a:cubicBezTo>
                  <a:pt x="17" y="24"/>
                  <a:pt x="17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6"/>
                  <a:pt x="10" y="25"/>
                  <a:pt x="9" y="23"/>
                </a:cubicBezTo>
                <a:cubicBezTo>
                  <a:pt x="9" y="21"/>
                  <a:pt x="10" y="20"/>
                  <a:pt x="9" y="18"/>
                </a:cubicBezTo>
                <a:cubicBezTo>
                  <a:pt x="7" y="16"/>
                  <a:pt x="6" y="15"/>
                  <a:pt x="5" y="12"/>
                </a:cubicBezTo>
                <a:cubicBezTo>
                  <a:pt x="4" y="11"/>
                  <a:pt x="5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0" y="5"/>
                  <a:pt x="1" y="1"/>
                  <a:pt x="3" y="0"/>
                </a:cubicBezTo>
                <a:cubicBezTo>
                  <a:pt x="8" y="0"/>
                  <a:pt x="13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0" name="Freeform 10018" descr="© INSCALE GmbH, 05.05.2010&#10;http://www.presentationload.com/">
            <a:extLst>
              <a:ext uri="{FF2B5EF4-FFF2-40B4-BE49-F238E27FC236}">
                <a16:creationId xmlns:a16="http://schemas.microsoft.com/office/drawing/2014/main" id="{6AE87CB0-C33C-204F-9FE8-A25ECDB77B68}"/>
              </a:ext>
            </a:extLst>
          </p:cNvPr>
          <p:cNvSpPr>
            <a:spLocks/>
          </p:cNvSpPr>
          <p:nvPr/>
        </p:nvSpPr>
        <p:spPr bwMode="auto">
          <a:xfrm>
            <a:off x="5363886" y="2880990"/>
            <a:ext cx="45082" cy="41890"/>
          </a:xfrm>
          <a:custGeom>
            <a:avLst/>
            <a:gdLst>
              <a:gd name="T0" fmla="*/ 35 w 22"/>
              <a:gd name="T1" fmla="*/ 0 h 21"/>
              <a:gd name="T2" fmla="*/ 35 w 22"/>
              <a:gd name="T3" fmla="*/ 7 h 21"/>
              <a:gd name="T4" fmla="*/ 52 w 22"/>
              <a:gd name="T5" fmla="*/ 5 h 21"/>
              <a:gd name="T6" fmla="*/ 52 w 22"/>
              <a:gd name="T7" fmla="*/ 19 h 21"/>
              <a:gd name="T8" fmla="*/ 31 w 22"/>
              <a:gd name="T9" fmla="*/ 28 h 21"/>
              <a:gd name="T10" fmla="*/ 26 w 22"/>
              <a:gd name="T11" fmla="*/ 40 h 21"/>
              <a:gd name="T12" fmla="*/ 17 w 22"/>
              <a:gd name="T13" fmla="*/ 49 h 21"/>
              <a:gd name="T14" fmla="*/ 12 w 22"/>
              <a:gd name="T15" fmla="*/ 44 h 21"/>
              <a:gd name="T16" fmla="*/ 7 w 22"/>
              <a:gd name="T17" fmla="*/ 44 h 21"/>
              <a:gd name="T18" fmla="*/ 5 w 22"/>
              <a:gd name="T19" fmla="*/ 30 h 21"/>
              <a:gd name="T20" fmla="*/ 5 w 22"/>
              <a:gd name="T21" fmla="*/ 16 h 21"/>
              <a:gd name="T22" fmla="*/ 12 w 22"/>
              <a:gd name="T23" fmla="*/ 7 h 21"/>
              <a:gd name="T24" fmla="*/ 7 w 22"/>
              <a:gd name="T25" fmla="*/ 0 h 21"/>
              <a:gd name="T26" fmla="*/ 35 w 22"/>
              <a:gd name="T27" fmla="*/ 0 h 2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21"/>
              <a:gd name="T44" fmla="*/ 22 w 22"/>
              <a:gd name="T45" fmla="*/ 21 h 2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21">
                <a:moveTo>
                  <a:pt x="15" y="0"/>
                </a:moveTo>
                <a:cubicBezTo>
                  <a:pt x="15" y="1"/>
                  <a:pt x="15" y="2"/>
                  <a:pt x="15" y="3"/>
                </a:cubicBezTo>
                <a:cubicBezTo>
                  <a:pt x="18" y="1"/>
                  <a:pt x="20" y="3"/>
                  <a:pt x="22" y="2"/>
                </a:cubicBezTo>
                <a:cubicBezTo>
                  <a:pt x="22" y="4"/>
                  <a:pt x="22" y="6"/>
                  <a:pt x="22" y="8"/>
                </a:cubicBezTo>
                <a:cubicBezTo>
                  <a:pt x="18" y="7"/>
                  <a:pt x="16" y="10"/>
                  <a:pt x="13" y="12"/>
                </a:cubicBezTo>
                <a:cubicBezTo>
                  <a:pt x="12" y="14"/>
                  <a:pt x="12" y="15"/>
                  <a:pt x="11" y="17"/>
                </a:cubicBezTo>
                <a:cubicBezTo>
                  <a:pt x="10" y="18"/>
                  <a:pt x="8" y="19"/>
                  <a:pt x="7" y="21"/>
                </a:cubicBezTo>
                <a:cubicBezTo>
                  <a:pt x="7" y="21"/>
                  <a:pt x="6" y="20"/>
                  <a:pt x="5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0" y="17"/>
                  <a:pt x="2" y="16"/>
                  <a:pt x="2" y="13"/>
                </a:cubicBezTo>
                <a:cubicBezTo>
                  <a:pt x="1" y="13"/>
                  <a:pt x="2" y="8"/>
                  <a:pt x="2" y="7"/>
                </a:cubicBezTo>
                <a:cubicBezTo>
                  <a:pt x="3" y="5"/>
                  <a:pt x="5" y="4"/>
                  <a:pt x="5" y="3"/>
                </a:cubicBezTo>
                <a:cubicBezTo>
                  <a:pt x="6" y="1"/>
                  <a:pt x="4" y="0"/>
                  <a:pt x="3" y="0"/>
                </a:cubicBezTo>
                <a:cubicBezTo>
                  <a:pt x="7" y="0"/>
                  <a:pt x="11" y="0"/>
                  <a:pt x="1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6857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1" name="Freeform 10431" descr="© INSCALE GmbH, 05.05.2010&#10;http://www.presentationload.com/">
            <a:extLst>
              <a:ext uri="{FF2B5EF4-FFF2-40B4-BE49-F238E27FC236}">
                <a16:creationId xmlns:a16="http://schemas.microsoft.com/office/drawing/2014/main" id="{3A0A4DF4-42E1-2148-8D80-A1E03C4E0AA3}"/>
              </a:ext>
            </a:extLst>
          </p:cNvPr>
          <p:cNvSpPr>
            <a:spLocks/>
          </p:cNvSpPr>
          <p:nvPr/>
        </p:nvSpPr>
        <p:spPr bwMode="auto">
          <a:xfrm>
            <a:off x="5232142" y="2964002"/>
            <a:ext cx="1072022" cy="275180"/>
          </a:xfrm>
          <a:custGeom>
            <a:avLst/>
            <a:gdLst>
              <a:gd name="T0" fmla="*/ 793 w 529"/>
              <a:gd name="T1" fmla="*/ 11 h 136"/>
              <a:gd name="T2" fmla="*/ 697 w 529"/>
              <a:gd name="T3" fmla="*/ 11 h 136"/>
              <a:gd name="T4" fmla="*/ 615 w 529"/>
              <a:gd name="T5" fmla="*/ 12 h 136"/>
              <a:gd name="T6" fmla="*/ 440 w 529"/>
              <a:gd name="T7" fmla="*/ 8 h 136"/>
              <a:gd name="T8" fmla="*/ 353 w 529"/>
              <a:gd name="T9" fmla="*/ 3 h 136"/>
              <a:gd name="T10" fmla="*/ 234 w 529"/>
              <a:gd name="T11" fmla="*/ 6 h 136"/>
              <a:gd name="T12" fmla="*/ 217 w 529"/>
              <a:gd name="T13" fmla="*/ 19 h 136"/>
              <a:gd name="T14" fmla="*/ 108 w 529"/>
              <a:gd name="T15" fmla="*/ 22 h 136"/>
              <a:gd name="T16" fmla="*/ 79 w 529"/>
              <a:gd name="T17" fmla="*/ 22 h 136"/>
              <a:gd name="T18" fmla="*/ 76 w 529"/>
              <a:gd name="T19" fmla="*/ 39 h 136"/>
              <a:gd name="T20" fmla="*/ 73 w 529"/>
              <a:gd name="T21" fmla="*/ 53 h 136"/>
              <a:gd name="T22" fmla="*/ 68 w 529"/>
              <a:gd name="T23" fmla="*/ 65 h 136"/>
              <a:gd name="T24" fmla="*/ 57 w 529"/>
              <a:gd name="T25" fmla="*/ 88 h 136"/>
              <a:gd name="T26" fmla="*/ 54 w 529"/>
              <a:gd name="T27" fmla="*/ 102 h 136"/>
              <a:gd name="T28" fmla="*/ 48 w 529"/>
              <a:gd name="T29" fmla="*/ 114 h 136"/>
              <a:gd name="T30" fmla="*/ 34 w 529"/>
              <a:gd name="T31" fmla="*/ 120 h 136"/>
              <a:gd name="T32" fmla="*/ 36 w 529"/>
              <a:gd name="T33" fmla="*/ 133 h 136"/>
              <a:gd name="T34" fmla="*/ 34 w 529"/>
              <a:gd name="T35" fmla="*/ 141 h 136"/>
              <a:gd name="T36" fmla="*/ 28 w 529"/>
              <a:gd name="T37" fmla="*/ 159 h 136"/>
              <a:gd name="T38" fmla="*/ 15 w 529"/>
              <a:gd name="T39" fmla="*/ 161 h 136"/>
              <a:gd name="T40" fmla="*/ 20 w 529"/>
              <a:gd name="T41" fmla="*/ 165 h 136"/>
              <a:gd name="T42" fmla="*/ 22 w 529"/>
              <a:gd name="T43" fmla="*/ 178 h 136"/>
              <a:gd name="T44" fmla="*/ 22 w 529"/>
              <a:gd name="T45" fmla="*/ 193 h 136"/>
              <a:gd name="T46" fmla="*/ 8 w 529"/>
              <a:gd name="T47" fmla="*/ 204 h 136"/>
              <a:gd name="T48" fmla="*/ 6 w 529"/>
              <a:gd name="T49" fmla="*/ 208 h 136"/>
              <a:gd name="T50" fmla="*/ 200 w 529"/>
              <a:gd name="T51" fmla="*/ 208 h 136"/>
              <a:gd name="T52" fmla="*/ 254 w 529"/>
              <a:gd name="T53" fmla="*/ 207 h 136"/>
              <a:gd name="T54" fmla="*/ 533 w 529"/>
              <a:gd name="T55" fmla="*/ 208 h 136"/>
              <a:gd name="T56" fmla="*/ 568 w 529"/>
              <a:gd name="T57" fmla="*/ 205 h 136"/>
              <a:gd name="T58" fmla="*/ 579 w 529"/>
              <a:gd name="T59" fmla="*/ 178 h 136"/>
              <a:gd name="T60" fmla="*/ 595 w 529"/>
              <a:gd name="T61" fmla="*/ 165 h 136"/>
              <a:gd name="T62" fmla="*/ 598 w 529"/>
              <a:gd name="T63" fmla="*/ 156 h 136"/>
              <a:gd name="T64" fmla="*/ 610 w 529"/>
              <a:gd name="T65" fmla="*/ 144 h 136"/>
              <a:gd name="T66" fmla="*/ 632 w 529"/>
              <a:gd name="T67" fmla="*/ 137 h 136"/>
              <a:gd name="T68" fmla="*/ 649 w 529"/>
              <a:gd name="T69" fmla="*/ 133 h 136"/>
              <a:gd name="T70" fmla="*/ 666 w 529"/>
              <a:gd name="T71" fmla="*/ 124 h 136"/>
              <a:gd name="T72" fmla="*/ 680 w 529"/>
              <a:gd name="T73" fmla="*/ 113 h 136"/>
              <a:gd name="T74" fmla="*/ 698 w 529"/>
              <a:gd name="T75" fmla="*/ 103 h 136"/>
              <a:gd name="T76" fmla="*/ 700 w 529"/>
              <a:gd name="T77" fmla="*/ 93 h 136"/>
              <a:gd name="T78" fmla="*/ 711 w 529"/>
              <a:gd name="T79" fmla="*/ 91 h 136"/>
              <a:gd name="T80" fmla="*/ 728 w 529"/>
              <a:gd name="T81" fmla="*/ 77 h 136"/>
              <a:gd name="T82" fmla="*/ 729 w 529"/>
              <a:gd name="T83" fmla="*/ 86 h 136"/>
              <a:gd name="T84" fmla="*/ 752 w 529"/>
              <a:gd name="T85" fmla="*/ 71 h 136"/>
              <a:gd name="T86" fmla="*/ 766 w 529"/>
              <a:gd name="T87" fmla="*/ 65 h 136"/>
              <a:gd name="T88" fmla="*/ 782 w 529"/>
              <a:gd name="T89" fmla="*/ 69 h 136"/>
              <a:gd name="T90" fmla="*/ 797 w 529"/>
              <a:gd name="T91" fmla="*/ 45 h 136"/>
              <a:gd name="T92" fmla="*/ 814 w 529"/>
              <a:gd name="T93" fmla="*/ 42 h 136"/>
              <a:gd name="T94" fmla="*/ 819 w 529"/>
              <a:gd name="T95" fmla="*/ 8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9"/>
              <a:gd name="T145" fmla="*/ 0 h 136"/>
              <a:gd name="T146" fmla="*/ 529 w 529"/>
              <a:gd name="T147" fmla="*/ 136 h 1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9" h="136">
                <a:moveTo>
                  <a:pt x="519" y="5"/>
                </a:moveTo>
                <a:cubicBezTo>
                  <a:pt x="517" y="5"/>
                  <a:pt x="515" y="5"/>
                  <a:pt x="514" y="5"/>
                </a:cubicBezTo>
                <a:cubicBezTo>
                  <a:pt x="512" y="5"/>
                  <a:pt x="513" y="7"/>
                  <a:pt x="512" y="7"/>
                </a:cubicBezTo>
                <a:cubicBezTo>
                  <a:pt x="509" y="7"/>
                  <a:pt x="506" y="7"/>
                  <a:pt x="503" y="7"/>
                </a:cubicBezTo>
                <a:cubicBezTo>
                  <a:pt x="498" y="7"/>
                  <a:pt x="492" y="7"/>
                  <a:pt x="487" y="7"/>
                </a:cubicBezTo>
                <a:cubicBezTo>
                  <a:pt x="474" y="7"/>
                  <a:pt x="462" y="7"/>
                  <a:pt x="450" y="7"/>
                </a:cubicBezTo>
                <a:cubicBezTo>
                  <a:pt x="438" y="7"/>
                  <a:pt x="425" y="7"/>
                  <a:pt x="412" y="7"/>
                </a:cubicBezTo>
                <a:cubicBezTo>
                  <a:pt x="411" y="7"/>
                  <a:pt x="406" y="6"/>
                  <a:pt x="405" y="7"/>
                </a:cubicBezTo>
                <a:cubicBezTo>
                  <a:pt x="404" y="9"/>
                  <a:pt x="400" y="8"/>
                  <a:pt x="397" y="8"/>
                </a:cubicBezTo>
                <a:cubicBezTo>
                  <a:pt x="391" y="7"/>
                  <a:pt x="386" y="7"/>
                  <a:pt x="381" y="7"/>
                </a:cubicBezTo>
                <a:cubicBezTo>
                  <a:pt x="358" y="7"/>
                  <a:pt x="335" y="6"/>
                  <a:pt x="312" y="4"/>
                </a:cubicBezTo>
                <a:cubicBezTo>
                  <a:pt x="303" y="4"/>
                  <a:pt x="293" y="5"/>
                  <a:pt x="284" y="5"/>
                </a:cubicBezTo>
                <a:cubicBezTo>
                  <a:pt x="272" y="4"/>
                  <a:pt x="261" y="4"/>
                  <a:pt x="250" y="3"/>
                </a:cubicBezTo>
                <a:cubicBezTo>
                  <a:pt x="245" y="3"/>
                  <a:pt x="240" y="2"/>
                  <a:pt x="236" y="2"/>
                </a:cubicBezTo>
                <a:cubicBezTo>
                  <a:pt x="232" y="2"/>
                  <a:pt x="230" y="4"/>
                  <a:pt x="228" y="2"/>
                </a:cubicBezTo>
                <a:cubicBezTo>
                  <a:pt x="226" y="1"/>
                  <a:pt x="219" y="2"/>
                  <a:pt x="217" y="2"/>
                </a:cubicBezTo>
                <a:cubicBezTo>
                  <a:pt x="212" y="3"/>
                  <a:pt x="206" y="3"/>
                  <a:pt x="201" y="3"/>
                </a:cubicBezTo>
                <a:cubicBezTo>
                  <a:pt x="184" y="3"/>
                  <a:pt x="167" y="3"/>
                  <a:pt x="151" y="4"/>
                </a:cubicBezTo>
                <a:cubicBezTo>
                  <a:pt x="152" y="0"/>
                  <a:pt x="149" y="1"/>
                  <a:pt x="146" y="1"/>
                </a:cubicBezTo>
                <a:cubicBezTo>
                  <a:pt x="143" y="1"/>
                  <a:pt x="140" y="0"/>
                  <a:pt x="137" y="0"/>
                </a:cubicBezTo>
                <a:cubicBezTo>
                  <a:pt x="137" y="4"/>
                  <a:pt x="140" y="8"/>
                  <a:pt x="140" y="12"/>
                </a:cubicBezTo>
                <a:cubicBezTo>
                  <a:pt x="139" y="16"/>
                  <a:pt x="134" y="14"/>
                  <a:pt x="130" y="14"/>
                </a:cubicBezTo>
                <a:cubicBezTo>
                  <a:pt x="120" y="14"/>
                  <a:pt x="110" y="14"/>
                  <a:pt x="99" y="14"/>
                </a:cubicBezTo>
                <a:cubicBezTo>
                  <a:pt x="90" y="14"/>
                  <a:pt x="80" y="14"/>
                  <a:pt x="70" y="14"/>
                </a:cubicBezTo>
                <a:cubicBezTo>
                  <a:pt x="66" y="14"/>
                  <a:pt x="62" y="14"/>
                  <a:pt x="57" y="14"/>
                </a:cubicBezTo>
                <a:cubicBezTo>
                  <a:pt x="54" y="15"/>
                  <a:pt x="55" y="16"/>
                  <a:pt x="53" y="18"/>
                </a:cubicBezTo>
                <a:cubicBezTo>
                  <a:pt x="51" y="19"/>
                  <a:pt x="50" y="16"/>
                  <a:pt x="51" y="14"/>
                </a:cubicBezTo>
                <a:cubicBezTo>
                  <a:pt x="50" y="14"/>
                  <a:pt x="49" y="14"/>
                  <a:pt x="48" y="14"/>
                </a:cubicBezTo>
                <a:cubicBezTo>
                  <a:pt x="49" y="16"/>
                  <a:pt x="49" y="17"/>
                  <a:pt x="48" y="18"/>
                </a:cubicBezTo>
                <a:cubicBezTo>
                  <a:pt x="46" y="20"/>
                  <a:pt x="49" y="23"/>
                  <a:pt x="49" y="25"/>
                </a:cubicBezTo>
                <a:cubicBezTo>
                  <a:pt x="49" y="28"/>
                  <a:pt x="47" y="27"/>
                  <a:pt x="44" y="27"/>
                </a:cubicBezTo>
                <a:cubicBezTo>
                  <a:pt x="41" y="27"/>
                  <a:pt x="44" y="30"/>
                  <a:pt x="46" y="31"/>
                </a:cubicBezTo>
                <a:cubicBezTo>
                  <a:pt x="46" y="32"/>
                  <a:pt x="49" y="34"/>
                  <a:pt x="47" y="34"/>
                </a:cubicBezTo>
                <a:cubicBezTo>
                  <a:pt x="46" y="34"/>
                  <a:pt x="45" y="35"/>
                  <a:pt x="44" y="35"/>
                </a:cubicBezTo>
                <a:cubicBezTo>
                  <a:pt x="42" y="35"/>
                  <a:pt x="41" y="34"/>
                  <a:pt x="39" y="34"/>
                </a:cubicBezTo>
                <a:cubicBezTo>
                  <a:pt x="35" y="35"/>
                  <a:pt x="43" y="40"/>
                  <a:pt x="44" y="42"/>
                </a:cubicBezTo>
                <a:cubicBezTo>
                  <a:pt x="46" y="45"/>
                  <a:pt x="42" y="45"/>
                  <a:pt x="41" y="46"/>
                </a:cubicBezTo>
                <a:cubicBezTo>
                  <a:pt x="39" y="48"/>
                  <a:pt x="40" y="50"/>
                  <a:pt x="39" y="52"/>
                </a:cubicBezTo>
                <a:cubicBezTo>
                  <a:pt x="38" y="53"/>
                  <a:pt x="35" y="55"/>
                  <a:pt x="37" y="57"/>
                </a:cubicBezTo>
                <a:cubicBezTo>
                  <a:pt x="38" y="59"/>
                  <a:pt x="42" y="60"/>
                  <a:pt x="41" y="63"/>
                </a:cubicBezTo>
                <a:cubicBezTo>
                  <a:pt x="40" y="65"/>
                  <a:pt x="38" y="62"/>
                  <a:pt x="36" y="62"/>
                </a:cubicBezTo>
                <a:cubicBezTo>
                  <a:pt x="33" y="63"/>
                  <a:pt x="33" y="65"/>
                  <a:pt x="35" y="66"/>
                </a:cubicBezTo>
                <a:cubicBezTo>
                  <a:pt x="37" y="67"/>
                  <a:pt x="39" y="68"/>
                  <a:pt x="37" y="69"/>
                </a:cubicBezTo>
                <a:cubicBezTo>
                  <a:pt x="35" y="70"/>
                  <a:pt x="33" y="69"/>
                  <a:pt x="32" y="71"/>
                </a:cubicBezTo>
                <a:cubicBezTo>
                  <a:pt x="32" y="72"/>
                  <a:pt x="32" y="73"/>
                  <a:pt x="31" y="74"/>
                </a:cubicBezTo>
                <a:cubicBezTo>
                  <a:pt x="31" y="74"/>
                  <a:pt x="27" y="75"/>
                  <a:pt x="27" y="75"/>
                </a:cubicBezTo>
                <a:cubicBezTo>
                  <a:pt x="26" y="75"/>
                  <a:pt x="26" y="73"/>
                  <a:pt x="24" y="74"/>
                </a:cubicBezTo>
                <a:cubicBezTo>
                  <a:pt x="22" y="76"/>
                  <a:pt x="22" y="76"/>
                  <a:pt x="22" y="78"/>
                </a:cubicBezTo>
                <a:cubicBezTo>
                  <a:pt x="22" y="79"/>
                  <a:pt x="23" y="80"/>
                  <a:pt x="24" y="81"/>
                </a:cubicBezTo>
                <a:cubicBezTo>
                  <a:pt x="26" y="83"/>
                  <a:pt x="26" y="80"/>
                  <a:pt x="27" y="81"/>
                </a:cubicBezTo>
                <a:cubicBezTo>
                  <a:pt x="32" y="82"/>
                  <a:pt x="24" y="86"/>
                  <a:pt x="23" y="86"/>
                </a:cubicBezTo>
                <a:cubicBezTo>
                  <a:pt x="20" y="87"/>
                  <a:pt x="25" y="90"/>
                  <a:pt x="25" y="91"/>
                </a:cubicBezTo>
                <a:cubicBezTo>
                  <a:pt x="25" y="92"/>
                  <a:pt x="25" y="94"/>
                  <a:pt x="24" y="93"/>
                </a:cubicBezTo>
                <a:cubicBezTo>
                  <a:pt x="22" y="92"/>
                  <a:pt x="23" y="92"/>
                  <a:pt x="22" y="91"/>
                </a:cubicBezTo>
                <a:cubicBezTo>
                  <a:pt x="18" y="88"/>
                  <a:pt x="16" y="91"/>
                  <a:pt x="17" y="95"/>
                </a:cubicBezTo>
                <a:cubicBezTo>
                  <a:pt x="18" y="97"/>
                  <a:pt x="18" y="96"/>
                  <a:pt x="18" y="99"/>
                </a:cubicBezTo>
                <a:cubicBezTo>
                  <a:pt x="18" y="100"/>
                  <a:pt x="16" y="101"/>
                  <a:pt x="18" y="103"/>
                </a:cubicBezTo>
                <a:cubicBezTo>
                  <a:pt x="13" y="105"/>
                  <a:pt x="17" y="94"/>
                  <a:pt x="13" y="96"/>
                </a:cubicBezTo>
                <a:cubicBezTo>
                  <a:pt x="12" y="96"/>
                  <a:pt x="11" y="99"/>
                  <a:pt x="11" y="100"/>
                </a:cubicBezTo>
                <a:cubicBezTo>
                  <a:pt x="10" y="101"/>
                  <a:pt x="7" y="104"/>
                  <a:pt x="10" y="104"/>
                </a:cubicBezTo>
                <a:cubicBezTo>
                  <a:pt x="12" y="105"/>
                  <a:pt x="10" y="103"/>
                  <a:pt x="11" y="102"/>
                </a:cubicBezTo>
                <a:cubicBezTo>
                  <a:pt x="12" y="101"/>
                  <a:pt x="15" y="103"/>
                  <a:pt x="15" y="104"/>
                </a:cubicBezTo>
                <a:cubicBezTo>
                  <a:pt x="15" y="104"/>
                  <a:pt x="14" y="106"/>
                  <a:pt x="13" y="107"/>
                </a:cubicBezTo>
                <a:cubicBezTo>
                  <a:pt x="13" y="107"/>
                  <a:pt x="14" y="109"/>
                  <a:pt x="13" y="110"/>
                </a:cubicBezTo>
                <a:cubicBezTo>
                  <a:pt x="12" y="111"/>
                  <a:pt x="10" y="109"/>
                  <a:pt x="9" y="112"/>
                </a:cubicBezTo>
                <a:cubicBezTo>
                  <a:pt x="9" y="115"/>
                  <a:pt x="13" y="113"/>
                  <a:pt x="14" y="115"/>
                </a:cubicBezTo>
                <a:cubicBezTo>
                  <a:pt x="15" y="116"/>
                  <a:pt x="15" y="119"/>
                  <a:pt x="13" y="119"/>
                </a:cubicBezTo>
                <a:cubicBezTo>
                  <a:pt x="10" y="118"/>
                  <a:pt x="15" y="122"/>
                  <a:pt x="15" y="122"/>
                </a:cubicBezTo>
                <a:cubicBezTo>
                  <a:pt x="15" y="123"/>
                  <a:pt x="16" y="125"/>
                  <a:pt x="14" y="125"/>
                </a:cubicBezTo>
                <a:cubicBezTo>
                  <a:pt x="12" y="125"/>
                  <a:pt x="12" y="123"/>
                  <a:pt x="10" y="124"/>
                </a:cubicBezTo>
                <a:cubicBezTo>
                  <a:pt x="8" y="125"/>
                  <a:pt x="9" y="126"/>
                  <a:pt x="8" y="128"/>
                </a:cubicBezTo>
                <a:cubicBezTo>
                  <a:pt x="8" y="131"/>
                  <a:pt x="8" y="132"/>
                  <a:pt x="5" y="132"/>
                </a:cubicBezTo>
                <a:cubicBezTo>
                  <a:pt x="4" y="132"/>
                  <a:pt x="3" y="131"/>
                  <a:pt x="2" y="131"/>
                </a:cubicBezTo>
                <a:cubicBezTo>
                  <a:pt x="1" y="132"/>
                  <a:pt x="0" y="134"/>
                  <a:pt x="1" y="134"/>
                </a:cubicBezTo>
                <a:cubicBezTo>
                  <a:pt x="1" y="135"/>
                  <a:pt x="3" y="135"/>
                  <a:pt x="4" y="135"/>
                </a:cubicBezTo>
                <a:cubicBezTo>
                  <a:pt x="12" y="135"/>
                  <a:pt x="20" y="135"/>
                  <a:pt x="28" y="135"/>
                </a:cubicBezTo>
                <a:cubicBezTo>
                  <a:pt x="40" y="135"/>
                  <a:pt x="52" y="135"/>
                  <a:pt x="64" y="135"/>
                </a:cubicBezTo>
                <a:cubicBezTo>
                  <a:pt x="86" y="135"/>
                  <a:pt x="108" y="135"/>
                  <a:pt x="129" y="135"/>
                </a:cubicBezTo>
                <a:cubicBezTo>
                  <a:pt x="129" y="133"/>
                  <a:pt x="134" y="134"/>
                  <a:pt x="135" y="134"/>
                </a:cubicBezTo>
                <a:cubicBezTo>
                  <a:pt x="138" y="134"/>
                  <a:pt x="140" y="134"/>
                  <a:pt x="143" y="134"/>
                </a:cubicBezTo>
                <a:cubicBezTo>
                  <a:pt x="150" y="134"/>
                  <a:pt x="157" y="134"/>
                  <a:pt x="164" y="134"/>
                </a:cubicBezTo>
                <a:cubicBezTo>
                  <a:pt x="176" y="134"/>
                  <a:pt x="188" y="134"/>
                  <a:pt x="199" y="135"/>
                </a:cubicBezTo>
                <a:cubicBezTo>
                  <a:pt x="224" y="135"/>
                  <a:pt x="248" y="135"/>
                  <a:pt x="272" y="135"/>
                </a:cubicBezTo>
                <a:cubicBezTo>
                  <a:pt x="296" y="136"/>
                  <a:pt x="320" y="135"/>
                  <a:pt x="344" y="135"/>
                </a:cubicBezTo>
                <a:cubicBezTo>
                  <a:pt x="349" y="135"/>
                  <a:pt x="355" y="135"/>
                  <a:pt x="360" y="135"/>
                </a:cubicBezTo>
                <a:cubicBezTo>
                  <a:pt x="362" y="135"/>
                  <a:pt x="364" y="135"/>
                  <a:pt x="366" y="135"/>
                </a:cubicBezTo>
                <a:cubicBezTo>
                  <a:pt x="367" y="135"/>
                  <a:pt x="366" y="134"/>
                  <a:pt x="367" y="133"/>
                </a:cubicBezTo>
                <a:cubicBezTo>
                  <a:pt x="367" y="129"/>
                  <a:pt x="367" y="126"/>
                  <a:pt x="368" y="123"/>
                </a:cubicBezTo>
                <a:cubicBezTo>
                  <a:pt x="368" y="120"/>
                  <a:pt x="368" y="115"/>
                  <a:pt x="372" y="113"/>
                </a:cubicBezTo>
                <a:cubicBezTo>
                  <a:pt x="374" y="113"/>
                  <a:pt x="372" y="114"/>
                  <a:pt x="374" y="115"/>
                </a:cubicBezTo>
                <a:cubicBezTo>
                  <a:pt x="375" y="115"/>
                  <a:pt x="376" y="114"/>
                  <a:pt x="377" y="115"/>
                </a:cubicBezTo>
                <a:cubicBezTo>
                  <a:pt x="378" y="115"/>
                  <a:pt x="382" y="113"/>
                  <a:pt x="383" y="112"/>
                </a:cubicBezTo>
                <a:cubicBezTo>
                  <a:pt x="386" y="110"/>
                  <a:pt x="383" y="109"/>
                  <a:pt x="384" y="107"/>
                </a:cubicBezTo>
                <a:cubicBezTo>
                  <a:pt x="384" y="106"/>
                  <a:pt x="385" y="105"/>
                  <a:pt x="385" y="104"/>
                </a:cubicBezTo>
                <a:cubicBezTo>
                  <a:pt x="386" y="103"/>
                  <a:pt x="385" y="102"/>
                  <a:pt x="385" y="102"/>
                </a:cubicBezTo>
                <a:cubicBezTo>
                  <a:pt x="385" y="101"/>
                  <a:pt x="385" y="101"/>
                  <a:pt x="386" y="101"/>
                </a:cubicBezTo>
                <a:cubicBezTo>
                  <a:pt x="387" y="98"/>
                  <a:pt x="388" y="98"/>
                  <a:pt x="390" y="97"/>
                </a:cubicBezTo>
                <a:cubicBezTo>
                  <a:pt x="391" y="96"/>
                  <a:pt x="391" y="96"/>
                  <a:pt x="392" y="96"/>
                </a:cubicBezTo>
                <a:cubicBezTo>
                  <a:pt x="393" y="95"/>
                  <a:pt x="392" y="93"/>
                  <a:pt x="394" y="93"/>
                </a:cubicBezTo>
                <a:cubicBezTo>
                  <a:pt x="395" y="92"/>
                  <a:pt x="396" y="93"/>
                  <a:pt x="398" y="91"/>
                </a:cubicBezTo>
                <a:cubicBezTo>
                  <a:pt x="398" y="91"/>
                  <a:pt x="399" y="90"/>
                  <a:pt x="400" y="89"/>
                </a:cubicBezTo>
                <a:cubicBezTo>
                  <a:pt x="402" y="89"/>
                  <a:pt x="405" y="89"/>
                  <a:pt x="408" y="89"/>
                </a:cubicBezTo>
                <a:cubicBezTo>
                  <a:pt x="409" y="89"/>
                  <a:pt x="409" y="88"/>
                  <a:pt x="410" y="88"/>
                </a:cubicBezTo>
                <a:cubicBezTo>
                  <a:pt x="411" y="88"/>
                  <a:pt x="412" y="89"/>
                  <a:pt x="414" y="89"/>
                </a:cubicBezTo>
                <a:cubicBezTo>
                  <a:pt x="417" y="89"/>
                  <a:pt x="417" y="89"/>
                  <a:pt x="419" y="86"/>
                </a:cubicBezTo>
                <a:cubicBezTo>
                  <a:pt x="420" y="86"/>
                  <a:pt x="422" y="85"/>
                  <a:pt x="422" y="85"/>
                </a:cubicBezTo>
                <a:cubicBezTo>
                  <a:pt x="423" y="84"/>
                  <a:pt x="424" y="82"/>
                  <a:pt x="425" y="82"/>
                </a:cubicBezTo>
                <a:cubicBezTo>
                  <a:pt x="427" y="81"/>
                  <a:pt x="429" y="83"/>
                  <a:pt x="430" y="80"/>
                </a:cubicBezTo>
                <a:cubicBezTo>
                  <a:pt x="431" y="79"/>
                  <a:pt x="431" y="78"/>
                  <a:pt x="431" y="78"/>
                </a:cubicBezTo>
                <a:cubicBezTo>
                  <a:pt x="433" y="76"/>
                  <a:pt x="432" y="77"/>
                  <a:pt x="434" y="76"/>
                </a:cubicBezTo>
                <a:cubicBezTo>
                  <a:pt x="436" y="75"/>
                  <a:pt x="437" y="74"/>
                  <a:pt x="439" y="73"/>
                </a:cubicBezTo>
                <a:cubicBezTo>
                  <a:pt x="442" y="71"/>
                  <a:pt x="443" y="72"/>
                  <a:pt x="446" y="72"/>
                </a:cubicBezTo>
                <a:cubicBezTo>
                  <a:pt x="449" y="72"/>
                  <a:pt x="449" y="71"/>
                  <a:pt x="450" y="69"/>
                </a:cubicBezTo>
                <a:cubicBezTo>
                  <a:pt x="451" y="68"/>
                  <a:pt x="451" y="68"/>
                  <a:pt x="451" y="67"/>
                </a:cubicBezTo>
                <a:cubicBezTo>
                  <a:pt x="451" y="67"/>
                  <a:pt x="452" y="66"/>
                  <a:pt x="452" y="66"/>
                </a:cubicBezTo>
                <a:cubicBezTo>
                  <a:pt x="452" y="65"/>
                  <a:pt x="453" y="65"/>
                  <a:pt x="453" y="64"/>
                </a:cubicBezTo>
                <a:cubicBezTo>
                  <a:pt x="453" y="63"/>
                  <a:pt x="452" y="61"/>
                  <a:pt x="452" y="60"/>
                </a:cubicBezTo>
                <a:cubicBezTo>
                  <a:pt x="454" y="61"/>
                  <a:pt x="452" y="59"/>
                  <a:pt x="453" y="59"/>
                </a:cubicBezTo>
                <a:cubicBezTo>
                  <a:pt x="456" y="58"/>
                  <a:pt x="455" y="59"/>
                  <a:pt x="457" y="59"/>
                </a:cubicBezTo>
                <a:cubicBezTo>
                  <a:pt x="459" y="60"/>
                  <a:pt x="458" y="61"/>
                  <a:pt x="459" y="59"/>
                </a:cubicBezTo>
                <a:cubicBezTo>
                  <a:pt x="460" y="57"/>
                  <a:pt x="460" y="57"/>
                  <a:pt x="460" y="55"/>
                </a:cubicBezTo>
                <a:cubicBezTo>
                  <a:pt x="461" y="54"/>
                  <a:pt x="466" y="50"/>
                  <a:pt x="468" y="50"/>
                </a:cubicBezTo>
                <a:cubicBezTo>
                  <a:pt x="468" y="50"/>
                  <a:pt x="470" y="49"/>
                  <a:pt x="470" y="50"/>
                </a:cubicBezTo>
                <a:cubicBezTo>
                  <a:pt x="470" y="51"/>
                  <a:pt x="471" y="51"/>
                  <a:pt x="472" y="51"/>
                </a:cubicBezTo>
                <a:cubicBezTo>
                  <a:pt x="472" y="52"/>
                  <a:pt x="471" y="52"/>
                  <a:pt x="471" y="53"/>
                </a:cubicBezTo>
                <a:cubicBezTo>
                  <a:pt x="471" y="54"/>
                  <a:pt x="470" y="54"/>
                  <a:pt x="471" y="56"/>
                </a:cubicBezTo>
                <a:cubicBezTo>
                  <a:pt x="471" y="56"/>
                  <a:pt x="472" y="58"/>
                  <a:pt x="473" y="58"/>
                </a:cubicBezTo>
                <a:cubicBezTo>
                  <a:pt x="476" y="58"/>
                  <a:pt x="478" y="55"/>
                  <a:pt x="479" y="54"/>
                </a:cubicBezTo>
                <a:cubicBezTo>
                  <a:pt x="482" y="52"/>
                  <a:pt x="482" y="48"/>
                  <a:pt x="486" y="46"/>
                </a:cubicBezTo>
                <a:cubicBezTo>
                  <a:pt x="487" y="45"/>
                  <a:pt x="488" y="45"/>
                  <a:pt x="489" y="44"/>
                </a:cubicBezTo>
                <a:cubicBezTo>
                  <a:pt x="490" y="44"/>
                  <a:pt x="491" y="45"/>
                  <a:pt x="492" y="44"/>
                </a:cubicBezTo>
                <a:cubicBezTo>
                  <a:pt x="493" y="44"/>
                  <a:pt x="494" y="42"/>
                  <a:pt x="495" y="42"/>
                </a:cubicBezTo>
                <a:cubicBezTo>
                  <a:pt x="496" y="42"/>
                  <a:pt x="499" y="43"/>
                  <a:pt x="499" y="43"/>
                </a:cubicBezTo>
                <a:cubicBezTo>
                  <a:pt x="501" y="45"/>
                  <a:pt x="499" y="47"/>
                  <a:pt x="503" y="46"/>
                </a:cubicBezTo>
                <a:cubicBezTo>
                  <a:pt x="504" y="46"/>
                  <a:pt x="504" y="45"/>
                  <a:pt x="505" y="45"/>
                </a:cubicBezTo>
                <a:cubicBezTo>
                  <a:pt x="505" y="44"/>
                  <a:pt x="506" y="45"/>
                  <a:pt x="506" y="44"/>
                </a:cubicBezTo>
                <a:cubicBezTo>
                  <a:pt x="509" y="42"/>
                  <a:pt x="510" y="37"/>
                  <a:pt x="512" y="34"/>
                </a:cubicBezTo>
                <a:cubicBezTo>
                  <a:pt x="513" y="31"/>
                  <a:pt x="514" y="31"/>
                  <a:pt x="515" y="29"/>
                </a:cubicBezTo>
                <a:cubicBezTo>
                  <a:pt x="517" y="28"/>
                  <a:pt x="517" y="27"/>
                  <a:pt x="519" y="26"/>
                </a:cubicBezTo>
                <a:cubicBezTo>
                  <a:pt x="521" y="26"/>
                  <a:pt x="520" y="26"/>
                  <a:pt x="521" y="27"/>
                </a:cubicBezTo>
                <a:cubicBezTo>
                  <a:pt x="523" y="27"/>
                  <a:pt x="524" y="28"/>
                  <a:pt x="526" y="27"/>
                </a:cubicBezTo>
                <a:cubicBezTo>
                  <a:pt x="522" y="25"/>
                  <a:pt x="525" y="20"/>
                  <a:pt x="526" y="17"/>
                </a:cubicBezTo>
                <a:cubicBezTo>
                  <a:pt x="526" y="16"/>
                  <a:pt x="525" y="13"/>
                  <a:pt x="526" y="12"/>
                </a:cubicBezTo>
                <a:cubicBezTo>
                  <a:pt x="526" y="10"/>
                  <a:pt x="528" y="7"/>
                  <a:pt x="529" y="5"/>
                </a:cubicBezTo>
                <a:cubicBezTo>
                  <a:pt x="526" y="5"/>
                  <a:pt x="522" y="5"/>
                  <a:pt x="519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52" name="Group 11371">
            <a:extLst>
              <a:ext uri="{FF2B5EF4-FFF2-40B4-BE49-F238E27FC236}">
                <a16:creationId xmlns:a16="http://schemas.microsoft.com/office/drawing/2014/main" id="{058980DE-9671-AF48-B84B-63F4D065C8A2}"/>
              </a:ext>
            </a:extLst>
          </p:cNvPr>
          <p:cNvGrpSpPr>
            <a:grpSpLocks/>
          </p:cNvGrpSpPr>
          <p:nvPr/>
        </p:nvGrpSpPr>
        <p:grpSpPr bwMode="auto">
          <a:xfrm>
            <a:off x="6067446" y="2501391"/>
            <a:ext cx="1019658" cy="487169"/>
            <a:chOff x="4044" y="1852"/>
            <a:chExt cx="797" cy="363"/>
          </a:xfrm>
          <a:solidFill>
            <a:srgbClr val="F1F2EA"/>
          </a:solidFill>
        </p:grpSpPr>
        <p:sp>
          <p:nvSpPr>
            <p:cNvPr id="753" name="Freeform 10366" descr="© INSCALE GmbH, 05.05.2010&#10;http://www.presentationload.com/">
              <a:extLst>
                <a:ext uri="{FF2B5EF4-FFF2-40B4-BE49-F238E27FC236}">
                  <a16:creationId xmlns:a16="http://schemas.microsoft.com/office/drawing/2014/main" id="{FB12448E-E834-0442-9B50-D2B0A41CA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2030"/>
              <a:ext cx="15" cy="23"/>
            </a:xfrm>
            <a:custGeom>
              <a:avLst/>
              <a:gdLst>
                <a:gd name="T0" fmla="*/ 14 w 10"/>
                <a:gd name="T1" fmla="*/ 0 h 15"/>
                <a:gd name="T2" fmla="*/ 12 w 10"/>
                <a:gd name="T3" fmla="*/ 0 h 15"/>
                <a:gd name="T4" fmla="*/ 11 w 10"/>
                <a:gd name="T5" fmla="*/ 3 h 15"/>
                <a:gd name="T6" fmla="*/ 9 w 10"/>
                <a:gd name="T7" fmla="*/ 5 h 15"/>
                <a:gd name="T8" fmla="*/ 8 w 10"/>
                <a:gd name="T9" fmla="*/ 11 h 15"/>
                <a:gd name="T10" fmla="*/ 2 w 10"/>
                <a:gd name="T11" fmla="*/ 17 h 15"/>
                <a:gd name="T12" fmla="*/ 5 w 10"/>
                <a:gd name="T13" fmla="*/ 15 h 15"/>
                <a:gd name="T14" fmla="*/ 0 w 10"/>
                <a:gd name="T15" fmla="*/ 18 h 15"/>
                <a:gd name="T16" fmla="*/ 6 w 10"/>
                <a:gd name="T17" fmla="*/ 15 h 15"/>
                <a:gd name="T18" fmla="*/ 11 w 10"/>
                <a:gd name="T19" fmla="*/ 8 h 15"/>
                <a:gd name="T20" fmla="*/ 14 w 10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5"/>
                <a:gd name="T35" fmla="*/ 10 w 10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5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4" y="9"/>
                    <a:pt x="1" y="9"/>
                    <a:pt x="1" y="11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3" y="12"/>
                    <a:pt x="0" y="12"/>
                    <a:pt x="0" y="12"/>
                  </a:cubicBezTo>
                  <a:cubicBezTo>
                    <a:pt x="0" y="15"/>
                    <a:pt x="4" y="11"/>
                    <a:pt x="4" y="10"/>
                  </a:cubicBezTo>
                  <a:cubicBezTo>
                    <a:pt x="5" y="9"/>
                    <a:pt x="5" y="7"/>
                    <a:pt x="7" y="5"/>
                  </a:cubicBezTo>
                  <a:cubicBezTo>
                    <a:pt x="7" y="4"/>
                    <a:pt x="10" y="0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4" name="Freeform 10389" descr="© INSCALE GmbH, 05.05.2010&#10;http://www.presentationload.com/">
              <a:extLst>
                <a:ext uri="{FF2B5EF4-FFF2-40B4-BE49-F238E27FC236}">
                  <a16:creationId xmlns:a16="http://schemas.microsoft.com/office/drawing/2014/main" id="{119D471E-6090-5344-AFED-4300073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086"/>
              <a:ext cx="12" cy="13"/>
            </a:xfrm>
            <a:custGeom>
              <a:avLst/>
              <a:gdLst>
                <a:gd name="T0" fmla="*/ 11 w 8"/>
                <a:gd name="T1" fmla="*/ 0 h 8"/>
                <a:gd name="T2" fmla="*/ 2 w 8"/>
                <a:gd name="T3" fmla="*/ 3 h 8"/>
                <a:gd name="T4" fmla="*/ 3 w 8"/>
                <a:gd name="T5" fmla="*/ 7 h 8"/>
                <a:gd name="T6" fmla="*/ 0 w 8"/>
                <a:gd name="T7" fmla="*/ 7 h 8"/>
                <a:gd name="T8" fmla="*/ 2 w 8"/>
                <a:gd name="T9" fmla="*/ 8 h 8"/>
                <a:gd name="T10" fmla="*/ 2 w 8"/>
                <a:gd name="T11" fmla="*/ 8 h 8"/>
                <a:gd name="T12" fmla="*/ 6 w 8"/>
                <a:gd name="T13" fmla="*/ 8 h 8"/>
                <a:gd name="T14" fmla="*/ 6 w 8"/>
                <a:gd name="T15" fmla="*/ 13 h 8"/>
                <a:gd name="T16" fmla="*/ 11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7" y="0"/>
                  </a:moveTo>
                  <a:cubicBezTo>
                    <a:pt x="6" y="1"/>
                    <a:pt x="3" y="6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3" y="3"/>
                    <a:pt x="4" y="5"/>
                  </a:cubicBezTo>
                  <a:cubicBezTo>
                    <a:pt x="5" y="5"/>
                    <a:pt x="4" y="8"/>
                    <a:pt x="4" y="8"/>
                  </a:cubicBezTo>
                  <a:cubicBezTo>
                    <a:pt x="5" y="7"/>
                    <a:pt x="8" y="2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5" name="Freeform 10390" descr="© INSCALE GmbH, 05.05.2010&#10;http://www.presentationload.com/">
              <a:extLst>
                <a:ext uri="{FF2B5EF4-FFF2-40B4-BE49-F238E27FC236}">
                  <a16:creationId xmlns:a16="http://schemas.microsoft.com/office/drawing/2014/main" id="{871190F6-D51F-6446-B924-6491ACE49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032"/>
              <a:ext cx="65" cy="111"/>
            </a:xfrm>
            <a:custGeom>
              <a:avLst/>
              <a:gdLst>
                <a:gd name="T0" fmla="*/ 3 w 42"/>
                <a:gd name="T1" fmla="*/ 88 h 72"/>
                <a:gd name="T2" fmla="*/ 6 w 42"/>
                <a:gd name="T3" fmla="*/ 85 h 72"/>
                <a:gd name="T4" fmla="*/ 8 w 42"/>
                <a:gd name="T5" fmla="*/ 86 h 72"/>
                <a:gd name="T6" fmla="*/ 6 w 42"/>
                <a:gd name="T7" fmla="*/ 93 h 72"/>
                <a:gd name="T8" fmla="*/ 3 w 42"/>
                <a:gd name="T9" fmla="*/ 100 h 72"/>
                <a:gd name="T10" fmla="*/ 9 w 42"/>
                <a:gd name="T11" fmla="*/ 109 h 72"/>
                <a:gd name="T12" fmla="*/ 11 w 42"/>
                <a:gd name="T13" fmla="*/ 99 h 72"/>
                <a:gd name="T14" fmla="*/ 12 w 42"/>
                <a:gd name="T15" fmla="*/ 89 h 72"/>
                <a:gd name="T16" fmla="*/ 15 w 42"/>
                <a:gd name="T17" fmla="*/ 80 h 72"/>
                <a:gd name="T18" fmla="*/ 22 w 42"/>
                <a:gd name="T19" fmla="*/ 76 h 72"/>
                <a:gd name="T20" fmla="*/ 29 w 42"/>
                <a:gd name="T21" fmla="*/ 66 h 72"/>
                <a:gd name="T22" fmla="*/ 29 w 42"/>
                <a:gd name="T23" fmla="*/ 59 h 72"/>
                <a:gd name="T24" fmla="*/ 39 w 42"/>
                <a:gd name="T25" fmla="*/ 56 h 72"/>
                <a:gd name="T26" fmla="*/ 40 w 42"/>
                <a:gd name="T27" fmla="*/ 45 h 72"/>
                <a:gd name="T28" fmla="*/ 42 w 42"/>
                <a:gd name="T29" fmla="*/ 40 h 72"/>
                <a:gd name="T30" fmla="*/ 50 w 42"/>
                <a:gd name="T31" fmla="*/ 25 h 72"/>
                <a:gd name="T32" fmla="*/ 53 w 42"/>
                <a:gd name="T33" fmla="*/ 22 h 72"/>
                <a:gd name="T34" fmla="*/ 56 w 42"/>
                <a:gd name="T35" fmla="*/ 12 h 72"/>
                <a:gd name="T36" fmla="*/ 57 w 42"/>
                <a:gd name="T37" fmla="*/ 9 h 72"/>
                <a:gd name="T38" fmla="*/ 59 w 42"/>
                <a:gd name="T39" fmla="*/ 8 h 72"/>
                <a:gd name="T40" fmla="*/ 62 w 42"/>
                <a:gd name="T41" fmla="*/ 5 h 72"/>
                <a:gd name="T42" fmla="*/ 40 w 42"/>
                <a:gd name="T43" fmla="*/ 5 h 72"/>
                <a:gd name="T44" fmla="*/ 29 w 42"/>
                <a:gd name="T45" fmla="*/ 12 h 72"/>
                <a:gd name="T46" fmla="*/ 28 w 42"/>
                <a:gd name="T47" fmla="*/ 14 h 72"/>
                <a:gd name="T48" fmla="*/ 33 w 42"/>
                <a:gd name="T49" fmla="*/ 14 h 72"/>
                <a:gd name="T50" fmla="*/ 33 w 42"/>
                <a:gd name="T51" fmla="*/ 15 h 72"/>
                <a:gd name="T52" fmla="*/ 36 w 42"/>
                <a:gd name="T53" fmla="*/ 17 h 72"/>
                <a:gd name="T54" fmla="*/ 37 w 42"/>
                <a:gd name="T55" fmla="*/ 23 h 72"/>
                <a:gd name="T56" fmla="*/ 34 w 42"/>
                <a:gd name="T57" fmla="*/ 20 h 72"/>
                <a:gd name="T58" fmla="*/ 34 w 42"/>
                <a:gd name="T59" fmla="*/ 23 h 72"/>
                <a:gd name="T60" fmla="*/ 31 w 42"/>
                <a:gd name="T61" fmla="*/ 23 h 72"/>
                <a:gd name="T62" fmla="*/ 33 w 42"/>
                <a:gd name="T63" fmla="*/ 29 h 72"/>
                <a:gd name="T64" fmla="*/ 31 w 42"/>
                <a:gd name="T65" fmla="*/ 29 h 72"/>
                <a:gd name="T66" fmla="*/ 28 w 42"/>
                <a:gd name="T67" fmla="*/ 28 h 72"/>
                <a:gd name="T68" fmla="*/ 28 w 42"/>
                <a:gd name="T69" fmla="*/ 26 h 72"/>
                <a:gd name="T70" fmla="*/ 23 w 42"/>
                <a:gd name="T71" fmla="*/ 28 h 72"/>
                <a:gd name="T72" fmla="*/ 26 w 42"/>
                <a:gd name="T73" fmla="*/ 31 h 72"/>
                <a:gd name="T74" fmla="*/ 23 w 42"/>
                <a:gd name="T75" fmla="*/ 32 h 72"/>
                <a:gd name="T76" fmla="*/ 28 w 42"/>
                <a:gd name="T77" fmla="*/ 39 h 72"/>
                <a:gd name="T78" fmla="*/ 25 w 42"/>
                <a:gd name="T79" fmla="*/ 37 h 72"/>
                <a:gd name="T80" fmla="*/ 23 w 42"/>
                <a:gd name="T81" fmla="*/ 37 h 72"/>
                <a:gd name="T82" fmla="*/ 25 w 42"/>
                <a:gd name="T83" fmla="*/ 42 h 72"/>
                <a:gd name="T84" fmla="*/ 23 w 42"/>
                <a:gd name="T85" fmla="*/ 43 h 72"/>
                <a:gd name="T86" fmla="*/ 17 w 42"/>
                <a:gd name="T87" fmla="*/ 45 h 72"/>
                <a:gd name="T88" fmla="*/ 15 w 42"/>
                <a:gd name="T89" fmla="*/ 49 h 72"/>
                <a:gd name="T90" fmla="*/ 19 w 42"/>
                <a:gd name="T91" fmla="*/ 49 h 72"/>
                <a:gd name="T92" fmla="*/ 17 w 42"/>
                <a:gd name="T93" fmla="*/ 51 h 72"/>
                <a:gd name="T94" fmla="*/ 14 w 42"/>
                <a:gd name="T95" fmla="*/ 51 h 72"/>
                <a:gd name="T96" fmla="*/ 12 w 42"/>
                <a:gd name="T97" fmla="*/ 54 h 72"/>
                <a:gd name="T98" fmla="*/ 19 w 42"/>
                <a:gd name="T99" fmla="*/ 57 h 72"/>
                <a:gd name="T100" fmla="*/ 12 w 42"/>
                <a:gd name="T101" fmla="*/ 59 h 72"/>
                <a:gd name="T102" fmla="*/ 8 w 42"/>
                <a:gd name="T103" fmla="*/ 66 h 72"/>
                <a:gd name="T104" fmla="*/ 12 w 42"/>
                <a:gd name="T105" fmla="*/ 66 h 72"/>
                <a:gd name="T106" fmla="*/ 11 w 42"/>
                <a:gd name="T107" fmla="*/ 66 h 72"/>
                <a:gd name="T108" fmla="*/ 8 w 42"/>
                <a:gd name="T109" fmla="*/ 69 h 72"/>
                <a:gd name="T110" fmla="*/ 11 w 42"/>
                <a:gd name="T111" fmla="*/ 71 h 72"/>
                <a:gd name="T112" fmla="*/ 9 w 42"/>
                <a:gd name="T113" fmla="*/ 77 h 72"/>
                <a:gd name="T114" fmla="*/ 8 w 42"/>
                <a:gd name="T115" fmla="*/ 80 h 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"/>
                <a:gd name="T175" fmla="*/ 0 h 72"/>
                <a:gd name="T176" fmla="*/ 42 w 42"/>
                <a:gd name="T177" fmla="*/ 72 h 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" h="72">
                  <a:moveTo>
                    <a:pt x="2" y="55"/>
                  </a:moveTo>
                  <a:cubicBezTo>
                    <a:pt x="2" y="56"/>
                    <a:pt x="2" y="56"/>
                    <a:pt x="2" y="57"/>
                  </a:cubicBezTo>
                  <a:cubicBezTo>
                    <a:pt x="3" y="56"/>
                    <a:pt x="3" y="55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5" y="55"/>
                    <a:pt x="5" y="56"/>
                  </a:cubicBezTo>
                  <a:cubicBezTo>
                    <a:pt x="4" y="56"/>
                    <a:pt x="1" y="58"/>
                    <a:pt x="4" y="58"/>
                  </a:cubicBezTo>
                  <a:cubicBezTo>
                    <a:pt x="0" y="59"/>
                    <a:pt x="3" y="64"/>
                    <a:pt x="4" y="60"/>
                  </a:cubicBezTo>
                  <a:cubicBezTo>
                    <a:pt x="4" y="61"/>
                    <a:pt x="4" y="61"/>
                    <a:pt x="4" y="62"/>
                  </a:cubicBezTo>
                  <a:cubicBezTo>
                    <a:pt x="3" y="63"/>
                    <a:pt x="2" y="63"/>
                    <a:pt x="2" y="65"/>
                  </a:cubicBezTo>
                  <a:cubicBezTo>
                    <a:pt x="3" y="67"/>
                    <a:pt x="5" y="68"/>
                    <a:pt x="5" y="70"/>
                  </a:cubicBezTo>
                  <a:cubicBezTo>
                    <a:pt x="5" y="71"/>
                    <a:pt x="5" y="72"/>
                    <a:pt x="6" y="71"/>
                  </a:cubicBezTo>
                  <a:cubicBezTo>
                    <a:pt x="8" y="71"/>
                    <a:pt x="7" y="70"/>
                    <a:pt x="7" y="69"/>
                  </a:cubicBezTo>
                  <a:cubicBezTo>
                    <a:pt x="7" y="67"/>
                    <a:pt x="7" y="66"/>
                    <a:pt x="7" y="64"/>
                  </a:cubicBezTo>
                  <a:cubicBezTo>
                    <a:pt x="8" y="64"/>
                    <a:pt x="8" y="65"/>
                    <a:pt x="8" y="65"/>
                  </a:cubicBezTo>
                  <a:cubicBezTo>
                    <a:pt x="8" y="62"/>
                    <a:pt x="8" y="61"/>
                    <a:pt x="8" y="58"/>
                  </a:cubicBezTo>
                  <a:cubicBezTo>
                    <a:pt x="9" y="57"/>
                    <a:pt x="10" y="54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2" y="51"/>
                    <a:pt x="12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7" y="51"/>
                    <a:pt x="14" y="46"/>
                    <a:pt x="14" y="45"/>
                  </a:cubicBezTo>
                  <a:cubicBezTo>
                    <a:pt x="14" y="44"/>
                    <a:pt x="19" y="40"/>
                    <a:pt x="19" y="43"/>
                  </a:cubicBezTo>
                  <a:cubicBezTo>
                    <a:pt x="20" y="42"/>
                    <a:pt x="21" y="43"/>
                    <a:pt x="21" y="41"/>
                  </a:cubicBezTo>
                  <a:cubicBezTo>
                    <a:pt x="19" y="42"/>
                    <a:pt x="18" y="40"/>
                    <a:pt x="19" y="38"/>
                  </a:cubicBezTo>
                  <a:cubicBezTo>
                    <a:pt x="21" y="35"/>
                    <a:pt x="21" y="38"/>
                    <a:pt x="23" y="38"/>
                  </a:cubicBezTo>
                  <a:cubicBezTo>
                    <a:pt x="22" y="35"/>
                    <a:pt x="25" y="37"/>
                    <a:pt x="25" y="36"/>
                  </a:cubicBezTo>
                  <a:cubicBezTo>
                    <a:pt x="22" y="36"/>
                    <a:pt x="22" y="35"/>
                    <a:pt x="23" y="33"/>
                  </a:cubicBezTo>
                  <a:cubicBezTo>
                    <a:pt x="23" y="32"/>
                    <a:pt x="25" y="30"/>
                    <a:pt x="26" y="29"/>
                  </a:cubicBezTo>
                  <a:cubicBezTo>
                    <a:pt x="26" y="29"/>
                    <a:pt x="28" y="28"/>
                    <a:pt x="28" y="28"/>
                  </a:cubicBezTo>
                  <a:cubicBezTo>
                    <a:pt x="28" y="26"/>
                    <a:pt x="27" y="27"/>
                    <a:pt x="27" y="26"/>
                  </a:cubicBezTo>
                  <a:cubicBezTo>
                    <a:pt x="26" y="25"/>
                    <a:pt x="30" y="20"/>
                    <a:pt x="30" y="19"/>
                  </a:cubicBezTo>
                  <a:cubicBezTo>
                    <a:pt x="31" y="22"/>
                    <a:pt x="31" y="17"/>
                    <a:pt x="32" y="16"/>
                  </a:cubicBezTo>
                  <a:cubicBezTo>
                    <a:pt x="32" y="16"/>
                    <a:pt x="33" y="13"/>
                    <a:pt x="33" y="14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3" y="12"/>
                    <a:pt x="34" y="9"/>
                    <a:pt x="36" y="8"/>
                  </a:cubicBezTo>
                  <a:cubicBezTo>
                    <a:pt x="37" y="7"/>
                    <a:pt x="35" y="10"/>
                    <a:pt x="35" y="11"/>
                  </a:cubicBezTo>
                  <a:cubicBezTo>
                    <a:pt x="38" y="10"/>
                    <a:pt x="37" y="8"/>
                    <a:pt x="37" y="6"/>
                  </a:cubicBezTo>
                  <a:cubicBezTo>
                    <a:pt x="37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8" y="5"/>
                    <a:pt x="38" y="3"/>
                    <a:pt x="38" y="2"/>
                  </a:cubicBezTo>
                  <a:cubicBezTo>
                    <a:pt x="39" y="2"/>
                    <a:pt x="39" y="2"/>
                    <a:pt x="40" y="3"/>
                  </a:cubicBezTo>
                  <a:cubicBezTo>
                    <a:pt x="40" y="1"/>
                    <a:pt x="41" y="1"/>
                    <a:pt x="42" y="0"/>
                  </a:cubicBezTo>
                  <a:cubicBezTo>
                    <a:pt x="40" y="0"/>
                    <a:pt x="25" y="1"/>
                    <a:pt x="26" y="3"/>
                  </a:cubicBezTo>
                  <a:cubicBezTo>
                    <a:pt x="24" y="3"/>
                    <a:pt x="27" y="7"/>
                    <a:pt x="24" y="6"/>
                  </a:cubicBezTo>
                  <a:cubicBezTo>
                    <a:pt x="21" y="6"/>
                    <a:pt x="21" y="7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9" y="10"/>
                    <a:pt x="20" y="10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2" y="9"/>
                    <a:pt x="22" y="9"/>
                    <a:pt x="23" y="9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22" y="10"/>
                    <a:pt x="23" y="10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2" y="13"/>
                    <a:pt x="23" y="13"/>
                    <a:pt x="24" y="12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3" y="15"/>
                    <a:pt x="23" y="14"/>
                    <a:pt x="22" y="15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1" y="14"/>
                    <a:pt x="21" y="15"/>
                    <a:pt x="22" y="15"/>
                  </a:cubicBezTo>
                  <a:cubicBezTo>
                    <a:pt x="21" y="16"/>
                    <a:pt x="21" y="15"/>
                    <a:pt x="21" y="16"/>
                  </a:cubicBezTo>
                  <a:cubicBezTo>
                    <a:pt x="21" y="16"/>
                    <a:pt x="20" y="16"/>
                    <a:pt x="20" y="15"/>
                  </a:cubicBezTo>
                  <a:cubicBezTo>
                    <a:pt x="20" y="17"/>
                    <a:pt x="22" y="16"/>
                    <a:pt x="21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8"/>
                    <a:pt x="20" y="18"/>
                    <a:pt x="20" y="17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8"/>
                    <a:pt x="19" y="19"/>
                    <a:pt x="18" y="20"/>
                  </a:cubicBezTo>
                  <a:cubicBezTo>
                    <a:pt x="19" y="19"/>
                    <a:pt x="18" y="18"/>
                    <a:pt x="18" y="18"/>
                  </a:cubicBezTo>
                  <a:cubicBezTo>
                    <a:pt x="18" y="18"/>
                    <a:pt x="18" y="18"/>
                    <a:pt x="17" y="18"/>
                  </a:cubicBezTo>
                  <a:cubicBezTo>
                    <a:pt x="17" y="17"/>
                    <a:pt x="17" y="18"/>
                    <a:pt x="18" y="17"/>
                  </a:cubicBezTo>
                  <a:cubicBezTo>
                    <a:pt x="16" y="16"/>
                    <a:pt x="14" y="17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8" y="18"/>
                    <a:pt x="17" y="21"/>
                    <a:pt x="18" y="22"/>
                  </a:cubicBezTo>
                  <a:cubicBezTo>
                    <a:pt x="17" y="22"/>
                    <a:pt x="17" y="21"/>
                    <a:pt x="17" y="20"/>
                  </a:cubicBezTo>
                  <a:cubicBezTo>
                    <a:pt x="16" y="21"/>
                    <a:pt x="15" y="21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5" y="21"/>
                    <a:pt x="17" y="24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4"/>
                    <a:pt x="13" y="24"/>
                    <a:pt x="14" y="25"/>
                  </a:cubicBezTo>
                  <a:cubicBezTo>
                    <a:pt x="11" y="24"/>
                    <a:pt x="13" y="29"/>
                    <a:pt x="16" y="27"/>
                  </a:cubicBezTo>
                  <a:cubicBezTo>
                    <a:pt x="16" y="28"/>
                    <a:pt x="16" y="28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0" y="27"/>
                    <a:pt x="11" y="29"/>
                  </a:cubicBezTo>
                  <a:cubicBezTo>
                    <a:pt x="9" y="28"/>
                    <a:pt x="9" y="30"/>
                    <a:pt x="11" y="31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11" y="31"/>
                    <a:pt x="12" y="31"/>
                    <a:pt x="14" y="30"/>
                  </a:cubicBezTo>
                  <a:cubicBezTo>
                    <a:pt x="13" y="31"/>
                    <a:pt x="12" y="31"/>
                    <a:pt x="12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9" y="32"/>
                    <a:pt x="9" y="31"/>
                  </a:cubicBezTo>
                  <a:cubicBezTo>
                    <a:pt x="9" y="32"/>
                    <a:pt x="7" y="34"/>
                    <a:pt x="9" y="33"/>
                  </a:cubicBezTo>
                  <a:cubicBezTo>
                    <a:pt x="9" y="34"/>
                    <a:pt x="9" y="34"/>
                    <a:pt x="10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7" y="35"/>
                    <a:pt x="7" y="36"/>
                    <a:pt x="7" y="37"/>
                  </a:cubicBezTo>
                  <a:cubicBezTo>
                    <a:pt x="8" y="36"/>
                    <a:pt x="12" y="36"/>
                    <a:pt x="12" y="37"/>
                  </a:cubicBezTo>
                  <a:cubicBezTo>
                    <a:pt x="11" y="38"/>
                    <a:pt x="9" y="37"/>
                    <a:pt x="7" y="37"/>
                  </a:cubicBezTo>
                  <a:cubicBezTo>
                    <a:pt x="8" y="37"/>
                    <a:pt x="7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6" y="40"/>
                    <a:pt x="6" y="41"/>
                    <a:pt x="5" y="43"/>
                  </a:cubicBezTo>
                  <a:cubicBezTo>
                    <a:pt x="8" y="43"/>
                    <a:pt x="8" y="40"/>
                    <a:pt x="10" y="39"/>
                  </a:cubicBezTo>
                  <a:cubicBezTo>
                    <a:pt x="9" y="41"/>
                    <a:pt x="9" y="42"/>
                    <a:pt x="8" y="43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9" y="43"/>
                    <a:pt x="8" y="43"/>
                    <a:pt x="7" y="43"/>
                  </a:cubicBezTo>
                  <a:cubicBezTo>
                    <a:pt x="9" y="45"/>
                    <a:pt x="8" y="44"/>
                    <a:pt x="7" y="45"/>
                  </a:cubicBezTo>
                  <a:cubicBezTo>
                    <a:pt x="6" y="45"/>
                    <a:pt x="6" y="44"/>
                    <a:pt x="5" y="45"/>
                  </a:cubicBezTo>
                  <a:cubicBezTo>
                    <a:pt x="4" y="45"/>
                    <a:pt x="4" y="47"/>
                    <a:pt x="4" y="49"/>
                  </a:cubicBezTo>
                  <a:cubicBezTo>
                    <a:pt x="4" y="47"/>
                    <a:pt x="6" y="47"/>
                    <a:pt x="7" y="46"/>
                  </a:cubicBezTo>
                  <a:cubicBezTo>
                    <a:pt x="7" y="46"/>
                    <a:pt x="7" y="47"/>
                    <a:pt x="6" y="47"/>
                  </a:cubicBezTo>
                  <a:cubicBezTo>
                    <a:pt x="8" y="48"/>
                    <a:pt x="3" y="48"/>
                    <a:pt x="6" y="50"/>
                  </a:cubicBezTo>
                  <a:cubicBezTo>
                    <a:pt x="6" y="50"/>
                    <a:pt x="5" y="50"/>
                    <a:pt x="4" y="50"/>
                  </a:cubicBezTo>
                  <a:cubicBezTo>
                    <a:pt x="4" y="51"/>
                    <a:pt x="4" y="52"/>
                    <a:pt x="5" y="52"/>
                  </a:cubicBezTo>
                  <a:cubicBezTo>
                    <a:pt x="3" y="52"/>
                    <a:pt x="2" y="54"/>
                    <a:pt x="2" y="5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6" name="Freeform 10391" descr="© INSCALE GmbH, 05.05.2010&#10;http://www.presentationload.com/">
              <a:extLst>
                <a:ext uri="{FF2B5EF4-FFF2-40B4-BE49-F238E27FC236}">
                  <a16:creationId xmlns:a16="http://schemas.microsoft.com/office/drawing/2014/main" id="{F4ABF0FE-51DA-AE47-9421-537830098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092"/>
              <a:ext cx="4" cy="5"/>
            </a:xfrm>
            <a:custGeom>
              <a:avLst/>
              <a:gdLst>
                <a:gd name="T0" fmla="*/ 4 w 3"/>
                <a:gd name="T1" fmla="*/ 2 h 3"/>
                <a:gd name="T2" fmla="*/ 3 w 3"/>
                <a:gd name="T3" fmla="*/ 5 h 3"/>
                <a:gd name="T4" fmla="*/ 4 w 3"/>
                <a:gd name="T5" fmla="*/ 2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1"/>
                  </a:moveTo>
                  <a:cubicBezTo>
                    <a:pt x="2" y="0"/>
                    <a:pt x="0" y="2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7" name="Freeform 10419" descr="© INSCALE GmbH, 05.05.2010&#10;http://www.presentationload.com/">
              <a:extLst>
                <a:ext uri="{FF2B5EF4-FFF2-40B4-BE49-F238E27FC236}">
                  <a16:creationId xmlns:a16="http://schemas.microsoft.com/office/drawing/2014/main" id="{56284F15-6F41-F047-A8C9-7480D3EB6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852"/>
              <a:ext cx="737" cy="363"/>
            </a:xfrm>
            <a:custGeom>
              <a:avLst/>
              <a:gdLst>
                <a:gd name="T0" fmla="*/ 714 w 476"/>
                <a:gd name="T1" fmla="*/ 324 h 234"/>
                <a:gd name="T2" fmla="*/ 697 w 476"/>
                <a:gd name="T3" fmla="*/ 310 h 234"/>
                <a:gd name="T4" fmla="*/ 703 w 476"/>
                <a:gd name="T5" fmla="*/ 326 h 234"/>
                <a:gd name="T6" fmla="*/ 678 w 476"/>
                <a:gd name="T7" fmla="*/ 323 h 234"/>
                <a:gd name="T8" fmla="*/ 678 w 476"/>
                <a:gd name="T9" fmla="*/ 315 h 234"/>
                <a:gd name="T10" fmla="*/ 638 w 476"/>
                <a:gd name="T11" fmla="*/ 281 h 234"/>
                <a:gd name="T12" fmla="*/ 607 w 476"/>
                <a:gd name="T13" fmla="*/ 270 h 234"/>
                <a:gd name="T14" fmla="*/ 641 w 476"/>
                <a:gd name="T15" fmla="*/ 273 h 234"/>
                <a:gd name="T16" fmla="*/ 666 w 476"/>
                <a:gd name="T17" fmla="*/ 281 h 234"/>
                <a:gd name="T18" fmla="*/ 695 w 476"/>
                <a:gd name="T19" fmla="*/ 307 h 234"/>
                <a:gd name="T20" fmla="*/ 692 w 476"/>
                <a:gd name="T21" fmla="*/ 293 h 234"/>
                <a:gd name="T22" fmla="*/ 689 w 476"/>
                <a:gd name="T23" fmla="*/ 289 h 234"/>
                <a:gd name="T24" fmla="*/ 687 w 476"/>
                <a:gd name="T25" fmla="*/ 279 h 234"/>
                <a:gd name="T26" fmla="*/ 649 w 476"/>
                <a:gd name="T27" fmla="*/ 239 h 234"/>
                <a:gd name="T28" fmla="*/ 630 w 476"/>
                <a:gd name="T29" fmla="*/ 236 h 234"/>
                <a:gd name="T30" fmla="*/ 649 w 476"/>
                <a:gd name="T31" fmla="*/ 240 h 234"/>
                <a:gd name="T32" fmla="*/ 681 w 476"/>
                <a:gd name="T33" fmla="*/ 273 h 234"/>
                <a:gd name="T34" fmla="*/ 678 w 476"/>
                <a:gd name="T35" fmla="*/ 264 h 234"/>
                <a:gd name="T36" fmla="*/ 683 w 476"/>
                <a:gd name="T37" fmla="*/ 250 h 234"/>
                <a:gd name="T38" fmla="*/ 697 w 476"/>
                <a:gd name="T39" fmla="*/ 262 h 234"/>
                <a:gd name="T40" fmla="*/ 700 w 476"/>
                <a:gd name="T41" fmla="*/ 251 h 234"/>
                <a:gd name="T42" fmla="*/ 677 w 476"/>
                <a:gd name="T43" fmla="*/ 240 h 234"/>
                <a:gd name="T44" fmla="*/ 694 w 476"/>
                <a:gd name="T45" fmla="*/ 237 h 234"/>
                <a:gd name="T46" fmla="*/ 667 w 476"/>
                <a:gd name="T47" fmla="*/ 220 h 234"/>
                <a:gd name="T48" fmla="*/ 641 w 476"/>
                <a:gd name="T49" fmla="*/ 188 h 234"/>
                <a:gd name="T50" fmla="*/ 621 w 476"/>
                <a:gd name="T51" fmla="*/ 163 h 234"/>
                <a:gd name="T52" fmla="*/ 639 w 476"/>
                <a:gd name="T53" fmla="*/ 178 h 234"/>
                <a:gd name="T54" fmla="*/ 660 w 476"/>
                <a:gd name="T55" fmla="*/ 203 h 234"/>
                <a:gd name="T56" fmla="*/ 678 w 476"/>
                <a:gd name="T57" fmla="*/ 223 h 234"/>
                <a:gd name="T58" fmla="*/ 686 w 476"/>
                <a:gd name="T59" fmla="*/ 225 h 234"/>
                <a:gd name="T60" fmla="*/ 694 w 476"/>
                <a:gd name="T61" fmla="*/ 225 h 234"/>
                <a:gd name="T62" fmla="*/ 694 w 476"/>
                <a:gd name="T63" fmla="*/ 216 h 234"/>
                <a:gd name="T64" fmla="*/ 691 w 476"/>
                <a:gd name="T65" fmla="*/ 206 h 234"/>
                <a:gd name="T66" fmla="*/ 692 w 476"/>
                <a:gd name="T67" fmla="*/ 199 h 234"/>
                <a:gd name="T68" fmla="*/ 698 w 476"/>
                <a:gd name="T69" fmla="*/ 197 h 234"/>
                <a:gd name="T70" fmla="*/ 692 w 476"/>
                <a:gd name="T71" fmla="*/ 188 h 234"/>
                <a:gd name="T72" fmla="*/ 680 w 476"/>
                <a:gd name="T73" fmla="*/ 189 h 234"/>
                <a:gd name="T74" fmla="*/ 675 w 476"/>
                <a:gd name="T75" fmla="*/ 183 h 234"/>
                <a:gd name="T76" fmla="*/ 666 w 476"/>
                <a:gd name="T77" fmla="*/ 169 h 234"/>
                <a:gd name="T78" fmla="*/ 639 w 476"/>
                <a:gd name="T79" fmla="*/ 158 h 234"/>
                <a:gd name="T80" fmla="*/ 615 w 476"/>
                <a:gd name="T81" fmla="*/ 140 h 234"/>
                <a:gd name="T82" fmla="*/ 604 w 476"/>
                <a:gd name="T83" fmla="*/ 118 h 234"/>
                <a:gd name="T84" fmla="*/ 615 w 476"/>
                <a:gd name="T85" fmla="*/ 105 h 234"/>
                <a:gd name="T86" fmla="*/ 610 w 476"/>
                <a:gd name="T87" fmla="*/ 61 h 234"/>
                <a:gd name="T88" fmla="*/ 562 w 476"/>
                <a:gd name="T89" fmla="*/ 19 h 234"/>
                <a:gd name="T90" fmla="*/ 497 w 476"/>
                <a:gd name="T91" fmla="*/ 37 h 234"/>
                <a:gd name="T92" fmla="*/ 468 w 476"/>
                <a:gd name="T93" fmla="*/ 70 h 234"/>
                <a:gd name="T94" fmla="*/ 421 w 476"/>
                <a:gd name="T95" fmla="*/ 123 h 234"/>
                <a:gd name="T96" fmla="*/ 372 w 476"/>
                <a:gd name="T97" fmla="*/ 138 h 234"/>
                <a:gd name="T98" fmla="*/ 338 w 476"/>
                <a:gd name="T99" fmla="*/ 192 h 234"/>
                <a:gd name="T100" fmla="*/ 316 w 476"/>
                <a:gd name="T101" fmla="*/ 237 h 234"/>
                <a:gd name="T102" fmla="*/ 266 w 476"/>
                <a:gd name="T103" fmla="*/ 253 h 234"/>
                <a:gd name="T104" fmla="*/ 217 w 476"/>
                <a:gd name="T105" fmla="*/ 267 h 234"/>
                <a:gd name="T106" fmla="*/ 167 w 476"/>
                <a:gd name="T107" fmla="*/ 265 h 234"/>
                <a:gd name="T108" fmla="*/ 111 w 476"/>
                <a:gd name="T109" fmla="*/ 278 h 234"/>
                <a:gd name="T110" fmla="*/ 62 w 476"/>
                <a:gd name="T111" fmla="*/ 326 h 234"/>
                <a:gd name="T112" fmla="*/ 0 w 476"/>
                <a:gd name="T113" fmla="*/ 355 h 234"/>
                <a:gd name="T114" fmla="*/ 294 w 476"/>
                <a:gd name="T115" fmla="*/ 361 h 234"/>
                <a:gd name="T116" fmla="*/ 728 w 476"/>
                <a:gd name="T117" fmla="*/ 341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76"/>
                <a:gd name="T178" fmla="*/ 0 h 234"/>
                <a:gd name="T179" fmla="*/ 476 w 476"/>
                <a:gd name="T180" fmla="*/ 234 h 2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76" h="234">
                  <a:moveTo>
                    <a:pt x="476" y="230"/>
                  </a:moveTo>
                  <a:cubicBezTo>
                    <a:pt x="475" y="226"/>
                    <a:pt x="473" y="222"/>
                    <a:pt x="472" y="218"/>
                  </a:cubicBezTo>
                  <a:cubicBezTo>
                    <a:pt x="471" y="214"/>
                    <a:pt x="471" y="208"/>
                    <a:pt x="469" y="205"/>
                  </a:cubicBezTo>
                  <a:cubicBezTo>
                    <a:pt x="467" y="202"/>
                    <a:pt x="462" y="204"/>
                    <a:pt x="463" y="205"/>
                  </a:cubicBezTo>
                  <a:cubicBezTo>
                    <a:pt x="463" y="206"/>
                    <a:pt x="464" y="206"/>
                    <a:pt x="465" y="207"/>
                  </a:cubicBezTo>
                  <a:cubicBezTo>
                    <a:pt x="465" y="207"/>
                    <a:pt x="465" y="209"/>
                    <a:pt x="465" y="209"/>
                  </a:cubicBezTo>
                  <a:cubicBezTo>
                    <a:pt x="465" y="209"/>
                    <a:pt x="464" y="209"/>
                    <a:pt x="463" y="209"/>
                  </a:cubicBezTo>
                  <a:cubicBezTo>
                    <a:pt x="464" y="208"/>
                    <a:pt x="463" y="208"/>
                    <a:pt x="464" y="207"/>
                  </a:cubicBezTo>
                  <a:cubicBezTo>
                    <a:pt x="462" y="204"/>
                    <a:pt x="463" y="209"/>
                    <a:pt x="461" y="209"/>
                  </a:cubicBezTo>
                  <a:cubicBezTo>
                    <a:pt x="461" y="208"/>
                    <a:pt x="462" y="207"/>
                    <a:pt x="461" y="207"/>
                  </a:cubicBezTo>
                  <a:cubicBezTo>
                    <a:pt x="461" y="206"/>
                    <a:pt x="463" y="205"/>
                    <a:pt x="462" y="204"/>
                  </a:cubicBezTo>
                  <a:cubicBezTo>
                    <a:pt x="460" y="204"/>
                    <a:pt x="459" y="203"/>
                    <a:pt x="458" y="203"/>
                  </a:cubicBezTo>
                  <a:cubicBezTo>
                    <a:pt x="458" y="203"/>
                    <a:pt x="458" y="204"/>
                    <a:pt x="459" y="204"/>
                  </a:cubicBezTo>
                  <a:cubicBezTo>
                    <a:pt x="456" y="204"/>
                    <a:pt x="459" y="205"/>
                    <a:pt x="460" y="207"/>
                  </a:cubicBezTo>
                  <a:cubicBezTo>
                    <a:pt x="458" y="207"/>
                    <a:pt x="459" y="206"/>
                    <a:pt x="458" y="205"/>
                  </a:cubicBezTo>
                  <a:cubicBezTo>
                    <a:pt x="457" y="205"/>
                    <a:pt x="456" y="205"/>
                    <a:pt x="455" y="205"/>
                  </a:cubicBezTo>
                  <a:cubicBezTo>
                    <a:pt x="456" y="205"/>
                    <a:pt x="458" y="203"/>
                    <a:pt x="456" y="203"/>
                  </a:cubicBezTo>
                  <a:cubicBezTo>
                    <a:pt x="454" y="202"/>
                    <a:pt x="452" y="200"/>
                    <a:pt x="450" y="200"/>
                  </a:cubicBezTo>
                  <a:cubicBezTo>
                    <a:pt x="450" y="200"/>
                    <a:pt x="451" y="201"/>
                    <a:pt x="452" y="201"/>
                  </a:cubicBezTo>
                  <a:cubicBezTo>
                    <a:pt x="451" y="202"/>
                    <a:pt x="449" y="201"/>
                    <a:pt x="448" y="200"/>
                  </a:cubicBezTo>
                  <a:cubicBezTo>
                    <a:pt x="447" y="204"/>
                    <a:pt x="449" y="204"/>
                    <a:pt x="451" y="205"/>
                  </a:cubicBezTo>
                  <a:cubicBezTo>
                    <a:pt x="451" y="205"/>
                    <a:pt x="451" y="205"/>
                    <a:pt x="451" y="206"/>
                  </a:cubicBezTo>
                  <a:cubicBezTo>
                    <a:pt x="451" y="206"/>
                    <a:pt x="451" y="205"/>
                    <a:pt x="452" y="205"/>
                  </a:cubicBezTo>
                  <a:cubicBezTo>
                    <a:pt x="452" y="206"/>
                    <a:pt x="452" y="206"/>
                    <a:pt x="451" y="207"/>
                  </a:cubicBezTo>
                  <a:cubicBezTo>
                    <a:pt x="451" y="206"/>
                    <a:pt x="450" y="205"/>
                    <a:pt x="449" y="205"/>
                  </a:cubicBezTo>
                  <a:cubicBezTo>
                    <a:pt x="449" y="207"/>
                    <a:pt x="449" y="207"/>
                    <a:pt x="450" y="209"/>
                  </a:cubicBezTo>
                  <a:cubicBezTo>
                    <a:pt x="451" y="210"/>
                    <a:pt x="452" y="210"/>
                    <a:pt x="454" y="210"/>
                  </a:cubicBezTo>
                  <a:cubicBezTo>
                    <a:pt x="452" y="211"/>
                    <a:pt x="450" y="210"/>
                    <a:pt x="449" y="210"/>
                  </a:cubicBezTo>
                  <a:cubicBezTo>
                    <a:pt x="449" y="208"/>
                    <a:pt x="444" y="211"/>
                    <a:pt x="444" y="212"/>
                  </a:cubicBezTo>
                  <a:cubicBezTo>
                    <a:pt x="444" y="211"/>
                    <a:pt x="444" y="210"/>
                    <a:pt x="444" y="210"/>
                  </a:cubicBezTo>
                  <a:cubicBezTo>
                    <a:pt x="445" y="210"/>
                    <a:pt x="445" y="210"/>
                    <a:pt x="445" y="210"/>
                  </a:cubicBezTo>
                  <a:cubicBezTo>
                    <a:pt x="447" y="212"/>
                    <a:pt x="449" y="204"/>
                    <a:pt x="446" y="203"/>
                  </a:cubicBezTo>
                  <a:cubicBezTo>
                    <a:pt x="444" y="203"/>
                    <a:pt x="446" y="206"/>
                    <a:pt x="444" y="206"/>
                  </a:cubicBezTo>
                  <a:cubicBezTo>
                    <a:pt x="443" y="206"/>
                    <a:pt x="442" y="205"/>
                    <a:pt x="441" y="205"/>
                  </a:cubicBezTo>
                  <a:cubicBezTo>
                    <a:pt x="440" y="205"/>
                    <a:pt x="441" y="207"/>
                    <a:pt x="440" y="207"/>
                  </a:cubicBezTo>
                  <a:cubicBezTo>
                    <a:pt x="439" y="206"/>
                    <a:pt x="438" y="207"/>
                    <a:pt x="438" y="208"/>
                  </a:cubicBezTo>
                  <a:cubicBezTo>
                    <a:pt x="438" y="208"/>
                    <a:pt x="438" y="208"/>
                    <a:pt x="437" y="208"/>
                  </a:cubicBezTo>
                  <a:cubicBezTo>
                    <a:pt x="437" y="208"/>
                    <a:pt x="437" y="209"/>
                    <a:pt x="437" y="209"/>
                  </a:cubicBezTo>
                  <a:cubicBezTo>
                    <a:pt x="437" y="210"/>
                    <a:pt x="435" y="210"/>
                    <a:pt x="435" y="211"/>
                  </a:cubicBezTo>
                  <a:cubicBezTo>
                    <a:pt x="435" y="211"/>
                    <a:pt x="434" y="213"/>
                    <a:pt x="434" y="214"/>
                  </a:cubicBezTo>
                  <a:cubicBezTo>
                    <a:pt x="434" y="211"/>
                    <a:pt x="435" y="207"/>
                    <a:pt x="438" y="206"/>
                  </a:cubicBezTo>
                  <a:cubicBezTo>
                    <a:pt x="441" y="205"/>
                    <a:pt x="437" y="203"/>
                    <a:pt x="437" y="205"/>
                  </a:cubicBezTo>
                  <a:cubicBezTo>
                    <a:pt x="437" y="204"/>
                    <a:pt x="437" y="205"/>
                    <a:pt x="438" y="204"/>
                  </a:cubicBezTo>
                  <a:cubicBezTo>
                    <a:pt x="438" y="203"/>
                    <a:pt x="437" y="202"/>
                    <a:pt x="437" y="202"/>
                  </a:cubicBezTo>
                  <a:cubicBezTo>
                    <a:pt x="438" y="202"/>
                    <a:pt x="438" y="202"/>
                    <a:pt x="438" y="203"/>
                  </a:cubicBezTo>
                  <a:cubicBezTo>
                    <a:pt x="439" y="201"/>
                    <a:pt x="437" y="200"/>
                    <a:pt x="436" y="199"/>
                  </a:cubicBezTo>
                  <a:cubicBezTo>
                    <a:pt x="433" y="197"/>
                    <a:pt x="434" y="197"/>
                    <a:pt x="430" y="198"/>
                  </a:cubicBezTo>
                  <a:cubicBezTo>
                    <a:pt x="431" y="196"/>
                    <a:pt x="433" y="198"/>
                    <a:pt x="433" y="196"/>
                  </a:cubicBezTo>
                  <a:cubicBezTo>
                    <a:pt x="433" y="193"/>
                    <a:pt x="428" y="196"/>
                    <a:pt x="427" y="193"/>
                  </a:cubicBezTo>
                  <a:cubicBezTo>
                    <a:pt x="427" y="191"/>
                    <a:pt x="428" y="189"/>
                    <a:pt x="428" y="187"/>
                  </a:cubicBezTo>
                  <a:cubicBezTo>
                    <a:pt x="427" y="186"/>
                    <a:pt x="428" y="183"/>
                    <a:pt x="426" y="182"/>
                  </a:cubicBezTo>
                  <a:cubicBezTo>
                    <a:pt x="426" y="182"/>
                    <a:pt x="425" y="185"/>
                    <a:pt x="424" y="186"/>
                  </a:cubicBezTo>
                  <a:cubicBezTo>
                    <a:pt x="422" y="186"/>
                    <a:pt x="421" y="182"/>
                    <a:pt x="419" y="182"/>
                  </a:cubicBezTo>
                  <a:cubicBezTo>
                    <a:pt x="420" y="180"/>
                    <a:pt x="414" y="181"/>
                    <a:pt x="412" y="181"/>
                  </a:cubicBezTo>
                  <a:cubicBezTo>
                    <a:pt x="410" y="180"/>
                    <a:pt x="409" y="177"/>
                    <a:pt x="406" y="180"/>
                  </a:cubicBezTo>
                  <a:cubicBezTo>
                    <a:pt x="406" y="178"/>
                    <a:pt x="408" y="178"/>
                    <a:pt x="408" y="176"/>
                  </a:cubicBezTo>
                  <a:cubicBezTo>
                    <a:pt x="407" y="175"/>
                    <a:pt x="408" y="173"/>
                    <a:pt x="406" y="173"/>
                  </a:cubicBezTo>
                  <a:cubicBezTo>
                    <a:pt x="406" y="174"/>
                    <a:pt x="404" y="176"/>
                    <a:pt x="403" y="177"/>
                  </a:cubicBezTo>
                  <a:cubicBezTo>
                    <a:pt x="402" y="176"/>
                    <a:pt x="402" y="174"/>
                    <a:pt x="401" y="173"/>
                  </a:cubicBezTo>
                  <a:cubicBezTo>
                    <a:pt x="400" y="174"/>
                    <a:pt x="398" y="173"/>
                    <a:pt x="397" y="174"/>
                  </a:cubicBezTo>
                  <a:cubicBezTo>
                    <a:pt x="396" y="174"/>
                    <a:pt x="396" y="175"/>
                    <a:pt x="395" y="174"/>
                  </a:cubicBezTo>
                  <a:cubicBezTo>
                    <a:pt x="395" y="174"/>
                    <a:pt x="394" y="173"/>
                    <a:pt x="393" y="172"/>
                  </a:cubicBezTo>
                  <a:cubicBezTo>
                    <a:pt x="393" y="173"/>
                    <a:pt x="393" y="174"/>
                    <a:pt x="392" y="174"/>
                  </a:cubicBezTo>
                  <a:cubicBezTo>
                    <a:pt x="391" y="173"/>
                    <a:pt x="391" y="171"/>
                    <a:pt x="389" y="173"/>
                  </a:cubicBezTo>
                  <a:cubicBezTo>
                    <a:pt x="389" y="171"/>
                    <a:pt x="391" y="171"/>
                    <a:pt x="391" y="169"/>
                  </a:cubicBezTo>
                  <a:cubicBezTo>
                    <a:pt x="391" y="173"/>
                    <a:pt x="392" y="171"/>
                    <a:pt x="394" y="171"/>
                  </a:cubicBezTo>
                  <a:cubicBezTo>
                    <a:pt x="395" y="171"/>
                    <a:pt x="398" y="174"/>
                    <a:pt x="399" y="172"/>
                  </a:cubicBezTo>
                  <a:cubicBezTo>
                    <a:pt x="400" y="173"/>
                    <a:pt x="402" y="172"/>
                    <a:pt x="403" y="171"/>
                  </a:cubicBezTo>
                  <a:cubicBezTo>
                    <a:pt x="403" y="172"/>
                    <a:pt x="402" y="174"/>
                    <a:pt x="402" y="175"/>
                  </a:cubicBezTo>
                  <a:cubicBezTo>
                    <a:pt x="403" y="175"/>
                    <a:pt x="406" y="173"/>
                    <a:pt x="406" y="172"/>
                  </a:cubicBezTo>
                  <a:cubicBezTo>
                    <a:pt x="407" y="172"/>
                    <a:pt x="410" y="178"/>
                    <a:pt x="412" y="179"/>
                  </a:cubicBezTo>
                  <a:cubicBezTo>
                    <a:pt x="413" y="177"/>
                    <a:pt x="414" y="177"/>
                    <a:pt x="414" y="176"/>
                  </a:cubicBezTo>
                  <a:cubicBezTo>
                    <a:pt x="415" y="174"/>
                    <a:pt x="414" y="173"/>
                    <a:pt x="415" y="171"/>
                  </a:cubicBezTo>
                  <a:cubicBezTo>
                    <a:pt x="415" y="173"/>
                    <a:pt x="415" y="173"/>
                    <a:pt x="416" y="174"/>
                  </a:cubicBezTo>
                  <a:cubicBezTo>
                    <a:pt x="415" y="174"/>
                    <a:pt x="415" y="176"/>
                    <a:pt x="415" y="177"/>
                  </a:cubicBezTo>
                  <a:cubicBezTo>
                    <a:pt x="416" y="178"/>
                    <a:pt x="415" y="177"/>
                    <a:pt x="417" y="178"/>
                  </a:cubicBezTo>
                  <a:cubicBezTo>
                    <a:pt x="418" y="178"/>
                    <a:pt x="419" y="178"/>
                    <a:pt x="420" y="179"/>
                  </a:cubicBezTo>
                  <a:cubicBezTo>
                    <a:pt x="420" y="179"/>
                    <a:pt x="421" y="181"/>
                    <a:pt x="421" y="181"/>
                  </a:cubicBezTo>
                  <a:cubicBezTo>
                    <a:pt x="423" y="183"/>
                    <a:pt x="424" y="181"/>
                    <a:pt x="422" y="180"/>
                  </a:cubicBezTo>
                  <a:cubicBezTo>
                    <a:pt x="423" y="180"/>
                    <a:pt x="425" y="180"/>
                    <a:pt x="426" y="180"/>
                  </a:cubicBezTo>
                  <a:cubicBezTo>
                    <a:pt x="425" y="179"/>
                    <a:pt x="429" y="179"/>
                    <a:pt x="430" y="181"/>
                  </a:cubicBezTo>
                  <a:cubicBezTo>
                    <a:pt x="430" y="182"/>
                    <a:pt x="432" y="184"/>
                    <a:pt x="431" y="185"/>
                  </a:cubicBezTo>
                  <a:cubicBezTo>
                    <a:pt x="429" y="187"/>
                    <a:pt x="432" y="190"/>
                    <a:pt x="434" y="191"/>
                  </a:cubicBezTo>
                  <a:cubicBezTo>
                    <a:pt x="434" y="190"/>
                    <a:pt x="433" y="189"/>
                    <a:pt x="434" y="188"/>
                  </a:cubicBezTo>
                  <a:cubicBezTo>
                    <a:pt x="435" y="189"/>
                    <a:pt x="435" y="192"/>
                    <a:pt x="436" y="190"/>
                  </a:cubicBezTo>
                  <a:cubicBezTo>
                    <a:pt x="435" y="193"/>
                    <a:pt x="438" y="194"/>
                    <a:pt x="439" y="195"/>
                  </a:cubicBezTo>
                  <a:cubicBezTo>
                    <a:pt x="441" y="196"/>
                    <a:pt x="441" y="198"/>
                    <a:pt x="442" y="200"/>
                  </a:cubicBezTo>
                  <a:cubicBezTo>
                    <a:pt x="443" y="201"/>
                    <a:pt x="445" y="198"/>
                    <a:pt x="446" y="197"/>
                  </a:cubicBezTo>
                  <a:cubicBezTo>
                    <a:pt x="447" y="197"/>
                    <a:pt x="449" y="196"/>
                    <a:pt x="450" y="195"/>
                  </a:cubicBezTo>
                  <a:cubicBezTo>
                    <a:pt x="450" y="196"/>
                    <a:pt x="449" y="197"/>
                    <a:pt x="449" y="198"/>
                  </a:cubicBezTo>
                  <a:cubicBezTo>
                    <a:pt x="451" y="197"/>
                    <a:pt x="451" y="193"/>
                    <a:pt x="451" y="191"/>
                  </a:cubicBezTo>
                  <a:cubicBezTo>
                    <a:pt x="452" y="188"/>
                    <a:pt x="449" y="189"/>
                    <a:pt x="450" y="191"/>
                  </a:cubicBezTo>
                  <a:cubicBezTo>
                    <a:pt x="449" y="188"/>
                    <a:pt x="447" y="192"/>
                    <a:pt x="446" y="194"/>
                  </a:cubicBezTo>
                  <a:cubicBezTo>
                    <a:pt x="445" y="192"/>
                    <a:pt x="449" y="191"/>
                    <a:pt x="447" y="189"/>
                  </a:cubicBezTo>
                  <a:cubicBezTo>
                    <a:pt x="446" y="189"/>
                    <a:pt x="446" y="189"/>
                    <a:pt x="446" y="189"/>
                  </a:cubicBezTo>
                  <a:cubicBezTo>
                    <a:pt x="446" y="189"/>
                    <a:pt x="446" y="189"/>
                    <a:pt x="446" y="189"/>
                  </a:cubicBezTo>
                  <a:cubicBezTo>
                    <a:pt x="446" y="189"/>
                    <a:pt x="446" y="189"/>
                    <a:pt x="446" y="189"/>
                  </a:cubicBezTo>
                  <a:cubicBezTo>
                    <a:pt x="446" y="189"/>
                    <a:pt x="445" y="189"/>
                    <a:pt x="445" y="189"/>
                  </a:cubicBezTo>
                  <a:cubicBezTo>
                    <a:pt x="445" y="187"/>
                    <a:pt x="447" y="188"/>
                    <a:pt x="447" y="189"/>
                  </a:cubicBezTo>
                  <a:cubicBezTo>
                    <a:pt x="448" y="188"/>
                    <a:pt x="450" y="189"/>
                    <a:pt x="451" y="188"/>
                  </a:cubicBezTo>
                  <a:cubicBezTo>
                    <a:pt x="451" y="188"/>
                    <a:pt x="450" y="188"/>
                    <a:pt x="450" y="188"/>
                  </a:cubicBezTo>
                  <a:cubicBezTo>
                    <a:pt x="450" y="187"/>
                    <a:pt x="450" y="187"/>
                    <a:pt x="449" y="186"/>
                  </a:cubicBezTo>
                  <a:cubicBezTo>
                    <a:pt x="449" y="187"/>
                    <a:pt x="449" y="187"/>
                    <a:pt x="449" y="187"/>
                  </a:cubicBezTo>
                  <a:cubicBezTo>
                    <a:pt x="448" y="186"/>
                    <a:pt x="448" y="183"/>
                    <a:pt x="446" y="184"/>
                  </a:cubicBezTo>
                  <a:cubicBezTo>
                    <a:pt x="447" y="184"/>
                    <a:pt x="446" y="184"/>
                    <a:pt x="447" y="185"/>
                  </a:cubicBezTo>
                  <a:cubicBezTo>
                    <a:pt x="447" y="185"/>
                    <a:pt x="446" y="185"/>
                    <a:pt x="446" y="185"/>
                  </a:cubicBezTo>
                  <a:cubicBezTo>
                    <a:pt x="446" y="185"/>
                    <a:pt x="446" y="186"/>
                    <a:pt x="446" y="186"/>
                  </a:cubicBezTo>
                  <a:cubicBezTo>
                    <a:pt x="446" y="186"/>
                    <a:pt x="445" y="186"/>
                    <a:pt x="445" y="186"/>
                  </a:cubicBezTo>
                  <a:cubicBezTo>
                    <a:pt x="446" y="185"/>
                    <a:pt x="445" y="184"/>
                    <a:pt x="444" y="184"/>
                  </a:cubicBezTo>
                  <a:cubicBezTo>
                    <a:pt x="444" y="184"/>
                    <a:pt x="443" y="185"/>
                    <a:pt x="443" y="186"/>
                  </a:cubicBezTo>
                  <a:cubicBezTo>
                    <a:pt x="443" y="186"/>
                    <a:pt x="443" y="185"/>
                    <a:pt x="443" y="185"/>
                  </a:cubicBezTo>
                  <a:cubicBezTo>
                    <a:pt x="442" y="186"/>
                    <a:pt x="441" y="187"/>
                    <a:pt x="441" y="185"/>
                  </a:cubicBezTo>
                  <a:cubicBezTo>
                    <a:pt x="442" y="185"/>
                    <a:pt x="442" y="185"/>
                    <a:pt x="442" y="186"/>
                  </a:cubicBezTo>
                  <a:cubicBezTo>
                    <a:pt x="442" y="185"/>
                    <a:pt x="442" y="184"/>
                    <a:pt x="442" y="184"/>
                  </a:cubicBezTo>
                  <a:cubicBezTo>
                    <a:pt x="444" y="185"/>
                    <a:pt x="444" y="182"/>
                    <a:pt x="441" y="182"/>
                  </a:cubicBezTo>
                  <a:cubicBezTo>
                    <a:pt x="442" y="182"/>
                    <a:pt x="443" y="182"/>
                    <a:pt x="444" y="183"/>
                  </a:cubicBezTo>
                  <a:cubicBezTo>
                    <a:pt x="445" y="182"/>
                    <a:pt x="445" y="181"/>
                    <a:pt x="444" y="180"/>
                  </a:cubicBezTo>
                  <a:cubicBezTo>
                    <a:pt x="444" y="180"/>
                    <a:pt x="444" y="181"/>
                    <a:pt x="444" y="181"/>
                  </a:cubicBezTo>
                  <a:cubicBezTo>
                    <a:pt x="443" y="181"/>
                    <a:pt x="440" y="180"/>
                    <a:pt x="443" y="180"/>
                  </a:cubicBezTo>
                  <a:cubicBezTo>
                    <a:pt x="442" y="179"/>
                    <a:pt x="442" y="180"/>
                    <a:pt x="440" y="180"/>
                  </a:cubicBezTo>
                  <a:cubicBezTo>
                    <a:pt x="439" y="180"/>
                    <a:pt x="439" y="179"/>
                    <a:pt x="437" y="178"/>
                  </a:cubicBezTo>
                  <a:cubicBezTo>
                    <a:pt x="436" y="177"/>
                    <a:pt x="434" y="176"/>
                    <a:pt x="432" y="176"/>
                  </a:cubicBezTo>
                  <a:cubicBezTo>
                    <a:pt x="433" y="174"/>
                    <a:pt x="431" y="173"/>
                    <a:pt x="430" y="174"/>
                  </a:cubicBezTo>
                  <a:cubicBezTo>
                    <a:pt x="431" y="172"/>
                    <a:pt x="424" y="163"/>
                    <a:pt x="422" y="161"/>
                  </a:cubicBezTo>
                  <a:cubicBezTo>
                    <a:pt x="421" y="159"/>
                    <a:pt x="420" y="158"/>
                    <a:pt x="419" y="156"/>
                  </a:cubicBezTo>
                  <a:cubicBezTo>
                    <a:pt x="419" y="156"/>
                    <a:pt x="419" y="154"/>
                    <a:pt x="419" y="154"/>
                  </a:cubicBezTo>
                  <a:cubicBezTo>
                    <a:pt x="417" y="153"/>
                    <a:pt x="418" y="155"/>
                    <a:pt x="417" y="155"/>
                  </a:cubicBezTo>
                  <a:cubicBezTo>
                    <a:pt x="413" y="156"/>
                    <a:pt x="416" y="154"/>
                    <a:pt x="416" y="152"/>
                  </a:cubicBezTo>
                  <a:cubicBezTo>
                    <a:pt x="415" y="150"/>
                    <a:pt x="415" y="154"/>
                    <a:pt x="413" y="154"/>
                  </a:cubicBezTo>
                  <a:cubicBezTo>
                    <a:pt x="412" y="154"/>
                    <a:pt x="413" y="152"/>
                    <a:pt x="412" y="152"/>
                  </a:cubicBezTo>
                  <a:cubicBezTo>
                    <a:pt x="411" y="153"/>
                    <a:pt x="411" y="155"/>
                    <a:pt x="410" y="155"/>
                  </a:cubicBezTo>
                  <a:cubicBezTo>
                    <a:pt x="407" y="155"/>
                    <a:pt x="410" y="151"/>
                    <a:pt x="409" y="151"/>
                  </a:cubicBezTo>
                  <a:cubicBezTo>
                    <a:pt x="409" y="151"/>
                    <a:pt x="409" y="151"/>
                    <a:pt x="408" y="151"/>
                  </a:cubicBezTo>
                  <a:cubicBezTo>
                    <a:pt x="410" y="155"/>
                    <a:pt x="403" y="149"/>
                    <a:pt x="407" y="150"/>
                  </a:cubicBezTo>
                  <a:cubicBezTo>
                    <a:pt x="407" y="150"/>
                    <a:pt x="406" y="151"/>
                    <a:pt x="407" y="152"/>
                  </a:cubicBezTo>
                  <a:cubicBezTo>
                    <a:pt x="408" y="152"/>
                    <a:pt x="407" y="151"/>
                    <a:pt x="408" y="151"/>
                  </a:cubicBezTo>
                  <a:cubicBezTo>
                    <a:pt x="409" y="151"/>
                    <a:pt x="411" y="152"/>
                    <a:pt x="409" y="153"/>
                  </a:cubicBezTo>
                  <a:cubicBezTo>
                    <a:pt x="411" y="154"/>
                    <a:pt x="410" y="153"/>
                    <a:pt x="411" y="152"/>
                  </a:cubicBezTo>
                  <a:cubicBezTo>
                    <a:pt x="412" y="152"/>
                    <a:pt x="413" y="152"/>
                    <a:pt x="413" y="152"/>
                  </a:cubicBezTo>
                  <a:cubicBezTo>
                    <a:pt x="413" y="152"/>
                    <a:pt x="414" y="153"/>
                    <a:pt x="414" y="153"/>
                  </a:cubicBezTo>
                  <a:cubicBezTo>
                    <a:pt x="415" y="153"/>
                    <a:pt x="414" y="152"/>
                    <a:pt x="414" y="152"/>
                  </a:cubicBezTo>
                  <a:cubicBezTo>
                    <a:pt x="414" y="152"/>
                    <a:pt x="414" y="149"/>
                    <a:pt x="416" y="151"/>
                  </a:cubicBezTo>
                  <a:cubicBezTo>
                    <a:pt x="418" y="152"/>
                    <a:pt x="414" y="155"/>
                    <a:pt x="416" y="155"/>
                  </a:cubicBezTo>
                  <a:cubicBezTo>
                    <a:pt x="417" y="155"/>
                    <a:pt x="419" y="151"/>
                    <a:pt x="419" y="155"/>
                  </a:cubicBezTo>
                  <a:cubicBezTo>
                    <a:pt x="420" y="155"/>
                    <a:pt x="420" y="154"/>
                    <a:pt x="420" y="154"/>
                  </a:cubicBezTo>
                  <a:cubicBezTo>
                    <a:pt x="421" y="156"/>
                    <a:pt x="426" y="165"/>
                    <a:pt x="428" y="164"/>
                  </a:cubicBezTo>
                  <a:cubicBezTo>
                    <a:pt x="428" y="167"/>
                    <a:pt x="432" y="170"/>
                    <a:pt x="433" y="172"/>
                  </a:cubicBezTo>
                  <a:cubicBezTo>
                    <a:pt x="433" y="172"/>
                    <a:pt x="433" y="172"/>
                    <a:pt x="433" y="172"/>
                  </a:cubicBezTo>
                  <a:cubicBezTo>
                    <a:pt x="434" y="172"/>
                    <a:pt x="434" y="172"/>
                    <a:pt x="435" y="172"/>
                  </a:cubicBezTo>
                  <a:cubicBezTo>
                    <a:pt x="435" y="173"/>
                    <a:pt x="434" y="173"/>
                    <a:pt x="434" y="173"/>
                  </a:cubicBezTo>
                  <a:cubicBezTo>
                    <a:pt x="434" y="174"/>
                    <a:pt x="435" y="175"/>
                    <a:pt x="436" y="173"/>
                  </a:cubicBezTo>
                  <a:cubicBezTo>
                    <a:pt x="435" y="175"/>
                    <a:pt x="437" y="174"/>
                    <a:pt x="437" y="176"/>
                  </a:cubicBezTo>
                  <a:cubicBezTo>
                    <a:pt x="437" y="178"/>
                    <a:pt x="438" y="177"/>
                    <a:pt x="440" y="176"/>
                  </a:cubicBezTo>
                  <a:cubicBezTo>
                    <a:pt x="439" y="176"/>
                    <a:pt x="439" y="177"/>
                    <a:pt x="439" y="177"/>
                  </a:cubicBezTo>
                  <a:cubicBezTo>
                    <a:pt x="440" y="177"/>
                    <a:pt x="442" y="177"/>
                    <a:pt x="442" y="176"/>
                  </a:cubicBezTo>
                  <a:cubicBezTo>
                    <a:pt x="443" y="176"/>
                    <a:pt x="444" y="176"/>
                    <a:pt x="445" y="176"/>
                  </a:cubicBezTo>
                  <a:cubicBezTo>
                    <a:pt x="444" y="176"/>
                    <a:pt x="444" y="175"/>
                    <a:pt x="443" y="175"/>
                  </a:cubicBezTo>
                  <a:cubicBezTo>
                    <a:pt x="445" y="175"/>
                    <a:pt x="445" y="174"/>
                    <a:pt x="445" y="173"/>
                  </a:cubicBezTo>
                  <a:cubicBezTo>
                    <a:pt x="444" y="173"/>
                    <a:pt x="444" y="173"/>
                    <a:pt x="444" y="173"/>
                  </a:cubicBezTo>
                  <a:cubicBezTo>
                    <a:pt x="445" y="172"/>
                    <a:pt x="441" y="173"/>
                    <a:pt x="440" y="174"/>
                  </a:cubicBezTo>
                  <a:cubicBezTo>
                    <a:pt x="439" y="172"/>
                    <a:pt x="441" y="173"/>
                    <a:pt x="441" y="172"/>
                  </a:cubicBezTo>
                  <a:cubicBezTo>
                    <a:pt x="440" y="173"/>
                    <a:pt x="439" y="172"/>
                    <a:pt x="438" y="170"/>
                  </a:cubicBezTo>
                  <a:cubicBezTo>
                    <a:pt x="439" y="171"/>
                    <a:pt x="443" y="172"/>
                    <a:pt x="443" y="170"/>
                  </a:cubicBezTo>
                  <a:cubicBezTo>
                    <a:pt x="443" y="170"/>
                    <a:pt x="443" y="171"/>
                    <a:pt x="444" y="170"/>
                  </a:cubicBezTo>
                  <a:cubicBezTo>
                    <a:pt x="443" y="170"/>
                    <a:pt x="442" y="169"/>
                    <a:pt x="441" y="168"/>
                  </a:cubicBezTo>
                  <a:cubicBezTo>
                    <a:pt x="440" y="168"/>
                    <a:pt x="438" y="169"/>
                    <a:pt x="439" y="167"/>
                  </a:cubicBezTo>
                  <a:cubicBezTo>
                    <a:pt x="441" y="168"/>
                    <a:pt x="438" y="165"/>
                    <a:pt x="438" y="164"/>
                  </a:cubicBezTo>
                  <a:cubicBezTo>
                    <a:pt x="439" y="166"/>
                    <a:pt x="442" y="166"/>
                    <a:pt x="444" y="168"/>
                  </a:cubicBezTo>
                  <a:cubicBezTo>
                    <a:pt x="443" y="167"/>
                    <a:pt x="443" y="166"/>
                    <a:pt x="443" y="166"/>
                  </a:cubicBezTo>
                  <a:cubicBezTo>
                    <a:pt x="443" y="164"/>
                    <a:pt x="441" y="164"/>
                    <a:pt x="440" y="164"/>
                  </a:cubicBezTo>
                  <a:cubicBezTo>
                    <a:pt x="441" y="163"/>
                    <a:pt x="441" y="162"/>
                    <a:pt x="441" y="161"/>
                  </a:cubicBezTo>
                  <a:cubicBezTo>
                    <a:pt x="442" y="162"/>
                    <a:pt x="441" y="164"/>
                    <a:pt x="443" y="163"/>
                  </a:cubicBezTo>
                  <a:cubicBezTo>
                    <a:pt x="443" y="163"/>
                    <a:pt x="443" y="162"/>
                    <a:pt x="443" y="162"/>
                  </a:cubicBezTo>
                  <a:cubicBezTo>
                    <a:pt x="445" y="163"/>
                    <a:pt x="444" y="167"/>
                    <a:pt x="446" y="167"/>
                  </a:cubicBezTo>
                  <a:cubicBezTo>
                    <a:pt x="446" y="169"/>
                    <a:pt x="447" y="167"/>
                    <a:pt x="447" y="166"/>
                  </a:cubicBezTo>
                  <a:cubicBezTo>
                    <a:pt x="447" y="164"/>
                    <a:pt x="445" y="164"/>
                    <a:pt x="446" y="162"/>
                  </a:cubicBezTo>
                  <a:cubicBezTo>
                    <a:pt x="446" y="163"/>
                    <a:pt x="447" y="163"/>
                    <a:pt x="447" y="164"/>
                  </a:cubicBezTo>
                  <a:cubicBezTo>
                    <a:pt x="447" y="164"/>
                    <a:pt x="448" y="164"/>
                    <a:pt x="448" y="164"/>
                  </a:cubicBezTo>
                  <a:cubicBezTo>
                    <a:pt x="448" y="164"/>
                    <a:pt x="448" y="166"/>
                    <a:pt x="448" y="167"/>
                  </a:cubicBezTo>
                  <a:cubicBezTo>
                    <a:pt x="448" y="168"/>
                    <a:pt x="448" y="171"/>
                    <a:pt x="450" y="169"/>
                  </a:cubicBezTo>
                  <a:cubicBezTo>
                    <a:pt x="449" y="170"/>
                    <a:pt x="450" y="172"/>
                    <a:pt x="451" y="171"/>
                  </a:cubicBezTo>
                  <a:cubicBezTo>
                    <a:pt x="451" y="172"/>
                    <a:pt x="452" y="172"/>
                    <a:pt x="451" y="173"/>
                  </a:cubicBezTo>
                  <a:cubicBezTo>
                    <a:pt x="452" y="174"/>
                    <a:pt x="452" y="172"/>
                    <a:pt x="452" y="171"/>
                  </a:cubicBezTo>
                  <a:cubicBezTo>
                    <a:pt x="451" y="169"/>
                    <a:pt x="452" y="169"/>
                    <a:pt x="450" y="168"/>
                  </a:cubicBezTo>
                  <a:cubicBezTo>
                    <a:pt x="451" y="168"/>
                    <a:pt x="452" y="168"/>
                    <a:pt x="452" y="169"/>
                  </a:cubicBezTo>
                  <a:cubicBezTo>
                    <a:pt x="453" y="168"/>
                    <a:pt x="452" y="167"/>
                    <a:pt x="451" y="166"/>
                  </a:cubicBezTo>
                  <a:cubicBezTo>
                    <a:pt x="452" y="167"/>
                    <a:pt x="452" y="166"/>
                    <a:pt x="453" y="167"/>
                  </a:cubicBezTo>
                  <a:cubicBezTo>
                    <a:pt x="454" y="166"/>
                    <a:pt x="454" y="161"/>
                    <a:pt x="453" y="160"/>
                  </a:cubicBezTo>
                  <a:cubicBezTo>
                    <a:pt x="453" y="161"/>
                    <a:pt x="453" y="161"/>
                    <a:pt x="452" y="162"/>
                  </a:cubicBezTo>
                  <a:cubicBezTo>
                    <a:pt x="452" y="161"/>
                    <a:pt x="452" y="161"/>
                    <a:pt x="451" y="160"/>
                  </a:cubicBezTo>
                  <a:cubicBezTo>
                    <a:pt x="451" y="161"/>
                    <a:pt x="451" y="161"/>
                    <a:pt x="451" y="162"/>
                  </a:cubicBezTo>
                  <a:cubicBezTo>
                    <a:pt x="451" y="162"/>
                    <a:pt x="451" y="162"/>
                    <a:pt x="451" y="162"/>
                  </a:cubicBezTo>
                  <a:cubicBezTo>
                    <a:pt x="451" y="160"/>
                    <a:pt x="450" y="161"/>
                    <a:pt x="450" y="162"/>
                  </a:cubicBezTo>
                  <a:cubicBezTo>
                    <a:pt x="449" y="161"/>
                    <a:pt x="449" y="161"/>
                    <a:pt x="449" y="160"/>
                  </a:cubicBezTo>
                  <a:cubicBezTo>
                    <a:pt x="449" y="160"/>
                    <a:pt x="450" y="160"/>
                    <a:pt x="451" y="160"/>
                  </a:cubicBezTo>
                  <a:cubicBezTo>
                    <a:pt x="452" y="158"/>
                    <a:pt x="448" y="159"/>
                    <a:pt x="447" y="158"/>
                  </a:cubicBezTo>
                  <a:cubicBezTo>
                    <a:pt x="450" y="159"/>
                    <a:pt x="445" y="155"/>
                    <a:pt x="444" y="155"/>
                  </a:cubicBezTo>
                  <a:cubicBezTo>
                    <a:pt x="444" y="159"/>
                    <a:pt x="439" y="154"/>
                    <a:pt x="437" y="155"/>
                  </a:cubicBezTo>
                  <a:cubicBezTo>
                    <a:pt x="437" y="155"/>
                    <a:pt x="436" y="154"/>
                    <a:pt x="436" y="153"/>
                  </a:cubicBezTo>
                  <a:cubicBezTo>
                    <a:pt x="436" y="153"/>
                    <a:pt x="437" y="153"/>
                    <a:pt x="437" y="153"/>
                  </a:cubicBezTo>
                  <a:cubicBezTo>
                    <a:pt x="437" y="153"/>
                    <a:pt x="437" y="153"/>
                    <a:pt x="437" y="153"/>
                  </a:cubicBezTo>
                  <a:cubicBezTo>
                    <a:pt x="438" y="155"/>
                    <a:pt x="442" y="155"/>
                    <a:pt x="443" y="156"/>
                  </a:cubicBezTo>
                  <a:cubicBezTo>
                    <a:pt x="443" y="155"/>
                    <a:pt x="443" y="154"/>
                    <a:pt x="444" y="155"/>
                  </a:cubicBezTo>
                  <a:cubicBezTo>
                    <a:pt x="445" y="154"/>
                    <a:pt x="445" y="154"/>
                    <a:pt x="446" y="155"/>
                  </a:cubicBezTo>
                  <a:cubicBezTo>
                    <a:pt x="446" y="154"/>
                    <a:pt x="447" y="154"/>
                    <a:pt x="448" y="154"/>
                  </a:cubicBezTo>
                  <a:cubicBezTo>
                    <a:pt x="448" y="154"/>
                    <a:pt x="448" y="155"/>
                    <a:pt x="448" y="155"/>
                  </a:cubicBezTo>
                  <a:cubicBezTo>
                    <a:pt x="448" y="154"/>
                    <a:pt x="448" y="154"/>
                    <a:pt x="448" y="153"/>
                  </a:cubicBezTo>
                  <a:cubicBezTo>
                    <a:pt x="449" y="154"/>
                    <a:pt x="450" y="154"/>
                    <a:pt x="450" y="152"/>
                  </a:cubicBezTo>
                  <a:cubicBezTo>
                    <a:pt x="448" y="152"/>
                    <a:pt x="446" y="152"/>
                    <a:pt x="445" y="152"/>
                  </a:cubicBezTo>
                  <a:cubicBezTo>
                    <a:pt x="444" y="152"/>
                    <a:pt x="442" y="151"/>
                    <a:pt x="442" y="150"/>
                  </a:cubicBezTo>
                  <a:cubicBezTo>
                    <a:pt x="442" y="150"/>
                    <a:pt x="442" y="148"/>
                    <a:pt x="442" y="149"/>
                  </a:cubicBezTo>
                  <a:cubicBezTo>
                    <a:pt x="441" y="148"/>
                    <a:pt x="438" y="148"/>
                    <a:pt x="436" y="148"/>
                  </a:cubicBezTo>
                  <a:cubicBezTo>
                    <a:pt x="434" y="148"/>
                    <a:pt x="433" y="145"/>
                    <a:pt x="432" y="145"/>
                  </a:cubicBezTo>
                  <a:cubicBezTo>
                    <a:pt x="432" y="145"/>
                    <a:pt x="432" y="145"/>
                    <a:pt x="433" y="145"/>
                  </a:cubicBezTo>
                  <a:cubicBezTo>
                    <a:pt x="432" y="144"/>
                    <a:pt x="431" y="144"/>
                    <a:pt x="430" y="143"/>
                  </a:cubicBezTo>
                  <a:cubicBezTo>
                    <a:pt x="430" y="143"/>
                    <a:pt x="431" y="143"/>
                    <a:pt x="431" y="142"/>
                  </a:cubicBezTo>
                  <a:cubicBezTo>
                    <a:pt x="431" y="143"/>
                    <a:pt x="432" y="144"/>
                    <a:pt x="433" y="144"/>
                  </a:cubicBezTo>
                  <a:cubicBezTo>
                    <a:pt x="433" y="143"/>
                    <a:pt x="432" y="142"/>
                    <a:pt x="432" y="141"/>
                  </a:cubicBezTo>
                  <a:cubicBezTo>
                    <a:pt x="432" y="142"/>
                    <a:pt x="432" y="142"/>
                    <a:pt x="431" y="142"/>
                  </a:cubicBezTo>
                  <a:cubicBezTo>
                    <a:pt x="432" y="140"/>
                    <a:pt x="431" y="139"/>
                    <a:pt x="430" y="139"/>
                  </a:cubicBezTo>
                  <a:cubicBezTo>
                    <a:pt x="431" y="136"/>
                    <a:pt x="427" y="138"/>
                    <a:pt x="426" y="136"/>
                  </a:cubicBezTo>
                  <a:cubicBezTo>
                    <a:pt x="426" y="134"/>
                    <a:pt x="424" y="135"/>
                    <a:pt x="423" y="133"/>
                  </a:cubicBezTo>
                  <a:cubicBezTo>
                    <a:pt x="422" y="131"/>
                    <a:pt x="421" y="129"/>
                    <a:pt x="420" y="127"/>
                  </a:cubicBezTo>
                  <a:cubicBezTo>
                    <a:pt x="419" y="126"/>
                    <a:pt x="418" y="125"/>
                    <a:pt x="418" y="125"/>
                  </a:cubicBezTo>
                  <a:cubicBezTo>
                    <a:pt x="417" y="124"/>
                    <a:pt x="415" y="123"/>
                    <a:pt x="414" y="121"/>
                  </a:cubicBezTo>
                  <a:cubicBezTo>
                    <a:pt x="414" y="120"/>
                    <a:pt x="414" y="120"/>
                    <a:pt x="414" y="119"/>
                  </a:cubicBezTo>
                  <a:cubicBezTo>
                    <a:pt x="413" y="119"/>
                    <a:pt x="412" y="119"/>
                    <a:pt x="412" y="118"/>
                  </a:cubicBezTo>
                  <a:cubicBezTo>
                    <a:pt x="412" y="118"/>
                    <a:pt x="412" y="116"/>
                    <a:pt x="412" y="116"/>
                  </a:cubicBezTo>
                  <a:cubicBezTo>
                    <a:pt x="412" y="115"/>
                    <a:pt x="412" y="115"/>
                    <a:pt x="411" y="114"/>
                  </a:cubicBezTo>
                  <a:cubicBezTo>
                    <a:pt x="411" y="111"/>
                    <a:pt x="407" y="111"/>
                    <a:pt x="407" y="109"/>
                  </a:cubicBezTo>
                  <a:cubicBezTo>
                    <a:pt x="407" y="111"/>
                    <a:pt x="405" y="111"/>
                    <a:pt x="404" y="109"/>
                  </a:cubicBezTo>
                  <a:cubicBezTo>
                    <a:pt x="403" y="108"/>
                    <a:pt x="404" y="106"/>
                    <a:pt x="403" y="105"/>
                  </a:cubicBezTo>
                  <a:cubicBezTo>
                    <a:pt x="403" y="108"/>
                    <a:pt x="402" y="106"/>
                    <a:pt x="402" y="106"/>
                  </a:cubicBezTo>
                  <a:cubicBezTo>
                    <a:pt x="402" y="106"/>
                    <a:pt x="402" y="105"/>
                    <a:pt x="401" y="105"/>
                  </a:cubicBezTo>
                  <a:cubicBezTo>
                    <a:pt x="401" y="105"/>
                    <a:pt x="400" y="107"/>
                    <a:pt x="401" y="107"/>
                  </a:cubicBezTo>
                  <a:cubicBezTo>
                    <a:pt x="399" y="106"/>
                    <a:pt x="398" y="103"/>
                    <a:pt x="397" y="105"/>
                  </a:cubicBezTo>
                  <a:cubicBezTo>
                    <a:pt x="396" y="104"/>
                    <a:pt x="395" y="103"/>
                    <a:pt x="395" y="102"/>
                  </a:cubicBezTo>
                  <a:cubicBezTo>
                    <a:pt x="396" y="104"/>
                    <a:pt x="398" y="104"/>
                    <a:pt x="400" y="103"/>
                  </a:cubicBezTo>
                  <a:cubicBezTo>
                    <a:pt x="400" y="107"/>
                    <a:pt x="402" y="102"/>
                    <a:pt x="402" y="105"/>
                  </a:cubicBezTo>
                  <a:cubicBezTo>
                    <a:pt x="404" y="102"/>
                    <a:pt x="404" y="108"/>
                    <a:pt x="405" y="109"/>
                  </a:cubicBezTo>
                  <a:cubicBezTo>
                    <a:pt x="406" y="110"/>
                    <a:pt x="406" y="108"/>
                    <a:pt x="407" y="108"/>
                  </a:cubicBezTo>
                  <a:cubicBezTo>
                    <a:pt x="408" y="108"/>
                    <a:pt x="408" y="110"/>
                    <a:pt x="410" y="110"/>
                  </a:cubicBezTo>
                  <a:cubicBezTo>
                    <a:pt x="412" y="110"/>
                    <a:pt x="413" y="113"/>
                    <a:pt x="413" y="115"/>
                  </a:cubicBezTo>
                  <a:cubicBezTo>
                    <a:pt x="413" y="117"/>
                    <a:pt x="414" y="118"/>
                    <a:pt x="416" y="119"/>
                  </a:cubicBezTo>
                  <a:cubicBezTo>
                    <a:pt x="417" y="118"/>
                    <a:pt x="416" y="120"/>
                    <a:pt x="416" y="121"/>
                  </a:cubicBezTo>
                  <a:cubicBezTo>
                    <a:pt x="417" y="122"/>
                    <a:pt x="417" y="122"/>
                    <a:pt x="419" y="123"/>
                  </a:cubicBezTo>
                  <a:cubicBezTo>
                    <a:pt x="419" y="123"/>
                    <a:pt x="420" y="124"/>
                    <a:pt x="421" y="124"/>
                  </a:cubicBezTo>
                  <a:cubicBezTo>
                    <a:pt x="421" y="125"/>
                    <a:pt x="421" y="127"/>
                    <a:pt x="421" y="127"/>
                  </a:cubicBezTo>
                  <a:cubicBezTo>
                    <a:pt x="422" y="128"/>
                    <a:pt x="424" y="126"/>
                    <a:pt x="424" y="125"/>
                  </a:cubicBezTo>
                  <a:cubicBezTo>
                    <a:pt x="425" y="127"/>
                    <a:pt x="423" y="126"/>
                    <a:pt x="423" y="128"/>
                  </a:cubicBezTo>
                  <a:cubicBezTo>
                    <a:pt x="422" y="128"/>
                    <a:pt x="423" y="130"/>
                    <a:pt x="424" y="130"/>
                  </a:cubicBezTo>
                  <a:cubicBezTo>
                    <a:pt x="425" y="131"/>
                    <a:pt x="426" y="132"/>
                    <a:pt x="426" y="131"/>
                  </a:cubicBezTo>
                  <a:cubicBezTo>
                    <a:pt x="427" y="131"/>
                    <a:pt x="427" y="130"/>
                    <a:pt x="428" y="130"/>
                  </a:cubicBezTo>
                  <a:cubicBezTo>
                    <a:pt x="427" y="132"/>
                    <a:pt x="427" y="132"/>
                    <a:pt x="428" y="134"/>
                  </a:cubicBezTo>
                  <a:cubicBezTo>
                    <a:pt x="429" y="133"/>
                    <a:pt x="429" y="133"/>
                    <a:pt x="429" y="132"/>
                  </a:cubicBezTo>
                  <a:cubicBezTo>
                    <a:pt x="431" y="132"/>
                    <a:pt x="428" y="135"/>
                    <a:pt x="431" y="135"/>
                  </a:cubicBezTo>
                  <a:cubicBezTo>
                    <a:pt x="431" y="135"/>
                    <a:pt x="431" y="135"/>
                    <a:pt x="430" y="135"/>
                  </a:cubicBezTo>
                  <a:cubicBezTo>
                    <a:pt x="432" y="136"/>
                    <a:pt x="432" y="135"/>
                    <a:pt x="433" y="135"/>
                  </a:cubicBezTo>
                  <a:cubicBezTo>
                    <a:pt x="431" y="137"/>
                    <a:pt x="434" y="139"/>
                    <a:pt x="435" y="140"/>
                  </a:cubicBezTo>
                  <a:cubicBezTo>
                    <a:pt x="435" y="141"/>
                    <a:pt x="436" y="148"/>
                    <a:pt x="438" y="145"/>
                  </a:cubicBezTo>
                  <a:cubicBezTo>
                    <a:pt x="437" y="145"/>
                    <a:pt x="438" y="145"/>
                    <a:pt x="438" y="144"/>
                  </a:cubicBezTo>
                  <a:cubicBezTo>
                    <a:pt x="439" y="144"/>
                    <a:pt x="439" y="143"/>
                    <a:pt x="438" y="142"/>
                  </a:cubicBezTo>
                  <a:cubicBezTo>
                    <a:pt x="439" y="141"/>
                    <a:pt x="439" y="142"/>
                    <a:pt x="439" y="141"/>
                  </a:cubicBezTo>
                  <a:cubicBezTo>
                    <a:pt x="438" y="139"/>
                    <a:pt x="437" y="140"/>
                    <a:pt x="437" y="137"/>
                  </a:cubicBezTo>
                  <a:cubicBezTo>
                    <a:pt x="438" y="137"/>
                    <a:pt x="439" y="140"/>
                    <a:pt x="440" y="141"/>
                  </a:cubicBezTo>
                  <a:cubicBezTo>
                    <a:pt x="440" y="140"/>
                    <a:pt x="442" y="139"/>
                    <a:pt x="443" y="139"/>
                  </a:cubicBezTo>
                  <a:cubicBezTo>
                    <a:pt x="442" y="140"/>
                    <a:pt x="441" y="141"/>
                    <a:pt x="440" y="141"/>
                  </a:cubicBezTo>
                  <a:cubicBezTo>
                    <a:pt x="441" y="142"/>
                    <a:pt x="440" y="145"/>
                    <a:pt x="440" y="144"/>
                  </a:cubicBezTo>
                  <a:cubicBezTo>
                    <a:pt x="441" y="145"/>
                    <a:pt x="441" y="146"/>
                    <a:pt x="442" y="143"/>
                  </a:cubicBezTo>
                  <a:cubicBezTo>
                    <a:pt x="442" y="144"/>
                    <a:pt x="443" y="145"/>
                    <a:pt x="443" y="145"/>
                  </a:cubicBezTo>
                  <a:cubicBezTo>
                    <a:pt x="442" y="145"/>
                    <a:pt x="442" y="146"/>
                    <a:pt x="442" y="146"/>
                  </a:cubicBezTo>
                  <a:cubicBezTo>
                    <a:pt x="443" y="146"/>
                    <a:pt x="444" y="147"/>
                    <a:pt x="445" y="147"/>
                  </a:cubicBezTo>
                  <a:cubicBezTo>
                    <a:pt x="446" y="147"/>
                    <a:pt x="447" y="150"/>
                    <a:pt x="446" y="148"/>
                  </a:cubicBezTo>
                  <a:cubicBezTo>
                    <a:pt x="447" y="147"/>
                    <a:pt x="448" y="147"/>
                    <a:pt x="448" y="147"/>
                  </a:cubicBezTo>
                  <a:cubicBezTo>
                    <a:pt x="448" y="147"/>
                    <a:pt x="448" y="148"/>
                    <a:pt x="448" y="148"/>
                  </a:cubicBezTo>
                  <a:cubicBezTo>
                    <a:pt x="449" y="148"/>
                    <a:pt x="449" y="147"/>
                    <a:pt x="449" y="146"/>
                  </a:cubicBezTo>
                  <a:cubicBezTo>
                    <a:pt x="449" y="147"/>
                    <a:pt x="448" y="147"/>
                    <a:pt x="447" y="146"/>
                  </a:cubicBezTo>
                  <a:cubicBezTo>
                    <a:pt x="449" y="146"/>
                    <a:pt x="448" y="145"/>
                    <a:pt x="446" y="145"/>
                  </a:cubicBezTo>
                  <a:cubicBezTo>
                    <a:pt x="447" y="145"/>
                    <a:pt x="447" y="145"/>
                    <a:pt x="448" y="145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8" y="143"/>
                    <a:pt x="449" y="144"/>
                  </a:cubicBezTo>
                  <a:cubicBezTo>
                    <a:pt x="448" y="142"/>
                    <a:pt x="446" y="143"/>
                    <a:pt x="447" y="140"/>
                  </a:cubicBezTo>
                  <a:cubicBezTo>
                    <a:pt x="447" y="141"/>
                    <a:pt x="448" y="142"/>
                    <a:pt x="449" y="141"/>
                  </a:cubicBezTo>
                  <a:cubicBezTo>
                    <a:pt x="449" y="142"/>
                    <a:pt x="449" y="142"/>
                    <a:pt x="449" y="142"/>
                  </a:cubicBezTo>
                  <a:cubicBezTo>
                    <a:pt x="449" y="142"/>
                    <a:pt x="449" y="142"/>
                    <a:pt x="449" y="141"/>
                  </a:cubicBezTo>
                  <a:cubicBezTo>
                    <a:pt x="449" y="142"/>
                    <a:pt x="450" y="142"/>
                    <a:pt x="450" y="142"/>
                  </a:cubicBezTo>
                  <a:cubicBezTo>
                    <a:pt x="450" y="141"/>
                    <a:pt x="450" y="140"/>
                    <a:pt x="449" y="140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8" y="139"/>
                    <a:pt x="448" y="138"/>
                    <a:pt x="449" y="138"/>
                  </a:cubicBezTo>
                  <a:cubicBezTo>
                    <a:pt x="448" y="138"/>
                    <a:pt x="448" y="138"/>
                    <a:pt x="447" y="138"/>
                  </a:cubicBezTo>
                  <a:cubicBezTo>
                    <a:pt x="447" y="137"/>
                    <a:pt x="447" y="136"/>
                    <a:pt x="448" y="135"/>
                  </a:cubicBezTo>
                  <a:cubicBezTo>
                    <a:pt x="448" y="136"/>
                    <a:pt x="448" y="138"/>
                    <a:pt x="450" y="138"/>
                  </a:cubicBezTo>
                  <a:cubicBezTo>
                    <a:pt x="450" y="137"/>
                    <a:pt x="449" y="136"/>
                    <a:pt x="449" y="135"/>
                  </a:cubicBezTo>
                  <a:cubicBezTo>
                    <a:pt x="449" y="136"/>
                    <a:pt x="449" y="136"/>
                    <a:pt x="450" y="136"/>
                  </a:cubicBezTo>
                  <a:cubicBezTo>
                    <a:pt x="449" y="135"/>
                    <a:pt x="450" y="135"/>
                    <a:pt x="451" y="135"/>
                  </a:cubicBezTo>
                  <a:cubicBezTo>
                    <a:pt x="450" y="134"/>
                    <a:pt x="450" y="134"/>
                    <a:pt x="449" y="134"/>
                  </a:cubicBezTo>
                  <a:cubicBezTo>
                    <a:pt x="448" y="134"/>
                    <a:pt x="447" y="134"/>
                    <a:pt x="446" y="133"/>
                  </a:cubicBezTo>
                  <a:cubicBezTo>
                    <a:pt x="447" y="132"/>
                    <a:pt x="448" y="134"/>
                    <a:pt x="449" y="133"/>
                  </a:cubicBezTo>
                  <a:cubicBezTo>
                    <a:pt x="450" y="133"/>
                    <a:pt x="448" y="132"/>
                    <a:pt x="449" y="131"/>
                  </a:cubicBezTo>
                  <a:cubicBezTo>
                    <a:pt x="448" y="130"/>
                    <a:pt x="448" y="130"/>
                    <a:pt x="447" y="129"/>
                  </a:cubicBezTo>
                  <a:cubicBezTo>
                    <a:pt x="447" y="130"/>
                    <a:pt x="447" y="130"/>
                    <a:pt x="447" y="130"/>
                  </a:cubicBezTo>
                  <a:cubicBezTo>
                    <a:pt x="446" y="130"/>
                    <a:pt x="447" y="130"/>
                    <a:pt x="446" y="130"/>
                  </a:cubicBezTo>
                  <a:cubicBezTo>
                    <a:pt x="446" y="129"/>
                    <a:pt x="445" y="130"/>
                    <a:pt x="444" y="129"/>
                  </a:cubicBezTo>
                  <a:cubicBezTo>
                    <a:pt x="447" y="129"/>
                    <a:pt x="441" y="128"/>
                    <a:pt x="441" y="127"/>
                  </a:cubicBezTo>
                  <a:cubicBezTo>
                    <a:pt x="442" y="127"/>
                    <a:pt x="444" y="127"/>
                    <a:pt x="445" y="127"/>
                  </a:cubicBezTo>
                  <a:cubicBezTo>
                    <a:pt x="446" y="128"/>
                    <a:pt x="447" y="129"/>
                    <a:pt x="447" y="128"/>
                  </a:cubicBezTo>
                  <a:cubicBezTo>
                    <a:pt x="448" y="129"/>
                    <a:pt x="448" y="129"/>
                    <a:pt x="449" y="129"/>
                  </a:cubicBezTo>
                  <a:cubicBezTo>
                    <a:pt x="449" y="130"/>
                    <a:pt x="450" y="130"/>
                    <a:pt x="450" y="131"/>
                  </a:cubicBezTo>
                  <a:cubicBezTo>
                    <a:pt x="451" y="131"/>
                    <a:pt x="451" y="130"/>
                    <a:pt x="450" y="129"/>
                  </a:cubicBezTo>
                  <a:cubicBezTo>
                    <a:pt x="452" y="129"/>
                    <a:pt x="452" y="131"/>
                    <a:pt x="451" y="132"/>
                  </a:cubicBezTo>
                  <a:cubicBezTo>
                    <a:pt x="452" y="132"/>
                    <a:pt x="452" y="132"/>
                    <a:pt x="452" y="131"/>
                  </a:cubicBezTo>
                  <a:cubicBezTo>
                    <a:pt x="453" y="131"/>
                    <a:pt x="453" y="131"/>
                    <a:pt x="453" y="131"/>
                  </a:cubicBezTo>
                  <a:cubicBezTo>
                    <a:pt x="453" y="130"/>
                    <a:pt x="454" y="127"/>
                    <a:pt x="453" y="126"/>
                  </a:cubicBezTo>
                  <a:cubicBezTo>
                    <a:pt x="453" y="126"/>
                    <a:pt x="453" y="127"/>
                    <a:pt x="453" y="127"/>
                  </a:cubicBezTo>
                  <a:cubicBezTo>
                    <a:pt x="453" y="125"/>
                    <a:pt x="452" y="127"/>
                    <a:pt x="451" y="127"/>
                  </a:cubicBezTo>
                  <a:cubicBezTo>
                    <a:pt x="451" y="127"/>
                    <a:pt x="451" y="127"/>
                    <a:pt x="451" y="126"/>
                  </a:cubicBezTo>
                  <a:cubicBezTo>
                    <a:pt x="450" y="127"/>
                    <a:pt x="449" y="125"/>
                    <a:pt x="448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6"/>
                    <a:pt x="452" y="126"/>
                  </a:cubicBezTo>
                  <a:cubicBezTo>
                    <a:pt x="452" y="126"/>
                    <a:pt x="452" y="125"/>
                    <a:pt x="451" y="125"/>
                  </a:cubicBezTo>
                  <a:cubicBezTo>
                    <a:pt x="452" y="125"/>
                    <a:pt x="452" y="125"/>
                    <a:pt x="453" y="126"/>
                  </a:cubicBezTo>
                  <a:cubicBezTo>
                    <a:pt x="453" y="124"/>
                    <a:pt x="449" y="122"/>
                    <a:pt x="448" y="122"/>
                  </a:cubicBezTo>
                  <a:cubicBezTo>
                    <a:pt x="447" y="122"/>
                    <a:pt x="447" y="122"/>
                    <a:pt x="446" y="122"/>
                  </a:cubicBezTo>
                  <a:cubicBezTo>
                    <a:pt x="446" y="122"/>
                    <a:pt x="446" y="122"/>
                    <a:pt x="447" y="121"/>
                  </a:cubicBezTo>
                  <a:cubicBezTo>
                    <a:pt x="446" y="121"/>
                    <a:pt x="446" y="121"/>
                    <a:pt x="445" y="121"/>
                  </a:cubicBezTo>
                  <a:cubicBezTo>
                    <a:pt x="445" y="122"/>
                    <a:pt x="445" y="123"/>
                    <a:pt x="445" y="123"/>
                  </a:cubicBezTo>
                  <a:cubicBezTo>
                    <a:pt x="445" y="123"/>
                    <a:pt x="445" y="122"/>
                    <a:pt x="444" y="122"/>
                  </a:cubicBezTo>
                  <a:cubicBezTo>
                    <a:pt x="443" y="122"/>
                    <a:pt x="445" y="121"/>
                    <a:pt x="444" y="121"/>
                  </a:cubicBezTo>
                  <a:cubicBezTo>
                    <a:pt x="444" y="120"/>
                    <a:pt x="442" y="120"/>
                    <a:pt x="442" y="119"/>
                  </a:cubicBezTo>
                  <a:cubicBezTo>
                    <a:pt x="442" y="119"/>
                    <a:pt x="442" y="120"/>
                    <a:pt x="442" y="120"/>
                  </a:cubicBezTo>
                  <a:cubicBezTo>
                    <a:pt x="442" y="120"/>
                    <a:pt x="441" y="120"/>
                    <a:pt x="441" y="120"/>
                  </a:cubicBezTo>
                  <a:cubicBezTo>
                    <a:pt x="442" y="119"/>
                    <a:pt x="441" y="118"/>
                    <a:pt x="440" y="118"/>
                  </a:cubicBezTo>
                  <a:cubicBezTo>
                    <a:pt x="441" y="120"/>
                    <a:pt x="439" y="121"/>
                    <a:pt x="439" y="122"/>
                  </a:cubicBezTo>
                  <a:cubicBezTo>
                    <a:pt x="438" y="121"/>
                    <a:pt x="439" y="120"/>
                    <a:pt x="440" y="119"/>
                  </a:cubicBezTo>
                  <a:cubicBezTo>
                    <a:pt x="440" y="119"/>
                    <a:pt x="439" y="118"/>
                    <a:pt x="439" y="118"/>
                  </a:cubicBezTo>
                  <a:cubicBezTo>
                    <a:pt x="438" y="119"/>
                    <a:pt x="438" y="119"/>
                    <a:pt x="437" y="119"/>
                  </a:cubicBezTo>
                  <a:cubicBezTo>
                    <a:pt x="437" y="119"/>
                    <a:pt x="438" y="118"/>
                    <a:pt x="438" y="118"/>
                  </a:cubicBezTo>
                  <a:cubicBezTo>
                    <a:pt x="438" y="118"/>
                    <a:pt x="437" y="118"/>
                    <a:pt x="437" y="118"/>
                  </a:cubicBezTo>
                  <a:cubicBezTo>
                    <a:pt x="438" y="118"/>
                    <a:pt x="440" y="118"/>
                    <a:pt x="440" y="117"/>
                  </a:cubicBezTo>
                  <a:cubicBezTo>
                    <a:pt x="439" y="116"/>
                    <a:pt x="436" y="115"/>
                    <a:pt x="436" y="115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7"/>
                    <a:pt x="436" y="117"/>
                    <a:pt x="436" y="118"/>
                  </a:cubicBezTo>
                  <a:cubicBezTo>
                    <a:pt x="435" y="118"/>
                    <a:pt x="435" y="117"/>
                    <a:pt x="435" y="117"/>
                  </a:cubicBezTo>
                  <a:cubicBezTo>
                    <a:pt x="434" y="117"/>
                    <a:pt x="434" y="117"/>
                    <a:pt x="433" y="117"/>
                  </a:cubicBezTo>
                  <a:cubicBezTo>
                    <a:pt x="434" y="117"/>
                    <a:pt x="435" y="116"/>
                    <a:pt x="435" y="115"/>
                  </a:cubicBezTo>
                  <a:cubicBezTo>
                    <a:pt x="435" y="115"/>
                    <a:pt x="434" y="115"/>
                    <a:pt x="434" y="115"/>
                  </a:cubicBezTo>
                  <a:cubicBezTo>
                    <a:pt x="435" y="114"/>
                    <a:pt x="435" y="114"/>
                    <a:pt x="434" y="114"/>
                  </a:cubicBezTo>
                  <a:cubicBezTo>
                    <a:pt x="434" y="113"/>
                    <a:pt x="434" y="112"/>
                    <a:pt x="435" y="112"/>
                  </a:cubicBezTo>
                  <a:cubicBezTo>
                    <a:pt x="435" y="113"/>
                    <a:pt x="435" y="113"/>
                    <a:pt x="435" y="114"/>
                  </a:cubicBezTo>
                  <a:cubicBezTo>
                    <a:pt x="435" y="114"/>
                    <a:pt x="436" y="114"/>
                    <a:pt x="436" y="114"/>
                  </a:cubicBezTo>
                  <a:cubicBezTo>
                    <a:pt x="435" y="112"/>
                    <a:pt x="434" y="109"/>
                    <a:pt x="430" y="109"/>
                  </a:cubicBezTo>
                  <a:cubicBezTo>
                    <a:pt x="431" y="108"/>
                    <a:pt x="432" y="106"/>
                    <a:pt x="431" y="106"/>
                  </a:cubicBezTo>
                  <a:cubicBezTo>
                    <a:pt x="429" y="104"/>
                    <a:pt x="429" y="108"/>
                    <a:pt x="429" y="108"/>
                  </a:cubicBezTo>
                  <a:cubicBezTo>
                    <a:pt x="429" y="107"/>
                    <a:pt x="427" y="105"/>
                    <a:pt x="426" y="105"/>
                  </a:cubicBezTo>
                  <a:cubicBezTo>
                    <a:pt x="424" y="104"/>
                    <a:pt x="425" y="106"/>
                    <a:pt x="426" y="107"/>
                  </a:cubicBezTo>
                  <a:cubicBezTo>
                    <a:pt x="426" y="107"/>
                    <a:pt x="425" y="107"/>
                    <a:pt x="424" y="106"/>
                  </a:cubicBezTo>
                  <a:cubicBezTo>
                    <a:pt x="425" y="109"/>
                    <a:pt x="423" y="110"/>
                    <a:pt x="426" y="112"/>
                  </a:cubicBezTo>
                  <a:cubicBezTo>
                    <a:pt x="423" y="112"/>
                    <a:pt x="424" y="109"/>
                    <a:pt x="422" y="109"/>
                  </a:cubicBezTo>
                  <a:cubicBezTo>
                    <a:pt x="427" y="109"/>
                    <a:pt x="421" y="105"/>
                    <a:pt x="421" y="104"/>
                  </a:cubicBezTo>
                  <a:cubicBezTo>
                    <a:pt x="418" y="103"/>
                    <a:pt x="416" y="105"/>
                    <a:pt x="413" y="102"/>
                  </a:cubicBezTo>
                  <a:cubicBezTo>
                    <a:pt x="413" y="103"/>
                    <a:pt x="412" y="103"/>
                    <a:pt x="412" y="103"/>
                  </a:cubicBezTo>
                  <a:cubicBezTo>
                    <a:pt x="414" y="100"/>
                    <a:pt x="408" y="101"/>
                    <a:pt x="407" y="101"/>
                  </a:cubicBezTo>
                  <a:cubicBezTo>
                    <a:pt x="408" y="100"/>
                    <a:pt x="408" y="100"/>
                    <a:pt x="409" y="101"/>
                  </a:cubicBezTo>
                  <a:cubicBezTo>
                    <a:pt x="409" y="100"/>
                    <a:pt x="409" y="98"/>
                    <a:pt x="409" y="98"/>
                  </a:cubicBezTo>
                  <a:cubicBezTo>
                    <a:pt x="409" y="98"/>
                    <a:pt x="409" y="99"/>
                    <a:pt x="410" y="99"/>
                  </a:cubicBezTo>
                  <a:cubicBezTo>
                    <a:pt x="411" y="96"/>
                    <a:pt x="404" y="91"/>
                    <a:pt x="403" y="93"/>
                  </a:cubicBezTo>
                  <a:cubicBezTo>
                    <a:pt x="403" y="90"/>
                    <a:pt x="408" y="93"/>
                    <a:pt x="406" y="88"/>
                  </a:cubicBezTo>
                  <a:cubicBezTo>
                    <a:pt x="405" y="83"/>
                    <a:pt x="403" y="88"/>
                    <a:pt x="400" y="88"/>
                  </a:cubicBezTo>
                  <a:cubicBezTo>
                    <a:pt x="398" y="88"/>
                    <a:pt x="398" y="89"/>
                    <a:pt x="397" y="90"/>
                  </a:cubicBezTo>
                  <a:cubicBezTo>
                    <a:pt x="396" y="90"/>
                    <a:pt x="395" y="90"/>
                    <a:pt x="393" y="91"/>
                  </a:cubicBezTo>
                  <a:cubicBezTo>
                    <a:pt x="392" y="91"/>
                    <a:pt x="390" y="90"/>
                    <a:pt x="389" y="90"/>
                  </a:cubicBezTo>
                  <a:cubicBezTo>
                    <a:pt x="387" y="90"/>
                    <a:pt x="386" y="90"/>
                    <a:pt x="385" y="89"/>
                  </a:cubicBezTo>
                  <a:cubicBezTo>
                    <a:pt x="386" y="89"/>
                    <a:pt x="388" y="90"/>
                    <a:pt x="389" y="89"/>
                  </a:cubicBezTo>
                  <a:cubicBezTo>
                    <a:pt x="391" y="90"/>
                    <a:pt x="388" y="87"/>
                    <a:pt x="387" y="86"/>
                  </a:cubicBezTo>
                  <a:cubicBezTo>
                    <a:pt x="386" y="85"/>
                    <a:pt x="385" y="83"/>
                    <a:pt x="384" y="82"/>
                  </a:cubicBezTo>
                  <a:cubicBezTo>
                    <a:pt x="386" y="83"/>
                    <a:pt x="387" y="84"/>
                    <a:pt x="388" y="86"/>
                  </a:cubicBezTo>
                  <a:cubicBezTo>
                    <a:pt x="388" y="84"/>
                    <a:pt x="387" y="81"/>
                    <a:pt x="388" y="79"/>
                  </a:cubicBezTo>
                  <a:cubicBezTo>
                    <a:pt x="388" y="78"/>
                    <a:pt x="390" y="77"/>
                    <a:pt x="390" y="76"/>
                  </a:cubicBezTo>
                  <a:cubicBezTo>
                    <a:pt x="390" y="75"/>
                    <a:pt x="389" y="74"/>
                    <a:pt x="388" y="73"/>
                  </a:cubicBezTo>
                  <a:cubicBezTo>
                    <a:pt x="389" y="73"/>
                    <a:pt x="390" y="74"/>
                    <a:pt x="390" y="74"/>
                  </a:cubicBezTo>
                  <a:cubicBezTo>
                    <a:pt x="391" y="73"/>
                    <a:pt x="392" y="72"/>
                    <a:pt x="390" y="71"/>
                  </a:cubicBezTo>
                  <a:cubicBezTo>
                    <a:pt x="392" y="71"/>
                    <a:pt x="392" y="70"/>
                    <a:pt x="391" y="69"/>
                  </a:cubicBezTo>
                  <a:cubicBezTo>
                    <a:pt x="392" y="68"/>
                    <a:pt x="394" y="66"/>
                    <a:pt x="393" y="65"/>
                  </a:cubicBezTo>
                  <a:cubicBezTo>
                    <a:pt x="393" y="65"/>
                    <a:pt x="394" y="65"/>
                    <a:pt x="394" y="65"/>
                  </a:cubicBezTo>
                  <a:cubicBezTo>
                    <a:pt x="396" y="66"/>
                    <a:pt x="394" y="65"/>
                    <a:pt x="395" y="66"/>
                  </a:cubicBezTo>
                  <a:cubicBezTo>
                    <a:pt x="395" y="66"/>
                    <a:pt x="394" y="67"/>
                    <a:pt x="395" y="68"/>
                  </a:cubicBezTo>
                  <a:cubicBezTo>
                    <a:pt x="395" y="68"/>
                    <a:pt x="395" y="68"/>
                    <a:pt x="397" y="68"/>
                  </a:cubicBezTo>
                  <a:cubicBezTo>
                    <a:pt x="396" y="68"/>
                    <a:pt x="399" y="66"/>
                    <a:pt x="399" y="66"/>
                  </a:cubicBezTo>
                  <a:cubicBezTo>
                    <a:pt x="399" y="66"/>
                    <a:pt x="397" y="63"/>
                    <a:pt x="396" y="63"/>
                  </a:cubicBezTo>
                  <a:cubicBezTo>
                    <a:pt x="397" y="62"/>
                    <a:pt x="397" y="63"/>
                    <a:pt x="397" y="62"/>
                  </a:cubicBezTo>
                  <a:cubicBezTo>
                    <a:pt x="398" y="64"/>
                    <a:pt x="401" y="64"/>
                    <a:pt x="400" y="61"/>
                  </a:cubicBezTo>
                  <a:cubicBezTo>
                    <a:pt x="401" y="62"/>
                    <a:pt x="404" y="61"/>
                    <a:pt x="405" y="59"/>
                  </a:cubicBezTo>
                  <a:cubicBezTo>
                    <a:pt x="406" y="57"/>
                    <a:pt x="405" y="53"/>
                    <a:pt x="405" y="50"/>
                  </a:cubicBezTo>
                  <a:cubicBezTo>
                    <a:pt x="405" y="49"/>
                    <a:pt x="405" y="48"/>
                    <a:pt x="403" y="46"/>
                  </a:cubicBezTo>
                  <a:cubicBezTo>
                    <a:pt x="402" y="45"/>
                    <a:pt x="400" y="43"/>
                    <a:pt x="399" y="42"/>
                  </a:cubicBezTo>
                  <a:cubicBezTo>
                    <a:pt x="397" y="40"/>
                    <a:pt x="396" y="41"/>
                    <a:pt x="394" y="39"/>
                  </a:cubicBezTo>
                  <a:cubicBezTo>
                    <a:pt x="391" y="38"/>
                    <a:pt x="393" y="37"/>
                    <a:pt x="392" y="35"/>
                  </a:cubicBezTo>
                  <a:cubicBezTo>
                    <a:pt x="389" y="31"/>
                    <a:pt x="382" y="34"/>
                    <a:pt x="379" y="31"/>
                  </a:cubicBezTo>
                  <a:cubicBezTo>
                    <a:pt x="378" y="31"/>
                    <a:pt x="378" y="29"/>
                    <a:pt x="377" y="29"/>
                  </a:cubicBezTo>
                  <a:cubicBezTo>
                    <a:pt x="377" y="28"/>
                    <a:pt x="376" y="28"/>
                    <a:pt x="375" y="27"/>
                  </a:cubicBezTo>
                  <a:cubicBezTo>
                    <a:pt x="374" y="24"/>
                    <a:pt x="377" y="23"/>
                    <a:pt x="378" y="22"/>
                  </a:cubicBezTo>
                  <a:cubicBezTo>
                    <a:pt x="381" y="19"/>
                    <a:pt x="375" y="17"/>
                    <a:pt x="374" y="15"/>
                  </a:cubicBezTo>
                  <a:cubicBezTo>
                    <a:pt x="373" y="14"/>
                    <a:pt x="373" y="14"/>
                    <a:pt x="372" y="13"/>
                  </a:cubicBezTo>
                  <a:cubicBezTo>
                    <a:pt x="371" y="13"/>
                    <a:pt x="369" y="13"/>
                    <a:pt x="368" y="13"/>
                  </a:cubicBezTo>
                  <a:cubicBezTo>
                    <a:pt x="367" y="12"/>
                    <a:pt x="364" y="11"/>
                    <a:pt x="363" y="12"/>
                  </a:cubicBezTo>
                  <a:cubicBezTo>
                    <a:pt x="360" y="14"/>
                    <a:pt x="359" y="19"/>
                    <a:pt x="358" y="22"/>
                  </a:cubicBezTo>
                  <a:cubicBezTo>
                    <a:pt x="358" y="23"/>
                    <a:pt x="357" y="26"/>
                    <a:pt x="357" y="27"/>
                  </a:cubicBezTo>
                  <a:cubicBezTo>
                    <a:pt x="355" y="27"/>
                    <a:pt x="348" y="20"/>
                    <a:pt x="346" y="18"/>
                  </a:cubicBezTo>
                  <a:cubicBezTo>
                    <a:pt x="339" y="12"/>
                    <a:pt x="332" y="6"/>
                    <a:pt x="325" y="0"/>
                  </a:cubicBezTo>
                  <a:cubicBezTo>
                    <a:pt x="325" y="2"/>
                    <a:pt x="324" y="9"/>
                    <a:pt x="325" y="9"/>
                  </a:cubicBezTo>
                  <a:cubicBezTo>
                    <a:pt x="326" y="9"/>
                    <a:pt x="321" y="16"/>
                    <a:pt x="321" y="17"/>
                  </a:cubicBezTo>
                  <a:cubicBezTo>
                    <a:pt x="321" y="17"/>
                    <a:pt x="321" y="19"/>
                    <a:pt x="321" y="19"/>
                  </a:cubicBezTo>
                  <a:cubicBezTo>
                    <a:pt x="321" y="21"/>
                    <a:pt x="320" y="21"/>
                    <a:pt x="320" y="22"/>
                  </a:cubicBezTo>
                  <a:cubicBezTo>
                    <a:pt x="320" y="23"/>
                    <a:pt x="321" y="23"/>
                    <a:pt x="321" y="24"/>
                  </a:cubicBezTo>
                  <a:cubicBezTo>
                    <a:pt x="321" y="25"/>
                    <a:pt x="321" y="24"/>
                    <a:pt x="320" y="25"/>
                  </a:cubicBezTo>
                  <a:cubicBezTo>
                    <a:pt x="319" y="27"/>
                    <a:pt x="318" y="28"/>
                    <a:pt x="316" y="29"/>
                  </a:cubicBezTo>
                  <a:cubicBezTo>
                    <a:pt x="315" y="30"/>
                    <a:pt x="315" y="31"/>
                    <a:pt x="314" y="32"/>
                  </a:cubicBezTo>
                  <a:cubicBezTo>
                    <a:pt x="313" y="33"/>
                    <a:pt x="313" y="33"/>
                    <a:pt x="312" y="34"/>
                  </a:cubicBezTo>
                  <a:cubicBezTo>
                    <a:pt x="312" y="34"/>
                    <a:pt x="312" y="34"/>
                    <a:pt x="312" y="34"/>
                  </a:cubicBezTo>
                  <a:cubicBezTo>
                    <a:pt x="311" y="35"/>
                    <a:pt x="313" y="35"/>
                    <a:pt x="312" y="36"/>
                  </a:cubicBezTo>
                  <a:cubicBezTo>
                    <a:pt x="312" y="37"/>
                    <a:pt x="310" y="40"/>
                    <a:pt x="309" y="40"/>
                  </a:cubicBezTo>
                  <a:cubicBezTo>
                    <a:pt x="309" y="40"/>
                    <a:pt x="308" y="38"/>
                    <a:pt x="308" y="39"/>
                  </a:cubicBezTo>
                  <a:cubicBezTo>
                    <a:pt x="307" y="42"/>
                    <a:pt x="304" y="43"/>
                    <a:pt x="302" y="45"/>
                  </a:cubicBezTo>
                  <a:cubicBezTo>
                    <a:pt x="303" y="41"/>
                    <a:pt x="299" y="45"/>
                    <a:pt x="298" y="46"/>
                  </a:cubicBezTo>
                  <a:cubicBezTo>
                    <a:pt x="296" y="49"/>
                    <a:pt x="294" y="53"/>
                    <a:pt x="293" y="57"/>
                  </a:cubicBezTo>
                  <a:cubicBezTo>
                    <a:pt x="291" y="54"/>
                    <a:pt x="288" y="52"/>
                    <a:pt x="285" y="49"/>
                  </a:cubicBezTo>
                  <a:cubicBezTo>
                    <a:pt x="285" y="51"/>
                    <a:pt x="284" y="52"/>
                    <a:pt x="284" y="54"/>
                  </a:cubicBezTo>
                  <a:cubicBezTo>
                    <a:pt x="284" y="55"/>
                    <a:pt x="282" y="54"/>
                    <a:pt x="282" y="55"/>
                  </a:cubicBezTo>
                  <a:cubicBezTo>
                    <a:pt x="281" y="55"/>
                    <a:pt x="282" y="57"/>
                    <a:pt x="281" y="58"/>
                  </a:cubicBezTo>
                  <a:cubicBezTo>
                    <a:pt x="279" y="60"/>
                    <a:pt x="281" y="62"/>
                    <a:pt x="280" y="64"/>
                  </a:cubicBezTo>
                  <a:cubicBezTo>
                    <a:pt x="279" y="66"/>
                    <a:pt x="278" y="64"/>
                    <a:pt x="277" y="66"/>
                  </a:cubicBezTo>
                  <a:cubicBezTo>
                    <a:pt x="275" y="70"/>
                    <a:pt x="274" y="75"/>
                    <a:pt x="272" y="79"/>
                  </a:cubicBezTo>
                  <a:cubicBezTo>
                    <a:pt x="271" y="80"/>
                    <a:pt x="268" y="84"/>
                    <a:pt x="267" y="84"/>
                  </a:cubicBezTo>
                  <a:cubicBezTo>
                    <a:pt x="265" y="85"/>
                    <a:pt x="262" y="83"/>
                    <a:pt x="260" y="82"/>
                  </a:cubicBezTo>
                  <a:cubicBezTo>
                    <a:pt x="256" y="81"/>
                    <a:pt x="256" y="80"/>
                    <a:pt x="254" y="77"/>
                  </a:cubicBezTo>
                  <a:cubicBezTo>
                    <a:pt x="253" y="74"/>
                    <a:pt x="252" y="73"/>
                    <a:pt x="249" y="72"/>
                  </a:cubicBezTo>
                  <a:cubicBezTo>
                    <a:pt x="246" y="70"/>
                    <a:pt x="246" y="69"/>
                    <a:pt x="245" y="72"/>
                  </a:cubicBezTo>
                  <a:cubicBezTo>
                    <a:pt x="244" y="74"/>
                    <a:pt x="245" y="75"/>
                    <a:pt x="245" y="76"/>
                  </a:cubicBezTo>
                  <a:cubicBezTo>
                    <a:pt x="244" y="78"/>
                    <a:pt x="243" y="78"/>
                    <a:pt x="243" y="80"/>
                  </a:cubicBezTo>
                  <a:cubicBezTo>
                    <a:pt x="242" y="82"/>
                    <a:pt x="243" y="82"/>
                    <a:pt x="242" y="84"/>
                  </a:cubicBezTo>
                  <a:cubicBezTo>
                    <a:pt x="241" y="86"/>
                    <a:pt x="241" y="88"/>
                    <a:pt x="240" y="89"/>
                  </a:cubicBezTo>
                  <a:cubicBezTo>
                    <a:pt x="240" y="89"/>
                    <a:pt x="239" y="89"/>
                    <a:pt x="238" y="89"/>
                  </a:cubicBezTo>
                  <a:cubicBezTo>
                    <a:pt x="238" y="90"/>
                    <a:pt x="237" y="91"/>
                    <a:pt x="237" y="91"/>
                  </a:cubicBezTo>
                  <a:cubicBezTo>
                    <a:pt x="235" y="94"/>
                    <a:pt x="238" y="94"/>
                    <a:pt x="237" y="96"/>
                  </a:cubicBezTo>
                  <a:cubicBezTo>
                    <a:pt x="236" y="97"/>
                    <a:pt x="234" y="98"/>
                    <a:pt x="233" y="99"/>
                  </a:cubicBezTo>
                  <a:cubicBezTo>
                    <a:pt x="231" y="101"/>
                    <a:pt x="229" y="103"/>
                    <a:pt x="229" y="106"/>
                  </a:cubicBezTo>
                  <a:cubicBezTo>
                    <a:pt x="228" y="107"/>
                    <a:pt x="228" y="107"/>
                    <a:pt x="228" y="108"/>
                  </a:cubicBezTo>
                  <a:cubicBezTo>
                    <a:pt x="227" y="109"/>
                    <a:pt x="229" y="108"/>
                    <a:pt x="228" y="109"/>
                  </a:cubicBezTo>
                  <a:cubicBezTo>
                    <a:pt x="228" y="111"/>
                    <a:pt x="226" y="114"/>
                    <a:pt x="225" y="115"/>
                  </a:cubicBezTo>
                  <a:cubicBezTo>
                    <a:pt x="224" y="119"/>
                    <a:pt x="220" y="121"/>
                    <a:pt x="218" y="124"/>
                  </a:cubicBezTo>
                  <a:cubicBezTo>
                    <a:pt x="215" y="127"/>
                    <a:pt x="213" y="129"/>
                    <a:pt x="210" y="133"/>
                  </a:cubicBezTo>
                  <a:cubicBezTo>
                    <a:pt x="210" y="134"/>
                    <a:pt x="210" y="135"/>
                    <a:pt x="210" y="135"/>
                  </a:cubicBezTo>
                  <a:cubicBezTo>
                    <a:pt x="210" y="136"/>
                    <a:pt x="208" y="137"/>
                    <a:pt x="208" y="138"/>
                  </a:cubicBezTo>
                  <a:cubicBezTo>
                    <a:pt x="208" y="139"/>
                    <a:pt x="209" y="139"/>
                    <a:pt x="208" y="140"/>
                  </a:cubicBezTo>
                  <a:cubicBezTo>
                    <a:pt x="207" y="141"/>
                    <a:pt x="207" y="142"/>
                    <a:pt x="205" y="142"/>
                  </a:cubicBezTo>
                  <a:cubicBezTo>
                    <a:pt x="206" y="143"/>
                    <a:pt x="207" y="145"/>
                    <a:pt x="208" y="146"/>
                  </a:cubicBezTo>
                  <a:cubicBezTo>
                    <a:pt x="210" y="147"/>
                    <a:pt x="211" y="147"/>
                    <a:pt x="210" y="148"/>
                  </a:cubicBezTo>
                  <a:cubicBezTo>
                    <a:pt x="209" y="150"/>
                    <a:pt x="207" y="150"/>
                    <a:pt x="206" y="151"/>
                  </a:cubicBezTo>
                  <a:cubicBezTo>
                    <a:pt x="205" y="152"/>
                    <a:pt x="204" y="152"/>
                    <a:pt x="204" y="153"/>
                  </a:cubicBezTo>
                  <a:cubicBezTo>
                    <a:pt x="205" y="154"/>
                    <a:pt x="205" y="154"/>
                    <a:pt x="204" y="155"/>
                  </a:cubicBezTo>
                  <a:cubicBezTo>
                    <a:pt x="205" y="155"/>
                    <a:pt x="207" y="154"/>
                    <a:pt x="207" y="155"/>
                  </a:cubicBezTo>
                  <a:cubicBezTo>
                    <a:pt x="207" y="156"/>
                    <a:pt x="206" y="157"/>
                    <a:pt x="205" y="157"/>
                  </a:cubicBezTo>
                  <a:cubicBezTo>
                    <a:pt x="204" y="158"/>
                    <a:pt x="202" y="159"/>
                    <a:pt x="201" y="160"/>
                  </a:cubicBezTo>
                  <a:cubicBezTo>
                    <a:pt x="200" y="160"/>
                    <a:pt x="196" y="164"/>
                    <a:pt x="195" y="163"/>
                  </a:cubicBezTo>
                  <a:cubicBezTo>
                    <a:pt x="193" y="163"/>
                    <a:pt x="195" y="160"/>
                    <a:pt x="193" y="159"/>
                  </a:cubicBezTo>
                  <a:cubicBezTo>
                    <a:pt x="191" y="158"/>
                    <a:pt x="182" y="165"/>
                    <a:pt x="181" y="166"/>
                  </a:cubicBezTo>
                  <a:cubicBezTo>
                    <a:pt x="178" y="168"/>
                    <a:pt x="177" y="168"/>
                    <a:pt x="176" y="166"/>
                  </a:cubicBezTo>
                  <a:cubicBezTo>
                    <a:pt x="174" y="165"/>
                    <a:pt x="173" y="164"/>
                    <a:pt x="172" y="163"/>
                  </a:cubicBezTo>
                  <a:cubicBezTo>
                    <a:pt x="171" y="164"/>
                    <a:pt x="170" y="166"/>
                    <a:pt x="170" y="167"/>
                  </a:cubicBezTo>
                  <a:cubicBezTo>
                    <a:pt x="170" y="168"/>
                    <a:pt x="172" y="168"/>
                    <a:pt x="172" y="170"/>
                  </a:cubicBezTo>
                  <a:cubicBezTo>
                    <a:pt x="171" y="172"/>
                    <a:pt x="167" y="174"/>
                    <a:pt x="165" y="174"/>
                  </a:cubicBezTo>
                  <a:cubicBezTo>
                    <a:pt x="164" y="174"/>
                    <a:pt x="164" y="173"/>
                    <a:pt x="163" y="173"/>
                  </a:cubicBezTo>
                  <a:cubicBezTo>
                    <a:pt x="162" y="174"/>
                    <a:pt x="160" y="174"/>
                    <a:pt x="158" y="175"/>
                  </a:cubicBezTo>
                  <a:cubicBezTo>
                    <a:pt x="155" y="175"/>
                    <a:pt x="153" y="177"/>
                    <a:pt x="150" y="178"/>
                  </a:cubicBezTo>
                  <a:cubicBezTo>
                    <a:pt x="148" y="179"/>
                    <a:pt x="145" y="175"/>
                    <a:pt x="144" y="174"/>
                  </a:cubicBezTo>
                  <a:cubicBezTo>
                    <a:pt x="143" y="173"/>
                    <a:pt x="142" y="172"/>
                    <a:pt x="141" y="171"/>
                  </a:cubicBezTo>
                  <a:cubicBezTo>
                    <a:pt x="141" y="170"/>
                    <a:pt x="141" y="171"/>
                    <a:pt x="140" y="172"/>
                  </a:cubicBezTo>
                  <a:cubicBezTo>
                    <a:pt x="138" y="173"/>
                    <a:pt x="138" y="175"/>
                    <a:pt x="137" y="176"/>
                  </a:cubicBezTo>
                  <a:cubicBezTo>
                    <a:pt x="136" y="177"/>
                    <a:pt x="133" y="177"/>
                    <a:pt x="132" y="177"/>
                  </a:cubicBezTo>
                  <a:cubicBezTo>
                    <a:pt x="132" y="178"/>
                    <a:pt x="131" y="179"/>
                    <a:pt x="131" y="180"/>
                  </a:cubicBezTo>
                  <a:cubicBezTo>
                    <a:pt x="129" y="181"/>
                    <a:pt x="128" y="181"/>
                    <a:pt x="126" y="181"/>
                  </a:cubicBezTo>
                  <a:cubicBezTo>
                    <a:pt x="122" y="181"/>
                    <a:pt x="121" y="181"/>
                    <a:pt x="118" y="178"/>
                  </a:cubicBezTo>
                  <a:cubicBezTo>
                    <a:pt x="118" y="177"/>
                    <a:pt x="117" y="176"/>
                    <a:pt x="115" y="175"/>
                  </a:cubicBezTo>
                  <a:cubicBezTo>
                    <a:pt x="113" y="175"/>
                    <a:pt x="112" y="175"/>
                    <a:pt x="111" y="174"/>
                  </a:cubicBezTo>
                  <a:cubicBezTo>
                    <a:pt x="111" y="174"/>
                    <a:pt x="111" y="173"/>
                    <a:pt x="110" y="172"/>
                  </a:cubicBezTo>
                  <a:cubicBezTo>
                    <a:pt x="110" y="172"/>
                    <a:pt x="109" y="171"/>
                    <a:pt x="108" y="171"/>
                  </a:cubicBezTo>
                  <a:cubicBezTo>
                    <a:pt x="107" y="170"/>
                    <a:pt x="106" y="169"/>
                    <a:pt x="106" y="167"/>
                  </a:cubicBezTo>
                  <a:cubicBezTo>
                    <a:pt x="106" y="165"/>
                    <a:pt x="107" y="164"/>
                    <a:pt x="106" y="162"/>
                  </a:cubicBezTo>
                  <a:cubicBezTo>
                    <a:pt x="105" y="161"/>
                    <a:pt x="102" y="161"/>
                    <a:pt x="102" y="159"/>
                  </a:cubicBezTo>
                  <a:cubicBezTo>
                    <a:pt x="102" y="158"/>
                    <a:pt x="105" y="158"/>
                    <a:pt x="105" y="157"/>
                  </a:cubicBezTo>
                  <a:cubicBezTo>
                    <a:pt x="106" y="156"/>
                    <a:pt x="107" y="156"/>
                    <a:pt x="105" y="156"/>
                  </a:cubicBezTo>
                  <a:cubicBezTo>
                    <a:pt x="106" y="156"/>
                    <a:pt x="105" y="154"/>
                    <a:pt x="104" y="155"/>
                  </a:cubicBezTo>
                  <a:cubicBezTo>
                    <a:pt x="98" y="160"/>
                    <a:pt x="93" y="165"/>
                    <a:pt x="87" y="170"/>
                  </a:cubicBezTo>
                  <a:cubicBezTo>
                    <a:pt x="85" y="171"/>
                    <a:pt x="83" y="174"/>
                    <a:pt x="81" y="176"/>
                  </a:cubicBezTo>
                  <a:cubicBezTo>
                    <a:pt x="78" y="177"/>
                    <a:pt x="75" y="178"/>
                    <a:pt x="72" y="179"/>
                  </a:cubicBezTo>
                  <a:cubicBezTo>
                    <a:pt x="68" y="181"/>
                    <a:pt x="65" y="184"/>
                    <a:pt x="61" y="186"/>
                  </a:cubicBezTo>
                  <a:cubicBezTo>
                    <a:pt x="58" y="188"/>
                    <a:pt x="58" y="189"/>
                    <a:pt x="58" y="192"/>
                  </a:cubicBezTo>
                  <a:cubicBezTo>
                    <a:pt x="57" y="194"/>
                    <a:pt x="57" y="195"/>
                    <a:pt x="55" y="196"/>
                  </a:cubicBezTo>
                  <a:cubicBezTo>
                    <a:pt x="54" y="197"/>
                    <a:pt x="53" y="196"/>
                    <a:pt x="52" y="197"/>
                  </a:cubicBezTo>
                  <a:cubicBezTo>
                    <a:pt x="52" y="197"/>
                    <a:pt x="51" y="198"/>
                    <a:pt x="50" y="199"/>
                  </a:cubicBezTo>
                  <a:cubicBezTo>
                    <a:pt x="48" y="200"/>
                    <a:pt x="50" y="201"/>
                    <a:pt x="49" y="203"/>
                  </a:cubicBezTo>
                  <a:cubicBezTo>
                    <a:pt x="49" y="206"/>
                    <a:pt x="47" y="207"/>
                    <a:pt x="45" y="208"/>
                  </a:cubicBezTo>
                  <a:cubicBezTo>
                    <a:pt x="44" y="208"/>
                    <a:pt x="42" y="209"/>
                    <a:pt x="41" y="209"/>
                  </a:cubicBezTo>
                  <a:cubicBezTo>
                    <a:pt x="40" y="209"/>
                    <a:pt x="41" y="210"/>
                    <a:pt x="40" y="210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7" y="209"/>
                    <a:pt x="35" y="210"/>
                    <a:pt x="35" y="212"/>
                  </a:cubicBezTo>
                  <a:cubicBezTo>
                    <a:pt x="35" y="213"/>
                    <a:pt x="34" y="214"/>
                    <a:pt x="34" y="214"/>
                  </a:cubicBezTo>
                  <a:cubicBezTo>
                    <a:pt x="32" y="215"/>
                    <a:pt x="33" y="216"/>
                    <a:pt x="33" y="217"/>
                  </a:cubicBezTo>
                  <a:cubicBezTo>
                    <a:pt x="33" y="218"/>
                    <a:pt x="24" y="220"/>
                    <a:pt x="23" y="220"/>
                  </a:cubicBezTo>
                  <a:cubicBezTo>
                    <a:pt x="20" y="221"/>
                    <a:pt x="18" y="223"/>
                    <a:pt x="15" y="224"/>
                  </a:cubicBezTo>
                  <a:cubicBezTo>
                    <a:pt x="14" y="224"/>
                    <a:pt x="13" y="224"/>
                    <a:pt x="12" y="224"/>
                  </a:cubicBezTo>
                  <a:cubicBezTo>
                    <a:pt x="9" y="224"/>
                    <a:pt x="8" y="225"/>
                    <a:pt x="6" y="226"/>
                  </a:cubicBezTo>
                  <a:cubicBezTo>
                    <a:pt x="4" y="227"/>
                    <a:pt x="1" y="227"/>
                    <a:pt x="0" y="229"/>
                  </a:cubicBezTo>
                  <a:cubicBezTo>
                    <a:pt x="21" y="230"/>
                    <a:pt x="41" y="230"/>
                    <a:pt x="62" y="230"/>
                  </a:cubicBezTo>
                  <a:cubicBezTo>
                    <a:pt x="73" y="230"/>
                    <a:pt x="83" y="230"/>
                    <a:pt x="93" y="230"/>
                  </a:cubicBezTo>
                  <a:cubicBezTo>
                    <a:pt x="96" y="230"/>
                    <a:pt x="99" y="230"/>
                    <a:pt x="103" y="230"/>
                  </a:cubicBezTo>
                  <a:cubicBezTo>
                    <a:pt x="104" y="230"/>
                    <a:pt x="105" y="230"/>
                    <a:pt x="106" y="230"/>
                  </a:cubicBezTo>
                  <a:cubicBezTo>
                    <a:pt x="106" y="230"/>
                    <a:pt x="106" y="228"/>
                    <a:pt x="107" y="228"/>
                  </a:cubicBezTo>
                  <a:cubicBezTo>
                    <a:pt x="113" y="228"/>
                    <a:pt x="119" y="228"/>
                    <a:pt x="125" y="228"/>
                  </a:cubicBezTo>
                  <a:cubicBezTo>
                    <a:pt x="123" y="228"/>
                    <a:pt x="122" y="229"/>
                    <a:pt x="122" y="230"/>
                  </a:cubicBezTo>
                  <a:cubicBezTo>
                    <a:pt x="134" y="231"/>
                    <a:pt x="146" y="232"/>
                    <a:pt x="159" y="232"/>
                  </a:cubicBezTo>
                  <a:cubicBezTo>
                    <a:pt x="169" y="233"/>
                    <a:pt x="180" y="233"/>
                    <a:pt x="190" y="233"/>
                  </a:cubicBezTo>
                  <a:cubicBezTo>
                    <a:pt x="215" y="234"/>
                    <a:pt x="239" y="234"/>
                    <a:pt x="264" y="234"/>
                  </a:cubicBezTo>
                  <a:cubicBezTo>
                    <a:pt x="312" y="234"/>
                    <a:pt x="360" y="234"/>
                    <a:pt x="409" y="234"/>
                  </a:cubicBezTo>
                  <a:cubicBezTo>
                    <a:pt x="424" y="234"/>
                    <a:pt x="440" y="233"/>
                    <a:pt x="456" y="233"/>
                  </a:cubicBezTo>
                  <a:cubicBezTo>
                    <a:pt x="457" y="233"/>
                    <a:pt x="466" y="234"/>
                    <a:pt x="466" y="233"/>
                  </a:cubicBezTo>
                  <a:cubicBezTo>
                    <a:pt x="467" y="232"/>
                    <a:pt x="465" y="231"/>
                    <a:pt x="465" y="230"/>
                  </a:cubicBezTo>
                  <a:cubicBezTo>
                    <a:pt x="464" y="228"/>
                    <a:pt x="465" y="230"/>
                    <a:pt x="466" y="231"/>
                  </a:cubicBezTo>
                  <a:cubicBezTo>
                    <a:pt x="467" y="232"/>
                    <a:pt x="468" y="234"/>
                    <a:pt x="469" y="233"/>
                  </a:cubicBezTo>
                  <a:cubicBezTo>
                    <a:pt x="469" y="232"/>
                    <a:pt x="469" y="227"/>
                    <a:pt x="469" y="226"/>
                  </a:cubicBezTo>
                  <a:cubicBezTo>
                    <a:pt x="469" y="225"/>
                    <a:pt x="470" y="223"/>
                    <a:pt x="470" y="220"/>
                  </a:cubicBezTo>
                  <a:cubicBezTo>
                    <a:pt x="470" y="220"/>
                    <a:pt x="471" y="220"/>
                    <a:pt x="471" y="220"/>
                  </a:cubicBezTo>
                  <a:cubicBezTo>
                    <a:pt x="474" y="222"/>
                    <a:pt x="473" y="227"/>
                    <a:pt x="475" y="230"/>
                  </a:cubicBezTo>
                  <a:cubicBezTo>
                    <a:pt x="475" y="230"/>
                    <a:pt x="475" y="231"/>
                    <a:pt x="475" y="232"/>
                  </a:cubicBezTo>
                  <a:cubicBezTo>
                    <a:pt x="475" y="232"/>
                    <a:pt x="475" y="231"/>
                    <a:pt x="475" y="231"/>
                  </a:cubicBezTo>
                  <a:cubicBezTo>
                    <a:pt x="475" y="232"/>
                    <a:pt x="474" y="232"/>
                    <a:pt x="475" y="233"/>
                  </a:cubicBezTo>
                  <a:cubicBezTo>
                    <a:pt x="475" y="233"/>
                    <a:pt x="475" y="233"/>
                    <a:pt x="475" y="233"/>
                  </a:cubicBezTo>
                  <a:cubicBezTo>
                    <a:pt x="475" y="233"/>
                    <a:pt x="476" y="233"/>
                    <a:pt x="476" y="233"/>
                  </a:cubicBezTo>
                  <a:cubicBezTo>
                    <a:pt x="476" y="232"/>
                    <a:pt x="476" y="231"/>
                    <a:pt x="476" y="23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58" name="Freeform 9776" descr="© INSCALE GmbH, 05.05.2010&#10;http://www.presentationload.com/">
            <a:extLst>
              <a:ext uri="{FF2B5EF4-FFF2-40B4-BE49-F238E27FC236}">
                <a16:creationId xmlns:a16="http://schemas.microsoft.com/office/drawing/2014/main" id="{60FC2D19-EAA4-9A4F-8E3D-6F8B01D58366}"/>
              </a:ext>
            </a:extLst>
          </p:cNvPr>
          <p:cNvSpPr>
            <a:spLocks/>
          </p:cNvSpPr>
          <p:nvPr/>
        </p:nvSpPr>
        <p:spPr bwMode="auto">
          <a:xfrm>
            <a:off x="4389291" y="971102"/>
            <a:ext cx="953623" cy="920417"/>
          </a:xfrm>
          <a:custGeom>
            <a:avLst/>
            <a:gdLst>
              <a:gd name="T0" fmla="*/ 703 w 473"/>
              <a:gd name="T1" fmla="*/ 172 h 471"/>
              <a:gd name="T2" fmla="*/ 653 w 473"/>
              <a:gd name="T3" fmla="*/ 160 h 471"/>
              <a:gd name="T4" fmla="*/ 618 w 473"/>
              <a:gd name="T5" fmla="*/ 160 h 471"/>
              <a:gd name="T6" fmla="*/ 604 w 473"/>
              <a:gd name="T7" fmla="*/ 143 h 471"/>
              <a:gd name="T8" fmla="*/ 538 w 473"/>
              <a:gd name="T9" fmla="*/ 166 h 471"/>
              <a:gd name="T10" fmla="*/ 523 w 473"/>
              <a:gd name="T11" fmla="*/ 150 h 471"/>
              <a:gd name="T12" fmla="*/ 501 w 473"/>
              <a:gd name="T13" fmla="*/ 143 h 471"/>
              <a:gd name="T14" fmla="*/ 483 w 473"/>
              <a:gd name="T15" fmla="*/ 127 h 471"/>
              <a:gd name="T16" fmla="*/ 456 w 473"/>
              <a:gd name="T17" fmla="*/ 133 h 471"/>
              <a:gd name="T18" fmla="*/ 438 w 473"/>
              <a:gd name="T19" fmla="*/ 104 h 471"/>
              <a:gd name="T20" fmla="*/ 372 w 473"/>
              <a:gd name="T21" fmla="*/ 93 h 471"/>
              <a:gd name="T22" fmla="*/ 343 w 473"/>
              <a:gd name="T23" fmla="*/ 107 h 471"/>
              <a:gd name="T24" fmla="*/ 292 w 473"/>
              <a:gd name="T25" fmla="*/ 91 h 471"/>
              <a:gd name="T26" fmla="*/ 247 w 473"/>
              <a:gd name="T27" fmla="*/ 81 h 471"/>
              <a:gd name="T28" fmla="*/ 231 w 473"/>
              <a:gd name="T29" fmla="*/ 8 h 471"/>
              <a:gd name="T30" fmla="*/ 188 w 473"/>
              <a:gd name="T31" fmla="*/ 48 h 471"/>
              <a:gd name="T32" fmla="*/ 6 w 473"/>
              <a:gd name="T33" fmla="*/ 71 h 471"/>
              <a:gd name="T34" fmla="*/ 9 w 473"/>
              <a:gd name="T35" fmla="*/ 76 h 471"/>
              <a:gd name="T36" fmla="*/ 12 w 473"/>
              <a:gd name="T37" fmla="*/ 95 h 471"/>
              <a:gd name="T38" fmla="*/ 8 w 473"/>
              <a:gd name="T39" fmla="*/ 101 h 471"/>
              <a:gd name="T40" fmla="*/ 11 w 473"/>
              <a:gd name="T41" fmla="*/ 112 h 471"/>
              <a:gd name="T42" fmla="*/ 9 w 473"/>
              <a:gd name="T43" fmla="*/ 121 h 471"/>
              <a:gd name="T44" fmla="*/ 12 w 473"/>
              <a:gd name="T45" fmla="*/ 135 h 471"/>
              <a:gd name="T46" fmla="*/ 9 w 473"/>
              <a:gd name="T47" fmla="*/ 144 h 471"/>
              <a:gd name="T48" fmla="*/ 12 w 473"/>
              <a:gd name="T49" fmla="*/ 155 h 471"/>
              <a:gd name="T50" fmla="*/ 25 w 473"/>
              <a:gd name="T51" fmla="*/ 195 h 471"/>
              <a:gd name="T52" fmla="*/ 36 w 473"/>
              <a:gd name="T53" fmla="*/ 226 h 471"/>
              <a:gd name="T54" fmla="*/ 37 w 473"/>
              <a:gd name="T55" fmla="*/ 229 h 471"/>
              <a:gd name="T56" fmla="*/ 37 w 473"/>
              <a:gd name="T57" fmla="*/ 236 h 471"/>
              <a:gd name="T58" fmla="*/ 36 w 473"/>
              <a:gd name="T59" fmla="*/ 243 h 471"/>
              <a:gd name="T60" fmla="*/ 37 w 473"/>
              <a:gd name="T61" fmla="*/ 250 h 471"/>
              <a:gd name="T62" fmla="*/ 39 w 473"/>
              <a:gd name="T63" fmla="*/ 263 h 471"/>
              <a:gd name="T64" fmla="*/ 39 w 473"/>
              <a:gd name="T65" fmla="*/ 268 h 471"/>
              <a:gd name="T66" fmla="*/ 40 w 473"/>
              <a:gd name="T67" fmla="*/ 276 h 471"/>
              <a:gd name="T68" fmla="*/ 40 w 473"/>
              <a:gd name="T69" fmla="*/ 287 h 471"/>
              <a:gd name="T70" fmla="*/ 43 w 473"/>
              <a:gd name="T71" fmla="*/ 299 h 471"/>
              <a:gd name="T72" fmla="*/ 47 w 473"/>
              <a:gd name="T73" fmla="*/ 310 h 471"/>
              <a:gd name="T74" fmla="*/ 43 w 473"/>
              <a:gd name="T75" fmla="*/ 316 h 471"/>
              <a:gd name="T76" fmla="*/ 43 w 473"/>
              <a:gd name="T77" fmla="*/ 336 h 471"/>
              <a:gd name="T78" fmla="*/ 43 w 473"/>
              <a:gd name="T79" fmla="*/ 343 h 471"/>
              <a:gd name="T80" fmla="*/ 47 w 473"/>
              <a:gd name="T81" fmla="*/ 349 h 471"/>
              <a:gd name="T82" fmla="*/ 50 w 473"/>
              <a:gd name="T83" fmla="*/ 366 h 471"/>
              <a:gd name="T84" fmla="*/ 62 w 473"/>
              <a:gd name="T85" fmla="*/ 384 h 471"/>
              <a:gd name="T86" fmla="*/ 64 w 473"/>
              <a:gd name="T87" fmla="*/ 440 h 471"/>
              <a:gd name="T88" fmla="*/ 61 w 473"/>
              <a:gd name="T89" fmla="*/ 493 h 471"/>
              <a:gd name="T90" fmla="*/ 303 w 473"/>
              <a:gd name="T91" fmla="*/ 728 h 471"/>
              <a:gd name="T92" fmla="*/ 566 w 473"/>
              <a:gd name="T93" fmla="*/ 715 h 471"/>
              <a:gd name="T94" fmla="*/ 537 w 473"/>
              <a:gd name="T95" fmla="*/ 663 h 471"/>
              <a:gd name="T96" fmla="*/ 501 w 473"/>
              <a:gd name="T97" fmla="*/ 623 h 471"/>
              <a:gd name="T98" fmla="*/ 442 w 473"/>
              <a:gd name="T99" fmla="*/ 592 h 471"/>
              <a:gd name="T100" fmla="*/ 424 w 473"/>
              <a:gd name="T101" fmla="*/ 556 h 471"/>
              <a:gd name="T102" fmla="*/ 425 w 473"/>
              <a:gd name="T103" fmla="*/ 518 h 471"/>
              <a:gd name="T104" fmla="*/ 428 w 473"/>
              <a:gd name="T105" fmla="*/ 479 h 471"/>
              <a:gd name="T106" fmla="*/ 433 w 473"/>
              <a:gd name="T107" fmla="*/ 431 h 471"/>
              <a:gd name="T108" fmla="*/ 461 w 473"/>
              <a:gd name="T109" fmla="*/ 418 h 471"/>
              <a:gd name="T110" fmla="*/ 481 w 473"/>
              <a:gd name="T111" fmla="*/ 333 h 471"/>
              <a:gd name="T112" fmla="*/ 515 w 473"/>
              <a:gd name="T113" fmla="*/ 305 h 471"/>
              <a:gd name="T114" fmla="*/ 610 w 473"/>
              <a:gd name="T115" fmla="*/ 225 h 471"/>
              <a:gd name="T116" fmla="*/ 681 w 473"/>
              <a:gd name="T117" fmla="*/ 195 h 471"/>
              <a:gd name="T118" fmla="*/ 723 w 473"/>
              <a:gd name="T119" fmla="*/ 174 h 4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73"/>
              <a:gd name="T181" fmla="*/ 0 h 471"/>
              <a:gd name="T182" fmla="*/ 473 w 473"/>
              <a:gd name="T183" fmla="*/ 471 h 4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73" h="471">
                <a:moveTo>
                  <a:pt x="473" y="111"/>
                </a:moveTo>
                <a:cubicBezTo>
                  <a:pt x="472" y="111"/>
                  <a:pt x="471" y="110"/>
                  <a:pt x="470" y="111"/>
                </a:cubicBezTo>
                <a:cubicBezTo>
                  <a:pt x="468" y="111"/>
                  <a:pt x="468" y="110"/>
                  <a:pt x="467" y="110"/>
                </a:cubicBezTo>
                <a:cubicBezTo>
                  <a:pt x="466" y="110"/>
                  <a:pt x="464" y="110"/>
                  <a:pt x="462" y="110"/>
                </a:cubicBezTo>
                <a:cubicBezTo>
                  <a:pt x="460" y="110"/>
                  <a:pt x="459" y="109"/>
                  <a:pt x="457" y="109"/>
                </a:cubicBezTo>
                <a:cubicBezTo>
                  <a:pt x="455" y="109"/>
                  <a:pt x="454" y="110"/>
                  <a:pt x="453" y="111"/>
                </a:cubicBezTo>
                <a:cubicBezTo>
                  <a:pt x="450" y="112"/>
                  <a:pt x="449" y="112"/>
                  <a:pt x="447" y="111"/>
                </a:cubicBezTo>
                <a:cubicBezTo>
                  <a:pt x="446" y="110"/>
                  <a:pt x="444" y="109"/>
                  <a:pt x="443" y="108"/>
                </a:cubicBezTo>
                <a:cubicBezTo>
                  <a:pt x="441" y="106"/>
                  <a:pt x="442" y="104"/>
                  <a:pt x="438" y="103"/>
                </a:cubicBezTo>
                <a:cubicBezTo>
                  <a:pt x="435" y="102"/>
                  <a:pt x="433" y="103"/>
                  <a:pt x="430" y="102"/>
                </a:cubicBezTo>
                <a:cubicBezTo>
                  <a:pt x="428" y="102"/>
                  <a:pt x="426" y="102"/>
                  <a:pt x="424" y="103"/>
                </a:cubicBezTo>
                <a:cubicBezTo>
                  <a:pt x="423" y="103"/>
                  <a:pt x="422" y="103"/>
                  <a:pt x="421" y="103"/>
                </a:cubicBezTo>
                <a:cubicBezTo>
                  <a:pt x="420" y="103"/>
                  <a:pt x="419" y="103"/>
                  <a:pt x="418" y="103"/>
                </a:cubicBezTo>
                <a:cubicBezTo>
                  <a:pt x="416" y="102"/>
                  <a:pt x="414" y="103"/>
                  <a:pt x="412" y="103"/>
                </a:cubicBezTo>
                <a:cubicBezTo>
                  <a:pt x="411" y="103"/>
                  <a:pt x="409" y="103"/>
                  <a:pt x="409" y="103"/>
                </a:cubicBezTo>
                <a:cubicBezTo>
                  <a:pt x="408" y="103"/>
                  <a:pt x="408" y="101"/>
                  <a:pt x="409" y="101"/>
                </a:cubicBezTo>
                <a:cubicBezTo>
                  <a:pt x="407" y="100"/>
                  <a:pt x="403" y="103"/>
                  <a:pt x="401" y="103"/>
                </a:cubicBezTo>
                <a:cubicBezTo>
                  <a:pt x="400" y="103"/>
                  <a:pt x="399" y="103"/>
                  <a:pt x="398" y="103"/>
                </a:cubicBezTo>
                <a:cubicBezTo>
                  <a:pt x="396" y="103"/>
                  <a:pt x="397" y="103"/>
                  <a:pt x="396" y="102"/>
                </a:cubicBezTo>
                <a:cubicBezTo>
                  <a:pt x="393" y="99"/>
                  <a:pt x="395" y="100"/>
                  <a:pt x="395" y="98"/>
                </a:cubicBezTo>
                <a:cubicBezTo>
                  <a:pt x="395" y="98"/>
                  <a:pt x="393" y="98"/>
                  <a:pt x="393" y="97"/>
                </a:cubicBezTo>
                <a:cubicBezTo>
                  <a:pt x="394" y="96"/>
                  <a:pt x="392" y="97"/>
                  <a:pt x="392" y="97"/>
                </a:cubicBezTo>
                <a:cubicBezTo>
                  <a:pt x="391" y="96"/>
                  <a:pt x="391" y="94"/>
                  <a:pt x="391" y="92"/>
                </a:cubicBezTo>
                <a:cubicBezTo>
                  <a:pt x="391" y="91"/>
                  <a:pt x="391" y="92"/>
                  <a:pt x="389" y="92"/>
                </a:cubicBezTo>
                <a:cubicBezTo>
                  <a:pt x="386" y="92"/>
                  <a:pt x="383" y="94"/>
                  <a:pt x="380" y="96"/>
                </a:cubicBezTo>
                <a:cubicBezTo>
                  <a:pt x="376" y="98"/>
                  <a:pt x="372" y="99"/>
                  <a:pt x="369" y="102"/>
                </a:cubicBezTo>
                <a:cubicBezTo>
                  <a:pt x="367" y="104"/>
                  <a:pt x="365" y="105"/>
                  <a:pt x="363" y="105"/>
                </a:cubicBezTo>
                <a:cubicBezTo>
                  <a:pt x="361" y="106"/>
                  <a:pt x="360" y="106"/>
                  <a:pt x="358" y="107"/>
                </a:cubicBezTo>
                <a:cubicBezTo>
                  <a:pt x="355" y="107"/>
                  <a:pt x="355" y="106"/>
                  <a:pt x="353" y="106"/>
                </a:cubicBezTo>
                <a:cubicBezTo>
                  <a:pt x="351" y="105"/>
                  <a:pt x="348" y="108"/>
                  <a:pt x="347" y="107"/>
                </a:cubicBezTo>
                <a:cubicBezTo>
                  <a:pt x="346" y="107"/>
                  <a:pt x="346" y="104"/>
                  <a:pt x="348" y="103"/>
                </a:cubicBezTo>
                <a:cubicBezTo>
                  <a:pt x="346" y="102"/>
                  <a:pt x="344" y="103"/>
                  <a:pt x="342" y="103"/>
                </a:cubicBezTo>
                <a:cubicBezTo>
                  <a:pt x="342" y="103"/>
                  <a:pt x="341" y="102"/>
                  <a:pt x="341" y="102"/>
                </a:cubicBezTo>
                <a:cubicBezTo>
                  <a:pt x="340" y="102"/>
                  <a:pt x="340" y="102"/>
                  <a:pt x="340" y="101"/>
                </a:cubicBezTo>
                <a:cubicBezTo>
                  <a:pt x="337" y="103"/>
                  <a:pt x="339" y="101"/>
                  <a:pt x="339" y="100"/>
                </a:cubicBezTo>
                <a:cubicBezTo>
                  <a:pt x="339" y="99"/>
                  <a:pt x="339" y="97"/>
                  <a:pt x="337" y="97"/>
                </a:cubicBezTo>
                <a:cubicBezTo>
                  <a:pt x="339" y="95"/>
                  <a:pt x="337" y="96"/>
                  <a:pt x="336" y="95"/>
                </a:cubicBezTo>
                <a:cubicBezTo>
                  <a:pt x="335" y="94"/>
                  <a:pt x="334" y="95"/>
                  <a:pt x="333" y="95"/>
                </a:cubicBezTo>
                <a:cubicBezTo>
                  <a:pt x="333" y="95"/>
                  <a:pt x="331" y="94"/>
                  <a:pt x="331" y="94"/>
                </a:cubicBezTo>
                <a:cubicBezTo>
                  <a:pt x="329" y="93"/>
                  <a:pt x="327" y="92"/>
                  <a:pt x="325" y="92"/>
                </a:cubicBezTo>
                <a:cubicBezTo>
                  <a:pt x="325" y="92"/>
                  <a:pt x="324" y="93"/>
                  <a:pt x="323" y="92"/>
                </a:cubicBezTo>
                <a:cubicBezTo>
                  <a:pt x="323" y="92"/>
                  <a:pt x="323" y="91"/>
                  <a:pt x="323" y="92"/>
                </a:cubicBezTo>
                <a:cubicBezTo>
                  <a:pt x="323" y="91"/>
                  <a:pt x="323" y="90"/>
                  <a:pt x="322" y="91"/>
                </a:cubicBezTo>
                <a:cubicBezTo>
                  <a:pt x="321" y="90"/>
                  <a:pt x="320" y="90"/>
                  <a:pt x="320" y="88"/>
                </a:cubicBezTo>
                <a:cubicBezTo>
                  <a:pt x="319" y="86"/>
                  <a:pt x="322" y="85"/>
                  <a:pt x="319" y="85"/>
                </a:cubicBezTo>
                <a:cubicBezTo>
                  <a:pt x="317" y="84"/>
                  <a:pt x="318" y="82"/>
                  <a:pt x="317" y="82"/>
                </a:cubicBezTo>
                <a:cubicBezTo>
                  <a:pt x="316" y="82"/>
                  <a:pt x="315" y="82"/>
                  <a:pt x="313" y="82"/>
                </a:cubicBezTo>
                <a:cubicBezTo>
                  <a:pt x="312" y="82"/>
                  <a:pt x="311" y="81"/>
                  <a:pt x="311" y="82"/>
                </a:cubicBezTo>
                <a:cubicBezTo>
                  <a:pt x="309" y="82"/>
                  <a:pt x="309" y="83"/>
                  <a:pt x="307" y="83"/>
                </a:cubicBezTo>
                <a:cubicBezTo>
                  <a:pt x="306" y="83"/>
                  <a:pt x="304" y="82"/>
                  <a:pt x="303" y="84"/>
                </a:cubicBezTo>
                <a:cubicBezTo>
                  <a:pt x="302" y="85"/>
                  <a:pt x="302" y="88"/>
                  <a:pt x="303" y="89"/>
                </a:cubicBezTo>
                <a:cubicBezTo>
                  <a:pt x="304" y="92"/>
                  <a:pt x="304" y="91"/>
                  <a:pt x="300" y="92"/>
                </a:cubicBezTo>
                <a:cubicBezTo>
                  <a:pt x="298" y="93"/>
                  <a:pt x="298" y="93"/>
                  <a:pt x="296" y="91"/>
                </a:cubicBezTo>
                <a:cubicBezTo>
                  <a:pt x="296" y="89"/>
                  <a:pt x="295" y="87"/>
                  <a:pt x="294" y="86"/>
                </a:cubicBezTo>
                <a:cubicBezTo>
                  <a:pt x="293" y="85"/>
                  <a:pt x="291" y="83"/>
                  <a:pt x="291" y="81"/>
                </a:cubicBezTo>
                <a:cubicBezTo>
                  <a:pt x="291" y="80"/>
                  <a:pt x="292" y="79"/>
                  <a:pt x="292" y="78"/>
                </a:cubicBezTo>
                <a:cubicBezTo>
                  <a:pt x="292" y="76"/>
                  <a:pt x="288" y="75"/>
                  <a:pt x="286" y="75"/>
                </a:cubicBezTo>
                <a:cubicBezTo>
                  <a:pt x="284" y="76"/>
                  <a:pt x="281" y="76"/>
                  <a:pt x="279" y="75"/>
                </a:cubicBezTo>
                <a:cubicBezTo>
                  <a:pt x="277" y="75"/>
                  <a:pt x="276" y="73"/>
                  <a:pt x="278" y="71"/>
                </a:cubicBezTo>
                <a:cubicBezTo>
                  <a:pt x="279" y="71"/>
                  <a:pt x="285" y="71"/>
                  <a:pt x="282" y="67"/>
                </a:cubicBezTo>
                <a:cubicBezTo>
                  <a:pt x="281" y="67"/>
                  <a:pt x="278" y="67"/>
                  <a:pt x="277" y="68"/>
                </a:cubicBezTo>
                <a:cubicBezTo>
                  <a:pt x="275" y="68"/>
                  <a:pt x="272" y="66"/>
                  <a:pt x="270" y="65"/>
                </a:cubicBezTo>
                <a:cubicBezTo>
                  <a:pt x="269" y="64"/>
                  <a:pt x="262" y="63"/>
                  <a:pt x="262" y="61"/>
                </a:cubicBezTo>
                <a:cubicBezTo>
                  <a:pt x="259" y="61"/>
                  <a:pt x="250" y="62"/>
                  <a:pt x="248" y="60"/>
                </a:cubicBezTo>
                <a:cubicBezTo>
                  <a:pt x="247" y="59"/>
                  <a:pt x="245" y="60"/>
                  <a:pt x="244" y="60"/>
                </a:cubicBezTo>
                <a:cubicBezTo>
                  <a:pt x="243" y="60"/>
                  <a:pt x="241" y="60"/>
                  <a:pt x="240" y="60"/>
                </a:cubicBezTo>
                <a:cubicBezTo>
                  <a:pt x="239" y="61"/>
                  <a:pt x="238" y="62"/>
                  <a:pt x="237" y="62"/>
                </a:cubicBezTo>
                <a:cubicBezTo>
                  <a:pt x="236" y="63"/>
                  <a:pt x="234" y="63"/>
                  <a:pt x="232" y="63"/>
                </a:cubicBezTo>
                <a:cubicBezTo>
                  <a:pt x="230" y="64"/>
                  <a:pt x="232" y="65"/>
                  <a:pt x="231" y="67"/>
                </a:cubicBezTo>
                <a:cubicBezTo>
                  <a:pt x="231" y="68"/>
                  <a:pt x="229" y="68"/>
                  <a:pt x="228" y="68"/>
                </a:cubicBezTo>
                <a:cubicBezTo>
                  <a:pt x="227" y="68"/>
                  <a:pt x="224" y="68"/>
                  <a:pt x="223" y="69"/>
                </a:cubicBezTo>
                <a:cubicBezTo>
                  <a:pt x="222" y="69"/>
                  <a:pt x="222" y="68"/>
                  <a:pt x="221" y="69"/>
                </a:cubicBezTo>
                <a:cubicBezTo>
                  <a:pt x="219" y="69"/>
                  <a:pt x="218" y="70"/>
                  <a:pt x="215" y="70"/>
                </a:cubicBezTo>
                <a:cubicBezTo>
                  <a:pt x="214" y="69"/>
                  <a:pt x="210" y="70"/>
                  <a:pt x="210" y="68"/>
                </a:cubicBezTo>
                <a:cubicBezTo>
                  <a:pt x="209" y="68"/>
                  <a:pt x="211" y="66"/>
                  <a:pt x="210" y="66"/>
                </a:cubicBezTo>
                <a:cubicBezTo>
                  <a:pt x="210" y="64"/>
                  <a:pt x="210" y="64"/>
                  <a:pt x="209" y="63"/>
                </a:cubicBezTo>
                <a:cubicBezTo>
                  <a:pt x="208" y="59"/>
                  <a:pt x="199" y="60"/>
                  <a:pt x="196" y="60"/>
                </a:cubicBezTo>
                <a:cubicBezTo>
                  <a:pt x="193" y="59"/>
                  <a:pt x="191" y="59"/>
                  <a:pt x="188" y="59"/>
                </a:cubicBezTo>
                <a:cubicBezTo>
                  <a:pt x="187" y="59"/>
                  <a:pt x="186" y="59"/>
                  <a:pt x="185" y="59"/>
                </a:cubicBezTo>
                <a:cubicBezTo>
                  <a:pt x="183" y="58"/>
                  <a:pt x="184" y="58"/>
                  <a:pt x="183" y="57"/>
                </a:cubicBezTo>
                <a:cubicBezTo>
                  <a:pt x="181" y="54"/>
                  <a:pt x="181" y="55"/>
                  <a:pt x="178" y="55"/>
                </a:cubicBezTo>
                <a:cubicBezTo>
                  <a:pt x="177" y="55"/>
                  <a:pt x="176" y="54"/>
                  <a:pt x="175" y="54"/>
                </a:cubicBezTo>
                <a:cubicBezTo>
                  <a:pt x="173" y="54"/>
                  <a:pt x="173" y="55"/>
                  <a:pt x="172" y="55"/>
                </a:cubicBezTo>
                <a:cubicBezTo>
                  <a:pt x="168" y="56"/>
                  <a:pt x="162" y="54"/>
                  <a:pt x="159" y="52"/>
                </a:cubicBezTo>
                <a:cubicBezTo>
                  <a:pt x="158" y="50"/>
                  <a:pt x="156" y="49"/>
                  <a:pt x="156" y="46"/>
                </a:cubicBezTo>
                <a:cubicBezTo>
                  <a:pt x="156" y="45"/>
                  <a:pt x="156" y="45"/>
                  <a:pt x="157" y="43"/>
                </a:cubicBezTo>
                <a:cubicBezTo>
                  <a:pt x="157" y="41"/>
                  <a:pt x="157" y="39"/>
                  <a:pt x="156" y="36"/>
                </a:cubicBezTo>
                <a:cubicBezTo>
                  <a:pt x="155" y="33"/>
                  <a:pt x="154" y="29"/>
                  <a:pt x="153" y="26"/>
                </a:cubicBezTo>
                <a:cubicBezTo>
                  <a:pt x="153" y="22"/>
                  <a:pt x="151" y="20"/>
                  <a:pt x="150" y="17"/>
                </a:cubicBezTo>
                <a:cubicBezTo>
                  <a:pt x="150" y="14"/>
                  <a:pt x="147" y="8"/>
                  <a:pt x="149" y="5"/>
                </a:cubicBezTo>
                <a:cubicBezTo>
                  <a:pt x="145" y="5"/>
                  <a:pt x="142" y="1"/>
                  <a:pt x="139" y="1"/>
                </a:cubicBezTo>
                <a:cubicBezTo>
                  <a:pt x="137" y="2"/>
                  <a:pt x="136" y="3"/>
                  <a:pt x="134" y="3"/>
                </a:cubicBezTo>
                <a:cubicBezTo>
                  <a:pt x="133" y="3"/>
                  <a:pt x="129" y="1"/>
                  <a:pt x="128" y="0"/>
                </a:cubicBezTo>
                <a:cubicBezTo>
                  <a:pt x="128" y="7"/>
                  <a:pt x="128" y="13"/>
                  <a:pt x="128" y="20"/>
                </a:cubicBezTo>
                <a:cubicBezTo>
                  <a:pt x="128" y="23"/>
                  <a:pt x="128" y="26"/>
                  <a:pt x="128" y="30"/>
                </a:cubicBezTo>
                <a:cubicBezTo>
                  <a:pt x="128" y="32"/>
                  <a:pt x="124" y="31"/>
                  <a:pt x="121" y="31"/>
                </a:cubicBezTo>
                <a:cubicBezTo>
                  <a:pt x="109" y="31"/>
                  <a:pt x="97" y="31"/>
                  <a:pt x="85" y="31"/>
                </a:cubicBezTo>
                <a:cubicBezTo>
                  <a:pt x="59" y="31"/>
                  <a:pt x="34" y="31"/>
                  <a:pt x="8" y="31"/>
                </a:cubicBezTo>
                <a:cubicBezTo>
                  <a:pt x="5" y="31"/>
                  <a:pt x="2" y="30"/>
                  <a:pt x="1" y="32"/>
                </a:cubicBezTo>
                <a:cubicBezTo>
                  <a:pt x="0" y="33"/>
                  <a:pt x="1" y="35"/>
                  <a:pt x="2" y="36"/>
                </a:cubicBezTo>
                <a:cubicBezTo>
                  <a:pt x="2" y="38"/>
                  <a:pt x="5" y="41"/>
                  <a:pt x="4" y="42"/>
                </a:cubicBezTo>
                <a:cubicBezTo>
                  <a:pt x="5" y="43"/>
                  <a:pt x="4" y="45"/>
                  <a:pt x="4" y="46"/>
                </a:cubicBezTo>
                <a:cubicBezTo>
                  <a:pt x="4" y="46"/>
                  <a:pt x="5" y="46"/>
                  <a:pt x="6" y="46"/>
                </a:cubicBezTo>
                <a:cubicBezTo>
                  <a:pt x="5" y="47"/>
                  <a:pt x="5" y="47"/>
                  <a:pt x="4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5" y="47"/>
                  <a:pt x="5" y="48"/>
                </a:cubicBezTo>
                <a:cubicBezTo>
                  <a:pt x="6" y="48"/>
                  <a:pt x="6" y="48"/>
                  <a:pt x="6" y="49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1"/>
                  <a:pt x="7" y="51"/>
                  <a:pt x="7" y="53"/>
                </a:cubicBezTo>
                <a:cubicBezTo>
                  <a:pt x="7" y="53"/>
                  <a:pt x="8" y="54"/>
                  <a:pt x="9" y="55"/>
                </a:cubicBezTo>
                <a:cubicBezTo>
                  <a:pt x="8" y="55"/>
                  <a:pt x="8" y="56"/>
                  <a:pt x="10" y="56"/>
                </a:cubicBezTo>
                <a:cubicBezTo>
                  <a:pt x="8" y="58"/>
                  <a:pt x="9" y="58"/>
                  <a:pt x="9" y="59"/>
                </a:cubicBezTo>
                <a:cubicBezTo>
                  <a:pt x="8" y="60"/>
                  <a:pt x="9" y="60"/>
                  <a:pt x="8" y="61"/>
                </a:cubicBezTo>
                <a:cubicBezTo>
                  <a:pt x="8" y="61"/>
                  <a:pt x="7" y="60"/>
                  <a:pt x="8" y="61"/>
                </a:cubicBezTo>
                <a:cubicBezTo>
                  <a:pt x="7" y="62"/>
                  <a:pt x="7" y="61"/>
                  <a:pt x="7" y="61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62"/>
                  <a:pt x="7" y="62"/>
                  <a:pt x="6" y="62"/>
                </a:cubicBezTo>
                <a:cubicBezTo>
                  <a:pt x="7" y="63"/>
                  <a:pt x="7" y="63"/>
                  <a:pt x="6" y="63"/>
                </a:cubicBezTo>
                <a:cubicBezTo>
                  <a:pt x="6" y="64"/>
                  <a:pt x="6" y="64"/>
                  <a:pt x="6" y="64"/>
                </a:cubicBezTo>
                <a:cubicBezTo>
                  <a:pt x="6" y="64"/>
                  <a:pt x="6" y="64"/>
                  <a:pt x="5" y="65"/>
                </a:cubicBezTo>
                <a:cubicBezTo>
                  <a:pt x="7" y="65"/>
                  <a:pt x="6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6" y="66"/>
                  <a:pt x="6" y="67"/>
                  <a:pt x="7" y="67"/>
                </a:cubicBezTo>
                <a:cubicBezTo>
                  <a:pt x="5" y="67"/>
                  <a:pt x="5" y="68"/>
                  <a:pt x="7" y="68"/>
                </a:cubicBezTo>
                <a:cubicBezTo>
                  <a:pt x="5" y="69"/>
                  <a:pt x="6" y="70"/>
                  <a:pt x="8" y="70"/>
                </a:cubicBezTo>
                <a:cubicBezTo>
                  <a:pt x="6" y="70"/>
                  <a:pt x="6" y="71"/>
                  <a:pt x="7" y="72"/>
                </a:cubicBezTo>
                <a:cubicBezTo>
                  <a:pt x="6" y="72"/>
                  <a:pt x="6" y="72"/>
                  <a:pt x="6" y="73"/>
                </a:cubicBezTo>
                <a:cubicBezTo>
                  <a:pt x="6" y="73"/>
                  <a:pt x="7" y="73"/>
                  <a:pt x="8" y="73"/>
                </a:cubicBezTo>
                <a:cubicBezTo>
                  <a:pt x="5" y="73"/>
                  <a:pt x="9" y="74"/>
                  <a:pt x="6" y="76"/>
                </a:cubicBezTo>
                <a:cubicBezTo>
                  <a:pt x="8" y="76"/>
                  <a:pt x="8" y="76"/>
                  <a:pt x="7" y="76"/>
                </a:cubicBezTo>
                <a:cubicBezTo>
                  <a:pt x="7" y="77"/>
                  <a:pt x="7" y="77"/>
                  <a:pt x="8" y="78"/>
                </a:cubicBezTo>
                <a:cubicBezTo>
                  <a:pt x="7" y="77"/>
                  <a:pt x="7" y="78"/>
                  <a:pt x="6" y="78"/>
                </a:cubicBezTo>
                <a:cubicBezTo>
                  <a:pt x="9" y="77"/>
                  <a:pt x="3" y="81"/>
                  <a:pt x="7" y="80"/>
                </a:cubicBezTo>
                <a:cubicBezTo>
                  <a:pt x="6" y="81"/>
                  <a:pt x="7" y="81"/>
                  <a:pt x="6" y="82"/>
                </a:cubicBezTo>
                <a:cubicBezTo>
                  <a:pt x="7" y="83"/>
                  <a:pt x="8" y="84"/>
                  <a:pt x="7" y="85"/>
                </a:cubicBezTo>
                <a:cubicBezTo>
                  <a:pt x="7" y="85"/>
                  <a:pt x="8" y="85"/>
                  <a:pt x="8" y="85"/>
                </a:cubicBezTo>
                <a:cubicBezTo>
                  <a:pt x="7" y="86"/>
                  <a:pt x="7" y="86"/>
                  <a:pt x="7" y="86"/>
                </a:cubicBezTo>
                <a:cubicBezTo>
                  <a:pt x="8" y="86"/>
                  <a:pt x="8" y="87"/>
                  <a:pt x="8" y="87"/>
                </a:cubicBezTo>
                <a:cubicBezTo>
                  <a:pt x="7" y="87"/>
                  <a:pt x="7" y="88"/>
                  <a:pt x="7" y="88"/>
                </a:cubicBezTo>
                <a:cubicBezTo>
                  <a:pt x="9" y="88"/>
                  <a:pt x="8" y="89"/>
                  <a:pt x="7" y="90"/>
                </a:cubicBezTo>
                <a:cubicBezTo>
                  <a:pt x="8" y="90"/>
                  <a:pt x="8" y="91"/>
                  <a:pt x="6" y="91"/>
                </a:cubicBezTo>
                <a:cubicBezTo>
                  <a:pt x="7" y="92"/>
                  <a:pt x="7" y="93"/>
                  <a:pt x="8" y="93"/>
                </a:cubicBezTo>
                <a:cubicBezTo>
                  <a:pt x="7" y="93"/>
                  <a:pt x="7" y="93"/>
                  <a:pt x="6" y="9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93"/>
                  <a:pt x="7" y="93"/>
                  <a:pt x="8" y="94"/>
                </a:cubicBezTo>
                <a:cubicBezTo>
                  <a:pt x="8" y="94"/>
                  <a:pt x="8" y="94"/>
                  <a:pt x="8" y="94"/>
                </a:cubicBezTo>
                <a:cubicBezTo>
                  <a:pt x="8" y="94"/>
                  <a:pt x="7" y="94"/>
                  <a:pt x="7" y="94"/>
                </a:cubicBezTo>
                <a:cubicBezTo>
                  <a:pt x="7" y="95"/>
                  <a:pt x="6" y="96"/>
                  <a:pt x="7" y="97"/>
                </a:cubicBezTo>
                <a:cubicBezTo>
                  <a:pt x="6" y="98"/>
                  <a:pt x="6" y="99"/>
                  <a:pt x="8" y="98"/>
                </a:cubicBezTo>
                <a:cubicBezTo>
                  <a:pt x="6" y="99"/>
                  <a:pt x="6" y="100"/>
                  <a:pt x="8" y="100"/>
                </a:cubicBezTo>
                <a:cubicBezTo>
                  <a:pt x="6" y="102"/>
                  <a:pt x="11" y="106"/>
                  <a:pt x="11" y="109"/>
                </a:cubicBezTo>
                <a:cubicBezTo>
                  <a:pt x="11" y="110"/>
                  <a:pt x="12" y="110"/>
                  <a:pt x="12" y="111"/>
                </a:cubicBezTo>
                <a:cubicBezTo>
                  <a:pt x="12" y="112"/>
                  <a:pt x="12" y="113"/>
                  <a:pt x="12" y="114"/>
                </a:cubicBezTo>
                <a:cubicBezTo>
                  <a:pt x="12" y="116"/>
                  <a:pt x="14" y="117"/>
                  <a:pt x="14" y="118"/>
                </a:cubicBezTo>
                <a:cubicBezTo>
                  <a:pt x="14" y="119"/>
                  <a:pt x="14" y="119"/>
                  <a:pt x="14" y="120"/>
                </a:cubicBezTo>
                <a:cubicBezTo>
                  <a:pt x="13" y="121"/>
                  <a:pt x="18" y="125"/>
                  <a:pt x="16" y="126"/>
                </a:cubicBezTo>
                <a:cubicBezTo>
                  <a:pt x="17" y="127"/>
                  <a:pt x="18" y="128"/>
                  <a:pt x="18" y="129"/>
                </a:cubicBezTo>
                <a:cubicBezTo>
                  <a:pt x="19" y="129"/>
                  <a:pt x="19" y="130"/>
                  <a:pt x="20" y="131"/>
                </a:cubicBezTo>
                <a:cubicBezTo>
                  <a:pt x="19" y="130"/>
                  <a:pt x="19" y="130"/>
                  <a:pt x="19" y="130"/>
                </a:cubicBezTo>
                <a:cubicBezTo>
                  <a:pt x="20" y="131"/>
                  <a:pt x="20" y="133"/>
                  <a:pt x="20" y="134"/>
                </a:cubicBezTo>
                <a:cubicBezTo>
                  <a:pt x="21" y="135"/>
                  <a:pt x="22" y="137"/>
                  <a:pt x="22" y="140"/>
                </a:cubicBezTo>
                <a:cubicBezTo>
                  <a:pt x="23" y="142"/>
                  <a:pt x="26" y="144"/>
                  <a:pt x="23" y="146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46"/>
                  <a:pt x="24" y="146"/>
                  <a:pt x="24" y="146"/>
                </a:cubicBezTo>
                <a:cubicBezTo>
                  <a:pt x="24" y="146"/>
                  <a:pt x="24" y="146"/>
                  <a:pt x="24" y="147"/>
                </a:cubicBezTo>
                <a:cubicBezTo>
                  <a:pt x="24" y="147"/>
                  <a:pt x="24" y="147"/>
                  <a:pt x="24" y="147"/>
                </a:cubicBezTo>
                <a:cubicBezTo>
                  <a:pt x="24" y="147"/>
                  <a:pt x="24" y="147"/>
                  <a:pt x="25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3" y="149"/>
                  <a:pt x="23" y="150"/>
                  <a:pt x="25" y="150"/>
                </a:cubicBezTo>
                <a:cubicBezTo>
                  <a:pt x="25" y="150"/>
                  <a:pt x="24" y="150"/>
                  <a:pt x="24" y="150"/>
                </a:cubicBezTo>
                <a:cubicBezTo>
                  <a:pt x="24" y="150"/>
                  <a:pt x="25" y="150"/>
                  <a:pt x="25" y="150"/>
                </a:cubicBezTo>
                <a:cubicBezTo>
                  <a:pt x="25" y="150"/>
                  <a:pt x="24" y="150"/>
                  <a:pt x="24" y="150"/>
                </a:cubicBezTo>
                <a:cubicBezTo>
                  <a:pt x="24" y="151"/>
                  <a:pt x="24" y="151"/>
                  <a:pt x="2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24" y="152"/>
                  <a:pt x="24" y="152"/>
                  <a:pt x="23" y="153"/>
                </a:cubicBezTo>
                <a:cubicBezTo>
                  <a:pt x="24" y="153"/>
                  <a:pt x="24" y="153"/>
                  <a:pt x="24" y="153"/>
                </a:cubicBezTo>
                <a:cubicBezTo>
                  <a:pt x="24" y="153"/>
                  <a:pt x="24" y="154"/>
                  <a:pt x="24" y="155"/>
                </a:cubicBezTo>
                <a:cubicBezTo>
                  <a:pt x="24" y="155"/>
                  <a:pt x="24" y="156"/>
                  <a:pt x="24" y="156"/>
                </a:cubicBezTo>
                <a:cubicBezTo>
                  <a:pt x="24" y="157"/>
                  <a:pt x="24" y="157"/>
                  <a:pt x="23" y="157"/>
                </a:cubicBezTo>
                <a:cubicBezTo>
                  <a:pt x="24" y="158"/>
                  <a:pt x="24" y="158"/>
                  <a:pt x="25" y="158"/>
                </a:cubicBezTo>
                <a:cubicBezTo>
                  <a:pt x="25" y="158"/>
                  <a:pt x="25" y="159"/>
                  <a:pt x="25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60"/>
                  <a:pt x="25" y="161"/>
                  <a:pt x="24" y="161"/>
                </a:cubicBezTo>
                <a:cubicBezTo>
                  <a:pt x="25" y="161"/>
                  <a:pt x="25" y="161"/>
                  <a:pt x="25" y="161"/>
                </a:cubicBezTo>
                <a:cubicBezTo>
                  <a:pt x="25" y="161"/>
                  <a:pt x="25" y="161"/>
                  <a:pt x="24" y="161"/>
                </a:cubicBezTo>
                <a:cubicBezTo>
                  <a:pt x="25" y="162"/>
                  <a:pt x="25" y="162"/>
                  <a:pt x="25" y="163"/>
                </a:cubicBezTo>
                <a:cubicBezTo>
                  <a:pt x="25" y="163"/>
                  <a:pt x="25" y="163"/>
                  <a:pt x="26" y="164"/>
                </a:cubicBezTo>
                <a:cubicBezTo>
                  <a:pt x="25" y="164"/>
                  <a:pt x="25" y="164"/>
                  <a:pt x="25" y="165"/>
                </a:cubicBezTo>
                <a:cubicBezTo>
                  <a:pt x="26" y="165"/>
                  <a:pt x="25" y="168"/>
                  <a:pt x="25" y="169"/>
                </a:cubicBezTo>
                <a:cubicBezTo>
                  <a:pt x="25" y="169"/>
                  <a:pt x="25" y="169"/>
                  <a:pt x="25" y="169"/>
                </a:cubicBezTo>
                <a:cubicBezTo>
                  <a:pt x="25" y="169"/>
                  <a:pt x="25" y="170"/>
                  <a:pt x="25" y="170"/>
                </a:cubicBezTo>
                <a:cubicBezTo>
                  <a:pt x="25" y="170"/>
                  <a:pt x="25" y="171"/>
                  <a:pt x="25" y="172"/>
                </a:cubicBezTo>
                <a:cubicBezTo>
                  <a:pt x="25" y="172"/>
                  <a:pt x="25" y="172"/>
                  <a:pt x="26" y="172"/>
                </a:cubicBezTo>
                <a:cubicBezTo>
                  <a:pt x="25" y="172"/>
                  <a:pt x="25" y="172"/>
                  <a:pt x="25" y="172"/>
                </a:cubicBezTo>
                <a:cubicBezTo>
                  <a:pt x="25" y="173"/>
                  <a:pt x="25" y="172"/>
                  <a:pt x="25" y="173"/>
                </a:cubicBezTo>
                <a:cubicBezTo>
                  <a:pt x="25" y="173"/>
                  <a:pt x="25" y="173"/>
                  <a:pt x="25" y="173"/>
                </a:cubicBezTo>
                <a:cubicBezTo>
                  <a:pt x="25" y="173"/>
                  <a:pt x="25" y="173"/>
                  <a:pt x="25" y="173"/>
                </a:cubicBezTo>
                <a:cubicBezTo>
                  <a:pt x="25" y="174"/>
                  <a:pt x="26" y="174"/>
                  <a:pt x="26" y="175"/>
                </a:cubicBezTo>
                <a:cubicBezTo>
                  <a:pt x="25" y="175"/>
                  <a:pt x="25" y="175"/>
                  <a:pt x="25" y="175"/>
                </a:cubicBezTo>
                <a:cubicBezTo>
                  <a:pt x="26" y="176"/>
                  <a:pt x="25" y="176"/>
                  <a:pt x="25" y="176"/>
                </a:cubicBezTo>
                <a:cubicBezTo>
                  <a:pt x="26" y="176"/>
                  <a:pt x="26" y="176"/>
                  <a:pt x="26" y="176"/>
                </a:cubicBezTo>
                <a:cubicBezTo>
                  <a:pt x="26" y="177"/>
                  <a:pt x="26" y="177"/>
                  <a:pt x="26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6" y="178"/>
                  <a:pt x="25" y="178"/>
                  <a:pt x="25" y="179"/>
                </a:cubicBezTo>
                <a:cubicBezTo>
                  <a:pt x="26" y="179"/>
                  <a:pt x="26" y="180"/>
                  <a:pt x="26" y="181"/>
                </a:cubicBezTo>
                <a:cubicBezTo>
                  <a:pt x="26" y="181"/>
                  <a:pt x="25" y="181"/>
                  <a:pt x="25" y="181"/>
                </a:cubicBezTo>
                <a:cubicBezTo>
                  <a:pt x="26" y="182"/>
                  <a:pt x="27" y="183"/>
                  <a:pt x="26" y="184"/>
                </a:cubicBezTo>
                <a:cubicBezTo>
                  <a:pt x="26" y="184"/>
                  <a:pt x="26" y="184"/>
                  <a:pt x="26" y="184"/>
                </a:cubicBezTo>
                <a:cubicBezTo>
                  <a:pt x="26" y="184"/>
                  <a:pt x="26" y="185"/>
                  <a:pt x="26" y="185"/>
                </a:cubicBezTo>
                <a:cubicBezTo>
                  <a:pt x="26" y="186"/>
                  <a:pt x="26" y="187"/>
                  <a:pt x="26" y="188"/>
                </a:cubicBezTo>
                <a:cubicBezTo>
                  <a:pt x="26" y="188"/>
                  <a:pt x="26" y="188"/>
                  <a:pt x="26" y="188"/>
                </a:cubicBezTo>
                <a:cubicBezTo>
                  <a:pt x="26" y="188"/>
                  <a:pt x="27" y="188"/>
                  <a:pt x="27" y="188"/>
                </a:cubicBezTo>
                <a:cubicBezTo>
                  <a:pt x="27" y="188"/>
                  <a:pt x="26" y="188"/>
                  <a:pt x="26" y="188"/>
                </a:cubicBezTo>
                <a:cubicBezTo>
                  <a:pt x="26" y="188"/>
                  <a:pt x="26" y="188"/>
                  <a:pt x="26" y="189"/>
                </a:cubicBezTo>
                <a:cubicBezTo>
                  <a:pt x="25" y="190"/>
                  <a:pt x="26" y="194"/>
                  <a:pt x="28" y="193"/>
                </a:cubicBezTo>
                <a:cubicBezTo>
                  <a:pt x="27" y="194"/>
                  <a:pt x="28" y="194"/>
                  <a:pt x="27" y="195"/>
                </a:cubicBezTo>
                <a:cubicBezTo>
                  <a:pt x="28" y="196"/>
                  <a:pt x="28" y="197"/>
                  <a:pt x="30" y="196"/>
                </a:cubicBezTo>
                <a:cubicBezTo>
                  <a:pt x="30" y="196"/>
                  <a:pt x="30" y="196"/>
                  <a:pt x="30" y="196"/>
                </a:cubicBezTo>
                <a:cubicBezTo>
                  <a:pt x="30" y="197"/>
                  <a:pt x="30" y="197"/>
                  <a:pt x="30" y="197"/>
                </a:cubicBezTo>
                <a:cubicBezTo>
                  <a:pt x="30" y="197"/>
                  <a:pt x="30" y="197"/>
                  <a:pt x="30" y="198"/>
                </a:cubicBezTo>
                <a:cubicBezTo>
                  <a:pt x="29" y="198"/>
                  <a:pt x="29" y="199"/>
                  <a:pt x="30" y="200"/>
                </a:cubicBezTo>
                <a:cubicBezTo>
                  <a:pt x="29" y="201"/>
                  <a:pt x="28" y="201"/>
                  <a:pt x="29" y="202"/>
                </a:cubicBezTo>
                <a:cubicBezTo>
                  <a:pt x="29" y="203"/>
                  <a:pt x="29" y="202"/>
                  <a:pt x="28" y="203"/>
                </a:cubicBezTo>
                <a:cubicBezTo>
                  <a:pt x="29" y="203"/>
                  <a:pt x="29" y="203"/>
                  <a:pt x="29" y="203"/>
                </a:cubicBezTo>
                <a:cubicBezTo>
                  <a:pt x="29" y="203"/>
                  <a:pt x="29" y="203"/>
                  <a:pt x="29" y="204"/>
                </a:cubicBezTo>
                <a:cubicBezTo>
                  <a:pt x="29" y="204"/>
                  <a:pt x="29" y="203"/>
                  <a:pt x="28" y="204"/>
                </a:cubicBezTo>
                <a:cubicBezTo>
                  <a:pt x="28" y="204"/>
                  <a:pt x="28" y="204"/>
                  <a:pt x="28" y="204"/>
                </a:cubicBezTo>
                <a:cubicBezTo>
                  <a:pt x="28" y="204"/>
                  <a:pt x="28" y="204"/>
                  <a:pt x="29" y="205"/>
                </a:cubicBezTo>
                <a:cubicBezTo>
                  <a:pt x="26" y="206"/>
                  <a:pt x="28" y="207"/>
                  <a:pt x="28" y="209"/>
                </a:cubicBezTo>
                <a:cubicBezTo>
                  <a:pt x="28" y="209"/>
                  <a:pt x="28" y="209"/>
                  <a:pt x="28" y="209"/>
                </a:cubicBezTo>
                <a:cubicBezTo>
                  <a:pt x="28" y="209"/>
                  <a:pt x="28" y="209"/>
                  <a:pt x="29" y="209"/>
                </a:cubicBezTo>
                <a:cubicBezTo>
                  <a:pt x="28" y="210"/>
                  <a:pt x="28" y="216"/>
                  <a:pt x="28" y="217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7" y="217"/>
                  <a:pt x="27" y="219"/>
                  <a:pt x="28" y="219"/>
                </a:cubicBezTo>
                <a:cubicBezTo>
                  <a:pt x="28" y="220"/>
                  <a:pt x="28" y="219"/>
                  <a:pt x="28" y="220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28" y="221"/>
                  <a:pt x="28" y="221"/>
                  <a:pt x="29" y="221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28" y="221"/>
                  <a:pt x="29" y="221"/>
                  <a:pt x="29" y="221"/>
                </a:cubicBezTo>
                <a:cubicBezTo>
                  <a:pt x="29" y="222"/>
                  <a:pt x="29" y="221"/>
                  <a:pt x="29" y="222"/>
                </a:cubicBezTo>
                <a:cubicBezTo>
                  <a:pt x="29" y="222"/>
                  <a:pt x="29" y="222"/>
                  <a:pt x="29" y="223"/>
                </a:cubicBezTo>
                <a:cubicBezTo>
                  <a:pt x="30" y="223"/>
                  <a:pt x="30" y="223"/>
                  <a:pt x="30" y="224"/>
                </a:cubicBezTo>
                <a:cubicBezTo>
                  <a:pt x="30" y="224"/>
                  <a:pt x="30" y="224"/>
                  <a:pt x="30" y="224"/>
                </a:cubicBezTo>
                <a:cubicBezTo>
                  <a:pt x="31" y="225"/>
                  <a:pt x="30" y="224"/>
                  <a:pt x="30" y="225"/>
                </a:cubicBezTo>
                <a:cubicBezTo>
                  <a:pt x="31" y="225"/>
                  <a:pt x="31" y="229"/>
                  <a:pt x="31" y="230"/>
                </a:cubicBezTo>
                <a:cubicBezTo>
                  <a:pt x="31" y="230"/>
                  <a:pt x="31" y="230"/>
                  <a:pt x="32" y="230"/>
                </a:cubicBezTo>
                <a:cubicBezTo>
                  <a:pt x="31" y="231"/>
                  <a:pt x="31" y="233"/>
                  <a:pt x="33" y="233"/>
                </a:cubicBezTo>
                <a:cubicBezTo>
                  <a:pt x="32" y="233"/>
                  <a:pt x="32" y="233"/>
                  <a:pt x="32" y="234"/>
                </a:cubicBezTo>
                <a:cubicBezTo>
                  <a:pt x="33" y="234"/>
                  <a:pt x="32" y="235"/>
                  <a:pt x="33" y="236"/>
                </a:cubicBezTo>
                <a:cubicBezTo>
                  <a:pt x="33" y="236"/>
                  <a:pt x="32" y="235"/>
                  <a:pt x="32" y="236"/>
                </a:cubicBezTo>
                <a:cubicBezTo>
                  <a:pt x="33" y="236"/>
                  <a:pt x="34" y="236"/>
                  <a:pt x="33" y="237"/>
                </a:cubicBezTo>
                <a:cubicBezTo>
                  <a:pt x="34" y="237"/>
                  <a:pt x="34" y="237"/>
                  <a:pt x="34" y="237"/>
                </a:cubicBezTo>
                <a:cubicBezTo>
                  <a:pt x="35" y="239"/>
                  <a:pt x="37" y="241"/>
                  <a:pt x="38" y="243"/>
                </a:cubicBezTo>
                <a:cubicBezTo>
                  <a:pt x="39" y="244"/>
                  <a:pt x="40" y="246"/>
                  <a:pt x="39" y="247"/>
                </a:cubicBezTo>
                <a:cubicBezTo>
                  <a:pt x="40" y="247"/>
                  <a:pt x="40" y="247"/>
                  <a:pt x="40" y="248"/>
                </a:cubicBezTo>
                <a:cubicBezTo>
                  <a:pt x="40" y="248"/>
                  <a:pt x="40" y="248"/>
                  <a:pt x="40" y="248"/>
                </a:cubicBezTo>
                <a:cubicBezTo>
                  <a:pt x="40" y="249"/>
                  <a:pt x="40" y="250"/>
                  <a:pt x="41" y="251"/>
                </a:cubicBezTo>
                <a:cubicBezTo>
                  <a:pt x="39" y="252"/>
                  <a:pt x="41" y="258"/>
                  <a:pt x="41" y="259"/>
                </a:cubicBezTo>
                <a:cubicBezTo>
                  <a:pt x="41" y="261"/>
                  <a:pt x="42" y="263"/>
                  <a:pt x="42" y="264"/>
                </a:cubicBezTo>
                <a:cubicBezTo>
                  <a:pt x="42" y="266"/>
                  <a:pt x="41" y="268"/>
                  <a:pt x="41" y="269"/>
                </a:cubicBezTo>
                <a:cubicBezTo>
                  <a:pt x="41" y="271"/>
                  <a:pt x="42" y="274"/>
                  <a:pt x="42" y="276"/>
                </a:cubicBezTo>
                <a:cubicBezTo>
                  <a:pt x="42" y="278"/>
                  <a:pt x="42" y="282"/>
                  <a:pt x="41" y="284"/>
                </a:cubicBezTo>
                <a:cubicBezTo>
                  <a:pt x="40" y="286"/>
                  <a:pt x="38" y="289"/>
                  <a:pt x="37" y="290"/>
                </a:cubicBezTo>
                <a:cubicBezTo>
                  <a:pt x="35" y="293"/>
                  <a:pt x="32" y="294"/>
                  <a:pt x="30" y="296"/>
                </a:cubicBezTo>
                <a:cubicBezTo>
                  <a:pt x="27" y="298"/>
                  <a:pt x="23" y="299"/>
                  <a:pt x="25" y="303"/>
                </a:cubicBezTo>
                <a:cubicBezTo>
                  <a:pt x="26" y="306"/>
                  <a:pt x="30" y="308"/>
                  <a:pt x="31" y="312"/>
                </a:cubicBezTo>
                <a:cubicBezTo>
                  <a:pt x="31" y="313"/>
                  <a:pt x="32" y="315"/>
                  <a:pt x="33" y="316"/>
                </a:cubicBezTo>
                <a:cubicBezTo>
                  <a:pt x="35" y="318"/>
                  <a:pt x="36" y="317"/>
                  <a:pt x="39" y="318"/>
                </a:cubicBezTo>
                <a:cubicBezTo>
                  <a:pt x="42" y="319"/>
                  <a:pt x="46" y="321"/>
                  <a:pt x="48" y="325"/>
                </a:cubicBezTo>
                <a:cubicBezTo>
                  <a:pt x="49" y="327"/>
                  <a:pt x="49" y="330"/>
                  <a:pt x="49" y="334"/>
                </a:cubicBezTo>
                <a:cubicBezTo>
                  <a:pt x="49" y="342"/>
                  <a:pt x="49" y="350"/>
                  <a:pt x="49" y="358"/>
                </a:cubicBezTo>
                <a:cubicBezTo>
                  <a:pt x="49" y="368"/>
                  <a:pt x="49" y="379"/>
                  <a:pt x="49" y="389"/>
                </a:cubicBezTo>
                <a:cubicBezTo>
                  <a:pt x="49" y="416"/>
                  <a:pt x="49" y="443"/>
                  <a:pt x="49" y="470"/>
                </a:cubicBezTo>
                <a:cubicBezTo>
                  <a:pt x="97" y="470"/>
                  <a:pt x="146" y="470"/>
                  <a:pt x="195" y="470"/>
                </a:cubicBezTo>
                <a:cubicBezTo>
                  <a:pt x="244" y="470"/>
                  <a:pt x="292" y="471"/>
                  <a:pt x="341" y="471"/>
                </a:cubicBezTo>
                <a:cubicBezTo>
                  <a:pt x="349" y="471"/>
                  <a:pt x="356" y="471"/>
                  <a:pt x="363" y="470"/>
                </a:cubicBezTo>
                <a:cubicBezTo>
                  <a:pt x="365" y="470"/>
                  <a:pt x="368" y="471"/>
                  <a:pt x="368" y="470"/>
                </a:cubicBezTo>
                <a:cubicBezTo>
                  <a:pt x="368" y="469"/>
                  <a:pt x="367" y="468"/>
                  <a:pt x="367" y="467"/>
                </a:cubicBezTo>
                <a:cubicBezTo>
                  <a:pt x="367" y="466"/>
                  <a:pt x="368" y="465"/>
                  <a:pt x="367" y="464"/>
                </a:cubicBezTo>
                <a:cubicBezTo>
                  <a:pt x="367" y="463"/>
                  <a:pt x="366" y="462"/>
                  <a:pt x="365" y="461"/>
                </a:cubicBezTo>
                <a:cubicBezTo>
                  <a:pt x="365" y="459"/>
                  <a:pt x="365" y="457"/>
                  <a:pt x="365" y="455"/>
                </a:cubicBezTo>
                <a:cubicBezTo>
                  <a:pt x="365" y="453"/>
                  <a:pt x="367" y="451"/>
                  <a:pt x="367" y="449"/>
                </a:cubicBezTo>
                <a:cubicBezTo>
                  <a:pt x="366" y="448"/>
                  <a:pt x="365" y="445"/>
                  <a:pt x="365" y="443"/>
                </a:cubicBezTo>
                <a:cubicBezTo>
                  <a:pt x="363" y="440"/>
                  <a:pt x="359" y="436"/>
                  <a:pt x="357" y="433"/>
                </a:cubicBezTo>
                <a:cubicBezTo>
                  <a:pt x="355" y="431"/>
                  <a:pt x="354" y="431"/>
                  <a:pt x="352" y="430"/>
                </a:cubicBezTo>
                <a:cubicBezTo>
                  <a:pt x="350" y="429"/>
                  <a:pt x="348" y="429"/>
                  <a:pt x="346" y="428"/>
                </a:cubicBezTo>
                <a:cubicBezTo>
                  <a:pt x="342" y="427"/>
                  <a:pt x="340" y="422"/>
                  <a:pt x="337" y="420"/>
                </a:cubicBezTo>
                <a:cubicBezTo>
                  <a:pt x="333" y="417"/>
                  <a:pt x="329" y="417"/>
                  <a:pt x="327" y="412"/>
                </a:cubicBezTo>
                <a:cubicBezTo>
                  <a:pt x="327" y="411"/>
                  <a:pt x="327" y="410"/>
                  <a:pt x="327" y="409"/>
                </a:cubicBezTo>
                <a:cubicBezTo>
                  <a:pt x="326" y="408"/>
                  <a:pt x="325" y="408"/>
                  <a:pt x="325" y="407"/>
                </a:cubicBezTo>
                <a:cubicBezTo>
                  <a:pt x="325" y="406"/>
                  <a:pt x="326" y="406"/>
                  <a:pt x="325" y="405"/>
                </a:cubicBezTo>
                <a:cubicBezTo>
                  <a:pt x="325" y="404"/>
                  <a:pt x="324" y="403"/>
                  <a:pt x="323" y="402"/>
                </a:cubicBezTo>
                <a:cubicBezTo>
                  <a:pt x="321" y="399"/>
                  <a:pt x="314" y="398"/>
                  <a:pt x="311" y="397"/>
                </a:cubicBezTo>
                <a:cubicBezTo>
                  <a:pt x="308" y="396"/>
                  <a:pt x="306" y="395"/>
                  <a:pt x="304" y="393"/>
                </a:cubicBezTo>
                <a:cubicBezTo>
                  <a:pt x="303" y="391"/>
                  <a:pt x="303" y="389"/>
                  <a:pt x="302" y="388"/>
                </a:cubicBezTo>
                <a:cubicBezTo>
                  <a:pt x="299" y="385"/>
                  <a:pt x="292" y="386"/>
                  <a:pt x="289" y="385"/>
                </a:cubicBezTo>
                <a:cubicBezTo>
                  <a:pt x="287" y="385"/>
                  <a:pt x="288" y="385"/>
                  <a:pt x="287" y="384"/>
                </a:cubicBezTo>
                <a:cubicBezTo>
                  <a:pt x="286" y="384"/>
                  <a:pt x="286" y="383"/>
                  <a:pt x="285" y="382"/>
                </a:cubicBezTo>
                <a:cubicBezTo>
                  <a:pt x="285" y="382"/>
                  <a:pt x="283" y="382"/>
                  <a:pt x="283" y="382"/>
                </a:cubicBezTo>
                <a:cubicBezTo>
                  <a:pt x="282" y="381"/>
                  <a:pt x="282" y="379"/>
                  <a:pt x="281" y="378"/>
                </a:cubicBezTo>
                <a:cubicBezTo>
                  <a:pt x="279" y="377"/>
                  <a:pt x="278" y="375"/>
                  <a:pt x="276" y="374"/>
                </a:cubicBezTo>
                <a:cubicBezTo>
                  <a:pt x="275" y="373"/>
                  <a:pt x="271" y="372"/>
                  <a:pt x="271" y="370"/>
                </a:cubicBezTo>
                <a:cubicBezTo>
                  <a:pt x="271" y="368"/>
                  <a:pt x="273" y="366"/>
                  <a:pt x="274" y="365"/>
                </a:cubicBezTo>
                <a:cubicBezTo>
                  <a:pt x="274" y="363"/>
                  <a:pt x="273" y="361"/>
                  <a:pt x="273" y="359"/>
                </a:cubicBezTo>
                <a:cubicBezTo>
                  <a:pt x="273" y="358"/>
                  <a:pt x="274" y="358"/>
                  <a:pt x="275" y="356"/>
                </a:cubicBezTo>
                <a:cubicBezTo>
                  <a:pt x="275" y="355"/>
                  <a:pt x="274" y="354"/>
                  <a:pt x="274" y="352"/>
                </a:cubicBezTo>
                <a:cubicBezTo>
                  <a:pt x="273" y="351"/>
                  <a:pt x="274" y="350"/>
                  <a:pt x="274" y="348"/>
                </a:cubicBezTo>
                <a:cubicBezTo>
                  <a:pt x="273" y="347"/>
                  <a:pt x="272" y="347"/>
                  <a:pt x="272" y="346"/>
                </a:cubicBezTo>
                <a:cubicBezTo>
                  <a:pt x="271" y="344"/>
                  <a:pt x="276" y="343"/>
                  <a:pt x="275" y="341"/>
                </a:cubicBezTo>
                <a:cubicBezTo>
                  <a:pt x="275" y="339"/>
                  <a:pt x="274" y="336"/>
                  <a:pt x="274" y="334"/>
                </a:cubicBezTo>
                <a:cubicBezTo>
                  <a:pt x="274" y="333"/>
                  <a:pt x="275" y="330"/>
                  <a:pt x="274" y="329"/>
                </a:cubicBezTo>
                <a:cubicBezTo>
                  <a:pt x="274" y="328"/>
                  <a:pt x="277" y="325"/>
                  <a:pt x="278" y="324"/>
                </a:cubicBezTo>
                <a:cubicBezTo>
                  <a:pt x="278" y="323"/>
                  <a:pt x="278" y="322"/>
                  <a:pt x="279" y="321"/>
                </a:cubicBezTo>
                <a:cubicBezTo>
                  <a:pt x="279" y="321"/>
                  <a:pt x="280" y="320"/>
                  <a:pt x="281" y="319"/>
                </a:cubicBezTo>
                <a:cubicBezTo>
                  <a:pt x="283" y="317"/>
                  <a:pt x="280" y="315"/>
                  <a:pt x="279" y="314"/>
                </a:cubicBezTo>
                <a:cubicBezTo>
                  <a:pt x="278" y="312"/>
                  <a:pt x="277" y="310"/>
                  <a:pt x="276" y="309"/>
                </a:cubicBezTo>
                <a:cubicBezTo>
                  <a:pt x="275" y="306"/>
                  <a:pt x="275" y="306"/>
                  <a:pt x="272" y="306"/>
                </a:cubicBezTo>
                <a:cubicBezTo>
                  <a:pt x="269" y="305"/>
                  <a:pt x="267" y="306"/>
                  <a:pt x="267" y="303"/>
                </a:cubicBezTo>
                <a:cubicBezTo>
                  <a:pt x="266" y="302"/>
                  <a:pt x="267" y="299"/>
                  <a:pt x="267" y="297"/>
                </a:cubicBezTo>
                <a:cubicBezTo>
                  <a:pt x="268" y="294"/>
                  <a:pt x="268" y="294"/>
                  <a:pt x="270" y="292"/>
                </a:cubicBezTo>
                <a:cubicBezTo>
                  <a:pt x="272" y="291"/>
                  <a:pt x="273" y="290"/>
                  <a:pt x="273" y="287"/>
                </a:cubicBezTo>
                <a:cubicBezTo>
                  <a:pt x="275" y="284"/>
                  <a:pt x="276" y="280"/>
                  <a:pt x="279" y="278"/>
                </a:cubicBezTo>
                <a:cubicBezTo>
                  <a:pt x="281" y="277"/>
                  <a:pt x="282" y="277"/>
                  <a:pt x="283" y="276"/>
                </a:cubicBezTo>
                <a:cubicBezTo>
                  <a:pt x="284" y="276"/>
                  <a:pt x="285" y="275"/>
                  <a:pt x="286" y="275"/>
                </a:cubicBezTo>
                <a:cubicBezTo>
                  <a:pt x="287" y="274"/>
                  <a:pt x="286" y="274"/>
                  <a:pt x="287" y="274"/>
                </a:cubicBezTo>
                <a:cubicBezTo>
                  <a:pt x="289" y="272"/>
                  <a:pt x="290" y="274"/>
                  <a:pt x="292" y="273"/>
                </a:cubicBezTo>
                <a:cubicBezTo>
                  <a:pt x="293" y="273"/>
                  <a:pt x="293" y="270"/>
                  <a:pt x="294" y="269"/>
                </a:cubicBezTo>
                <a:cubicBezTo>
                  <a:pt x="296" y="268"/>
                  <a:pt x="296" y="270"/>
                  <a:pt x="297" y="270"/>
                </a:cubicBezTo>
                <a:cubicBezTo>
                  <a:pt x="299" y="270"/>
                  <a:pt x="299" y="270"/>
                  <a:pt x="300" y="268"/>
                </a:cubicBezTo>
                <a:cubicBezTo>
                  <a:pt x="300" y="267"/>
                  <a:pt x="301" y="266"/>
                  <a:pt x="301" y="266"/>
                </a:cubicBezTo>
                <a:cubicBezTo>
                  <a:pt x="302" y="264"/>
                  <a:pt x="302" y="266"/>
                  <a:pt x="303" y="263"/>
                </a:cubicBezTo>
                <a:cubicBezTo>
                  <a:pt x="303" y="263"/>
                  <a:pt x="303" y="262"/>
                  <a:pt x="303" y="261"/>
                </a:cubicBezTo>
                <a:cubicBezTo>
                  <a:pt x="303" y="246"/>
                  <a:pt x="303" y="232"/>
                  <a:pt x="303" y="217"/>
                </a:cubicBezTo>
                <a:cubicBezTo>
                  <a:pt x="305" y="221"/>
                  <a:pt x="309" y="218"/>
                  <a:pt x="310" y="215"/>
                </a:cubicBezTo>
                <a:cubicBezTo>
                  <a:pt x="310" y="215"/>
                  <a:pt x="307" y="215"/>
                  <a:pt x="308" y="214"/>
                </a:cubicBezTo>
                <a:cubicBezTo>
                  <a:pt x="309" y="213"/>
                  <a:pt x="310" y="214"/>
                  <a:pt x="311" y="213"/>
                </a:cubicBezTo>
                <a:cubicBezTo>
                  <a:pt x="312" y="213"/>
                  <a:pt x="312" y="211"/>
                  <a:pt x="314" y="211"/>
                </a:cubicBezTo>
                <a:cubicBezTo>
                  <a:pt x="313" y="207"/>
                  <a:pt x="322" y="203"/>
                  <a:pt x="326" y="200"/>
                </a:cubicBezTo>
                <a:cubicBezTo>
                  <a:pt x="327" y="200"/>
                  <a:pt x="328" y="198"/>
                  <a:pt x="330" y="198"/>
                </a:cubicBezTo>
                <a:cubicBezTo>
                  <a:pt x="330" y="198"/>
                  <a:pt x="332" y="197"/>
                  <a:pt x="332" y="197"/>
                </a:cubicBezTo>
                <a:cubicBezTo>
                  <a:pt x="335" y="195"/>
                  <a:pt x="337" y="192"/>
                  <a:pt x="339" y="190"/>
                </a:cubicBezTo>
                <a:cubicBezTo>
                  <a:pt x="342" y="188"/>
                  <a:pt x="346" y="186"/>
                  <a:pt x="349" y="184"/>
                </a:cubicBezTo>
                <a:cubicBezTo>
                  <a:pt x="351" y="181"/>
                  <a:pt x="353" y="181"/>
                  <a:pt x="355" y="178"/>
                </a:cubicBezTo>
                <a:cubicBezTo>
                  <a:pt x="357" y="176"/>
                  <a:pt x="359" y="175"/>
                  <a:pt x="361" y="173"/>
                </a:cubicBezTo>
                <a:cubicBezTo>
                  <a:pt x="365" y="169"/>
                  <a:pt x="369" y="165"/>
                  <a:pt x="373" y="160"/>
                </a:cubicBezTo>
                <a:cubicBezTo>
                  <a:pt x="378" y="154"/>
                  <a:pt x="387" y="150"/>
                  <a:pt x="393" y="145"/>
                </a:cubicBezTo>
                <a:cubicBezTo>
                  <a:pt x="395" y="143"/>
                  <a:pt x="397" y="142"/>
                  <a:pt x="399" y="141"/>
                </a:cubicBezTo>
                <a:cubicBezTo>
                  <a:pt x="401" y="140"/>
                  <a:pt x="403" y="138"/>
                  <a:pt x="405" y="138"/>
                </a:cubicBezTo>
                <a:cubicBezTo>
                  <a:pt x="408" y="137"/>
                  <a:pt x="410" y="135"/>
                  <a:pt x="413" y="134"/>
                </a:cubicBezTo>
                <a:cubicBezTo>
                  <a:pt x="416" y="133"/>
                  <a:pt x="420" y="133"/>
                  <a:pt x="422" y="132"/>
                </a:cubicBezTo>
                <a:cubicBezTo>
                  <a:pt x="425" y="130"/>
                  <a:pt x="428" y="129"/>
                  <a:pt x="431" y="129"/>
                </a:cubicBezTo>
                <a:cubicBezTo>
                  <a:pt x="433" y="128"/>
                  <a:pt x="438" y="127"/>
                  <a:pt x="439" y="126"/>
                </a:cubicBezTo>
                <a:cubicBezTo>
                  <a:pt x="441" y="125"/>
                  <a:pt x="442" y="125"/>
                  <a:pt x="444" y="124"/>
                </a:cubicBezTo>
                <a:cubicBezTo>
                  <a:pt x="445" y="123"/>
                  <a:pt x="446" y="122"/>
                  <a:pt x="448" y="122"/>
                </a:cubicBezTo>
                <a:cubicBezTo>
                  <a:pt x="450" y="121"/>
                  <a:pt x="452" y="121"/>
                  <a:pt x="454" y="120"/>
                </a:cubicBezTo>
                <a:cubicBezTo>
                  <a:pt x="456" y="119"/>
                  <a:pt x="458" y="118"/>
                  <a:pt x="459" y="117"/>
                </a:cubicBezTo>
                <a:cubicBezTo>
                  <a:pt x="461" y="115"/>
                  <a:pt x="462" y="113"/>
                  <a:pt x="464" y="115"/>
                </a:cubicBezTo>
                <a:cubicBezTo>
                  <a:pt x="464" y="112"/>
                  <a:pt x="465" y="112"/>
                  <a:pt x="466" y="112"/>
                </a:cubicBezTo>
                <a:cubicBezTo>
                  <a:pt x="466" y="112"/>
                  <a:pt x="468" y="112"/>
                  <a:pt x="469" y="112"/>
                </a:cubicBezTo>
                <a:cubicBezTo>
                  <a:pt x="470" y="111"/>
                  <a:pt x="472" y="111"/>
                  <a:pt x="473" y="1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59" name="Texas">
            <a:extLst>
              <a:ext uri="{FF2B5EF4-FFF2-40B4-BE49-F238E27FC236}">
                <a16:creationId xmlns:a16="http://schemas.microsoft.com/office/drawing/2014/main" id="{08B21E6E-E2D4-E34C-B1A6-D3E9019E38D2}"/>
              </a:ext>
            </a:extLst>
          </p:cNvPr>
          <p:cNvGrpSpPr>
            <a:grpSpLocks/>
          </p:cNvGrpSpPr>
          <p:nvPr/>
        </p:nvGrpSpPr>
        <p:grpSpPr bwMode="auto">
          <a:xfrm>
            <a:off x="3230481" y="2982621"/>
            <a:ext cx="1621642" cy="1670620"/>
            <a:chOff x="1871" y="2216"/>
            <a:chExt cx="1244" cy="1324"/>
          </a:xfrm>
          <a:solidFill>
            <a:srgbClr val="F1F2EA"/>
          </a:solidFill>
        </p:grpSpPr>
        <p:sp>
          <p:nvSpPr>
            <p:cNvPr id="760" name="Freeform 8737" descr="© INSCALE GmbH, 05.05.2010&#10;http://www.presentationload.com/">
              <a:extLst>
                <a:ext uri="{FF2B5EF4-FFF2-40B4-BE49-F238E27FC236}">
                  <a16:creationId xmlns:a16="http://schemas.microsoft.com/office/drawing/2014/main" id="{8D3E5F20-4EF9-214D-A06A-A9A27961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216"/>
              <a:ext cx="54" cy="59"/>
            </a:xfrm>
            <a:custGeom>
              <a:avLst/>
              <a:gdLst>
                <a:gd name="T0" fmla="*/ 29 w 35"/>
                <a:gd name="T1" fmla="*/ 2 h 38"/>
                <a:gd name="T2" fmla="*/ 40 w 35"/>
                <a:gd name="T3" fmla="*/ 2 h 38"/>
                <a:gd name="T4" fmla="*/ 52 w 35"/>
                <a:gd name="T5" fmla="*/ 2 h 38"/>
                <a:gd name="T6" fmla="*/ 52 w 35"/>
                <a:gd name="T7" fmla="*/ 14 h 38"/>
                <a:gd name="T8" fmla="*/ 52 w 35"/>
                <a:gd name="T9" fmla="*/ 25 h 38"/>
                <a:gd name="T10" fmla="*/ 52 w 35"/>
                <a:gd name="T11" fmla="*/ 47 h 38"/>
                <a:gd name="T12" fmla="*/ 52 w 35"/>
                <a:gd name="T13" fmla="*/ 54 h 38"/>
                <a:gd name="T14" fmla="*/ 45 w 35"/>
                <a:gd name="T15" fmla="*/ 57 h 38"/>
                <a:gd name="T16" fmla="*/ 8 w 35"/>
                <a:gd name="T17" fmla="*/ 57 h 38"/>
                <a:gd name="T18" fmla="*/ 2 w 35"/>
                <a:gd name="T19" fmla="*/ 57 h 38"/>
                <a:gd name="T20" fmla="*/ 2 w 35"/>
                <a:gd name="T21" fmla="*/ 11 h 38"/>
                <a:gd name="T22" fmla="*/ 6 w 35"/>
                <a:gd name="T23" fmla="*/ 2 h 38"/>
                <a:gd name="T24" fmla="*/ 29 w 35"/>
                <a:gd name="T25" fmla="*/ 2 h 38"/>
                <a:gd name="T26" fmla="*/ 29 w 35"/>
                <a:gd name="T27" fmla="*/ 2 h 38"/>
                <a:gd name="T28" fmla="*/ 29 w 35"/>
                <a:gd name="T29" fmla="*/ 2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8"/>
                <a:gd name="T47" fmla="*/ 35 w 35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8">
                  <a:moveTo>
                    <a:pt x="19" y="1"/>
                  </a:moveTo>
                  <a:cubicBezTo>
                    <a:pt x="21" y="1"/>
                    <a:pt x="24" y="1"/>
                    <a:pt x="26" y="1"/>
                  </a:cubicBezTo>
                  <a:cubicBezTo>
                    <a:pt x="28" y="1"/>
                    <a:pt x="33" y="0"/>
                    <a:pt x="34" y="1"/>
                  </a:cubicBezTo>
                  <a:cubicBezTo>
                    <a:pt x="35" y="2"/>
                    <a:pt x="34" y="7"/>
                    <a:pt x="34" y="9"/>
                  </a:cubicBezTo>
                  <a:cubicBezTo>
                    <a:pt x="34" y="11"/>
                    <a:pt x="34" y="14"/>
                    <a:pt x="34" y="16"/>
                  </a:cubicBezTo>
                  <a:cubicBezTo>
                    <a:pt x="34" y="21"/>
                    <a:pt x="34" y="25"/>
                    <a:pt x="34" y="30"/>
                  </a:cubicBezTo>
                  <a:cubicBezTo>
                    <a:pt x="34" y="31"/>
                    <a:pt x="34" y="33"/>
                    <a:pt x="34" y="35"/>
                  </a:cubicBezTo>
                  <a:cubicBezTo>
                    <a:pt x="34" y="38"/>
                    <a:pt x="32" y="37"/>
                    <a:pt x="29" y="37"/>
                  </a:cubicBezTo>
                  <a:cubicBezTo>
                    <a:pt x="21" y="37"/>
                    <a:pt x="13" y="37"/>
                    <a:pt x="5" y="37"/>
                  </a:cubicBezTo>
                  <a:cubicBezTo>
                    <a:pt x="3" y="37"/>
                    <a:pt x="2" y="37"/>
                    <a:pt x="1" y="37"/>
                  </a:cubicBezTo>
                  <a:cubicBezTo>
                    <a:pt x="1" y="27"/>
                    <a:pt x="1" y="17"/>
                    <a:pt x="1" y="7"/>
                  </a:cubicBezTo>
                  <a:cubicBezTo>
                    <a:pt x="1" y="3"/>
                    <a:pt x="0" y="1"/>
                    <a:pt x="4" y="1"/>
                  </a:cubicBezTo>
                  <a:cubicBezTo>
                    <a:pt x="9" y="1"/>
                    <a:pt x="14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1" name="Freeform 8738" descr="© INSCALE GmbH, 05.05.2010&#10;http://www.presentationload.com/">
              <a:extLst>
                <a:ext uri="{FF2B5EF4-FFF2-40B4-BE49-F238E27FC236}">
                  <a16:creationId xmlns:a16="http://schemas.microsoft.com/office/drawing/2014/main" id="{09D72B93-4119-DB42-B1B8-C0419B81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216"/>
              <a:ext cx="52" cy="58"/>
            </a:xfrm>
            <a:custGeom>
              <a:avLst/>
              <a:gdLst>
                <a:gd name="T0" fmla="*/ 0 w 33"/>
                <a:gd name="T1" fmla="*/ 2 h 37"/>
                <a:gd name="T2" fmla="*/ 43 w 33"/>
                <a:gd name="T3" fmla="*/ 2 h 37"/>
                <a:gd name="T4" fmla="*/ 52 w 33"/>
                <a:gd name="T5" fmla="*/ 5 h 37"/>
                <a:gd name="T6" fmla="*/ 52 w 33"/>
                <a:gd name="T7" fmla="*/ 25 h 37"/>
                <a:gd name="T8" fmla="*/ 52 w 33"/>
                <a:gd name="T9" fmla="*/ 55 h 37"/>
                <a:gd name="T10" fmla="*/ 49 w 33"/>
                <a:gd name="T11" fmla="*/ 58 h 37"/>
                <a:gd name="T12" fmla="*/ 36 w 33"/>
                <a:gd name="T13" fmla="*/ 58 h 37"/>
                <a:gd name="T14" fmla="*/ 20 w 33"/>
                <a:gd name="T15" fmla="*/ 58 h 37"/>
                <a:gd name="T16" fmla="*/ 20 w 33"/>
                <a:gd name="T17" fmla="*/ 58 h 37"/>
                <a:gd name="T18" fmla="*/ 16 w 33"/>
                <a:gd name="T19" fmla="*/ 58 h 37"/>
                <a:gd name="T20" fmla="*/ 14 w 33"/>
                <a:gd name="T21" fmla="*/ 58 h 37"/>
                <a:gd name="T22" fmla="*/ 14 w 33"/>
                <a:gd name="T23" fmla="*/ 58 h 37"/>
                <a:gd name="T24" fmla="*/ 11 w 33"/>
                <a:gd name="T25" fmla="*/ 58 h 37"/>
                <a:gd name="T26" fmla="*/ 11 w 33"/>
                <a:gd name="T27" fmla="*/ 58 h 37"/>
                <a:gd name="T28" fmla="*/ 9 w 33"/>
                <a:gd name="T29" fmla="*/ 58 h 37"/>
                <a:gd name="T30" fmla="*/ 9 w 33"/>
                <a:gd name="T31" fmla="*/ 58 h 37"/>
                <a:gd name="T32" fmla="*/ 0 w 33"/>
                <a:gd name="T33" fmla="*/ 58 h 37"/>
                <a:gd name="T34" fmla="*/ 0 w 33"/>
                <a:gd name="T35" fmla="*/ 2 h 37"/>
                <a:gd name="T36" fmla="*/ 0 w 33"/>
                <a:gd name="T37" fmla="*/ 2 h 37"/>
                <a:gd name="T38" fmla="*/ 0 w 33"/>
                <a:gd name="T39" fmla="*/ 2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3"/>
                <a:gd name="T61" fmla="*/ 0 h 37"/>
                <a:gd name="T62" fmla="*/ 33 w 33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3" h="37">
                  <a:moveTo>
                    <a:pt x="0" y="1"/>
                  </a:moveTo>
                  <a:cubicBezTo>
                    <a:pt x="9" y="1"/>
                    <a:pt x="18" y="1"/>
                    <a:pt x="27" y="1"/>
                  </a:cubicBezTo>
                  <a:cubicBezTo>
                    <a:pt x="29" y="1"/>
                    <a:pt x="33" y="0"/>
                    <a:pt x="33" y="3"/>
                  </a:cubicBezTo>
                  <a:cubicBezTo>
                    <a:pt x="33" y="7"/>
                    <a:pt x="33" y="12"/>
                    <a:pt x="33" y="16"/>
                  </a:cubicBezTo>
                  <a:cubicBezTo>
                    <a:pt x="33" y="22"/>
                    <a:pt x="33" y="28"/>
                    <a:pt x="33" y="35"/>
                  </a:cubicBezTo>
                  <a:cubicBezTo>
                    <a:pt x="33" y="37"/>
                    <a:pt x="33" y="37"/>
                    <a:pt x="31" y="37"/>
                  </a:cubicBezTo>
                  <a:cubicBezTo>
                    <a:pt x="29" y="37"/>
                    <a:pt x="26" y="37"/>
                    <a:pt x="23" y="37"/>
                  </a:cubicBezTo>
                  <a:cubicBezTo>
                    <a:pt x="20" y="37"/>
                    <a:pt x="17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7"/>
                    <a:pt x="11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2" name="Freeform 8739" descr="© INSCALE GmbH, 05.05.2010&#10;http://www.presentationload.com/">
              <a:extLst>
                <a:ext uri="{FF2B5EF4-FFF2-40B4-BE49-F238E27FC236}">
                  <a16:creationId xmlns:a16="http://schemas.microsoft.com/office/drawing/2014/main" id="{39559817-0BB2-F542-A0D7-87873D040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17"/>
              <a:ext cx="83" cy="57"/>
            </a:xfrm>
            <a:custGeom>
              <a:avLst/>
              <a:gdLst>
                <a:gd name="T0" fmla="*/ 83 w 53"/>
                <a:gd name="T1" fmla="*/ 0 h 36"/>
                <a:gd name="T2" fmla="*/ 83 w 53"/>
                <a:gd name="T3" fmla="*/ 41 h 36"/>
                <a:gd name="T4" fmla="*/ 83 w 53"/>
                <a:gd name="T5" fmla="*/ 57 h 36"/>
                <a:gd name="T6" fmla="*/ 66 w 53"/>
                <a:gd name="T7" fmla="*/ 57 h 36"/>
                <a:gd name="T8" fmla="*/ 63 w 53"/>
                <a:gd name="T9" fmla="*/ 57 h 36"/>
                <a:gd name="T10" fmla="*/ 61 w 53"/>
                <a:gd name="T11" fmla="*/ 57 h 36"/>
                <a:gd name="T12" fmla="*/ 47 w 53"/>
                <a:gd name="T13" fmla="*/ 57 h 36"/>
                <a:gd name="T14" fmla="*/ 42 w 53"/>
                <a:gd name="T15" fmla="*/ 57 h 36"/>
                <a:gd name="T16" fmla="*/ 41 w 53"/>
                <a:gd name="T17" fmla="*/ 57 h 36"/>
                <a:gd name="T18" fmla="*/ 34 w 53"/>
                <a:gd name="T19" fmla="*/ 57 h 36"/>
                <a:gd name="T20" fmla="*/ 31 w 53"/>
                <a:gd name="T21" fmla="*/ 57 h 36"/>
                <a:gd name="T22" fmla="*/ 30 w 53"/>
                <a:gd name="T23" fmla="*/ 57 h 36"/>
                <a:gd name="T24" fmla="*/ 25 w 53"/>
                <a:gd name="T25" fmla="*/ 57 h 36"/>
                <a:gd name="T26" fmla="*/ 20 w 53"/>
                <a:gd name="T27" fmla="*/ 57 h 36"/>
                <a:gd name="T28" fmla="*/ 19 w 53"/>
                <a:gd name="T29" fmla="*/ 57 h 36"/>
                <a:gd name="T30" fmla="*/ 3 w 53"/>
                <a:gd name="T31" fmla="*/ 57 h 36"/>
                <a:gd name="T32" fmla="*/ 0 w 53"/>
                <a:gd name="T33" fmla="*/ 57 h 36"/>
                <a:gd name="T34" fmla="*/ 0 w 53"/>
                <a:gd name="T35" fmla="*/ 25 h 36"/>
                <a:gd name="T36" fmla="*/ 0 w 53"/>
                <a:gd name="T37" fmla="*/ 3 h 36"/>
                <a:gd name="T38" fmla="*/ 6 w 53"/>
                <a:gd name="T39" fmla="*/ 0 h 36"/>
                <a:gd name="T40" fmla="*/ 83 w 53"/>
                <a:gd name="T41" fmla="*/ 0 h 36"/>
                <a:gd name="T42" fmla="*/ 83 w 53"/>
                <a:gd name="T43" fmla="*/ 0 h 36"/>
                <a:gd name="T44" fmla="*/ 83 w 53"/>
                <a:gd name="T45" fmla="*/ 0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36"/>
                <a:gd name="T71" fmla="*/ 53 w 53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36">
                  <a:moveTo>
                    <a:pt x="53" y="0"/>
                  </a:moveTo>
                  <a:cubicBezTo>
                    <a:pt x="53" y="9"/>
                    <a:pt x="53" y="17"/>
                    <a:pt x="53" y="26"/>
                  </a:cubicBezTo>
                  <a:cubicBezTo>
                    <a:pt x="53" y="29"/>
                    <a:pt x="53" y="33"/>
                    <a:pt x="53" y="36"/>
                  </a:cubicBezTo>
                  <a:cubicBezTo>
                    <a:pt x="53" y="36"/>
                    <a:pt x="43" y="36"/>
                    <a:pt x="42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39" y="36"/>
                    <a:pt x="39" y="36"/>
                  </a:cubicBezTo>
                  <a:cubicBezTo>
                    <a:pt x="36" y="36"/>
                    <a:pt x="33" y="36"/>
                    <a:pt x="30" y="36"/>
                  </a:cubicBezTo>
                  <a:cubicBezTo>
                    <a:pt x="29" y="36"/>
                    <a:pt x="28" y="36"/>
                    <a:pt x="27" y="36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3" y="36"/>
                    <a:pt x="22" y="36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6"/>
                    <a:pt x="17" y="36"/>
                    <a:pt x="16" y="36"/>
                  </a:cubicBezTo>
                  <a:cubicBezTo>
                    <a:pt x="15" y="36"/>
                    <a:pt x="14" y="36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9" y="36"/>
                    <a:pt x="5" y="36"/>
                    <a:pt x="2" y="36"/>
                  </a:cubicBezTo>
                  <a:cubicBezTo>
                    <a:pt x="1" y="36"/>
                    <a:pt x="0" y="36"/>
                    <a:pt x="0" y="36"/>
                  </a:cubicBezTo>
                  <a:cubicBezTo>
                    <a:pt x="0" y="29"/>
                    <a:pt x="0" y="23"/>
                    <a:pt x="0" y="16"/>
                  </a:cubicBezTo>
                  <a:cubicBezTo>
                    <a:pt x="0" y="11"/>
                    <a:pt x="0" y="6"/>
                    <a:pt x="0" y="2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20" y="0"/>
                    <a:pt x="37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3" name="Freeform 8740" descr="© INSCALE GmbH, 05.05.2010&#10;http://www.presentationload.com/">
              <a:extLst>
                <a:ext uri="{FF2B5EF4-FFF2-40B4-BE49-F238E27FC236}">
                  <a16:creationId xmlns:a16="http://schemas.microsoft.com/office/drawing/2014/main" id="{8617B259-5142-D448-8345-AF65ECC2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217"/>
              <a:ext cx="51" cy="57"/>
            </a:xfrm>
            <a:custGeom>
              <a:avLst/>
              <a:gdLst>
                <a:gd name="T0" fmla="*/ 0 w 33"/>
                <a:gd name="T1" fmla="*/ 0 h 36"/>
                <a:gd name="T2" fmla="*/ 31 w 33"/>
                <a:gd name="T3" fmla="*/ 0 h 36"/>
                <a:gd name="T4" fmla="*/ 48 w 33"/>
                <a:gd name="T5" fmla="*/ 2 h 36"/>
                <a:gd name="T6" fmla="*/ 51 w 33"/>
                <a:gd name="T7" fmla="*/ 5 h 36"/>
                <a:gd name="T8" fmla="*/ 51 w 33"/>
                <a:gd name="T9" fmla="*/ 57 h 36"/>
                <a:gd name="T10" fmla="*/ 34 w 33"/>
                <a:gd name="T11" fmla="*/ 57 h 36"/>
                <a:gd name="T12" fmla="*/ 0 w 33"/>
                <a:gd name="T13" fmla="*/ 57 h 36"/>
                <a:gd name="T14" fmla="*/ 0 w 33"/>
                <a:gd name="T15" fmla="*/ 0 h 36"/>
                <a:gd name="T16" fmla="*/ 0 w 33"/>
                <a:gd name="T17" fmla="*/ 0 h 36"/>
                <a:gd name="T18" fmla="*/ 0 w 3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6"/>
                <a:gd name="T32" fmla="*/ 33 w 3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6">
                  <a:moveTo>
                    <a:pt x="0" y="0"/>
                  </a:moveTo>
                  <a:cubicBezTo>
                    <a:pt x="6" y="0"/>
                    <a:pt x="13" y="0"/>
                    <a:pt x="20" y="0"/>
                  </a:cubicBezTo>
                  <a:cubicBezTo>
                    <a:pt x="24" y="0"/>
                    <a:pt x="27" y="0"/>
                    <a:pt x="31" y="1"/>
                  </a:cubicBezTo>
                  <a:cubicBezTo>
                    <a:pt x="33" y="1"/>
                    <a:pt x="33" y="1"/>
                    <a:pt x="33" y="3"/>
                  </a:cubicBezTo>
                  <a:cubicBezTo>
                    <a:pt x="33" y="14"/>
                    <a:pt x="33" y="25"/>
                    <a:pt x="33" y="36"/>
                  </a:cubicBezTo>
                  <a:cubicBezTo>
                    <a:pt x="29" y="36"/>
                    <a:pt x="26" y="36"/>
                    <a:pt x="22" y="36"/>
                  </a:cubicBezTo>
                  <a:cubicBezTo>
                    <a:pt x="15" y="36"/>
                    <a:pt x="8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4" name="Freeform 8741" descr="© INSCALE GmbH, 05.05.2010&#10;http://www.presentationload.com/">
              <a:extLst>
                <a:ext uri="{FF2B5EF4-FFF2-40B4-BE49-F238E27FC236}">
                  <a16:creationId xmlns:a16="http://schemas.microsoft.com/office/drawing/2014/main" id="{52158791-DDD5-FE48-A323-7A3D7649D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217"/>
              <a:ext cx="51" cy="57"/>
            </a:xfrm>
            <a:custGeom>
              <a:avLst/>
              <a:gdLst>
                <a:gd name="T0" fmla="*/ 0 w 33"/>
                <a:gd name="T1" fmla="*/ 2 h 36"/>
                <a:gd name="T2" fmla="*/ 51 w 33"/>
                <a:gd name="T3" fmla="*/ 0 h 36"/>
                <a:gd name="T4" fmla="*/ 51 w 33"/>
                <a:gd name="T5" fmla="*/ 57 h 36"/>
                <a:gd name="T6" fmla="*/ 43 w 33"/>
                <a:gd name="T7" fmla="*/ 57 h 36"/>
                <a:gd name="T8" fmla="*/ 43 w 33"/>
                <a:gd name="T9" fmla="*/ 57 h 36"/>
                <a:gd name="T10" fmla="*/ 39 w 33"/>
                <a:gd name="T11" fmla="*/ 57 h 36"/>
                <a:gd name="T12" fmla="*/ 37 w 33"/>
                <a:gd name="T13" fmla="*/ 57 h 36"/>
                <a:gd name="T14" fmla="*/ 34 w 33"/>
                <a:gd name="T15" fmla="*/ 57 h 36"/>
                <a:gd name="T16" fmla="*/ 34 w 33"/>
                <a:gd name="T17" fmla="*/ 57 h 36"/>
                <a:gd name="T18" fmla="*/ 8 w 33"/>
                <a:gd name="T19" fmla="*/ 57 h 36"/>
                <a:gd name="T20" fmla="*/ 0 w 33"/>
                <a:gd name="T21" fmla="*/ 55 h 36"/>
                <a:gd name="T22" fmla="*/ 0 w 33"/>
                <a:gd name="T23" fmla="*/ 40 h 36"/>
                <a:gd name="T24" fmla="*/ 0 w 33"/>
                <a:gd name="T25" fmla="*/ 2 h 36"/>
                <a:gd name="T26" fmla="*/ 0 w 33"/>
                <a:gd name="T27" fmla="*/ 2 h 36"/>
                <a:gd name="T28" fmla="*/ 0 w 33"/>
                <a:gd name="T29" fmla="*/ 2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36"/>
                <a:gd name="T47" fmla="*/ 33 w 33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36">
                  <a:moveTo>
                    <a:pt x="0" y="1"/>
                  </a:moveTo>
                  <a:cubicBezTo>
                    <a:pt x="3" y="0"/>
                    <a:pt x="33" y="0"/>
                    <a:pt x="33" y="0"/>
                  </a:cubicBezTo>
                  <a:cubicBezTo>
                    <a:pt x="33" y="12"/>
                    <a:pt x="33" y="24"/>
                    <a:pt x="33" y="36"/>
                  </a:cubicBezTo>
                  <a:cubicBezTo>
                    <a:pt x="31" y="36"/>
                    <a:pt x="30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6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7" y="36"/>
                    <a:pt x="11" y="36"/>
                    <a:pt x="5" y="36"/>
                  </a:cubicBezTo>
                  <a:cubicBezTo>
                    <a:pt x="4" y="36"/>
                    <a:pt x="0" y="36"/>
                    <a:pt x="0" y="35"/>
                  </a:cubicBezTo>
                  <a:cubicBezTo>
                    <a:pt x="0" y="32"/>
                    <a:pt x="0" y="29"/>
                    <a:pt x="0" y="25"/>
                  </a:cubicBezTo>
                  <a:cubicBezTo>
                    <a:pt x="0" y="17"/>
                    <a:pt x="0" y="9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5" name="Freeform 8742" descr="© INSCALE GmbH, 05.05.2010&#10;http://www.presentationload.com/">
              <a:extLst>
                <a:ext uri="{FF2B5EF4-FFF2-40B4-BE49-F238E27FC236}">
                  <a16:creationId xmlns:a16="http://schemas.microsoft.com/office/drawing/2014/main" id="{2727F9CC-1841-274B-B0B5-AA343ED2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272"/>
              <a:ext cx="53" cy="56"/>
            </a:xfrm>
            <a:custGeom>
              <a:avLst/>
              <a:gdLst>
                <a:gd name="T0" fmla="*/ 0 w 34"/>
                <a:gd name="T1" fmla="*/ 2 h 36"/>
                <a:gd name="T2" fmla="*/ 34 w 34"/>
                <a:gd name="T3" fmla="*/ 2 h 36"/>
                <a:gd name="T4" fmla="*/ 51 w 34"/>
                <a:gd name="T5" fmla="*/ 2 h 36"/>
                <a:gd name="T6" fmla="*/ 51 w 34"/>
                <a:gd name="T7" fmla="*/ 16 h 36"/>
                <a:gd name="T8" fmla="*/ 51 w 34"/>
                <a:gd name="T9" fmla="*/ 56 h 36"/>
                <a:gd name="T10" fmla="*/ 0 w 34"/>
                <a:gd name="T11" fmla="*/ 56 h 36"/>
                <a:gd name="T12" fmla="*/ 0 w 34"/>
                <a:gd name="T13" fmla="*/ 2 h 36"/>
                <a:gd name="T14" fmla="*/ 0 w 34"/>
                <a:gd name="T15" fmla="*/ 2 h 36"/>
                <a:gd name="T16" fmla="*/ 0 w 34"/>
                <a:gd name="T17" fmla="*/ 2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36"/>
                <a:gd name="T29" fmla="*/ 34 w 34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36">
                  <a:moveTo>
                    <a:pt x="0" y="1"/>
                  </a:moveTo>
                  <a:cubicBezTo>
                    <a:pt x="8" y="1"/>
                    <a:pt x="15" y="1"/>
                    <a:pt x="22" y="1"/>
                  </a:cubicBezTo>
                  <a:cubicBezTo>
                    <a:pt x="24" y="1"/>
                    <a:pt x="32" y="0"/>
                    <a:pt x="33" y="1"/>
                  </a:cubicBezTo>
                  <a:cubicBezTo>
                    <a:pt x="34" y="2"/>
                    <a:pt x="33" y="9"/>
                    <a:pt x="33" y="10"/>
                  </a:cubicBezTo>
                  <a:cubicBezTo>
                    <a:pt x="33" y="19"/>
                    <a:pt x="33" y="27"/>
                    <a:pt x="33" y="36"/>
                  </a:cubicBezTo>
                  <a:cubicBezTo>
                    <a:pt x="22" y="36"/>
                    <a:pt x="11" y="36"/>
                    <a:pt x="0" y="36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6" name="Freeform 8743" descr="© INSCALE GmbH, 05.05.2010&#10;http://www.presentationload.com/">
              <a:extLst>
                <a:ext uri="{FF2B5EF4-FFF2-40B4-BE49-F238E27FC236}">
                  <a16:creationId xmlns:a16="http://schemas.microsoft.com/office/drawing/2014/main" id="{1C80FCAE-6A3D-B446-9403-44FE4A23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274"/>
              <a:ext cx="51" cy="54"/>
            </a:xfrm>
            <a:custGeom>
              <a:avLst/>
              <a:gdLst>
                <a:gd name="T0" fmla="*/ 51 w 33"/>
                <a:gd name="T1" fmla="*/ 0 h 35"/>
                <a:gd name="T2" fmla="*/ 51 w 33"/>
                <a:gd name="T3" fmla="*/ 54 h 35"/>
                <a:gd name="T4" fmla="*/ 0 w 33"/>
                <a:gd name="T5" fmla="*/ 54 h 35"/>
                <a:gd name="T6" fmla="*/ 0 w 33"/>
                <a:gd name="T7" fmla="*/ 0 h 35"/>
                <a:gd name="T8" fmla="*/ 34 w 33"/>
                <a:gd name="T9" fmla="*/ 0 h 35"/>
                <a:gd name="T10" fmla="*/ 34 w 33"/>
                <a:gd name="T11" fmla="*/ 0 h 35"/>
                <a:gd name="T12" fmla="*/ 37 w 33"/>
                <a:gd name="T13" fmla="*/ 0 h 35"/>
                <a:gd name="T14" fmla="*/ 39 w 33"/>
                <a:gd name="T15" fmla="*/ 0 h 35"/>
                <a:gd name="T16" fmla="*/ 43 w 33"/>
                <a:gd name="T17" fmla="*/ 0 h 35"/>
                <a:gd name="T18" fmla="*/ 43 w 33"/>
                <a:gd name="T19" fmla="*/ 0 h 35"/>
                <a:gd name="T20" fmla="*/ 51 w 33"/>
                <a:gd name="T21" fmla="*/ 0 h 35"/>
                <a:gd name="T22" fmla="*/ 51 w 33"/>
                <a:gd name="T23" fmla="*/ 0 h 35"/>
                <a:gd name="T24" fmla="*/ 51 w 33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35"/>
                <a:gd name="T41" fmla="*/ 33 w 33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35">
                  <a:moveTo>
                    <a:pt x="33" y="0"/>
                  </a:moveTo>
                  <a:cubicBezTo>
                    <a:pt x="33" y="12"/>
                    <a:pt x="33" y="23"/>
                    <a:pt x="33" y="35"/>
                  </a:cubicBezTo>
                  <a:cubicBezTo>
                    <a:pt x="30" y="35"/>
                    <a:pt x="0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7" y="0"/>
                    <a:pt x="15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1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7" name="Freeform 8744" descr="© INSCALE GmbH, 05.05.2010&#10;http://www.presentationload.com/">
              <a:extLst>
                <a:ext uri="{FF2B5EF4-FFF2-40B4-BE49-F238E27FC236}">
                  <a16:creationId xmlns:a16="http://schemas.microsoft.com/office/drawing/2014/main" id="{94019426-133F-3841-A460-A5C8F2658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274"/>
              <a:ext cx="54" cy="52"/>
            </a:xfrm>
            <a:custGeom>
              <a:avLst/>
              <a:gdLst>
                <a:gd name="T0" fmla="*/ 52 w 34"/>
                <a:gd name="T1" fmla="*/ 0 h 34"/>
                <a:gd name="T2" fmla="*/ 52 w 34"/>
                <a:gd name="T3" fmla="*/ 44 h 34"/>
                <a:gd name="T4" fmla="*/ 49 w 34"/>
                <a:gd name="T5" fmla="*/ 52 h 34"/>
                <a:gd name="T6" fmla="*/ 22 w 34"/>
                <a:gd name="T7" fmla="*/ 52 h 34"/>
                <a:gd name="T8" fmla="*/ 0 w 34"/>
                <a:gd name="T9" fmla="*/ 52 h 34"/>
                <a:gd name="T10" fmla="*/ 0 w 34"/>
                <a:gd name="T11" fmla="*/ 43 h 34"/>
                <a:gd name="T12" fmla="*/ 0 w 34"/>
                <a:gd name="T13" fmla="*/ 0 h 34"/>
                <a:gd name="T14" fmla="*/ 10 w 34"/>
                <a:gd name="T15" fmla="*/ 0 h 34"/>
                <a:gd name="T16" fmla="*/ 10 w 34"/>
                <a:gd name="T17" fmla="*/ 0 h 34"/>
                <a:gd name="T18" fmla="*/ 11 w 34"/>
                <a:gd name="T19" fmla="*/ 0 h 34"/>
                <a:gd name="T20" fmla="*/ 11 w 34"/>
                <a:gd name="T21" fmla="*/ 0 h 34"/>
                <a:gd name="T22" fmla="*/ 14 w 34"/>
                <a:gd name="T23" fmla="*/ 0 h 34"/>
                <a:gd name="T24" fmla="*/ 14 w 34"/>
                <a:gd name="T25" fmla="*/ 0 h 34"/>
                <a:gd name="T26" fmla="*/ 16 w 34"/>
                <a:gd name="T27" fmla="*/ 0 h 34"/>
                <a:gd name="T28" fmla="*/ 21 w 34"/>
                <a:gd name="T29" fmla="*/ 0 h 34"/>
                <a:gd name="T30" fmla="*/ 21 w 34"/>
                <a:gd name="T31" fmla="*/ 0 h 34"/>
                <a:gd name="T32" fmla="*/ 52 w 34"/>
                <a:gd name="T33" fmla="*/ 0 h 34"/>
                <a:gd name="T34" fmla="*/ 52 w 34"/>
                <a:gd name="T35" fmla="*/ 0 h 34"/>
                <a:gd name="T36" fmla="*/ 52 w 34"/>
                <a:gd name="T37" fmla="*/ 0 h 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34"/>
                <a:gd name="T59" fmla="*/ 34 w 34"/>
                <a:gd name="T60" fmla="*/ 34 h 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34">
                  <a:moveTo>
                    <a:pt x="33" y="0"/>
                  </a:moveTo>
                  <a:cubicBezTo>
                    <a:pt x="33" y="10"/>
                    <a:pt x="33" y="19"/>
                    <a:pt x="33" y="29"/>
                  </a:cubicBezTo>
                  <a:cubicBezTo>
                    <a:pt x="33" y="31"/>
                    <a:pt x="34" y="34"/>
                    <a:pt x="31" y="34"/>
                  </a:cubicBezTo>
                  <a:cubicBezTo>
                    <a:pt x="25" y="34"/>
                    <a:pt x="20" y="34"/>
                    <a:pt x="14" y="34"/>
                  </a:cubicBezTo>
                  <a:cubicBezTo>
                    <a:pt x="10" y="34"/>
                    <a:pt x="5" y="34"/>
                    <a:pt x="0" y="34"/>
                  </a:cubicBezTo>
                  <a:cubicBezTo>
                    <a:pt x="0" y="34"/>
                    <a:pt x="0" y="29"/>
                    <a:pt x="0" y="28"/>
                  </a:cubicBezTo>
                  <a:cubicBezTo>
                    <a:pt x="0" y="19"/>
                    <a:pt x="0" y="9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0" y="0"/>
                    <a:pt x="2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8" name="Freeform 8745" descr="© INSCALE GmbH, 05.05.2010&#10;http://www.presentationload.com/">
              <a:extLst>
                <a:ext uri="{FF2B5EF4-FFF2-40B4-BE49-F238E27FC236}">
                  <a16:creationId xmlns:a16="http://schemas.microsoft.com/office/drawing/2014/main" id="{3DDD67E3-6417-9641-852F-B7AA7EFA5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274"/>
              <a:ext cx="84" cy="54"/>
            </a:xfrm>
            <a:custGeom>
              <a:avLst/>
              <a:gdLst>
                <a:gd name="T0" fmla="*/ 0 w 54"/>
                <a:gd name="T1" fmla="*/ 0 h 35"/>
                <a:gd name="T2" fmla="*/ 3 w 54"/>
                <a:gd name="T3" fmla="*/ 0 h 35"/>
                <a:gd name="T4" fmla="*/ 3 w 54"/>
                <a:gd name="T5" fmla="*/ 0 h 35"/>
                <a:gd name="T6" fmla="*/ 19 w 54"/>
                <a:gd name="T7" fmla="*/ 0 h 35"/>
                <a:gd name="T8" fmla="*/ 20 w 54"/>
                <a:gd name="T9" fmla="*/ 0 h 35"/>
                <a:gd name="T10" fmla="*/ 25 w 54"/>
                <a:gd name="T11" fmla="*/ 0 h 35"/>
                <a:gd name="T12" fmla="*/ 30 w 54"/>
                <a:gd name="T13" fmla="*/ 0 h 35"/>
                <a:gd name="T14" fmla="*/ 31 w 54"/>
                <a:gd name="T15" fmla="*/ 0 h 35"/>
                <a:gd name="T16" fmla="*/ 34 w 54"/>
                <a:gd name="T17" fmla="*/ 0 h 35"/>
                <a:gd name="T18" fmla="*/ 40 w 54"/>
                <a:gd name="T19" fmla="*/ 0 h 35"/>
                <a:gd name="T20" fmla="*/ 42 w 54"/>
                <a:gd name="T21" fmla="*/ 0 h 35"/>
                <a:gd name="T22" fmla="*/ 47 w 54"/>
                <a:gd name="T23" fmla="*/ 0 h 35"/>
                <a:gd name="T24" fmla="*/ 61 w 54"/>
                <a:gd name="T25" fmla="*/ 0 h 35"/>
                <a:gd name="T26" fmla="*/ 62 w 54"/>
                <a:gd name="T27" fmla="*/ 0 h 35"/>
                <a:gd name="T28" fmla="*/ 65 w 54"/>
                <a:gd name="T29" fmla="*/ 0 h 35"/>
                <a:gd name="T30" fmla="*/ 82 w 54"/>
                <a:gd name="T31" fmla="*/ 0 h 35"/>
                <a:gd name="T32" fmla="*/ 82 w 54"/>
                <a:gd name="T33" fmla="*/ 19 h 35"/>
                <a:gd name="T34" fmla="*/ 81 w 54"/>
                <a:gd name="T35" fmla="*/ 52 h 35"/>
                <a:gd name="T36" fmla="*/ 0 w 54"/>
                <a:gd name="T37" fmla="*/ 54 h 35"/>
                <a:gd name="T38" fmla="*/ 0 w 54"/>
                <a:gd name="T39" fmla="*/ 0 h 35"/>
                <a:gd name="T40" fmla="*/ 0 w 54"/>
                <a:gd name="T41" fmla="*/ 0 h 35"/>
                <a:gd name="T42" fmla="*/ 0 w 54"/>
                <a:gd name="T43" fmla="*/ 0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4"/>
                <a:gd name="T67" fmla="*/ 0 h 35"/>
                <a:gd name="T68" fmla="*/ 54 w 54"/>
                <a:gd name="T69" fmla="*/ 35 h 3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4" h="35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9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5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ubicBezTo>
                    <a:pt x="33" y="0"/>
                    <a:pt x="36" y="0"/>
                    <a:pt x="39" y="0"/>
                  </a:cubicBezTo>
                  <a:cubicBezTo>
                    <a:pt x="39" y="0"/>
                    <a:pt x="40" y="0"/>
                    <a:pt x="40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3" y="0"/>
                    <a:pt x="53" y="0"/>
                    <a:pt x="53" y="0"/>
                  </a:cubicBezTo>
                  <a:cubicBezTo>
                    <a:pt x="53" y="4"/>
                    <a:pt x="53" y="8"/>
                    <a:pt x="53" y="12"/>
                  </a:cubicBezTo>
                  <a:cubicBezTo>
                    <a:pt x="53" y="14"/>
                    <a:pt x="54" y="34"/>
                    <a:pt x="52" y="34"/>
                  </a:cubicBezTo>
                  <a:cubicBezTo>
                    <a:pt x="35" y="34"/>
                    <a:pt x="17" y="34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9" name="Freeform 8746" descr="© INSCALE GmbH, 05.05.2010&#10;http://www.presentationload.com/">
              <a:extLst>
                <a:ext uri="{FF2B5EF4-FFF2-40B4-BE49-F238E27FC236}">
                  <a16:creationId xmlns:a16="http://schemas.microsoft.com/office/drawing/2014/main" id="{64C20FBD-9937-DC41-ADE1-0FD79C62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272"/>
              <a:ext cx="50" cy="56"/>
            </a:xfrm>
            <a:custGeom>
              <a:avLst/>
              <a:gdLst>
                <a:gd name="T0" fmla="*/ 0 w 33"/>
                <a:gd name="T1" fmla="*/ 2 h 36"/>
                <a:gd name="T2" fmla="*/ 6 w 33"/>
                <a:gd name="T3" fmla="*/ 2 h 36"/>
                <a:gd name="T4" fmla="*/ 42 w 33"/>
                <a:gd name="T5" fmla="*/ 2 h 36"/>
                <a:gd name="T6" fmla="*/ 50 w 33"/>
                <a:gd name="T7" fmla="*/ 6 h 36"/>
                <a:gd name="T8" fmla="*/ 50 w 33"/>
                <a:gd name="T9" fmla="*/ 30 h 36"/>
                <a:gd name="T10" fmla="*/ 50 w 33"/>
                <a:gd name="T11" fmla="*/ 56 h 36"/>
                <a:gd name="T12" fmla="*/ 48 w 33"/>
                <a:gd name="T13" fmla="*/ 56 h 36"/>
                <a:gd name="T14" fmla="*/ 27 w 33"/>
                <a:gd name="T15" fmla="*/ 56 h 36"/>
                <a:gd name="T16" fmla="*/ 9 w 33"/>
                <a:gd name="T17" fmla="*/ 56 h 36"/>
                <a:gd name="T18" fmla="*/ 0 w 33"/>
                <a:gd name="T19" fmla="*/ 56 h 36"/>
                <a:gd name="T20" fmla="*/ 0 w 33"/>
                <a:gd name="T21" fmla="*/ 48 h 36"/>
                <a:gd name="T22" fmla="*/ 0 w 33"/>
                <a:gd name="T23" fmla="*/ 30 h 36"/>
                <a:gd name="T24" fmla="*/ 0 w 33"/>
                <a:gd name="T25" fmla="*/ 2 h 36"/>
                <a:gd name="T26" fmla="*/ 0 w 33"/>
                <a:gd name="T27" fmla="*/ 2 h 36"/>
                <a:gd name="T28" fmla="*/ 0 w 33"/>
                <a:gd name="T29" fmla="*/ 2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36"/>
                <a:gd name="T47" fmla="*/ 33 w 33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36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12" y="1"/>
                    <a:pt x="20" y="1"/>
                    <a:pt x="28" y="1"/>
                  </a:cubicBezTo>
                  <a:cubicBezTo>
                    <a:pt x="33" y="1"/>
                    <a:pt x="33" y="0"/>
                    <a:pt x="33" y="4"/>
                  </a:cubicBezTo>
                  <a:cubicBezTo>
                    <a:pt x="33" y="9"/>
                    <a:pt x="33" y="14"/>
                    <a:pt x="33" y="19"/>
                  </a:cubicBezTo>
                  <a:cubicBezTo>
                    <a:pt x="33" y="25"/>
                    <a:pt x="33" y="30"/>
                    <a:pt x="33" y="36"/>
                  </a:cubicBezTo>
                  <a:cubicBezTo>
                    <a:pt x="33" y="36"/>
                    <a:pt x="33" y="36"/>
                    <a:pt x="32" y="36"/>
                  </a:cubicBezTo>
                  <a:cubicBezTo>
                    <a:pt x="27" y="36"/>
                    <a:pt x="23" y="36"/>
                    <a:pt x="18" y="36"/>
                  </a:cubicBezTo>
                  <a:cubicBezTo>
                    <a:pt x="14" y="36"/>
                    <a:pt x="10" y="36"/>
                    <a:pt x="6" y="36"/>
                  </a:cubicBezTo>
                  <a:cubicBezTo>
                    <a:pt x="5" y="36"/>
                    <a:pt x="1" y="36"/>
                    <a:pt x="0" y="36"/>
                  </a:cubicBezTo>
                  <a:cubicBezTo>
                    <a:pt x="0" y="35"/>
                    <a:pt x="0" y="32"/>
                    <a:pt x="0" y="31"/>
                  </a:cubicBezTo>
                  <a:cubicBezTo>
                    <a:pt x="0" y="27"/>
                    <a:pt x="0" y="23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0" name="Freeform 8747" descr="© INSCALE GmbH, 05.05.2010&#10;http://www.presentationload.com/">
              <a:extLst>
                <a:ext uri="{FF2B5EF4-FFF2-40B4-BE49-F238E27FC236}">
                  <a16:creationId xmlns:a16="http://schemas.microsoft.com/office/drawing/2014/main" id="{B646E50A-B7DB-2C4C-9154-4A8F5218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26"/>
              <a:ext cx="84" cy="57"/>
            </a:xfrm>
            <a:custGeom>
              <a:avLst/>
              <a:gdLst>
                <a:gd name="T0" fmla="*/ 2 w 54"/>
                <a:gd name="T1" fmla="*/ 2 h 37"/>
                <a:gd name="T2" fmla="*/ 84 w 54"/>
                <a:gd name="T3" fmla="*/ 0 h 37"/>
                <a:gd name="T4" fmla="*/ 84 w 54"/>
                <a:gd name="T5" fmla="*/ 52 h 37"/>
                <a:gd name="T6" fmla="*/ 76 w 54"/>
                <a:gd name="T7" fmla="*/ 55 h 37"/>
                <a:gd name="T8" fmla="*/ 44 w 54"/>
                <a:gd name="T9" fmla="*/ 55 h 37"/>
                <a:gd name="T10" fmla="*/ 11 w 54"/>
                <a:gd name="T11" fmla="*/ 54 h 37"/>
                <a:gd name="T12" fmla="*/ 0 w 54"/>
                <a:gd name="T13" fmla="*/ 52 h 37"/>
                <a:gd name="T14" fmla="*/ 2 w 54"/>
                <a:gd name="T15" fmla="*/ 2 h 37"/>
                <a:gd name="T16" fmla="*/ 2 w 54"/>
                <a:gd name="T17" fmla="*/ 2 h 37"/>
                <a:gd name="T18" fmla="*/ 2 w 54"/>
                <a:gd name="T19" fmla="*/ 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4"/>
                <a:gd name="T31" fmla="*/ 0 h 37"/>
                <a:gd name="T32" fmla="*/ 54 w 54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4" h="37">
                  <a:moveTo>
                    <a:pt x="1" y="1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1"/>
                    <a:pt x="54" y="22"/>
                    <a:pt x="54" y="34"/>
                  </a:cubicBezTo>
                  <a:cubicBezTo>
                    <a:pt x="54" y="37"/>
                    <a:pt x="52" y="36"/>
                    <a:pt x="49" y="36"/>
                  </a:cubicBezTo>
                  <a:cubicBezTo>
                    <a:pt x="42" y="36"/>
                    <a:pt x="35" y="36"/>
                    <a:pt x="28" y="36"/>
                  </a:cubicBezTo>
                  <a:cubicBezTo>
                    <a:pt x="21" y="36"/>
                    <a:pt x="14" y="36"/>
                    <a:pt x="7" y="35"/>
                  </a:cubicBezTo>
                  <a:cubicBezTo>
                    <a:pt x="5" y="35"/>
                    <a:pt x="0" y="37"/>
                    <a:pt x="0" y="34"/>
                  </a:cubicBezTo>
                  <a:cubicBezTo>
                    <a:pt x="0" y="23"/>
                    <a:pt x="0" y="1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1" name="Freeform 8748" descr="© INSCALE GmbH, 05.05.2010&#10;http://www.presentationload.com/">
              <a:extLst>
                <a:ext uri="{FF2B5EF4-FFF2-40B4-BE49-F238E27FC236}">
                  <a16:creationId xmlns:a16="http://schemas.microsoft.com/office/drawing/2014/main" id="{6DA4CB0E-7975-F24B-8064-D29B24522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26"/>
              <a:ext cx="52" cy="56"/>
            </a:xfrm>
            <a:custGeom>
              <a:avLst/>
              <a:gdLst>
                <a:gd name="T0" fmla="*/ 0 w 33"/>
                <a:gd name="T1" fmla="*/ 0 h 36"/>
                <a:gd name="T2" fmla="*/ 52 w 33"/>
                <a:gd name="T3" fmla="*/ 2 h 36"/>
                <a:gd name="T4" fmla="*/ 52 w 33"/>
                <a:gd name="T5" fmla="*/ 56 h 36"/>
                <a:gd name="T6" fmla="*/ 0 w 33"/>
                <a:gd name="T7" fmla="*/ 56 h 36"/>
                <a:gd name="T8" fmla="*/ 0 w 33"/>
                <a:gd name="T9" fmla="*/ 0 h 36"/>
                <a:gd name="T10" fmla="*/ 0 w 33"/>
                <a:gd name="T11" fmla="*/ 0 h 36"/>
                <a:gd name="T12" fmla="*/ 0 w 33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6"/>
                <a:gd name="T23" fmla="*/ 33 w 33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6">
                  <a:moveTo>
                    <a:pt x="0" y="0"/>
                  </a:moveTo>
                  <a:cubicBezTo>
                    <a:pt x="3" y="0"/>
                    <a:pt x="33" y="0"/>
                    <a:pt x="33" y="1"/>
                  </a:cubicBezTo>
                  <a:cubicBezTo>
                    <a:pt x="33" y="12"/>
                    <a:pt x="33" y="24"/>
                    <a:pt x="33" y="36"/>
                  </a:cubicBezTo>
                  <a:cubicBezTo>
                    <a:pt x="22" y="36"/>
                    <a:pt x="1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2" name="Freeform 8749" descr="© INSCALE GmbH, 05.05.2010&#10;http://www.presentationload.com/">
              <a:extLst>
                <a:ext uri="{FF2B5EF4-FFF2-40B4-BE49-F238E27FC236}">
                  <a16:creationId xmlns:a16="http://schemas.microsoft.com/office/drawing/2014/main" id="{C06027FA-8CC8-8448-8795-E68E193B3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328"/>
              <a:ext cx="51" cy="54"/>
            </a:xfrm>
            <a:custGeom>
              <a:avLst/>
              <a:gdLst>
                <a:gd name="T0" fmla="*/ 0 w 33"/>
                <a:gd name="T1" fmla="*/ 0 h 35"/>
                <a:gd name="T2" fmla="*/ 51 w 33"/>
                <a:gd name="T3" fmla="*/ 0 h 35"/>
                <a:gd name="T4" fmla="*/ 51 w 33"/>
                <a:gd name="T5" fmla="*/ 54 h 35"/>
                <a:gd name="T6" fmla="*/ 8 w 33"/>
                <a:gd name="T7" fmla="*/ 54 h 35"/>
                <a:gd name="T8" fmla="*/ 8 w 33"/>
                <a:gd name="T9" fmla="*/ 54 h 35"/>
                <a:gd name="T10" fmla="*/ 8 w 33"/>
                <a:gd name="T11" fmla="*/ 54 h 35"/>
                <a:gd name="T12" fmla="*/ 0 w 33"/>
                <a:gd name="T13" fmla="*/ 54 h 35"/>
                <a:gd name="T14" fmla="*/ 0 w 33"/>
                <a:gd name="T15" fmla="*/ 0 h 35"/>
                <a:gd name="T16" fmla="*/ 0 w 33"/>
                <a:gd name="T17" fmla="*/ 0 h 35"/>
                <a:gd name="T18" fmla="*/ 0 w 3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5"/>
                <a:gd name="T32" fmla="*/ 33 w 33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5">
                  <a:moveTo>
                    <a:pt x="0" y="0"/>
                  </a:moveTo>
                  <a:cubicBezTo>
                    <a:pt x="3" y="0"/>
                    <a:pt x="33" y="0"/>
                    <a:pt x="33" y="0"/>
                  </a:cubicBezTo>
                  <a:cubicBezTo>
                    <a:pt x="33" y="11"/>
                    <a:pt x="33" y="23"/>
                    <a:pt x="33" y="35"/>
                  </a:cubicBezTo>
                  <a:cubicBezTo>
                    <a:pt x="24" y="35"/>
                    <a:pt x="14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1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3" name="Freeform 8750" descr="© INSCALE GmbH, 05.05.2010&#10;http://www.presentationload.com/">
              <a:extLst>
                <a:ext uri="{FF2B5EF4-FFF2-40B4-BE49-F238E27FC236}">
                  <a16:creationId xmlns:a16="http://schemas.microsoft.com/office/drawing/2014/main" id="{E7C154AC-6613-2C4F-8DC7-3C0F179F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328"/>
              <a:ext cx="51" cy="54"/>
            </a:xfrm>
            <a:custGeom>
              <a:avLst/>
              <a:gdLst>
                <a:gd name="T0" fmla="*/ 51 w 33"/>
                <a:gd name="T1" fmla="*/ 0 h 35"/>
                <a:gd name="T2" fmla="*/ 51 w 33"/>
                <a:gd name="T3" fmla="*/ 54 h 35"/>
                <a:gd name="T4" fmla="*/ 0 w 33"/>
                <a:gd name="T5" fmla="*/ 54 h 35"/>
                <a:gd name="T6" fmla="*/ 0 w 33"/>
                <a:gd name="T7" fmla="*/ 0 h 35"/>
                <a:gd name="T8" fmla="*/ 51 w 33"/>
                <a:gd name="T9" fmla="*/ 0 h 35"/>
                <a:gd name="T10" fmla="*/ 51 w 33"/>
                <a:gd name="T11" fmla="*/ 0 h 35"/>
                <a:gd name="T12" fmla="*/ 51 w 3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5"/>
                <a:gd name="T23" fmla="*/ 33 w 33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5">
                  <a:moveTo>
                    <a:pt x="33" y="0"/>
                  </a:moveTo>
                  <a:cubicBezTo>
                    <a:pt x="33" y="11"/>
                    <a:pt x="33" y="23"/>
                    <a:pt x="33" y="35"/>
                  </a:cubicBezTo>
                  <a:cubicBezTo>
                    <a:pt x="30" y="35"/>
                    <a:pt x="0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4" name="Freeform 8751" descr="© INSCALE GmbH, 05.05.2010&#10;http://www.presentationload.com/">
              <a:extLst>
                <a:ext uri="{FF2B5EF4-FFF2-40B4-BE49-F238E27FC236}">
                  <a16:creationId xmlns:a16="http://schemas.microsoft.com/office/drawing/2014/main" id="{3A94C542-A183-A74A-858B-B02DDAC16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328"/>
              <a:ext cx="50" cy="54"/>
            </a:xfrm>
            <a:custGeom>
              <a:avLst/>
              <a:gdLst>
                <a:gd name="T0" fmla="*/ 50 w 33"/>
                <a:gd name="T1" fmla="*/ 0 h 35"/>
                <a:gd name="T2" fmla="*/ 50 w 33"/>
                <a:gd name="T3" fmla="*/ 54 h 35"/>
                <a:gd name="T4" fmla="*/ 0 w 33"/>
                <a:gd name="T5" fmla="*/ 54 h 35"/>
                <a:gd name="T6" fmla="*/ 0 w 33"/>
                <a:gd name="T7" fmla="*/ 0 h 35"/>
                <a:gd name="T8" fmla="*/ 48 w 33"/>
                <a:gd name="T9" fmla="*/ 0 h 35"/>
                <a:gd name="T10" fmla="*/ 50 w 33"/>
                <a:gd name="T11" fmla="*/ 0 h 35"/>
                <a:gd name="T12" fmla="*/ 50 w 33"/>
                <a:gd name="T13" fmla="*/ 0 h 35"/>
                <a:gd name="T14" fmla="*/ 50 w 3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35"/>
                <a:gd name="T26" fmla="*/ 33 w 33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35">
                  <a:moveTo>
                    <a:pt x="33" y="0"/>
                  </a:moveTo>
                  <a:cubicBezTo>
                    <a:pt x="33" y="12"/>
                    <a:pt x="33" y="23"/>
                    <a:pt x="33" y="35"/>
                  </a:cubicBezTo>
                  <a:cubicBezTo>
                    <a:pt x="22" y="35"/>
                    <a:pt x="11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0" y="0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5" name="Freeform 8752" descr="© INSCALE GmbH, 05.05.2010&#10;http://www.presentationload.com/">
              <a:extLst>
                <a:ext uri="{FF2B5EF4-FFF2-40B4-BE49-F238E27FC236}">
                  <a16:creationId xmlns:a16="http://schemas.microsoft.com/office/drawing/2014/main" id="{CBF5123B-BCFE-EF42-806D-1D6D63F5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381"/>
              <a:ext cx="84" cy="55"/>
            </a:xfrm>
            <a:custGeom>
              <a:avLst/>
              <a:gdLst>
                <a:gd name="T0" fmla="*/ 0 w 54"/>
                <a:gd name="T1" fmla="*/ 0 h 36"/>
                <a:gd name="T2" fmla="*/ 84 w 54"/>
                <a:gd name="T3" fmla="*/ 2 h 36"/>
                <a:gd name="T4" fmla="*/ 84 w 54"/>
                <a:gd name="T5" fmla="*/ 37 h 36"/>
                <a:gd name="T6" fmla="*/ 84 w 54"/>
                <a:gd name="T7" fmla="*/ 53 h 36"/>
                <a:gd name="T8" fmla="*/ 78 w 54"/>
                <a:gd name="T9" fmla="*/ 55 h 36"/>
                <a:gd name="T10" fmla="*/ 0 w 54"/>
                <a:gd name="T11" fmla="*/ 55 h 36"/>
                <a:gd name="T12" fmla="*/ 0 w 54"/>
                <a:gd name="T13" fmla="*/ 0 h 36"/>
                <a:gd name="T14" fmla="*/ 0 w 54"/>
                <a:gd name="T15" fmla="*/ 0 h 36"/>
                <a:gd name="T16" fmla="*/ 0 w 54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36"/>
                <a:gd name="T29" fmla="*/ 54 w 54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36">
                  <a:moveTo>
                    <a:pt x="0" y="0"/>
                  </a:moveTo>
                  <a:cubicBezTo>
                    <a:pt x="18" y="1"/>
                    <a:pt x="36" y="1"/>
                    <a:pt x="54" y="1"/>
                  </a:cubicBezTo>
                  <a:cubicBezTo>
                    <a:pt x="54" y="9"/>
                    <a:pt x="54" y="16"/>
                    <a:pt x="54" y="24"/>
                  </a:cubicBezTo>
                  <a:cubicBezTo>
                    <a:pt x="54" y="28"/>
                    <a:pt x="54" y="32"/>
                    <a:pt x="54" y="35"/>
                  </a:cubicBezTo>
                  <a:cubicBezTo>
                    <a:pt x="54" y="36"/>
                    <a:pt x="50" y="36"/>
                    <a:pt x="50" y="36"/>
                  </a:cubicBezTo>
                  <a:cubicBezTo>
                    <a:pt x="33" y="36"/>
                    <a:pt x="17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6" name="Freeform 8753" descr="© INSCALE GmbH, 05.05.2010&#10;http://www.presentationload.com/">
              <a:extLst>
                <a:ext uri="{FF2B5EF4-FFF2-40B4-BE49-F238E27FC236}">
                  <a16:creationId xmlns:a16="http://schemas.microsoft.com/office/drawing/2014/main" id="{C8B5F055-8C4A-9648-9D5D-2B4B0A70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382"/>
              <a:ext cx="53" cy="54"/>
            </a:xfrm>
            <a:custGeom>
              <a:avLst/>
              <a:gdLst>
                <a:gd name="T0" fmla="*/ 0 w 34"/>
                <a:gd name="T1" fmla="*/ 0 h 35"/>
                <a:gd name="T2" fmla="*/ 8 w 34"/>
                <a:gd name="T3" fmla="*/ 0 h 35"/>
                <a:gd name="T4" fmla="*/ 8 w 34"/>
                <a:gd name="T5" fmla="*/ 0 h 35"/>
                <a:gd name="T6" fmla="*/ 8 w 34"/>
                <a:gd name="T7" fmla="*/ 0 h 35"/>
                <a:gd name="T8" fmla="*/ 51 w 34"/>
                <a:gd name="T9" fmla="*/ 0 h 35"/>
                <a:gd name="T10" fmla="*/ 51 w 34"/>
                <a:gd name="T11" fmla="*/ 43 h 35"/>
                <a:gd name="T12" fmla="*/ 50 w 34"/>
                <a:gd name="T13" fmla="*/ 54 h 35"/>
                <a:gd name="T14" fmla="*/ 23 w 34"/>
                <a:gd name="T15" fmla="*/ 54 h 35"/>
                <a:gd name="T16" fmla="*/ 6 w 34"/>
                <a:gd name="T17" fmla="*/ 54 h 35"/>
                <a:gd name="T18" fmla="*/ 0 w 34"/>
                <a:gd name="T19" fmla="*/ 52 h 35"/>
                <a:gd name="T20" fmla="*/ 0 w 34"/>
                <a:gd name="T21" fmla="*/ 45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35"/>
                <a:gd name="T44" fmla="*/ 34 w 3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35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4" y="0"/>
                    <a:pt x="24" y="0"/>
                    <a:pt x="33" y="0"/>
                  </a:cubicBezTo>
                  <a:cubicBezTo>
                    <a:pt x="33" y="9"/>
                    <a:pt x="33" y="19"/>
                    <a:pt x="33" y="28"/>
                  </a:cubicBezTo>
                  <a:cubicBezTo>
                    <a:pt x="33" y="30"/>
                    <a:pt x="34" y="35"/>
                    <a:pt x="32" y="35"/>
                  </a:cubicBezTo>
                  <a:cubicBezTo>
                    <a:pt x="26" y="35"/>
                    <a:pt x="21" y="35"/>
                    <a:pt x="15" y="35"/>
                  </a:cubicBezTo>
                  <a:cubicBezTo>
                    <a:pt x="11" y="35"/>
                    <a:pt x="8" y="35"/>
                    <a:pt x="4" y="35"/>
                  </a:cubicBezTo>
                  <a:cubicBezTo>
                    <a:pt x="3" y="35"/>
                    <a:pt x="0" y="35"/>
                    <a:pt x="0" y="34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19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7" name="Freeform 8754" descr="© INSCALE GmbH, 05.05.2010&#10;http://www.presentationload.com/">
              <a:extLst>
                <a:ext uri="{FF2B5EF4-FFF2-40B4-BE49-F238E27FC236}">
                  <a16:creationId xmlns:a16="http://schemas.microsoft.com/office/drawing/2014/main" id="{5CD54E83-81BD-2448-A5C4-02872036E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382"/>
              <a:ext cx="53" cy="54"/>
            </a:xfrm>
            <a:custGeom>
              <a:avLst/>
              <a:gdLst>
                <a:gd name="T0" fmla="*/ 53 w 34"/>
                <a:gd name="T1" fmla="*/ 0 h 35"/>
                <a:gd name="T2" fmla="*/ 53 w 34"/>
                <a:gd name="T3" fmla="*/ 43 h 35"/>
                <a:gd name="T4" fmla="*/ 53 w 34"/>
                <a:gd name="T5" fmla="*/ 51 h 35"/>
                <a:gd name="T6" fmla="*/ 48 w 34"/>
                <a:gd name="T7" fmla="*/ 54 h 35"/>
                <a:gd name="T8" fmla="*/ 31 w 34"/>
                <a:gd name="T9" fmla="*/ 54 h 35"/>
                <a:gd name="T10" fmla="*/ 5 w 34"/>
                <a:gd name="T11" fmla="*/ 54 h 35"/>
                <a:gd name="T12" fmla="*/ 2 w 34"/>
                <a:gd name="T13" fmla="*/ 45 h 35"/>
                <a:gd name="T14" fmla="*/ 2 w 34"/>
                <a:gd name="T15" fmla="*/ 0 h 35"/>
                <a:gd name="T16" fmla="*/ 53 w 34"/>
                <a:gd name="T17" fmla="*/ 0 h 35"/>
                <a:gd name="T18" fmla="*/ 53 w 34"/>
                <a:gd name="T19" fmla="*/ 0 h 35"/>
                <a:gd name="T20" fmla="*/ 53 w 34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35"/>
                <a:gd name="T35" fmla="*/ 34 w 34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35">
                  <a:moveTo>
                    <a:pt x="34" y="0"/>
                  </a:moveTo>
                  <a:cubicBezTo>
                    <a:pt x="34" y="9"/>
                    <a:pt x="34" y="19"/>
                    <a:pt x="34" y="28"/>
                  </a:cubicBezTo>
                  <a:cubicBezTo>
                    <a:pt x="34" y="30"/>
                    <a:pt x="34" y="32"/>
                    <a:pt x="34" y="33"/>
                  </a:cubicBezTo>
                  <a:cubicBezTo>
                    <a:pt x="34" y="35"/>
                    <a:pt x="33" y="35"/>
                    <a:pt x="31" y="35"/>
                  </a:cubicBezTo>
                  <a:cubicBezTo>
                    <a:pt x="27" y="35"/>
                    <a:pt x="24" y="35"/>
                    <a:pt x="20" y="35"/>
                  </a:cubicBezTo>
                  <a:cubicBezTo>
                    <a:pt x="14" y="35"/>
                    <a:pt x="9" y="35"/>
                    <a:pt x="3" y="35"/>
                  </a:cubicBezTo>
                  <a:cubicBezTo>
                    <a:pt x="0" y="35"/>
                    <a:pt x="1" y="32"/>
                    <a:pt x="1" y="29"/>
                  </a:cubicBezTo>
                  <a:cubicBezTo>
                    <a:pt x="1" y="19"/>
                    <a:pt x="1" y="9"/>
                    <a:pt x="1" y="0"/>
                  </a:cubicBezTo>
                  <a:cubicBezTo>
                    <a:pt x="12" y="0"/>
                    <a:pt x="23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8" name="Freeform 8755" descr="© INSCALE GmbH, 05.05.2010&#10;http://www.presentationload.com/">
              <a:extLst>
                <a:ext uri="{FF2B5EF4-FFF2-40B4-BE49-F238E27FC236}">
                  <a16:creationId xmlns:a16="http://schemas.microsoft.com/office/drawing/2014/main" id="{EC502A03-5D41-704D-82D7-79F95D9C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382"/>
              <a:ext cx="50" cy="54"/>
            </a:xfrm>
            <a:custGeom>
              <a:avLst/>
              <a:gdLst>
                <a:gd name="T0" fmla="*/ 0 w 33"/>
                <a:gd name="T1" fmla="*/ 0 h 35"/>
                <a:gd name="T2" fmla="*/ 50 w 33"/>
                <a:gd name="T3" fmla="*/ 0 h 35"/>
                <a:gd name="T4" fmla="*/ 50 w 33"/>
                <a:gd name="T5" fmla="*/ 52 h 35"/>
                <a:gd name="T6" fmla="*/ 0 w 33"/>
                <a:gd name="T7" fmla="*/ 54 h 35"/>
                <a:gd name="T8" fmla="*/ 0 w 33"/>
                <a:gd name="T9" fmla="*/ 0 h 35"/>
                <a:gd name="T10" fmla="*/ 0 w 33"/>
                <a:gd name="T11" fmla="*/ 0 h 35"/>
                <a:gd name="T12" fmla="*/ 0 w 3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5"/>
                <a:gd name="T23" fmla="*/ 33 w 33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1"/>
                    <a:pt x="33" y="23"/>
                    <a:pt x="33" y="34"/>
                  </a:cubicBezTo>
                  <a:cubicBezTo>
                    <a:pt x="33" y="35"/>
                    <a:pt x="3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9" name="Freeform 8756" descr="© INSCALE GmbH, 05.05.2010&#10;http://www.presentationload.com/">
              <a:extLst>
                <a:ext uri="{FF2B5EF4-FFF2-40B4-BE49-F238E27FC236}">
                  <a16:creationId xmlns:a16="http://schemas.microsoft.com/office/drawing/2014/main" id="{4FF177C3-0807-F84E-8FAE-65A35EE55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82"/>
              <a:ext cx="52" cy="54"/>
            </a:xfrm>
            <a:custGeom>
              <a:avLst/>
              <a:gdLst>
                <a:gd name="T0" fmla="*/ 52 w 33"/>
                <a:gd name="T1" fmla="*/ 0 h 35"/>
                <a:gd name="T2" fmla="*/ 52 w 33"/>
                <a:gd name="T3" fmla="*/ 49 h 35"/>
                <a:gd name="T4" fmla="*/ 52 w 33"/>
                <a:gd name="T5" fmla="*/ 54 h 35"/>
                <a:gd name="T6" fmla="*/ 39 w 33"/>
                <a:gd name="T7" fmla="*/ 54 h 35"/>
                <a:gd name="T8" fmla="*/ 14 w 33"/>
                <a:gd name="T9" fmla="*/ 54 h 35"/>
                <a:gd name="T10" fmla="*/ 0 w 33"/>
                <a:gd name="T11" fmla="*/ 54 h 35"/>
                <a:gd name="T12" fmla="*/ 0 w 33"/>
                <a:gd name="T13" fmla="*/ 0 h 35"/>
                <a:gd name="T14" fmla="*/ 52 w 33"/>
                <a:gd name="T15" fmla="*/ 0 h 35"/>
                <a:gd name="T16" fmla="*/ 52 w 33"/>
                <a:gd name="T17" fmla="*/ 0 h 35"/>
                <a:gd name="T18" fmla="*/ 52 w 3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5"/>
                <a:gd name="T32" fmla="*/ 33 w 33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5">
                  <a:moveTo>
                    <a:pt x="33" y="0"/>
                  </a:moveTo>
                  <a:cubicBezTo>
                    <a:pt x="33" y="10"/>
                    <a:pt x="33" y="21"/>
                    <a:pt x="33" y="32"/>
                  </a:cubicBezTo>
                  <a:cubicBezTo>
                    <a:pt x="33" y="32"/>
                    <a:pt x="33" y="35"/>
                    <a:pt x="33" y="35"/>
                  </a:cubicBezTo>
                  <a:cubicBezTo>
                    <a:pt x="30" y="35"/>
                    <a:pt x="28" y="35"/>
                    <a:pt x="25" y="35"/>
                  </a:cubicBezTo>
                  <a:cubicBezTo>
                    <a:pt x="20" y="35"/>
                    <a:pt x="15" y="35"/>
                    <a:pt x="9" y="35"/>
                  </a:cubicBezTo>
                  <a:cubicBezTo>
                    <a:pt x="6" y="35"/>
                    <a:pt x="3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0" name="Freeform 8757" descr="© INSCALE GmbH, 05.05.2010&#10;http://www.presentationload.com/">
              <a:extLst>
                <a:ext uri="{FF2B5EF4-FFF2-40B4-BE49-F238E27FC236}">
                  <a16:creationId xmlns:a16="http://schemas.microsoft.com/office/drawing/2014/main" id="{85E4A28C-3D50-9C4E-AB45-026CF4184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434"/>
              <a:ext cx="50" cy="56"/>
            </a:xfrm>
            <a:custGeom>
              <a:avLst/>
              <a:gdLst>
                <a:gd name="T0" fmla="*/ 36 w 32"/>
                <a:gd name="T1" fmla="*/ 2 h 36"/>
                <a:gd name="T2" fmla="*/ 50 w 32"/>
                <a:gd name="T3" fmla="*/ 2 h 36"/>
                <a:gd name="T4" fmla="*/ 50 w 32"/>
                <a:gd name="T5" fmla="*/ 17 h 36"/>
                <a:gd name="T6" fmla="*/ 50 w 32"/>
                <a:gd name="T7" fmla="*/ 54 h 36"/>
                <a:gd name="T8" fmla="*/ 42 w 32"/>
                <a:gd name="T9" fmla="*/ 54 h 36"/>
                <a:gd name="T10" fmla="*/ 0 w 32"/>
                <a:gd name="T11" fmla="*/ 56 h 36"/>
                <a:gd name="T12" fmla="*/ 0 w 32"/>
                <a:gd name="T13" fmla="*/ 2 h 36"/>
                <a:gd name="T14" fmla="*/ 36 w 32"/>
                <a:gd name="T15" fmla="*/ 2 h 36"/>
                <a:gd name="T16" fmla="*/ 36 w 32"/>
                <a:gd name="T17" fmla="*/ 2 h 36"/>
                <a:gd name="T18" fmla="*/ 36 w 32"/>
                <a:gd name="T19" fmla="*/ 2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6"/>
                <a:gd name="T32" fmla="*/ 32 w 3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6">
                  <a:moveTo>
                    <a:pt x="23" y="1"/>
                  </a:moveTo>
                  <a:cubicBezTo>
                    <a:pt x="24" y="1"/>
                    <a:pt x="32" y="0"/>
                    <a:pt x="32" y="1"/>
                  </a:cubicBezTo>
                  <a:cubicBezTo>
                    <a:pt x="32" y="4"/>
                    <a:pt x="32" y="7"/>
                    <a:pt x="32" y="11"/>
                  </a:cubicBezTo>
                  <a:cubicBezTo>
                    <a:pt x="32" y="19"/>
                    <a:pt x="32" y="27"/>
                    <a:pt x="32" y="35"/>
                  </a:cubicBezTo>
                  <a:cubicBezTo>
                    <a:pt x="30" y="35"/>
                    <a:pt x="29" y="35"/>
                    <a:pt x="27" y="35"/>
                  </a:cubicBezTo>
                  <a:cubicBezTo>
                    <a:pt x="18" y="35"/>
                    <a:pt x="9" y="35"/>
                    <a:pt x="0" y="36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8" y="1"/>
                    <a:pt x="15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1" name="Freeform 8758" descr="© INSCALE GmbH, 05.05.2010&#10;http://www.presentationload.com/">
              <a:extLst>
                <a:ext uri="{FF2B5EF4-FFF2-40B4-BE49-F238E27FC236}">
                  <a16:creationId xmlns:a16="http://schemas.microsoft.com/office/drawing/2014/main" id="{7BB4D22A-209A-3A4D-BBB4-D72FCD10D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436"/>
              <a:ext cx="53" cy="54"/>
            </a:xfrm>
            <a:custGeom>
              <a:avLst/>
              <a:gdLst>
                <a:gd name="T0" fmla="*/ 2 w 34"/>
                <a:gd name="T1" fmla="*/ 0 h 35"/>
                <a:gd name="T2" fmla="*/ 53 w 34"/>
                <a:gd name="T3" fmla="*/ 0 h 35"/>
                <a:gd name="T4" fmla="*/ 51 w 34"/>
                <a:gd name="T5" fmla="*/ 43 h 35"/>
                <a:gd name="T6" fmla="*/ 51 w 34"/>
                <a:gd name="T7" fmla="*/ 51 h 35"/>
                <a:gd name="T8" fmla="*/ 47 w 34"/>
                <a:gd name="T9" fmla="*/ 52 h 35"/>
                <a:gd name="T10" fmla="*/ 30 w 34"/>
                <a:gd name="T11" fmla="*/ 52 h 35"/>
                <a:gd name="T12" fmla="*/ 5 w 34"/>
                <a:gd name="T13" fmla="*/ 52 h 35"/>
                <a:gd name="T14" fmla="*/ 2 w 34"/>
                <a:gd name="T15" fmla="*/ 45 h 35"/>
                <a:gd name="T16" fmla="*/ 2 w 34"/>
                <a:gd name="T17" fmla="*/ 0 h 35"/>
                <a:gd name="T18" fmla="*/ 2 w 34"/>
                <a:gd name="T19" fmla="*/ 0 h 35"/>
                <a:gd name="T20" fmla="*/ 2 w 34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35"/>
                <a:gd name="T35" fmla="*/ 34 w 34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35">
                  <a:moveTo>
                    <a:pt x="1" y="0"/>
                  </a:moveTo>
                  <a:cubicBezTo>
                    <a:pt x="12" y="0"/>
                    <a:pt x="23" y="0"/>
                    <a:pt x="34" y="0"/>
                  </a:cubicBezTo>
                  <a:cubicBezTo>
                    <a:pt x="34" y="9"/>
                    <a:pt x="33" y="18"/>
                    <a:pt x="33" y="28"/>
                  </a:cubicBezTo>
                  <a:cubicBezTo>
                    <a:pt x="33" y="30"/>
                    <a:pt x="33" y="31"/>
                    <a:pt x="33" y="33"/>
                  </a:cubicBezTo>
                  <a:cubicBezTo>
                    <a:pt x="33" y="35"/>
                    <a:pt x="32" y="34"/>
                    <a:pt x="30" y="34"/>
                  </a:cubicBezTo>
                  <a:cubicBezTo>
                    <a:pt x="27" y="34"/>
                    <a:pt x="23" y="34"/>
                    <a:pt x="19" y="34"/>
                  </a:cubicBezTo>
                  <a:cubicBezTo>
                    <a:pt x="13" y="34"/>
                    <a:pt x="8" y="34"/>
                    <a:pt x="3" y="34"/>
                  </a:cubicBezTo>
                  <a:cubicBezTo>
                    <a:pt x="0" y="34"/>
                    <a:pt x="1" y="31"/>
                    <a:pt x="1" y="29"/>
                  </a:cubicBezTo>
                  <a:cubicBezTo>
                    <a:pt x="1" y="19"/>
                    <a:pt x="1" y="9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2" name="Freeform 8759" descr="© INSCALE GmbH, 05.05.2010&#10;http://www.presentationload.com/">
              <a:extLst>
                <a:ext uri="{FF2B5EF4-FFF2-40B4-BE49-F238E27FC236}">
                  <a16:creationId xmlns:a16="http://schemas.microsoft.com/office/drawing/2014/main" id="{698200A4-5672-CF47-A209-E472C5600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436"/>
              <a:ext cx="51" cy="54"/>
            </a:xfrm>
            <a:custGeom>
              <a:avLst/>
              <a:gdLst>
                <a:gd name="T0" fmla="*/ 36 w 33"/>
                <a:gd name="T1" fmla="*/ 0 h 35"/>
                <a:gd name="T2" fmla="*/ 51 w 33"/>
                <a:gd name="T3" fmla="*/ 0 h 35"/>
                <a:gd name="T4" fmla="*/ 51 w 33"/>
                <a:gd name="T5" fmla="*/ 43 h 35"/>
                <a:gd name="T6" fmla="*/ 51 w 33"/>
                <a:gd name="T7" fmla="*/ 51 h 35"/>
                <a:gd name="T8" fmla="*/ 46 w 33"/>
                <a:gd name="T9" fmla="*/ 54 h 35"/>
                <a:gd name="T10" fmla="*/ 29 w 33"/>
                <a:gd name="T11" fmla="*/ 54 h 35"/>
                <a:gd name="T12" fmla="*/ 3 w 33"/>
                <a:gd name="T13" fmla="*/ 52 h 35"/>
                <a:gd name="T14" fmla="*/ 2 w 33"/>
                <a:gd name="T15" fmla="*/ 45 h 35"/>
                <a:gd name="T16" fmla="*/ 2 w 33"/>
                <a:gd name="T17" fmla="*/ 0 h 35"/>
                <a:gd name="T18" fmla="*/ 36 w 33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35"/>
                <a:gd name="T32" fmla="*/ 33 w 33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35">
                  <a:moveTo>
                    <a:pt x="23" y="0"/>
                  </a:moveTo>
                  <a:cubicBezTo>
                    <a:pt x="26" y="0"/>
                    <a:pt x="30" y="0"/>
                    <a:pt x="33" y="0"/>
                  </a:cubicBezTo>
                  <a:cubicBezTo>
                    <a:pt x="33" y="9"/>
                    <a:pt x="33" y="19"/>
                    <a:pt x="33" y="28"/>
                  </a:cubicBezTo>
                  <a:cubicBezTo>
                    <a:pt x="33" y="30"/>
                    <a:pt x="33" y="32"/>
                    <a:pt x="33" y="33"/>
                  </a:cubicBezTo>
                  <a:cubicBezTo>
                    <a:pt x="33" y="35"/>
                    <a:pt x="32" y="35"/>
                    <a:pt x="30" y="35"/>
                  </a:cubicBezTo>
                  <a:cubicBezTo>
                    <a:pt x="26" y="35"/>
                    <a:pt x="23" y="35"/>
                    <a:pt x="19" y="35"/>
                  </a:cubicBezTo>
                  <a:cubicBezTo>
                    <a:pt x="13" y="34"/>
                    <a:pt x="8" y="34"/>
                    <a:pt x="2" y="34"/>
                  </a:cubicBezTo>
                  <a:cubicBezTo>
                    <a:pt x="0" y="34"/>
                    <a:pt x="1" y="31"/>
                    <a:pt x="1" y="29"/>
                  </a:cubicBezTo>
                  <a:cubicBezTo>
                    <a:pt x="1" y="19"/>
                    <a:pt x="1" y="9"/>
                    <a:pt x="1" y="0"/>
                  </a:cubicBezTo>
                  <a:cubicBezTo>
                    <a:pt x="8" y="0"/>
                    <a:pt x="15" y="0"/>
                    <a:pt x="2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3" name="Freeform 8760" descr="© INSCALE GmbH, 05.05.2010&#10;http://www.presentationload.com/">
              <a:extLst>
                <a:ext uri="{FF2B5EF4-FFF2-40B4-BE49-F238E27FC236}">
                  <a16:creationId xmlns:a16="http://schemas.microsoft.com/office/drawing/2014/main" id="{4525C997-21A0-4747-BD34-BA90CECCD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434"/>
              <a:ext cx="51" cy="55"/>
            </a:xfrm>
            <a:custGeom>
              <a:avLst/>
              <a:gdLst>
                <a:gd name="T0" fmla="*/ 39 w 33"/>
                <a:gd name="T1" fmla="*/ 2 h 35"/>
                <a:gd name="T2" fmla="*/ 51 w 33"/>
                <a:gd name="T3" fmla="*/ 2 h 35"/>
                <a:gd name="T4" fmla="*/ 51 w 33"/>
                <a:gd name="T5" fmla="*/ 19 h 35"/>
                <a:gd name="T6" fmla="*/ 51 w 33"/>
                <a:gd name="T7" fmla="*/ 55 h 35"/>
                <a:gd name="T8" fmla="*/ 0 w 33"/>
                <a:gd name="T9" fmla="*/ 55 h 35"/>
                <a:gd name="T10" fmla="*/ 2 w 33"/>
                <a:gd name="T11" fmla="*/ 5 h 35"/>
                <a:gd name="T12" fmla="*/ 2 w 33"/>
                <a:gd name="T13" fmla="*/ 2 h 35"/>
                <a:gd name="T14" fmla="*/ 14 w 33"/>
                <a:gd name="T15" fmla="*/ 2 h 35"/>
                <a:gd name="T16" fmla="*/ 39 w 33"/>
                <a:gd name="T17" fmla="*/ 2 h 35"/>
                <a:gd name="T18" fmla="*/ 39 w 33"/>
                <a:gd name="T19" fmla="*/ 2 h 35"/>
                <a:gd name="T20" fmla="*/ 39 w 33"/>
                <a:gd name="T21" fmla="*/ 2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5"/>
                <a:gd name="T35" fmla="*/ 33 w 33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5">
                  <a:moveTo>
                    <a:pt x="25" y="1"/>
                  </a:moveTo>
                  <a:cubicBezTo>
                    <a:pt x="26" y="1"/>
                    <a:pt x="33" y="0"/>
                    <a:pt x="33" y="1"/>
                  </a:cubicBezTo>
                  <a:cubicBezTo>
                    <a:pt x="33" y="5"/>
                    <a:pt x="33" y="8"/>
                    <a:pt x="33" y="12"/>
                  </a:cubicBezTo>
                  <a:cubicBezTo>
                    <a:pt x="33" y="20"/>
                    <a:pt x="33" y="27"/>
                    <a:pt x="33" y="35"/>
                  </a:cubicBezTo>
                  <a:cubicBezTo>
                    <a:pt x="22" y="35"/>
                    <a:pt x="11" y="35"/>
                    <a:pt x="0" y="35"/>
                  </a:cubicBezTo>
                  <a:cubicBezTo>
                    <a:pt x="0" y="24"/>
                    <a:pt x="0" y="14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4" y="1"/>
                    <a:pt x="20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4" name="Freeform 8761" descr="© INSCALE GmbH, 05.05.2010&#10;http://www.presentationload.com/">
              <a:extLst>
                <a:ext uri="{FF2B5EF4-FFF2-40B4-BE49-F238E27FC236}">
                  <a16:creationId xmlns:a16="http://schemas.microsoft.com/office/drawing/2014/main" id="{263CDA05-518A-3942-8CF1-942C1DA3E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436"/>
              <a:ext cx="39" cy="56"/>
            </a:xfrm>
            <a:custGeom>
              <a:avLst/>
              <a:gdLst>
                <a:gd name="T0" fmla="*/ 0 w 25"/>
                <a:gd name="T1" fmla="*/ 0 h 36"/>
                <a:gd name="T2" fmla="*/ 39 w 25"/>
                <a:gd name="T3" fmla="*/ 0 h 36"/>
                <a:gd name="T4" fmla="*/ 39 w 25"/>
                <a:gd name="T5" fmla="*/ 53 h 36"/>
                <a:gd name="T6" fmla="*/ 16 w 25"/>
                <a:gd name="T7" fmla="*/ 53 h 36"/>
                <a:gd name="T8" fmla="*/ 0 w 25"/>
                <a:gd name="T9" fmla="*/ 51 h 36"/>
                <a:gd name="T10" fmla="*/ 0 w 25"/>
                <a:gd name="T11" fmla="*/ 0 h 36"/>
                <a:gd name="T12" fmla="*/ 0 w 25"/>
                <a:gd name="T13" fmla="*/ 0 h 36"/>
                <a:gd name="T14" fmla="*/ 0 w 25"/>
                <a:gd name="T15" fmla="*/ 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36"/>
                <a:gd name="T26" fmla="*/ 25 w 25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36">
                  <a:moveTo>
                    <a:pt x="0" y="0"/>
                  </a:moveTo>
                  <a:cubicBezTo>
                    <a:pt x="8" y="0"/>
                    <a:pt x="17" y="0"/>
                    <a:pt x="25" y="0"/>
                  </a:cubicBezTo>
                  <a:cubicBezTo>
                    <a:pt x="25" y="11"/>
                    <a:pt x="25" y="23"/>
                    <a:pt x="25" y="34"/>
                  </a:cubicBezTo>
                  <a:cubicBezTo>
                    <a:pt x="20" y="34"/>
                    <a:pt x="15" y="34"/>
                    <a:pt x="10" y="34"/>
                  </a:cubicBezTo>
                  <a:cubicBezTo>
                    <a:pt x="7" y="34"/>
                    <a:pt x="0" y="36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5" name="Freeform 8762" descr="© INSCALE GmbH, 05.05.2010&#10;http://www.presentationload.com/">
              <a:extLst>
                <a:ext uri="{FF2B5EF4-FFF2-40B4-BE49-F238E27FC236}">
                  <a16:creationId xmlns:a16="http://schemas.microsoft.com/office/drawing/2014/main" id="{49FF1F7C-DA6A-0842-82AD-A14FA4AC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436"/>
              <a:ext cx="50" cy="54"/>
            </a:xfrm>
            <a:custGeom>
              <a:avLst/>
              <a:gdLst>
                <a:gd name="T0" fmla="*/ 50 w 32"/>
                <a:gd name="T1" fmla="*/ 0 h 35"/>
                <a:gd name="T2" fmla="*/ 50 w 32"/>
                <a:gd name="T3" fmla="*/ 52 h 35"/>
                <a:gd name="T4" fmla="*/ 0 w 32"/>
                <a:gd name="T5" fmla="*/ 54 h 35"/>
                <a:gd name="T6" fmla="*/ 0 w 32"/>
                <a:gd name="T7" fmla="*/ 0 h 35"/>
                <a:gd name="T8" fmla="*/ 50 w 32"/>
                <a:gd name="T9" fmla="*/ 0 h 35"/>
                <a:gd name="T10" fmla="*/ 50 w 32"/>
                <a:gd name="T11" fmla="*/ 0 h 35"/>
                <a:gd name="T12" fmla="*/ 50 w 32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5"/>
                <a:gd name="T23" fmla="*/ 32 w 32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5">
                  <a:moveTo>
                    <a:pt x="32" y="0"/>
                  </a:moveTo>
                  <a:cubicBezTo>
                    <a:pt x="32" y="11"/>
                    <a:pt x="32" y="23"/>
                    <a:pt x="32" y="34"/>
                  </a:cubicBezTo>
                  <a:cubicBezTo>
                    <a:pt x="32" y="35"/>
                    <a:pt x="4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6" name="Freeform 8763" descr="© INSCALE GmbH, 05.05.2010&#10;http://www.presentationload.com/">
              <a:extLst>
                <a:ext uri="{FF2B5EF4-FFF2-40B4-BE49-F238E27FC236}">
                  <a16:creationId xmlns:a16="http://schemas.microsoft.com/office/drawing/2014/main" id="{44A1EF25-32E8-754E-BAB6-FB1004A57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456"/>
              <a:ext cx="51" cy="64"/>
            </a:xfrm>
            <a:custGeom>
              <a:avLst/>
              <a:gdLst>
                <a:gd name="T0" fmla="*/ 0 w 33"/>
                <a:gd name="T1" fmla="*/ 3 h 41"/>
                <a:gd name="T2" fmla="*/ 6 w 33"/>
                <a:gd name="T3" fmla="*/ 0 h 41"/>
                <a:gd name="T4" fmla="*/ 19 w 33"/>
                <a:gd name="T5" fmla="*/ 16 h 41"/>
                <a:gd name="T6" fmla="*/ 26 w 33"/>
                <a:gd name="T7" fmla="*/ 22 h 41"/>
                <a:gd name="T8" fmla="*/ 32 w 33"/>
                <a:gd name="T9" fmla="*/ 25 h 41"/>
                <a:gd name="T10" fmla="*/ 36 w 33"/>
                <a:gd name="T11" fmla="*/ 27 h 41"/>
                <a:gd name="T12" fmla="*/ 36 w 33"/>
                <a:gd name="T13" fmla="*/ 27 h 41"/>
                <a:gd name="T14" fmla="*/ 40 w 33"/>
                <a:gd name="T15" fmla="*/ 20 h 41"/>
                <a:gd name="T16" fmla="*/ 49 w 33"/>
                <a:gd name="T17" fmla="*/ 23 h 41"/>
                <a:gd name="T18" fmla="*/ 49 w 33"/>
                <a:gd name="T19" fmla="*/ 31 h 41"/>
                <a:gd name="T20" fmla="*/ 49 w 33"/>
                <a:gd name="T21" fmla="*/ 47 h 41"/>
                <a:gd name="T22" fmla="*/ 48 w 33"/>
                <a:gd name="T23" fmla="*/ 64 h 41"/>
                <a:gd name="T24" fmla="*/ 46 w 33"/>
                <a:gd name="T25" fmla="*/ 62 h 41"/>
                <a:gd name="T26" fmla="*/ 42 w 33"/>
                <a:gd name="T27" fmla="*/ 64 h 41"/>
                <a:gd name="T28" fmla="*/ 37 w 33"/>
                <a:gd name="T29" fmla="*/ 62 h 41"/>
                <a:gd name="T30" fmla="*/ 36 w 33"/>
                <a:gd name="T31" fmla="*/ 62 h 41"/>
                <a:gd name="T32" fmla="*/ 32 w 33"/>
                <a:gd name="T33" fmla="*/ 61 h 41"/>
                <a:gd name="T34" fmla="*/ 32 w 33"/>
                <a:gd name="T35" fmla="*/ 61 h 41"/>
                <a:gd name="T36" fmla="*/ 29 w 33"/>
                <a:gd name="T37" fmla="*/ 61 h 41"/>
                <a:gd name="T38" fmla="*/ 29 w 33"/>
                <a:gd name="T39" fmla="*/ 61 h 41"/>
                <a:gd name="T40" fmla="*/ 28 w 33"/>
                <a:gd name="T41" fmla="*/ 61 h 41"/>
                <a:gd name="T42" fmla="*/ 25 w 33"/>
                <a:gd name="T43" fmla="*/ 61 h 41"/>
                <a:gd name="T44" fmla="*/ 25 w 33"/>
                <a:gd name="T45" fmla="*/ 61 h 41"/>
                <a:gd name="T46" fmla="*/ 23 w 33"/>
                <a:gd name="T47" fmla="*/ 61 h 41"/>
                <a:gd name="T48" fmla="*/ 23 w 33"/>
                <a:gd name="T49" fmla="*/ 61 h 41"/>
                <a:gd name="T50" fmla="*/ 22 w 33"/>
                <a:gd name="T51" fmla="*/ 61 h 41"/>
                <a:gd name="T52" fmla="*/ 8 w 33"/>
                <a:gd name="T53" fmla="*/ 52 h 41"/>
                <a:gd name="T54" fmla="*/ 0 w 33"/>
                <a:gd name="T55" fmla="*/ 37 h 41"/>
                <a:gd name="T56" fmla="*/ 0 w 33"/>
                <a:gd name="T57" fmla="*/ 3 h 41"/>
                <a:gd name="T58" fmla="*/ 0 w 33"/>
                <a:gd name="T59" fmla="*/ 3 h 41"/>
                <a:gd name="T60" fmla="*/ 0 w 33"/>
                <a:gd name="T61" fmla="*/ 3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3"/>
                <a:gd name="T94" fmla="*/ 0 h 41"/>
                <a:gd name="T95" fmla="*/ 33 w 33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3" h="41">
                  <a:moveTo>
                    <a:pt x="0" y="2"/>
                  </a:moveTo>
                  <a:cubicBezTo>
                    <a:pt x="2" y="1"/>
                    <a:pt x="2" y="0"/>
                    <a:pt x="4" y="0"/>
                  </a:cubicBezTo>
                  <a:cubicBezTo>
                    <a:pt x="7" y="1"/>
                    <a:pt x="11" y="7"/>
                    <a:pt x="12" y="10"/>
                  </a:cubicBezTo>
                  <a:cubicBezTo>
                    <a:pt x="14" y="11"/>
                    <a:pt x="15" y="13"/>
                    <a:pt x="17" y="14"/>
                  </a:cubicBezTo>
                  <a:cubicBezTo>
                    <a:pt x="18" y="16"/>
                    <a:pt x="19" y="16"/>
                    <a:pt x="21" y="16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6" y="17"/>
                    <a:pt x="25" y="13"/>
                    <a:pt x="26" y="13"/>
                  </a:cubicBezTo>
                  <a:cubicBezTo>
                    <a:pt x="28" y="13"/>
                    <a:pt x="31" y="14"/>
                    <a:pt x="32" y="15"/>
                  </a:cubicBezTo>
                  <a:cubicBezTo>
                    <a:pt x="33" y="16"/>
                    <a:pt x="32" y="19"/>
                    <a:pt x="32" y="20"/>
                  </a:cubicBezTo>
                  <a:cubicBezTo>
                    <a:pt x="32" y="23"/>
                    <a:pt x="32" y="27"/>
                    <a:pt x="32" y="30"/>
                  </a:cubicBezTo>
                  <a:cubicBezTo>
                    <a:pt x="32" y="32"/>
                    <a:pt x="33" y="40"/>
                    <a:pt x="31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9" y="41"/>
                    <a:pt x="28" y="41"/>
                    <a:pt x="27" y="41"/>
                  </a:cubicBezTo>
                  <a:cubicBezTo>
                    <a:pt x="26" y="41"/>
                    <a:pt x="25" y="40"/>
                    <a:pt x="24" y="40"/>
                  </a:cubicBezTo>
                  <a:cubicBezTo>
                    <a:pt x="24" y="40"/>
                    <a:pt x="24" y="40"/>
                    <a:pt x="23" y="40"/>
                  </a:cubicBezTo>
                  <a:cubicBezTo>
                    <a:pt x="23" y="39"/>
                    <a:pt x="22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8" y="39"/>
                  </a:cubicBezTo>
                  <a:cubicBezTo>
                    <a:pt x="18" y="39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1" y="38"/>
                    <a:pt x="8" y="35"/>
                    <a:pt x="5" y="33"/>
                  </a:cubicBezTo>
                  <a:cubicBezTo>
                    <a:pt x="1" y="29"/>
                    <a:pt x="0" y="29"/>
                    <a:pt x="0" y="24"/>
                  </a:cubicBezTo>
                  <a:cubicBezTo>
                    <a:pt x="0" y="16"/>
                    <a:pt x="0" y="9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7" name="Freeform 8764" descr="© INSCALE GmbH, 05.05.2010&#10;http://www.presentationload.com/">
              <a:extLst>
                <a:ext uri="{FF2B5EF4-FFF2-40B4-BE49-F238E27FC236}">
                  <a16:creationId xmlns:a16="http://schemas.microsoft.com/office/drawing/2014/main" id="{2D524A06-2DCB-584A-B161-DD0CC921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469"/>
              <a:ext cx="52" cy="80"/>
            </a:xfrm>
            <a:custGeom>
              <a:avLst/>
              <a:gdLst>
                <a:gd name="T0" fmla="*/ 0 w 34"/>
                <a:gd name="T1" fmla="*/ 11 h 52"/>
                <a:gd name="T2" fmla="*/ 5 w 34"/>
                <a:gd name="T3" fmla="*/ 12 h 52"/>
                <a:gd name="T4" fmla="*/ 6 w 34"/>
                <a:gd name="T5" fmla="*/ 12 h 52"/>
                <a:gd name="T6" fmla="*/ 8 w 34"/>
                <a:gd name="T7" fmla="*/ 5 h 52"/>
                <a:gd name="T8" fmla="*/ 15 w 34"/>
                <a:gd name="T9" fmla="*/ 8 h 52"/>
                <a:gd name="T10" fmla="*/ 20 w 34"/>
                <a:gd name="T11" fmla="*/ 12 h 52"/>
                <a:gd name="T12" fmla="*/ 24 w 34"/>
                <a:gd name="T13" fmla="*/ 23 h 52"/>
                <a:gd name="T14" fmla="*/ 26 w 34"/>
                <a:gd name="T15" fmla="*/ 25 h 52"/>
                <a:gd name="T16" fmla="*/ 26 w 34"/>
                <a:gd name="T17" fmla="*/ 28 h 52"/>
                <a:gd name="T18" fmla="*/ 29 w 34"/>
                <a:gd name="T19" fmla="*/ 34 h 52"/>
                <a:gd name="T20" fmla="*/ 32 w 34"/>
                <a:gd name="T21" fmla="*/ 32 h 52"/>
                <a:gd name="T22" fmla="*/ 34 w 34"/>
                <a:gd name="T23" fmla="*/ 34 h 52"/>
                <a:gd name="T24" fmla="*/ 35 w 34"/>
                <a:gd name="T25" fmla="*/ 34 h 52"/>
                <a:gd name="T26" fmla="*/ 41 w 34"/>
                <a:gd name="T27" fmla="*/ 34 h 52"/>
                <a:gd name="T28" fmla="*/ 43 w 34"/>
                <a:gd name="T29" fmla="*/ 34 h 52"/>
                <a:gd name="T30" fmla="*/ 46 w 34"/>
                <a:gd name="T31" fmla="*/ 32 h 52"/>
                <a:gd name="T32" fmla="*/ 47 w 34"/>
                <a:gd name="T33" fmla="*/ 34 h 52"/>
                <a:gd name="T34" fmla="*/ 47 w 34"/>
                <a:gd name="T35" fmla="*/ 34 h 52"/>
                <a:gd name="T36" fmla="*/ 49 w 34"/>
                <a:gd name="T37" fmla="*/ 32 h 52"/>
                <a:gd name="T38" fmla="*/ 49 w 34"/>
                <a:gd name="T39" fmla="*/ 32 h 52"/>
                <a:gd name="T40" fmla="*/ 49 w 34"/>
                <a:gd name="T41" fmla="*/ 55 h 52"/>
                <a:gd name="T42" fmla="*/ 49 w 34"/>
                <a:gd name="T43" fmla="*/ 71 h 52"/>
                <a:gd name="T44" fmla="*/ 49 w 34"/>
                <a:gd name="T45" fmla="*/ 80 h 52"/>
                <a:gd name="T46" fmla="*/ 43 w 34"/>
                <a:gd name="T47" fmla="*/ 80 h 52"/>
                <a:gd name="T48" fmla="*/ 26 w 34"/>
                <a:gd name="T49" fmla="*/ 80 h 52"/>
                <a:gd name="T50" fmla="*/ 0 w 34"/>
                <a:gd name="T51" fmla="*/ 80 h 52"/>
                <a:gd name="T52" fmla="*/ 0 w 34"/>
                <a:gd name="T53" fmla="*/ 11 h 52"/>
                <a:gd name="T54" fmla="*/ 0 w 34"/>
                <a:gd name="T55" fmla="*/ 11 h 52"/>
                <a:gd name="T56" fmla="*/ 0 w 34"/>
                <a:gd name="T57" fmla="*/ 11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4"/>
                <a:gd name="T88" fmla="*/ 0 h 52"/>
                <a:gd name="T89" fmla="*/ 34 w 34"/>
                <a:gd name="T90" fmla="*/ 52 h 5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4" h="52">
                  <a:moveTo>
                    <a:pt x="0" y="7"/>
                  </a:move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7" y="8"/>
                    <a:pt x="5" y="5"/>
                    <a:pt x="5" y="3"/>
                  </a:cubicBezTo>
                  <a:cubicBezTo>
                    <a:pt x="7" y="0"/>
                    <a:pt x="9" y="5"/>
                    <a:pt x="10" y="5"/>
                  </a:cubicBezTo>
                  <a:cubicBezTo>
                    <a:pt x="12" y="6"/>
                    <a:pt x="13" y="6"/>
                    <a:pt x="13" y="8"/>
                  </a:cubicBezTo>
                  <a:cubicBezTo>
                    <a:pt x="16" y="10"/>
                    <a:pt x="16" y="12"/>
                    <a:pt x="16" y="15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8" y="17"/>
                    <a:pt x="17" y="17"/>
                    <a:pt x="17" y="18"/>
                  </a:cubicBezTo>
                  <a:cubicBezTo>
                    <a:pt x="18" y="20"/>
                    <a:pt x="17" y="22"/>
                    <a:pt x="19" y="22"/>
                  </a:cubicBezTo>
                  <a:cubicBezTo>
                    <a:pt x="20" y="22"/>
                    <a:pt x="21" y="21"/>
                    <a:pt x="21" y="21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5" y="21"/>
                    <a:pt x="26" y="23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1"/>
                    <a:pt x="29" y="21"/>
                    <a:pt x="30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2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4" y="24"/>
                    <a:pt x="32" y="32"/>
                    <a:pt x="32" y="36"/>
                  </a:cubicBezTo>
                  <a:cubicBezTo>
                    <a:pt x="32" y="39"/>
                    <a:pt x="32" y="43"/>
                    <a:pt x="32" y="46"/>
                  </a:cubicBezTo>
                  <a:cubicBezTo>
                    <a:pt x="32" y="47"/>
                    <a:pt x="33" y="51"/>
                    <a:pt x="32" y="52"/>
                  </a:cubicBezTo>
                  <a:cubicBezTo>
                    <a:pt x="32" y="52"/>
                    <a:pt x="28" y="52"/>
                    <a:pt x="28" y="52"/>
                  </a:cubicBezTo>
                  <a:cubicBezTo>
                    <a:pt x="24" y="52"/>
                    <a:pt x="20" y="52"/>
                    <a:pt x="17" y="52"/>
                  </a:cubicBezTo>
                  <a:cubicBezTo>
                    <a:pt x="11" y="52"/>
                    <a:pt x="6" y="52"/>
                    <a:pt x="0" y="52"/>
                  </a:cubicBezTo>
                  <a:cubicBezTo>
                    <a:pt x="0" y="37"/>
                    <a:pt x="0" y="2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8" name="Freeform 8765" descr="© INSCALE GmbH, 05.05.2010&#10;http://www.presentationload.com/">
              <a:extLst>
                <a:ext uri="{FF2B5EF4-FFF2-40B4-BE49-F238E27FC236}">
                  <a16:creationId xmlns:a16="http://schemas.microsoft.com/office/drawing/2014/main" id="{64514F04-D062-E547-9E2F-B3B46064E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488"/>
              <a:ext cx="49" cy="63"/>
            </a:xfrm>
            <a:custGeom>
              <a:avLst/>
              <a:gdLst>
                <a:gd name="T0" fmla="*/ 8 w 32"/>
                <a:gd name="T1" fmla="*/ 2 h 41"/>
                <a:gd name="T2" fmla="*/ 49 w 32"/>
                <a:gd name="T3" fmla="*/ 2 h 41"/>
                <a:gd name="T4" fmla="*/ 47 w 32"/>
                <a:gd name="T5" fmla="*/ 60 h 41"/>
                <a:gd name="T6" fmla="*/ 28 w 32"/>
                <a:gd name="T7" fmla="*/ 61 h 41"/>
                <a:gd name="T8" fmla="*/ 0 w 32"/>
                <a:gd name="T9" fmla="*/ 61 h 41"/>
                <a:gd name="T10" fmla="*/ 0 w 32"/>
                <a:gd name="T11" fmla="*/ 25 h 41"/>
                <a:gd name="T12" fmla="*/ 0 w 32"/>
                <a:gd name="T13" fmla="*/ 5 h 41"/>
                <a:gd name="T14" fmla="*/ 8 w 32"/>
                <a:gd name="T15" fmla="*/ 2 h 41"/>
                <a:gd name="T16" fmla="*/ 8 w 32"/>
                <a:gd name="T17" fmla="*/ 2 h 41"/>
                <a:gd name="T18" fmla="*/ 8 w 32"/>
                <a:gd name="T19" fmla="*/ 2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41"/>
                <a:gd name="T32" fmla="*/ 32 w 32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41">
                  <a:moveTo>
                    <a:pt x="5" y="1"/>
                  </a:moveTo>
                  <a:cubicBezTo>
                    <a:pt x="14" y="1"/>
                    <a:pt x="23" y="1"/>
                    <a:pt x="32" y="1"/>
                  </a:cubicBezTo>
                  <a:cubicBezTo>
                    <a:pt x="32" y="14"/>
                    <a:pt x="32" y="26"/>
                    <a:pt x="31" y="39"/>
                  </a:cubicBezTo>
                  <a:cubicBezTo>
                    <a:pt x="31" y="41"/>
                    <a:pt x="20" y="40"/>
                    <a:pt x="18" y="40"/>
                  </a:cubicBezTo>
                  <a:cubicBezTo>
                    <a:pt x="12" y="40"/>
                    <a:pt x="6" y="40"/>
                    <a:pt x="0" y="40"/>
                  </a:cubicBezTo>
                  <a:cubicBezTo>
                    <a:pt x="0" y="32"/>
                    <a:pt x="0" y="24"/>
                    <a:pt x="0" y="16"/>
                  </a:cubicBezTo>
                  <a:cubicBezTo>
                    <a:pt x="0" y="12"/>
                    <a:pt x="0" y="8"/>
                    <a:pt x="0" y="3"/>
                  </a:cubicBezTo>
                  <a:cubicBezTo>
                    <a:pt x="0" y="0"/>
                    <a:pt x="2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9" name="Freeform 8766" descr="© INSCALE GmbH, 05.05.2010&#10;http://www.presentationload.com/">
              <a:extLst>
                <a:ext uri="{FF2B5EF4-FFF2-40B4-BE49-F238E27FC236}">
                  <a16:creationId xmlns:a16="http://schemas.microsoft.com/office/drawing/2014/main" id="{6FCA3CCB-B7FB-F24E-8DCF-762B4A7D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489"/>
              <a:ext cx="49" cy="60"/>
            </a:xfrm>
            <a:custGeom>
              <a:avLst/>
              <a:gdLst>
                <a:gd name="T0" fmla="*/ 11 w 32"/>
                <a:gd name="T1" fmla="*/ 0 h 39"/>
                <a:gd name="T2" fmla="*/ 38 w 32"/>
                <a:gd name="T3" fmla="*/ 0 h 39"/>
                <a:gd name="T4" fmla="*/ 49 w 32"/>
                <a:gd name="T5" fmla="*/ 0 h 39"/>
                <a:gd name="T6" fmla="*/ 49 w 32"/>
                <a:gd name="T7" fmla="*/ 11 h 39"/>
                <a:gd name="T8" fmla="*/ 46 w 32"/>
                <a:gd name="T9" fmla="*/ 9 h 39"/>
                <a:gd name="T10" fmla="*/ 44 w 32"/>
                <a:gd name="T11" fmla="*/ 20 h 39"/>
                <a:gd name="T12" fmla="*/ 44 w 32"/>
                <a:gd name="T13" fmla="*/ 46 h 39"/>
                <a:gd name="T14" fmla="*/ 44 w 32"/>
                <a:gd name="T15" fmla="*/ 58 h 39"/>
                <a:gd name="T16" fmla="*/ 32 w 32"/>
                <a:gd name="T17" fmla="*/ 58 h 39"/>
                <a:gd name="T18" fmla="*/ 0 w 32"/>
                <a:gd name="T19" fmla="*/ 60 h 39"/>
                <a:gd name="T20" fmla="*/ 2 w 32"/>
                <a:gd name="T21" fmla="*/ 0 h 39"/>
                <a:gd name="T22" fmla="*/ 11 w 32"/>
                <a:gd name="T23" fmla="*/ 0 h 39"/>
                <a:gd name="T24" fmla="*/ 11 w 32"/>
                <a:gd name="T25" fmla="*/ 0 h 39"/>
                <a:gd name="T26" fmla="*/ 11 w 32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39"/>
                <a:gd name="T44" fmla="*/ 32 w 32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39">
                  <a:moveTo>
                    <a:pt x="7" y="0"/>
                  </a:moveTo>
                  <a:cubicBezTo>
                    <a:pt x="13" y="0"/>
                    <a:pt x="19" y="0"/>
                    <a:pt x="25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2" y="0"/>
                    <a:pt x="32" y="7"/>
                    <a:pt x="32" y="7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8" y="8"/>
                    <a:pt x="29" y="11"/>
                    <a:pt x="29" y="13"/>
                  </a:cubicBezTo>
                  <a:cubicBezTo>
                    <a:pt x="29" y="19"/>
                    <a:pt x="29" y="24"/>
                    <a:pt x="29" y="30"/>
                  </a:cubicBezTo>
                  <a:cubicBezTo>
                    <a:pt x="29" y="31"/>
                    <a:pt x="29" y="38"/>
                    <a:pt x="29" y="38"/>
                  </a:cubicBezTo>
                  <a:cubicBezTo>
                    <a:pt x="26" y="38"/>
                    <a:pt x="23" y="38"/>
                    <a:pt x="21" y="38"/>
                  </a:cubicBezTo>
                  <a:cubicBezTo>
                    <a:pt x="14" y="38"/>
                    <a:pt x="7" y="38"/>
                    <a:pt x="0" y="39"/>
                  </a:cubicBezTo>
                  <a:cubicBezTo>
                    <a:pt x="1" y="26"/>
                    <a:pt x="1" y="13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0" name="Freeform 8767" descr="© INSCALE GmbH, 05.05.2010&#10;http://www.presentationload.com/">
              <a:extLst>
                <a:ext uri="{FF2B5EF4-FFF2-40B4-BE49-F238E27FC236}">
                  <a16:creationId xmlns:a16="http://schemas.microsoft.com/office/drawing/2014/main" id="{F4B8402B-CEF0-FB45-BC06-D6B7C06ED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489"/>
              <a:ext cx="51" cy="62"/>
            </a:xfrm>
            <a:custGeom>
              <a:avLst/>
              <a:gdLst>
                <a:gd name="T0" fmla="*/ 8 w 33"/>
                <a:gd name="T1" fmla="*/ 0 h 40"/>
                <a:gd name="T2" fmla="*/ 46 w 33"/>
                <a:gd name="T3" fmla="*/ 0 h 40"/>
                <a:gd name="T4" fmla="*/ 49 w 33"/>
                <a:gd name="T5" fmla="*/ 9 h 40"/>
                <a:gd name="T6" fmla="*/ 49 w 33"/>
                <a:gd name="T7" fmla="*/ 36 h 40"/>
                <a:gd name="T8" fmla="*/ 49 w 33"/>
                <a:gd name="T9" fmla="*/ 57 h 40"/>
                <a:gd name="T10" fmla="*/ 42 w 33"/>
                <a:gd name="T11" fmla="*/ 60 h 40"/>
                <a:gd name="T12" fmla="*/ 0 w 33"/>
                <a:gd name="T13" fmla="*/ 60 h 40"/>
                <a:gd name="T14" fmla="*/ 0 w 33"/>
                <a:gd name="T15" fmla="*/ 0 h 40"/>
                <a:gd name="T16" fmla="*/ 8 w 33"/>
                <a:gd name="T17" fmla="*/ 0 h 40"/>
                <a:gd name="T18" fmla="*/ 8 w 33"/>
                <a:gd name="T19" fmla="*/ 0 h 40"/>
                <a:gd name="T20" fmla="*/ 8 w 33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40"/>
                <a:gd name="T35" fmla="*/ 33 w 33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40">
                  <a:moveTo>
                    <a:pt x="5" y="0"/>
                  </a:moveTo>
                  <a:cubicBezTo>
                    <a:pt x="14" y="0"/>
                    <a:pt x="22" y="0"/>
                    <a:pt x="30" y="0"/>
                  </a:cubicBezTo>
                  <a:cubicBezTo>
                    <a:pt x="33" y="0"/>
                    <a:pt x="32" y="3"/>
                    <a:pt x="32" y="6"/>
                  </a:cubicBezTo>
                  <a:cubicBezTo>
                    <a:pt x="32" y="11"/>
                    <a:pt x="32" y="17"/>
                    <a:pt x="32" y="23"/>
                  </a:cubicBezTo>
                  <a:cubicBezTo>
                    <a:pt x="32" y="27"/>
                    <a:pt x="32" y="32"/>
                    <a:pt x="32" y="37"/>
                  </a:cubicBezTo>
                  <a:cubicBezTo>
                    <a:pt x="32" y="40"/>
                    <a:pt x="30" y="39"/>
                    <a:pt x="27" y="39"/>
                  </a:cubicBezTo>
                  <a:cubicBezTo>
                    <a:pt x="18" y="39"/>
                    <a:pt x="9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1" name="Freeform 8768" descr="© INSCALE GmbH, 05.05.2010&#10;http://www.presentationload.com/">
              <a:extLst>
                <a:ext uri="{FF2B5EF4-FFF2-40B4-BE49-F238E27FC236}">
                  <a16:creationId xmlns:a16="http://schemas.microsoft.com/office/drawing/2014/main" id="{D56654FE-464B-9D40-A35B-3C5CD496D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489"/>
              <a:ext cx="50" cy="62"/>
            </a:xfrm>
            <a:custGeom>
              <a:avLst/>
              <a:gdLst>
                <a:gd name="T0" fmla="*/ 50 w 32"/>
                <a:gd name="T1" fmla="*/ 0 h 40"/>
                <a:gd name="T2" fmla="*/ 50 w 32"/>
                <a:gd name="T3" fmla="*/ 59 h 40"/>
                <a:gd name="T4" fmla="*/ 28 w 32"/>
                <a:gd name="T5" fmla="*/ 60 h 40"/>
                <a:gd name="T6" fmla="*/ 0 w 32"/>
                <a:gd name="T7" fmla="*/ 60 h 40"/>
                <a:gd name="T8" fmla="*/ 0 w 32"/>
                <a:gd name="T9" fmla="*/ 2 h 40"/>
                <a:gd name="T10" fmla="*/ 50 w 32"/>
                <a:gd name="T11" fmla="*/ 0 h 40"/>
                <a:gd name="T12" fmla="*/ 50 w 32"/>
                <a:gd name="T13" fmla="*/ 0 h 40"/>
                <a:gd name="T14" fmla="*/ 50 w 32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40"/>
                <a:gd name="T26" fmla="*/ 32 w 32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40">
                  <a:moveTo>
                    <a:pt x="32" y="0"/>
                  </a:moveTo>
                  <a:cubicBezTo>
                    <a:pt x="32" y="13"/>
                    <a:pt x="32" y="25"/>
                    <a:pt x="32" y="38"/>
                  </a:cubicBezTo>
                  <a:cubicBezTo>
                    <a:pt x="32" y="40"/>
                    <a:pt x="21" y="39"/>
                    <a:pt x="18" y="39"/>
                  </a:cubicBezTo>
                  <a:cubicBezTo>
                    <a:pt x="12" y="39"/>
                    <a:pt x="6" y="39"/>
                    <a:pt x="0" y="39"/>
                  </a:cubicBezTo>
                  <a:cubicBezTo>
                    <a:pt x="0" y="26"/>
                    <a:pt x="0" y="14"/>
                    <a:pt x="0" y="1"/>
                  </a:cubicBezTo>
                  <a:cubicBezTo>
                    <a:pt x="10" y="1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2" name="Freeform 8769" descr="© INSCALE GmbH, 05.05.2010&#10;http://www.presentationload.com/">
              <a:extLst>
                <a:ext uri="{FF2B5EF4-FFF2-40B4-BE49-F238E27FC236}">
                  <a16:creationId xmlns:a16="http://schemas.microsoft.com/office/drawing/2014/main" id="{FC1DBD40-0A2D-534A-A2D2-FA244A89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489"/>
              <a:ext cx="51" cy="62"/>
            </a:xfrm>
            <a:custGeom>
              <a:avLst/>
              <a:gdLst>
                <a:gd name="T0" fmla="*/ 2 w 33"/>
                <a:gd name="T1" fmla="*/ 0 h 40"/>
                <a:gd name="T2" fmla="*/ 51 w 33"/>
                <a:gd name="T3" fmla="*/ 2 h 40"/>
                <a:gd name="T4" fmla="*/ 51 w 33"/>
                <a:gd name="T5" fmla="*/ 60 h 40"/>
                <a:gd name="T6" fmla="*/ 0 w 33"/>
                <a:gd name="T7" fmla="*/ 60 h 40"/>
                <a:gd name="T8" fmla="*/ 2 w 33"/>
                <a:gd name="T9" fmla="*/ 0 h 40"/>
                <a:gd name="T10" fmla="*/ 2 w 33"/>
                <a:gd name="T11" fmla="*/ 0 h 40"/>
                <a:gd name="T12" fmla="*/ 2 w 33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40"/>
                <a:gd name="T23" fmla="*/ 33 w 33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40">
                  <a:moveTo>
                    <a:pt x="1" y="0"/>
                  </a:moveTo>
                  <a:cubicBezTo>
                    <a:pt x="5" y="0"/>
                    <a:pt x="33" y="0"/>
                    <a:pt x="33" y="1"/>
                  </a:cubicBezTo>
                  <a:cubicBezTo>
                    <a:pt x="33" y="14"/>
                    <a:pt x="33" y="27"/>
                    <a:pt x="33" y="39"/>
                  </a:cubicBezTo>
                  <a:cubicBezTo>
                    <a:pt x="29" y="39"/>
                    <a:pt x="0" y="40"/>
                    <a:pt x="0" y="39"/>
                  </a:cubicBezTo>
                  <a:cubicBezTo>
                    <a:pt x="1" y="26"/>
                    <a:pt x="1" y="1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3" name="Freeform 8770" descr="© INSCALE GmbH, 05.05.2010&#10;http://www.presentationload.com/">
              <a:extLst>
                <a:ext uri="{FF2B5EF4-FFF2-40B4-BE49-F238E27FC236}">
                  <a16:creationId xmlns:a16="http://schemas.microsoft.com/office/drawing/2014/main" id="{FF4950DD-0FC8-AD4B-9342-D7C88F72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489"/>
              <a:ext cx="42" cy="60"/>
            </a:xfrm>
            <a:custGeom>
              <a:avLst/>
              <a:gdLst>
                <a:gd name="T0" fmla="*/ 42 w 27"/>
                <a:gd name="T1" fmla="*/ 0 h 39"/>
                <a:gd name="T2" fmla="*/ 40 w 27"/>
                <a:gd name="T3" fmla="*/ 57 h 39"/>
                <a:gd name="T4" fmla="*/ 40 w 27"/>
                <a:gd name="T5" fmla="*/ 60 h 39"/>
                <a:gd name="T6" fmla="*/ 28 w 27"/>
                <a:gd name="T7" fmla="*/ 60 h 39"/>
                <a:gd name="T8" fmla="*/ 0 w 27"/>
                <a:gd name="T9" fmla="*/ 60 h 39"/>
                <a:gd name="T10" fmla="*/ 0 w 27"/>
                <a:gd name="T11" fmla="*/ 11 h 39"/>
                <a:gd name="T12" fmla="*/ 2 w 27"/>
                <a:gd name="T13" fmla="*/ 2 h 39"/>
                <a:gd name="T14" fmla="*/ 12 w 27"/>
                <a:gd name="T15" fmla="*/ 2 h 39"/>
                <a:gd name="T16" fmla="*/ 42 w 27"/>
                <a:gd name="T17" fmla="*/ 0 h 39"/>
                <a:gd name="T18" fmla="*/ 42 w 27"/>
                <a:gd name="T19" fmla="*/ 0 h 39"/>
                <a:gd name="T20" fmla="*/ 42 w 27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39"/>
                <a:gd name="T35" fmla="*/ 27 w 2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39">
                  <a:moveTo>
                    <a:pt x="27" y="0"/>
                  </a:moveTo>
                  <a:cubicBezTo>
                    <a:pt x="27" y="13"/>
                    <a:pt x="27" y="25"/>
                    <a:pt x="26" y="37"/>
                  </a:cubicBezTo>
                  <a:cubicBezTo>
                    <a:pt x="26" y="38"/>
                    <a:pt x="27" y="39"/>
                    <a:pt x="26" y="39"/>
                  </a:cubicBezTo>
                  <a:cubicBezTo>
                    <a:pt x="23" y="39"/>
                    <a:pt x="20" y="39"/>
                    <a:pt x="18" y="39"/>
                  </a:cubicBezTo>
                  <a:cubicBezTo>
                    <a:pt x="12" y="39"/>
                    <a:pt x="6" y="39"/>
                    <a:pt x="0" y="39"/>
                  </a:cubicBezTo>
                  <a:cubicBezTo>
                    <a:pt x="0" y="28"/>
                    <a:pt x="0" y="17"/>
                    <a:pt x="0" y="7"/>
                  </a:cubicBezTo>
                  <a:cubicBezTo>
                    <a:pt x="0" y="6"/>
                    <a:pt x="0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4" y="1"/>
                    <a:pt x="20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4" name="Freeform 8771" descr="© INSCALE GmbH, 05.05.2010&#10;http://www.presentationload.com/">
              <a:extLst>
                <a:ext uri="{FF2B5EF4-FFF2-40B4-BE49-F238E27FC236}">
                  <a16:creationId xmlns:a16="http://schemas.microsoft.com/office/drawing/2014/main" id="{B11FA1BA-681A-534B-B6E3-6D5E7F53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498"/>
              <a:ext cx="56" cy="64"/>
            </a:xfrm>
            <a:custGeom>
              <a:avLst/>
              <a:gdLst>
                <a:gd name="T0" fmla="*/ 6 w 36"/>
                <a:gd name="T1" fmla="*/ 2 h 41"/>
                <a:gd name="T2" fmla="*/ 28 w 36"/>
                <a:gd name="T3" fmla="*/ 19 h 41"/>
                <a:gd name="T4" fmla="*/ 30 w 36"/>
                <a:gd name="T5" fmla="*/ 19 h 41"/>
                <a:gd name="T6" fmla="*/ 30 w 36"/>
                <a:gd name="T7" fmla="*/ 19 h 41"/>
                <a:gd name="T8" fmla="*/ 31 w 36"/>
                <a:gd name="T9" fmla="*/ 19 h 41"/>
                <a:gd name="T10" fmla="*/ 31 w 36"/>
                <a:gd name="T11" fmla="*/ 19 h 41"/>
                <a:gd name="T12" fmla="*/ 34 w 36"/>
                <a:gd name="T13" fmla="*/ 19 h 41"/>
                <a:gd name="T14" fmla="*/ 36 w 36"/>
                <a:gd name="T15" fmla="*/ 19 h 41"/>
                <a:gd name="T16" fmla="*/ 36 w 36"/>
                <a:gd name="T17" fmla="*/ 19 h 41"/>
                <a:gd name="T18" fmla="*/ 39 w 36"/>
                <a:gd name="T19" fmla="*/ 19 h 41"/>
                <a:gd name="T20" fmla="*/ 39 w 36"/>
                <a:gd name="T21" fmla="*/ 19 h 41"/>
                <a:gd name="T22" fmla="*/ 42 w 36"/>
                <a:gd name="T23" fmla="*/ 20 h 41"/>
                <a:gd name="T24" fmla="*/ 44 w 36"/>
                <a:gd name="T25" fmla="*/ 20 h 41"/>
                <a:gd name="T26" fmla="*/ 48 w 36"/>
                <a:gd name="T27" fmla="*/ 22 h 41"/>
                <a:gd name="T28" fmla="*/ 53 w 36"/>
                <a:gd name="T29" fmla="*/ 20 h 41"/>
                <a:gd name="T30" fmla="*/ 54 w 36"/>
                <a:gd name="T31" fmla="*/ 22 h 41"/>
                <a:gd name="T32" fmla="*/ 56 w 36"/>
                <a:gd name="T33" fmla="*/ 20 h 41"/>
                <a:gd name="T34" fmla="*/ 56 w 36"/>
                <a:gd name="T35" fmla="*/ 64 h 41"/>
                <a:gd name="T36" fmla="*/ 53 w 36"/>
                <a:gd name="T37" fmla="*/ 59 h 41"/>
                <a:gd name="T38" fmla="*/ 51 w 36"/>
                <a:gd name="T39" fmla="*/ 59 h 41"/>
                <a:gd name="T40" fmla="*/ 51 w 36"/>
                <a:gd name="T41" fmla="*/ 58 h 41"/>
                <a:gd name="T42" fmla="*/ 50 w 36"/>
                <a:gd name="T43" fmla="*/ 58 h 41"/>
                <a:gd name="T44" fmla="*/ 48 w 36"/>
                <a:gd name="T45" fmla="*/ 56 h 41"/>
                <a:gd name="T46" fmla="*/ 48 w 36"/>
                <a:gd name="T47" fmla="*/ 56 h 41"/>
                <a:gd name="T48" fmla="*/ 47 w 36"/>
                <a:gd name="T49" fmla="*/ 56 h 41"/>
                <a:gd name="T50" fmla="*/ 47 w 36"/>
                <a:gd name="T51" fmla="*/ 56 h 41"/>
                <a:gd name="T52" fmla="*/ 47 w 36"/>
                <a:gd name="T53" fmla="*/ 56 h 41"/>
                <a:gd name="T54" fmla="*/ 47 w 36"/>
                <a:gd name="T55" fmla="*/ 55 h 41"/>
                <a:gd name="T56" fmla="*/ 45 w 36"/>
                <a:gd name="T57" fmla="*/ 58 h 41"/>
                <a:gd name="T58" fmla="*/ 44 w 36"/>
                <a:gd name="T59" fmla="*/ 56 h 41"/>
                <a:gd name="T60" fmla="*/ 42 w 36"/>
                <a:gd name="T61" fmla="*/ 55 h 41"/>
                <a:gd name="T62" fmla="*/ 40 w 36"/>
                <a:gd name="T63" fmla="*/ 53 h 41"/>
                <a:gd name="T64" fmla="*/ 39 w 36"/>
                <a:gd name="T65" fmla="*/ 53 h 41"/>
                <a:gd name="T66" fmla="*/ 37 w 36"/>
                <a:gd name="T67" fmla="*/ 55 h 41"/>
                <a:gd name="T68" fmla="*/ 36 w 36"/>
                <a:gd name="T69" fmla="*/ 52 h 41"/>
                <a:gd name="T70" fmla="*/ 34 w 36"/>
                <a:gd name="T71" fmla="*/ 56 h 41"/>
                <a:gd name="T72" fmla="*/ 33 w 36"/>
                <a:gd name="T73" fmla="*/ 53 h 41"/>
                <a:gd name="T74" fmla="*/ 33 w 36"/>
                <a:gd name="T75" fmla="*/ 56 h 41"/>
                <a:gd name="T76" fmla="*/ 31 w 36"/>
                <a:gd name="T77" fmla="*/ 53 h 41"/>
                <a:gd name="T78" fmla="*/ 31 w 36"/>
                <a:gd name="T79" fmla="*/ 53 h 41"/>
                <a:gd name="T80" fmla="*/ 30 w 36"/>
                <a:gd name="T81" fmla="*/ 55 h 41"/>
                <a:gd name="T82" fmla="*/ 30 w 36"/>
                <a:gd name="T83" fmla="*/ 53 h 41"/>
                <a:gd name="T84" fmla="*/ 28 w 36"/>
                <a:gd name="T85" fmla="*/ 53 h 41"/>
                <a:gd name="T86" fmla="*/ 28 w 36"/>
                <a:gd name="T87" fmla="*/ 53 h 41"/>
                <a:gd name="T88" fmla="*/ 26 w 36"/>
                <a:gd name="T89" fmla="*/ 53 h 41"/>
                <a:gd name="T90" fmla="*/ 25 w 36"/>
                <a:gd name="T91" fmla="*/ 53 h 41"/>
                <a:gd name="T92" fmla="*/ 22 w 36"/>
                <a:gd name="T93" fmla="*/ 53 h 41"/>
                <a:gd name="T94" fmla="*/ 2 w 36"/>
                <a:gd name="T95" fmla="*/ 50 h 41"/>
                <a:gd name="T96" fmla="*/ 2 w 36"/>
                <a:gd name="T97" fmla="*/ 20 h 41"/>
                <a:gd name="T98" fmla="*/ 2 w 36"/>
                <a:gd name="T99" fmla="*/ 2 h 41"/>
                <a:gd name="T100" fmla="*/ 6 w 36"/>
                <a:gd name="T101" fmla="*/ 2 h 41"/>
                <a:gd name="T102" fmla="*/ 6 w 36"/>
                <a:gd name="T103" fmla="*/ 2 h 41"/>
                <a:gd name="T104" fmla="*/ 6 w 36"/>
                <a:gd name="T105" fmla="*/ 2 h 41"/>
                <a:gd name="T106" fmla="*/ 6 w 36"/>
                <a:gd name="T107" fmla="*/ 2 h 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6"/>
                <a:gd name="T163" fmla="*/ 0 h 41"/>
                <a:gd name="T164" fmla="*/ 36 w 36"/>
                <a:gd name="T165" fmla="*/ 41 h 4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6" h="41">
                  <a:moveTo>
                    <a:pt x="4" y="1"/>
                  </a:moveTo>
                  <a:cubicBezTo>
                    <a:pt x="8" y="5"/>
                    <a:pt x="13" y="10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1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4"/>
                    <a:pt x="31" y="14"/>
                  </a:cubicBezTo>
                  <a:cubicBezTo>
                    <a:pt x="32" y="14"/>
                    <a:pt x="33" y="14"/>
                    <a:pt x="34" y="13"/>
                  </a:cubicBezTo>
                  <a:cubicBezTo>
                    <a:pt x="34" y="13"/>
                    <a:pt x="34" y="13"/>
                    <a:pt x="35" y="14"/>
                  </a:cubicBezTo>
                  <a:cubicBezTo>
                    <a:pt x="35" y="13"/>
                    <a:pt x="36" y="14"/>
                    <a:pt x="36" y="13"/>
                  </a:cubicBezTo>
                  <a:cubicBezTo>
                    <a:pt x="36" y="22"/>
                    <a:pt x="36" y="31"/>
                    <a:pt x="36" y="41"/>
                  </a:cubicBezTo>
                  <a:cubicBezTo>
                    <a:pt x="35" y="39"/>
                    <a:pt x="35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33" y="38"/>
                    <a:pt x="33" y="37"/>
                    <a:pt x="33" y="37"/>
                  </a:cubicBezTo>
                  <a:cubicBezTo>
                    <a:pt x="33" y="37"/>
                    <a:pt x="32" y="37"/>
                    <a:pt x="32" y="37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5"/>
                    <a:pt x="30" y="35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29" y="36"/>
                    <a:pt x="28" y="36"/>
                    <a:pt x="28" y="36"/>
                  </a:cubicBezTo>
                  <a:cubicBezTo>
                    <a:pt x="28" y="36"/>
                    <a:pt x="27" y="35"/>
                    <a:pt x="27" y="35"/>
                  </a:cubicBezTo>
                  <a:cubicBezTo>
                    <a:pt x="26" y="35"/>
                    <a:pt x="26" y="34"/>
                    <a:pt x="26" y="34"/>
                  </a:cubicBezTo>
                  <a:cubicBezTo>
                    <a:pt x="26" y="34"/>
                    <a:pt x="25" y="34"/>
                    <a:pt x="25" y="34"/>
                  </a:cubicBezTo>
                  <a:cubicBezTo>
                    <a:pt x="25" y="34"/>
                    <a:pt x="25" y="35"/>
                    <a:pt x="24" y="35"/>
                  </a:cubicBezTo>
                  <a:cubicBezTo>
                    <a:pt x="24" y="34"/>
                    <a:pt x="24" y="34"/>
                    <a:pt x="23" y="33"/>
                  </a:cubicBezTo>
                  <a:cubicBezTo>
                    <a:pt x="22" y="34"/>
                    <a:pt x="23" y="35"/>
                    <a:pt x="22" y="36"/>
                  </a:cubicBezTo>
                  <a:cubicBezTo>
                    <a:pt x="22" y="35"/>
                    <a:pt x="21" y="35"/>
                    <a:pt x="21" y="34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5"/>
                    <a:pt x="20" y="35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7" y="34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5" y="33"/>
                    <a:pt x="15" y="33"/>
                    <a:pt x="14" y="34"/>
                  </a:cubicBezTo>
                  <a:cubicBezTo>
                    <a:pt x="14" y="31"/>
                    <a:pt x="4" y="32"/>
                    <a:pt x="1" y="32"/>
                  </a:cubicBezTo>
                  <a:cubicBezTo>
                    <a:pt x="1" y="26"/>
                    <a:pt x="1" y="20"/>
                    <a:pt x="1" y="13"/>
                  </a:cubicBezTo>
                  <a:cubicBezTo>
                    <a:pt x="1" y="11"/>
                    <a:pt x="0" y="3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5" name="Freeform 8772" descr="© INSCALE GmbH, 05.05.2010&#10;http://www.presentationload.com/">
              <a:extLst>
                <a:ext uri="{FF2B5EF4-FFF2-40B4-BE49-F238E27FC236}">
                  <a16:creationId xmlns:a16="http://schemas.microsoft.com/office/drawing/2014/main" id="{3827BF87-8881-194B-BCF9-0D1D6E634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01"/>
              <a:ext cx="52" cy="48"/>
            </a:xfrm>
            <a:custGeom>
              <a:avLst/>
              <a:gdLst>
                <a:gd name="T0" fmla="*/ 0 w 34"/>
                <a:gd name="T1" fmla="*/ 0 h 31"/>
                <a:gd name="T2" fmla="*/ 8 w 34"/>
                <a:gd name="T3" fmla="*/ 6 h 31"/>
                <a:gd name="T4" fmla="*/ 9 w 34"/>
                <a:gd name="T5" fmla="*/ 6 h 31"/>
                <a:gd name="T6" fmla="*/ 11 w 34"/>
                <a:gd name="T7" fmla="*/ 8 h 31"/>
                <a:gd name="T8" fmla="*/ 15 w 34"/>
                <a:gd name="T9" fmla="*/ 9 h 31"/>
                <a:gd name="T10" fmla="*/ 15 w 34"/>
                <a:gd name="T11" fmla="*/ 9 h 31"/>
                <a:gd name="T12" fmla="*/ 18 w 34"/>
                <a:gd name="T13" fmla="*/ 11 h 31"/>
                <a:gd name="T14" fmla="*/ 20 w 34"/>
                <a:gd name="T15" fmla="*/ 9 h 31"/>
                <a:gd name="T16" fmla="*/ 23 w 34"/>
                <a:gd name="T17" fmla="*/ 11 h 31"/>
                <a:gd name="T18" fmla="*/ 23 w 34"/>
                <a:gd name="T19" fmla="*/ 9 h 31"/>
                <a:gd name="T20" fmla="*/ 24 w 34"/>
                <a:gd name="T21" fmla="*/ 11 h 31"/>
                <a:gd name="T22" fmla="*/ 31 w 34"/>
                <a:gd name="T23" fmla="*/ 8 h 31"/>
                <a:gd name="T24" fmla="*/ 32 w 34"/>
                <a:gd name="T25" fmla="*/ 6 h 31"/>
                <a:gd name="T26" fmla="*/ 37 w 34"/>
                <a:gd name="T27" fmla="*/ 11 h 31"/>
                <a:gd name="T28" fmla="*/ 37 w 34"/>
                <a:gd name="T29" fmla="*/ 11 h 31"/>
                <a:gd name="T30" fmla="*/ 43 w 34"/>
                <a:gd name="T31" fmla="*/ 19 h 31"/>
                <a:gd name="T32" fmla="*/ 43 w 34"/>
                <a:gd name="T33" fmla="*/ 19 h 31"/>
                <a:gd name="T34" fmla="*/ 44 w 34"/>
                <a:gd name="T35" fmla="*/ 19 h 31"/>
                <a:gd name="T36" fmla="*/ 46 w 34"/>
                <a:gd name="T37" fmla="*/ 17 h 31"/>
                <a:gd name="T38" fmla="*/ 49 w 34"/>
                <a:gd name="T39" fmla="*/ 17 h 31"/>
                <a:gd name="T40" fmla="*/ 49 w 34"/>
                <a:gd name="T41" fmla="*/ 34 h 31"/>
                <a:gd name="T42" fmla="*/ 49 w 34"/>
                <a:gd name="T43" fmla="*/ 46 h 31"/>
                <a:gd name="T44" fmla="*/ 46 w 34"/>
                <a:gd name="T45" fmla="*/ 46 h 31"/>
                <a:gd name="T46" fmla="*/ 0 w 34"/>
                <a:gd name="T47" fmla="*/ 48 h 31"/>
                <a:gd name="T48" fmla="*/ 0 w 34"/>
                <a:gd name="T49" fmla="*/ 0 h 31"/>
                <a:gd name="T50" fmla="*/ 0 w 34"/>
                <a:gd name="T51" fmla="*/ 0 h 31"/>
                <a:gd name="T52" fmla="*/ 0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"/>
                <a:gd name="T82" fmla="*/ 0 h 31"/>
                <a:gd name="T83" fmla="*/ 34 w 34"/>
                <a:gd name="T84" fmla="*/ 31 h 3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" h="31">
                  <a:moveTo>
                    <a:pt x="0" y="0"/>
                  </a:moveTo>
                  <a:cubicBezTo>
                    <a:pt x="1" y="1"/>
                    <a:pt x="3" y="4"/>
                    <a:pt x="5" y="4"/>
                  </a:cubicBezTo>
                  <a:cubicBezTo>
                    <a:pt x="6" y="4"/>
                    <a:pt x="5" y="7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4"/>
                    <a:pt x="9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7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4" y="6"/>
                    <a:pt x="15" y="6"/>
                    <a:pt x="15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7" y="6"/>
                    <a:pt x="18" y="4"/>
                    <a:pt x="20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3" y="5"/>
                    <a:pt x="23" y="6"/>
                    <a:pt x="24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5" y="8"/>
                    <a:pt x="26" y="10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4" y="11"/>
                    <a:pt x="32" y="20"/>
                    <a:pt x="32" y="22"/>
                  </a:cubicBezTo>
                  <a:cubicBezTo>
                    <a:pt x="32" y="25"/>
                    <a:pt x="32" y="27"/>
                    <a:pt x="32" y="30"/>
                  </a:cubicBezTo>
                  <a:cubicBezTo>
                    <a:pt x="32" y="31"/>
                    <a:pt x="31" y="30"/>
                    <a:pt x="30" y="30"/>
                  </a:cubicBezTo>
                  <a:cubicBezTo>
                    <a:pt x="20" y="31"/>
                    <a:pt x="10" y="31"/>
                    <a:pt x="0" y="31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6" name="Freeform 8773" descr="© INSCALE GmbH, 05.05.2010&#10;http://www.presentationload.com/">
              <a:extLst>
                <a:ext uri="{FF2B5EF4-FFF2-40B4-BE49-F238E27FC236}">
                  <a16:creationId xmlns:a16="http://schemas.microsoft.com/office/drawing/2014/main" id="{9CE31C61-9608-7F42-B8A8-CA15258C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507"/>
              <a:ext cx="48" cy="88"/>
            </a:xfrm>
            <a:custGeom>
              <a:avLst/>
              <a:gdLst>
                <a:gd name="T0" fmla="*/ 29 w 31"/>
                <a:gd name="T1" fmla="*/ 3 h 56"/>
                <a:gd name="T2" fmla="*/ 31 w 31"/>
                <a:gd name="T3" fmla="*/ 2 h 56"/>
                <a:gd name="T4" fmla="*/ 31 w 31"/>
                <a:gd name="T5" fmla="*/ 11 h 56"/>
                <a:gd name="T6" fmla="*/ 34 w 31"/>
                <a:gd name="T7" fmla="*/ 17 h 56"/>
                <a:gd name="T8" fmla="*/ 33 w 31"/>
                <a:gd name="T9" fmla="*/ 16 h 56"/>
                <a:gd name="T10" fmla="*/ 34 w 31"/>
                <a:gd name="T11" fmla="*/ 20 h 56"/>
                <a:gd name="T12" fmla="*/ 34 w 31"/>
                <a:gd name="T13" fmla="*/ 20 h 56"/>
                <a:gd name="T14" fmla="*/ 39 w 31"/>
                <a:gd name="T15" fmla="*/ 22 h 56"/>
                <a:gd name="T16" fmla="*/ 40 w 31"/>
                <a:gd name="T17" fmla="*/ 22 h 56"/>
                <a:gd name="T18" fmla="*/ 43 w 31"/>
                <a:gd name="T19" fmla="*/ 20 h 56"/>
                <a:gd name="T20" fmla="*/ 46 w 31"/>
                <a:gd name="T21" fmla="*/ 22 h 56"/>
                <a:gd name="T22" fmla="*/ 45 w 31"/>
                <a:gd name="T23" fmla="*/ 28 h 56"/>
                <a:gd name="T24" fmla="*/ 45 w 31"/>
                <a:gd name="T25" fmla="*/ 31 h 56"/>
                <a:gd name="T26" fmla="*/ 43 w 31"/>
                <a:gd name="T27" fmla="*/ 49 h 56"/>
                <a:gd name="T28" fmla="*/ 43 w 31"/>
                <a:gd name="T29" fmla="*/ 83 h 56"/>
                <a:gd name="T30" fmla="*/ 43 w 31"/>
                <a:gd name="T31" fmla="*/ 88 h 56"/>
                <a:gd name="T32" fmla="*/ 31 w 31"/>
                <a:gd name="T33" fmla="*/ 88 h 56"/>
                <a:gd name="T34" fmla="*/ 2 w 31"/>
                <a:gd name="T35" fmla="*/ 88 h 56"/>
                <a:gd name="T36" fmla="*/ 2 w 31"/>
                <a:gd name="T37" fmla="*/ 41 h 56"/>
                <a:gd name="T38" fmla="*/ 3 w 31"/>
                <a:gd name="T39" fmla="*/ 8 h 56"/>
                <a:gd name="T40" fmla="*/ 5 w 31"/>
                <a:gd name="T41" fmla="*/ 8 h 56"/>
                <a:gd name="T42" fmla="*/ 6 w 31"/>
                <a:gd name="T43" fmla="*/ 5 h 56"/>
                <a:gd name="T44" fmla="*/ 11 w 31"/>
                <a:gd name="T45" fmla="*/ 2 h 56"/>
                <a:gd name="T46" fmla="*/ 14 w 31"/>
                <a:gd name="T47" fmla="*/ 5 h 56"/>
                <a:gd name="T48" fmla="*/ 19 w 31"/>
                <a:gd name="T49" fmla="*/ 5 h 56"/>
                <a:gd name="T50" fmla="*/ 23 w 31"/>
                <a:gd name="T51" fmla="*/ 6 h 56"/>
                <a:gd name="T52" fmla="*/ 25 w 31"/>
                <a:gd name="T53" fmla="*/ 6 h 56"/>
                <a:gd name="T54" fmla="*/ 29 w 31"/>
                <a:gd name="T55" fmla="*/ 3 h 56"/>
                <a:gd name="T56" fmla="*/ 29 w 31"/>
                <a:gd name="T57" fmla="*/ 3 h 56"/>
                <a:gd name="T58" fmla="*/ 29 w 31"/>
                <a:gd name="T59" fmla="*/ 3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"/>
                <a:gd name="T91" fmla="*/ 0 h 56"/>
                <a:gd name="T92" fmla="*/ 31 w 31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" h="56">
                  <a:moveTo>
                    <a:pt x="19" y="2"/>
                  </a:moveTo>
                  <a:cubicBezTo>
                    <a:pt x="19" y="2"/>
                    <a:pt x="19" y="1"/>
                    <a:pt x="20" y="1"/>
                  </a:cubicBezTo>
                  <a:cubicBezTo>
                    <a:pt x="23" y="2"/>
                    <a:pt x="21" y="5"/>
                    <a:pt x="20" y="7"/>
                  </a:cubicBezTo>
                  <a:cubicBezTo>
                    <a:pt x="19" y="9"/>
                    <a:pt x="23" y="9"/>
                    <a:pt x="22" y="11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4" y="14"/>
                    <a:pt x="25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6" y="14"/>
                    <a:pt x="27" y="14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5"/>
                    <a:pt x="29" y="18"/>
                    <a:pt x="29" y="18"/>
                  </a:cubicBezTo>
                  <a:cubicBezTo>
                    <a:pt x="30" y="19"/>
                    <a:pt x="31" y="20"/>
                    <a:pt x="29" y="20"/>
                  </a:cubicBezTo>
                  <a:cubicBezTo>
                    <a:pt x="28" y="23"/>
                    <a:pt x="29" y="28"/>
                    <a:pt x="28" y="31"/>
                  </a:cubicBezTo>
                  <a:cubicBezTo>
                    <a:pt x="28" y="39"/>
                    <a:pt x="28" y="46"/>
                    <a:pt x="28" y="53"/>
                  </a:cubicBezTo>
                  <a:cubicBezTo>
                    <a:pt x="28" y="54"/>
                    <a:pt x="29" y="56"/>
                    <a:pt x="28" y="56"/>
                  </a:cubicBezTo>
                  <a:cubicBezTo>
                    <a:pt x="25" y="56"/>
                    <a:pt x="22" y="56"/>
                    <a:pt x="20" y="56"/>
                  </a:cubicBezTo>
                  <a:cubicBezTo>
                    <a:pt x="14" y="56"/>
                    <a:pt x="8" y="56"/>
                    <a:pt x="1" y="56"/>
                  </a:cubicBezTo>
                  <a:cubicBezTo>
                    <a:pt x="1" y="46"/>
                    <a:pt x="1" y="36"/>
                    <a:pt x="1" y="26"/>
                  </a:cubicBezTo>
                  <a:cubicBezTo>
                    <a:pt x="1" y="20"/>
                    <a:pt x="0" y="11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4" y="2"/>
                    <a:pt x="5" y="0"/>
                    <a:pt x="7" y="1"/>
                  </a:cubicBezTo>
                  <a:cubicBezTo>
                    <a:pt x="8" y="2"/>
                    <a:pt x="8" y="2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3" y="3"/>
                    <a:pt x="14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8" y="4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7" name="Freeform 8774" descr="© INSCALE GmbH, 05.05.2010&#10;http://www.presentationload.com/">
              <a:extLst>
                <a:ext uri="{FF2B5EF4-FFF2-40B4-BE49-F238E27FC236}">
                  <a16:creationId xmlns:a16="http://schemas.microsoft.com/office/drawing/2014/main" id="{949CFB30-F00E-014F-A2D9-C372AF45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524"/>
              <a:ext cx="48" cy="75"/>
            </a:xfrm>
            <a:custGeom>
              <a:avLst/>
              <a:gdLst>
                <a:gd name="T0" fmla="*/ 48 w 31"/>
                <a:gd name="T1" fmla="*/ 14 h 48"/>
                <a:gd name="T2" fmla="*/ 48 w 31"/>
                <a:gd name="T3" fmla="*/ 59 h 48"/>
                <a:gd name="T4" fmla="*/ 48 w 31"/>
                <a:gd name="T5" fmla="*/ 73 h 48"/>
                <a:gd name="T6" fmla="*/ 26 w 31"/>
                <a:gd name="T7" fmla="*/ 75 h 48"/>
                <a:gd name="T8" fmla="*/ 2 w 31"/>
                <a:gd name="T9" fmla="*/ 75 h 48"/>
                <a:gd name="T10" fmla="*/ 0 w 31"/>
                <a:gd name="T11" fmla="*/ 64 h 48"/>
                <a:gd name="T12" fmla="*/ 2 w 31"/>
                <a:gd name="T13" fmla="*/ 17 h 48"/>
                <a:gd name="T14" fmla="*/ 3 w 31"/>
                <a:gd name="T15" fmla="*/ 19 h 48"/>
                <a:gd name="T16" fmla="*/ 11 w 31"/>
                <a:gd name="T17" fmla="*/ 22 h 48"/>
                <a:gd name="T18" fmla="*/ 19 w 31"/>
                <a:gd name="T19" fmla="*/ 17 h 48"/>
                <a:gd name="T20" fmla="*/ 19 w 31"/>
                <a:gd name="T21" fmla="*/ 17 h 48"/>
                <a:gd name="T22" fmla="*/ 19 w 31"/>
                <a:gd name="T23" fmla="*/ 17 h 48"/>
                <a:gd name="T24" fmla="*/ 20 w 31"/>
                <a:gd name="T25" fmla="*/ 14 h 48"/>
                <a:gd name="T26" fmla="*/ 20 w 31"/>
                <a:gd name="T27" fmla="*/ 14 h 48"/>
                <a:gd name="T28" fmla="*/ 22 w 31"/>
                <a:gd name="T29" fmla="*/ 11 h 48"/>
                <a:gd name="T30" fmla="*/ 34 w 31"/>
                <a:gd name="T31" fmla="*/ 6 h 48"/>
                <a:gd name="T32" fmla="*/ 37 w 31"/>
                <a:gd name="T33" fmla="*/ 9 h 48"/>
                <a:gd name="T34" fmla="*/ 39 w 31"/>
                <a:gd name="T35" fmla="*/ 16 h 48"/>
                <a:gd name="T36" fmla="*/ 40 w 31"/>
                <a:gd name="T37" fmla="*/ 16 h 48"/>
                <a:gd name="T38" fmla="*/ 40 w 31"/>
                <a:gd name="T39" fmla="*/ 16 h 48"/>
                <a:gd name="T40" fmla="*/ 46 w 31"/>
                <a:gd name="T41" fmla="*/ 14 h 48"/>
                <a:gd name="T42" fmla="*/ 48 w 31"/>
                <a:gd name="T43" fmla="*/ 14 h 48"/>
                <a:gd name="T44" fmla="*/ 48 w 31"/>
                <a:gd name="T45" fmla="*/ 14 h 48"/>
                <a:gd name="T46" fmla="*/ 48 w 31"/>
                <a:gd name="T47" fmla="*/ 14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"/>
                <a:gd name="T73" fmla="*/ 0 h 48"/>
                <a:gd name="T74" fmla="*/ 31 w 31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" h="48">
                  <a:moveTo>
                    <a:pt x="31" y="9"/>
                  </a:moveTo>
                  <a:cubicBezTo>
                    <a:pt x="31" y="19"/>
                    <a:pt x="31" y="28"/>
                    <a:pt x="31" y="38"/>
                  </a:cubicBezTo>
                  <a:cubicBezTo>
                    <a:pt x="31" y="38"/>
                    <a:pt x="31" y="47"/>
                    <a:pt x="31" y="47"/>
                  </a:cubicBezTo>
                  <a:cubicBezTo>
                    <a:pt x="26" y="48"/>
                    <a:pt x="22" y="48"/>
                    <a:pt x="17" y="48"/>
                  </a:cubicBezTo>
                  <a:cubicBezTo>
                    <a:pt x="12" y="48"/>
                    <a:pt x="7" y="48"/>
                    <a:pt x="1" y="48"/>
                  </a:cubicBezTo>
                  <a:cubicBezTo>
                    <a:pt x="0" y="48"/>
                    <a:pt x="0" y="42"/>
                    <a:pt x="0" y="41"/>
                  </a:cubicBezTo>
                  <a:cubicBezTo>
                    <a:pt x="0" y="31"/>
                    <a:pt x="0" y="21"/>
                    <a:pt x="1" y="11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4" y="12"/>
                    <a:pt x="5" y="14"/>
                    <a:pt x="7" y="14"/>
                  </a:cubicBezTo>
                  <a:cubicBezTo>
                    <a:pt x="9" y="14"/>
                    <a:pt x="11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8"/>
                    <a:pt x="14" y="7"/>
                  </a:cubicBezTo>
                  <a:cubicBezTo>
                    <a:pt x="18" y="8"/>
                    <a:pt x="18" y="0"/>
                    <a:pt x="22" y="4"/>
                  </a:cubicBezTo>
                  <a:cubicBezTo>
                    <a:pt x="23" y="5"/>
                    <a:pt x="24" y="6"/>
                    <a:pt x="24" y="6"/>
                  </a:cubicBezTo>
                  <a:cubicBezTo>
                    <a:pt x="25" y="7"/>
                    <a:pt x="24" y="9"/>
                    <a:pt x="25" y="10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7" y="10"/>
                    <a:pt x="28" y="9"/>
                    <a:pt x="30" y="9"/>
                  </a:cubicBezTo>
                  <a:cubicBezTo>
                    <a:pt x="30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8" name="Freeform 8775" descr="© INSCALE GmbH, 05.05.2010&#10;http://www.presentationload.com/">
              <a:extLst>
                <a:ext uri="{FF2B5EF4-FFF2-40B4-BE49-F238E27FC236}">
                  <a16:creationId xmlns:a16="http://schemas.microsoft.com/office/drawing/2014/main" id="{E57CBDE4-F0D8-BC4C-A857-B45A4038E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532"/>
              <a:ext cx="56" cy="81"/>
            </a:xfrm>
            <a:custGeom>
              <a:avLst/>
              <a:gdLst>
                <a:gd name="T0" fmla="*/ 0 w 36"/>
                <a:gd name="T1" fmla="*/ 11 h 52"/>
                <a:gd name="T2" fmla="*/ 2 w 36"/>
                <a:gd name="T3" fmla="*/ 12 h 52"/>
                <a:gd name="T4" fmla="*/ 3 w 36"/>
                <a:gd name="T5" fmla="*/ 6 h 52"/>
                <a:gd name="T6" fmla="*/ 3 w 36"/>
                <a:gd name="T7" fmla="*/ 6 h 52"/>
                <a:gd name="T8" fmla="*/ 5 w 36"/>
                <a:gd name="T9" fmla="*/ 9 h 52"/>
                <a:gd name="T10" fmla="*/ 6 w 36"/>
                <a:gd name="T11" fmla="*/ 3 h 52"/>
                <a:gd name="T12" fmla="*/ 16 w 36"/>
                <a:gd name="T13" fmla="*/ 3 h 52"/>
                <a:gd name="T14" fmla="*/ 16 w 36"/>
                <a:gd name="T15" fmla="*/ 3 h 52"/>
                <a:gd name="T16" fmla="*/ 16 w 36"/>
                <a:gd name="T17" fmla="*/ 3 h 52"/>
                <a:gd name="T18" fmla="*/ 19 w 36"/>
                <a:gd name="T19" fmla="*/ 8 h 52"/>
                <a:gd name="T20" fmla="*/ 22 w 36"/>
                <a:gd name="T21" fmla="*/ 6 h 52"/>
                <a:gd name="T22" fmla="*/ 20 w 36"/>
                <a:gd name="T23" fmla="*/ 9 h 52"/>
                <a:gd name="T24" fmla="*/ 23 w 36"/>
                <a:gd name="T25" fmla="*/ 8 h 52"/>
                <a:gd name="T26" fmla="*/ 23 w 36"/>
                <a:gd name="T27" fmla="*/ 8 h 52"/>
                <a:gd name="T28" fmla="*/ 26 w 36"/>
                <a:gd name="T29" fmla="*/ 12 h 52"/>
                <a:gd name="T30" fmla="*/ 31 w 36"/>
                <a:gd name="T31" fmla="*/ 14 h 52"/>
                <a:gd name="T32" fmla="*/ 31 w 36"/>
                <a:gd name="T33" fmla="*/ 14 h 52"/>
                <a:gd name="T34" fmla="*/ 33 w 36"/>
                <a:gd name="T35" fmla="*/ 12 h 52"/>
                <a:gd name="T36" fmla="*/ 34 w 36"/>
                <a:gd name="T37" fmla="*/ 19 h 52"/>
                <a:gd name="T38" fmla="*/ 37 w 36"/>
                <a:gd name="T39" fmla="*/ 17 h 52"/>
                <a:gd name="T40" fmla="*/ 39 w 36"/>
                <a:gd name="T41" fmla="*/ 23 h 52"/>
                <a:gd name="T42" fmla="*/ 47 w 36"/>
                <a:gd name="T43" fmla="*/ 28 h 52"/>
                <a:gd name="T44" fmla="*/ 47 w 36"/>
                <a:gd name="T45" fmla="*/ 25 h 52"/>
                <a:gd name="T46" fmla="*/ 51 w 36"/>
                <a:gd name="T47" fmla="*/ 25 h 52"/>
                <a:gd name="T48" fmla="*/ 53 w 36"/>
                <a:gd name="T49" fmla="*/ 30 h 52"/>
                <a:gd name="T50" fmla="*/ 53 w 36"/>
                <a:gd name="T51" fmla="*/ 30 h 52"/>
                <a:gd name="T52" fmla="*/ 54 w 36"/>
                <a:gd name="T53" fmla="*/ 30 h 52"/>
                <a:gd name="T54" fmla="*/ 53 w 36"/>
                <a:gd name="T55" fmla="*/ 33 h 52"/>
                <a:gd name="T56" fmla="*/ 54 w 36"/>
                <a:gd name="T57" fmla="*/ 59 h 52"/>
                <a:gd name="T58" fmla="*/ 53 w 36"/>
                <a:gd name="T59" fmla="*/ 81 h 52"/>
                <a:gd name="T60" fmla="*/ 53 w 36"/>
                <a:gd name="T61" fmla="*/ 81 h 52"/>
                <a:gd name="T62" fmla="*/ 50 w 36"/>
                <a:gd name="T63" fmla="*/ 76 h 52"/>
                <a:gd name="T64" fmla="*/ 48 w 36"/>
                <a:gd name="T65" fmla="*/ 75 h 52"/>
                <a:gd name="T66" fmla="*/ 48 w 36"/>
                <a:gd name="T67" fmla="*/ 75 h 52"/>
                <a:gd name="T68" fmla="*/ 45 w 36"/>
                <a:gd name="T69" fmla="*/ 73 h 52"/>
                <a:gd name="T70" fmla="*/ 44 w 36"/>
                <a:gd name="T71" fmla="*/ 73 h 52"/>
                <a:gd name="T72" fmla="*/ 40 w 36"/>
                <a:gd name="T73" fmla="*/ 72 h 52"/>
                <a:gd name="T74" fmla="*/ 34 w 36"/>
                <a:gd name="T75" fmla="*/ 72 h 52"/>
                <a:gd name="T76" fmla="*/ 31 w 36"/>
                <a:gd name="T77" fmla="*/ 72 h 52"/>
                <a:gd name="T78" fmla="*/ 26 w 36"/>
                <a:gd name="T79" fmla="*/ 73 h 52"/>
                <a:gd name="T80" fmla="*/ 23 w 36"/>
                <a:gd name="T81" fmla="*/ 72 h 52"/>
                <a:gd name="T82" fmla="*/ 22 w 36"/>
                <a:gd name="T83" fmla="*/ 72 h 52"/>
                <a:gd name="T84" fmla="*/ 22 w 36"/>
                <a:gd name="T85" fmla="*/ 72 h 52"/>
                <a:gd name="T86" fmla="*/ 9 w 36"/>
                <a:gd name="T87" fmla="*/ 73 h 52"/>
                <a:gd name="T88" fmla="*/ 6 w 36"/>
                <a:gd name="T89" fmla="*/ 75 h 52"/>
                <a:gd name="T90" fmla="*/ 2 w 36"/>
                <a:gd name="T91" fmla="*/ 73 h 52"/>
                <a:gd name="T92" fmla="*/ 0 w 36"/>
                <a:gd name="T93" fmla="*/ 11 h 52"/>
                <a:gd name="T94" fmla="*/ 0 w 36"/>
                <a:gd name="T95" fmla="*/ 11 h 52"/>
                <a:gd name="T96" fmla="*/ 0 w 36"/>
                <a:gd name="T97" fmla="*/ 11 h 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6"/>
                <a:gd name="T148" fmla="*/ 0 h 52"/>
                <a:gd name="T149" fmla="*/ 36 w 36"/>
                <a:gd name="T150" fmla="*/ 52 h 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6" h="52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5"/>
                    <a:pt x="3" y="3"/>
                    <a:pt x="4" y="2"/>
                  </a:cubicBezTo>
                  <a:cubicBezTo>
                    <a:pt x="6" y="0"/>
                    <a:pt x="7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3" y="5"/>
                    <a:pt x="13" y="4"/>
                    <a:pt x="14" y="4"/>
                  </a:cubicBezTo>
                  <a:cubicBezTo>
                    <a:pt x="16" y="4"/>
                    <a:pt x="13" y="5"/>
                    <a:pt x="13" y="6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6"/>
                    <a:pt x="16" y="7"/>
                    <a:pt x="17" y="8"/>
                  </a:cubicBezTo>
                  <a:cubicBezTo>
                    <a:pt x="18" y="8"/>
                    <a:pt x="19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1" y="9"/>
                    <a:pt x="22" y="12"/>
                    <a:pt x="22" y="12"/>
                  </a:cubicBezTo>
                  <a:cubicBezTo>
                    <a:pt x="23" y="13"/>
                    <a:pt x="24" y="12"/>
                    <a:pt x="24" y="11"/>
                  </a:cubicBezTo>
                  <a:cubicBezTo>
                    <a:pt x="26" y="12"/>
                    <a:pt x="24" y="14"/>
                    <a:pt x="25" y="15"/>
                  </a:cubicBezTo>
                  <a:cubicBezTo>
                    <a:pt x="25" y="16"/>
                    <a:pt x="28" y="18"/>
                    <a:pt x="30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2" y="17"/>
                    <a:pt x="31" y="20"/>
                    <a:pt x="33" y="16"/>
                  </a:cubicBezTo>
                  <a:cubicBezTo>
                    <a:pt x="36" y="18"/>
                    <a:pt x="30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4" y="19"/>
                    <a:pt x="34" y="20"/>
                    <a:pt x="34" y="21"/>
                  </a:cubicBezTo>
                  <a:cubicBezTo>
                    <a:pt x="36" y="22"/>
                    <a:pt x="35" y="35"/>
                    <a:pt x="35" y="38"/>
                  </a:cubicBezTo>
                  <a:cubicBezTo>
                    <a:pt x="35" y="40"/>
                    <a:pt x="36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2" y="50"/>
                    <a:pt x="32" y="49"/>
                  </a:cubicBezTo>
                  <a:cubicBezTo>
                    <a:pt x="32" y="49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7"/>
                    <a:pt x="30" y="47"/>
                    <a:pt x="29" y="47"/>
                  </a:cubicBezTo>
                  <a:cubicBezTo>
                    <a:pt x="29" y="47"/>
                    <a:pt x="29" y="47"/>
                    <a:pt x="28" y="47"/>
                  </a:cubicBezTo>
                  <a:cubicBezTo>
                    <a:pt x="27" y="47"/>
                    <a:pt x="27" y="46"/>
                    <a:pt x="26" y="46"/>
                  </a:cubicBezTo>
                  <a:cubicBezTo>
                    <a:pt x="25" y="47"/>
                    <a:pt x="23" y="46"/>
                    <a:pt x="22" y="46"/>
                  </a:cubicBezTo>
                  <a:cubicBezTo>
                    <a:pt x="21" y="46"/>
                    <a:pt x="21" y="46"/>
                    <a:pt x="20" y="46"/>
                  </a:cubicBezTo>
                  <a:cubicBezTo>
                    <a:pt x="19" y="46"/>
                    <a:pt x="18" y="47"/>
                    <a:pt x="17" y="47"/>
                  </a:cubicBezTo>
                  <a:cubicBezTo>
                    <a:pt x="16" y="46"/>
                    <a:pt x="16" y="46"/>
                    <a:pt x="15" y="46"/>
                  </a:cubicBezTo>
                  <a:cubicBezTo>
                    <a:pt x="15" y="46"/>
                    <a:pt x="15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5"/>
                    <a:pt x="8" y="47"/>
                    <a:pt x="6" y="47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3" y="47"/>
                    <a:pt x="2" y="47"/>
                    <a:pt x="1" y="47"/>
                  </a:cubicBezTo>
                  <a:cubicBezTo>
                    <a:pt x="0" y="34"/>
                    <a:pt x="0" y="2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9" name="Freeform 8776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27C-D09A-5747-A75A-A530BB657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2534"/>
              <a:ext cx="54" cy="70"/>
            </a:xfrm>
            <a:custGeom>
              <a:avLst/>
              <a:gdLst>
                <a:gd name="T0" fmla="*/ 2 w 35"/>
                <a:gd name="T1" fmla="*/ 0 h 45"/>
                <a:gd name="T2" fmla="*/ 2 w 35"/>
                <a:gd name="T3" fmla="*/ 0 h 45"/>
                <a:gd name="T4" fmla="*/ 8 w 35"/>
                <a:gd name="T5" fmla="*/ 11 h 45"/>
                <a:gd name="T6" fmla="*/ 15 w 35"/>
                <a:gd name="T7" fmla="*/ 11 h 45"/>
                <a:gd name="T8" fmla="*/ 19 w 35"/>
                <a:gd name="T9" fmla="*/ 16 h 45"/>
                <a:gd name="T10" fmla="*/ 25 w 35"/>
                <a:gd name="T11" fmla="*/ 14 h 45"/>
                <a:gd name="T12" fmla="*/ 31 w 35"/>
                <a:gd name="T13" fmla="*/ 8 h 45"/>
                <a:gd name="T14" fmla="*/ 31 w 35"/>
                <a:gd name="T15" fmla="*/ 12 h 45"/>
                <a:gd name="T16" fmla="*/ 39 w 35"/>
                <a:gd name="T17" fmla="*/ 17 h 45"/>
                <a:gd name="T18" fmla="*/ 43 w 35"/>
                <a:gd name="T19" fmla="*/ 22 h 45"/>
                <a:gd name="T20" fmla="*/ 46 w 35"/>
                <a:gd name="T21" fmla="*/ 22 h 45"/>
                <a:gd name="T22" fmla="*/ 48 w 35"/>
                <a:gd name="T23" fmla="*/ 22 h 45"/>
                <a:gd name="T24" fmla="*/ 54 w 35"/>
                <a:gd name="T25" fmla="*/ 34 h 45"/>
                <a:gd name="T26" fmla="*/ 54 w 35"/>
                <a:gd name="T27" fmla="*/ 68 h 45"/>
                <a:gd name="T28" fmla="*/ 11 w 35"/>
                <a:gd name="T29" fmla="*/ 68 h 45"/>
                <a:gd name="T30" fmla="*/ 2 w 35"/>
                <a:gd name="T31" fmla="*/ 65 h 45"/>
                <a:gd name="T32" fmla="*/ 2 w 35"/>
                <a:gd name="T33" fmla="*/ 42 h 45"/>
                <a:gd name="T34" fmla="*/ 2 w 35"/>
                <a:gd name="T35" fmla="*/ 12 h 45"/>
                <a:gd name="T36" fmla="*/ 2 w 35"/>
                <a:gd name="T37" fmla="*/ 0 h 45"/>
                <a:gd name="T38" fmla="*/ 2 w 35"/>
                <a:gd name="T39" fmla="*/ 0 h 45"/>
                <a:gd name="T40" fmla="*/ 2 w 35"/>
                <a:gd name="T41" fmla="*/ 0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5"/>
                <a:gd name="T64" fmla="*/ 0 h 45"/>
                <a:gd name="T65" fmla="*/ 35 w 35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5" h="4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5"/>
                    <a:pt x="5" y="7"/>
                  </a:cubicBezTo>
                  <a:cubicBezTo>
                    <a:pt x="6" y="10"/>
                    <a:pt x="8" y="5"/>
                    <a:pt x="10" y="7"/>
                  </a:cubicBezTo>
                  <a:cubicBezTo>
                    <a:pt x="11" y="8"/>
                    <a:pt x="11" y="10"/>
                    <a:pt x="12" y="10"/>
                  </a:cubicBezTo>
                  <a:cubicBezTo>
                    <a:pt x="13" y="11"/>
                    <a:pt x="15" y="10"/>
                    <a:pt x="16" y="9"/>
                  </a:cubicBezTo>
                  <a:cubicBezTo>
                    <a:pt x="17" y="7"/>
                    <a:pt x="16" y="0"/>
                    <a:pt x="20" y="5"/>
                  </a:cubicBezTo>
                  <a:cubicBezTo>
                    <a:pt x="25" y="4"/>
                    <a:pt x="21" y="6"/>
                    <a:pt x="20" y="8"/>
                  </a:cubicBezTo>
                  <a:cubicBezTo>
                    <a:pt x="20" y="9"/>
                    <a:pt x="23" y="11"/>
                    <a:pt x="25" y="11"/>
                  </a:cubicBezTo>
                  <a:cubicBezTo>
                    <a:pt x="27" y="10"/>
                    <a:pt x="26" y="13"/>
                    <a:pt x="28" y="14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5" y="13"/>
                    <a:pt x="35" y="20"/>
                    <a:pt x="35" y="22"/>
                  </a:cubicBezTo>
                  <a:cubicBezTo>
                    <a:pt x="35" y="30"/>
                    <a:pt x="35" y="37"/>
                    <a:pt x="35" y="44"/>
                  </a:cubicBezTo>
                  <a:cubicBezTo>
                    <a:pt x="26" y="44"/>
                    <a:pt x="16" y="44"/>
                    <a:pt x="7" y="44"/>
                  </a:cubicBezTo>
                  <a:cubicBezTo>
                    <a:pt x="6" y="42"/>
                    <a:pt x="1" y="45"/>
                    <a:pt x="1" y="42"/>
                  </a:cubicBezTo>
                  <a:cubicBezTo>
                    <a:pt x="1" y="37"/>
                    <a:pt x="1" y="32"/>
                    <a:pt x="1" y="27"/>
                  </a:cubicBezTo>
                  <a:cubicBezTo>
                    <a:pt x="1" y="21"/>
                    <a:pt x="1" y="14"/>
                    <a:pt x="1" y="8"/>
                  </a:cubicBezTo>
                  <a:cubicBezTo>
                    <a:pt x="1" y="6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0" name="Freeform 8777" descr="© INSCALE GmbH, 05.05.2010&#10;http://www.presentationload.com/">
              <a:extLst>
                <a:ext uri="{FF2B5EF4-FFF2-40B4-BE49-F238E27FC236}">
                  <a16:creationId xmlns:a16="http://schemas.microsoft.com/office/drawing/2014/main" id="{61E2A2F6-2B88-A442-B8C4-86B54951B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532"/>
              <a:ext cx="51" cy="68"/>
            </a:xfrm>
            <a:custGeom>
              <a:avLst/>
              <a:gdLst>
                <a:gd name="T0" fmla="*/ 51 w 33"/>
                <a:gd name="T1" fmla="*/ 2 h 44"/>
                <a:gd name="T2" fmla="*/ 51 w 33"/>
                <a:gd name="T3" fmla="*/ 68 h 44"/>
                <a:gd name="T4" fmla="*/ 0 w 33"/>
                <a:gd name="T5" fmla="*/ 65 h 44"/>
                <a:gd name="T6" fmla="*/ 0 w 33"/>
                <a:gd name="T7" fmla="*/ 6 h 44"/>
                <a:gd name="T8" fmla="*/ 3 w 33"/>
                <a:gd name="T9" fmla="*/ 17 h 44"/>
                <a:gd name="T10" fmla="*/ 14 w 33"/>
                <a:gd name="T11" fmla="*/ 11 h 44"/>
                <a:gd name="T12" fmla="*/ 14 w 33"/>
                <a:gd name="T13" fmla="*/ 14 h 44"/>
                <a:gd name="T14" fmla="*/ 15 w 33"/>
                <a:gd name="T15" fmla="*/ 9 h 44"/>
                <a:gd name="T16" fmla="*/ 22 w 33"/>
                <a:gd name="T17" fmla="*/ 11 h 44"/>
                <a:gd name="T18" fmla="*/ 26 w 33"/>
                <a:gd name="T19" fmla="*/ 8 h 44"/>
                <a:gd name="T20" fmla="*/ 29 w 33"/>
                <a:gd name="T21" fmla="*/ 15 h 44"/>
                <a:gd name="T22" fmla="*/ 26 w 33"/>
                <a:gd name="T23" fmla="*/ 19 h 44"/>
                <a:gd name="T24" fmla="*/ 28 w 33"/>
                <a:gd name="T25" fmla="*/ 22 h 44"/>
                <a:gd name="T26" fmla="*/ 31 w 33"/>
                <a:gd name="T27" fmla="*/ 29 h 44"/>
                <a:gd name="T28" fmla="*/ 37 w 33"/>
                <a:gd name="T29" fmla="*/ 26 h 44"/>
                <a:gd name="T30" fmla="*/ 37 w 33"/>
                <a:gd name="T31" fmla="*/ 20 h 44"/>
                <a:gd name="T32" fmla="*/ 40 w 33"/>
                <a:gd name="T33" fmla="*/ 17 h 44"/>
                <a:gd name="T34" fmla="*/ 37 w 33"/>
                <a:gd name="T35" fmla="*/ 15 h 44"/>
                <a:gd name="T36" fmla="*/ 40 w 33"/>
                <a:gd name="T37" fmla="*/ 15 h 44"/>
                <a:gd name="T38" fmla="*/ 46 w 33"/>
                <a:gd name="T39" fmla="*/ 11 h 44"/>
                <a:gd name="T40" fmla="*/ 46 w 33"/>
                <a:gd name="T41" fmla="*/ 3 h 44"/>
                <a:gd name="T42" fmla="*/ 51 w 33"/>
                <a:gd name="T43" fmla="*/ 2 h 44"/>
                <a:gd name="T44" fmla="*/ 51 w 33"/>
                <a:gd name="T45" fmla="*/ 2 h 44"/>
                <a:gd name="T46" fmla="*/ 51 w 33"/>
                <a:gd name="T47" fmla="*/ 2 h 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3"/>
                <a:gd name="T73" fmla="*/ 0 h 44"/>
                <a:gd name="T74" fmla="*/ 33 w 33"/>
                <a:gd name="T75" fmla="*/ 44 h 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3" h="44">
                  <a:moveTo>
                    <a:pt x="33" y="1"/>
                  </a:moveTo>
                  <a:cubicBezTo>
                    <a:pt x="33" y="15"/>
                    <a:pt x="33" y="30"/>
                    <a:pt x="33" y="44"/>
                  </a:cubicBezTo>
                  <a:cubicBezTo>
                    <a:pt x="22" y="43"/>
                    <a:pt x="10" y="42"/>
                    <a:pt x="0" y="42"/>
                  </a:cubicBezTo>
                  <a:cubicBezTo>
                    <a:pt x="0" y="30"/>
                    <a:pt x="0" y="17"/>
                    <a:pt x="0" y="4"/>
                  </a:cubicBezTo>
                  <a:cubicBezTo>
                    <a:pt x="4" y="6"/>
                    <a:pt x="0" y="9"/>
                    <a:pt x="2" y="11"/>
                  </a:cubicBezTo>
                  <a:cubicBezTo>
                    <a:pt x="5" y="15"/>
                    <a:pt x="8" y="10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13" y="8"/>
                    <a:pt x="12" y="9"/>
                    <a:pt x="14" y="7"/>
                  </a:cubicBezTo>
                  <a:cubicBezTo>
                    <a:pt x="15" y="6"/>
                    <a:pt x="15" y="3"/>
                    <a:pt x="17" y="5"/>
                  </a:cubicBezTo>
                  <a:cubicBezTo>
                    <a:pt x="19" y="6"/>
                    <a:pt x="19" y="9"/>
                    <a:pt x="19" y="10"/>
                  </a:cubicBezTo>
                  <a:cubicBezTo>
                    <a:pt x="18" y="11"/>
                    <a:pt x="17" y="11"/>
                    <a:pt x="17" y="12"/>
                  </a:cubicBezTo>
                  <a:cubicBezTo>
                    <a:pt x="17" y="13"/>
                    <a:pt x="17" y="13"/>
                    <a:pt x="18" y="14"/>
                  </a:cubicBezTo>
                  <a:cubicBezTo>
                    <a:pt x="18" y="16"/>
                    <a:pt x="18" y="18"/>
                    <a:pt x="20" y="19"/>
                  </a:cubicBezTo>
                  <a:cubicBezTo>
                    <a:pt x="22" y="21"/>
                    <a:pt x="24" y="20"/>
                    <a:pt x="24" y="17"/>
                  </a:cubicBezTo>
                  <a:cubicBezTo>
                    <a:pt x="24" y="16"/>
                    <a:pt x="23" y="14"/>
                    <a:pt x="24" y="13"/>
                  </a:cubicBezTo>
                  <a:cubicBezTo>
                    <a:pt x="25" y="12"/>
                    <a:pt x="27" y="12"/>
                    <a:pt x="26" y="11"/>
                  </a:cubicBezTo>
                  <a:cubicBezTo>
                    <a:pt x="26" y="10"/>
                    <a:pt x="25" y="10"/>
                    <a:pt x="24" y="10"/>
                  </a:cubicBezTo>
                  <a:cubicBezTo>
                    <a:pt x="23" y="9"/>
                    <a:pt x="25" y="8"/>
                    <a:pt x="26" y="10"/>
                  </a:cubicBezTo>
                  <a:cubicBezTo>
                    <a:pt x="27" y="11"/>
                    <a:pt x="29" y="8"/>
                    <a:pt x="30" y="7"/>
                  </a:cubicBezTo>
                  <a:cubicBezTo>
                    <a:pt x="32" y="5"/>
                    <a:pt x="29" y="4"/>
                    <a:pt x="30" y="2"/>
                  </a:cubicBezTo>
                  <a:cubicBezTo>
                    <a:pt x="30" y="0"/>
                    <a:pt x="31" y="4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1" name="Freeform 8778" descr="© INSCALE GmbH, 05.05.2010&#10;http://www.presentationload.com/">
              <a:extLst>
                <a:ext uri="{FF2B5EF4-FFF2-40B4-BE49-F238E27FC236}">
                  <a16:creationId xmlns:a16="http://schemas.microsoft.com/office/drawing/2014/main" id="{0A40245A-A2FB-2E40-BB4B-4C9D4D600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536"/>
              <a:ext cx="57" cy="69"/>
            </a:xfrm>
            <a:custGeom>
              <a:avLst/>
              <a:gdLst>
                <a:gd name="T0" fmla="*/ 12 w 37"/>
                <a:gd name="T1" fmla="*/ 8 h 45"/>
                <a:gd name="T2" fmla="*/ 14 w 37"/>
                <a:gd name="T3" fmla="*/ 6 h 45"/>
                <a:gd name="T4" fmla="*/ 14 w 37"/>
                <a:gd name="T5" fmla="*/ 6 h 45"/>
                <a:gd name="T6" fmla="*/ 14 w 37"/>
                <a:gd name="T7" fmla="*/ 6 h 45"/>
                <a:gd name="T8" fmla="*/ 14 w 37"/>
                <a:gd name="T9" fmla="*/ 6 h 45"/>
                <a:gd name="T10" fmla="*/ 17 w 37"/>
                <a:gd name="T11" fmla="*/ 8 h 45"/>
                <a:gd name="T12" fmla="*/ 20 w 37"/>
                <a:gd name="T13" fmla="*/ 5 h 45"/>
                <a:gd name="T14" fmla="*/ 23 w 37"/>
                <a:gd name="T15" fmla="*/ 5 h 45"/>
                <a:gd name="T16" fmla="*/ 28 w 37"/>
                <a:gd name="T17" fmla="*/ 0 h 45"/>
                <a:gd name="T18" fmla="*/ 31 w 37"/>
                <a:gd name="T19" fmla="*/ 2 h 45"/>
                <a:gd name="T20" fmla="*/ 32 w 37"/>
                <a:gd name="T21" fmla="*/ 8 h 45"/>
                <a:gd name="T22" fmla="*/ 35 w 37"/>
                <a:gd name="T23" fmla="*/ 6 h 45"/>
                <a:gd name="T24" fmla="*/ 37 w 37"/>
                <a:gd name="T25" fmla="*/ 8 h 45"/>
                <a:gd name="T26" fmla="*/ 42 w 37"/>
                <a:gd name="T27" fmla="*/ 8 h 45"/>
                <a:gd name="T28" fmla="*/ 42 w 37"/>
                <a:gd name="T29" fmla="*/ 9 h 45"/>
                <a:gd name="T30" fmla="*/ 45 w 37"/>
                <a:gd name="T31" fmla="*/ 9 h 45"/>
                <a:gd name="T32" fmla="*/ 52 w 37"/>
                <a:gd name="T33" fmla="*/ 8 h 45"/>
                <a:gd name="T34" fmla="*/ 54 w 37"/>
                <a:gd name="T35" fmla="*/ 8 h 45"/>
                <a:gd name="T36" fmla="*/ 55 w 37"/>
                <a:gd name="T37" fmla="*/ 69 h 45"/>
                <a:gd name="T38" fmla="*/ 54 w 37"/>
                <a:gd name="T39" fmla="*/ 69 h 45"/>
                <a:gd name="T40" fmla="*/ 37 w 37"/>
                <a:gd name="T41" fmla="*/ 60 h 45"/>
                <a:gd name="T42" fmla="*/ 34 w 37"/>
                <a:gd name="T43" fmla="*/ 60 h 45"/>
                <a:gd name="T44" fmla="*/ 31 w 37"/>
                <a:gd name="T45" fmla="*/ 58 h 45"/>
                <a:gd name="T46" fmla="*/ 28 w 37"/>
                <a:gd name="T47" fmla="*/ 58 h 45"/>
                <a:gd name="T48" fmla="*/ 25 w 37"/>
                <a:gd name="T49" fmla="*/ 55 h 45"/>
                <a:gd name="T50" fmla="*/ 23 w 37"/>
                <a:gd name="T51" fmla="*/ 57 h 45"/>
                <a:gd name="T52" fmla="*/ 20 w 37"/>
                <a:gd name="T53" fmla="*/ 57 h 45"/>
                <a:gd name="T54" fmla="*/ 18 w 37"/>
                <a:gd name="T55" fmla="*/ 57 h 45"/>
                <a:gd name="T56" fmla="*/ 17 w 37"/>
                <a:gd name="T57" fmla="*/ 55 h 45"/>
                <a:gd name="T58" fmla="*/ 11 w 37"/>
                <a:gd name="T59" fmla="*/ 55 h 45"/>
                <a:gd name="T60" fmla="*/ 5 w 37"/>
                <a:gd name="T61" fmla="*/ 60 h 45"/>
                <a:gd name="T62" fmla="*/ 3 w 37"/>
                <a:gd name="T63" fmla="*/ 37 h 45"/>
                <a:gd name="T64" fmla="*/ 5 w 37"/>
                <a:gd name="T65" fmla="*/ 12 h 45"/>
                <a:gd name="T66" fmla="*/ 9 w 37"/>
                <a:gd name="T67" fmla="*/ 11 h 45"/>
                <a:gd name="T68" fmla="*/ 12 w 37"/>
                <a:gd name="T69" fmla="*/ 12 h 45"/>
                <a:gd name="T70" fmla="*/ 12 w 37"/>
                <a:gd name="T71" fmla="*/ 8 h 45"/>
                <a:gd name="T72" fmla="*/ 12 w 37"/>
                <a:gd name="T73" fmla="*/ 8 h 45"/>
                <a:gd name="T74" fmla="*/ 12 w 37"/>
                <a:gd name="T75" fmla="*/ 8 h 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7"/>
                <a:gd name="T115" fmla="*/ 0 h 45"/>
                <a:gd name="T116" fmla="*/ 37 w 37"/>
                <a:gd name="T117" fmla="*/ 45 h 4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7" h="45">
                  <a:moveTo>
                    <a:pt x="8" y="5"/>
                  </a:move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2" y="4"/>
                    <a:pt x="12" y="4"/>
                    <a:pt x="13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2"/>
                    <a:pt x="18" y="1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4" y="5"/>
                    <a:pt x="24" y="5"/>
                  </a:cubicBezTo>
                  <a:cubicBezTo>
                    <a:pt x="25" y="5"/>
                    <a:pt x="26" y="5"/>
                    <a:pt x="27" y="5"/>
                  </a:cubicBezTo>
                  <a:cubicBezTo>
                    <a:pt x="27" y="5"/>
                    <a:pt x="26" y="6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31" y="6"/>
                    <a:pt x="32" y="6"/>
                    <a:pt x="34" y="5"/>
                  </a:cubicBezTo>
                  <a:cubicBezTo>
                    <a:pt x="34" y="5"/>
                    <a:pt x="34" y="3"/>
                    <a:pt x="35" y="5"/>
                  </a:cubicBezTo>
                  <a:cubicBezTo>
                    <a:pt x="37" y="18"/>
                    <a:pt x="35" y="32"/>
                    <a:pt x="36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1" y="43"/>
                    <a:pt x="28" y="40"/>
                    <a:pt x="24" y="39"/>
                  </a:cubicBezTo>
                  <a:cubicBezTo>
                    <a:pt x="24" y="39"/>
                    <a:pt x="23" y="41"/>
                    <a:pt x="22" y="39"/>
                  </a:cubicBezTo>
                  <a:cubicBezTo>
                    <a:pt x="22" y="39"/>
                    <a:pt x="21" y="38"/>
                    <a:pt x="20" y="38"/>
                  </a:cubicBezTo>
                  <a:cubicBezTo>
                    <a:pt x="20" y="37"/>
                    <a:pt x="19" y="38"/>
                    <a:pt x="18" y="38"/>
                  </a:cubicBezTo>
                  <a:cubicBezTo>
                    <a:pt x="18" y="37"/>
                    <a:pt x="17" y="37"/>
                    <a:pt x="16" y="36"/>
                  </a:cubicBezTo>
                  <a:cubicBezTo>
                    <a:pt x="16" y="37"/>
                    <a:pt x="15" y="37"/>
                    <a:pt x="15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6"/>
                  </a:cubicBezTo>
                  <a:cubicBezTo>
                    <a:pt x="10" y="36"/>
                    <a:pt x="8" y="35"/>
                    <a:pt x="7" y="36"/>
                  </a:cubicBezTo>
                  <a:cubicBezTo>
                    <a:pt x="5" y="37"/>
                    <a:pt x="5" y="39"/>
                    <a:pt x="3" y="39"/>
                  </a:cubicBezTo>
                  <a:cubicBezTo>
                    <a:pt x="0" y="37"/>
                    <a:pt x="2" y="26"/>
                    <a:pt x="2" y="24"/>
                  </a:cubicBezTo>
                  <a:cubicBezTo>
                    <a:pt x="2" y="22"/>
                    <a:pt x="1" y="9"/>
                    <a:pt x="3" y="8"/>
                  </a:cubicBezTo>
                  <a:cubicBezTo>
                    <a:pt x="5" y="8"/>
                    <a:pt x="4" y="6"/>
                    <a:pt x="6" y="7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9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2" name="Freeform 8779" descr="© INSCALE GmbH, 05.05.2010&#10;http://www.presentationload.com/">
              <a:extLst>
                <a:ext uri="{FF2B5EF4-FFF2-40B4-BE49-F238E27FC236}">
                  <a16:creationId xmlns:a16="http://schemas.microsoft.com/office/drawing/2014/main" id="{F536548B-2643-4542-8EC7-84AD58979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541"/>
              <a:ext cx="51" cy="69"/>
            </a:xfrm>
            <a:custGeom>
              <a:avLst/>
              <a:gdLst>
                <a:gd name="T0" fmla="*/ 0 w 33"/>
                <a:gd name="T1" fmla="*/ 20 h 44"/>
                <a:gd name="T2" fmla="*/ 3 w 33"/>
                <a:gd name="T3" fmla="*/ 25 h 44"/>
                <a:gd name="T4" fmla="*/ 8 w 33"/>
                <a:gd name="T5" fmla="*/ 22 h 44"/>
                <a:gd name="T6" fmla="*/ 14 w 33"/>
                <a:gd name="T7" fmla="*/ 19 h 44"/>
                <a:gd name="T8" fmla="*/ 20 w 33"/>
                <a:gd name="T9" fmla="*/ 11 h 44"/>
                <a:gd name="T10" fmla="*/ 22 w 33"/>
                <a:gd name="T11" fmla="*/ 9 h 44"/>
                <a:gd name="T12" fmla="*/ 22 w 33"/>
                <a:gd name="T13" fmla="*/ 6 h 44"/>
                <a:gd name="T14" fmla="*/ 26 w 33"/>
                <a:gd name="T15" fmla="*/ 8 h 44"/>
                <a:gd name="T16" fmla="*/ 26 w 33"/>
                <a:gd name="T17" fmla="*/ 5 h 44"/>
                <a:gd name="T18" fmla="*/ 34 w 33"/>
                <a:gd name="T19" fmla="*/ 5 h 44"/>
                <a:gd name="T20" fmla="*/ 34 w 33"/>
                <a:gd name="T21" fmla="*/ 6 h 44"/>
                <a:gd name="T22" fmla="*/ 36 w 33"/>
                <a:gd name="T23" fmla="*/ 3 h 44"/>
                <a:gd name="T24" fmla="*/ 37 w 33"/>
                <a:gd name="T25" fmla="*/ 5 h 44"/>
                <a:gd name="T26" fmla="*/ 42 w 33"/>
                <a:gd name="T27" fmla="*/ 0 h 44"/>
                <a:gd name="T28" fmla="*/ 49 w 33"/>
                <a:gd name="T29" fmla="*/ 6 h 44"/>
                <a:gd name="T30" fmla="*/ 49 w 33"/>
                <a:gd name="T31" fmla="*/ 14 h 44"/>
                <a:gd name="T32" fmla="*/ 49 w 33"/>
                <a:gd name="T33" fmla="*/ 55 h 44"/>
                <a:gd name="T34" fmla="*/ 48 w 33"/>
                <a:gd name="T35" fmla="*/ 61 h 44"/>
                <a:gd name="T36" fmla="*/ 32 w 33"/>
                <a:gd name="T37" fmla="*/ 63 h 44"/>
                <a:gd name="T38" fmla="*/ 0 w 33"/>
                <a:gd name="T39" fmla="*/ 69 h 44"/>
                <a:gd name="T40" fmla="*/ 0 w 33"/>
                <a:gd name="T41" fmla="*/ 20 h 44"/>
                <a:gd name="T42" fmla="*/ 0 w 33"/>
                <a:gd name="T43" fmla="*/ 20 h 44"/>
                <a:gd name="T44" fmla="*/ 0 w 33"/>
                <a:gd name="T45" fmla="*/ 2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44"/>
                <a:gd name="T71" fmla="*/ 33 w 33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44">
                  <a:moveTo>
                    <a:pt x="0" y="13"/>
                  </a:moveTo>
                  <a:cubicBezTo>
                    <a:pt x="1" y="14"/>
                    <a:pt x="1" y="16"/>
                    <a:pt x="2" y="16"/>
                  </a:cubicBezTo>
                  <a:cubicBezTo>
                    <a:pt x="3" y="17"/>
                    <a:pt x="4" y="15"/>
                    <a:pt x="5" y="14"/>
                  </a:cubicBezTo>
                  <a:cubicBezTo>
                    <a:pt x="5" y="10"/>
                    <a:pt x="6" y="8"/>
                    <a:pt x="9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4" y="5"/>
                    <a:pt x="14" y="5"/>
                    <a:pt x="14" y="4"/>
                  </a:cubicBezTo>
                  <a:cubicBezTo>
                    <a:pt x="15" y="4"/>
                    <a:pt x="16" y="4"/>
                    <a:pt x="17" y="5"/>
                  </a:cubicBezTo>
                  <a:cubicBezTo>
                    <a:pt x="17" y="5"/>
                    <a:pt x="18" y="4"/>
                    <a:pt x="17" y="3"/>
                  </a:cubicBezTo>
                  <a:cubicBezTo>
                    <a:pt x="20" y="4"/>
                    <a:pt x="21" y="5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4" y="4"/>
                    <a:pt x="24" y="3"/>
                    <a:pt x="23" y="2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6" y="3"/>
                    <a:pt x="28" y="2"/>
                    <a:pt x="27" y="0"/>
                  </a:cubicBezTo>
                  <a:cubicBezTo>
                    <a:pt x="29" y="1"/>
                    <a:pt x="31" y="2"/>
                    <a:pt x="32" y="4"/>
                  </a:cubicBezTo>
                  <a:cubicBezTo>
                    <a:pt x="33" y="4"/>
                    <a:pt x="32" y="9"/>
                    <a:pt x="32" y="9"/>
                  </a:cubicBezTo>
                  <a:cubicBezTo>
                    <a:pt x="32" y="18"/>
                    <a:pt x="32" y="27"/>
                    <a:pt x="32" y="35"/>
                  </a:cubicBezTo>
                  <a:cubicBezTo>
                    <a:pt x="32" y="36"/>
                    <a:pt x="33" y="39"/>
                    <a:pt x="31" y="39"/>
                  </a:cubicBezTo>
                  <a:cubicBezTo>
                    <a:pt x="28" y="39"/>
                    <a:pt x="25" y="40"/>
                    <a:pt x="21" y="40"/>
                  </a:cubicBezTo>
                  <a:cubicBezTo>
                    <a:pt x="14" y="42"/>
                    <a:pt x="7" y="43"/>
                    <a:pt x="0" y="44"/>
                  </a:cubicBezTo>
                  <a:cubicBezTo>
                    <a:pt x="0" y="34"/>
                    <a:pt x="0" y="2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3" name="Freeform 8780" descr="© INSCALE GmbH, 05.05.2010&#10;http://www.presentationload.com/">
              <a:extLst>
                <a:ext uri="{FF2B5EF4-FFF2-40B4-BE49-F238E27FC236}">
                  <a16:creationId xmlns:a16="http://schemas.microsoft.com/office/drawing/2014/main" id="{1CFAB409-C69D-CD4A-AFEE-71A4AAAF5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548"/>
              <a:ext cx="51" cy="57"/>
            </a:xfrm>
            <a:custGeom>
              <a:avLst/>
              <a:gdLst>
                <a:gd name="T0" fmla="*/ 46 w 33"/>
                <a:gd name="T1" fmla="*/ 0 h 37"/>
                <a:gd name="T2" fmla="*/ 51 w 33"/>
                <a:gd name="T3" fmla="*/ 5 h 37"/>
                <a:gd name="T4" fmla="*/ 51 w 33"/>
                <a:gd name="T5" fmla="*/ 23 h 37"/>
                <a:gd name="T6" fmla="*/ 51 w 33"/>
                <a:gd name="T7" fmla="*/ 55 h 37"/>
                <a:gd name="T8" fmla="*/ 11 w 33"/>
                <a:gd name="T9" fmla="*/ 55 h 37"/>
                <a:gd name="T10" fmla="*/ 2 w 33"/>
                <a:gd name="T11" fmla="*/ 52 h 37"/>
                <a:gd name="T12" fmla="*/ 2 w 33"/>
                <a:gd name="T13" fmla="*/ 32 h 37"/>
                <a:gd name="T14" fmla="*/ 2 w 33"/>
                <a:gd name="T15" fmla="*/ 8 h 37"/>
                <a:gd name="T16" fmla="*/ 5 w 33"/>
                <a:gd name="T17" fmla="*/ 2 h 37"/>
                <a:gd name="T18" fmla="*/ 46 w 33"/>
                <a:gd name="T19" fmla="*/ 0 h 37"/>
                <a:gd name="T20" fmla="*/ 46 w 33"/>
                <a:gd name="T21" fmla="*/ 0 h 37"/>
                <a:gd name="T22" fmla="*/ 46 w 33"/>
                <a:gd name="T23" fmla="*/ 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37"/>
                <a:gd name="T38" fmla="*/ 33 w 33"/>
                <a:gd name="T39" fmla="*/ 37 h 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37">
                  <a:moveTo>
                    <a:pt x="30" y="0"/>
                  </a:moveTo>
                  <a:cubicBezTo>
                    <a:pt x="33" y="0"/>
                    <a:pt x="33" y="0"/>
                    <a:pt x="33" y="3"/>
                  </a:cubicBezTo>
                  <a:cubicBezTo>
                    <a:pt x="33" y="7"/>
                    <a:pt x="33" y="11"/>
                    <a:pt x="33" y="15"/>
                  </a:cubicBezTo>
                  <a:cubicBezTo>
                    <a:pt x="33" y="22"/>
                    <a:pt x="33" y="29"/>
                    <a:pt x="33" y="36"/>
                  </a:cubicBezTo>
                  <a:cubicBezTo>
                    <a:pt x="24" y="36"/>
                    <a:pt x="15" y="36"/>
                    <a:pt x="7" y="36"/>
                  </a:cubicBezTo>
                  <a:cubicBezTo>
                    <a:pt x="5" y="36"/>
                    <a:pt x="1" y="37"/>
                    <a:pt x="1" y="34"/>
                  </a:cubicBezTo>
                  <a:cubicBezTo>
                    <a:pt x="1" y="30"/>
                    <a:pt x="1" y="25"/>
                    <a:pt x="1" y="21"/>
                  </a:cubicBezTo>
                  <a:cubicBezTo>
                    <a:pt x="1" y="15"/>
                    <a:pt x="1" y="10"/>
                    <a:pt x="1" y="5"/>
                  </a:cubicBezTo>
                  <a:cubicBezTo>
                    <a:pt x="1" y="2"/>
                    <a:pt x="0" y="1"/>
                    <a:pt x="3" y="1"/>
                  </a:cubicBezTo>
                  <a:cubicBezTo>
                    <a:pt x="12" y="0"/>
                    <a:pt x="21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4" name="Freeform 8781" descr="© INSCALE GmbH, 05.05.2010&#10;http://www.presentationload.com/">
              <a:extLst>
                <a:ext uri="{FF2B5EF4-FFF2-40B4-BE49-F238E27FC236}">
                  <a16:creationId xmlns:a16="http://schemas.microsoft.com/office/drawing/2014/main" id="{13F7770C-5DB6-9546-B948-06A73BCD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546"/>
              <a:ext cx="51" cy="58"/>
            </a:xfrm>
            <a:custGeom>
              <a:avLst/>
              <a:gdLst>
                <a:gd name="T0" fmla="*/ 0 w 33"/>
                <a:gd name="T1" fmla="*/ 2 h 37"/>
                <a:gd name="T2" fmla="*/ 15 w 33"/>
                <a:gd name="T3" fmla="*/ 5 h 37"/>
                <a:gd name="T4" fmla="*/ 19 w 33"/>
                <a:gd name="T5" fmla="*/ 5 h 37"/>
                <a:gd name="T6" fmla="*/ 20 w 33"/>
                <a:gd name="T7" fmla="*/ 5 h 37"/>
                <a:gd name="T8" fmla="*/ 22 w 33"/>
                <a:gd name="T9" fmla="*/ 5 h 37"/>
                <a:gd name="T10" fmla="*/ 22 w 33"/>
                <a:gd name="T11" fmla="*/ 5 h 37"/>
                <a:gd name="T12" fmla="*/ 23 w 33"/>
                <a:gd name="T13" fmla="*/ 5 h 37"/>
                <a:gd name="T14" fmla="*/ 23 w 33"/>
                <a:gd name="T15" fmla="*/ 6 h 37"/>
                <a:gd name="T16" fmla="*/ 25 w 33"/>
                <a:gd name="T17" fmla="*/ 5 h 37"/>
                <a:gd name="T18" fmla="*/ 25 w 33"/>
                <a:gd name="T19" fmla="*/ 5 h 37"/>
                <a:gd name="T20" fmla="*/ 26 w 33"/>
                <a:gd name="T21" fmla="*/ 8 h 37"/>
                <a:gd name="T22" fmla="*/ 26 w 33"/>
                <a:gd name="T23" fmla="*/ 5 h 37"/>
                <a:gd name="T24" fmla="*/ 28 w 33"/>
                <a:gd name="T25" fmla="*/ 8 h 37"/>
                <a:gd name="T26" fmla="*/ 29 w 33"/>
                <a:gd name="T27" fmla="*/ 3 h 37"/>
                <a:gd name="T28" fmla="*/ 31 w 33"/>
                <a:gd name="T29" fmla="*/ 6 h 37"/>
                <a:gd name="T30" fmla="*/ 32 w 33"/>
                <a:gd name="T31" fmla="*/ 5 h 37"/>
                <a:gd name="T32" fmla="*/ 34 w 33"/>
                <a:gd name="T33" fmla="*/ 5 h 37"/>
                <a:gd name="T34" fmla="*/ 36 w 33"/>
                <a:gd name="T35" fmla="*/ 6 h 37"/>
                <a:gd name="T36" fmla="*/ 37 w 33"/>
                <a:gd name="T37" fmla="*/ 8 h 37"/>
                <a:gd name="T38" fmla="*/ 39 w 33"/>
                <a:gd name="T39" fmla="*/ 9 h 37"/>
                <a:gd name="T40" fmla="*/ 40 w 33"/>
                <a:gd name="T41" fmla="*/ 6 h 37"/>
                <a:gd name="T42" fmla="*/ 40 w 33"/>
                <a:gd name="T43" fmla="*/ 8 h 37"/>
                <a:gd name="T44" fmla="*/ 40 w 33"/>
                <a:gd name="T45" fmla="*/ 8 h 37"/>
                <a:gd name="T46" fmla="*/ 40 w 33"/>
                <a:gd name="T47" fmla="*/ 8 h 37"/>
                <a:gd name="T48" fmla="*/ 42 w 33"/>
                <a:gd name="T49" fmla="*/ 8 h 37"/>
                <a:gd name="T50" fmla="*/ 42 w 33"/>
                <a:gd name="T51" fmla="*/ 8 h 37"/>
                <a:gd name="T52" fmla="*/ 43 w 33"/>
                <a:gd name="T53" fmla="*/ 9 h 37"/>
                <a:gd name="T54" fmla="*/ 45 w 33"/>
                <a:gd name="T55" fmla="*/ 9 h 37"/>
                <a:gd name="T56" fmla="*/ 45 w 33"/>
                <a:gd name="T57" fmla="*/ 11 h 37"/>
                <a:gd name="T58" fmla="*/ 46 w 33"/>
                <a:gd name="T59" fmla="*/ 11 h 37"/>
                <a:gd name="T60" fmla="*/ 49 w 33"/>
                <a:gd name="T61" fmla="*/ 24 h 37"/>
                <a:gd name="T62" fmla="*/ 49 w 33"/>
                <a:gd name="T63" fmla="*/ 58 h 37"/>
                <a:gd name="T64" fmla="*/ 0 w 33"/>
                <a:gd name="T65" fmla="*/ 58 h 37"/>
                <a:gd name="T66" fmla="*/ 0 w 33"/>
                <a:gd name="T67" fmla="*/ 2 h 37"/>
                <a:gd name="T68" fmla="*/ 0 w 33"/>
                <a:gd name="T69" fmla="*/ 2 h 37"/>
                <a:gd name="T70" fmla="*/ 0 w 33"/>
                <a:gd name="T71" fmla="*/ 2 h 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3"/>
                <a:gd name="T109" fmla="*/ 0 h 37"/>
                <a:gd name="T110" fmla="*/ 33 w 33"/>
                <a:gd name="T111" fmla="*/ 37 h 3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3" h="37">
                  <a:moveTo>
                    <a:pt x="0" y="1"/>
                  </a:moveTo>
                  <a:cubicBezTo>
                    <a:pt x="3" y="1"/>
                    <a:pt x="10" y="0"/>
                    <a:pt x="10" y="3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7" y="4"/>
                    <a:pt x="17" y="5"/>
                  </a:cubicBezTo>
                  <a:cubicBezTo>
                    <a:pt x="17" y="4"/>
                    <a:pt x="17" y="4"/>
                    <a:pt x="17" y="3"/>
                  </a:cubicBezTo>
                  <a:cubicBezTo>
                    <a:pt x="17" y="4"/>
                    <a:pt x="18" y="4"/>
                    <a:pt x="18" y="5"/>
                  </a:cubicBezTo>
                  <a:cubicBezTo>
                    <a:pt x="19" y="4"/>
                    <a:pt x="18" y="3"/>
                    <a:pt x="19" y="2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3" y="4"/>
                    <a:pt x="24" y="5"/>
                    <a:pt x="24" y="5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5"/>
                    <a:pt x="26" y="5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ubicBezTo>
                    <a:pt x="29" y="7"/>
                    <a:pt x="30" y="7"/>
                    <a:pt x="30" y="7"/>
                  </a:cubicBezTo>
                  <a:cubicBezTo>
                    <a:pt x="33" y="7"/>
                    <a:pt x="32" y="12"/>
                    <a:pt x="32" y="15"/>
                  </a:cubicBezTo>
                  <a:cubicBezTo>
                    <a:pt x="32" y="22"/>
                    <a:pt x="32" y="30"/>
                    <a:pt x="32" y="37"/>
                  </a:cubicBezTo>
                  <a:cubicBezTo>
                    <a:pt x="22" y="37"/>
                    <a:pt x="11" y="37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5" name="Freeform 8782" descr="© INSCALE GmbH, 05.05.2010&#10;http://www.presentationload.com/">
              <a:extLst>
                <a:ext uri="{FF2B5EF4-FFF2-40B4-BE49-F238E27FC236}">
                  <a16:creationId xmlns:a16="http://schemas.microsoft.com/office/drawing/2014/main" id="{283C8B61-DB74-0B44-8607-89BE620B5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48"/>
              <a:ext cx="49" cy="56"/>
            </a:xfrm>
            <a:custGeom>
              <a:avLst/>
              <a:gdLst>
                <a:gd name="T0" fmla="*/ 0 w 32"/>
                <a:gd name="T1" fmla="*/ 2 h 36"/>
                <a:gd name="T2" fmla="*/ 49 w 32"/>
                <a:gd name="T3" fmla="*/ 0 h 36"/>
                <a:gd name="T4" fmla="*/ 49 w 32"/>
                <a:gd name="T5" fmla="*/ 56 h 36"/>
                <a:gd name="T6" fmla="*/ 0 w 32"/>
                <a:gd name="T7" fmla="*/ 56 h 36"/>
                <a:gd name="T8" fmla="*/ 0 w 32"/>
                <a:gd name="T9" fmla="*/ 2 h 36"/>
                <a:gd name="T10" fmla="*/ 0 w 32"/>
                <a:gd name="T11" fmla="*/ 2 h 36"/>
                <a:gd name="T12" fmla="*/ 0 w 32"/>
                <a:gd name="T13" fmla="*/ 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6"/>
                <a:gd name="T23" fmla="*/ 32 w 32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6">
                  <a:moveTo>
                    <a:pt x="0" y="1"/>
                  </a:moveTo>
                  <a:cubicBezTo>
                    <a:pt x="11" y="1"/>
                    <a:pt x="22" y="0"/>
                    <a:pt x="32" y="0"/>
                  </a:cubicBezTo>
                  <a:cubicBezTo>
                    <a:pt x="32" y="12"/>
                    <a:pt x="32" y="24"/>
                    <a:pt x="32" y="36"/>
                  </a:cubicBezTo>
                  <a:cubicBezTo>
                    <a:pt x="29" y="36"/>
                    <a:pt x="0" y="36"/>
                    <a:pt x="0" y="36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6" name="Freeform 8783" descr="© INSCALE GmbH, 05.05.2010&#10;http://www.presentationload.com/">
              <a:extLst>
                <a:ext uri="{FF2B5EF4-FFF2-40B4-BE49-F238E27FC236}">
                  <a16:creationId xmlns:a16="http://schemas.microsoft.com/office/drawing/2014/main" id="{629B4501-5C32-A846-B666-8E1CEC983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549"/>
              <a:ext cx="48" cy="55"/>
            </a:xfrm>
            <a:custGeom>
              <a:avLst/>
              <a:gdLst>
                <a:gd name="T0" fmla="*/ 48 w 31"/>
                <a:gd name="T1" fmla="*/ 0 h 35"/>
                <a:gd name="T2" fmla="*/ 48 w 31"/>
                <a:gd name="T3" fmla="*/ 55 h 35"/>
                <a:gd name="T4" fmla="*/ 0 w 31"/>
                <a:gd name="T5" fmla="*/ 55 h 35"/>
                <a:gd name="T6" fmla="*/ 0 w 31"/>
                <a:gd name="T7" fmla="*/ 0 h 35"/>
                <a:gd name="T8" fmla="*/ 48 w 31"/>
                <a:gd name="T9" fmla="*/ 0 h 35"/>
                <a:gd name="T10" fmla="*/ 48 w 31"/>
                <a:gd name="T11" fmla="*/ 0 h 35"/>
                <a:gd name="T12" fmla="*/ 48 w 31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31" y="0"/>
                  </a:moveTo>
                  <a:cubicBezTo>
                    <a:pt x="31" y="11"/>
                    <a:pt x="31" y="23"/>
                    <a:pt x="31" y="35"/>
                  </a:cubicBezTo>
                  <a:cubicBezTo>
                    <a:pt x="21" y="35"/>
                    <a:pt x="10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0" y="0"/>
                    <a:pt x="2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7" name="Freeform 8784" descr="© INSCALE GmbH, 05.05.2010&#10;http://www.presentationload.com/">
              <a:extLst>
                <a:ext uri="{FF2B5EF4-FFF2-40B4-BE49-F238E27FC236}">
                  <a16:creationId xmlns:a16="http://schemas.microsoft.com/office/drawing/2014/main" id="{C82004AF-FD36-8C4D-802B-50CC7C31C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549"/>
              <a:ext cx="52" cy="55"/>
            </a:xfrm>
            <a:custGeom>
              <a:avLst/>
              <a:gdLst>
                <a:gd name="T0" fmla="*/ 2 w 34"/>
                <a:gd name="T1" fmla="*/ 0 h 35"/>
                <a:gd name="T2" fmla="*/ 50 w 34"/>
                <a:gd name="T3" fmla="*/ 0 h 35"/>
                <a:gd name="T4" fmla="*/ 50 w 34"/>
                <a:gd name="T5" fmla="*/ 44 h 35"/>
                <a:gd name="T6" fmla="*/ 49 w 34"/>
                <a:gd name="T7" fmla="*/ 55 h 35"/>
                <a:gd name="T8" fmla="*/ 24 w 34"/>
                <a:gd name="T9" fmla="*/ 55 h 35"/>
                <a:gd name="T10" fmla="*/ 3 w 34"/>
                <a:gd name="T11" fmla="*/ 55 h 35"/>
                <a:gd name="T12" fmla="*/ 2 w 34"/>
                <a:gd name="T13" fmla="*/ 38 h 35"/>
                <a:gd name="T14" fmla="*/ 2 w 34"/>
                <a:gd name="T15" fmla="*/ 0 h 35"/>
                <a:gd name="T16" fmla="*/ 2 w 34"/>
                <a:gd name="T17" fmla="*/ 0 h 35"/>
                <a:gd name="T18" fmla="*/ 2 w 34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35"/>
                <a:gd name="T32" fmla="*/ 34 w 34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35">
                  <a:moveTo>
                    <a:pt x="1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9"/>
                    <a:pt x="33" y="19"/>
                    <a:pt x="33" y="28"/>
                  </a:cubicBezTo>
                  <a:cubicBezTo>
                    <a:pt x="33" y="29"/>
                    <a:pt x="34" y="35"/>
                    <a:pt x="32" y="35"/>
                  </a:cubicBezTo>
                  <a:cubicBezTo>
                    <a:pt x="27" y="35"/>
                    <a:pt x="21" y="35"/>
                    <a:pt x="16" y="35"/>
                  </a:cubicBezTo>
                  <a:cubicBezTo>
                    <a:pt x="11" y="35"/>
                    <a:pt x="7" y="35"/>
                    <a:pt x="2" y="35"/>
                  </a:cubicBezTo>
                  <a:cubicBezTo>
                    <a:pt x="0" y="35"/>
                    <a:pt x="1" y="26"/>
                    <a:pt x="1" y="24"/>
                  </a:cubicBezTo>
                  <a:cubicBezTo>
                    <a:pt x="1" y="16"/>
                    <a:pt x="1" y="8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8" name="Freeform 8785" descr="© INSCALE GmbH, 05.05.2010&#10;http://www.presentationload.com/">
              <a:extLst>
                <a:ext uri="{FF2B5EF4-FFF2-40B4-BE49-F238E27FC236}">
                  <a16:creationId xmlns:a16="http://schemas.microsoft.com/office/drawing/2014/main" id="{EF5D8770-8797-8846-A903-1621C5EC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48"/>
              <a:ext cx="50" cy="56"/>
            </a:xfrm>
            <a:custGeom>
              <a:avLst/>
              <a:gdLst>
                <a:gd name="T0" fmla="*/ 50 w 32"/>
                <a:gd name="T1" fmla="*/ 2 h 36"/>
                <a:gd name="T2" fmla="*/ 50 w 32"/>
                <a:gd name="T3" fmla="*/ 54 h 36"/>
                <a:gd name="T4" fmla="*/ 28 w 32"/>
                <a:gd name="T5" fmla="*/ 56 h 36"/>
                <a:gd name="T6" fmla="*/ 9 w 32"/>
                <a:gd name="T7" fmla="*/ 56 h 36"/>
                <a:gd name="T8" fmla="*/ 0 w 32"/>
                <a:gd name="T9" fmla="*/ 56 h 36"/>
                <a:gd name="T10" fmla="*/ 0 w 32"/>
                <a:gd name="T11" fmla="*/ 47 h 36"/>
                <a:gd name="T12" fmla="*/ 0 w 32"/>
                <a:gd name="T13" fmla="*/ 28 h 36"/>
                <a:gd name="T14" fmla="*/ 0 w 32"/>
                <a:gd name="T15" fmla="*/ 3 h 36"/>
                <a:gd name="T16" fmla="*/ 5 w 32"/>
                <a:gd name="T17" fmla="*/ 2 h 36"/>
                <a:gd name="T18" fmla="*/ 22 w 32"/>
                <a:gd name="T19" fmla="*/ 2 h 36"/>
                <a:gd name="T20" fmla="*/ 50 w 32"/>
                <a:gd name="T21" fmla="*/ 2 h 36"/>
                <a:gd name="T22" fmla="*/ 50 w 32"/>
                <a:gd name="T23" fmla="*/ 2 h 36"/>
                <a:gd name="T24" fmla="*/ 50 w 32"/>
                <a:gd name="T25" fmla="*/ 2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6"/>
                <a:gd name="T41" fmla="*/ 32 w 32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6">
                  <a:moveTo>
                    <a:pt x="32" y="1"/>
                  </a:moveTo>
                  <a:cubicBezTo>
                    <a:pt x="32" y="12"/>
                    <a:pt x="32" y="24"/>
                    <a:pt x="32" y="35"/>
                  </a:cubicBezTo>
                  <a:cubicBezTo>
                    <a:pt x="32" y="36"/>
                    <a:pt x="19" y="36"/>
                    <a:pt x="18" y="36"/>
                  </a:cubicBezTo>
                  <a:cubicBezTo>
                    <a:pt x="14" y="36"/>
                    <a:pt x="10" y="36"/>
                    <a:pt x="6" y="36"/>
                  </a:cubicBezTo>
                  <a:cubicBezTo>
                    <a:pt x="5" y="36"/>
                    <a:pt x="1" y="36"/>
                    <a:pt x="0" y="36"/>
                  </a:cubicBezTo>
                  <a:cubicBezTo>
                    <a:pt x="0" y="35"/>
                    <a:pt x="0" y="31"/>
                    <a:pt x="0" y="30"/>
                  </a:cubicBezTo>
                  <a:cubicBezTo>
                    <a:pt x="0" y="26"/>
                    <a:pt x="0" y="22"/>
                    <a:pt x="0" y="18"/>
                  </a:cubicBezTo>
                  <a:cubicBezTo>
                    <a:pt x="0" y="13"/>
                    <a:pt x="0" y="8"/>
                    <a:pt x="0" y="2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7" y="1"/>
                    <a:pt x="11" y="1"/>
                    <a:pt x="14" y="1"/>
                  </a:cubicBezTo>
                  <a:cubicBezTo>
                    <a:pt x="20" y="1"/>
                    <a:pt x="26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9" name="Freeform 8786" descr="© INSCALE GmbH, 05.05.2010&#10;http://www.presentationload.com/">
              <a:extLst>
                <a:ext uri="{FF2B5EF4-FFF2-40B4-BE49-F238E27FC236}">
                  <a16:creationId xmlns:a16="http://schemas.microsoft.com/office/drawing/2014/main" id="{8E54788E-BCC5-9844-973C-6FC710917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549"/>
              <a:ext cx="50" cy="55"/>
            </a:xfrm>
            <a:custGeom>
              <a:avLst/>
              <a:gdLst>
                <a:gd name="T0" fmla="*/ 0 w 32"/>
                <a:gd name="T1" fmla="*/ 0 h 35"/>
                <a:gd name="T2" fmla="*/ 50 w 32"/>
                <a:gd name="T3" fmla="*/ 0 h 35"/>
                <a:gd name="T4" fmla="*/ 50 w 32"/>
                <a:gd name="T5" fmla="*/ 55 h 35"/>
                <a:gd name="T6" fmla="*/ 0 w 32"/>
                <a:gd name="T7" fmla="*/ 55 h 35"/>
                <a:gd name="T8" fmla="*/ 0 w 32"/>
                <a:gd name="T9" fmla="*/ 0 h 35"/>
                <a:gd name="T10" fmla="*/ 0 w 32"/>
                <a:gd name="T11" fmla="*/ 0 h 35"/>
                <a:gd name="T12" fmla="*/ 0 w 32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5"/>
                <a:gd name="T23" fmla="*/ 32 w 32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5">
                  <a:moveTo>
                    <a:pt x="0" y="0"/>
                  </a:moveTo>
                  <a:cubicBezTo>
                    <a:pt x="10" y="0"/>
                    <a:pt x="21" y="0"/>
                    <a:pt x="32" y="0"/>
                  </a:cubicBezTo>
                  <a:cubicBezTo>
                    <a:pt x="32" y="12"/>
                    <a:pt x="32" y="23"/>
                    <a:pt x="32" y="35"/>
                  </a:cubicBezTo>
                  <a:cubicBezTo>
                    <a:pt x="29" y="35"/>
                    <a:pt x="0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0" name="Freeform 8787" descr="© INSCALE GmbH, 05.05.2010&#10;http://www.presentationload.com/">
              <a:extLst>
                <a:ext uri="{FF2B5EF4-FFF2-40B4-BE49-F238E27FC236}">
                  <a16:creationId xmlns:a16="http://schemas.microsoft.com/office/drawing/2014/main" id="{65C1DAF6-A424-A64B-ABF3-6A70C7EE1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548"/>
              <a:ext cx="43" cy="56"/>
            </a:xfrm>
            <a:custGeom>
              <a:avLst/>
              <a:gdLst>
                <a:gd name="T0" fmla="*/ 40 w 28"/>
                <a:gd name="T1" fmla="*/ 2 h 36"/>
                <a:gd name="T2" fmla="*/ 43 w 28"/>
                <a:gd name="T3" fmla="*/ 56 h 36"/>
                <a:gd name="T4" fmla="*/ 0 w 28"/>
                <a:gd name="T5" fmla="*/ 56 h 36"/>
                <a:gd name="T6" fmla="*/ 0 w 28"/>
                <a:gd name="T7" fmla="*/ 5 h 36"/>
                <a:gd name="T8" fmla="*/ 15 w 28"/>
                <a:gd name="T9" fmla="*/ 2 h 36"/>
                <a:gd name="T10" fmla="*/ 40 w 28"/>
                <a:gd name="T11" fmla="*/ 2 h 36"/>
                <a:gd name="T12" fmla="*/ 40 w 28"/>
                <a:gd name="T13" fmla="*/ 2 h 36"/>
                <a:gd name="T14" fmla="*/ 40 w 28"/>
                <a:gd name="T15" fmla="*/ 2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36"/>
                <a:gd name="T26" fmla="*/ 28 w 2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36">
                  <a:moveTo>
                    <a:pt x="26" y="1"/>
                  </a:moveTo>
                  <a:cubicBezTo>
                    <a:pt x="27" y="13"/>
                    <a:pt x="27" y="24"/>
                    <a:pt x="28" y="36"/>
                  </a:cubicBezTo>
                  <a:cubicBezTo>
                    <a:pt x="18" y="36"/>
                    <a:pt x="9" y="36"/>
                    <a:pt x="0" y="36"/>
                  </a:cubicBezTo>
                  <a:cubicBezTo>
                    <a:pt x="0" y="25"/>
                    <a:pt x="0" y="14"/>
                    <a:pt x="0" y="3"/>
                  </a:cubicBezTo>
                  <a:cubicBezTo>
                    <a:pt x="0" y="0"/>
                    <a:pt x="7" y="1"/>
                    <a:pt x="10" y="1"/>
                  </a:cubicBezTo>
                  <a:cubicBezTo>
                    <a:pt x="16" y="1"/>
                    <a:pt x="21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1" name="Freeform 8788" descr="© INSCALE GmbH, 05.05.2010&#10;http://www.presentationload.com/">
              <a:extLst>
                <a:ext uri="{FF2B5EF4-FFF2-40B4-BE49-F238E27FC236}">
                  <a16:creationId xmlns:a16="http://schemas.microsoft.com/office/drawing/2014/main" id="{0B099BCE-6D02-6F4E-A87D-C0627A03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549"/>
              <a:ext cx="51" cy="55"/>
            </a:xfrm>
            <a:custGeom>
              <a:avLst/>
              <a:gdLst>
                <a:gd name="T0" fmla="*/ 0 w 33"/>
                <a:gd name="T1" fmla="*/ 0 h 35"/>
                <a:gd name="T2" fmla="*/ 51 w 33"/>
                <a:gd name="T3" fmla="*/ 2 h 35"/>
                <a:gd name="T4" fmla="*/ 51 w 33"/>
                <a:gd name="T5" fmla="*/ 55 h 35"/>
                <a:gd name="T6" fmla="*/ 3 w 33"/>
                <a:gd name="T7" fmla="*/ 55 h 35"/>
                <a:gd name="T8" fmla="*/ 0 w 33"/>
                <a:gd name="T9" fmla="*/ 0 h 35"/>
                <a:gd name="T10" fmla="*/ 0 w 33"/>
                <a:gd name="T11" fmla="*/ 0 h 35"/>
                <a:gd name="T12" fmla="*/ 0 w 3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5"/>
                <a:gd name="T23" fmla="*/ 33 w 33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5">
                  <a:moveTo>
                    <a:pt x="0" y="0"/>
                  </a:moveTo>
                  <a:cubicBezTo>
                    <a:pt x="4" y="0"/>
                    <a:pt x="33" y="0"/>
                    <a:pt x="33" y="1"/>
                  </a:cubicBezTo>
                  <a:cubicBezTo>
                    <a:pt x="33" y="12"/>
                    <a:pt x="33" y="24"/>
                    <a:pt x="33" y="35"/>
                  </a:cubicBezTo>
                  <a:cubicBezTo>
                    <a:pt x="30" y="35"/>
                    <a:pt x="2" y="35"/>
                    <a:pt x="2" y="35"/>
                  </a:cubicBezTo>
                  <a:cubicBezTo>
                    <a:pt x="1" y="23"/>
                    <a:pt x="1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2" name="Freeform 8789" descr="© INSCALE GmbH, 05.05.2010&#10;http://www.presentationload.com/">
              <a:extLst>
                <a:ext uri="{FF2B5EF4-FFF2-40B4-BE49-F238E27FC236}">
                  <a16:creationId xmlns:a16="http://schemas.microsoft.com/office/drawing/2014/main" id="{18E765B3-B464-5B42-B90E-C264C8EB8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563"/>
              <a:ext cx="66" cy="60"/>
            </a:xfrm>
            <a:custGeom>
              <a:avLst/>
              <a:gdLst>
                <a:gd name="T0" fmla="*/ 2 w 43"/>
                <a:gd name="T1" fmla="*/ 3 h 39"/>
                <a:gd name="T2" fmla="*/ 8 w 43"/>
                <a:gd name="T3" fmla="*/ 3 h 39"/>
                <a:gd name="T4" fmla="*/ 8 w 43"/>
                <a:gd name="T5" fmla="*/ 6 h 39"/>
                <a:gd name="T6" fmla="*/ 14 w 43"/>
                <a:gd name="T7" fmla="*/ 3 h 39"/>
                <a:gd name="T8" fmla="*/ 18 w 43"/>
                <a:gd name="T9" fmla="*/ 6 h 39"/>
                <a:gd name="T10" fmla="*/ 21 w 43"/>
                <a:gd name="T11" fmla="*/ 9 h 39"/>
                <a:gd name="T12" fmla="*/ 25 w 43"/>
                <a:gd name="T13" fmla="*/ 9 h 39"/>
                <a:gd name="T14" fmla="*/ 26 w 43"/>
                <a:gd name="T15" fmla="*/ 9 h 39"/>
                <a:gd name="T16" fmla="*/ 29 w 43"/>
                <a:gd name="T17" fmla="*/ 15 h 39"/>
                <a:gd name="T18" fmla="*/ 32 w 43"/>
                <a:gd name="T19" fmla="*/ 18 h 39"/>
                <a:gd name="T20" fmla="*/ 37 w 43"/>
                <a:gd name="T21" fmla="*/ 22 h 39"/>
                <a:gd name="T22" fmla="*/ 40 w 43"/>
                <a:gd name="T23" fmla="*/ 20 h 39"/>
                <a:gd name="T24" fmla="*/ 43 w 43"/>
                <a:gd name="T25" fmla="*/ 18 h 39"/>
                <a:gd name="T26" fmla="*/ 48 w 43"/>
                <a:gd name="T27" fmla="*/ 15 h 39"/>
                <a:gd name="T28" fmla="*/ 51 w 43"/>
                <a:gd name="T29" fmla="*/ 18 h 39"/>
                <a:gd name="T30" fmla="*/ 51 w 43"/>
                <a:gd name="T31" fmla="*/ 17 h 39"/>
                <a:gd name="T32" fmla="*/ 49 w 43"/>
                <a:gd name="T33" fmla="*/ 17 h 39"/>
                <a:gd name="T34" fmla="*/ 51 w 43"/>
                <a:gd name="T35" fmla="*/ 17 h 39"/>
                <a:gd name="T36" fmla="*/ 55 w 43"/>
                <a:gd name="T37" fmla="*/ 17 h 39"/>
                <a:gd name="T38" fmla="*/ 55 w 43"/>
                <a:gd name="T39" fmla="*/ 18 h 39"/>
                <a:gd name="T40" fmla="*/ 58 w 43"/>
                <a:gd name="T41" fmla="*/ 20 h 39"/>
                <a:gd name="T42" fmla="*/ 60 w 43"/>
                <a:gd name="T43" fmla="*/ 18 h 39"/>
                <a:gd name="T44" fmla="*/ 63 w 43"/>
                <a:gd name="T45" fmla="*/ 20 h 39"/>
                <a:gd name="T46" fmla="*/ 63 w 43"/>
                <a:gd name="T47" fmla="*/ 20 h 39"/>
                <a:gd name="T48" fmla="*/ 66 w 43"/>
                <a:gd name="T49" fmla="*/ 20 h 39"/>
                <a:gd name="T50" fmla="*/ 63 w 43"/>
                <a:gd name="T51" fmla="*/ 52 h 39"/>
                <a:gd name="T52" fmla="*/ 58 w 43"/>
                <a:gd name="T53" fmla="*/ 52 h 39"/>
                <a:gd name="T54" fmla="*/ 58 w 43"/>
                <a:gd name="T55" fmla="*/ 52 h 39"/>
                <a:gd name="T56" fmla="*/ 54 w 43"/>
                <a:gd name="T57" fmla="*/ 49 h 39"/>
                <a:gd name="T58" fmla="*/ 48 w 43"/>
                <a:gd name="T59" fmla="*/ 54 h 39"/>
                <a:gd name="T60" fmla="*/ 38 w 43"/>
                <a:gd name="T61" fmla="*/ 57 h 39"/>
                <a:gd name="T62" fmla="*/ 35 w 43"/>
                <a:gd name="T63" fmla="*/ 55 h 39"/>
                <a:gd name="T64" fmla="*/ 31 w 43"/>
                <a:gd name="T65" fmla="*/ 52 h 39"/>
                <a:gd name="T66" fmla="*/ 23 w 43"/>
                <a:gd name="T67" fmla="*/ 54 h 39"/>
                <a:gd name="T68" fmla="*/ 17 w 43"/>
                <a:gd name="T69" fmla="*/ 55 h 39"/>
                <a:gd name="T70" fmla="*/ 12 w 43"/>
                <a:gd name="T71" fmla="*/ 57 h 39"/>
                <a:gd name="T72" fmla="*/ 6 w 43"/>
                <a:gd name="T73" fmla="*/ 52 h 39"/>
                <a:gd name="T74" fmla="*/ 0 w 43"/>
                <a:gd name="T75" fmla="*/ 48 h 39"/>
                <a:gd name="T76" fmla="*/ 0 w 43"/>
                <a:gd name="T77" fmla="*/ 2 h 3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39"/>
                <a:gd name="T119" fmla="*/ 43 w 43"/>
                <a:gd name="T120" fmla="*/ 39 h 3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39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4" y="0"/>
                    <a:pt x="1" y="4"/>
                    <a:pt x="5" y="2"/>
                  </a:cubicBezTo>
                  <a:cubicBezTo>
                    <a:pt x="7" y="1"/>
                    <a:pt x="6" y="2"/>
                    <a:pt x="6" y="4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8" y="3"/>
                    <a:pt x="10" y="5"/>
                    <a:pt x="9" y="2"/>
                  </a:cubicBezTo>
                  <a:cubicBezTo>
                    <a:pt x="11" y="3"/>
                    <a:pt x="10" y="5"/>
                    <a:pt x="9" y="6"/>
                  </a:cubicBezTo>
                  <a:cubicBezTo>
                    <a:pt x="10" y="6"/>
                    <a:pt x="11" y="5"/>
                    <a:pt x="12" y="4"/>
                  </a:cubicBezTo>
                  <a:cubicBezTo>
                    <a:pt x="13" y="6"/>
                    <a:pt x="10" y="6"/>
                    <a:pt x="11" y="7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1" y="9"/>
                    <a:pt x="15" y="8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7" y="8"/>
                    <a:pt x="17" y="9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1"/>
                    <a:pt x="21" y="13"/>
                    <a:pt x="22" y="11"/>
                  </a:cubicBezTo>
                  <a:cubicBezTo>
                    <a:pt x="23" y="12"/>
                    <a:pt x="21" y="12"/>
                    <a:pt x="21" y="12"/>
                  </a:cubicBezTo>
                  <a:cubicBezTo>
                    <a:pt x="21" y="13"/>
                    <a:pt x="22" y="14"/>
                    <a:pt x="23" y="14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5" y="12"/>
                    <a:pt x="25" y="13"/>
                    <a:pt x="26" y="13"/>
                  </a:cubicBezTo>
                  <a:cubicBezTo>
                    <a:pt x="27" y="13"/>
                    <a:pt x="26" y="12"/>
                    <a:pt x="27" y="11"/>
                  </a:cubicBezTo>
                  <a:cubicBezTo>
                    <a:pt x="28" y="10"/>
                    <a:pt x="28" y="12"/>
                    <a:pt x="28" y="12"/>
                  </a:cubicBezTo>
                  <a:cubicBezTo>
                    <a:pt x="27" y="12"/>
                    <a:pt x="28" y="14"/>
                    <a:pt x="29" y="12"/>
                  </a:cubicBezTo>
                  <a:cubicBezTo>
                    <a:pt x="29" y="11"/>
                    <a:pt x="29" y="11"/>
                    <a:pt x="31" y="10"/>
                  </a:cubicBezTo>
                  <a:cubicBezTo>
                    <a:pt x="31" y="11"/>
                    <a:pt x="29" y="12"/>
                    <a:pt x="30" y="12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4" y="13"/>
                    <a:pt x="34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6" y="10"/>
                    <a:pt x="36" y="11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6" y="11"/>
                    <a:pt x="37" y="12"/>
                    <a:pt x="36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8" y="13"/>
                    <a:pt x="38" y="13"/>
                  </a:cubicBezTo>
                  <a:cubicBezTo>
                    <a:pt x="38" y="13"/>
                    <a:pt x="38" y="12"/>
                    <a:pt x="38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40" y="11"/>
                    <a:pt x="43" y="12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3" y="13"/>
                  </a:cubicBezTo>
                  <a:cubicBezTo>
                    <a:pt x="43" y="21"/>
                    <a:pt x="43" y="28"/>
                    <a:pt x="43" y="36"/>
                  </a:cubicBezTo>
                  <a:cubicBezTo>
                    <a:pt x="42" y="35"/>
                    <a:pt x="42" y="34"/>
                    <a:pt x="41" y="34"/>
                  </a:cubicBezTo>
                  <a:cubicBezTo>
                    <a:pt x="40" y="33"/>
                    <a:pt x="39" y="33"/>
                    <a:pt x="38" y="33"/>
                  </a:cubicBezTo>
                  <a:cubicBezTo>
                    <a:pt x="38" y="33"/>
                    <a:pt x="38" y="33"/>
                    <a:pt x="38" y="34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4"/>
                    <a:pt x="36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3" y="35"/>
                    <a:pt x="31" y="35"/>
                  </a:cubicBezTo>
                  <a:cubicBezTo>
                    <a:pt x="30" y="35"/>
                    <a:pt x="33" y="38"/>
                    <a:pt x="30" y="38"/>
                  </a:cubicBezTo>
                  <a:cubicBezTo>
                    <a:pt x="28" y="37"/>
                    <a:pt x="27" y="37"/>
                    <a:pt x="25" y="37"/>
                  </a:cubicBezTo>
                  <a:cubicBezTo>
                    <a:pt x="25" y="37"/>
                    <a:pt x="24" y="37"/>
                    <a:pt x="24" y="37"/>
                  </a:cubicBezTo>
                  <a:cubicBezTo>
                    <a:pt x="24" y="37"/>
                    <a:pt x="24" y="36"/>
                    <a:pt x="23" y="36"/>
                  </a:cubicBezTo>
                  <a:cubicBezTo>
                    <a:pt x="23" y="36"/>
                    <a:pt x="22" y="37"/>
                    <a:pt x="22" y="37"/>
                  </a:cubicBezTo>
                  <a:cubicBezTo>
                    <a:pt x="21" y="36"/>
                    <a:pt x="20" y="36"/>
                    <a:pt x="20" y="34"/>
                  </a:cubicBezTo>
                  <a:cubicBezTo>
                    <a:pt x="20" y="34"/>
                    <a:pt x="19" y="34"/>
                    <a:pt x="18" y="35"/>
                  </a:cubicBezTo>
                  <a:cubicBezTo>
                    <a:pt x="17" y="33"/>
                    <a:pt x="16" y="35"/>
                    <a:pt x="15" y="35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5"/>
                    <a:pt x="11" y="36"/>
                    <a:pt x="11" y="36"/>
                  </a:cubicBezTo>
                  <a:cubicBezTo>
                    <a:pt x="10" y="36"/>
                    <a:pt x="10" y="39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8"/>
                    <a:pt x="6" y="35"/>
                    <a:pt x="4" y="34"/>
                  </a:cubicBezTo>
                  <a:cubicBezTo>
                    <a:pt x="3" y="33"/>
                    <a:pt x="2" y="33"/>
                    <a:pt x="2" y="32"/>
                  </a:cubicBezTo>
                  <a:cubicBezTo>
                    <a:pt x="1" y="32"/>
                    <a:pt x="0" y="32"/>
                    <a:pt x="0" y="31"/>
                  </a:cubicBezTo>
                  <a:cubicBezTo>
                    <a:pt x="0" y="21"/>
                    <a:pt x="0" y="1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3" name="Freeform 8790" descr="© INSCALE GmbH, 05.05.2010&#10;http://www.presentationload.com/">
              <a:extLst>
                <a:ext uri="{FF2B5EF4-FFF2-40B4-BE49-F238E27FC236}">
                  <a16:creationId xmlns:a16="http://schemas.microsoft.com/office/drawing/2014/main" id="{0EEBE937-9EF8-D94B-B013-C9B4269F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591"/>
              <a:ext cx="52" cy="34"/>
            </a:xfrm>
            <a:custGeom>
              <a:avLst/>
              <a:gdLst>
                <a:gd name="T0" fmla="*/ 0 w 34"/>
                <a:gd name="T1" fmla="*/ 11 h 22"/>
                <a:gd name="T2" fmla="*/ 0 w 34"/>
                <a:gd name="T3" fmla="*/ 3 h 22"/>
                <a:gd name="T4" fmla="*/ 2 w 34"/>
                <a:gd name="T5" fmla="*/ 5 h 22"/>
                <a:gd name="T6" fmla="*/ 8 w 34"/>
                <a:gd name="T7" fmla="*/ 0 h 22"/>
                <a:gd name="T8" fmla="*/ 14 w 34"/>
                <a:gd name="T9" fmla="*/ 0 h 22"/>
                <a:gd name="T10" fmla="*/ 15 w 34"/>
                <a:gd name="T11" fmla="*/ 2 h 22"/>
                <a:gd name="T12" fmla="*/ 17 w 34"/>
                <a:gd name="T13" fmla="*/ 2 h 22"/>
                <a:gd name="T14" fmla="*/ 20 w 34"/>
                <a:gd name="T15" fmla="*/ 2 h 22"/>
                <a:gd name="T16" fmla="*/ 21 w 34"/>
                <a:gd name="T17" fmla="*/ 0 h 22"/>
                <a:gd name="T18" fmla="*/ 28 w 34"/>
                <a:gd name="T19" fmla="*/ 2 h 22"/>
                <a:gd name="T20" fmla="*/ 34 w 34"/>
                <a:gd name="T21" fmla="*/ 5 h 22"/>
                <a:gd name="T22" fmla="*/ 50 w 34"/>
                <a:gd name="T23" fmla="*/ 14 h 22"/>
                <a:gd name="T24" fmla="*/ 50 w 34"/>
                <a:gd name="T25" fmla="*/ 15 h 22"/>
                <a:gd name="T26" fmla="*/ 47 w 34"/>
                <a:gd name="T27" fmla="*/ 15 h 22"/>
                <a:gd name="T28" fmla="*/ 46 w 34"/>
                <a:gd name="T29" fmla="*/ 15 h 22"/>
                <a:gd name="T30" fmla="*/ 41 w 34"/>
                <a:gd name="T31" fmla="*/ 15 h 22"/>
                <a:gd name="T32" fmla="*/ 34 w 34"/>
                <a:gd name="T33" fmla="*/ 17 h 22"/>
                <a:gd name="T34" fmla="*/ 29 w 34"/>
                <a:gd name="T35" fmla="*/ 17 h 22"/>
                <a:gd name="T36" fmla="*/ 28 w 34"/>
                <a:gd name="T37" fmla="*/ 17 h 22"/>
                <a:gd name="T38" fmla="*/ 20 w 34"/>
                <a:gd name="T39" fmla="*/ 22 h 22"/>
                <a:gd name="T40" fmla="*/ 12 w 34"/>
                <a:gd name="T41" fmla="*/ 23 h 22"/>
                <a:gd name="T42" fmla="*/ 12 w 34"/>
                <a:gd name="T43" fmla="*/ 23 h 22"/>
                <a:gd name="T44" fmla="*/ 9 w 34"/>
                <a:gd name="T45" fmla="*/ 25 h 22"/>
                <a:gd name="T46" fmla="*/ 0 w 34"/>
                <a:gd name="T47" fmla="*/ 34 h 22"/>
                <a:gd name="T48" fmla="*/ 0 w 34"/>
                <a:gd name="T49" fmla="*/ 11 h 22"/>
                <a:gd name="T50" fmla="*/ 0 w 34"/>
                <a:gd name="T51" fmla="*/ 11 h 22"/>
                <a:gd name="T52" fmla="*/ 0 w 34"/>
                <a:gd name="T53" fmla="*/ 11 h 2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"/>
                <a:gd name="T82" fmla="*/ 0 h 22"/>
                <a:gd name="T83" fmla="*/ 34 w 34"/>
                <a:gd name="T84" fmla="*/ 22 h 2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" h="22">
                  <a:moveTo>
                    <a:pt x="0" y="7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6" y="0"/>
                    <a:pt x="8" y="0"/>
                    <a:pt x="9" y="0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5" y="0"/>
                    <a:pt x="18" y="1"/>
                    <a:pt x="18" y="1"/>
                  </a:cubicBezTo>
                  <a:cubicBezTo>
                    <a:pt x="19" y="2"/>
                    <a:pt x="21" y="5"/>
                    <a:pt x="22" y="3"/>
                  </a:cubicBezTo>
                  <a:cubicBezTo>
                    <a:pt x="22" y="3"/>
                    <a:pt x="31" y="8"/>
                    <a:pt x="33" y="9"/>
                  </a:cubicBezTo>
                  <a:cubicBezTo>
                    <a:pt x="34" y="9"/>
                    <a:pt x="34" y="10"/>
                    <a:pt x="33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21" y="12"/>
                    <a:pt x="20" y="11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6" y="10"/>
                    <a:pt x="15" y="12"/>
                    <a:pt x="13" y="14"/>
                  </a:cubicBezTo>
                  <a:cubicBezTo>
                    <a:pt x="11" y="15"/>
                    <a:pt x="10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5" y="19"/>
                    <a:pt x="2" y="19"/>
                    <a:pt x="0" y="22"/>
                  </a:cubicBezTo>
                  <a:cubicBezTo>
                    <a:pt x="0" y="17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4" name="Freeform 8791" descr="© INSCALE GmbH, 05.05.2010&#10;http://www.presentationload.com/">
              <a:extLst>
                <a:ext uri="{FF2B5EF4-FFF2-40B4-BE49-F238E27FC236}">
                  <a16:creationId xmlns:a16="http://schemas.microsoft.com/office/drawing/2014/main" id="{F8ABE156-E3DF-994F-8330-3D75A3B29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595"/>
              <a:ext cx="48" cy="58"/>
            </a:xfrm>
            <a:custGeom>
              <a:avLst/>
              <a:gdLst>
                <a:gd name="T0" fmla="*/ 42 w 31"/>
                <a:gd name="T1" fmla="*/ 0 h 38"/>
                <a:gd name="T2" fmla="*/ 42 w 31"/>
                <a:gd name="T3" fmla="*/ 5 h 38"/>
                <a:gd name="T4" fmla="*/ 48 w 31"/>
                <a:gd name="T5" fmla="*/ 5 h 38"/>
                <a:gd name="T6" fmla="*/ 48 w 31"/>
                <a:gd name="T7" fmla="*/ 56 h 38"/>
                <a:gd name="T8" fmla="*/ 20 w 31"/>
                <a:gd name="T9" fmla="*/ 56 h 38"/>
                <a:gd name="T10" fmla="*/ 0 w 31"/>
                <a:gd name="T11" fmla="*/ 55 h 38"/>
                <a:gd name="T12" fmla="*/ 0 w 31"/>
                <a:gd name="T13" fmla="*/ 0 h 38"/>
                <a:gd name="T14" fmla="*/ 42 w 31"/>
                <a:gd name="T15" fmla="*/ 0 h 38"/>
                <a:gd name="T16" fmla="*/ 42 w 31"/>
                <a:gd name="T17" fmla="*/ 0 h 38"/>
                <a:gd name="T18" fmla="*/ 42 w 31"/>
                <a:gd name="T19" fmla="*/ 0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38"/>
                <a:gd name="T32" fmla="*/ 31 w 31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38">
                  <a:moveTo>
                    <a:pt x="27" y="0"/>
                  </a:moveTo>
                  <a:cubicBezTo>
                    <a:pt x="27" y="1"/>
                    <a:pt x="27" y="2"/>
                    <a:pt x="27" y="3"/>
                  </a:cubicBezTo>
                  <a:cubicBezTo>
                    <a:pt x="29" y="3"/>
                    <a:pt x="30" y="3"/>
                    <a:pt x="31" y="3"/>
                  </a:cubicBezTo>
                  <a:cubicBezTo>
                    <a:pt x="31" y="14"/>
                    <a:pt x="31" y="26"/>
                    <a:pt x="31" y="37"/>
                  </a:cubicBezTo>
                  <a:cubicBezTo>
                    <a:pt x="25" y="37"/>
                    <a:pt x="19" y="37"/>
                    <a:pt x="13" y="37"/>
                  </a:cubicBezTo>
                  <a:cubicBezTo>
                    <a:pt x="12" y="37"/>
                    <a:pt x="0" y="38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5" name="Freeform 8792" descr="© INSCALE GmbH, 05.05.2010&#10;http://www.presentationload.com/">
              <a:extLst>
                <a:ext uri="{FF2B5EF4-FFF2-40B4-BE49-F238E27FC236}">
                  <a16:creationId xmlns:a16="http://schemas.microsoft.com/office/drawing/2014/main" id="{A56834A0-94FE-4940-B0FE-159DFC59F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597"/>
              <a:ext cx="51" cy="56"/>
            </a:xfrm>
            <a:custGeom>
              <a:avLst/>
              <a:gdLst>
                <a:gd name="T0" fmla="*/ 0 w 33"/>
                <a:gd name="T1" fmla="*/ 2 h 36"/>
                <a:gd name="T2" fmla="*/ 51 w 33"/>
                <a:gd name="T3" fmla="*/ 0 h 36"/>
                <a:gd name="T4" fmla="*/ 49 w 33"/>
                <a:gd name="T5" fmla="*/ 56 h 36"/>
                <a:gd name="T6" fmla="*/ 0 w 33"/>
                <a:gd name="T7" fmla="*/ 54 h 36"/>
                <a:gd name="T8" fmla="*/ 0 w 33"/>
                <a:gd name="T9" fmla="*/ 2 h 36"/>
                <a:gd name="T10" fmla="*/ 0 w 33"/>
                <a:gd name="T11" fmla="*/ 2 h 36"/>
                <a:gd name="T12" fmla="*/ 0 w 33"/>
                <a:gd name="T13" fmla="*/ 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6"/>
                <a:gd name="T23" fmla="*/ 33 w 33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6">
                  <a:moveTo>
                    <a:pt x="0" y="1"/>
                  </a:moveTo>
                  <a:cubicBezTo>
                    <a:pt x="11" y="1"/>
                    <a:pt x="22" y="1"/>
                    <a:pt x="33" y="0"/>
                  </a:cubicBezTo>
                  <a:cubicBezTo>
                    <a:pt x="33" y="12"/>
                    <a:pt x="32" y="24"/>
                    <a:pt x="32" y="36"/>
                  </a:cubicBezTo>
                  <a:cubicBezTo>
                    <a:pt x="29" y="36"/>
                    <a:pt x="0" y="35"/>
                    <a:pt x="0" y="35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6" name="Freeform 8793" descr="© INSCALE GmbH, 05.05.2010&#10;http://www.presentationload.com/">
              <a:extLst>
                <a:ext uri="{FF2B5EF4-FFF2-40B4-BE49-F238E27FC236}">
                  <a16:creationId xmlns:a16="http://schemas.microsoft.com/office/drawing/2014/main" id="{27A38A60-5AA0-9B4A-ADA8-F204B2AA9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99"/>
              <a:ext cx="54" cy="56"/>
            </a:xfrm>
            <a:custGeom>
              <a:avLst/>
              <a:gdLst>
                <a:gd name="T0" fmla="*/ 45 w 35"/>
                <a:gd name="T1" fmla="*/ 2 h 36"/>
                <a:gd name="T2" fmla="*/ 54 w 35"/>
                <a:gd name="T3" fmla="*/ 3 h 36"/>
                <a:gd name="T4" fmla="*/ 54 w 35"/>
                <a:gd name="T5" fmla="*/ 3 h 36"/>
                <a:gd name="T6" fmla="*/ 54 w 35"/>
                <a:gd name="T7" fmla="*/ 48 h 36"/>
                <a:gd name="T8" fmla="*/ 46 w 35"/>
                <a:gd name="T9" fmla="*/ 54 h 36"/>
                <a:gd name="T10" fmla="*/ 28 w 35"/>
                <a:gd name="T11" fmla="*/ 54 h 36"/>
                <a:gd name="T12" fmla="*/ 8 w 35"/>
                <a:gd name="T13" fmla="*/ 54 h 36"/>
                <a:gd name="T14" fmla="*/ 2 w 35"/>
                <a:gd name="T15" fmla="*/ 47 h 36"/>
                <a:gd name="T16" fmla="*/ 3 w 35"/>
                <a:gd name="T17" fmla="*/ 0 h 36"/>
                <a:gd name="T18" fmla="*/ 45 w 35"/>
                <a:gd name="T19" fmla="*/ 2 h 36"/>
                <a:gd name="T20" fmla="*/ 45 w 35"/>
                <a:gd name="T21" fmla="*/ 2 h 36"/>
                <a:gd name="T22" fmla="*/ 45 w 35"/>
                <a:gd name="T23" fmla="*/ 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36"/>
                <a:gd name="T38" fmla="*/ 35 w 35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36">
                  <a:moveTo>
                    <a:pt x="29" y="1"/>
                  </a:moveTo>
                  <a:cubicBezTo>
                    <a:pt x="30" y="1"/>
                    <a:pt x="34" y="1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2"/>
                    <a:pt x="35" y="21"/>
                    <a:pt x="35" y="31"/>
                  </a:cubicBezTo>
                  <a:cubicBezTo>
                    <a:pt x="35" y="36"/>
                    <a:pt x="35" y="35"/>
                    <a:pt x="30" y="35"/>
                  </a:cubicBezTo>
                  <a:cubicBezTo>
                    <a:pt x="25" y="35"/>
                    <a:pt x="23" y="35"/>
                    <a:pt x="18" y="35"/>
                  </a:cubicBezTo>
                  <a:cubicBezTo>
                    <a:pt x="14" y="35"/>
                    <a:pt x="9" y="35"/>
                    <a:pt x="5" y="35"/>
                  </a:cubicBezTo>
                  <a:cubicBezTo>
                    <a:pt x="0" y="35"/>
                    <a:pt x="1" y="35"/>
                    <a:pt x="1" y="30"/>
                  </a:cubicBezTo>
                  <a:cubicBezTo>
                    <a:pt x="1" y="20"/>
                    <a:pt x="2" y="10"/>
                    <a:pt x="2" y="0"/>
                  </a:cubicBezTo>
                  <a:cubicBezTo>
                    <a:pt x="11" y="0"/>
                    <a:pt x="2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7" name="Freeform 8794" descr="© INSCALE GmbH, 05.05.2010&#10;http://www.presentationload.com/">
              <a:extLst>
                <a:ext uri="{FF2B5EF4-FFF2-40B4-BE49-F238E27FC236}">
                  <a16:creationId xmlns:a16="http://schemas.microsoft.com/office/drawing/2014/main" id="{634D2F2B-B341-274D-91F4-B2EC3257E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602"/>
              <a:ext cx="43" cy="71"/>
            </a:xfrm>
            <a:custGeom>
              <a:avLst/>
              <a:gdLst>
                <a:gd name="T0" fmla="*/ 2 w 28"/>
                <a:gd name="T1" fmla="*/ 6 h 46"/>
                <a:gd name="T2" fmla="*/ 43 w 28"/>
                <a:gd name="T3" fmla="*/ 0 h 46"/>
                <a:gd name="T4" fmla="*/ 43 w 28"/>
                <a:gd name="T5" fmla="*/ 26 h 46"/>
                <a:gd name="T6" fmla="*/ 41 w 28"/>
                <a:gd name="T7" fmla="*/ 45 h 46"/>
                <a:gd name="T8" fmla="*/ 35 w 28"/>
                <a:gd name="T9" fmla="*/ 52 h 46"/>
                <a:gd name="T10" fmla="*/ 35 w 28"/>
                <a:gd name="T11" fmla="*/ 69 h 46"/>
                <a:gd name="T12" fmla="*/ 22 w 28"/>
                <a:gd name="T13" fmla="*/ 69 h 46"/>
                <a:gd name="T14" fmla="*/ 2 w 28"/>
                <a:gd name="T15" fmla="*/ 69 h 46"/>
                <a:gd name="T16" fmla="*/ 2 w 28"/>
                <a:gd name="T17" fmla="*/ 51 h 46"/>
                <a:gd name="T18" fmla="*/ 2 w 28"/>
                <a:gd name="T19" fmla="*/ 6 h 46"/>
                <a:gd name="T20" fmla="*/ 2 w 28"/>
                <a:gd name="T21" fmla="*/ 6 h 46"/>
                <a:gd name="T22" fmla="*/ 2 w 28"/>
                <a:gd name="T23" fmla="*/ 6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46"/>
                <a:gd name="T38" fmla="*/ 28 w 28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46">
                  <a:moveTo>
                    <a:pt x="1" y="4"/>
                  </a:moveTo>
                  <a:cubicBezTo>
                    <a:pt x="10" y="3"/>
                    <a:pt x="19" y="1"/>
                    <a:pt x="28" y="0"/>
                  </a:cubicBezTo>
                  <a:cubicBezTo>
                    <a:pt x="28" y="6"/>
                    <a:pt x="28" y="12"/>
                    <a:pt x="28" y="17"/>
                  </a:cubicBezTo>
                  <a:cubicBezTo>
                    <a:pt x="28" y="21"/>
                    <a:pt x="27" y="25"/>
                    <a:pt x="27" y="29"/>
                  </a:cubicBezTo>
                  <a:cubicBezTo>
                    <a:pt x="27" y="34"/>
                    <a:pt x="28" y="34"/>
                    <a:pt x="23" y="34"/>
                  </a:cubicBezTo>
                  <a:cubicBezTo>
                    <a:pt x="22" y="37"/>
                    <a:pt x="19" y="42"/>
                    <a:pt x="23" y="45"/>
                  </a:cubicBezTo>
                  <a:cubicBezTo>
                    <a:pt x="20" y="45"/>
                    <a:pt x="17" y="45"/>
                    <a:pt x="14" y="45"/>
                  </a:cubicBezTo>
                  <a:cubicBezTo>
                    <a:pt x="12" y="45"/>
                    <a:pt x="2" y="46"/>
                    <a:pt x="1" y="45"/>
                  </a:cubicBezTo>
                  <a:cubicBezTo>
                    <a:pt x="0" y="43"/>
                    <a:pt x="1" y="35"/>
                    <a:pt x="1" y="33"/>
                  </a:cubicBezTo>
                  <a:cubicBezTo>
                    <a:pt x="1" y="24"/>
                    <a:pt x="1" y="1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8" name="Freeform 8795" descr="© INSCALE GmbH, 05.05.2010&#10;http://www.presentationload.com/">
              <a:extLst>
                <a:ext uri="{FF2B5EF4-FFF2-40B4-BE49-F238E27FC236}">
                  <a16:creationId xmlns:a16="http://schemas.microsoft.com/office/drawing/2014/main" id="{BB00CEE3-36E8-BA47-A8CF-D796CA9A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600"/>
              <a:ext cx="51" cy="55"/>
            </a:xfrm>
            <a:custGeom>
              <a:avLst/>
              <a:gdLst>
                <a:gd name="T0" fmla="*/ 43 w 33"/>
                <a:gd name="T1" fmla="*/ 2 h 35"/>
                <a:gd name="T2" fmla="*/ 43 w 33"/>
                <a:gd name="T3" fmla="*/ 9 h 35"/>
                <a:gd name="T4" fmla="*/ 51 w 33"/>
                <a:gd name="T5" fmla="*/ 8 h 35"/>
                <a:gd name="T6" fmla="*/ 51 w 33"/>
                <a:gd name="T7" fmla="*/ 55 h 35"/>
                <a:gd name="T8" fmla="*/ 0 w 33"/>
                <a:gd name="T9" fmla="*/ 53 h 35"/>
                <a:gd name="T10" fmla="*/ 0 w 33"/>
                <a:gd name="T11" fmla="*/ 3 h 35"/>
                <a:gd name="T12" fmla="*/ 43 w 33"/>
                <a:gd name="T13" fmla="*/ 2 h 35"/>
                <a:gd name="T14" fmla="*/ 43 w 33"/>
                <a:gd name="T15" fmla="*/ 2 h 35"/>
                <a:gd name="T16" fmla="*/ 43 w 33"/>
                <a:gd name="T17" fmla="*/ 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5"/>
                <a:gd name="T29" fmla="*/ 33 w 3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5">
                  <a:moveTo>
                    <a:pt x="28" y="1"/>
                  </a:moveTo>
                  <a:cubicBezTo>
                    <a:pt x="28" y="3"/>
                    <a:pt x="28" y="5"/>
                    <a:pt x="28" y="6"/>
                  </a:cubicBezTo>
                  <a:cubicBezTo>
                    <a:pt x="30" y="6"/>
                    <a:pt x="31" y="6"/>
                    <a:pt x="33" y="5"/>
                  </a:cubicBezTo>
                  <a:cubicBezTo>
                    <a:pt x="33" y="15"/>
                    <a:pt x="33" y="25"/>
                    <a:pt x="33" y="35"/>
                  </a:cubicBezTo>
                  <a:cubicBezTo>
                    <a:pt x="22" y="35"/>
                    <a:pt x="11" y="34"/>
                    <a:pt x="0" y="34"/>
                  </a:cubicBezTo>
                  <a:cubicBezTo>
                    <a:pt x="0" y="23"/>
                    <a:pt x="0" y="12"/>
                    <a:pt x="0" y="2"/>
                  </a:cubicBezTo>
                  <a:cubicBezTo>
                    <a:pt x="0" y="0"/>
                    <a:pt x="25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9" name="Freeform 8796" descr="© INSCALE GmbH, 05.05.2010&#10;http://www.presentationload.com/">
              <a:extLst>
                <a:ext uri="{FF2B5EF4-FFF2-40B4-BE49-F238E27FC236}">
                  <a16:creationId xmlns:a16="http://schemas.microsoft.com/office/drawing/2014/main" id="{AFDFDB70-0854-3B44-968C-376FAD74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02"/>
              <a:ext cx="48" cy="54"/>
            </a:xfrm>
            <a:custGeom>
              <a:avLst/>
              <a:gdLst>
                <a:gd name="T0" fmla="*/ 0 w 31"/>
                <a:gd name="T1" fmla="*/ 2 h 35"/>
                <a:gd name="T2" fmla="*/ 48 w 31"/>
                <a:gd name="T3" fmla="*/ 2 h 35"/>
                <a:gd name="T4" fmla="*/ 48 w 31"/>
                <a:gd name="T5" fmla="*/ 54 h 35"/>
                <a:gd name="T6" fmla="*/ 36 w 31"/>
                <a:gd name="T7" fmla="*/ 54 h 35"/>
                <a:gd name="T8" fmla="*/ 34 w 31"/>
                <a:gd name="T9" fmla="*/ 54 h 35"/>
                <a:gd name="T10" fmla="*/ 0 w 31"/>
                <a:gd name="T11" fmla="*/ 54 h 35"/>
                <a:gd name="T12" fmla="*/ 0 w 31"/>
                <a:gd name="T13" fmla="*/ 54 h 35"/>
                <a:gd name="T14" fmla="*/ 0 w 31"/>
                <a:gd name="T15" fmla="*/ 2 h 35"/>
                <a:gd name="T16" fmla="*/ 0 w 31"/>
                <a:gd name="T17" fmla="*/ 2 h 35"/>
                <a:gd name="T18" fmla="*/ 0 w 31"/>
                <a:gd name="T19" fmla="*/ 2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35"/>
                <a:gd name="T32" fmla="*/ 31 w 31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35">
                  <a:moveTo>
                    <a:pt x="0" y="1"/>
                  </a:moveTo>
                  <a:cubicBezTo>
                    <a:pt x="3" y="1"/>
                    <a:pt x="31" y="0"/>
                    <a:pt x="31" y="1"/>
                  </a:cubicBezTo>
                  <a:cubicBezTo>
                    <a:pt x="31" y="12"/>
                    <a:pt x="31" y="24"/>
                    <a:pt x="31" y="35"/>
                  </a:cubicBezTo>
                  <a:cubicBezTo>
                    <a:pt x="29" y="35"/>
                    <a:pt x="26" y="35"/>
                    <a:pt x="23" y="35"/>
                  </a:cubicBezTo>
                  <a:cubicBezTo>
                    <a:pt x="23" y="35"/>
                    <a:pt x="22" y="35"/>
                    <a:pt x="22" y="35"/>
                  </a:cubicBezTo>
                  <a:cubicBezTo>
                    <a:pt x="15" y="35"/>
                    <a:pt x="7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3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0" name="Freeform 8797" descr="© INSCALE GmbH, 05.05.2010&#10;http://www.presentationload.com/">
              <a:extLst>
                <a:ext uri="{FF2B5EF4-FFF2-40B4-BE49-F238E27FC236}">
                  <a16:creationId xmlns:a16="http://schemas.microsoft.com/office/drawing/2014/main" id="{2FB64AB7-D811-3245-858B-8D86BA1F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604"/>
              <a:ext cx="51" cy="54"/>
            </a:xfrm>
            <a:custGeom>
              <a:avLst/>
              <a:gdLst>
                <a:gd name="T0" fmla="*/ 49 w 33"/>
                <a:gd name="T1" fmla="*/ 0 h 35"/>
                <a:gd name="T2" fmla="*/ 51 w 33"/>
                <a:gd name="T3" fmla="*/ 11 h 35"/>
                <a:gd name="T4" fmla="*/ 49 w 33"/>
                <a:gd name="T5" fmla="*/ 35 h 35"/>
                <a:gd name="T6" fmla="*/ 49 w 33"/>
                <a:gd name="T7" fmla="*/ 52 h 35"/>
                <a:gd name="T8" fmla="*/ 36 w 33"/>
                <a:gd name="T9" fmla="*/ 54 h 35"/>
                <a:gd name="T10" fmla="*/ 12 w 33"/>
                <a:gd name="T11" fmla="*/ 52 h 35"/>
                <a:gd name="T12" fmla="*/ 2 w 33"/>
                <a:gd name="T13" fmla="*/ 52 h 35"/>
                <a:gd name="T14" fmla="*/ 0 w 33"/>
                <a:gd name="T15" fmla="*/ 49 h 35"/>
                <a:gd name="T16" fmla="*/ 0 w 33"/>
                <a:gd name="T17" fmla="*/ 0 h 35"/>
                <a:gd name="T18" fmla="*/ 49 w 33"/>
                <a:gd name="T19" fmla="*/ 0 h 35"/>
                <a:gd name="T20" fmla="*/ 49 w 33"/>
                <a:gd name="T21" fmla="*/ 0 h 35"/>
                <a:gd name="T22" fmla="*/ 49 w 33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35"/>
                <a:gd name="T38" fmla="*/ 33 w 33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35">
                  <a:moveTo>
                    <a:pt x="32" y="0"/>
                  </a:moveTo>
                  <a:cubicBezTo>
                    <a:pt x="33" y="1"/>
                    <a:pt x="33" y="5"/>
                    <a:pt x="33" y="7"/>
                  </a:cubicBezTo>
                  <a:cubicBezTo>
                    <a:pt x="33" y="12"/>
                    <a:pt x="33" y="18"/>
                    <a:pt x="32" y="23"/>
                  </a:cubicBezTo>
                  <a:cubicBezTo>
                    <a:pt x="32" y="27"/>
                    <a:pt x="32" y="30"/>
                    <a:pt x="32" y="34"/>
                  </a:cubicBezTo>
                  <a:cubicBezTo>
                    <a:pt x="32" y="35"/>
                    <a:pt x="25" y="35"/>
                    <a:pt x="23" y="35"/>
                  </a:cubicBezTo>
                  <a:cubicBezTo>
                    <a:pt x="18" y="34"/>
                    <a:pt x="13" y="34"/>
                    <a:pt x="8" y="34"/>
                  </a:cubicBezTo>
                  <a:cubicBezTo>
                    <a:pt x="6" y="34"/>
                    <a:pt x="3" y="34"/>
                    <a:pt x="1" y="34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21"/>
                    <a:pt x="0" y="10"/>
                    <a:pt x="0" y="0"/>
                  </a:cubicBezTo>
                  <a:cubicBezTo>
                    <a:pt x="11" y="0"/>
                    <a:pt x="2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1" name="Freeform 8798" descr="© INSCALE GmbH, 05.05.2010&#10;http://www.presentationload.com/">
              <a:extLst>
                <a:ext uri="{FF2B5EF4-FFF2-40B4-BE49-F238E27FC236}">
                  <a16:creationId xmlns:a16="http://schemas.microsoft.com/office/drawing/2014/main" id="{FB9A083C-BDBF-F847-82A0-868740622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602"/>
              <a:ext cx="28" cy="53"/>
            </a:xfrm>
            <a:custGeom>
              <a:avLst/>
              <a:gdLst>
                <a:gd name="T0" fmla="*/ 28 w 18"/>
                <a:gd name="T1" fmla="*/ 3 h 34"/>
                <a:gd name="T2" fmla="*/ 28 w 18"/>
                <a:gd name="T3" fmla="*/ 53 h 34"/>
                <a:gd name="T4" fmla="*/ 23 w 18"/>
                <a:gd name="T5" fmla="*/ 48 h 34"/>
                <a:gd name="T6" fmla="*/ 19 w 18"/>
                <a:gd name="T7" fmla="*/ 42 h 34"/>
                <a:gd name="T8" fmla="*/ 11 w 18"/>
                <a:gd name="T9" fmla="*/ 41 h 34"/>
                <a:gd name="T10" fmla="*/ 0 w 18"/>
                <a:gd name="T11" fmla="*/ 45 h 34"/>
                <a:gd name="T12" fmla="*/ 0 w 18"/>
                <a:gd name="T13" fmla="*/ 45 h 34"/>
                <a:gd name="T14" fmla="*/ 0 w 18"/>
                <a:gd name="T15" fmla="*/ 17 h 34"/>
                <a:gd name="T16" fmla="*/ 0 w 18"/>
                <a:gd name="T17" fmla="*/ 3 h 34"/>
                <a:gd name="T18" fmla="*/ 3 w 18"/>
                <a:gd name="T19" fmla="*/ 2 h 34"/>
                <a:gd name="T20" fmla="*/ 3 w 18"/>
                <a:gd name="T21" fmla="*/ 2 h 34"/>
                <a:gd name="T22" fmla="*/ 5 w 18"/>
                <a:gd name="T23" fmla="*/ 2 h 34"/>
                <a:gd name="T24" fmla="*/ 8 w 18"/>
                <a:gd name="T25" fmla="*/ 3 h 34"/>
                <a:gd name="T26" fmla="*/ 12 w 18"/>
                <a:gd name="T27" fmla="*/ 2 h 34"/>
                <a:gd name="T28" fmla="*/ 16 w 18"/>
                <a:gd name="T29" fmla="*/ 2 h 34"/>
                <a:gd name="T30" fmla="*/ 22 w 18"/>
                <a:gd name="T31" fmla="*/ 2 h 34"/>
                <a:gd name="T32" fmla="*/ 25 w 18"/>
                <a:gd name="T33" fmla="*/ 3 h 34"/>
                <a:gd name="T34" fmla="*/ 26 w 18"/>
                <a:gd name="T35" fmla="*/ 3 h 34"/>
                <a:gd name="T36" fmla="*/ 28 w 18"/>
                <a:gd name="T37" fmla="*/ 3 h 34"/>
                <a:gd name="T38" fmla="*/ 28 w 18"/>
                <a:gd name="T39" fmla="*/ 3 h 34"/>
                <a:gd name="T40" fmla="*/ 28 w 18"/>
                <a:gd name="T41" fmla="*/ 3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"/>
                <a:gd name="T64" fmla="*/ 0 h 34"/>
                <a:gd name="T65" fmla="*/ 18 w 18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" h="34">
                  <a:moveTo>
                    <a:pt x="18" y="2"/>
                  </a:moveTo>
                  <a:cubicBezTo>
                    <a:pt x="18" y="13"/>
                    <a:pt x="18" y="23"/>
                    <a:pt x="18" y="34"/>
                  </a:cubicBezTo>
                  <a:cubicBezTo>
                    <a:pt x="17" y="33"/>
                    <a:pt x="16" y="32"/>
                    <a:pt x="15" y="31"/>
                  </a:cubicBezTo>
                  <a:cubicBezTo>
                    <a:pt x="14" y="30"/>
                    <a:pt x="13" y="28"/>
                    <a:pt x="12" y="27"/>
                  </a:cubicBezTo>
                  <a:cubicBezTo>
                    <a:pt x="10" y="26"/>
                    <a:pt x="9" y="26"/>
                    <a:pt x="7" y="26"/>
                  </a:cubicBezTo>
                  <a:cubicBezTo>
                    <a:pt x="4" y="26"/>
                    <a:pt x="3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3"/>
                    <a:pt x="0" y="17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3" y="2"/>
                    <a:pt x="14" y="1"/>
                  </a:cubicBezTo>
                  <a:cubicBezTo>
                    <a:pt x="15" y="1"/>
                    <a:pt x="15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2" name="Freeform 8799" descr="© INSCALE GmbH, 05.05.2010&#10;http://www.presentationload.com/">
              <a:extLst>
                <a:ext uri="{FF2B5EF4-FFF2-40B4-BE49-F238E27FC236}">
                  <a16:creationId xmlns:a16="http://schemas.microsoft.com/office/drawing/2014/main" id="{57E799F2-7CE1-E04D-9DEB-5504C1E4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604"/>
              <a:ext cx="50" cy="54"/>
            </a:xfrm>
            <a:custGeom>
              <a:avLst/>
              <a:gdLst>
                <a:gd name="T0" fmla="*/ 50 w 32"/>
                <a:gd name="T1" fmla="*/ 0 h 35"/>
                <a:gd name="T2" fmla="*/ 50 w 32"/>
                <a:gd name="T3" fmla="*/ 52 h 35"/>
                <a:gd name="T4" fmla="*/ 50 w 32"/>
                <a:gd name="T5" fmla="*/ 52 h 35"/>
                <a:gd name="T6" fmla="*/ 0 w 32"/>
                <a:gd name="T7" fmla="*/ 54 h 35"/>
                <a:gd name="T8" fmla="*/ 0 w 32"/>
                <a:gd name="T9" fmla="*/ 0 h 35"/>
                <a:gd name="T10" fmla="*/ 50 w 32"/>
                <a:gd name="T11" fmla="*/ 0 h 35"/>
                <a:gd name="T12" fmla="*/ 50 w 32"/>
                <a:gd name="T13" fmla="*/ 0 h 35"/>
                <a:gd name="T14" fmla="*/ 50 w 32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35"/>
                <a:gd name="T26" fmla="*/ 32 w 32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35">
                  <a:moveTo>
                    <a:pt x="32" y="0"/>
                  </a:moveTo>
                  <a:cubicBezTo>
                    <a:pt x="32" y="11"/>
                    <a:pt x="32" y="22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21" y="34"/>
                    <a:pt x="11" y="34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3" name="Freeform 8800" descr="© INSCALE GmbH, 05.05.2010&#10;http://www.presentationload.com/">
              <a:extLst>
                <a:ext uri="{FF2B5EF4-FFF2-40B4-BE49-F238E27FC236}">
                  <a16:creationId xmlns:a16="http://schemas.microsoft.com/office/drawing/2014/main" id="{EA80E074-590F-2744-8E79-CED0C1D1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602"/>
              <a:ext cx="50" cy="56"/>
            </a:xfrm>
            <a:custGeom>
              <a:avLst/>
              <a:gdLst>
                <a:gd name="T0" fmla="*/ 0 w 32"/>
                <a:gd name="T1" fmla="*/ 2 h 36"/>
                <a:gd name="T2" fmla="*/ 50 w 32"/>
                <a:gd name="T3" fmla="*/ 2 h 36"/>
                <a:gd name="T4" fmla="*/ 50 w 32"/>
                <a:gd name="T5" fmla="*/ 56 h 36"/>
                <a:gd name="T6" fmla="*/ 0 w 32"/>
                <a:gd name="T7" fmla="*/ 56 h 36"/>
                <a:gd name="T8" fmla="*/ 0 w 32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6"/>
                <a:gd name="T17" fmla="*/ 32 w 3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6">
                  <a:moveTo>
                    <a:pt x="0" y="1"/>
                  </a:moveTo>
                  <a:cubicBezTo>
                    <a:pt x="3" y="1"/>
                    <a:pt x="32" y="0"/>
                    <a:pt x="32" y="1"/>
                  </a:cubicBezTo>
                  <a:cubicBezTo>
                    <a:pt x="32" y="12"/>
                    <a:pt x="32" y="24"/>
                    <a:pt x="32" y="36"/>
                  </a:cubicBezTo>
                  <a:cubicBezTo>
                    <a:pt x="28" y="36"/>
                    <a:pt x="0" y="36"/>
                    <a:pt x="0" y="36"/>
                  </a:cubicBezTo>
                  <a:cubicBezTo>
                    <a:pt x="0" y="24"/>
                    <a:pt x="0" y="12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4" name="Freeform 8801" descr="© INSCALE GmbH, 05.05.2010&#10;http://www.presentationload.com/">
              <a:extLst>
                <a:ext uri="{FF2B5EF4-FFF2-40B4-BE49-F238E27FC236}">
                  <a16:creationId xmlns:a16="http://schemas.microsoft.com/office/drawing/2014/main" id="{82F93E7E-657C-BE40-AEF9-DA8654A8A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604"/>
              <a:ext cx="49" cy="54"/>
            </a:xfrm>
            <a:custGeom>
              <a:avLst/>
              <a:gdLst>
                <a:gd name="T0" fmla="*/ 49 w 32"/>
                <a:gd name="T1" fmla="*/ 0 h 35"/>
                <a:gd name="T2" fmla="*/ 49 w 32"/>
                <a:gd name="T3" fmla="*/ 54 h 35"/>
                <a:gd name="T4" fmla="*/ 0 w 32"/>
                <a:gd name="T5" fmla="*/ 54 h 35"/>
                <a:gd name="T6" fmla="*/ 0 w 32"/>
                <a:gd name="T7" fmla="*/ 0 h 35"/>
                <a:gd name="T8" fmla="*/ 49 w 32"/>
                <a:gd name="T9" fmla="*/ 0 h 35"/>
                <a:gd name="T10" fmla="*/ 49 w 32"/>
                <a:gd name="T11" fmla="*/ 0 h 35"/>
                <a:gd name="T12" fmla="*/ 49 w 32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5"/>
                <a:gd name="T23" fmla="*/ 32 w 32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5">
                  <a:moveTo>
                    <a:pt x="32" y="0"/>
                  </a:moveTo>
                  <a:cubicBezTo>
                    <a:pt x="32" y="11"/>
                    <a:pt x="32" y="23"/>
                    <a:pt x="32" y="35"/>
                  </a:cubicBezTo>
                  <a:cubicBezTo>
                    <a:pt x="28" y="35"/>
                    <a:pt x="0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11" y="0"/>
                    <a:pt x="2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5" name="Freeform 8802" descr="© INSCALE GmbH, 05.05.2010&#10;http://www.presentationload.com/">
              <a:extLst>
                <a:ext uri="{FF2B5EF4-FFF2-40B4-BE49-F238E27FC236}">
                  <a16:creationId xmlns:a16="http://schemas.microsoft.com/office/drawing/2014/main" id="{B3CE60D6-D4F7-E54A-A72C-4040B737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604"/>
              <a:ext cx="50" cy="54"/>
            </a:xfrm>
            <a:custGeom>
              <a:avLst/>
              <a:gdLst>
                <a:gd name="T0" fmla="*/ 2 w 32"/>
                <a:gd name="T1" fmla="*/ 0 h 35"/>
                <a:gd name="T2" fmla="*/ 50 w 32"/>
                <a:gd name="T3" fmla="*/ 0 h 35"/>
                <a:gd name="T4" fmla="*/ 50 w 32"/>
                <a:gd name="T5" fmla="*/ 54 h 35"/>
                <a:gd name="T6" fmla="*/ 38 w 32"/>
                <a:gd name="T7" fmla="*/ 54 h 35"/>
                <a:gd name="T8" fmla="*/ 14 w 32"/>
                <a:gd name="T9" fmla="*/ 54 h 35"/>
                <a:gd name="T10" fmla="*/ 2 w 32"/>
                <a:gd name="T11" fmla="*/ 54 h 35"/>
                <a:gd name="T12" fmla="*/ 0 w 32"/>
                <a:gd name="T13" fmla="*/ 49 h 35"/>
                <a:gd name="T14" fmla="*/ 2 w 32"/>
                <a:gd name="T15" fmla="*/ 0 h 35"/>
                <a:gd name="T16" fmla="*/ 2 w 32"/>
                <a:gd name="T17" fmla="*/ 0 h 35"/>
                <a:gd name="T18" fmla="*/ 2 w 32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5"/>
                <a:gd name="T32" fmla="*/ 32 w 32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5">
                  <a:moveTo>
                    <a:pt x="1" y="0"/>
                  </a:moveTo>
                  <a:cubicBezTo>
                    <a:pt x="11" y="0"/>
                    <a:pt x="22" y="0"/>
                    <a:pt x="32" y="0"/>
                  </a:cubicBezTo>
                  <a:cubicBezTo>
                    <a:pt x="32" y="11"/>
                    <a:pt x="32" y="23"/>
                    <a:pt x="32" y="35"/>
                  </a:cubicBezTo>
                  <a:cubicBezTo>
                    <a:pt x="29" y="35"/>
                    <a:pt x="27" y="35"/>
                    <a:pt x="24" y="35"/>
                  </a:cubicBezTo>
                  <a:cubicBezTo>
                    <a:pt x="19" y="35"/>
                    <a:pt x="14" y="35"/>
                    <a:pt x="9" y="35"/>
                  </a:cubicBezTo>
                  <a:cubicBezTo>
                    <a:pt x="6" y="35"/>
                    <a:pt x="4" y="35"/>
                    <a:pt x="1" y="35"/>
                  </a:cubicBezTo>
                  <a:cubicBezTo>
                    <a:pt x="0" y="35"/>
                    <a:pt x="0" y="33"/>
                    <a:pt x="0" y="32"/>
                  </a:cubicBezTo>
                  <a:cubicBezTo>
                    <a:pt x="1" y="22"/>
                    <a:pt x="1" y="1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6" name="Freeform 8803" descr="© INSCALE GmbH, 05.05.2010&#10;http://www.presentationload.com/">
              <a:extLst>
                <a:ext uri="{FF2B5EF4-FFF2-40B4-BE49-F238E27FC236}">
                  <a16:creationId xmlns:a16="http://schemas.microsoft.com/office/drawing/2014/main" id="{E3EFB5F0-B68C-8343-948C-CE3280AD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602"/>
              <a:ext cx="50" cy="58"/>
            </a:xfrm>
            <a:custGeom>
              <a:avLst/>
              <a:gdLst>
                <a:gd name="T0" fmla="*/ 50 w 32"/>
                <a:gd name="T1" fmla="*/ 2 h 37"/>
                <a:gd name="T2" fmla="*/ 50 w 32"/>
                <a:gd name="T3" fmla="*/ 56 h 37"/>
                <a:gd name="T4" fmla="*/ 11 w 32"/>
                <a:gd name="T5" fmla="*/ 55 h 37"/>
                <a:gd name="T6" fmla="*/ 0 w 32"/>
                <a:gd name="T7" fmla="*/ 53 h 37"/>
                <a:gd name="T8" fmla="*/ 0 w 32"/>
                <a:gd name="T9" fmla="*/ 30 h 37"/>
                <a:gd name="T10" fmla="*/ 0 w 32"/>
                <a:gd name="T11" fmla="*/ 6 h 37"/>
                <a:gd name="T12" fmla="*/ 6 w 32"/>
                <a:gd name="T13" fmla="*/ 2 h 37"/>
                <a:gd name="T14" fmla="*/ 50 w 32"/>
                <a:gd name="T15" fmla="*/ 2 h 37"/>
                <a:gd name="T16" fmla="*/ 50 w 32"/>
                <a:gd name="T17" fmla="*/ 2 h 37"/>
                <a:gd name="T18" fmla="*/ 50 w 32"/>
                <a:gd name="T19" fmla="*/ 2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7"/>
                <a:gd name="T32" fmla="*/ 32 w 32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7">
                  <a:moveTo>
                    <a:pt x="32" y="1"/>
                  </a:moveTo>
                  <a:cubicBezTo>
                    <a:pt x="32" y="12"/>
                    <a:pt x="32" y="24"/>
                    <a:pt x="32" y="36"/>
                  </a:cubicBezTo>
                  <a:cubicBezTo>
                    <a:pt x="24" y="35"/>
                    <a:pt x="15" y="35"/>
                    <a:pt x="7" y="35"/>
                  </a:cubicBezTo>
                  <a:cubicBezTo>
                    <a:pt x="5" y="35"/>
                    <a:pt x="0" y="37"/>
                    <a:pt x="0" y="34"/>
                  </a:cubicBezTo>
                  <a:cubicBezTo>
                    <a:pt x="0" y="29"/>
                    <a:pt x="0" y="24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0" y="0"/>
                    <a:pt x="0" y="1"/>
                    <a:pt x="4" y="1"/>
                  </a:cubicBezTo>
                  <a:cubicBezTo>
                    <a:pt x="13" y="1"/>
                    <a:pt x="2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7" name="Freeform 8804" descr="© INSCALE GmbH, 05.05.2010&#10;http://www.presentationload.com/">
              <a:extLst>
                <a:ext uri="{FF2B5EF4-FFF2-40B4-BE49-F238E27FC236}">
                  <a16:creationId xmlns:a16="http://schemas.microsoft.com/office/drawing/2014/main" id="{33C2091E-171A-1D49-9F81-43C5B6E08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602"/>
              <a:ext cx="44" cy="58"/>
            </a:xfrm>
            <a:custGeom>
              <a:avLst/>
              <a:gdLst>
                <a:gd name="T0" fmla="*/ 44 w 29"/>
                <a:gd name="T1" fmla="*/ 2 h 37"/>
                <a:gd name="T2" fmla="*/ 44 w 29"/>
                <a:gd name="T3" fmla="*/ 55 h 37"/>
                <a:gd name="T4" fmla="*/ 26 w 29"/>
                <a:gd name="T5" fmla="*/ 56 h 37"/>
                <a:gd name="T6" fmla="*/ 0 w 29"/>
                <a:gd name="T7" fmla="*/ 56 h 37"/>
                <a:gd name="T8" fmla="*/ 2 w 29"/>
                <a:gd name="T9" fmla="*/ 3 h 37"/>
                <a:gd name="T10" fmla="*/ 17 w 29"/>
                <a:gd name="T11" fmla="*/ 2 h 37"/>
                <a:gd name="T12" fmla="*/ 44 w 29"/>
                <a:gd name="T13" fmla="*/ 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37"/>
                <a:gd name="T23" fmla="*/ 29 w 29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37">
                  <a:moveTo>
                    <a:pt x="29" y="1"/>
                  </a:moveTo>
                  <a:cubicBezTo>
                    <a:pt x="29" y="12"/>
                    <a:pt x="29" y="23"/>
                    <a:pt x="29" y="35"/>
                  </a:cubicBezTo>
                  <a:cubicBezTo>
                    <a:pt x="29" y="37"/>
                    <a:pt x="19" y="36"/>
                    <a:pt x="17" y="36"/>
                  </a:cubicBezTo>
                  <a:cubicBezTo>
                    <a:pt x="12" y="36"/>
                    <a:pt x="6" y="36"/>
                    <a:pt x="0" y="36"/>
                  </a:cubicBezTo>
                  <a:cubicBezTo>
                    <a:pt x="0" y="24"/>
                    <a:pt x="0" y="13"/>
                    <a:pt x="1" y="2"/>
                  </a:cubicBezTo>
                  <a:cubicBezTo>
                    <a:pt x="1" y="0"/>
                    <a:pt x="9" y="1"/>
                    <a:pt x="11" y="1"/>
                  </a:cubicBezTo>
                  <a:cubicBezTo>
                    <a:pt x="17" y="1"/>
                    <a:pt x="23" y="1"/>
                    <a:pt x="2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8" name="Freeform 8805" descr="© INSCALE GmbH, 05.05.2010&#10;http://www.presentationload.com/">
              <a:extLst>
                <a:ext uri="{FF2B5EF4-FFF2-40B4-BE49-F238E27FC236}">
                  <a16:creationId xmlns:a16="http://schemas.microsoft.com/office/drawing/2014/main" id="{AEC4C531-A563-154E-B513-AF2D7E4C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604"/>
              <a:ext cx="48" cy="54"/>
            </a:xfrm>
            <a:custGeom>
              <a:avLst/>
              <a:gdLst>
                <a:gd name="T0" fmla="*/ 48 w 31"/>
                <a:gd name="T1" fmla="*/ 0 h 35"/>
                <a:gd name="T2" fmla="*/ 48 w 31"/>
                <a:gd name="T3" fmla="*/ 35 h 35"/>
                <a:gd name="T4" fmla="*/ 48 w 31"/>
                <a:gd name="T5" fmla="*/ 52 h 35"/>
                <a:gd name="T6" fmla="*/ 37 w 31"/>
                <a:gd name="T7" fmla="*/ 52 h 35"/>
                <a:gd name="T8" fmla="*/ 0 w 31"/>
                <a:gd name="T9" fmla="*/ 52 h 35"/>
                <a:gd name="T10" fmla="*/ 0 w 31"/>
                <a:gd name="T11" fmla="*/ 0 h 35"/>
                <a:gd name="T12" fmla="*/ 48 w 31"/>
                <a:gd name="T13" fmla="*/ 0 h 35"/>
                <a:gd name="T14" fmla="*/ 48 w 31"/>
                <a:gd name="T15" fmla="*/ 0 h 35"/>
                <a:gd name="T16" fmla="*/ 48 w 31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5"/>
                <a:gd name="T29" fmla="*/ 31 w 31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5">
                  <a:moveTo>
                    <a:pt x="31" y="0"/>
                  </a:moveTo>
                  <a:cubicBezTo>
                    <a:pt x="31" y="8"/>
                    <a:pt x="31" y="15"/>
                    <a:pt x="31" y="23"/>
                  </a:cubicBezTo>
                  <a:cubicBezTo>
                    <a:pt x="31" y="26"/>
                    <a:pt x="31" y="30"/>
                    <a:pt x="31" y="34"/>
                  </a:cubicBezTo>
                  <a:cubicBezTo>
                    <a:pt x="31" y="35"/>
                    <a:pt x="25" y="34"/>
                    <a:pt x="24" y="34"/>
                  </a:cubicBezTo>
                  <a:cubicBezTo>
                    <a:pt x="16" y="34"/>
                    <a:pt x="8" y="34"/>
                    <a:pt x="0" y="34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10" y="0"/>
                    <a:pt x="2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9" name="Freeform 8806" descr="© INSCALE GmbH, 05.05.2010&#10;http://www.presentationload.com/">
              <a:extLst>
                <a:ext uri="{FF2B5EF4-FFF2-40B4-BE49-F238E27FC236}">
                  <a16:creationId xmlns:a16="http://schemas.microsoft.com/office/drawing/2014/main" id="{D159B40E-7AC4-1745-93E6-7057667F3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604"/>
              <a:ext cx="19" cy="52"/>
            </a:xfrm>
            <a:custGeom>
              <a:avLst/>
              <a:gdLst>
                <a:gd name="T0" fmla="*/ 2 w 12"/>
                <a:gd name="T1" fmla="*/ 2 h 34"/>
                <a:gd name="T2" fmla="*/ 6 w 12"/>
                <a:gd name="T3" fmla="*/ 3 h 34"/>
                <a:gd name="T4" fmla="*/ 10 w 12"/>
                <a:gd name="T5" fmla="*/ 2 h 34"/>
                <a:gd name="T6" fmla="*/ 19 w 12"/>
                <a:gd name="T7" fmla="*/ 0 h 34"/>
                <a:gd name="T8" fmla="*/ 19 w 12"/>
                <a:gd name="T9" fmla="*/ 41 h 34"/>
                <a:gd name="T10" fmla="*/ 16 w 12"/>
                <a:gd name="T11" fmla="*/ 49 h 34"/>
                <a:gd name="T12" fmla="*/ 13 w 12"/>
                <a:gd name="T13" fmla="*/ 52 h 34"/>
                <a:gd name="T14" fmla="*/ 0 w 12"/>
                <a:gd name="T15" fmla="*/ 52 h 34"/>
                <a:gd name="T16" fmla="*/ 2 w 12"/>
                <a:gd name="T17" fmla="*/ 2 h 34"/>
                <a:gd name="T18" fmla="*/ 2 w 12"/>
                <a:gd name="T19" fmla="*/ 2 h 34"/>
                <a:gd name="T20" fmla="*/ 2 w 12"/>
                <a:gd name="T21" fmla="*/ 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34"/>
                <a:gd name="T35" fmla="*/ 12 w 12"/>
                <a:gd name="T36" fmla="*/ 34 h 3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3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12" y="9"/>
                    <a:pt x="12" y="18"/>
                    <a:pt x="12" y="27"/>
                  </a:cubicBezTo>
                  <a:cubicBezTo>
                    <a:pt x="11" y="29"/>
                    <a:pt x="10" y="30"/>
                    <a:pt x="10" y="32"/>
                  </a:cubicBezTo>
                  <a:cubicBezTo>
                    <a:pt x="9" y="33"/>
                    <a:pt x="10" y="34"/>
                    <a:pt x="8" y="34"/>
                  </a:cubicBezTo>
                  <a:cubicBezTo>
                    <a:pt x="5" y="34"/>
                    <a:pt x="3" y="34"/>
                    <a:pt x="0" y="34"/>
                  </a:cubicBezTo>
                  <a:cubicBezTo>
                    <a:pt x="0" y="23"/>
                    <a:pt x="0" y="1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0" name="Freeform 8807" descr="© INSCALE GmbH, 05.05.2010&#10;http://www.presentationload.com/">
              <a:extLst>
                <a:ext uri="{FF2B5EF4-FFF2-40B4-BE49-F238E27FC236}">
                  <a16:creationId xmlns:a16="http://schemas.microsoft.com/office/drawing/2014/main" id="{26AE424D-962F-9144-AF74-219D1EB5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605"/>
              <a:ext cx="55" cy="53"/>
            </a:xfrm>
            <a:custGeom>
              <a:avLst/>
              <a:gdLst>
                <a:gd name="T0" fmla="*/ 3 w 36"/>
                <a:gd name="T1" fmla="*/ 20 h 34"/>
                <a:gd name="T2" fmla="*/ 12 w 36"/>
                <a:gd name="T3" fmla="*/ 11 h 34"/>
                <a:gd name="T4" fmla="*/ 15 w 36"/>
                <a:gd name="T5" fmla="*/ 9 h 34"/>
                <a:gd name="T6" fmla="*/ 15 w 36"/>
                <a:gd name="T7" fmla="*/ 9 h 34"/>
                <a:gd name="T8" fmla="*/ 23 w 36"/>
                <a:gd name="T9" fmla="*/ 8 h 34"/>
                <a:gd name="T10" fmla="*/ 31 w 36"/>
                <a:gd name="T11" fmla="*/ 3 h 34"/>
                <a:gd name="T12" fmla="*/ 32 w 36"/>
                <a:gd name="T13" fmla="*/ 3 h 34"/>
                <a:gd name="T14" fmla="*/ 37 w 36"/>
                <a:gd name="T15" fmla="*/ 3 h 34"/>
                <a:gd name="T16" fmla="*/ 44 w 36"/>
                <a:gd name="T17" fmla="*/ 2 h 34"/>
                <a:gd name="T18" fmla="*/ 49 w 36"/>
                <a:gd name="T19" fmla="*/ 2 h 34"/>
                <a:gd name="T20" fmla="*/ 50 w 36"/>
                <a:gd name="T21" fmla="*/ 2 h 34"/>
                <a:gd name="T22" fmla="*/ 53 w 36"/>
                <a:gd name="T23" fmla="*/ 2 h 34"/>
                <a:gd name="T24" fmla="*/ 55 w 36"/>
                <a:gd name="T25" fmla="*/ 0 h 34"/>
                <a:gd name="T26" fmla="*/ 53 w 36"/>
                <a:gd name="T27" fmla="*/ 39 h 34"/>
                <a:gd name="T28" fmla="*/ 53 w 36"/>
                <a:gd name="T29" fmla="*/ 51 h 34"/>
                <a:gd name="T30" fmla="*/ 37 w 36"/>
                <a:gd name="T31" fmla="*/ 51 h 34"/>
                <a:gd name="T32" fmla="*/ 21 w 36"/>
                <a:gd name="T33" fmla="*/ 51 h 34"/>
                <a:gd name="T34" fmla="*/ 3 w 36"/>
                <a:gd name="T35" fmla="*/ 50 h 34"/>
                <a:gd name="T36" fmla="*/ 2 w 36"/>
                <a:gd name="T37" fmla="*/ 36 h 34"/>
                <a:gd name="T38" fmla="*/ 3 w 36"/>
                <a:gd name="T39" fmla="*/ 20 h 34"/>
                <a:gd name="T40" fmla="*/ 3 w 36"/>
                <a:gd name="T41" fmla="*/ 20 h 34"/>
                <a:gd name="T42" fmla="*/ 3 w 36"/>
                <a:gd name="T43" fmla="*/ 2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34"/>
                <a:gd name="T68" fmla="*/ 36 w 36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34">
                  <a:moveTo>
                    <a:pt x="2" y="13"/>
                  </a:moveTo>
                  <a:cubicBezTo>
                    <a:pt x="4" y="10"/>
                    <a:pt x="7" y="10"/>
                    <a:pt x="8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3" y="6"/>
                    <a:pt x="15" y="5"/>
                  </a:cubicBezTo>
                  <a:cubicBezTo>
                    <a:pt x="17" y="3"/>
                    <a:pt x="18" y="1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4" y="2"/>
                  </a:cubicBezTo>
                  <a:cubicBezTo>
                    <a:pt x="26" y="2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5" y="1"/>
                  </a:cubicBezTo>
                  <a:cubicBezTo>
                    <a:pt x="35" y="1"/>
                    <a:pt x="36" y="1"/>
                    <a:pt x="36" y="0"/>
                  </a:cubicBezTo>
                  <a:cubicBezTo>
                    <a:pt x="35" y="8"/>
                    <a:pt x="35" y="16"/>
                    <a:pt x="35" y="25"/>
                  </a:cubicBezTo>
                  <a:cubicBezTo>
                    <a:pt x="35" y="26"/>
                    <a:pt x="36" y="32"/>
                    <a:pt x="35" y="33"/>
                  </a:cubicBezTo>
                  <a:cubicBezTo>
                    <a:pt x="34" y="34"/>
                    <a:pt x="26" y="33"/>
                    <a:pt x="24" y="33"/>
                  </a:cubicBezTo>
                  <a:cubicBezTo>
                    <a:pt x="23" y="33"/>
                    <a:pt x="14" y="34"/>
                    <a:pt x="14" y="33"/>
                  </a:cubicBezTo>
                  <a:cubicBezTo>
                    <a:pt x="14" y="31"/>
                    <a:pt x="4" y="32"/>
                    <a:pt x="2" y="32"/>
                  </a:cubicBezTo>
                  <a:cubicBezTo>
                    <a:pt x="0" y="32"/>
                    <a:pt x="1" y="25"/>
                    <a:pt x="1" y="23"/>
                  </a:cubicBezTo>
                  <a:cubicBezTo>
                    <a:pt x="2" y="20"/>
                    <a:pt x="1" y="16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1" name="Freeform 8808" descr="© INSCALE GmbH, 05.05.2010&#10;http://www.presentationload.com/">
              <a:extLst>
                <a:ext uri="{FF2B5EF4-FFF2-40B4-BE49-F238E27FC236}">
                  <a16:creationId xmlns:a16="http://schemas.microsoft.com/office/drawing/2014/main" id="{B22C7C78-0A29-F94E-BB4B-01502286A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605"/>
              <a:ext cx="17" cy="64"/>
            </a:xfrm>
            <a:custGeom>
              <a:avLst/>
              <a:gdLst>
                <a:gd name="T0" fmla="*/ 0 w 11"/>
                <a:gd name="T1" fmla="*/ 0 h 41"/>
                <a:gd name="T2" fmla="*/ 2 w 11"/>
                <a:gd name="T3" fmla="*/ 2 h 41"/>
                <a:gd name="T4" fmla="*/ 2 w 11"/>
                <a:gd name="T5" fmla="*/ 2 h 41"/>
                <a:gd name="T6" fmla="*/ 3 w 11"/>
                <a:gd name="T7" fmla="*/ 3 h 41"/>
                <a:gd name="T8" fmla="*/ 6 w 11"/>
                <a:gd name="T9" fmla="*/ 8 h 41"/>
                <a:gd name="T10" fmla="*/ 6 w 11"/>
                <a:gd name="T11" fmla="*/ 8 h 41"/>
                <a:gd name="T12" fmla="*/ 8 w 11"/>
                <a:gd name="T13" fmla="*/ 6 h 41"/>
                <a:gd name="T14" fmla="*/ 15 w 11"/>
                <a:gd name="T15" fmla="*/ 12 h 41"/>
                <a:gd name="T16" fmla="*/ 15 w 11"/>
                <a:gd name="T17" fmla="*/ 33 h 41"/>
                <a:gd name="T18" fmla="*/ 15 w 11"/>
                <a:gd name="T19" fmla="*/ 61 h 41"/>
                <a:gd name="T20" fmla="*/ 11 w 11"/>
                <a:gd name="T21" fmla="*/ 61 h 41"/>
                <a:gd name="T22" fmla="*/ 6 w 11"/>
                <a:gd name="T23" fmla="*/ 58 h 41"/>
                <a:gd name="T24" fmla="*/ 0 w 11"/>
                <a:gd name="T25" fmla="*/ 39 h 41"/>
                <a:gd name="T26" fmla="*/ 0 w 11"/>
                <a:gd name="T27" fmla="*/ 0 h 41"/>
                <a:gd name="T28" fmla="*/ 0 w 11"/>
                <a:gd name="T29" fmla="*/ 0 h 41"/>
                <a:gd name="T30" fmla="*/ 0 w 11"/>
                <a:gd name="T31" fmla="*/ 0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"/>
                <a:gd name="T49" fmla="*/ 0 h 41"/>
                <a:gd name="T50" fmla="*/ 11 w 11"/>
                <a:gd name="T51" fmla="*/ 41 h 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" h="4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6" y="6"/>
                    <a:pt x="9" y="5"/>
                    <a:pt x="10" y="8"/>
                  </a:cubicBezTo>
                  <a:cubicBezTo>
                    <a:pt x="11" y="11"/>
                    <a:pt x="10" y="17"/>
                    <a:pt x="10" y="21"/>
                  </a:cubicBezTo>
                  <a:cubicBezTo>
                    <a:pt x="10" y="27"/>
                    <a:pt x="10" y="33"/>
                    <a:pt x="10" y="39"/>
                  </a:cubicBezTo>
                  <a:cubicBezTo>
                    <a:pt x="10" y="41"/>
                    <a:pt x="7" y="39"/>
                    <a:pt x="7" y="39"/>
                  </a:cubicBezTo>
                  <a:cubicBezTo>
                    <a:pt x="6" y="38"/>
                    <a:pt x="6" y="37"/>
                    <a:pt x="4" y="37"/>
                  </a:cubicBezTo>
                  <a:cubicBezTo>
                    <a:pt x="0" y="33"/>
                    <a:pt x="0" y="30"/>
                    <a:pt x="0" y="25"/>
                  </a:cubicBezTo>
                  <a:cubicBezTo>
                    <a:pt x="0" y="17"/>
                    <a:pt x="0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2" name="Freeform 8809" descr="© INSCALE GmbH, 05.05.2010&#10;http://www.presentationload.com/">
              <a:extLst>
                <a:ext uri="{FF2B5EF4-FFF2-40B4-BE49-F238E27FC236}">
                  <a16:creationId xmlns:a16="http://schemas.microsoft.com/office/drawing/2014/main" id="{5B897BA7-C544-2642-832C-4D3441BEE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613"/>
              <a:ext cx="59" cy="54"/>
            </a:xfrm>
            <a:custGeom>
              <a:avLst/>
              <a:gdLst>
                <a:gd name="T0" fmla="*/ 59 w 38"/>
                <a:gd name="T1" fmla="*/ 6 h 35"/>
                <a:gd name="T2" fmla="*/ 59 w 38"/>
                <a:gd name="T3" fmla="*/ 54 h 35"/>
                <a:gd name="T4" fmla="*/ 2 w 38"/>
                <a:gd name="T5" fmla="*/ 54 h 35"/>
                <a:gd name="T6" fmla="*/ 0 w 38"/>
                <a:gd name="T7" fmla="*/ 5 h 35"/>
                <a:gd name="T8" fmla="*/ 5 w 38"/>
                <a:gd name="T9" fmla="*/ 8 h 35"/>
                <a:gd name="T10" fmla="*/ 5 w 38"/>
                <a:gd name="T11" fmla="*/ 8 h 35"/>
                <a:gd name="T12" fmla="*/ 6 w 38"/>
                <a:gd name="T13" fmla="*/ 8 h 35"/>
                <a:gd name="T14" fmla="*/ 9 w 38"/>
                <a:gd name="T15" fmla="*/ 6 h 35"/>
                <a:gd name="T16" fmla="*/ 14 w 38"/>
                <a:gd name="T17" fmla="*/ 5 h 35"/>
                <a:gd name="T18" fmla="*/ 16 w 38"/>
                <a:gd name="T19" fmla="*/ 5 h 35"/>
                <a:gd name="T20" fmla="*/ 20 w 38"/>
                <a:gd name="T21" fmla="*/ 5 h 35"/>
                <a:gd name="T22" fmla="*/ 23 w 38"/>
                <a:gd name="T23" fmla="*/ 3 h 35"/>
                <a:gd name="T24" fmla="*/ 26 w 38"/>
                <a:gd name="T25" fmla="*/ 8 h 35"/>
                <a:gd name="T26" fmla="*/ 28 w 38"/>
                <a:gd name="T27" fmla="*/ 6 h 35"/>
                <a:gd name="T28" fmla="*/ 30 w 38"/>
                <a:gd name="T29" fmla="*/ 8 h 35"/>
                <a:gd name="T30" fmla="*/ 31 w 38"/>
                <a:gd name="T31" fmla="*/ 8 h 35"/>
                <a:gd name="T32" fmla="*/ 39 w 38"/>
                <a:gd name="T33" fmla="*/ 9 h 35"/>
                <a:gd name="T34" fmla="*/ 40 w 38"/>
                <a:gd name="T35" fmla="*/ 5 h 35"/>
                <a:gd name="T36" fmla="*/ 45 w 38"/>
                <a:gd name="T37" fmla="*/ 2 h 35"/>
                <a:gd name="T38" fmla="*/ 47 w 38"/>
                <a:gd name="T39" fmla="*/ 0 h 35"/>
                <a:gd name="T40" fmla="*/ 47 w 38"/>
                <a:gd name="T41" fmla="*/ 0 h 35"/>
                <a:gd name="T42" fmla="*/ 51 w 38"/>
                <a:gd name="T43" fmla="*/ 3 h 35"/>
                <a:gd name="T44" fmla="*/ 51 w 38"/>
                <a:gd name="T45" fmla="*/ 2 h 35"/>
                <a:gd name="T46" fmla="*/ 51 w 38"/>
                <a:gd name="T47" fmla="*/ 3 h 35"/>
                <a:gd name="T48" fmla="*/ 51 w 38"/>
                <a:gd name="T49" fmla="*/ 2 h 35"/>
                <a:gd name="T50" fmla="*/ 56 w 38"/>
                <a:gd name="T51" fmla="*/ 3 h 35"/>
                <a:gd name="T52" fmla="*/ 59 w 38"/>
                <a:gd name="T53" fmla="*/ 6 h 35"/>
                <a:gd name="T54" fmla="*/ 59 w 38"/>
                <a:gd name="T55" fmla="*/ 6 h 35"/>
                <a:gd name="T56" fmla="*/ 59 w 38"/>
                <a:gd name="T57" fmla="*/ 6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35"/>
                <a:gd name="T89" fmla="*/ 38 w 38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35">
                  <a:moveTo>
                    <a:pt x="38" y="4"/>
                  </a:moveTo>
                  <a:cubicBezTo>
                    <a:pt x="38" y="14"/>
                    <a:pt x="38" y="25"/>
                    <a:pt x="38" y="35"/>
                  </a:cubicBezTo>
                  <a:cubicBezTo>
                    <a:pt x="25" y="35"/>
                    <a:pt x="13" y="35"/>
                    <a:pt x="1" y="35"/>
                  </a:cubicBezTo>
                  <a:cubicBezTo>
                    <a:pt x="0" y="35"/>
                    <a:pt x="0" y="7"/>
                    <a:pt x="0" y="3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7"/>
                    <a:pt x="5" y="4"/>
                    <a:pt x="6" y="4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3"/>
                    <a:pt x="12" y="1"/>
                    <a:pt x="13" y="3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5" y="4"/>
                    <a:pt x="16" y="4"/>
                    <a:pt x="17" y="5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2" y="5"/>
                    <a:pt x="23" y="5"/>
                    <a:pt x="25" y="6"/>
                  </a:cubicBezTo>
                  <a:cubicBezTo>
                    <a:pt x="28" y="6"/>
                    <a:pt x="25" y="3"/>
                    <a:pt x="26" y="3"/>
                  </a:cubicBezTo>
                  <a:cubicBezTo>
                    <a:pt x="28" y="3"/>
                    <a:pt x="28" y="1"/>
                    <a:pt x="29" y="1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5" y="1"/>
                    <a:pt x="36" y="2"/>
                  </a:cubicBezTo>
                  <a:cubicBezTo>
                    <a:pt x="37" y="2"/>
                    <a:pt x="37" y="3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3" name="Freeform 8810" descr="© INSCALE GmbH, 05.05.2010&#10;http://www.presentationload.com/">
              <a:extLst>
                <a:ext uri="{FF2B5EF4-FFF2-40B4-BE49-F238E27FC236}">
                  <a16:creationId xmlns:a16="http://schemas.microsoft.com/office/drawing/2014/main" id="{493927AF-AFBD-9543-ABB6-D0F14526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642"/>
              <a:ext cx="41" cy="22"/>
            </a:xfrm>
            <a:custGeom>
              <a:avLst/>
              <a:gdLst>
                <a:gd name="T0" fmla="*/ 0 w 26"/>
                <a:gd name="T1" fmla="*/ 8 h 14"/>
                <a:gd name="T2" fmla="*/ 3 w 26"/>
                <a:gd name="T3" fmla="*/ 5 h 14"/>
                <a:gd name="T4" fmla="*/ 3 w 26"/>
                <a:gd name="T5" fmla="*/ 5 h 14"/>
                <a:gd name="T6" fmla="*/ 14 w 26"/>
                <a:gd name="T7" fmla="*/ 0 h 14"/>
                <a:gd name="T8" fmla="*/ 22 w 26"/>
                <a:gd name="T9" fmla="*/ 2 h 14"/>
                <a:gd name="T10" fmla="*/ 27 w 26"/>
                <a:gd name="T11" fmla="*/ 8 h 14"/>
                <a:gd name="T12" fmla="*/ 38 w 26"/>
                <a:gd name="T13" fmla="*/ 20 h 14"/>
                <a:gd name="T14" fmla="*/ 41 w 26"/>
                <a:gd name="T15" fmla="*/ 22 h 14"/>
                <a:gd name="T16" fmla="*/ 0 w 26"/>
                <a:gd name="T17" fmla="*/ 22 h 14"/>
                <a:gd name="T18" fmla="*/ 0 w 26"/>
                <a:gd name="T19" fmla="*/ 8 h 14"/>
                <a:gd name="T20" fmla="*/ 0 w 26"/>
                <a:gd name="T21" fmla="*/ 8 h 14"/>
                <a:gd name="T22" fmla="*/ 0 w 26"/>
                <a:gd name="T23" fmla="*/ 8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14"/>
                <a:gd name="T38" fmla="*/ 26 w 2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14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3"/>
                    <a:pt x="6" y="0"/>
                    <a:pt x="9" y="0"/>
                  </a:cubicBezTo>
                  <a:cubicBezTo>
                    <a:pt x="11" y="0"/>
                    <a:pt x="12" y="0"/>
                    <a:pt x="14" y="1"/>
                  </a:cubicBezTo>
                  <a:cubicBezTo>
                    <a:pt x="15" y="2"/>
                    <a:pt x="16" y="4"/>
                    <a:pt x="17" y="5"/>
                  </a:cubicBezTo>
                  <a:cubicBezTo>
                    <a:pt x="20" y="7"/>
                    <a:pt x="22" y="10"/>
                    <a:pt x="24" y="13"/>
                  </a:cubicBezTo>
                  <a:cubicBezTo>
                    <a:pt x="25" y="13"/>
                    <a:pt x="26" y="13"/>
                    <a:pt x="26" y="14"/>
                  </a:cubicBezTo>
                  <a:cubicBezTo>
                    <a:pt x="17" y="14"/>
                    <a:pt x="9" y="14"/>
                    <a:pt x="0" y="14"/>
                  </a:cubicBezTo>
                  <a:cubicBezTo>
                    <a:pt x="0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4" name="Freeform 8811" descr="© INSCALE GmbH, 05.05.2010&#10;http://www.presentationload.com/">
              <a:extLst>
                <a:ext uri="{FF2B5EF4-FFF2-40B4-BE49-F238E27FC236}">
                  <a16:creationId xmlns:a16="http://schemas.microsoft.com/office/drawing/2014/main" id="{DA183354-A94F-DA43-BBE5-C549DD388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650"/>
              <a:ext cx="50" cy="59"/>
            </a:xfrm>
            <a:custGeom>
              <a:avLst/>
              <a:gdLst>
                <a:gd name="T0" fmla="*/ 33 w 32"/>
                <a:gd name="T1" fmla="*/ 6 h 38"/>
                <a:gd name="T2" fmla="*/ 45 w 32"/>
                <a:gd name="T3" fmla="*/ 6 h 38"/>
                <a:gd name="T4" fmla="*/ 48 w 32"/>
                <a:gd name="T5" fmla="*/ 0 h 38"/>
                <a:gd name="T6" fmla="*/ 48 w 32"/>
                <a:gd name="T7" fmla="*/ 31 h 38"/>
                <a:gd name="T8" fmla="*/ 47 w 32"/>
                <a:gd name="T9" fmla="*/ 59 h 38"/>
                <a:gd name="T10" fmla="*/ 47 w 32"/>
                <a:gd name="T11" fmla="*/ 57 h 38"/>
                <a:gd name="T12" fmla="*/ 45 w 32"/>
                <a:gd name="T13" fmla="*/ 59 h 38"/>
                <a:gd name="T14" fmla="*/ 44 w 32"/>
                <a:gd name="T15" fmla="*/ 54 h 38"/>
                <a:gd name="T16" fmla="*/ 39 w 32"/>
                <a:gd name="T17" fmla="*/ 54 h 38"/>
                <a:gd name="T18" fmla="*/ 36 w 32"/>
                <a:gd name="T19" fmla="*/ 54 h 38"/>
                <a:gd name="T20" fmla="*/ 33 w 32"/>
                <a:gd name="T21" fmla="*/ 53 h 38"/>
                <a:gd name="T22" fmla="*/ 23 w 32"/>
                <a:gd name="T23" fmla="*/ 51 h 38"/>
                <a:gd name="T24" fmla="*/ 20 w 32"/>
                <a:gd name="T25" fmla="*/ 50 h 38"/>
                <a:gd name="T26" fmla="*/ 14 w 32"/>
                <a:gd name="T27" fmla="*/ 48 h 38"/>
                <a:gd name="T28" fmla="*/ 13 w 32"/>
                <a:gd name="T29" fmla="*/ 47 h 38"/>
                <a:gd name="T30" fmla="*/ 6 w 32"/>
                <a:gd name="T31" fmla="*/ 40 h 38"/>
                <a:gd name="T32" fmla="*/ 3 w 32"/>
                <a:gd name="T33" fmla="*/ 39 h 38"/>
                <a:gd name="T34" fmla="*/ 2 w 32"/>
                <a:gd name="T35" fmla="*/ 26 h 38"/>
                <a:gd name="T36" fmla="*/ 0 w 32"/>
                <a:gd name="T37" fmla="*/ 6 h 38"/>
                <a:gd name="T38" fmla="*/ 33 w 32"/>
                <a:gd name="T39" fmla="*/ 6 h 38"/>
                <a:gd name="T40" fmla="*/ 33 w 32"/>
                <a:gd name="T41" fmla="*/ 6 h 38"/>
                <a:gd name="T42" fmla="*/ 33 w 32"/>
                <a:gd name="T43" fmla="*/ 6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38"/>
                <a:gd name="T68" fmla="*/ 32 w 32"/>
                <a:gd name="T69" fmla="*/ 38 h 3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38">
                  <a:moveTo>
                    <a:pt x="21" y="4"/>
                  </a:moveTo>
                  <a:cubicBezTo>
                    <a:pt x="24" y="4"/>
                    <a:pt x="27" y="4"/>
                    <a:pt x="29" y="4"/>
                  </a:cubicBezTo>
                  <a:cubicBezTo>
                    <a:pt x="31" y="4"/>
                    <a:pt x="31" y="1"/>
                    <a:pt x="31" y="0"/>
                  </a:cubicBezTo>
                  <a:cubicBezTo>
                    <a:pt x="31" y="7"/>
                    <a:pt x="31" y="13"/>
                    <a:pt x="31" y="20"/>
                  </a:cubicBezTo>
                  <a:cubicBezTo>
                    <a:pt x="31" y="26"/>
                    <a:pt x="32" y="33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29" y="38"/>
                    <a:pt x="29" y="38"/>
                  </a:cubicBezTo>
                  <a:cubicBezTo>
                    <a:pt x="28" y="37"/>
                    <a:pt x="28" y="36"/>
                    <a:pt x="28" y="35"/>
                  </a:cubicBezTo>
                  <a:cubicBezTo>
                    <a:pt x="26" y="37"/>
                    <a:pt x="26" y="35"/>
                    <a:pt x="25" y="35"/>
                  </a:cubicBezTo>
                  <a:cubicBezTo>
                    <a:pt x="24" y="35"/>
                    <a:pt x="24" y="35"/>
                    <a:pt x="23" y="35"/>
                  </a:cubicBezTo>
                  <a:cubicBezTo>
                    <a:pt x="23" y="35"/>
                    <a:pt x="22" y="34"/>
                    <a:pt x="21" y="34"/>
                  </a:cubicBezTo>
                  <a:cubicBezTo>
                    <a:pt x="19" y="32"/>
                    <a:pt x="17" y="34"/>
                    <a:pt x="15" y="33"/>
                  </a:cubicBezTo>
                  <a:cubicBezTo>
                    <a:pt x="15" y="33"/>
                    <a:pt x="14" y="32"/>
                    <a:pt x="13" y="32"/>
                  </a:cubicBezTo>
                  <a:cubicBezTo>
                    <a:pt x="12" y="34"/>
                    <a:pt x="10" y="32"/>
                    <a:pt x="9" y="31"/>
                  </a:cubicBezTo>
                  <a:cubicBezTo>
                    <a:pt x="9" y="30"/>
                    <a:pt x="9" y="30"/>
                    <a:pt x="8" y="30"/>
                  </a:cubicBezTo>
                  <a:cubicBezTo>
                    <a:pt x="6" y="28"/>
                    <a:pt x="5" y="26"/>
                    <a:pt x="4" y="26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1" y="23"/>
                    <a:pt x="1" y="19"/>
                    <a:pt x="1" y="17"/>
                  </a:cubicBezTo>
                  <a:cubicBezTo>
                    <a:pt x="1" y="13"/>
                    <a:pt x="0" y="8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5" name="Freeform 8812" descr="© INSCALE GmbH, 05.05.2010&#10;http://www.presentationload.com/">
              <a:extLst>
                <a:ext uri="{FF2B5EF4-FFF2-40B4-BE49-F238E27FC236}">
                  <a16:creationId xmlns:a16="http://schemas.microsoft.com/office/drawing/2014/main" id="{AE2D4B09-AA32-B946-A665-FE507A641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652"/>
              <a:ext cx="49" cy="60"/>
            </a:xfrm>
            <a:custGeom>
              <a:avLst/>
              <a:gdLst>
                <a:gd name="T0" fmla="*/ 14 w 32"/>
                <a:gd name="T1" fmla="*/ 0 h 39"/>
                <a:gd name="T2" fmla="*/ 49 w 32"/>
                <a:gd name="T3" fmla="*/ 0 h 39"/>
                <a:gd name="T4" fmla="*/ 47 w 32"/>
                <a:gd name="T5" fmla="*/ 60 h 39"/>
                <a:gd name="T6" fmla="*/ 0 w 32"/>
                <a:gd name="T7" fmla="*/ 60 h 39"/>
                <a:gd name="T8" fmla="*/ 0 w 32"/>
                <a:gd name="T9" fmla="*/ 6 h 39"/>
                <a:gd name="T10" fmla="*/ 14 w 32"/>
                <a:gd name="T11" fmla="*/ 6 h 39"/>
                <a:gd name="T12" fmla="*/ 14 w 32"/>
                <a:gd name="T13" fmla="*/ 0 h 39"/>
                <a:gd name="T14" fmla="*/ 14 w 32"/>
                <a:gd name="T15" fmla="*/ 0 h 39"/>
                <a:gd name="T16" fmla="*/ 14 w 32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39"/>
                <a:gd name="T29" fmla="*/ 32 w 32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39">
                  <a:moveTo>
                    <a:pt x="9" y="0"/>
                  </a:moveTo>
                  <a:cubicBezTo>
                    <a:pt x="17" y="0"/>
                    <a:pt x="24" y="0"/>
                    <a:pt x="32" y="0"/>
                  </a:cubicBezTo>
                  <a:cubicBezTo>
                    <a:pt x="32" y="13"/>
                    <a:pt x="31" y="26"/>
                    <a:pt x="31" y="39"/>
                  </a:cubicBezTo>
                  <a:cubicBezTo>
                    <a:pt x="28" y="39"/>
                    <a:pt x="0" y="39"/>
                    <a:pt x="0" y="39"/>
                  </a:cubicBezTo>
                  <a:cubicBezTo>
                    <a:pt x="0" y="27"/>
                    <a:pt x="0" y="15"/>
                    <a:pt x="0" y="4"/>
                  </a:cubicBezTo>
                  <a:cubicBezTo>
                    <a:pt x="3" y="4"/>
                    <a:pt x="6" y="4"/>
                    <a:pt x="9" y="4"/>
                  </a:cubicBezTo>
                  <a:cubicBezTo>
                    <a:pt x="9" y="3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6" name="Freeform 8813" descr="© INSCALE GmbH, 05.05.2010&#10;http://www.presentationload.com/">
              <a:extLst>
                <a:ext uri="{FF2B5EF4-FFF2-40B4-BE49-F238E27FC236}">
                  <a16:creationId xmlns:a16="http://schemas.microsoft.com/office/drawing/2014/main" id="{436A6406-1F1B-3242-97B0-8DB03F38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650"/>
              <a:ext cx="50" cy="59"/>
            </a:xfrm>
            <a:custGeom>
              <a:avLst/>
              <a:gdLst>
                <a:gd name="T0" fmla="*/ 2 w 32"/>
                <a:gd name="T1" fmla="*/ 2 h 38"/>
                <a:gd name="T2" fmla="*/ 27 w 32"/>
                <a:gd name="T3" fmla="*/ 2 h 38"/>
                <a:gd name="T4" fmla="*/ 50 w 32"/>
                <a:gd name="T5" fmla="*/ 5 h 38"/>
                <a:gd name="T6" fmla="*/ 50 w 32"/>
                <a:gd name="T7" fmla="*/ 39 h 38"/>
                <a:gd name="T8" fmla="*/ 50 w 32"/>
                <a:gd name="T9" fmla="*/ 54 h 38"/>
                <a:gd name="T10" fmla="*/ 44 w 32"/>
                <a:gd name="T11" fmla="*/ 57 h 38"/>
                <a:gd name="T12" fmla="*/ 0 w 32"/>
                <a:gd name="T13" fmla="*/ 57 h 38"/>
                <a:gd name="T14" fmla="*/ 2 w 32"/>
                <a:gd name="T15" fmla="*/ 2 h 38"/>
                <a:gd name="T16" fmla="*/ 2 w 32"/>
                <a:gd name="T17" fmla="*/ 2 h 38"/>
                <a:gd name="T18" fmla="*/ 2 w 32"/>
                <a:gd name="T19" fmla="*/ 2 h 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8"/>
                <a:gd name="T32" fmla="*/ 32 w 32"/>
                <a:gd name="T33" fmla="*/ 38 h 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8">
                  <a:moveTo>
                    <a:pt x="1" y="1"/>
                  </a:moveTo>
                  <a:cubicBezTo>
                    <a:pt x="6" y="1"/>
                    <a:pt x="11" y="1"/>
                    <a:pt x="17" y="1"/>
                  </a:cubicBezTo>
                  <a:cubicBezTo>
                    <a:pt x="19" y="1"/>
                    <a:pt x="32" y="0"/>
                    <a:pt x="32" y="3"/>
                  </a:cubicBezTo>
                  <a:cubicBezTo>
                    <a:pt x="32" y="10"/>
                    <a:pt x="32" y="17"/>
                    <a:pt x="32" y="25"/>
                  </a:cubicBezTo>
                  <a:cubicBezTo>
                    <a:pt x="32" y="28"/>
                    <a:pt x="32" y="32"/>
                    <a:pt x="32" y="35"/>
                  </a:cubicBezTo>
                  <a:cubicBezTo>
                    <a:pt x="32" y="38"/>
                    <a:pt x="31" y="37"/>
                    <a:pt x="28" y="37"/>
                  </a:cubicBezTo>
                  <a:cubicBezTo>
                    <a:pt x="19" y="37"/>
                    <a:pt x="9" y="37"/>
                    <a:pt x="0" y="37"/>
                  </a:cubicBezTo>
                  <a:cubicBezTo>
                    <a:pt x="0" y="25"/>
                    <a:pt x="1" y="1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7" name="Freeform 8814" descr="© INSCALE GmbH, 05.05.2010&#10;http://www.presentationload.com/">
              <a:extLst>
                <a:ext uri="{FF2B5EF4-FFF2-40B4-BE49-F238E27FC236}">
                  <a16:creationId xmlns:a16="http://schemas.microsoft.com/office/drawing/2014/main" id="{F5E1D4B2-3597-4A47-8A1A-DEA4177BA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652"/>
              <a:ext cx="48" cy="55"/>
            </a:xfrm>
            <a:custGeom>
              <a:avLst/>
              <a:gdLst>
                <a:gd name="T0" fmla="*/ 14 w 31"/>
                <a:gd name="T1" fmla="*/ 2 h 36"/>
                <a:gd name="T2" fmla="*/ 39 w 31"/>
                <a:gd name="T3" fmla="*/ 2 h 36"/>
                <a:gd name="T4" fmla="*/ 48 w 31"/>
                <a:gd name="T5" fmla="*/ 6 h 36"/>
                <a:gd name="T6" fmla="*/ 48 w 31"/>
                <a:gd name="T7" fmla="*/ 55 h 36"/>
                <a:gd name="T8" fmla="*/ 0 w 31"/>
                <a:gd name="T9" fmla="*/ 55 h 36"/>
                <a:gd name="T10" fmla="*/ 0 w 31"/>
                <a:gd name="T11" fmla="*/ 2 h 36"/>
                <a:gd name="T12" fmla="*/ 14 w 31"/>
                <a:gd name="T13" fmla="*/ 2 h 36"/>
                <a:gd name="T14" fmla="*/ 14 w 31"/>
                <a:gd name="T15" fmla="*/ 2 h 36"/>
                <a:gd name="T16" fmla="*/ 14 w 31"/>
                <a:gd name="T17" fmla="*/ 2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36"/>
                <a:gd name="T29" fmla="*/ 31 w 31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36">
                  <a:moveTo>
                    <a:pt x="9" y="1"/>
                  </a:moveTo>
                  <a:cubicBezTo>
                    <a:pt x="14" y="1"/>
                    <a:pt x="20" y="1"/>
                    <a:pt x="25" y="1"/>
                  </a:cubicBezTo>
                  <a:cubicBezTo>
                    <a:pt x="28" y="2"/>
                    <a:pt x="31" y="0"/>
                    <a:pt x="31" y="4"/>
                  </a:cubicBezTo>
                  <a:cubicBezTo>
                    <a:pt x="31" y="15"/>
                    <a:pt x="31" y="26"/>
                    <a:pt x="31" y="36"/>
                  </a:cubicBezTo>
                  <a:cubicBezTo>
                    <a:pt x="28" y="36"/>
                    <a:pt x="0" y="36"/>
                    <a:pt x="0" y="36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8" name="Freeform 8815" descr="© INSCALE GmbH, 05.05.2010&#10;http://www.presentationload.com/">
              <a:extLst>
                <a:ext uri="{FF2B5EF4-FFF2-40B4-BE49-F238E27FC236}">
                  <a16:creationId xmlns:a16="http://schemas.microsoft.com/office/drawing/2014/main" id="{D6C2E045-B5A9-E445-950F-32002FC6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653"/>
              <a:ext cx="49" cy="56"/>
            </a:xfrm>
            <a:custGeom>
              <a:avLst/>
              <a:gdLst>
                <a:gd name="T0" fmla="*/ 18 w 32"/>
                <a:gd name="T1" fmla="*/ 0 h 36"/>
                <a:gd name="T2" fmla="*/ 41 w 32"/>
                <a:gd name="T3" fmla="*/ 0 h 36"/>
                <a:gd name="T4" fmla="*/ 49 w 32"/>
                <a:gd name="T5" fmla="*/ 8 h 36"/>
                <a:gd name="T6" fmla="*/ 47 w 32"/>
                <a:gd name="T7" fmla="*/ 39 h 36"/>
                <a:gd name="T8" fmla="*/ 47 w 32"/>
                <a:gd name="T9" fmla="*/ 56 h 36"/>
                <a:gd name="T10" fmla="*/ 0 w 32"/>
                <a:gd name="T11" fmla="*/ 54 h 36"/>
                <a:gd name="T12" fmla="*/ 0 w 32"/>
                <a:gd name="T13" fmla="*/ 0 h 36"/>
                <a:gd name="T14" fmla="*/ 18 w 32"/>
                <a:gd name="T15" fmla="*/ 0 h 36"/>
                <a:gd name="T16" fmla="*/ 18 w 32"/>
                <a:gd name="T17" fmla="*/ 0 h 36"/>
                <a:gd name="T18" fmla="*/ 18 w 3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6"/>
                <a:gd name="T32" fmla="*/ 32 w 3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6">
                  <a:moveTo>
                    <a:pt x="12" y="0"/>
                  </a:moveTo>
                  <a:cubicBezTo>
                    <a:pt x="17" y="0"/>
                    <a:pt x="22" y="0"/>
                    <a:pt x="27" y="0"/>
                  </a:cubicBezTo>
                  <a:cubicBezTo>
                    <a:pt x="32" y="1"/>
                    <a:pt x="32" y="0"/>
                    <a:pt x="32" y="5"/>
                  </a:cubicBezTo>
                  <a:cubicBezTo>
                    <a:pt x="32" y="12"/>
                    <a:pt x="31" y="19"/>
                    <a:pt x="31" y="25"/>
                  </a:cubicBezTo>
                  <a:cubicBezTo>
                    <a:pt x="31" y="27"/>
                    <a:pt x="32" y="34"/>
                    <a:pt x="31" y="36"/>
                  </a:cubicBezTo>
                  <a:cubicBezTo>
                    <a:pt x="28" y="36"/>
                    <a:pt x="0" y="36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9" name="Freeform 8816" descr="© INSCALE GmbH, 05.05.2010&#10;http://www.presentationload.com/">
              <a:extLst>
                <a:ext uri="{FF2B5EF4-FFF2-40B4-BE49-F238E27FC236}">
                  <a16:creationId xmlns:a16="http://schemas.microsoft.com/office/drawing/2014/main" id="{D446502C-C972-D64E-B553-26FD8B3A2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655"/>
              <a:ext cx="20" cy="22"/>
            </a:xfrm>
            <a:custGeom>
              <a:avLst/>
              <a:gdLst>
                <a:gd name="T0" fmla="*/ 0 w 13"/>
                <a:gd name="T1" fmla="*/ 0 h 14"/>
                <a:gd name="T2" fmla="*/ 20 w 13"/>
                <a:gd name="T3" fmla="*/ 0 h 14"/>
                <a:gd name="T4" fmla="*/ 20 w 13"/>
                <a:gd name="T5" fmla="*/ 11 h 14"/>
                <a:gd name="T6" fmla="*/ 20 w 13"/>
                <a:gd name="T7" fmla="*/ 20 h 14"/>
                <a:gd name="T8" fmla="*/ 0 w 13"/>
                <a:gd name="T9" fmla="*/ 20 h 14"/>
                <a:gd name="T10" fmla="*/ 0 w 13"/>
                <a:gd name="T11" fmla="*/ 0 h 14"/>
                <a:gd name="T12" fmla="*/ 0 w 13"/>
                <a:gd name="T13" fmla="*/ 0 h 14"/>
                <a:gd name="T14" fmla="*/ 0 w 1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0" y="0"/>
                  </a:moveTo>
                  <a:cubicBezTo>
                    <a:pt x="4" y="0"/>
                    <a:pt x="9" y="0"/>
                    <a:pt x="13" y="0"/>
                  </a:cubicBezTo>
                  <a:cubicBezTo>
                    <a:pt x="13" y="2"/>
                    <a:pt x="13" y="5"/>
                    <a:pt x="13" y="7"/>
                  </a:cubicBezTo>
                  <a:cubicBezTo>
                    <a:pt x="13" y="8"/>
                    <a:pt x="13" y="12"/>
                    <a:pt x="13" y="13"/>
                  </a:cubicBezTo>
                  <a:cubicBezTo>
                    <a:pt x="12" y="14"/>
                    <a:pt x="2" y="13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0" name="Freeform 8817" descr="© INSCALE GmbH, 05.05.2010&#10;http://www.presentationload.com/">
              <a:extLst>
                <a:ext uri="{FF2B5EF4-FFF2-40B4-BE49-F238E27FC236}">
                  <a16:creationId xmlns:a16="http://schemas.microsoft.com/office/drawing/2014/main" id="{47C38919-09F2-FB42-9D8C-4B81609E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53"/>
              <a:ext cx="34" cy="34"/>
            </a:xfrm>
            <a:custGeom>
              <a:avLst/>
              <a:gdLst>
                <a:gd name="T0" fmla="*/ 31 w 22"/>
                <a:gd name="T1" fmla="*/ 3 h 22"/>
                <a:gd name="T2" fmla="*/ 34 w 22"/>
                <a:gd name="T3" fmla="*/ 34 h 22"/>
                <a:gd name="T4" fmla="*/ 31 w 22"/>
                <a:gd name="T5" fmla="*/ 34 h 22"/>
                <a:gd name="T6" fmla="*/ 23 w 22"/>
                <a:gd name="T7" fmla="*/ 29 h 22"/>
                <a:gd name="T8" fmla="*/ 19 w 22"/>
                <a:gd name="T9" fmla="*/ 26 h 22"/>
                <a:gd name="T10" fmla="*/ 11 w 22"/>
                <a:gd name="T11" fmla="*/ 25 h 22"/>
                <a:gd name="T12" fmla="*/ 3 w 22"/>
                <a:gd name="T13" fmla="*/ 17 h 22"/>
                <a:gd name="T14" fmla="*/ 5 w 22"/>
                <a:gd name="T15" fmla="*/ 2 h 22"/>
                <a:gd name="T16" fmla="*/ 31 w 22"/>
                <a:gd name="T17" fmla="*/ 3 h 22"/>
                <a:gd name="T18" fmla="*/ 31 w 22"/>
                <a:gd name="T19" fmla="*/ 3 h 22"/>
                <a:gd name="T20" fmla="*/ 31 w 22"/>
                <a:gd name="T21" fmla="*/ 3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"/>
                <a:gd name="T34" fmla="*/ 0 h 22"/>
                <a:gd name="T35" fmla="*/ 22 w 22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" h="22">
                  <a:moveTo>
                    <a:pt x="20" y="2"/>
                  </a:moveTo>
                  <a:cubicBezTo>
                    <a:pt x="21" y="9"/>
                    <a:pt x="21" y="15"/>
                    <a:pt x="22" y="22"/>
                  </a:cubicBezTo>
                  <a:cubicBezTo>
                    <a:pt x="21" y="21"/>
                    <a:pt x="21" y="22"/>
                    <a:pt x="20" y="22"/>
                  </a:cubicBezTo>
                  <a:cubicBezTo>
                    <a:pt x="19" y="21"/>
                    <a:pt x="16" y="20"/>
                    <a:pt x="15" y="19"/>
                  </a:cubicBezTo>
                  <a:cubicBezTo>
                    <a:pt x="13" y="19"/>
                    <a:pt x="14" y="17"/>
                    <a:pt x="12" y="17"/>
                  </a:cubicBezTo>
                  <a:cubicBezTo>
                    <a:pt x="10" y="17"/>
                    <a:pt x="9" y="18"/>
                    <a:pt x="7" y="16"/>
                  </a:cubicBezTo>
                  <a:cubicBezTo>
                    <a:pt x="5" y="15"/>
                    <a:pt x="4" y="13"/>
                    <a:pt x="2" y="11"/>
                  </a:cubicBezTo>
                  <a:cubicBezTo>
                    <a:pt x="0" y="8"/>
                    <a:pt x="2" y="5"/>
                    <a:pt x="3" y="1"/>
                  </a:cubicBezTo>
                  <a:cubicBezTo>
                    <a:pt x="6" y="1"/>
                    <a:pt x="20" y="0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1" name="Freeform 8818" descr="© INSCALE GmbH, 05.05.2010&#10;http://www.presentationload.com/">
              <a:extLst>
                <a:ext uri="{FF2B5EF4-FFF2-40B4-BE49-F238E27FC236}">
                  <a16:creationId xmlns:a16="http://schemas.microsoft.com/office/drawing/2014/main" id="{33734D97-7E82-2843-89C9-A89BA5CE0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2656"/>
              <a:ext cx="53" cy="55"/>
            </a:xfrm>
            <a:custGeom>
              <a:avLst/>
              <a:gdLst>
                <a:gd name="T0" fmla="*/ 51 w 34"/>
                <a:gd name="T1" fmla="*/ 0 h 35"/>
                <a:gd name="T2" fmla="*/ 51 w 34"/>
                <a:gd name="T3" fmla="*/ 46 h 35"/>
                <a:gd name="T4" fmla="*/ 50 w 34"/>
                <a:gd name="T5" fmla="*/ 55 h 35"/>
                <a:gd name="T6" fmla="*/ 27 w 34"/>
                <a:gd name="T7" fmla="*/ 55 h 35"/>
                <a:gd name="T8" fmla="*/ 3 w 34"/>
                <a:gd name="T9" fmla="*/ 55 h 35"/>
                <a:gd name="T10" fmla="*/ 2 w 34"/>
                <a:gd name="T11" fmla="*/ 46 h 35"/>
                <a:gd name="T12" fmla="*/ 2 w 34"/>
                <a:gd name="T13" fmla="*/ 0 h 35"/>
                <a:gd name="T14" fmla="*/ 16 w 34"/>
                <a:gd name="T15" fmla="*/ 0 h 35"/>
                <a:gd name="T16" fmla="*/ 16 w 34"/>
                <a:gd name="T17" fmla="*/ 0 h 35"/>
                <a:gd name="T18" fmla="*/ 16 w 34"/>
                <a:gd name="T19" fmla="*/ 0 h 35"/>
                <a:gd name="T20" fmla="*/ 16 w 34"/>
                <a:gd name="T21" fmla="*/ 0 h 35"/>
                <a:gd name="T22" fmla="*/ 50 w 34"/>
                <a:gd name="T23" fmla="*/ 0 h 35"/>
                <a:gd name="T24" fmla="*/ 51 w 34"/>
                <a:gd name="T25" fmla="*/ 0 h 35"/>
                <a:gd name="T26" fmla="*/ 51 w 34"/>
                <a:gd name="T27" fmla="*/ 0 h 35"/>
                <a:gd name="T28" fmla="*/ 51 w 34"/>
                <a:gd name="T29" fmla="*/ 0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35"/>
                <a:gd name="T47" fmla="*/ 34 w 34"/>
                <a:gd name="T48" fmla="*/ 35 h 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35">
                  <a:moveTo>
                    <a:pt x="33" y="0"/>
                  </a:moveTo>
                  <a:cubicBezTo>
                    <a:pt x="33" y="10"/>
                    <a:pt x="33" y="19"/>
                    <a:pt x="33" y="29"/>
                  </a:cubicBezTo>
                  <a:cubicBezTo>
                    <a:pt x="33" y="30"/>
                    <a:pt x="34" y="35"/>
                    <a:pt x="32" y="35"/>
                  </a:cubicBezTo>
                  <a:cubicBezTo>
                    <a:pt x="27" y="35"/>
                    <a:pt x="22" y="35"/>
                    <a:pt x="17" y="35"/>
                  </a:cubicBezTo>
                  <a:cubicBezTo>
                    <a:pt x="12" y="35"/>
                    <a:pt x="7" y="35"/>
                    <a:pt x="2" y="35"/>
                  </a:cubicBezTo>
                  <a:cubicBezTo>
                    <a:pt x="0" y="35"/>
                    <a:pt x="1" y="30"/>
                    <a:pt x="1" y="29"/>
                  </a:cubicBezTo>
                  <a:cubicBezTo>
                    <a:pt x="1" y="19"/>
                    <a:pt x="1" y="10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7" y="0"/>
                    <a:pt x="25" y="0"/>
                    <a:pt x="32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2" name="Freeform 8819" descr="© INSCALE GmbH, 05.05.2010&#10;http://www.presentationload.com/">
              <a:extLst>
                <a:ext uri="{FF2B5EF4-FFF2-40B4-BE49-F238E27FC236}">
                  <a16:creationId xmlns:a16="http://schemas.microsoft.com/office/drawing/2014/main" id="{DA3AB112-14A0-BC43-AA18-E292BF66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656"/>
              <a:ext cx="49" cy="56"/>
            </a:xfrm>
            <a:custGeom>
              <a:avLst/>
              <a:gdLst>
                <a:gd name="T0" fmla="*/ 12 w 32"/>
                <a:gd name="T1" fmla="*/ 0 h 36"/>
                <a:gd name="T2" fmla="*/ 47 w 32"/>
                <a:gd name="T3" fmla="*/ 2 h 36"/>
                <a:gd name="T4" fmla="*/ 47 w 32"/>
                <a:gd name="T5" fmla="*/ 33 h 36"/>
                <a:gd name="T6" fmla="*/ 47 w 32"/>
                <a:gd name="T7" fmla="*/ 54 h 36"/>
                <a:gd name="T8" fmla="*/ 38 w 32"/>
                <a:gd name="T9" fmla="*/ 54 h 36"/>
                <a:gd name="T10" fmla="*/ 0 w 32"/>
                <a:gd name="T11" fmla="*/ 54 h 36"/>
                <a:gd name="T12" fmla="*/ 0 w 32"/>
                <a:gd name="T13" fmla="*/ 0 h 36"/>
                <a:gd name="T14" fmla="*/ 12 w 32"/>
                <a:gd name="T15" fmla="*/ 0 h 36"/>
                <a:gd name="T16" fmla="*/ 12 w 32"/>
                <a:gd name="T17" fmla="*/ 0 h 36"/>
                <a:gd name="T18" fmla="*/ 12 w 32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6"/>
                <a:gd name="T32" fmla="*/ 32 w 32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6">
                  <a:moveTo>
                    <a:pt x="8" y="0"/>
                  </a:moveTo>
                  <a:cubicBezTo>
                    <a:pt x="16" y="0"/>
                    <a:pt x="24" y="0"/>
                    <a:pt x="31" y="1"/>
                  </a:cubicBezTo>
                  <a:cubicBezTo>
                    <a:pt x="32" y="1"/>
                    <a:pt x="31" y="19"/>
                    <a:pt x="31" y="21"/>
                  </a:cubicBezTo>
                  <a:cubicBezTo>
                    <a:pt x="31" y="26"/>
                    <a:pt x="31" y="30"/>
                    <a:pt x="31" y="35"/>
                  </a:cubicBezTo>
                  <a:cubicBezTo>
                    <a:pt x="31" y="36"/>
                    <a:pt x="26" y="35"/>
                    <a:pt x="25" y="35"/>
                  </a:cubicBezTo>
                  <a:cubicBezTo>
                    <a:pt x="17" y="35"/>
                    <a:pt x="8" y="35"/>
                    <a:pt x="0" y="35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3" name="Freeform 8820" descr="© INSCALE GmbH, 05.05.2010&#10;http://www.presentationload.com/">
              <a:extLst>
                <a:ext uri="{FF2B5EF4-FFF2-40B4-BE49-F238E27FC236}">
                  <a16:creationId xmlns:a16="http://schemas.microsoft.com/office/drawing/2014/main" id="{ABCC3E18-512A-2846-858C-B28984970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656"/>
              <a:ext cx="47" cy="55"/>
            </a:xfrm>
            <a:custGeom>
              <a:avLst/>
              <a:gdLst>
                <a:gd name="T0" fmla="*/ 47 w 31"/>
                <a:gd name="T1" fmla="*/ 0 h 35"/>
                <a:gd name="T2" fmla="*/ 47 w 31"/>
                <a:gd name="T3" fmla="*/ 55 h 35"/>
                <a:gd name="T4" fmla="*/ 0 w 31"/>
                <a:gd name="T5" fmla="*/ 55 h 35"/>
                <a:gd name="T6" fmla="*/ 0 w 31"/>
                <a:gd name="T7" fmla="*/ 0 h 35"/>
                <a:gd name="T8" fmla="*/ 47 w 31"/>
                <a:gd name="T9" fmla="*/ 0 h 35"/>
                <a:gd name="T10" fmla="*/ 47 w 31"/>
                <a:gd name="T11" fmla="*/ 0 h 35"/>
                <a:gd name="T12" fmla="*/ 47 w 31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31" y="0"/>
                  </a:moveTo>
                  <a:cubicBezTo>
                    <a:pt x="31" y="12"/>
                    <a:pt x="31" y="23"/>
                    <a:pt x="31" y="35"/>
                  </a:cubicBezTo>
                  <a:cubicBezTo>
                    <a:pt x="31" y="35"/>
                    <a:pt x="3" y="35"/>
                    <a:pt x="0" y="35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0" y="1"/>
                    <a:pt x="2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4" name="Freeform 8821" descr="© INSCALE GmbH, 05.05.2010&#10;http://www.presentationload.com/">
              <a:extLst>
                <a:ext uri="{FF2B5EF4-FFF2-40B4-BE49-F238E27FC236}">
                  <a16:creationId xmlns:a16="http://schemas.microsoft.com/office/drawing/2014/main" id="{A7FE3862-4B4F-1F4F-A2C7-9BCB2221D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656"/>
              <a:ext cx="48" cy="56"/>
            </a:xfrm>
            <a:custGeom>
              <a:avLst/>
              <a:gdLst>
                <a:gd name="T0" fmla="*/ 11 w 31"/>
                <a:gd name="T1" fmla="*/ 0 h 36"/>
                <a:gd name="T2" fmla="*/ 48 w 31"/>
                <a:gd name="T3" fmla="*/ 0 h 36"/>
                <a:gd name="T4" fmla="*/ 48 w 31"/>
                <a:gd name="T5" fmla="*/ 36 h 36"/>
                <a:gd name="T6" fmla="*/ 48 w 31"/>
                <a:gd name="T7" fmla="*/ 54 h 36"/>
                <a:gd name="T8" fmla="*/ 40 w 31"/>
                <a:gd name="T9" fmla="*/ 54 h 36"/>
                <a:gd name="T10" fmla="*/ 0 w 31"/>
                <a:gd name="T11" fmla="*/ 54 h 36"/>
                <a:gd name="T12" fmla="*/ 0 w 31"/>
                <a:gd name="T13" fmla="*/ 0 h 36"/>
                <a:gd name="T14" fmla="*/ 11 w 31"/>
                <a:gd name="T15" fmla="*/ 0 h 36"/>
                <a:gd name="T16" fmla="*/ 11 w 31"/>
                <a:gd name="T17" fmla="*/ 0 h 36"/>
                <a:gd name="T18" fmla="*/ 11 w 31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36"/>
                <a:gd name="T32" fmla="*/ 31 w 3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36">
                  <a:moveTo>
                    <a:pt x="7" y="0"/>
                  </a:moveTo>
                  <a:cubicBezTo>
                    <a:pt x="15" y="0"/>
                    <a:pt x="23" y="0"/>
                    <a:pt x="31" y="0"/>
                  </a:cubicBezTo>
                  <a:cubicBezTo>
                    <a:pt x="31" y="0"/>
                    <a:pt x="31" y="21"/>
                    <a:pt x="31" y="23"/>
                  </a:cubicBezTo>
                  <a:cubicBezTo>
                    <a:pt x="31" y="27"/>
                    <a:pt x="31" y="31"/>
                    <a:pt x="31" y="35"/>
                  </a:cubicBezTo>
                  <a:cubicBezTo>
                    <a:pt x="31" y="36"/>
                    <a:pt x="27" y="35"/>
                    <a:pt x="26" y="35"/>
                  </a:cubicBezTo>
                  <a:cubicBezTo>
                    <a:pt x="17" y="35"/>
                    <a:pt x="8" y="35"/>
                    <a:pt x="0" y="35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5" name="Freeform 8822" descr="© INSCALE GmbH, 05.05.2010&#10;http://www.presentationload.com/">
              <a:extLst>
                <a:ext uri="{FF2B5EF4-FFF2-40B4-BE49-F238E27FC236}">
                  <a16:creationId xmlns:a16="http://schemas.microsoft.com/office/drawing/2014/main" id="{7E57A217-4871-A144-AB74-553D6779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656"/>
              <a:ext cx="82" cy="56"/>
            </a:xfrm>
            <a:custGeom>
              <a:avLst/>
              <a:gdLst>
                <a:gd name="T0" fmla="*/ 82 w 53"/>
                <a:gd name="T1" fmla="*/ 0 h 36"/>
                <a:gd name="T2" fmla="*/ 82 w 53"/>
                <a:gd name="T3" fmla="*/ 54 h 36"/>
                <a:gd name="T4" fmla="*/ 42 w 53"/>
                <a:gd name="T5" fmla="*/ 54 h 36"/>
                <a:gd name="T6" fmla="*/ 0 w 53"/>
                <a:gd name="T7" fmla="*/ 56 h 36"/>
                <a:gd name="T8" fmla="*/ 0 w 53"/>
                <a:gd name="T9" fmla="*/ 19 h 36"/>
                <a:gd name="T10" fmla="*/ 0 w 53"/>
                <a:gd name="T11" fmla="*/ 2 h 36"/>
                <a:gd name="T12" fmla="*/ 6 w 53"/>
                <a:gd name="T13" fmla="*/ 2 h 36"/>
                <a:gd name="T14" fmla="*/ 82 w 53"/>
                <a:gd name="T15" fmla="*/ 0 h 36"/>
                <a:gd name="T16" fmla="*/ 82 w 53"/>
                <a:gd name="T17" fmla="*/ 0 h 36"/>
                <a:gd name="T18" fmla="*/ 82 w 53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36"/>
                <a:gd name="T32" fmla="*/ 53 w 53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36">
                  <a:moveTo>
                    <a:pt x="53" y="0"/>
                  </a:moveTo>
                  <a:cubicBezTo>
                    <a:pt x="53" y="12"/>
                    <a:pt x="53" y="24"/>
                    <a:pt x="53" y="35"/>
                  </a:cubicBezTo>
                  <a:cubicBezTo>
                    <a:pt x="44" y="34"/>
                    <a:pt x="36" y="35"/>
                    <a:pt x="27" y="35"/>
                  </a:cubicBezTo>
                  <a:cubicBezTo>
                    <a:pt x="18" y="35"/>
                    <a:pt x="9" y="36"/>
                    <a:pt x="0" y="36"/>
                  </a:cubicBezTo>
                  <a:cubicBezTo>
                    <a:pt x="0" y="28"/>
                    <a:pt x="0" y="20"/>
                    <a:pt x="0" y="12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20" y="1"/>
                    <a:pt x="36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6" name="Freeform 8823" descr="© INSCALE GmbH, 05.05.2010&#10;http://www.presentationload.com/">
              <a:extLst>
                <a:ext uri="{FF2B5EF4-FFF2-40B4-BE49-F238E27FC236}">
                  <a16:creationId xmlns:a16="http://schemas.microsoft.com/office/drawing/2014/main" id="{26336334-2399-1849-AB0F-22BE145AB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658"/>
              <a:ext cx="51" cy="54"/>
            </a:xfrm>
            <a:custGeom>
              <a:avLst/>
              <a:gdLst>
                <a:gd name="T0" fmla="*/ 14 w 33"/>
                <a:gd name="T1" fmla="*/ 0 h 35"/>
                <a:gd name="T2" fmla="*/ 51 w 33"/>
                <a:gd name="T3" fmla="*/ 0 h 35"/>
                <a:gd name="T4" fmla="*/ 49 w 33"/>
                <a:gd name="T5" fmla="*/ 54 h 35"/>
                <a:gd name="T6" fmla="*/ 25 w 33"/>
                <a:gd name="T7" fmla="*/ 54 h 35"/>
                <a:gd name="T8" fmla="*/ 0 w 33"/>
                <a:gd name="T9" fmla="*/ 54 h 35"/>
                <a:gd name="T10" fmla="*/ 0 w 33"/>
                <a:gd name="T11" fmla="*/ 0 h 35"/>
                <a:gd name="T12" fmla="*/ 14 w 33"/>
                <a:gd name="T13" fmla="*/ 0 h 35"/>
                <a:gd name="T14" fmla="*/ 14 w 33"/>
                <a:gd name="T15" fmla="*/ 0 h 35"/>
                <a:gd name="T16" fmla="*/ 14 w 33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5"/>
                <a:gd name="T29" fmla="*/ 33 w 3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5">
                  <a:moveTo>
                    <a:pt x="9" y="0"/>
                  </a:moveTo>
                  <a:cubicBezTo>
                    <a:pt x="17" y="0"/>
                    <a:pt x="25" y="0"/>
                    <a:pt x="33" y="0"/>
                  </a:cubicBezTo>
                  <a:cubicBezTo>
                    <a:pt x="33" y="4"/>
                    <a:pt x="33" y="35"/>
                    <a:pt x="32" y="35"/>
                  </a:cubicBezTo>
                  <a:cubicBezTo>
                    <a:pt x="29" y="33"/>
                    <a:pt x="20" y="35"/>
                    <a:pt x="16" y="35"/>
                  </a:cubicBezTo>
                  <a:cubicBezTo>
                    <a:pt x="11" y="35"/>
                    <a:pt x="6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7" name="Freeform 8824" descr="© INSCALE GmbH, 05.05.2010&#10;http://www.presentationload.com/">
              <a:extLst>
                <a:ext uri="{FF2B5EF4-FFF2-40B4-BE49-F238E27FC236}">
                  <a16:creationId xmlns:a16="http://schemas.microsoft.com/office/drawing/2014/main" id="{2A95A4B7-F1EA-3040-BCE9-86D6F0A2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658"/>
              <a:ext cx="52" cy="55"/>
            </a:xfrm>
            <a:custGeom>
              <a:avLst/>
              <a:gdLst>
                <a:gd name="T0" fmla="*/ 14 w 34"/>
                <a:gd name="T1" fmla="*/ 0 h 36"/>
                <a:gd name="T2" fmla="*/ 40 w 34"/>
                <a:gd name="T3" fmla="*/ 0 h 36"/>
                <a:gd name="T4" fmla="*/ 49 w 34"/>
                <a:gd name="T5" fmla="*/ 0 h 36"/>
                <a:gd name="T6" fmla="*/ 49 w 34"/>
                <a:gd name="T7" fmla="*/ 5 h 36"/>
                <a:gd name="T8" fmla="*/ 49 w 34"/>
                <a:gd name="T9" fmla="*/ 35 h 36"/>
                <a:gd name="T10" fmla="*/ 47 w 34"/>
                <a:gd name="T11" fmla="*/ 53 h 36"/>
                <a:gd name="T12" fmla="*/ 0 w 34"/>
                <a:gd name="T13" fmla="*/ 53 h 36"/>
                <a:gd name="T14" fmla="*/ 2 w 34"/>
                <a:gd name="T15" fmla="*/ 0 h 36"/>
                <a:gd name="T16" fmla="*/ 14 w 34"/>
                <a:gd name="T17" fmla="*/ 0 h 36"/>
                <a:gd name="T18" fmla="*/ 14 w 34"/>
                <a:gd name="T19" fmla="*/ 0 h 36"/>
                <a:gd name="T20" fmla="*/ 14 w 34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36"/>
                <a:gd name="T35" fmla="*/ 34 w 34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36">
                  <a:moveTo>
                    <a:pt x="9" y="0"/>
                  </a:moveTo>
                  <a:cubicBezTo>
                    <a:pt x="15" y="0"/>
                    <a:pt x="20" y="0"/>
                    <a:pt x="26" y="0"/>
                  </a:cubicBezTo>
                  <a:cubicBezTo>
                    <a:pt x="28" y="0"/>
                    <a:pt x="30" y="0"/>
                    <a:pt x="32" y="0"/>
                  </a:cubicBezTo>
                  <a:cubicBezTo>
                    <a:pt x="33" y="0"/>
                    <a:pt x="32" y="3"/>
                    <a:pt x="32" y="3"/>
                  </a:cubicBezTo>
                  <a:cubicBezTo>
                    <a:pt x="32" y="10"/>
                    <a:pt x="32" y="16"/>
                    <a:pt x="32" y="23"/>
                  </a:cubicBezTo>
                  <a:cubicBezTo>
                    <a:pt x="32" y="25"/>
                    <a:pt x="34" y="36"/>
                    <a:pt x="31" y="35"/>
                  </a:cubicBezTo>
                  <a:cubicBezTo>
                    <a:pt x="21" y="35"/>
                    <a:pt x="11" y="35"/>
                    <a:pt x="0" y="35"/>
                  </a:cubicBezTo>
                  <a:cubicBezTo>
                    <a:pt x="0" y="23"/>
                    <a:pt x="1" y="11"/>
                    <a:pt x="1" y="0"/>
                  </a:cubicBezTo>
                  <a:cubicBezTo>
                    <a:pt x="4" y="0"/>
                    <a:pt x="6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8" name="Freeform 8825" descr="© INSCALE GmbH, 05.05.2010&#10;http://www.presentationload.com/">
              <a:extLst>
                <a:ext uri="{FF2B5EF4-FFF2-40B4-BE49-F238E27FC236}">
                  <a16:creationId xmlns:a16="http://schemas.microsoft.com/office/drawing/2014/main" id="{D53818D6-F6C6-CE48-968E-D79AAF4E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658"/>
              <a:ext cx="50" cy="54"/>
            </a:xfrm>
            <a:custGeom>
              <a:avLst/>
              <a:gdLst>
                <a:gd name="T0" fmla="*/ 0 w 32"/>
                <a:gd name="T1" fmla="*/ 0 h 35"/>
                <a:gd name="T2" fmla="*/ 50 w 32"/>
                <a:gd name="T3" fmla="*/ 0 h 35"/>
                <a:gd name="T4" fmla="*/ 50 w 32"/>
                <a:gd name="T5" fmla="*/ 54 h 35"/>
                <a:gd name="T6" fmla="*/ 0 w 32"/>
                <a:gd name="T7" fmla="*/ 54 h 35"/>
                <a:gd name="T8" fmla="*/ 0 w 32"/>
                <a:gd name="T9" fmla="*/ 0 h 35"/>
                <a:gd name="T10" fmla="*/ 0 w 32"/>
                <a:gd name="T11" fmla="*/ 0 h 35"/>
                <a:gd name="T12" fmla="*/ 0 w 32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5"/>
                <a:gd name="T23" fmla="*/ 32 w 32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5">
                  <a:moveTo>
                    <a:pt x="0" y="0"/>
                  </a:moveTo>
                  <a:cubicBezTo>
                    <a:pt x="11" y="0"/>
                    <a:pt x="22" y="0"/>
                    <a:pt x="32" y="0"/>
                  </a:cubicBezTo>
                  <a:cubicBezTo>
                    <a:pt x="32" y="11"/>
                    <a:pt x="32" y="23"/>
                    <a:pt x="32" y="35"/>
                  </a:cubicBezTo>
                  <a:cubicBezTo>
                    <a:pt x="32" y="35"/>
                    <a:pt x="4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9" name="Freeform 8826" descr="© INSCALE GmbH, 05.05.2010&#10;http://www.presentationload.com/">
              <a:extLst>
                <a:ext uri="{FF2B5EF4-FFF2-40B4-BE49-F238E27FC236}">
                  <a16:creationId xmlns:a16="http://schemas.microsoft.com/office/drawing/2014/main" id="{6999BBB4-8207-7149-9358-EB00A95D7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664"/>
              <a:ext cx="48" cy="49"/>
            </a:xfrm>
            <a:custGeom>
              <a:avLst/>
              <a:gdLst>
                <a:gd name="T0" fmla="*/ 42 w 31"/>
                <a:gd name="T1" fmla="*/ 0 h 32"/>
                <a:gd name="T2" fmla="*/ 45 w 31"/>
                <a:gd name="T3" fmla="*/ 8 h 32"/>
                <a:gd name="T4" fmla="*/ 45 w 31"/>
                <a:gd name="T5" fmla="*/ 9 h 32"/>
                <a:gd name="T6" fmla="*/ 45 w 31"/>
                <a:gd name="T7" fmla="*/ 25 h 32"/>
                <a:gd name="T8" fmla="*/ 40 w 31"/>
                <a:gd name="T9" fmla="*/ 29 h 32"/>
                <a:gd name="T10" fmla="*/ 33 w 31"/>
                <a:gd name="T11" fmla="*/ 38 h 32"/>
                <a:gd name="T12" fmla="*/ 19 w 31"/>
                <a:gd name="T13" fmla="*/ 44 h 32"/>
                <a:gd name="T14" fmla="*/ 14 w 31"/>
                <a:gd name="T15" fmla="*/ 44 h 32"/>
                <a:gd name="T16" fmla="*/ 12 w 31"/>
                <a:gd name="T17" fmla="*/ 44 h 32"/>
                <a:gd name="T18" fmla="*/ 9 w 31"/>
                <a:gd name="T19" fmla="*/ 43 h 32"/>
                <a:gd name="T20" fmla="*/ 8 w 31"/>
                <a:gd name="T21" fmla="*/ 43 h 32"/>
                <a:gd name="T22" fmla="*/ 6 w 31"/>
                <a:gd name="T23" fmla="*/ 43 h 32"/>
                <a:gd name="T24" fmla="*/ 5 w 31"/>
                <a:gd name="T25" fmla="*/ 44 h 32"/>
                <a:gd name="T26" fmla="*/ 2 w 31"/>
                <a:gd name="T27" fmla="*/ 38 h 32"/>
                <a:gd name="T28" fmla="*/ 2 w 31"/>
                <a:gd name="T29" fmla="*/ 5 h 32"/>
                <a:gd name="T30" fmla="*/ 3 w 31"/>
                <a:gd name="T31" fmla="*/ 0 h 32"/>
                <a:gd name="T32" fmla="*/ 15 w 31"/>
                <a:gd name="T33" fmla="*/ 0 h 32"/>
                <a:gd name="T34" fmla="*/ 42 w 31"/>
                <a:gd name="T35" fmla="*/ 0 h 32"/>
                <a:gd name="T36" fmla="*/ 42 w 31"/>
                <a:gd name="T37" fmla="*/ 0 h 32"/>
                <a:gd name="T38" fmla="*/ 42 w 31"/>
                <a:gd name="T39" fmla="*/ 0 h 3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32"/>
                <a:gd name="T62" fmla="*/ 31 w 31"/>
                <a:gd name="T63" fmla="*/ 32 h 3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32">
                  <a:moveTo>
                    <a:pt x="27" y="0"/>
                  </a:moveTo>
                  <a:cubicBezTo>
                    <a:pt x="28" y="1"/>
                    <a:pt x="28" y="4"/>
                    <a:pt x="29" y="5"/>
                  </a:cubicBezTo>
                  <a:cubicBezTo>
                    <a:pt x="31" y="5"/>
                    <a:pt x="30" y="6"/>
                    <a:pt x="29" y="6"/>
                  </a:cubicBezTo>
                  <a:cubicBezTo>
                    <a:pt x="28" y="9"/>
                    <a:pt x="29" y="13"/>
                    <a:pt x="29" y="16"/>
                  </a:cubicBezTo>
                  <a:cubicBezTo>
                    <a:pt x="29" y="17"/>
                    <a:pt x="28" y="22"/>
                    <a:pt x="26" y="19"/>
                  </a:cubicBezTo>
                  <a:cubicBezTo>
                    <a:pt x="25" y="18"/>
                    <a:pt x="22" y="25"/>
                    <a:pt x="21" y="25"/>
                  </a:cubicBezTo>
                  <a:cubicBezTo>
                    <a:pt x="18" y="26"/>
                    <a:pt x="15" y="28"/>
                    <a:pt x="12" y="29"/>
                  </a:cubicBezTo>
                  <a:cubicBezTo>
                    <a:pt x="9" y="32"/>
                    <a:pt x="10" y="30"/>
                    <a:pt x="9" y="29"/>
                  </a:cubicBezTo>
                  <a:cubicBezTo>
                    <a:pt x="9" y="30"/>
                    <a:pt x="8" y="30"/>
                    <a:pt x="8" y="29"/>
                  </a:cubicBezTo>
                  <a:cubicBezTo>
                    <a:pt x="7" y="29"/>
                    <a:pt x="5" y="29"/>
                    <a:pt x="6" y="28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2" y="28"/>
                    <a:pt x="1" y="27"/>
                    <a:pt x="1" y="25"/>
                  </a:cubicBezTo>
                  <a:cubicBezTo>
                    <a:pt x="1" y="18"/>
                    <a:pt x="1" y="10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6" y="0"/>
                    <a:pt x="21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0" name="Freeform 8827" descr="© INSCALE GmbH, 05.05.2010&#10;http://www.presentationload.com/">
              <a:extLst>
                <a:ext uri="{FF2B5EF4-FFF2-40B4-BE49-F238E27FC236}">
                  <a16:creationId xmlns:a16="http://schemas.microsoft.com/office/drawing/2014/main" id="{A92AB7A4-8EC3-A541-BA9C-583F4F580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667"/>
              <a:ext cx="68" cy="25"/>
            </a:xfrm>
            <a:custGeom>
              <a:avLst/>
              <a:gdLst>
                <a:gd name="T0" fmla="*/ 2 w 44"/>
                <a:gd name="T1" fmla="*/ 0 h 16"/>
                <a:gd name="T2" fmla="*/ 54 w 44"/>
                <a:gd name="T3" fmla="*/ 0 h 16"/>
                <a:gd name="T4" fmla="*/ 63 w 44"/>
                <a:gd name="T5" fmla="*/ 0 h 16"/>
                <a:gd name="T6" fmla="*/ 65 w 44"/>
                <a:gd name="T7" fmla="*/ 6 h 16"/>
                <a:gd name="T8" fmla="*/ 60 w 44"/>
                <a:gd name="T9" fmla="*/ 23 h 16"/>
                <a:gd name="T10" fmla="*/ 57 w 44"/>
                <a:gd name="T11" fmla="*/ 22 h 16"/>
                <a:gd name="T12" fmla="*/ 60 w 44"/>
                <a:gd name="T13" fmla="*/ 19 h 16"/>
                <a:gd name="T14" fmla="*/ 60 w 44"/>
                <a:gd name="T15" fmla="*/ 19 h 16"/>
                <a:gd name="T16" fmla="*/ 60 w 44"/>
                <a:gd name="T17" fmla="*/ 19 h 16"/>
                <a:gd name="T18" fmla="*/ 60 w 44"/>
                <a:gd name="T19" fmla="*/ 19 h 16"/>
                <a:gd name="T20" fmla="*/ 56 w 44"/>
                <a:gd name="T21" fmla="*/ 17 h 16"/>
                <a:gd name="T22" fmla="*/ 56 w 44"/>
                <a:gd name="T23" fmla="*/ 17 h 16"/>
                <a:gd name="T24" fmla="*/ 56 w 44"/>
                <a:gd name="T25" fmla="*/ 17 h 16"/>
                <a:gd name="T26" fmla="*/ 53 w 44"/>
                <a:gd name="T27" fmla="*/ 23 h 16"/>
                <a:gd name="T28" fmla="*/ 53 w 44"/>
                <a:gd name="T29" fmla="*/ 23 h 16"/>
                <a:gd name="T30" fmla="*/ 48 w 44"/>
                <a:gd name="T31" fmla="*/ 22 h 16"/>
                <a:gd name="T32" fmla="*/ 48 w 44"/>
                <a:gd name="T33" fmla="*/ 19 h 16"/>
                <a:gd name="T34" fmla="*/ 45 w 44"/>
                <a:gd name="T35" fmla="*/ 16 h 16"/>
                <a:gd name="T36" fmla="*/ 42 w 44"/>
                <a:gd name="T37" fmla="*/ 16 h 16"/>
                <a:gd name="T38" fmla="*/ 37 w 44"/>
                <a:gd name="T39" fmla="*/ 20 h 16"/>
                <a:gd name="T40" fmla="*/ 31 w 44"/>
                <a:gd name="T41" fmla="*/ 23 h 16"/>
                <a:gd name="T42" fmla="*/ 22 w 44"/>
                <a:gd name="T43" fmla="*/ 23 h 16"/>
                <a:gd name="T44" fmla="*/ 14 w 44"/>
                <a:gd name="T45" fmla="*/ 19 h 16"/>
                <a:gd name="T46" fmla="*/ 3 w 44"/>
                <a:gd name="T47" fmla="*/ 6 h 16"/>
                <a:gd name="T48" fmla="*/ 2 w 44"/>
                <a:gd name="T49" fmla="*/ 0 h 16"/>
                <a:gd name="T50" fmla="*/ 2 w 44"/>
                <a:gd name="T51" fmla="*/ 0 h 16"/>
                <a:gd name="T52" fmla="*/ 2 w 44"/>
                <a:gd name="T53" fmla="*/ 0 h 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4"/>
                <a:gd name="T82" fmla="*/ 0 h 16"/>
                <a:gd name="T83" fmla="*/ 44 w 44"/>
                <a:gd name="T84" fmla="*/ 16 h 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4" h="16">
                  <a:moveTo>
                    <a:pt x="1" y="0"/>
                  </a:moveTo>
                  <a:cubicBezTo>
                    <a:pt x="13" y="0"/>
                    <a:pt x="24" y="0"/>
                    <a:pt x="35" y="0"/>
                  </a:cubicBezTo>
                  <a:cubicBezTo>
                    <a:pt x="37" y="0"/>
                    <a:pt x="39" y="0"/>
                    <a:pt x="41" y="0"/>
                  </a:cubicBezTo>
                  <a:cubicBezTo>
                    <a:pt x="42" y="0"/>
                    <a:pt x="42" y="3"/>
                    <a:pt x="42" y="4"/>
                  </a:cubicBezTo>
                  <a:cubicBezTo>
                    <a:pt x="42" y="7"/>
                    <a:pt x="44" y="16"/>
                    <a:pt x="39" y="15"/>
                  </a:cubicBezTo>
                  <a:cubicBezTo>
                    <a:pt x="39" y="14"/>
                    <a:pt x="38" y="14"/>
                    <a:pt x="37" y="14"/>
                  </a:cubicBezTo>
                  <a:cubicBezTo>
                    <a:pt x="38" y="13"/>
                    <a:pt x="39" y="13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1"/>
                    <a:pt x="37" y="11"/>
                    <a:pt x="36" y="11"/>
                  </a:cubicBezTo>
                  <a:cubicBezTo>
                    <a:pt x="36" y="11"/>
                    <a:pt x="35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2"/>
                    <a:pt x="34" y="13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1" y="14"/>
                  </a:cubicBezTo>
                  <a:cubicBezTo>
                    <a:pt x="30" y="14"/>
                    <a:pt x="31" y="12"/>
                    <a:pt x="31" y="12"/>
                  </a:cubicBezTo>
                  <a:cubicBezTo>
                    <a:pt x="30" y="11"/>
                    <a:pt x="30" y="11"/>
                    <a:pt x="29" y="10"/>
                  </a:cubicBezTo>
                  <a:cubicBezTo>
                    <a:pt x="29" y="10"/>
                    <a:pt x="28" y="10"/>
                    <a:pt x="27" y="10"/>
                  </a:cubicBezTo>
                  <a:cubicBezTo>
                    <a:pt x="27" y="12"/>
                    <a:pt x="26" y="12"/>
                    <a:pt x="24" y="13"/>
                  </a:cubicBezTo>
                  <a:cubicBezTo>
                    <a:pt x="23" y="13"/>
                    <a:pt x="22" y="14"/>
                    <a:pt x="20" y="15"/>
                  </a:cubicBezTo>
                  <a:cubicBezTo>
                    <a:pt x="18" y="15"/>
                    <a:pt x="16" y="15"/>
                    <a:pt x="14" y="15"/>
                  </a:cubicBezTo>
                  <a:cubicBezTo>
                    <a:pt x="12" y="15"/>
                    <a:pt x="10" y="12"/>
                    <a:pt x="9" y="12"/>
                  </a:cubicBezTo>
                  <a:cubicBezTo>
                    <a:pt x="6" y="10"/>
                    <a:pt x="0" y="8"/>
                    <a:pt x="2" y="4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1" name="Freeform 8828" descr="© INSCALE GmbH, 05.05.2010&#10;http://www.presentationload.com/">
              <a:extLst>
                <a:ext uri="{FF2B5EF4-FFF2-40B4-BE49-F238E27FC236}">
                  <a16:creationId xmlns:a16="http://schemas.microsoft.com/office/drawing/2014/main" id="{A4EA152E-C2C0-074E-8D5D-14DB7590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672"/>
              <a:ext cx="46" cy="62"/>
            </a:xfrm>
            <a:custGeom>
              <a:avLst/>
              <a:gdLst>
                <a:gd name="T0" fmla="*/ 22 w 29"/>
                <a:gd name="T1" fmla="*/ 0 h 40"/>
                <a:gd name="T2" fmla="*/ 43 w 29"/>
                <a:gd name="T3" fmla="*/ 0 h 40"/>
                <a:gd name="T4" fmla="*/ 44 w 29"/>
                <a:gd name="T5" fmla="*/ 28 h 40"/>
                <a:gd name="T6" fmla="*/ 44 w 29"/>
                <a:gd name="T7" fmla="*/ 60 h 40"/>
                <a:gd name="T8" fmla="*/ 8 w 29"/>
                <a:gd name="T9" fmla="*/ 59 h 40"/>
                <a:gd name="T10" fmla="*/ 8 w 29"/>
                <a:gd name="T11" fmla="*/ 59 h 40"/>
                <a:gd name="T12" fmla="*/ 3 w 29"/>
                <a:gd name="T13" fmla="*/ 48 h 40"/>
                <a:gd name="T14" fmla="*/ 2 w 29"/>
                <a:gd name="T15" fmla="*/ 43 h 40"/>
                <a:gd name="T16" fmla="*/ 2 w 29"/>
                <a:gd name="T17" fmla="*/ 40 h 40"/>
                <a:gd name="T18" fmla="*/ 2 w 29"/>
                <a:gd name="T19" fmla="*/ 39 h 40"/>
                <a:gd name="T20" fmla="*/ 2 w 29"/>
                <a:gd name="T21" fmla="*/ 37 h 40"/>
                <a:gd name="T22" fmla="*/ 2 w 29"/>
                <a:gd name="T23" fmla="*/ 39 h 40"/>
                <a:gd name="T24" fmla="*/ 0 w 29"/>
                <a:gd name="T25" fmla="*/ 37 h 40"/>
                <a:gd name="T26" fmla="*/ 0 w 29"/>
                <a:gd name="T27" fmla="*/ 22 h 40"/>
                <a:gd name="T28" fmla="*/ 2 w 29"/>
                <a:gd name="T29" fmla="*/ 3 h 40"/>
                <a:gd name="T30" fmla="*/ 13 w 29"/>
                <a:gd name="T31" fmla="*/ 3 h 40"/>
                <a:gd name="T32" fmla="*/ 22 w 29"/>
                <a:gd name="T33" fmla="*/ 0 h 40"/>
                <a:gd name="T34" fmla="*/ 22 w 29"/>
                <a:gd name="T35" fmla="*/ 0 h 40"/>
                <a:gd name="T36" fmla="*/ 22 w 29"/>
                <a:gd name="T37" fmla="*/ 0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40"/>
                <a:gd name="T59" fmla="*/ 29 w 2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40">
                  <a:moveTo>
                    <a:pt x="14" y="0"/>
                  </a:moveTo>
                  <a:cubicBezTo>
                    <a:pt x="18" y="0"/>
                    <a:pt x="22" y="0"/>
                    <a:pt x="27" y="0"/>
                  </a:cubicBezTo>
                  <a:cubicBezTo>
                    <a:pt x="29" y="0"/>
                    <a:pt x="28" y="16"/>
                    <a:pt x="28" y="18"/>
                  </a:cubicBezTo>
                  <a:cubicBezTo>
                    <a:pt x="28" y="25"/>
                    <a:pt x="28" y="32"/>
                    <a:pt x="28" y="39"/>
                  </a:cubicBezTo>
                  <a:cubicBezTo>
                    <a:pt x="25" y="39"/>
                    <a:pt x="5" y="40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35"/>
                    <a:pt x="4" y="32"/>
                    <a:pt x="2" y="31"/>
                  </a:cubicBezTo>
                  <a:cubicBezTo>
                    <a:pt x="2" y="30"/>
                    <a:pt x="1" y="29"/>
                    <a:pt x="1" y="28"/>
                  </a:cubicBezTo>
                  <a:cubicBezTo>
                    <a:pt x="2" y="27"/>
                    <a:pt x="1" y="27"/>
                    <a:pt x="1" y="26"/>
                  </a:cubicBezTo>
                  <a:cubicBezTo>
                    <a:pt x="2" y="26"/>
                    <a:pt x="2" y="26"/>
                    <a:pt x="1" y="25"/>
                  </a:cubicBezTo>
                  <a:cubicBezTo>
                    <a:pt x="1" y="25"/>
                    <a:pt x="1" y="25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0" y="16"/>
                    <a:pt x="0" y="14"/>
                  </a:cubicBezTo>
                  <a:cubicBezTo>
                    <a:pt x="0" y="10"/>
                    <a:pt x="0" y="6"/>
                    <a:pt x="1" y="2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0" y="2"/>
                    <a:pt x="15" y="3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2" name="Freeform 8829" descr="© INSCALE GmbH, 05.05.2010&#10;http://www.presentationload.com/">
              <a:extLst>
                <a:ext uri="{FF2B5EF4-FFF2-40B4-BE49-F238E27FC236}">
                  <a16:creationId xmlns:a16="http://schemas.microsoft.com/office/drawing/2014/main" id="{E4064674-A0AC-F24E-B53F-3A21688F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670"/>
              <a:ext cx="61" cy="62"/>
            </a:xfrm>
            <a:custGeom>
              <a:avLst/>
              <a:gdLst>
                <a:gd name="T0" fmla="*/ 2 w 39"/>
                <a:gd name="T1" fmla="*/ 2 h 40"/>
                <a:gd name="T2" fmla="*/ 16 w 39"/>
                <a:gd name="T3" fmla="*/ 3 h 40"/>
                <a:gd name="T4" fmla="*/ 22 w 39"/>
                <a:gd name="T5" fmla="*/ 9 h 40"/>
                <a:gd name="T6" fmla="*/ 30 w 39"/>
                <a:gd name="T7" fmla="*/ 9 h 40"/>
                <a:gd name="T8" fmla="*/ 33 w 39"/>
                <a:gd name="T9" fmla="*/ 12 h 40"/>
                <a:gd name="T10" fmla="*/ 41 w 39"/>
                <a:gd name="T11" fmla="*/ 17 h 40"/>
                <a:gd name="T12" fmla="*/ 44 w 39"/>
                <a:gd name="T13" fmla="*/ 19 h 40"/>
                <a:gd name="T14" fmla="*/ 47 w 39"/>
                <a:gd name="T15" fmla="*/ 20 h 40"/>
                <a:gd name="T16" fmla="*/ 48 w 39"/>
                <a:gd name="T17" fmla="*/ 47 h 40"/>
                <a:gd name="T18" fmla="*/ 59 w 39"/>
                <a:gd name="T19" fmla="*/ 60 h 40"/>
                <a:gd name="T20" fmla="*/ 61 w 39"/>
                <a:gd name="T21" fmla="*/ 62 h 40"/>
                <a:gd name="T22" fmla="*/ 31 w 39"/>
                <a:gd name="T23" fmla="*/ 62 h 40"/>
                <a:gd name="T24" fmla="*/ 11 w 39"/>
                <a:gd name="T25" fmla="*/ 62 h 40"/>
                <a:gd name="T26" fmla="*/ 2 w 39"/>
                <a:gd name="T27" fmla="*/ 62 h 40"/>
                <a:gd name="T28" fmla="*/ 2 w 39"/>
                <a:gd name="T29" fmla="*/ 53 h 40"/>
                <a:gd name="T30" fmla="*/ 2 w 39"/>
                <a:gd name="T31" fmla="*/ 31 h 40"/>
                <a:gd name="T32" fmla="*/ 2 w 39"/>
                <a:gd name="T33" fmla="*/ 2 h 40"/>
                <a:gd name="T34" fmla="*/ 2 w 39"/>
                <a:gd name="T35" fmla="*/ 2 h 40"/>
                <a:gd name="T36" fmla="*/ 2 w 39"/>
                <a:gd name="T37" fmla="*/ 2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9"/>
                <a:gd name="T58" fmla="*/ 0 h 40"/>
                <a:gd name="T59" fmla="*/ 39 w 39"/>
                <a:gd name="T60" fmla="*/ 40 h 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9" h="40">
                  <a:moveTo>
                    <a:pt x="1" y="1"/>
                  </a:moveTo>
                  <a:cubicBezTo>
                    <a:pt x="2" y="1"/>
                    <a:pt x="9" y="0"/>
                    <a:pt x="10" y="2"/>
                  </a:cubicBezTo>
                  <a:cubicBezTo>
                    <a:pt x="10" y="3"/>
                    <a:pt x="12" y="6"/>
                    <a:pt x="14" y="6"/>
                  </a:cubicBezTo>
                  <a:cubicBezTo>
                    <a:pt x="16" y="7"/>
                    <a:pt x="17" y="6"/>
                    <a:pt x="19" y="6"/>
                  </a:cubicBezTo>
                  <a:cubicBezTo>
                    <a:pt x="20" y="7"/>
                    <a:pt x="19" y="8"/>
                    <a:pt x="21" y="8"/>
                  </a:cubicBezTo>
                  <a:cubicBezTo>
                    <a:pt x="22" y="9"/>
                    <a:pt x="25" y="10"/>
                    <a:pt x="26" y="11"/>
                  </a:cubicBezTo>
                  <a:cubicBezTo>
                    <a:pt x="27" y="10"/>
                    <a:pt x="28" y="10"/>
                    <a:pt x="28" y="12"/>
                  </a:cubicBezTo>
                  <a:cubicBezTo>
                    <a:pt x="29" y="12"/>
                    <a:pt x="30" y="12"/>
                    <a:pt x="30" y="13"/>
                  </a:cubicBezTo>
                  <a:cubicBezTo>
                    <a:pt x="33" y="14"/>
                    <a:pt x="28" y="27"/>
                    <a:pt x="31" y="30"/>
                  </a:cubicBezTo>
                  <a:cubicBezTo>
                    <a:pt x="33" y="33"/>
                    <a:pt x="35" y="36"/>
                    <a:pt x="38" y="39"/>
                  </a:cubicBezTo>
                  <a:cubicBezTo>
                    <a:pt x="38" y="39"/>
                    <a:pt x="39" y="39"/>
                    <a:pt x="39" y="40"/>
                  </a:cubicBezTo>
                  <a:cubicBezTo>
                    <a:pt x="33" y="40"/>
                    <a:pt x="26" y="40"/>
                    <a:pt x="20" y="40"/>
                  </a:cubicBezTo>
                  <a:cubicBezTo>
                    <a:pt x="16" y="40"/>
                    <a:pt x="11" y="40"/>
                    <a:pt x="7" y="40"/>
                  </a:cubicBezTo>
                  <a:cubicBezTo>
                    <a:pt x="6" y="40"/>
                    <a:pt x="1" y="40"/>
                    <a:pt x="1" y="40"/>
                  </a:cubicBezTo>
                  <a:cubicBezTo>
                    <a:pt x="0" y="39"/>
                    <a:pt x="1" y="34"/>
                    <a:pt x="1" y="34"/>
                  </a:cubicBezTo>
                  <a:cubicBezTo>
                    <a:pt x="1" y="29"/>
                    <a:pt x="1" y="25"/>
                    <a:pt x="1" y="20"/>
                  </a:cubicBezTo>
                  <a:cubicBezTo>
                    <a:pt x="1" y="14"/>
                    <a:pt x="1" y="8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3" name="Freeform 8830" descr="© INSCALE GmbH, 05.05.2010&#10;http://www.presentationload.com/">
              <a:extLst>
                <a:ext uri="{FF2B5EF4-FFF2-40B4-BE49-F238E27FC236}">
                  <a16:creationId xmlns:a16="http://schemas.microsoft.com/office/drawing/2014/main" id="{B8DEA984-12E9-ED4F-B97D-DA3F15790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678"/>
              <a:ext cx="62" cy="58"/>
            </a:xfrm>
            <a:custGeom>
              <a:avLst/>
              <a:gdLst>
                <a:gd name="T0" fmla="*/ 0 w 40"/>
                <a:gd name="T1" fmla="*/ 0 h 37"/>
                <a:gd name="T2" fmla="*/ 14 w 40"/>
                <a:gd name="T3" fmla="*/ 9 h 37"/>
                <a:gd name="T4" fmla="*/ 28 w 40"/>
                <a:gd name="T5" fmla="*/ 13 h 37"/>
                <a:gd name="T6" fmla="*/ 34 w 40"/>
                <a:gd name="T7" fmla="*/ 9 h 37"/>
                <a:gd name="T8" fmla="*/ 39 w 40"/>
                <a:gd name="T9" fmla="*/ 5 h 37"/>
                <a:gd name="T10" fmla="*/ 42 w 40"/>
                <a:gd name="T11" fmla="*/ 5 h 37"/>
                <a:gd name="T12" fmla="*/ 45 w 40"/>
                <a:gd name="T13" fmla="*/ 8 h 37"/>
                <a:gd name="T14" fmla="*/ 45 w 40"/>
                <a:gd name="T15" fmla="*/ 11 h 37"/>
                <a:gd name="T16" fmla="*/ 50 w 40"/>
                <a:gd name="T17" fmla="*/ 13 h 37"/>
                <a:gd name="T18" fmla="*/ 50 w 40"/>
                <a:gd name="T19" fmla="*/ 13 h 37"/>
                <a:gd name="T20" fmla="*/ 53 w 40"/>
                <a:gd name="T21" fmla="*/ 6 h 37"/>
                <a:gd name="T22" fmla="*/ 53 w 40"/>
                <a:gd name="T23" fmla="*/ 6 h 37"/>
                <a:gd name="T24" fmla="*/ 53 w 40"/>
                <a:gd name="T25" fmla="*/ 6 h 37"/>
                <a:gd name="T26" fmla="*/ 57 w 40"/>
                <a:gd name="T27" fmla="*/ 8 h 37"/>
                <a:gd name="T28" fmla="*/ 57 w 40"/>
                <a:gd name="T29" fmla="*/ 8 h 37"/>
                <a:gd name="T30" fmla="*/ 57 w 40"/>
                <a:gd name="T31" fmla="*/ 8 h 37"/>
                <a:gd name="T32" fmla="*/ 57 w 40"/>
                <a:gd name="T33" fmla="*/ 8 h 37"/>
                <a:gd name="T34" fmla="*/ 54 w 40"/>
                <a:gd name="T35" fmla="*/ 11 h 37"/>
                <a:gd name="T36" fmla="*/ 57 w 40"/>
                <a:gd name="T37" fmla="*/ 13 h 37"/>
                <a:gd name="T38" fmla="*/ 62 w 40"/>
                <a:gd name="T39" fmla="*/ 13 h 37"/>
                <a:gd name="T40" fmla="*/ 62 w 40"/>
                <a:gd name="T41" fmla="*/ 50 h 37"/>
                <a:gd name="T42" fmla="*/ 33 w 40"/>
                <a:gd name="T43" fmla="*/ 58 h 37"/>
                <a:gd name="T44" fmla="*/ 31 w 40"/>
                <a:gd name="T45" fmla="*/ 56 h 37"/>
                <a:gd name="T46" fmla="*/ 31 w 40"/>
                <a:gd name="T47" fmla="*/ 56 h 37"/>
                <a:gd name="T48" fmla="*/ 28 w 40"/>
                <a:gd name="T49" fmla="*/ 53 h 37"/>
                <a:gd name="T50" fmla="*/ 25 w 40"/>
                <a:gd name="T51" fmla="*/ 53 h 37"/>
                <a:gd name="T52" fmla="*/ 23 w 40"/>
                <a:gd name="T53" fmla="*/ 53 h 37"/>
                <a:gd name="T54" fmla="*/ 22 w 40"/>
                <a:gd name="T55" fmla="*/ 52 h 37"/>
                <a:gd name="T56" fmla="*/ 19 w 40"/>
                <a:gd name="T57" fmla="*/ 49 h 37"/>
                <a:gd name="T58" fmla="*/ 17 w 40"/>
                <a:gd name="T59" fmla="*/ 50 h 37"/>
                <a:gd name="T60" fmla="*/ 16 w 40"/>
                <a:gd name="T61" fmla="*/ 50 h 37"/>
                <a:gd name="T62" fmla="*/ 16 w 40"/>
                <a:gd name="T63" fmla="*/ 49 h 37"/>
                <a:gd name="T64" fmla="*/ 9 w 40"/>
                <a:gd name="T65" fmla="*/ 50 h 37"/>
                <a:gd name="T66" fmla="*/ 9 w 40"/>
                <a:gd name="T67" fmla="*/ 49 h 37"/>
                <a:gd name="T68" fmla="*/ 3 w 40"/>
                <a:gd name="T69" fmla="*/ 47 h 37"/>
                <a:gd name="T70" fmla="*/ 0 w 40"/>
                <a:gd name="T71" fmla="*/ 45 h 37"/>
                <a:gd name="T72" fmla="*/ 0 w 40"/>
                <a:gd name="T73" fmla="*/ 0 h 37"/>
                <a:gd name="T74" fmla="*/ 0 w 40"/>
                <a:gd name="T75" fmla="*/ 0 h 37"/>
                <a:gd name="T76" fmla="*/ 0 w 40"/>
                <a:gd name="T77" fmla="*/ 0 h 3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37"/>
                <a:gd name="T119" fmla="*/ 40 w 40"/>
                <a:gd name="T120" fmla="*/ 37 h 3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37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12" y="8"/>
                    <a:pt x="15" y="8"/>
                    <a:pt x="18" y="8"/>
                  </a:cubicBezTo>
                  <a:cubicBezTo>
                    <a:pt x="20" y="7"/>
                    <a:pt x="21" y="6"/>
                    <a:pt x="22" y="6"/>
                  </a:cubicBezTo>
                  <a:cubicBezTo>
                    <a:pt x="24" y="5"/>
                    <a:pt x="25" y="5"/>
                    <a:pt x="25" y="3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8" y="4"/>
                    <a:pt x="28" y="4"/>
                    <a:pt x="29" y="5"/>
                  </a:cubicBezTo>
                  <a:cubicBezTo>
                    <a:pt x="29" y="6"/>
                    <a:pt x="28" y="6"/>
                    <a:pt x="29" y="7"/>
                  </a:cubicBezTo>
                  <a:cubicBezTo>
                    <a:pt x="29" y="7"/>
                    <a:pt x="31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6"/>
                    <a:pt x="33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5" y="4"/>
                    <a:pt x="36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6"/>
                    <a:pt x="36" y="6"/>
                    <a:pt x="35" y="7"/>
                  </a:cubicBezTo>
                  <a:cubicBezTo>
                    <a:pt x="36" y="7"/>
                    <a:pt x="37" y="7"/>
                    <a:pt x="37" y="8"/>
                  </a:cubicBezTo>
                  <a:cubicBezTo>
                    <a:pt x="38" y="8"/>
                    <a:pt x="39" y="8"/>
                    <a:pt x="40" y="8"/>
                  </a:cubicBezTo>
                  <a:cubicBezTo>
                    <a:pt x="40" y="16"/>
                    <a:pt x="40" y="24"/>
                    <a:pt x="40" y="32"/>
                  </a:cubicBezTo>
                  <a:cubicBezTo>
                    <a:pt x="40" y="33"/>
                    <a:pt x="23" y="36"/>
                    <a:pt x="21" y="37"/>
                  </a:cubicBezTo>
                  <a:cubicBezTo>
                    <a:pt x="21" y="37"/>
                    <a:pt x="20" y="36"/>
                    <a:pt x="20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3" y="33"/>
                    <a:pt x="13" y="32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2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9" y="31"/>
                    <a:pt x="8" y="31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1"/>
                    <a:pt x="3" y="31"/>
                    <a:pt x="2" y="30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4" name="Freeform 8831" descr="© INSCALE GmbH, 05.05.2010&#10;http://www.presentationload.com/">
              <a:extLst>
                <a:ext uri="{FF2B5EF4-FFF2-40B4-BE49-F238E27FC236}">
                  <a16:creationId xmlns:a16="http://schemas.microsoft.com/office/drawing/2014/main" id="{39BE144B-5BF3-794C-B20E-C943F8612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692"/>
              <a:ext cx="60" cy="68"/>
            </a:xfrm>
            <a:custGeom>
              <a:avLst/>
              <a:gdLst>
                <a:gd name="T0" fmla="*/ 3 w 39"/>
                <a:gd name="T1" fmla="*/ 0 h 44"/>
                <a:gd name="T2" fmla="*/ 9 w 39"/>
                <a:gd name="T3" fmla="*/ 5 h 44"/>
                <a:gd name="T4" fmla="*/ 11 w 39"/>
                <a:gd name="T5" fmla="*/ 6 h 44"/>
                <a:gd name="T6" fmla="*/ 17 w 39"/>
                <a:gd name="T7" fmla="*/ 8 h 44"/>
                <a:gd name="T8" fmla="*/ 20 w 39"/>
                <a:gd name="T9" fmla="*/ 9 h 44"/>
                <a:gd name="T10" fmla="*/ 29 w 39"/>
                <a:gd name="T11" fmla="*/ 11 h 44"/>
                <a:gd name="T12" fmla="*/ 32 w 39"/>
                <a:gd name="T13" fmla="*/ 12 h 44"/>
                <a:gd name="T14" fmla="*/ 35 w 39"/>
                <a:gd name="T15" fmla="*/ 12 h 44"/>
                <a:gd name="T16" fmla="*/ 40 w 39"/>
                <a:gd name="T17" fmla="*/ 12 h 44"/>
                <a:gd name="T18" fmla="*/ 42 w 39"/>
                <a:gd name="T19" fmla="*/ 17 h 44"/>
                <a:gd name="T20" fmla="*/ 43 w 39"/>
                <a:gd name="T21" fmla="*/ 15 h 44"/>
                <a:gd name="T22" fmla="*/ 43 w 39"/>
                <a:gd name="T23" fmla="*/ 17 h 44"/>
                <a:gd name="T24" fmla="*/ 48 w 39"/>
                <a:gd name="T25" fmla="*/ 17 h 44"/>
                <a:gd name="T26" fmla="*/ 49 w 39"/>
                <a:gd name="T27" fmla="*/ 15 h 44"/>
                <a:gd name="T28" fmla="*/ 51 w 39"/>
                <a:gd name="T29" fmla="*/ 15 h 44"/>
                <a:gd name="T30" fmla="*/ 52 w 39"/>
                <a:gd name="T31" fmla="*/ 15 h 44"/>
                <a:gd name="T32" fmla="*/ 55 w 39"/>
                <a:gd name="T33" fmla="*/ 17 h 44"/>
                <a:gd name="T34" fmla="*/ 57 w 39"/>
                <a:gd name="T35" fmla="*/ 17 h 44"/>
                <a:gd name="T36" fmla="*/ 60 w 39"/>
                <a:gd name="T37" fmla="*/ 17 h 44"/>
                <a:gd name="T38" fmla="*/ 60 w 39"/>
                <a:gd name="T39" fmla="*/ 66 h 44"/>
                <a:gd name="T40" fmla="*/ 23 w 39"/>
                <a:gd name="T41" fmla="*/ 66 h 44"/>
                <a:gd name="T42" fmla="*/ 15 w 39"/>
                <a:gd name="T43" fmla="*/ 66 h 44"/>
                <a:gd name="T44" fmla="*/ 15 w 39"/>
                <a:gd name="T45" fmla="*/ 60 h 44"/>
                <a:gd name="T46" fmla="*/ 14 w 39"/>
                <a:gd name="T47" fmla="*/ 56 h 44"/>
                <a:gd name="T48" fmla="*/ 15 w 39"/>
                <a:gd name="T49" fmla="*/ 49 h 44"/>
                <a:gd name="T50" fmla="*/ 15 w 39"/>
                <a:gd name="T51" fmla="*/ 39 h 44"/>
                <a:gd name="T52" fmla="*/ 6 w 39"/>
                <a:gd name="T53" fmla="*/ 26 h 44"/>
                <a:gd name="T54" fmla="*/ 3 w 39"/>
                <a:gd name="T55" fmla="*/ 0 h 44"/>
                <a:gd name="T56" fmla="*/ 3 w 39"/>
                <a:gd name="T57" fmla="*/ 0 h 44"/>
                <a:gd name="T58" fmla="*/ 3 w 39"/>
                <a:gd name="T59" fmla="*/ 0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"/>
                <a:gd name="T91" fmla="*/ 0 h 44"/>
                <a:gd name="T92" fmla="*/ 39 w 39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" h="44">
                  <a:moveTo>
                    <a:pt x="2" y="0"/>
                  </a:moveTo>
                  <a:cubicBezTo>
                    <a:pt x="4" y="0"/>
                    <a:pt x="4" y="2"/>
                    <a:pt x="6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5"/>
                    <a:pt x="10" y="7"/>
                    <a:pt x="11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5" y="7"/>
                    <a:pt x="17" y="5"/>
                    <a:pt x="19" y="7"/>
                  </a:cubicBezTo>
                  <a:cubicBezTo>
                    <a:pt x="20" y="7"/>
                    <a:pt x="21" y="8"/>
                    <a:pt x="21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4" y="8"/>
                    <a:pt x="24" y="10"/>
                    <a:pt x="26" y="8"/>
                  </a:cubicBezTo>
                  <a:cubicBezTo>
                    <a:pt x="26" y="9"/>
                    <a:pt x="26" y="10"/>
                    <a:pt x="27" y="11"/>
                  </a:cubicBezTo>
                  <a:cubicBezTo>
                    <a:pt x="27" y="11"/>
                    <a:pt x="28" y="11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9" y="7"/>
                    <a:pt x="30" y="10"/>
                    <a:pt x="31" y="11"/>
                  </a:cubicBezTo>
                  <a:cubicBezTo>
                    <a:pt x="31" y="11"/>
                    <a:pt x="32" y="10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3" y="9"/>
                    <a:pt x="33" y="10"/>
                    <a:pt x="34" y="10"/>
                  </a:cubicBezTo>
                  <a:cubicBezTo>
                    <a:pt x="33" y="11"/>
                    <a:pt x="35" y="11"/>
                    <a:pt x="36" y="11"/>
                  </a:cubicBezTo>
                  <a:cubicBezTo>
                    <a:pt x="36" y="12"/>
                    <a:pt x="37" y="12"/>
                    <a:pt x="37" y="11"/>
                  </a:cubicBezTo>
                  <a:cubicBezTo>
                    <a:pt x="37" y="11"/>
                    <a:pt x="38" y="14"/>
                    <a:pt x="39" y="11"/>
                  </a:cubicBezTo>
                  <a:cubicBezTo>
                    <a:pt x="39" y="22"/>
                    <a:pt x="39" y="33"/>
                    <a:pt x="39" y="43"/>
                  </a:cubicBezTo>
                  <a:cubicBezTo>
                    <a:pt x="31" y="43"/>
                    <a:pt x="23" y="43"/>
                    <a:pt x="15" y="43"/>
                  </a:cubicBezTo>
                  <a:cubicBezTo>
                    <a:pt x="13" y="43"/>
                    <a:pt x="11" y="44"/>
                    <a:pt x="10" y="43"/>
                  </a:cubicBezTo>
                  <a:cubicBezTo>
                    <a:pt x="9" y="41"/>
                    <a:pt x="10" y="40"/>
                    <a:pt x="10" y="39"/>
                  </a:cubicBezTo>
                  <a:cubicBezTo>
                    <a:pt x="10" y="38"/>
                    <a:pt x="9" y="37"/>
                    <a:pt x="9" y="36"/>
                  </a:cubicBezTo>
                  <a:cubicBezTo>
                    <a:pt x="9" y="35"/>
                    <a:pt x="10" y="33"/>
                    <a:pt x="10" y="32"/>
                  </a:cubicBezTo>
                  <a:cubicBezTo>
                    <a:pt x="11" y="31"/>
                    <a:pt x="11" y="25"/>
                    <a:pt x="10" y="25"/>
                  </a:cubicBezTo>
                  <a:cubicBezTo>
                    <a:pt x="8" y="22"/>
                    <a:pt x="6" y="20"/>
                    <a:pt x="4" y="17"/>
                  </a:cubicBezTo>
                  <a:cubicBezTo>
                    <a:pt x="0" y="14"/>
                    <a:pt x="2" y="5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5" name="Freeform 8832" descr="© INSCALE GmbH, 05.05.2010&#10;http://www.presentationload.com/">
              <a:extLst>
                <a:ext uri="{FF2B5EF4-FFF2-40B4-BE49-F238E27FC236}">
                  <a16:creationId xmlns:a16="http://schemas.microsoft.com/office/drawing/2014/main" id="{8FC10C9D-409B-DD45-8709-5EE978751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694"/>
              <a:ext cx="40" cy="36"/>
            </a:xfrm>
            <a:custGeom>
              <a:avLst/>
              <a:gdLst>
                <a:gd name="T0" fmla="*/ 29 w 26"/>
                <a:gd name="T1" fmla="*/ 2 h 24"/>
                <a:gd name="T2" fmla="*/ 29 w 26"/>
                <a:gd name="T3" fmla="*/ 29 h 24"/>
                <a:gd name="T4" fmla="*/ 32 w 26"/>
                <a:gd name="T5" fmla="*/ 30 h 24"/>
                <a:gd name="T6" fmla="*/ 38 w 26"/>
                <a:gd name="T7" fmla="*/ 32 h 24"/>
                <a:gd name="T8" fmla="*/ 38 w 26"/>
                <a:gd name="T9" fmla="*/ 33 h 24"/>
                <a:gd name="T10" fmla="*/ 40 w 26"/>
                <a:gd name="T11" fmla="*/ 33 h 24"/>
                <a:gd name="T12" fmla="*/ 38 w 26"/>
                <a:gd name="T13" fmla="*/ 36 h 24"/>
                <a:gd name="T14" fmla="*/ 37 w 26"/>
                <a:gd name="T15" fmla="*/ 36 h 24"/>
                <a:gd name="T16" fmla="*/ 34 w 26"/>
                <a:gd name="T17" fmla="*/ 36 h 24"/>
                <a:gd name="T18" fmla="*/ 32 w 26"/>
                <a:gd name="T19" fmla="*/ 36 h 24"/>
                <a:gd name="T20" fmla="*/ 3 w 26"/>
                <a:gd name="T21" fmla="*/ 36 h 24"/>
                <a:gd name="T22" fmla="*/ 2 w 26"/>
                <a:gd name="T23" fmla="*/ 27 h 24"/>
                <a:gd name="T24" fmla="*/ 3 w 26"/>
                <a:gd name="T25" fmla="*/ 15 h 24"/>
                <a:gd name="T26" fmla="*/ 18 w 26"/>
                <a:gd name="T27" fmla="*/ 8 h 24"/>
                <a:gd name="T28" fmla="*/ 25 w 26"/>
                <a:gd name="T29" fmla="*/ 0 h 24"/>
                <a:gd name="T30" fmla="*/ 29 w 26"/>
                <a:gd name="T31" fmla="*/ 2 h 24"/>
                <a:gd name="T32" fmla="*/ 29 w 26"/>
                <a:gd name="T33" fmla="*/ 2 h 24"/>
                <a:gd name="T34" fmla="*/ 29 w 26"/>
                <a:gd name="T35" fmla="*/ 2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24"/>
                <a:gd name="T56" fmla="*/ 26 w 26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24">
                  <a:moveTo>
                    <a:pt x="19" y="1"/>
                  </a:moveTo>
                  <a:cubicBezTo>
                    <a:pt x="19" y="7"/>
                    <a:pt x="19" y="13"/>
                    <a:pt x="19" y="19"/>
                  </a:cubicBezTo>
                  <a:cubicBezTo>
                    <a:pt x="20" y="19"/>
                    <a:pt x="20" y="19"/>
                    <a:pt x="21" y="20"/>
                  </a:cubicBezTo>
                  <a:cubicBezTo>
                    <a:pt x="22" y="21"/>
                    <a:pt x="23" y="21"/>
                    <a:pt x="25" y="21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4"/>
                    <a:pt x="25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15" y="23"/>
                    <a:pt x="9" y="24"/>
                    <a:pt x="2" y="24"/>
                  </a:cubicBezTo>
                  <a:cubicBezTo>
                    <a:pt x="0" y="24"/>
                    <a:pt x="1" y="20"/>
                    <a:pt x="1" y="18"/>
                  </a:cubicBezTo>
                  <a:cubicBezTo>
                    <a:pt x="1" y="16"/>
                    <a:pt x="0" y="11"/>
                    <a:pt x="2" y="10"/>
                  </a:cubicBezTo>
                  <a:cubicBezTo>
                    <a:pt x="5" y="9"/>
                    <a:pt x="9" y="8"/>
                    <a:pt x="12" y="5"/>
                  </a:cubicBezTo>
                  <a:cubicBezTo>
                    <a:pt x="13" y="4"/>
                    <a:pt x="14" y="1"/>
                    <a:pt x="16" y="0"/>
                  </a:cubicBezTo>
                  <a:cubicBezTo>
                    <a:pt x="16" y="0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6" name="Freeform 8833" descr="© INSCALE GmbH, 05.05.2010&#10;http://www.presentationload.com/">
              <a:extLst>
                <a:ext uri="{FF2B5EF4-FFF2-40B4-BE49-F238E27FC236}">
                  <a16:creationId xmlns:a16="http://schemas.microsoft.com/office/drawing/2014/main" id="{0CF01F1F-2E43-B346-A44F-96662F2A9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07"/>
              <a:ext cx="45" cy="40"/>
            </a:xfrm>
            <a:custGeom>
              <a:avLst/>
              <a:gdLst>
                <a:gd name="T0" fmla="*/ 0 w 29"/>
                <a:gd name="T1" fmla="*/ 0 h 26"/>
                <a:gd name="T2" fmla="*/ 40 w 29"/>
                <a:gd name="T3" fmla="*/ 0 h 26"/>
                <a:gd name="T4" fmla="*/ 43 w 29"/>
                <a:gd name="T5" fmla="*/ 9 h 26"/>
                <a:gd name="T6" fmla="*/ 43 w 29"/>
                <a:gd name="T7" fmla="*/ 29 h 26"/>
                <a:gd name="T8" fmla="*/ 26 w 29"/>
                <a:gd name="T9" fmla="*/ 29 h 26"/>
                <a:gd name="T10" fmla="*/ 12 w 29"/>
                <a:gd name="T11" fmla="*/ 40 h 26"/>
                <a:gd name="T12" fmla="*/ 0 w 2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26"/>
                <a:gd name="T23" fmla="*/ 29 w 29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26">
                  <a:moveTo>
                    <a:pt x="0" y="0"/>
                  </a:moveTo>
                  <a:cubicBezTo>
                    <a:pt x="9" y="0"/>
                    <a:pt x="17" y="0"/>
                    <a:pt x="26" y="0"/>
                  </a:cubicBezTo>
                  <a:cubicBezTo>
                    <a:pt x="29" y="0"/>
                    <a:pt x="28" y="3"/>
                    <a:pt x="28" y="6"/>
                  </a:cubicBezTo>
                  <a:cubicBezTo>
                    <a:pt x="28" y="10"/>
                    <a:pt x="28" y="15"/>
                    <a:pt x="28" y="19"/>
                  </a:cubicBezTo>
                  <a:cubicBezTo>
                    <a:pt x="25" y="19"/>
                    <a:pt x="19" y="18"/>
                    <a:pt x="17" y="19"/>
                  </a:cubicBezTo>
                  <a:cubicBezTo>
                    <a:pt x="14" y="21"/>
                    <a:pt x="11" y="23"/>
                    <a:pt x="8" y="26"/>
                  </a:cubicBezTo>
                  <a:cubicBezTo>
                    <a:pt x="5" y="18"/>
                    <a:pt x="0" y="8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7" name="Freeform 8834" descr="© INSCALE GmbH, 05.05.2010&#10;http://www.presentationload.com/">
              <a:extLst>
                <a:ext uri="{FF2B5EF4-FFF2-40B4-BE49-F238E27FC236}">
                  <a16:creationId xmlns:a16="http://schemas.microsoft.com/office/drawing/2014/main" id="{3775CCD7-1513-3742-AD1D-1C09511F6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707"/>
              <a:ext cx="50" cy="53"/>
            </a:xfrm>
            <a:custGeom>
              <a:avLst/>
              <a:gdLst>
                <a:gd name="T0" fmla="*/ 0 w 32"/>
                <a:gd name="T1" fmla="*/ 0 h 34"/>
                <a:gd name="T2" fmla="*/ 36 w 32"/>
                <a:gd name="T3" fmla="*/ 0 h 34"/>
                <a:gd name="T4" fmla="*/ 50 w 32"/>
                <a:gd name="T5" fmla="*/ 0 h 34"/>
                <a:gd name="T6" fmla="*/ 50 w 32"/>
                <a:gd name="T7" fmla="*/ 14 h 34"/>
                <a:gd name="T8" fmla="*/ 50 w 32"/>
                <a:gd name="T9" fmla="*/ 34 h 34"/>
                <a:gd name="T10" fmla="*/ 42 w 32"/>
                <a:gd name="T11" fmla="*/ 37 h 34"/>
                <a:gd name="T12" fmla="*/ 13 w 32"/>
                <a:gd name="T13" fmla="*/ 47 h 34"/>
                <a:gd name="T14" fmla="*/ 9 w 32"/>
                <a:gd name="T15" fmla="*/ 51 h 34"/>
                <a:gd name="T16" fmla="*/ 5 w 32"/>
                <a:gd name="T17" fmla="*/ 50 h 34"/>
                <a:gd name="T18" fmla="*/ 3 w 32"/>
                <a:gd name="T19" fmla="*/ 47 h 34"/>
                <a:gd name="T20" fmla="*/ 2 w 32"/>
                <a:gd name="T21" fmla="*/ 47 h 34"/>
                <a:gd name="T22" fmla="*/ 2 w 32"/>
                <a:gd name="T23" fmla="*/ 47 h 34"/>
                <a:gd name="T24" fmla="*/ 0 w 32"/>
                <a:gd name="T25" fmla="*/ 44 h 34"/>
                <a:gd name="T26" fmla="*/ 0 w 32"/>
                <a:gd name="T27" fmla="*/ 0 h 34"/>
                <a:gd name="T28" fmla="*/ 0 w 32"/>
                <a:gd name="T29" fmla="*/ 0 h 34"/>
                <a:gd name="T30" fmla="*/ 0 w 32"/>
                <a:gd name="T31" fmla="*/ 0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2"/>
                <a:gd name="T49" fmla="*/ 0 h 34"/>
                <a:gd name="T50" fmla="*/ 32 w 32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2" h="34">
                  <a:moveTo>
                    <a:pt x="0" y="0"/>
                  </a:moveTo>
                  <a:cubicBezTo>
                    <a:pt x="7" y="0"/>
                    <a:pt x="15" y="0"/>
                    <a:pt x="23" y="0"/>
                  </a:cubicBezTo>
                  <a:cubicBezTo>
                    <a:pt x="26" y="0"/>
                    <a:pt x="29" y="0"/>
                    <a:pt x="32" y="0"/>
                  </a:cubicBezTo>
                  <a:cubicBezTo>
                    <a:pt x="32" y="0"/>
                    <a:pt x="32" y="8"/>
                    <a:pt x="32" y="9"/>
                  </a:cubicBezTo>
                  <a:cubicBezTo>
                    <a:pt x="32" y="13"/>
                    <a:pt x="32" y="17"/>
                    <a:pt x="32" y="22"/>
                  </a:cubicBezTo>
                  <a:cubicBezTo>
                    <a:pt x="32" y="24"/>
                    <a:pt x="29" y="24"/>
                    <a:pt x="27" y="24"/>
                  </a:cubicBezTo>
                  <a:cubicBezTo>
                    <a:pt x="21" y="26"/>
                    <a:pt x="13" y="29"/>
                    <a:pt x="8" y="30"/>
                  </a:cubicBezTo>
                  <a:cubicBezTo>
                    <a:pt x="7" y="31"/>
                    <a:pt x="6" y="33"/>
                    <a:pt x="6" y="33"/>
                  </a:cubicBezTo>
                  <a:cubicBezTo>
                    <a:pt x="5" y="34"/>
                    <a:pt x="5" y="33"/>
                    <a:pt x="3" y="32"/>
                  </a:cubicBezTo>
                  <a:cubicBezTo>
                    <a:pt x="2" y="32"/>
                    <a:pt x="3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2" y="28"/>
                    <a:pt x="0" y="28"/>
                  </a:cubicBezTo>
                  <a:cubicBezTo>
                    <a:pt x="0" y="19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8" name="Freeform 8835" descr="© INSCALE GmbH, 05.05.2010&#10;http://www.presentationload.com/">
              <a:extLst>
                <a:ext uri="{FF2B5EF4-FFF2-40B4-BE49-F238E27FC236}">
                  <a16:creationId xmlns:a16="http://schemas.microsoft.com/office/drawing/2014/main" id="{6B6B18AE-F355-094D-BC3C-78F49AFF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706"/>
              <a:ext cx="66" cy="64"/>
            </a:xfrm>
            <a:custGeom>
              <a:avLst/>
              <a:gdLst>
                <a:gd name="T0" fmla="*/ 0 w 43"/>
                <a:gd name="T1" fmla="*/ 2 h 41"/>
                <a:gd name="T2" fmla="*/ 31 w 43"/>
                <a:gd name="T3" fmla="*/ 2 h 41"/>
                <a:gd name="T4" fmla="*/ 54 w 43"/>
                <a:gd name="T5" fmla="*/ 5 h 41"/>
                <a:gd name="T6" fmla="*/ 54 w 43"/>
                <a:gd name="T7" fmla="*/ 3 h 41"/>
                <a:gd name="T8" fmla="*/ 54 w 43"/>
                <a:gd name="T9" fmla="*/ 5 h 41"/>
                <a:gd name="T10" fmla="*/ 54 w 43"/>
                <a:gd name="T11" fmla="*/ 6 h 41"/>
                <a:gd name="T12" fmla="*/ 54 w 43"/>
                <a:gd name="T13" fmla="*/ 9 h 41"/>
                <a:gd name="T14" fmla="*/ 55 w 43"/>
                <a:gd name="T15" fmla="*/ 14 h 41"/>
                <a:gd name="T16" fmla="*/ 60 w 43"/>
                <a:gd name="T17" fmla="*/ 25 h 41"/>
                <a:gd name="T18" fmla="*/ 60 w 43"/>
                <a:gd name="T19" fmla="*/ 25 h 41"/>
                <a:gd name="T20" fmla="*/ 61 w 43"/>
                <a:gd name="T21" fmla="*/ 28 h 41"/>
                <a:gd name="T22" fmla="*/ 63 w 43"/>
                <a:gd name="T23" fmla="*/ 28 h 41"/>
                <a:gd name="T24" fmla="*/ 66 w 43"/>
                <a:gd name="T25" fmla="*/ 30 h 41"/>
                <a:gd name="T26" fmla="*/ 14 w 43"/>
                <a:gd name="T27" fmla="*/ 64 h 41"/>
                <a:gd name="T28" fmla="*/ 6 w 43"/>
                <a:gd name="T29" fmla="*/ 48 h 41"/>
                <a:gd name="T30" fmla="*/ 0 w 43"/>
                <a:gd name="T31" fmla="*/ 36 h 41"/>
                <a:gd name="T32" fmla="*/ 0 w 43"/>
                <a:gd name="T33" fmla="*/ 2 h 41"/>
                <a:gd name="T34" fmla="*/ 0 w 43"/>
                <a:gd name="T35" fmla="*/ 2 h 41"/>
                <a:gd name="T36" fmla="*/ 0 w 43"/>
                <a:gd name="T37" fmla="*/ 2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"/>
                <a:gd name="T58" fmla="*/ 0 h 41"/>
                <a:gd name="T59" fmla="*/ 43 w 43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" h="41">
                  <a:moveTo>
                    <a:pt x="0" y="1"/>
                  </a:moveTo>
                  <a:cubicBezTo>
                    <a:pt x="7" y="1"/>
                    <a:pt x="13" y="1"/>
                    <a:pt x="20" y="1"/>
                  </a:cubicBezTo>
                  <a:cubicBezTo>
                    <a:pt x="23" y="1"/>
                    <a:pt x="33" y="0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5"/>
                    <a:pt x="36" y="5"/>
                    <a:pt x="35" y="6"/>
                  </a:cubicBezTo>
                  <a:cubicBezTo>
                    <a:pt x="35" y="7"/>
                    <a:pt x="36" y="8"/>
                    <a:pt x="36" y="9"/>
                  </a:cubicBezTo>
                  <a:cubicBezTo>
                    <a:pt x="38" y="10"/>
                    <a:pt x="42" y="13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0" y="18"/>
                    <a:pt x="41" y="18"/>
                    <a:pt x="41" y="18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32" y="26"/>
                    <a:pt x="20" y="34"/>
                    <a:pt x="9" y="41"/>
                  </a:cubicBezTo>
                  <a:cubicBezTo>
                    <a:pt x="7" y="38"/>
                    <a:pt x="6" y="35"/>
                    <a:pt x="4" y="31"/>
                  </a:cubicBezTo>
                  <a:cubicBezTo>
                    <a:pt x="3" y="29"/>
                    <a:pt x="0" y="26"/>
                    <a:pt x="0" y="23"/>
                  </a:cubicBezTo>
                  <a:cubicBezTo>
                    <a:pt x="0" y="16"/>
                    <a:pt x="0" y="9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9" name="Freeform 8836" descr="© INSCALE GmbH, 05.05.2010&#10;http://www.presentationload.com/">
              <a:extLst>
                <a:ext uri="{FF2B5EF4-FFF2-40B4-BE49-F238E27FC236}">
                  <a16:creationId xmlns:a16="http://schemas.microsoft.com/office/drawing/2014/main" id="{203F1DC6-0F52-A74C-9B93-3F44ECE9A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711"/>
              <a:ext cx="47" cy="53"/>
            </a:xfrm>
            <a:custGeom>
              <a:avLst/>
              <a:gdLst>
                <a:gd name="T0" fmla="*/ 47 w 31"/>
                <a:gd name="T1" fmla="*/ 0 h 35"/>
                <a:gd name="T2" fmla="*/ 47 w 31"/>
                <a:gd name="T3" fmla="*/ 53 h 35"/>
                <a:gd name="T4" fmla="*/ 39 w 31"/>
                <a:gd name="T5" fmla="*/ 53 h 35"/>
                <a:gd name="T6" fmla="*/ 0 w 31"/>
                <a:gd name="T7" fmla="*/ 53 h 35"/>
                <a:gd name="T8" fmla="*/ 0 w 31"/>
                <a:gd name="T9" fmla="*/ 0 h 35"/>
                <a:gd name="T10" fmla="*/ 47 w 31"/>
                <a:gd name="T11" fmla="*/ 0 h 35"/>
                <a:gd name="T12" fmla="*/ 47 w 31"/>
                <a:gd name="T13" fmla="*/ 0 h 35"/>
                <a:gd name="T14" fmla="*/ 47 w 31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35"/>
                <a:gd name="T26" fmla="*/ 31 w 31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35">
                  <a:moveTo>
                    <a:pt x="31" y="0"/>
                  </a:moveTo>
                  <a:cubicBezTo>
                    <a:pt x="31" y="12"/>
                    <a:pt x="31" y="23"/>
                    <a:pt x="31" y="35"/>
                  </a:cubicBezTo>
                  <a:cubicBezTo>
                    <a:pt x="30" y="35"/>
                    <a:pt x="28" y="35"/>
                    <a:pt x="26" y="35"/>
                  </a:cubicBezTo>
                  <a:cubicBezTo>
                    <a:pt x="17" y="35"/>
                    <a:pt x="9" y="35"/>
                    <a:pt x="0" y="35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0" y="0"/>
                    <a:pt x="28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0" name="Freeform 8837" descr="© INSCALE GmbH, 05.05.2010&#10;http://www.presentationload.com/">
              <a:extLst>
                <a:ext uri="{FF2B5EF4-FFF2-40B4-BE49-F238E27FC236}">
                  <a16:creationId xmlns:a16="http://schemas.microsoft.com/office/drawing/2014/main" id="{F0A2E3C1-5BD1-284C-9A89-C1305518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711"/>
              <a:ext cx="50" cy="55"/>
            </a:xfrm>
            <a:custGeom>
              <a:avLst/>
              <a:gdLst>
                <a:gd name="T0" fmla="*/ 0 w 32"/>
                <a:gd name="T1" fmla="*/ 0 h 36"/>
                <a:gd name="T2" fmla="*/ 50 w 32"/>
                <a:gd name="T3" fmla="*/ 0 h 36"/>
                <a:gd name="T4" fmla="*/ 48 w 32"/>
                <a:gd name="T5" fmla="*/ 55 h 36"/>
                <a:gd name="T6" fmla="*/ 0 w 32"/>
                <a:gd name="T7" fmla="*/ 53 h 36"/>
                <a:gd name="T8" fmla="*/ 0 w 32"/>
                <a:gd name="T9" fmla="*/ 0 h 36"/>
                <a:gd name="T10" fmla="*/ 0 w 32"/>
                <a:gd name="T11" fmla="*/ 0 h 36"/>
                <a:gd name="T12" fmla="*/ 0 w 32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6"/>
                <a:gd name="T23" fmla="*/ 32 w 32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6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31" y="12"/>
                    <a:pt x="31" y="24"/>
                    <a:pt x="31" y="36"/>
                  </a:cubicBezTo>
                  <a:cubicBezTo>
                    <a:pt x="28" y="35"/>
                    <a:pt x="0" y="36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1" name="Freeform 8838" descr="© INSCALE GmbH, 05.05.2010&#10;http://www.presentationload.com/">
              <a:extLst>
                <a:ext uri="{FF2B5EF4-FFF2-40B4-BE49-F238E27FC236}">
                  <a16:creationId xmlns:a16="http://schemas.microsoft.com/office/drawing/2014/main" id="{347DBBA1-717B-CC48-B291-6BFFF12C9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711"/>
              <a:ext cx="50" cy="55"/>
            </a:xfrm>
            <a:custGeom>
              <a:avLst/>
              <a:gdLst>
                <a:gd name="T0" fmla="*/ 2 w 32"/>
                <a:gd name="T1" fmla="*/ 0 h 36"/>
                <a:gd name="T2" fmla="*/ 50 w 32"/>
                <a:gd name="T3" fmla="*/ 2 h 36"/>
                <a:gd name="T4" fmla="*/ 50 w 32"/>
                <a:gd name="T5" fmla="*/ 52 h 36"/>
                <a:gd name="T6" fmla="*/ 45 w 32"/>
                <a:gd name="T7" fmla="*/ 55 h 36"/>
                <a:gd name="T8" fmla="*/ 28 w 32"/>
                <a:gd name="T9" fmla="*/ 55 h 36"/>
                <a:gd name="T10" fmla="*/ 0 w 32"/>
                <a:gd name="T11" fmla="*/ 55 h 36"/>
                <a:gd name="T12" fmla="*/ 2 w 32"/>
                <a:gd name="T13" fmla="*/ 0 h 36"/>
                <a:gd name="T14" fmla="*/ 2 w 32"/>
                <a:gd name="T15" fmla="*/ 0 h 36"/>
                <a:gd name="T16" fmla="*/ 2 w 3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36"/>
                <a:gd name="T29" fmla="*/ 32 w 3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36">
                  <a:moveTo>
                    <a:pt x="1" y="0"/>
                  </a:moveTo>
                  <a:cubicBezTo>
                    <a:pt x="11" y="0"/>
                    <a:pt x="22" y="0"/>
                    <a:pt x="32" y="1"/>
                  </a:cubicBezTo>
                  <a:cubicBezTo>
                    <a:pt x="32" y="12"/>
                    <a:pt x="32" y="23"/>
                    <a:pt x="32" y="34"/>
                  </a:cubicBezTo>
                  <a:cubicBezTo>
                    <a:pt x="32" y="36"/>
                    <a:pt x="31" y="36"/>
                    <a:pt x="29" y="36"/>
                  </a:cubicBezTo>
                  <a:cubicBezTo>
                    <a:pt x="25" y="36"/>
                    <a:pt x="21" y="36"/>
                    <a:pt x="18" y="36"/>
                  </a:cubicBezTo>
                  <a:cubicBezTo>
                    <a:pt x="12" y="36"/>
                    <a:pt x="6" y="36"/>
                    <a:pt x="0" y="36"/>
                  </a:cubicBezTo>
                  <a:cubicBezTo>
                    <a:pt x="0" y="24"/>
                    <a:pt x="0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2" name="Freeform 8839" descr="© INSCALE GmbH, 05.05.2010&#10;http://www.presentationload.com/">
              <a:extLst>
                <a:ext uri="{FF2B5EF4-FFF2-40B4-BE49-F238E27FC236}">
                  <a16:creationId xmlns:a16="http://schemas.microsoft.com/office/drawing/2014/main" id="{E5247484-723E-E746-A26C-25B020F74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711"/>
              <a:ext cx="52" cy="53"/>
            </a:xfrm>
            <a:custGeom>
              <a:avLst/>
              <a:gdLst>
                <a:gd name="T0" fmla="*/ 3 w 33"/>
                <a:gd name="T1" fmla="*/ 0 h 35"/>
                <a:gd name="T2" fmla="*/ 52 w 33"/>
                <a:gd name="T3" fmla="*/ 0 h 35"/>
                <a:gd name="T4" fmla="*/ 52 w 33"/>
                <a:gd name="T5" fmla="*/ 53 h 35"/>
                <a:gd name="T6" fmla="*/ 2 w 33"/>
                <a:gd name="T7" fmla="*/ 53 h 35"/>
                <a:gd name="T8" fmla="*/ 2 w 33"/>
                <a:gd name="T9" fmla="*/ 29 h 35"/>
                <a:gd name="T10" fmla="*/ 3 w 33"/>
                <a:gd name="T11" fmla="*/ 0 h 35"/>
                <a:gd name="T12" fmla="*/ 3 w 33"/>
                <a:gd name="T13" fmla="*/ 0 h 35"/>
                <a:gd name="T14" fmla="*/ 3 w 33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35"/>
                <a:gd name="T26" fmla="*/ 33 w 33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35">
                  <a:moveTo>
                    <a:pt x="2" y="0"/>
                  </a:moveTo>
                  <a:cubicBezTo>
                    <a:pt x="12" y="0"/>
                    <a:pt x="22" y="0"/>
                    <a:pt x="33" y="0"/>
                  </a:cubicBezTo>
                  <a:cubicBezTo>
                    <a:pt x="33" y="12"/>
                    <a:pt x="33" y="23"/>
                    <a:pt x="33" y="35"/>
                  </a:cubicBezTo>
                  <a:cubicBezTo>
                    <a:pt x="33" y="35"/>
                    <a:pt x="4" y="35"/>
                    <a:pt x="1" y="35"/>
                  </a:cubicBezTo>
                  <a:cubicBezTo>
                    <a:pt x="1" y="30"/>
                    <a:pt x="1" y="24"/>
                    <a:pt x="1" y="19"/>
                  </a:cubicBezTo>
                  <a:cubicBezTo>
                    <a:pt x="1" y="16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3" name="Freeform 8840" descr="© INSCALE GmbH, 05.05.2010&#10;http://www.presentationload.com/">
              <a:extLst>
                <a:ext uri="{FF2B5EF4-FFF2-40B4-BE49-F238E27FC236}">
                  <a16:creationId xmlns:a16="http://schemas.microsoft.com/office/drawing/2014/main" id="{857C78B2-EAED-8D43-B93D-A7C336C99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11"/>
              <a:ext cx="80" cy="53"/>
            </a:xfrm>
            <a:custGeom>
              <a:avLst/>
              <a:gdLst>
                <a:gd name="T0" fmla="*/ 0 w 52"/>
                <a:gd name="T1" fmla="*/ 2 h 35"/>
                <a:gd name="T2" fmla="*/ 58 w 52"/>
                <a:gd name="T3" fmla="*/ 0 h 35"/>
                <a:gd name="T4" fmla="*/ 80 w 52"/>
                <a:gd name="T5" fmla="*/ 0 h 35"/>
                <a:gd name="T6" fmla="*/ 80 w 52"/>
                <a:gd name="T7" fmla="*/ 29 h 35"/>
                <a:gd name="T8" fmla="*/ 80 w 52"/>
                <a:gd name="T9" fmla="*/ 53 h 35"/>
                <a:gd name="T10" fmla="*/ 60 w 52"/>
                <a:gd name="T11" fmla="*/ 53 h 35"/>
                <a:gd name="T12" fmla="*/ 0 w 52"/>
                <a:gd name="T13" fmla="*/ 53 h 35"/>
                <a:gd name="T14" fmla="*/ 0 w 52"/>
                <a:gd name="T15" fmla="*/ 2 h 35"/>
                <a:gd name="T16" fmla="*/ 0 w 52"/>
                <a:gd name="T17" fmla="*/ 2 h 35"/>
                <a:gd name="T18" fmla="*/ 0 w 52"/>
                <a:gd name="T19" fmla="*/ 2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35"/>
                <a:gd name="T32" fmla="*/ 52 w 52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35">
                  <a:moveTo>
                    <a:pt x="0" y="1"/>
                  </a:moveTo>
                  <a:cubicBezTo>
                    <a:pt x="13" y="0"/>
                    <a:pt x="25" y="0"/>
                    <a:pt x="38" y="0"/>
                  </a:cubicBezTo>
                  <a:cubicBezTo>
                    <a:pt x="43" y="0"/>
                    <a:pt x="47" y="0"/>
                    <a:pt x="52" y="0"/>
                  </a:cubicBezTo>
                  <a:cubicBezTo>
                    <a:pt x="52" y="0"/>
                    <a:pt x="52" y="17"/>
                    <a:pt x="52" y="19"/>
                  </a:cubicBezTo>
                  <a:cubicBezTo>
                    <a:pt x="52" y="24"/>
                    <a:pt x="52" y="30"/>
                    <a:pt x="52" y="35"/>
                  </a:cubicBezTo>
                  <a:cubicBezTo>
                    <a:pt x="52" y="35"/>
                    <a:pt x="40" y="35"/>
                    <a:pt x="39" y="35"/>
                  </a:cubicBezTo>
                  <a:cubicBezTo>
                    <a:pt x="26" y="35"/>
                    <a:pt x="13" y="35"/>
                    <a:pt x="0" y="35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4" name="Freeform 8841" descr="© INSCALE GmbH, 05.05.2010&#10;http://www.presentationload.com/">
              <a:extLst>
                <a:ext uri="{FF2B5EF4-FFF2-40B4-BE49-F238E27FC236}">
                  <a16:creationId xmlns:a16="http://schemas.microsoft.com/office/drawing/2014/main" id="{7609ACFE-8831-294C-817A-1E6F7332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709"/>
              <a:ext cx="50" cy="57"/>
            </a:xfrm>
            <a:custGeom>
              <a:avLst/>
              <a:gdLst>
                <a:gd name="T0" fmla="*/ 50 w 32"/>
                <a:gd name="T1" fmla="*/ 3 h 37"/>
                <a:gd name="T2" fmla="*/ 50 w 32"/>
                <a:gd name="T3" fmla="*/ 55 h 37"/>
                <a:gd name="T4" fmla="*/ 0 w 32"/>
                <a:gd name="T5" fmla="*/ 57 h 37"/>
                <a:gd name="T6" fmla="*/ 0 w 32"/>
                <a:gd name="T7" fmla="*/ 3 h 37"/>
                <a:gd name="T8" fmla="*/ 50 w 32"/>
                <a:gd name="T9" fmla="*/ 3 h 37"/>
                <a:gd name="T10" fmla="*/ 50 w 32"/>
                <a:gd name="T11" fmla="*/ 3 h 37"/>
                <a:gd name="T12" fmla="*/ 50 w 32"/>
                <a:gd name="T13" fmla="*/ 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37"/>
                <a:gd name="T23" fmla="*/ 32 w 32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37">
                  <a:moveTo>
                    <a:pt x="32" y="2"/>
                  </a:moveTo>
                  <a:cubicBezTo>
                    <a:pt x="32" y="13"/>
                    <a:pt x="32" y="25"/>
                    <a:pt x="32" y="36"/>
                  </a:cubicBezTo>
                  <a:cubicBezTo>
                    <a:pt x="32" y="37"/>
                    <a:pt x="3" y="37"/>
                    <a:pt x="0" y="37"/>
                  </a:cubicBezTo>
                  <a:cubicBezTo>
                    <a:pt x="0" y="25"/>
                    <a:pt x="0" y="13"/>
                    <a:pt x="0" y="2"/>
                  </a:cubicBezTo>
                  <a:cubicBezTo>
                    <a:pt x="0" y="2"/>
                    <a:pt x="29" y="0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5" name="Freeform 8842" descr="© INSCALE GmbH, 05.05.2010&#10;http://www.presentationload.com/">
              <a:extLst>
                <a:ext uri="{FF2B5EF4-FFF2-40B4-BE49-F238E27FC236}">
                  <a16:creationId xmlns:a16="http://schemas.microsoft.com/office/drawing/2014/main" id="{F39F2E33-9777-0743-A53B-9F0AD28FD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712"/>
              <a:ext cx="61" cy="56"/>
            </a:xfrm>
            <a:custGeom>
              <a:avLst/>
              <a:gdLst>
                <a:gd name="T0" fmla="*/ 61 w 40"/>
                <a:gd name="T1" fmla="*/ 0 h 36"/>
                <a:gd name="T2" fmla="*/ 61 w 40"/>
                <a:gd name="T3" fmla="*/ 20 h 36"/>
                <a:gd name="T4" fmla="*/ 55 w 40"/>
                <a:gd name="T5" fmla="*/ 31 h 36"/>
                <a:gd name="T6" fmla="*/ 21 w 40"/>
                <a:gd name="T7" fmla="*/ 53 h 36"/>
                <a:gd name="T8" fmla="*/ 3 w 40"/>
                <a:gd name="T9" fmla="*/ 54 h 36"/>
                <a:gd name="T10" fmla="*/ 2 w 40"/>
                <a:gd name="T11" fmla="*/ 39 h 36"/>
                <a:gd name="T12" fmla="*/ 2 w 40"/>
                <a:gd name="T13" fmla="*/ 0 h 36"/>
                <a:gd name="T14" fmla="*/ 61 w 40"/>
                <a:gd name="T15" fmla="*/ 0 h 36"/>
                <a:gd name="T16" fmla="*/ 61 w 40"/>
                <a:gd name="T17" fmla="*/ 0 h 36"/>
                <a:gd name="T18" fmla="*/ 61 w 40"/>
                <a:gd name="T19" fmla="*/ 0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0"/>
                <a:gd name="T31" fmla="*/ 0 h 36"/>
                <a:gd name="T32" fmla="*/ 40 w 40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0" h="36">
                  <a:moveTo>
                    <a:pt x="40" y="0"/>
                  </a:moveTo>
                  <a:cubicBezTo>
                    <a:pt x="40" y="4"/>
                    <a:pt x="40" y="8"/>
                    <a:pt x="40" y="13"/>
                  </a:cubicBezTo>
                  <a:cubicBezTo>
                    <a:pt x="40" y="18"/>
                    <a:pt x="40" y="17"/>
                    <a:pt x="36" y="20"/>
                  </a:cubicBezTo>
                  <a:cubicBezTo>
                    <a:pt x="29" y="25"/>
                    <a:pt x="22" y="30"/>
                    <a:pt x="14" y="34"/>
                  </a:cubicBezTo>
                  <a:cubicBezTo>
                    <a:pt x="11" y="36"/>
                    <a:pt x="6" y="35"/>
                    <a:pt x="2" y="35"/>
                  </a:cubicBezTo>
                  <a:cubicBezTo>
                    <a:pt x="0" y="35"/>
                    <a:pt x="1" y="27"/>
                    <a:pt x="1" y="25"/>
                  </a:cubicBezTo>
                  <a:cubicBezTo>
                    <a:pt x="1" y="17"/>
                    <a:pt x="1" y="8"/>
                    <a:pt x="1" y="0"/>
                  </a:cubicBezTo>
                  <a:cubicBezTo>
                    <a:pt x="14" y="0"/>
                    <a:pt x="27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6" name="Freeform 8843" descr="© INSCALE GmbH, 05.05.2010&#10;http://www.presentationload.com/">
              <a:extLst>
                <a:ext uri="{FF2B5EF4-FFF2-40B4-BE49-F238E27FC236}">
                  <a16:creationId xmlns:a16="http://schemas.microsoft.com/office/drawing/2014/main" id="{5FF0F150-30E3-7F44-8630-1CC05AB5A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712"/>
              <a:ext cx="67" cy="75"/>
            </a:xfrm>
            <a:custGeom>
              <a:avLst/>
              <a:gdLst>
                <a:gd name="T0" fmla="*/ 47 w 43"/>
                <a:gd name="T1" fmla="*/ 0 h 48"/>
                <a:gd name="T2" fmla="*/ 62 w 43"/>
                <a:gd name="T3" fmla="*/ 44 h 48"/>
                <a:gd name="T4" fmla="*/ 67 w 43"/>
                <a:gd name="T5" fmla="*/ 53 h 48"/>
                <a:gd name="T6" fmla="*/ 58 w 43"/>
                <a:gd name="T7" fmla="*/ 59 h 48"/>
                <a:gd name="T8" fmla="*/ 34 w 43"/>
                <a:gd name="T9" fmla="*/ 75 h 48"/>
                <a:gd name="T10" fmla="*/ 30 w 43"/>
                <a:gd name="T11" fmla="*/ 67 h 48"/>
                <a:gd name="T12" fmla="*/ 22 w 43"/>
                <a:gd name="T13" fmla="*/ 72 h 48"/>
                <a:gd name="T14" fmla="*/ 2 w 43"/>
                <a:gd name="T15" fmla="*/ 33 h 48"/>
                <a:gd name="T16" fmla="*/ 6 w 43"/>
                <a:gd name="T17" fmla="*/ 28 h 48"/>
                <a:gd name="T18" fmla="*/ 8 w 43"/>
                <a:gd name="T19" fmla="*/ 23 h 48"/>
                <a:gd name="T20" fmla="*/ 8 w 43"/>
                <a:gd name="T21" fmla="*/ 0 h 48"/>
                <a:gd name="T22" fmla="*/ 47 w 43"/>
                <a:gd name="T23" fmla="*/ 0 h 48"/>
                <a:gd name="T24" fmla="*/ 47 w 43"/>
                <a:gd name="T25" fmla="*/ 0 h 48"/>
                <a:gd name="T26" fmla="*/ 47 w 43"/>
                <a:gd name="T27" fmla="*/ 0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48"/>
                <a:gd name="T44" fmla="*/ 43 w 43"/>
                <a:gd name="T45" fmla="*/ 48 h 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48">
                  <a:moveTo>
                    <a:pt x="30" y="0"/>
                  </a:moveTo>
                  <a:cubicBezTo>
                    <a:pt x="33" y="10"/>
                    <a:pt x="36" y="19"/>
                    <a:pt x="40" y="28"/>
                  </a:cubicBezTo>
                  <a:cubicBezTo>
                    <a:pt x="40" y="29"/>
                    <a:pt x="43" y="34"/>
                    <a:pt x="43" y="34"/>
                  </a:cubicBezTo>
                  <a:cubicBezTo>
                    <a:pt x="41" y="35"/>
                    <a:pt x="39" y="37"/>
                    <a:pt x="37" y="38"/>
                  </a:cubicBezTo>
                  <a:cubicBezTo>
                    <a:pt x="32" y="41"/>
                    <a:pt x="27" y="45"/>
                    <a:pt x="22" y="48"/>
                  </a:cubicBezTo>
                  <a:cubicBezTo>
                    <a:pt x="21" y="46"/>
                    <a:pt x="20" y="45"/>
                    <a:pt x="19" y="43"/>
                  </a:cubicBezTo>
                  <a:cubicBezTo>
                    <a:pt x="17" y="44"/>
                    <a:pt x="16" y="45"/>
                    <a:pt x="14" y="46"/>
                  </a:cubicBezTo>
                  <a:cubicBezTo>
                    <a:pt x="10" y="38"/>
                    <a:pt x="5" y="29"/>
                    <a:pt x="1" y="21"/>
                  </a:cubicBezTo>
                  <a:cubicBezTo>
                    <a:pt x="0" y="20"/>
                    <a:pt x="2" y="19"/>
                    <a:pt x="4" y="18"/>
                  </a:cubicBezTo>
                  <a:cubicBezTo>
                    <a:pt x="5" y="17"/>
                    <a:pt x="5" y="17"/>
                    <a:pt x="5" y="15"/>
                  </a:cubicBezTo>
                  <a:cubicBezTo>
                    <a:pt x="5" y="10"/>
                    <a:pt x="5" y="5"/>
                    <a:pt x="5" y="0"/>
                  </a:cubicBezTo>
                  <a:cubicBezTo>
                    <a:pt x="13" y="0"/>
                    <a:pt x="22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7" name="Freeform 8844" descr="© INSCALE GmbH, 05.05.2010&#10;http://www.presentationload.com/">
              <a:extLst>
                <a:ext uri="{FF2B5EF4-FFF2-40B4-BE49-F238E27FC236}">
                  <a16:creationId xmlns:a16="http://schemas.microsoft.com/office/drawing/2014/main" id="{A7DD1BA0-F2E5-0243-BA8C-16352846D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712"/>
              <a:ext cx="48" cy="54"/>
            </a:xfrm>
            <a:custGeom>
              <a:avLst/>
              <a:gdLst>
                <a:gd name="T0" fmla="*/ 0 w 31"/>
                <a:gd name="T1" fmla="*/ 0 h 35"/>
                <a:gd name="T2" fmla="*/ 48 w 31"/>
                <a:gd name="T3" fmla="*/ 0 h 35"/>
                <a:gd name="T4" fmla="*/ 48 w 31"/>
                <a:gd name="T5" fmla="*/ 52 h 35"/>
                <a:gd name="T6" fmla="*/ 0 w 31"/>
                <a:gd name="T7" fmla="*/ 54 h 35"/>
                <a:gd name="T8" fmla="*/ 0 w 31"/>
                <a:gd name="T9" fmla="*/ 0 h 35"/>
                <a:gd name="T10" fmla="*/ 0 w 31"/>
                <a:gd name="T11" fmla="*/ 0 h 35"/>
                <a:gd name="T12" fmla="*/ 0 w 31"/>
                <a:gd name="T13" fmla="*/ 0 h 35"/>
                <a:gd name="T14" fmla="*/ 0 w 31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35"/>
                <a:gd name="T26" fmla="*/ 31 w 31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35">
                  <a:moveTo>
                    <a:pt x="0" y="0"/>
                  </a:moveTo>
                  <a:cubicBezTo>
                    <a:pt x="11" y="0"/>
                    <a:pt x="21" y="0"/>
                    <a:pt x="31" y="0"/>
                  </a:cubicBezTo>
                  <a:cubicBezTo>
                    <a:pt x="31" y="11"/>
                    <a:pt x="31" y="23"/>
                    <a:pt x="31" y="34"/>
                  </a:cubicBezTo>
                  <a:cubicBezTo>
                    <a:pt x="31" y="35"/>
                    <a:pt x="3" y="35"/>
                    <a:pt x="0" y="35"/>
                  </a:cubicBezTo>
                  <a:cubicBezTo>
                    <a:pt x="0" y="23"/>
                    <a:pt x="0" y="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8" name="Freeform 8845" descr="© INSCALE GmbH, 05.05.2010&#10;http://www.presentationload.com/">
              <a:extLst>
                <a:ext uri="{FF2B5EF4-FFF2-40B4-BE49-F238E27FC236}">
                  <a16:creationId xmlns:a16="http://schemas.microsoft.com/office/drawing/2014/main" id="{CAAD67BB-37AD-7A4B-ADA6-8287FE8EE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726"/>
              <a:ext cx="51" cy="70"/>
            </a:xfrm>
            <a:custGeom>
              <a:avLst/>
              <a:gdLst>
                <a:gd name="T0" fmla="*/ 39 w 33"/>
                <a:gd name="T1" fmla="*/ 2 h 45"/>
                <a:gd name="T2" fmla="*/ 43 w 33"/>
                <a:gd name="T3" fmla="*/ 0 h 45"/>
                <a:gd name="T4" fmla="*/ 46 w 33"/>
                <a:gd name="T5" fmla="*/ 0 h 45"/>
                <a:gd name="T6" fmla="*/ 42 w 33"/>
                <a:gd name="T7" fmla="*/ 19 h 45"/>
                <a:gd name="T8" fmla="*/ 39 w 33"/>
                <a:gd name="T9" fmla="*/ 31 h 45"/>
                <a:gd name="T10" fmla="*/ 37 w 33"/>
                <a:gd name="T11" fmla="*/ 42 h 45"/>
                <a:gd name="T12" fmla="*/ 39 w 33"/>
                <a:gd name="T13" fmla="*/ 53 h 45"/>
                <a:gd name="T14" fmla="*/ 45 w 33"/>
                <a:gd name="T15" fmla="*/ 54 h 45"/>
                <a:gd name="T16" fmla="*/ 46 w 33"/>
                <a:gd name="T17" fmla="*/ 61 h 45"/>
                <a:gd name="T18" fmla="*/ 51 w 33"/>
                <a:gd name="T19" fmla="*/ 70 h 45"/>
                <a:gd name="T20" fmla="*/ 20 w 33"/>
                <a:gd name="T21" fmla="*/ 70 h 45"/>
                <a:gd name="T22" fmla="*/ 3 w 33"/>
                <a:gd name="T23" fmla="*/ 70 h 45"/>
                <a:gd name="T24" fmla="*/ 0 w 33"/>
                <a:gd name="T25" fmla="*/ 65 h 45"/>
                <a:gd name="T26" fmla="*/ 0 w 33"/>
                <a:gd name="T27" fmla="*/ 5 h 45"/>
                <a:gd name="T28" fmla="*/ 29 w 33"/>
                <a:gd name="T29" fmla="*/ 3 h 45"/>
                <a:gd name="T30" fmla="*/ 39 w 33"/>
                <a:gd name="T31" fmla="*/ 2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45"/>
                <a:gd name="T50" fmla="*/ 33 w 33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45">
                  <a:moveTo>
                    <a:pt x="25" y="1"/>
                  </a:moveTo>
                  <a:cubicBezTo>
                    <a:pt x="26" y="0"/>
                    <a:pt x="27" y="0"/>
                    <a:pt x="28" y="0"/>
                  </a:cubicBezTo>
                  <a:cubicBezTo>
                    <a:pt x="28" y="1"/>
                    <a:pt x="29" y="2"/>
                    <a:pt x="30" y="0"/>
                  </a:cubicBezTo>
                  <a:cubicBezTo>
                    <a:pt x="33" y="1"/>
                    <a:pt x="28" y="10"/>
                    <a:pt x="27" y="12"/>
                  </a:cubicBezTo>
                  <a:cubicBezTo>
                    <a:pt x="25" y="15"/>
                    <a:pt x="25" y="17"/>
                    <a:pt x="25" y="20"/>
                  </a:cubicBezTo>
                  <a:cubicBezTo>
                    <a:pt x="25" y="22"/>
                    <a:pt x="24" y="25"/>
                    <a:pt x="24" y="27"/>
                  </a:cubicBezTo>
                  <a:cubicBezTo>
                    <a:pt x="24" y="29"/>
                    <a:pt x="23" y="35"/>
                    <a:pt x="25" y="34"/>
                  </a:cubicBezTo>
                  <a:cubicBezTo>
                    <a:pt x="26" y="34"/>
                    <a:pt x="29" y="34"/>
                    <a:pt x="29" y="35"/>
                  </a:cubicBezTo>
                  <a:cubicBezTo>
                    <a:pt x="29" y="36"/>
                    <a:pt x="29" y="37"/>
                    <a:pt x="30" y="39"/>
                  </a:cubicBezTo>
                  <a:cubicBezTo>
                    <a:pt x="30" y="40"/>
                    <a:pt x="32" y="44"/>
                    <a:pt x="33" y="45"/>
                  </a:cubicBezTo>
                  <a:cubicBezTo>
                    <a:pt x="26" y="45"/>
                    <a:pt x="20" y="45"/>
                    <a:pt x="13" y="45"/>
                  </a:cubicBezTo>
                  <a:cubicBezTo>
                    <a:pt x="10" y="45"/>
                    <a:pt x="6" y="45"/>
                    <a:pt x="2" y="45"/>
                  </a:cubicBezTo>
                  <a:cubicBezTo>
                    <a:pt x="0" y="44"/>
                    <a:pt x="0" y="45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7" y="3"/>
                    <a:pt x="13" y="3"/>
                    <a:pt x="19" y="2"/>
                  </a:cubicBezTo>
                  <a:cubicBezTo>
                    <a:pt x="23" y="2"/>
                    <a:pt x="24" y="4"/>
                    <a:pt x="25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9" name="Freeform 8846" descr="© INSCALE GmbH, 05.05.2010&#10;http://www.presentationload.com/">
              <a:extLst>
                <a:ext uri="{FF2B5EF4-FFF2-40B4-BE49-F238E27FC236}">
                  <a16:creationId xmlns:a16="http://schemas.microsoft.com/office/drawing/2014/main" id="{EA307D67-6E21-B543-B735-E07902FA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728"/>
              <a:ext cx="54" cy="52"/>
            </a:xfrm>
            <a:custGeom>
              <a:avLst/>
              <a:gdLst>
                <a:gd name="T0" fmla="*/ 52 w 35"/>
                <a:gd name="T1" fmla="*/ 0 h 34"/>
                <a:gd name="T2" fmla="*/ 52 w 35"/>
                <a:gd name="T3" fmla="*/ 49 h 34"/>
                <a:gd name="T4" fmla="*/ 52 w 35"/>
                <a:gd name="T5" fmla="*/ 49 h 34"/>
                <a:gd name="T6" fmla="*/ 54 w 35"/>
                <a:gd name="T7" fmla="*/ 50 h 34"/>
                <a:gd name="T8" fmla="*/ 26 w 35"/>
                <a:gd name="T9" fmla="*/ 50 h 34"/>
                <a:gd name="T10" fmla="*/ 6 w 35"/>
                <a:gd name="T11" fmla="*/ 50 h 34"/>
                <a:gd name="T12" fmla="*/ 0 w 35"/>
                <a:gd name="T13" fmla="*/ 49 h 34"/>
                <a:gd name="T14" fmla="*/ 2 w 35"/>
                <a:gd name="T15" fmla="*/ 23 h 34"/>
                <a:gd name="T16" fmla="*/ 6 w 35"/>
                <a:gd name="T17" fmla="*/ 12 h 34"/>
                <a:gd name="T18" fmla="*/ 11 w 35"/>
                <a:gd name="T19" fmla="*/ 0 h 34"/>
                <a:gd name="T20" fmla="*/ 12 w 35"/>
                <a:gd name="T21" fmla="*/ 2 h 34"/>
                <a:gd name="T22" fmla="*/ 14 w 35"/>
                <a:gd name="T23" fmla="*/ 3 h 34"/>
                <a:gd name="T24" fmla="*/ 15 w 35"/>
                <a:gd name="T25" fmla="*/ 3 h 34"/>
                <a:gd name="T26" fmla="*/ 19 w 35"/>
                <a:gd name="T27" fmla="*/ 3 h 34"/>
                <a:gd name="T28" fmla="*/ 22 w 35"/>
                <a:gd name="T29" fmla="*/ 6 h 34"/>
                <a:gd name="T30" fmla="*/ 22 w 35"/>
                <a:gd name="T31" fmla="*/ 6 h 34"/>
                <a:gd name="T32" fmla="*/ 23 w 35"/>
                <a:gd name="T33" fmla="*/ 8 h 34"/>
                <a:gd name="T34" fmla="*/ 52 w 35"/>
                <a:gd name="T35" fmla="*/ 0 h 34"/>
                <a:gd name="T36" fmla="*/ 52 w 35"/>
                <a:gd name="T37" fmla="*/ 0 h 34"/>
                <a:gd name="T38" fmla="*/ 52 w 35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5"/>
                <a:gd name="T61" fmla="*/ 0 h 34"/>
                <a:gd name="T62" fmla="*/ 35 w 35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5" h="34">
                  <a:moveTo>
                    <a:pt x="34" y="0"/>
                  </a:moveTo>
                  <a:cubicBezTo>
                    <a:pt x="34" y="11"/>
                    <a:pt x="34" y="21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2"/>
                    <a:pt x="35" y="32"/>
                    <a:pt x="35" y="33"/>
                  </a:cubicBezTo>
                  <a:cubicBezTo>
                    <a:pt x="29" y="33"/>
                    <a:pt x="23" y="33"/>
                    <a:pt x="17" y="33"/>
                  </a:cubicBezTo>
                  <a:cubicBezTo>
                    <a:pt x="12" y="33"/>
                    <a:pt x="8" y="33"/>
                    <a:pt x="4" y="33"/>
                  </a:cubicBezTo>
                  <a:cubicBezTo>
                    <a:pt x="2" y="33"/>
                    <a:pt x="0" y="34"/>
                    <a:pt x="0" y="32"/>
                  </a:cubicBezTo>
                  <a:cubicBezTo>
                    <a:pt x="0" y="27"/>
                    <a:pt x="0" y="20"/>
                    <a:pt x="1" y="15"/>
                  </a:cubicBezTo>
                  <a:cubicBezTo>
                    <a:pt x="2" y="12"/>
                    <a:pt x="3" y="10"/>
                    <a:pt x="4" y="8"/>
                  </a:cubicBezTo>
                  <a:cubicBezTo>
                    <a:pt x="5" y="6"/>
                    <a:pt x="6" y="2"/>
                    <a:pt x="7" y="0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3"/>
                    <a:pt x="14" y="4"/>
                  </a:cubicBezTo>
                  <a:cubicBezTo>
                    <a:pt x="14" y="4"/>
                    <a:pt x="13" y="4"/>
                    <a:pt x="14" y="4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20" y="2"/>
                    <a:pt x="28" y="2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0" name="Freeform 8847" descr="© INSCALE GmbH, 05.05.2010&#10;http://www.presentationload.com/">
              <a:extLst>
                <a:ext uri="{FF2B5EF4-FFF2-40B4-BE49-F238E27FC236}">
                  <a16:creationId xmlns:a16="http://schemas.microsoft.com/office/drawing/2014/main" id="{6627EAE1-8E34-D947-B962-BC35C8DE8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730"/>
              <a:ext cx="96" cy="46"/>
            </a:xfrm>
            <a:custGeom>
              <a:avLst/>
              <a:gdLst>
                <a:gd name="T0" fmla="*/ 36 w 62"/>
                <a:gd name="T1" fmla="*/ 2 h 29"/>
                <a:gd name="T2" fmla="*/ 94 w 62"/>
                <a:gd name="T3" fmla="*/ 2 h 29"/>
                <a:gd name="T4" fmla="*/ 94 w 62"/>
                <a:gd name="T5" fmla="*/ 11 h 29"/>
                <a:gd name="T6" fmla="*/ 91 w 62"/>
                <a:gd name="T7" fmla="*/ 19 h 29"/>
                <a:gd name="T8" fmla="*/ 93 w 62"/>
                <a:gd name="T9" fmla="*/ 22 h 29"/>
                <a:gd name="T10" fmla="*/ 91 w 62"/>
                <a:gd name="T11" fmla="*/ 27 h 29"/>
                <a:gd name="T12" fmla="*/ 96 w 62"/>
                <a:gd name="T13" fmla="*/ 35 h 29"/>
                <a:gd name="T14" fmla="*/ 45 w 62"/>
                <a:gd name="T15" fmla="*/ 44 h 29"/>
                <a:gd name="T16" fmla="*/ 37 w 62"/>
                <a:gd name="T17" fmla="*/ 46 h 29"/>
                <a:gd name="T18" fmla="*/ 37 w 62"/>
                <a:gd name="T19" fmla="*/ 43 h 29"/>
                <a:gd name="T20" fmla="*/ 36 w 62"/>
                <a:gd name="T21" fmla="*/ 38 h 29"/>
                <a:gd name="T22" fmla="*/ 34 w 62"/>
                <a:gd name="T23" fmla="*/ 35 h 29"/>
                <a:gd name="T24" fmla="*/ 31 w 62"/>
                <a:gd name="T25" fmla="*/ 35 h 29"/>
                <a:gd name="T26" fmla="*/ 31 w 62"/>
                <a:gd name="T27" fmla="*/ 30 h 29"/>
                <a:gd name="T28" fmla="*/ 33 w 62"/>
                <a:gd name="T29" fmla="*/ 27 h 29"/>
                <a:gd name="T30" fmla="*/ 28 w 62"/>
                <a:gd name="T31" fmla="*/ 27 h 29"/>
                <a:gd name="T32" fmla="*/ 28 w 62"/>
                <a:gd name="T33" fmla="*/ 21 h 29"/>
                <a:gd name="T34" fmla="*/ 26 w 62"/>
                <a:gd name="T35" fmla="*/ 21 h 29"/>
                <a:gd name="T36" fmla="*/ 23 w 62"/>
                <a:gd name="T37" fmla="*/ 19 h 29"/>
                <a:gd name="T38" fmla="*/ 23 w 62"/>
                <a:gd name="T39" fmla="*/ 19 h 29"/>
                <a:gd name="T40" fmla="*/ 19 w 62"/>
                <a:gd name="T41" fmla="*/ 14 h 29"/>
                <a:gd name="T42" fmla="*/ 19 w 62"/>
                <a:gd name="T43" fmla="*/ 16 h 29"/>
                <a:gd name="T44" fmla="*/ 15 w 62"/>
                <a:gd name="T45" fmla="*/ 14 h 29"/>
                <a:gd name="T46" fmla="*/ 14 w 62"/>
                <a:gd name="T47" fmla="*/ 10 h 29"/>
                <a:gd name="T48" fmla="*/ 15 w 62"/>
                <a:gd name="T49" fmla="*/ 10 h 29"/>
                <a:gd name="T50" fmla="*/ 8 w 62"/>
                <a:gd name="T51" fmla="*/ 6 h 29"/>
                <a:gd name="T52" fmla="*/ 0 w 62"/>
                <a:gd name="T53" fmla="*/ 0 h 29"/>
                <a:gd name="T54" fmla="*/ 36 w 62"/>
                <a:gd name="T55" fmla="*/ 2 h 2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29"/>
                <a:gd name="T86" fmla="*/ 62 w 62"/>
                <a:gd name="T87" fmla="*/ 29 h 2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29">
                  <a:moveTo>
                    <a:pt x="23" y="1"/>
                  </a:moveTo>
                  <a:cubicBezTo>
                    <a:pt x="36" y="1"/>
                    <a:pt x="48" y="1"/>
                    <a:pt x="61" y="1"/>
                  </a:cubicBezTo>
                  <a:cubicBezTo>
                    <a:pt x="60" y="3"/>
                    <a:pt x="61" y="5"/>
                    <a:pt x="61" y="7"/>
                  </a:cubicBezTo>
                  <a:cubicBezTo>
                    <a:pt x="60" y="9"/>
                    <a:pt x="59" y="10"/>
                    <a:pt x="59" y="12"/>
                  </a:cubicBezTo>
                  <a:cubicBezTo>
                    <a:pt x="59" y="12"/>
                    <a:pt x="60" y="13"/>
                    <a:pt x="60" y="14"/>
                  </a:cubicBezTo>
                  <a:cubicBezTo>
                    <a:pt x="60" y="15"/>
                    <a:pt x="59" y="16"/>
                    <a:pt x="59" y="17"/>
                  </a:cubicBezTo>
                  <a:cubicBezTo>
                    <a:pt x="59" y="19"/>
                    <a:pt x="62" y="21"/>
                    <a:pt x="62" y="22"/>
                  </a:cubicBezTo>
                  <a:cubicBezTo>
                    <a:pt x="51" y="24"/>
                    <a:pt x="40" y="26"/>
                    <a:pt x="29" y="28"/>
                  </a:cubicBezTo>
                  <a:cubicBezTo>
                    <a:pt x="28" y="28"/>
                    <a:pt x="26" y="29"/>
                    <a:pt x="24" y="29"/>
                  </a:cubicBezTo>
                  <a:cubicBezTo>
                    <a:pt x="24" y="29"/>
                    <a:pt x="24" y="28"/>
                    <a:pt x="24" y="27"/>
                  </a:cubicBezTo>
                  <a:cubicBezTo>
                    <a:pt x="23" y="26"/>
                    <a:pt x="24" y="25"/>
                    <a:pt x="23" y="24"/>
                  </a:cubicBezTo>
                  <a:cubicBezTo>
                    <a:pt x="23" y="22"/>
                    <a:pt x="23" y="23"/>
                    <a:pt x="22" y="22"/>
                  </a:cubicBezTo>
                  <a:cubicBezTo>
                    <a:pt x="22" y="22"/>
                    <a:pt x="21" y="23"/>
                    <a:pt x="20" y="22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8"/>
                    <a:pt x="22" y="18"/>
                    <a:pt x="21" y="17"/>
                  </a:cubicBezTo>
                  <a:cubicBezTo>
                    <a:pt x="20" y="16"/>
                    <a:pt x="19" y="17"/>
                    <a:pt x="18" y="17"/>
                  </a:cubicBezTo>
                  <a:cubicBezTo>
                    <a:pt x="16" y="16"/>
                    <a:pt x="18" y="15"/>
                    <a:pt x="18" y="13"/>
                  </a:cubicBezTo>
                  <a:cubicBezTo>
                    <a:pt x="18" y="11"/>
                    <a:pt x="18" y="14"/>
                    <a:pt x="17" y="13"/>
                  </a:cubicBezTo>
                  <a:cubicBezTo>
                    <a:pt x="16" y="12"/>
                    <a:pt x="15" y="14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1"/>
                    <a:pt x="13" y="10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9"/>
                    <a:pt x="10" y="8"/>
                    <a:pt x="10" y="9"/>
                  </a:cubicBezTo>
                  <a:cubicBezTo>
                    <a:pt x="10" y="8"/>
                    <a:pt x="10" y="7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9" y="5"/>
                    <a:pt x="7" y="4"/>
                    <a:pt x="5" y="4"/>
                  </a:cubicBezTo>
                  <a:cubicBezTo>
                    <a:pt x="3" y="3"/>
                    <a:pt x="1" y="3"/>
                    <a:pt x="0" y="0"/>
                  </a:cubicBezTo>
                  <a:cubicBezTo>
                    <a:pt x="7" y="1"/>
                    <a:pt x="15" y="1"/>
                    <a:pt x="2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1" name="Freeform 8848" descr="© INSCALE GmbH, 05.05.2010&#10;http://www.presentationload.com/">
              <a:extLst>
                <a:ext uri="{FF2B5EF4-FFF2-40B4-BE49-F238E27FC236}">
                  <a16:creationId xmlns:a16="http://schemas.microsoft.com/office/drawing/2014/main" id="{B6DC4F17-27AF-1645-AC1F-4776278CE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736"/>
              <a:ext cx="81" cy="66"/>
            </a:xfrm>
            <a:custGeom>
              <a:avLst/>
              <a:gdLst>
                <a:gd name="T0" fmla="*/ 50 w 52"/>
                <a:gd name="T1" fmla="*/ 0 h 43"/>
                <a:gd name="T2" fmla="*/ 58 w 52"/>
                <a:gd name="T3" fmla="*/ 5 h 43"/>
                <a:gd name="T4" fmla="*/ 58 w 52"/>
                <a:gd name="T5" fmla="*/ 5 h 43"/>
                <a:gd name="T6" fmla="*/ 59 w 52"/>
                <a:gd name="T7" fmla="*/ 5 h 43"/>
                <a:gd name="T8" fmla="*/ 59 w 52"/>
                <a:gd name="T9" fmla="*/ 9 h 43"/>
                <a:gd name="T10" fmla="*/ 59 w 52"/>
                <a:gd name="T11" fmla="*/ 8 h 43"/>
                <a:gd name="T12" fmla="*/ 61 w 52"/>
                <a:gd name="T13" fmla="*/ 9 h 43"/>
                <a:gd name="T14" fmla="*/ 62 w 52"/>
                <a:gd name="T15" fmla="*/ 11 h 43"/>
                <a:gd name="T16" fmla="*/ 62 w 52"/>
                <a:gd name="T17" fmla="*/ 9 h 43"/>
                <a:gd name="T18" fmla="*/ 65 w 52"/>
                <a:gd name="T19" fmla="*/ 12 h 43"/>
                <a:gd name="T20" fmla="*/ 67 w 52"/>
                <a:gd name="T21" fmla="*/ 14 h 43"/>
                <a:gd name="T22" fmla="*/ 67 w 52"/>
                <a:gd name="T23" fmla="*/ 14 h 43"/>
                <a:gd name="T24" fmla="*/ 69 w 52"/>
                <a:gd name="T25" fmla="*/ 15 h 43"/>
                <a:gd name="T26" fmla="*/ 72 w 52"/>
                <a:gd name="T27" fmla="*/ 14 h 43"/>
                <a:gd name="T28" fmla="*/ 73 w 52"/>
                <a:gd name="T29" fmla="*/ 21 h 43"/>
                <a:gd name="T30" fmla="*/ 75 w 52"/>
                <a:gd name="T31" fmla="*/ 28 h 43"/>
                <a:gd name="T32" fmla="*/ 78 w 52"/>
                <a:gd name="T33" fmla="*/ 31 h 43"/>
                <a:gd name="T34" fmla="*/ 79 w 52"/>
                <a:gd name="T35" fmla="*/ 32 h 43"/>
                <a:gd name="T36" fmla="*/ 75 w 52"/>
                <a:gd name="T37" fmla="*/ 43 h 43"/>
                <a:gd name="T38" fmla="*/ 42 w 52"/>
                <a:gd name="T39" fmla="*/ 63 h 43"/>
                <a:gd name="T40" fmla="*/ 19 w 52"/>
                <a:gd name="T41" fmla="*/ 63 h 43"/>
                <a:gd name="T42" fmla="*/ 12 w 52"/>
                <a:gd name="T43" fmla="*/ 54 h 43"/>
                <a:gd name="T44" fmla="*/ 3 w 52"/>
                <a:gd name="T45" fmla="*/ 35 h 43"/>
                <a:gd name="T46" fmla="*/ 2 w 52"/>
                <a:gd name="T47" fmla="*/ 31 h 43"/>
                <a:gd name="T48" fmla="*/ 14 w 52"/>
                <a:gd name="T49" fmla="*/ 23 h 43"/>
                <a:gd name="T50" fmla="*/ 45 w 52"/>
                <a:gd name="T51" fmla="*/ 3 h 43"/>
                <a:gd name="T52" fmla="*/ 50 w 52"/>
                <a:gd name="T53" fmla="*/ 0 h 43"/>
                <a:gd name="T54" fmla="*/ 50 w 52"/>
                <a:gd name="T55" fmla="*/ 0 h 43"/>
                <a:gd name="T56" fmla="*/ 50 w 52"/>
                <a:gd name="T57" fmla="*/ 0 h 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43"/>
                <a:gd name="T89" fmla="*/ 52 w 52"/>
                <a:gd name="T90" fmla="*/ 43 h 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43">
                  <a:moveTo>
                    <a:pt x="32" y="0"/>
                  </a:moveTo>
                  <a:cubicBezTo>
                    <a:pt x="33" y="1"/>
                    <a:pt x="36" y="2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5"/>
                    <a:pt x="38" y="6"/>
                  </a:cubicBezTo>
                  <a:cubicBezTo>
                    <a:pt x="38" y="6"/>
                    <a:pt x="38" y="6"/>
                    <a:pt x="38" y="5"/>
                  </a:cubicBezTo>
                  <a:cubicBezTo>
                    <a:pt x="38" y="5"/>
                    <a:pt x="38" y="6"/>
                    <a:pt x="39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1" y="7"/>
                    <a:pt x="41" y="7"/>
                    <a:pt x="42" y="8"/>
                  </a:cubicBezTo>
                  <a:cubicBezTo>
                    <a:pt x="42" y="8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0"/>
                    <a:pt x="45" y="10"/>
                    <a:pt x="46" y="9"/>
                  </a:cubicBezTo>
                  <a:cubicBezTo>
                    <a:pt x="46" y="10"/>
                    <a:pt x="43" y="14"/>
                    <a:pt x="47" y="14"/>
                  </a:cubicBezTo>
                  <a:cubicBezTo>
                    <a:pt x="50" y="12"/>
                    <a:pt x="48" y="17"/>
                    <a:pt x="48" y="18"/>
                  </a:cubicBezTo>
                  <a:cubicBezTo>
                    <a:pt x="48" y="20"/>
                    <a:pt x="49" y="19"/>
                    <a:pt x="50" y="20"/>
                  </a:cubicBezTo>
                  <a:cubicBezTo>
                    <a:pt x="51" y="21"/>
                    <a:pt x="51" y="19"/>
                    <a:pt x="51" y="21"/>
                  </a:cubicBezTo>
                  <a:cubicBezTo>
                    <a:pt x="52" y="25"/>
                    <a:pt x="52" y="25"/>
                    <a:pt x="48" y="28"/>
                  </a:cubicBezTo>
                  <a:cubicBezTo>
                    <a:pt x="41" y="32"/>
                    <a:pt x="34" y="36"/>
                    <a:pt x="27" y="41"/>
                  </a:cubicBezTo>
                  <a:cubicBezTo>
                    <a:pt x="23" y="43"/>
                    <a:pt x="17" y="41"/>
                    <a:pt x="12" y="41"/>
                  </a:cubicBezTo>
                  <a:cubicBezTo>
                    <a:pt x="11" y="41"/>
                    <a:pt x="9" y="36"/>
                    <a:pt x="8" y="35"/>
                  </a:cubicBezTo>
                  <a:cubicBezTo>
                    <a:pt x="6" y="31"/>
                    <a:pt x="4" y="27"/>
                    <a:pt x="2" y="23"/>
                  </a:cubicBezTo>
                  <a:cubicBezTo>
                    <a:pt x="2" y="22"/>
                    <a:pt x="0" y="21"/>
                    <a:pt x="1" y="20"/>
                  </a:cubicBezTo>
                  <a:cubicBezTo>
                    <a:pt x="4" y="18"/>
                    <a:pt x="6" y="17"/>
                    <a:pt x="9" y="15"/>
                  </a:cubicBezTo>
                  <a:cubicBezTo>
                    <a:pt x="16" y="11"/>
                    <a:pt x="22" y="6"/>
                    <a:pt x="29" y="2"/>
                  </a:cubicBezTo>
                  <a:cubicBezTo>
                    <a:pt x="30" y="1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2" name="Freeform 8849" descr="© INSCALE GmbH, 05.05.2010&#10;http://www.presentationload.com/">
              <a:extLst>
                <a:ext uri="{FF2B5EF4-FFF2-40B4-BE49-F238E27FC236}">
                  <a16:creationId xmlns:a16="http://schemas.microsoft.com/office/drawing/2014/main" id="{1AF45332-360A-0842-A811-A6A3AF30B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36"/>
              <a:ext cx="33" cy="28"/>
            </a:xfrm>
            <a:custGeom>
              <a:avLst/>
              <a:gdLst>
                <a:gd name="T0" fmla="*/ 0 w 21"/>
                <a:gd name="T1" fmla="*/ 12 h 19"/>
                <a:gd name="T2" fmla="*/ 16 w 21"/>
                <a:gd name="T3" fmla="*/ 1 h 19"/>
                <a:gd name="T4" fmla="*/ 31 w 21"/>
                <a:gd name="T5" fmla="*/ 1 h 19"/>
                <a:gd name="T6" fmla="*/ 30 w 21"/>
                <a:gd name="T7" fmla="*/ 15 h 19"/>
                <a:gd name="T8" fmla="*/ 8 w 21"/>
                <a:gd name="T9" fmla="*/ 28 h 19"/>
                <a:gd name="T10" fmla="*/ 0 w 21"/>
                <a:gd name="T11" fmla="*/ 12 h 19"/>
                <a:gd name="T12" fmla="*/ 0 w 21"/>
                <a:gd name="T13" fmla="*/ 12 h 19"/>
                <a:gd name="T14" fmla="*/ 0 w 21"/>
                <a:gd name="T15" fmla="*/ 12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9"/>
                <a:gd name="T26" fmla="*/ 21 w 21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9">
                  <a:moveTo>
                    <a:pt x="0" y="8"/>
                  </a:moveTo>
                  <a:cubicBezTo>
                    <a:pt x="3" y="5"/>
                    <a:pt x="6" y="3"/>
                    <a:pt x="10" y="1"/>
                  </a:cubicBezTo>
                  <a:cubicBezTo>
                    <a:pt x="11" y="1"/>
                    <a:pt x="19" y="0"/>
                    <a:pt x="20" y="1"/>
                  </a:cubicBezTo>
                  <a:cubicBezTo>
                    <a:pt x="21" y="2"/>
                    <a:pt x="20" y="9"/>
                    <a:pt x="19" y="10"/>
                  </a:cubicBezTo>
                  <a:cubicBezTo>
                    <a:pt x="14" y="11"/>
                    <a:pt x="9" y="16"/>
                    <a:pt x="5" y="19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3" name="Freeform 8850" descr="© INSCALE GmbH, 05.05.2010&#10;http://www.presentationload.com/">
              <a:extLst>
                <a:ext uri="{FF2B5EF4-FFF2-40B4-BE49-F238E27FC236}">
                  <a16:creationId xmlns:a16="http://schemas.microsoft.com/office/drawing/2014/main" id="{CF566DE0-4A5C-D64F-9253-16C6A3AFF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742"/>
              <a:ext cx="74" cy="69"/>
            </a:xfrm>
            <a:custGeom>
              <a:avLst/>
              <a:gdLst>
                <a:gd name="T0" fmla="*/ 3 w 48"/>
                <a:gd name="T1" fmla="*/ 12 h 45"/>
                <a:gd name="T2" fmla="*/ 35 w 48"/>
                <a:gd name="T3" fmla="*/ 2 h 45"/>
                <a:gd name="T4" fmla="*/ 43 w 48"/>
                <a:gd name="T5" fmla="*/ 9 h 45"/>
                <a:gd name="T6" fmla="*/ 52 w 48"/>
                <a:gd name="T7" fmla="*/ 28 h 45"/>
                <a:gd name="T8" fmla="*/ 56 w 48"/>
                <a:gd name="T9" fmla="*/ 25 h 45"/>
                <a:gd name="T10" fmla="*/ 72 w 48"/>
                <a:gd name="T11" fmla="*/ 54 h 45"/>
                <a:gd name="T12" fmla="*/ 68 w 48"/>
                <a:gd name="T13" fmla="*/ 60 h 45"/>
                <a:gd name="T14" fmla="*/ 52 w 48"/>
                <a:gd name="T15" fmla="*/ 69 h 45"/>
                <a:gd name="T16" fmla="*/ 43 w 48"/>
                <a:gd name="T17" fmla="*/ 51 h 45"/>
                <a:gd name="T18" fmla="*/ 28 w 48"/>
                <a:gd name="T19" fmla="*/ 61 h 45"/>
                <a:gd name="T20" fmla="*/ 17 w 48"/>
                <a:gd name="T21" fmla="*/ 63 h 45"/>
                <a:gd name="T22" fmla="*/ 20 w 48"/>
                <a:gd name="T23" fmla="*/ 57 h 45"/>
                <a:gd name="T24" fmla="*/ 15 w 48"/>
                <a:gd name="T25" fmla="*/ 54 h 45"/>
                <a:gd name="T26" fmla="*/ 11 w 48"/>
                <a:gd name="T27" fmla="*/ 49 h 45"/>
                <a:gd name="T28" fmla="*/ 8 w 48"/>
                <a:gd name="T29" fmla="*/ 40 h 45"/>
                <a:gd name="T30" fmla="*/ 6 w 48"/>
                <a:gd name="T31" fmla="*/ 31 h 45"/>
                <a:gd name="T32" fmla="*/ 2 w 48"/>
                <a:gd name="T33" fmla="*/ 23 h 45"/>
                <a:gd name="T34" fmla="*/ 0 w 48"/>
                <a:gd name="T35" fmla="*/ 17 h 45"/>
                <a:gd name="T36" fmla="*/ 3 w 48"/>
                <a:gd name="T37" fmla="*/ 12 h 45"/>
                <a:gd name="T38" fmla="*/ 3 w 48"/>
                <a:gd name="T39" fmla="*/ 12 h 45"/>
                <a:gd name="T40" fmla="*/ 3 w 48"/>
                <a:gd name="T41" fmla="*/ 12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45"/>
                <a:gd name="T65" fmla="*/ 48 w 48"/>
                <a:gd name="T66" fmla="*/ 45 h 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45">
                  <a:moveTo>
                    <a:pt x="2" y="8"/>
                  </a:moveTo>
                  <a:cubicBezTo>
                    <a:pt x="2" y="6"/>
                    <a:pt x="20" y="2"/>
                    <a:pt x="23" y="1"/>
                  </a:cubicBezTo>
                  <a:cubicBezTo>
                    <a:pt x="26" y="0"/>
                    <a:pt x="27" y="4"/>
                    <a:pt x="28" y="6"/>
                  </a:cubicBezTo>
                  <a:cubicBezTo>
                    <a:pt x="30" y="10"/>
                    <a:pt x="32" y="14"/>
                    <a:pt x="34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40" y="23"/>
                    <a:pt x="43" y="29"/>
                    <a:pt x="47" y="35"/>
                  </a:cubicBezTo>
                  <a:cubicBezTo>
                    <a:pt x="48" y="38"/>
                    <a:pt x="46" y="38"/>
                    <a:pt x="44" y="39"/>
                  </a:cubicBezTo>
                  <a:cubicBezTo>
                    <a:pt x="40" y="41"/>
                    <a:pt x="37" y="43"/>
                    <a:pt x="34" y="45"/>
                  </a:cubicBezTo>
                  <a:cubicBezTo>
                    <a:pt x="32" y="41"/>
                    <a:pt x="30" y="37"/>
                    <a:pt x="28" y="33"/>
                  </a:cubicBezTo>
                  <a:cubicBezTo>
                    <a:pt x="25" y="35"/>
                    <a:pt x="21" y="37"/>
                    <a:pt x="18" y="40"/>
                  </a:cubicBezTo>
                  <a:cubicBezTo>
                    <a:pt x="15" y="41"/>
                    <a:pt x="14" y="43"/>
                    <a:pt x="11" y="41"/>
                  </a:cubicBezTo>
                  <a:cubicBezTo>
                    <a:pt x="9" y="40"/>
                    <a:pt x="12" y="38"/>
                    <a:pt x="13" y="37"/>
                  </a:cubicBezTo>
                  <a:cubicBezTo>
                    <a:pt x="15" y="35"/>
                    <a:pt x="12" y="34"/>
                    <a:pt x="10" y="35"/>
                  </a:cubicBezTo>
                  <a:cubicBezTo>
                    <a:pt x="9" y="34"/>
                    <a:pt x="7" y="33"/>
                    <a:pt x="7" y="32"/>
                  </a:cubicBezTo>
                  <a:cubicBezTo>
                    <a:pt x="10" y="30"/>
                    <a:pt x="1" y="29"/>
                    <a:pt x="5" y="26"/>
                  </a:cubicBezTo>
                  <a:cubicBezTo>
                    <a:pt x="9" y="24"/>
                    <a:pt x="5" y="22"/>
                    <a:pt x="4" y="20"/>
                  </a:cubicBezTo>
                  <a:cubicBezTo>
                    <a:pt x="0" y="23"/>
                    <a:pt x="0" y="18"/>
                    <a:pt x="1" y="15"/>
                  </a:cubicBezTo>
                  <a:cubicBezTo>
                    <a:pt x="2" y="14"/>
                    <a:pt x="0" y="13"/>
                    <a:pt x="0" y="11"/>
                  </a:cubicBezTo>
                  <a:cubicBezTo>
                    <a:pt x="0" y="10"/>
                    <a:pt x="3" y="10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4" name="Freeform 8851" descr="© INSCALE GmbH, 05.05.2010&#10;http://www.presentationload.com/">
              <a:extLst>
                <a:ext uri="{FF2B5EF4-FFF2-40B4-BE49-F238E27FC236}">
                  <a16:creationId xmlns:a16="http://schemas.microsoft.com/office/drawing/2014/main" id="{36F85ED6-3A9B-F846-B233-2ADEE7A0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43"/>
              <a:ext cx="73" cy="71"/>
            </a:xfrm>
            <a:custGeom>
              <a:avLst/>
              <a:gdLst>
                <a:gd name="T0" fmla="*/ 0 w 47"/>
                <a:gd name="T1" fmla="*/ 23 h 46"/>
                <a:gd name="T2" fmla="*/ 34 w 47"/>
                <a:gd name="T3" fmla="*/ 0 h 46"/>
                <a:gd name="T4" fmla="*/ 56 w 47"/>
                <a:gd name="T5" fmla="*/ 40 h 46"/>
                <a:gd name="T6" fmla="*/ 64 w 47"/>
                <a:gd name="T7" fmla="*/ 36 h 46"/>
                <a:gd name="T8" fmla="*/ 68 w 47"/>
                <a:gd name="T9" fmla="*/ 46 h 46"/>
                <a:gd name="T10" fmla="*/ 70 w 47"/>
                <a:gd name="T11" fmla="*/ 54 h 46"/>
                <a:gd name="T12" fmla="*/ 43 w 47"/>
                <a:gd name="T13" fmla="*/ 71 h 46"/>
                <a:gd name="T14" fmla="*/ 39 w 47"/>
                <a:gd name="T15" fmla="*/ 66 h 46"/>
                <a:gd name="T16" fmla="*/ 26 w 47"/>
                <a:gd name="T17" fmla="*/ 69 h 46"/>
                <a:gd name="T18" fmla="*/ 19 w 47"/>
                <a:gd name="T19" fmla="*/ 59 h 46"/>
                <a:gd name="T20" fmla="*/ 0 w 47"/>
                <a:gd name="T21" fmla="*/ 23 h 46"/>
                <a:gd name="T22" fmla="*/ 0 w 47"/>
                <a:gd name="T23" fmla="*/ 23 h 46"/>
                <a:gd name="T24" fmla="*/ 0 w 47"/>
                <a:gd name="T25" fmla="*/ 23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6"/>
                <a:gd name="T41" fmla="*/ 47 w 47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6">
                  <a:moveTo>
                    <a:pt x="0" y="15"/>
                  </a:moveTo>
                  <a:cubicBezTo>
                    <a:pt x="7" y="10"/>
                    <a:pt x="15" y="5"/>
                    <a:pt x="22" y="0"/>
                  </a:cubicBezTo>
                  <a:cubicBezTo>
                    <a:pt x="27" y="9"/>
                    <a:pt x="32" y="17"/>
                    <a:pt x="36" y="26"/>
                  </a:cubicBezTo>
                  <a:cubicBezTo>
                    <a:pt x="38" y="25"/>
                    <a:pt x="39" y="24"/>
                    <a:pt x="41" y="23"/>
                  </a:cubicBezTo>
                  <a:cubicBezTo>
                    <a:pt x="42" y="25"/>
                    <a:pt x="43" y="27"/>
                    <a:pt x="44" y="30"/>
                  </a:cubicBezTo>
                  <a:cubicBezTo>
                    <a:pt x="46" y="33"/>
                    <a:pt x="47" y="33"/>
                    <a:pt x="45" y="35"/>
                  </a:cubicBezTo>
                  <a:cubicBezTo>
                    <a:pt x="39" y="39"/>
                    <a:pt x="33" y="43"/>
                    <a:pt x="28" y="46"/>
                  </a:cubicBezTo>
                  <a:cubicBezTo>
                    <a:pt x="27" y="45"/>
                    <a:pt x="27" y="43"/>
                    <a:pt x="25" y="43"/>
                  </a:cubicBezTo>
                  <a:cubicBezTo>
                    <a:pt x="22" y="44"/>
                    <a:pt x="20" y="44"/>
                    <a:pt x="17" y="45"/>
                  </a:cubicBezTo>
                  <a:cubicBezTo>
                    <a:pt x="14" y="45"/>
                    <a:pt x="13" y="41"/>
                    <a:pt x="12" y="38"/>
                  </a:cubicBezTo>
                  <a:cubicBezTo>
                    <a:pt x="8" y="30"/>
                    <a:pt x="4" y="2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5" name="Freeform 8852" descr="© INSCALE GmbH, 05.05.2010&#10;http://www.presentationload.com/">
              <a:extLst>
                <a:ext uri="{FF2B5EF4-FFF2-40B4-BE49-F238E27FC236}">
                  <a16:creationId xmlns:a16="http://schemas.microsoft.com/office/drawing/2014/main" id="{BDC6D579-F933-4346-8E20-2D68A441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2751"/>
              <a:ext cx="71" cy="76"/>
            </a:xfrm>
            <a:custGeom>
              <a:avLst/>
              <a:gdLst>
                <a:gd name="T0" fmla="*/ 37 w 46"/>
                <a:gd name="T1" fmla="*/ 0 h 49"/>
                <a:gd name="T2" fmla="*/ 39 w 46"/>
                <a:gd name="T3" fmla="*/ 3 h 49"/>
                <a:gd name="T4" fmla="*/ 42 w 46"/>
                <a:gd name="T5" fmla="*/ 3 h 49"/>
                <a:gd name="T6" fmla="*/ 42 w 46"/>
                <a:gd name="T7" fmla="*/ 6 h 49"/>
                <a:gd name="T8" fmla="*/ 45 w 46"/>
                <a:gd name="T9" fmla="*/ 8 h 49"/>
                <a:gd name="T10" fmla="*/ 46 w 46"/>
                <a:gd name="T11" fmla="*/ 6 h 49"/>
                <a:gd name="T12" fmla="*/ 49 w 46"/>
                <a:gd name="T13" fmla="*/ 3 h 49"/>
                <a:gd name="T14" fmla="*/ 49 w 46"/>
                <a:gd name="T15" fmla="*/ 8 h 49"/>
                <a:gd name="T16" fmla="*/ 49 w 46"/>
                <a:gd name="T17" fmla="*/ 12 h 49"/>
                <a:gd name="T18" fmla="*/ 48 w 46"/>
                <a:gd name="T19" fmla="*/ 19 h 49"/>
                <a:gd name="T20" fmla="*/ 51 w 46"/>
                <a:gd name="T21" fmla="*/ 23 h 49"/>
                <a:gd name="T22" fmla="*/ 54 w 46"/>
                <a:gd name="T23" fmla="*/ 22 h 49"/>
                <a:gd name="T24" fmla="*/ 56 w 46"/>
                <a:gd name="T25" fmla="*/ 25 h 49"/>
                <a:gd name="T26" fmla="*/ 59 w 46"/>
                <a:gd name="T27" fmla="*/ 29 h 49"/>
                <a:gd name="T28" fmla="*/ 54 w 46"/>
                <a:gd name="T29" fmla="*/ 34 h 49"/>
                <a:gd name="T30" fmla="*/ 59 w 46"/>
                <a:gd name="T31" fmla="*/ 37 h 49"/>
                <a:gd name="T32" fmla="*/ 60 w 46"/>
                <a:gd name="T33" fmla="*/ 39 h 49"/>
                <a:gd name="T34" fmla="*/ 59 w 46"/>
                <a:gd name="T35" fmla="*/ 40 h 49"/>
                <a:gd name="T36" fmla="*/ 62 w 46"/>
                <a:gd name="T37" fmla="*/ 42 h 49"/>
                <a:gd name="T38" fmla="*/ 66 w 46"/>
                <a:gd name="T39" fmla="*/ 50 h 49"/>
                <a:gd name="T40" fmla="*/ 68 w 46"/>
                <a:gd name="T41" fmla="*/ 57 h 49"/>
                <a:gd name="T42" fmla="*/ 37 w 46"/>
                <a:gd name="T43" fmla="*/ 76 h 49"/>
                <a:gd name="T44" fmla="*/ 29 w 46"/>
                <a:gd name="T45" fmla="*/ 60 h 49"/>
                <a:gd name="T46" fmla="*/ 22 w 46"/>
                <a:gd name="T47" fmla="*/ 65 h 49"/>
                <a:gd name="T48" fmla="*/ 0 w 46"/>
                <a:gd name="T49" fmla="*/ 23 h 49"/>
                <a:gd name="T50" fmla="*/ 37 w 46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49"/>
                <a:gd name="T80" fmla="*/ 46 w 46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49">
                  <a:moveTo>
                    <a:pt x="24" y="0"/>
                  </a:moveTo>
                  <a:cubicBezTo>
                    <a:pt x="26" y="0"/>
                    <a:pt x="24" y="1"/>
                    <a:pt x="25" y="2"/>
                  </a:cubicBezTo>
                  <a:cubicBezTo>
                    <a:pt x="25" y="2"/>
                    <a:pt x="27" y="2"/>
                    <a:pt x="27" y="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5"/>
                    <a:pt x="29" y="5"/>
                    <a:pt x="29" y="5"/>
                  </a:cubicBezTo>
                  <a:cubicBezTo>
                    <a:pt x="31" y="6"/>
                    <a:pt x="30" y="4"/>
                    <a:pt x="30" y="4"/>
                  </a:cubicBezTo>
                  <a:cubicBezTo>
                    <a:pt x="31" y="4"/>
                    <a:pt x="31" y="2"/>
                    <a:pt x="32" y="2"/>
                  </a:cubicBezTo>
                  <a:cubicBezTo>
                    <a:pt x="34" y="3"/>
                    <a:pt x="34" y="4"/>
                    <a:pt x="32" y="5"/>
                  </a:cubicBezTo>
                  <a:cubicBezTo>
                    <a:pt x="30" y="5"/>
                    <a:pt x="32" y="7"/>
                    <a:pt x="32" y="8"/>
                  </a:cubicBezTo>
                  <a:cubicBezTo>
                    <a:pt x="33" y="10"/>
                    <a:pt x="31" y="11"/>
                    <a:pt x="31" y="12"/>
                  </a:cubicBezTo>
                  <a:cubicBezTo>
                    <a:pt x="32" y="14"/>
                    <a:pt x="32" y="14"/>
                    <a:pt x="33" y="15"/>
                  </a:cubicBezTo>
                  <a:cubicBezTo>
                    <a:pt x="33" y="15"/>
                    <a:pt x="35" y="14"/>
                    <a:pt x="35" y="14"/>
                  </a:cubicBezTo>
                  <a:cubicBezTo>
                    <a:pt x="36" y="15"/>
                    <a:pt x="35" y="16"/>
                    <a:pt x="36" y="16"/>
                  </a:cubicBezTo>
                  <a:cubicBezTo>
                    <a:pt x="37" y="17"/>
                    <a:pt x="38" y="17"/>
                    <a:pt x="38" y="19"/>
                  </a:cubicBezTo>
                  <a:cubicBezTo>
                    <a:pt x="38" y="20"/>
                    <a:pt x="34" y="21"/>
                    <a:pt x="35" y="22"/>
                  </a:cubicBezTo>
                  <a:cubicBezTo>
                    <a:pt x="36" y="23"/>
                    <a:pt x="37" y="24"/>
                    <a:pt x="38" y="24"/>
                  </a:cubicBezTo>
                  <a:cubicBezTo>
                    <a:pt x="39" y="25"/>
                    <a:pt x="38" y="25"/>
                    <a:pt x="39" y="25"/>
                  </a:cubicBezTo>
                  <a:cubicBezTo>
                    <a:pt x="39" y="25"/>
                    <a:pt x="38" y="26"/>
                    <a:pt x="38" y="26"/>
                  </a:cubicBezTo>
                  <a:cubicBezTo>
                    <a:pt x="38" y="27"/>
                    <a:pt x="39" y="27"/>
                    <a:pt x="40" y="27"/>
                  </a:cubicBezTo>
                  <a:cubicBezTo>
                    <a:pt x="42" y="30"/>
                    <a:pt x="46" y="28"/>
                    <a:pt x="43" y="32"/>
                  </a:cubicBezTo>
                  <a:cubicBezTo>
                    <a:pt x="41" y="34"/>
                    <a:pt x="41" y="35"/>
                    <a:pt x="44" y="37"/>
                  </a:cubicBezTo>
                  <a:cubicBezTo>
                    <a:pt x="38" y="41"/>
                    <a:pt x="31" y="45"/>
                    <a:pt x="24" y="49"/>
                  </a:cubicBezTo>
                  <a:cubicBezTo>
                    <a:pt x="23" y="46"/>
                    <a:pt x="21" y="43"/>
                    <a:pt x="19" y="39"/>
                  </a:cubicBezTo>
                  <a:cubicBezTo>
                    <a:pt x="18" y="40"/>
                    <a:pt x="16" y="41"/>
                    <a:pt x="14" y="42"/>
                  </a:cubicBezTo>
                  <a:cubicBezTo>
                    <a:pt x="10" y="33"/>
                    <a:pt x="5" y="24"/>
                    <a:pt x="0" y="15"/>
                  </a:cubicBezTo>
                  <a:cubicBezTo>
                    <a:pt x="0" y="15"/>
                    <a:pt x="22" y="0"/>
                    <a:pt x="2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6" name="Freeform 8853" descr="© INSCALE GmbH, 05.05.2010&#10;http://www.presentationload.com/">
              <a:extLst>
                <a:ext uri="{FF2B5EF4-FFF2-40B4-BE49-F238E27FC236}">
                  <a16:creationId xmlns:a16="http://schemas.microsoft.com/office/drawing/2014/main" id="{5B0DBE1C-31FB-EC40-AD7B-25C2E8BC4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2759"/>
              <a:ext cx="56" cy="88"/>
            </a:xfrm>
            <a:custGeom>
              <a:avLst/>
              <a:gdLst>
                <a:gd name="T0" fmla="*/ 0 w 36"/>
                <a:gd name="T1" fmla="*/ 0 h 57"/>
                <a:gd name="T2" fmla="*/ 45 w 36"/>
                <a:gd name="T3" fmla="*/ 0 h 57"/>
                <a:gd name="T4" fmla="*/ 45 w 36"/>
                <a:gd name="T5" fmla="*/ 36 h 57"/>
                <a:gd name="T6" fmla="*/ 50 w 36"/>
                <a:gd name="T7" fmla="*/ 39 h 57"/>
                <a:gd name="T8" fmla="*/ 47 w 36"/>
                <a:gd name="T9" fmla="*/ 43 h 57"/>
                <a:gd name="T10" fmla="*/ 48 w 36"/>
                <a:gd name="T11" fmla="*/ 46 h 57"/>
                <a:gd name="T12" fmla="*/ 50 w 36"/>
                <a:gd name="T13" fmla="*/ 48 h 57"/>
                <a:gd name="T14" fmla="*/ 48 w 36"/>
                <a:gd name="T15" fmla="*/ 48 h 57"/>
                <a:gd name="T16" fmla="*/ 48 w 36"/>
                <a:gd name="T17" fmla="*/ 48 h 57"/>
                <a:gd name="T18" fmla="*/ 48 w 36"/>
                <a:gd name="T19" fmla="*/ 54 h 57"/>
                <a:gd name="T20" fmla="*/ 48 w 36"/>
                <a:gd name="T21" fmla="*/ 54 h 57"/>
                <a:gd name="T22" fmla="*/ 47 w 36"/>
                <a:gd name="T23" fmla="*/ 54 h 57"/>
                <a:gd name="T24" fmla="*/ 53 w 36"/>
                <a:gd name="T25" fmla="*/ 71 h 57"/>
                <a:gd name="T26" fmla="*/ 56 w 36"/>
                <a:gd name="T27" fmla="*/ 76 h 57"/>
                <a:gd name="T28" fmla="*/ 56 w 36"/>
                <a:gd name="T29" fmla="*/ 76 h 57"/>
                <a:gd name="T30" fmla="*/ 56 w 36"/>
                <a:gd name="T31" fmla="*/ 76 h 57"/>
                <a:gd name="T32" fmla="*/ 44 w 36"/>
                <a:gd name="T33" fmla="*/ 88 h 57"/>
                <a:gd name="T34" fmla="*/ 42 w 36"/>
                <a:gd name="T35" fmla="*/ 86 h 57"/>
                <a:gd name="T36" fmla="*/ 42 w 36"/>
                <a:gd name="T37" fmla="*/ 86 h 57"/>
                <a:gd name="T38" fmla="*/ 42 w 36"/>
                <a:gd name="T39" fmla="*/ 86 h 57"/>
                <a:gd name="T40" fmla="*/ 37 w 36"/>
                <a:gd name="T41" fmla="*/ 83 h 57"/>
                <a:gd name="T42" fmla="*/ 34 w 36"/>
                <a:gd name="T43" fmla="*/ 83 h 57"/>
                <a:gd name="T44" fmla="*/ 34 w 36"/>
                <a:gd name="T45" fmla="*/ 79 h 57"/>
                <a:gd name="T46" fmla="*/ 33 w 36"/>
                <a:gd name="T47" fmla="*/ 74 h 57"/>
                <a:gd name="T48" fmla="*/ 25 w 36"/>
                <a:gd name="T49" fmla="*/ 69 h 57"/>
                <a:gd name="T50" fmla="*/ 22 w 36"/>
                <a:gd name="T51" fmla="*/ 69 h 57"/>
                <a:gd name="T52" fmla="*/ 20 w 36"/>
                <a:gd name="T53" fmla="*/ 69 h 57"/>
                <a:gd name="T54" fmla="*/ 20 w 36"/>
                <a:gd name="T55" fmla="*/ 69 h 57"/>
                <a:gd name="T56" fmla="*/ 19 w 36"/>
                <a:gd name="T57" fmla="*/ 68 h 57"/>
                <a:gd name="T58" fmla="*/ 17 w 36"/>
                <a:gd name="T59" fmla="*/ 62 h 57"/>
                <a:gd name="T60" fmla="*/ 16 w 36"/>
                <a:gd name="T61" fmla="*/ 56 h 57"/>
                <a:gd name="T62" fmla="*/ 14 w 36"/>
                <a:gd name="T63" fmla="*/ 54 h 57"/>
                <a:gd name="T64" fmla="*/ 12 w 36"/>
                <a:gd name="T65" fmla="*/ 52 h 57"/>
                <a:gd name="T66" fmla="*/ 12 w 36"/>
                <a:gd name="T67" fmla="*/ 49 h 57"/>
                <a:gd name="T68" fmla="*/ 11 w 36"/>
                <a:gd name="T69" fmla="*/ 49 h 57"/>
                <a:gd name="T70" fmla="*/ 9 w 36"/>
                <a:gd name="T71" fmla="*/ 51 h 57"/>
                <a:gd name="T72" fmla="*/ 9 w 36"/>
                <a:gd name="T73" fmla="*/ 51 h 57"/>
                <a:gd name="T74" fmla="*/ 9 w 36"/>
                <a:gd name="T75" fmla="*/ 49 h 57"/>
                <a:gd name="T76" fmla="*/ 8 w 36"/>
                <a:gd name="T77" fmla="*/ 48 h 57"/>
                <a:gd name="T78" fmla="*/ 6 w 36"/>
                <a:gd name="T79" fmla="*/ 42 h 57"/>
                <a:gd name="T80" fmla="*/ 3 w 36"/>
                <a:gd name="T81" fmla="*/ 37 h 57"/>
                <a:gd name="T82" fmla="*/ 3 w 36"/>
                <a:gd name="T83" fmla="*/ 37 h 57"/>
                <a:gd name="T84" fmla="*/ 2 w 36"/>
                <a:gd name="T85" fmla="*/ 37 h 57"/>
                <a:gd name="T86" fmla="*/ 3 w 36"/>
                <a:gd name="T87" fmla="*/ 29 h 57"/>
                <a:gd name="T88" fmla="*/ 2 w 36"/>
                <a:gd name="T89" fmla="*/ 22 h 57"/>
                <a:gd name="T90" fmla="*/ 2 w 36"/>
                <a:gd name="T91" fmla="*/ 22 h 57"/>
                <a:gd name="T92" fmla="*/ 3 w 36"/>
                <a:gd name="T93" fmla="*/ 12 h 57"/>
                <a:gd name="T94" fmla="*/ 3 w 36"/>
                <a:gd name="T95" fmla="*/ 11 h 57"/>
                <a:gd name="T96" fmla="*/ 3 w 36"/>
                <a:gd name="T97" fmla="*/ 8 h 57"/>
                <a:gd name="T98" fmla="*/ 0 w 36"/>
                <a:gd name="T99" fmla="*/ 0 h 57"/>
                <a:gd name="T100" fmla="*/ 0 w 36"/>
                <a:gd name="T101" fmla="*/ 0 h 57"/>
                <a:gd name="T102" fmla="*/ 0 w 36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6"/>
                <a:gd name="T157" fmla="*/ 0 h 57"/>
                <a:gd name="T158" fmla="*/ 36 w 36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6" h="57">
                  <a:moveTo>
                    <a:pt x="0" y="0"/>
                  </a:moveTo>
                  <a:cubicBezTo>
                    <a:pt x="10" y="0"/>
                    <a:pt x="20" y="0"/>
                    <a:pt x="29" y="0"/>
                  </a:cubicBezTo>
                  <a:cubicBezTo>
                    <a:pt x="29" y="8"/>
                    <a:pt x="29" y="16"/>
                    <a:pt x="29" y="23"/>
                  </a:cubicBezTo>
                  <a:cubicBezTo>
                    <a:pt x="32" y="23"/>
                    <a:pt x="32" y="23"/>
                    <a:pt x="32" y="25"/>
                  </a:cubicBezTo>
                  <a:cubicBezTo>
                    <a:pt x="32" y="26"/>
                    <a:pt x="32" y="27"/>
                    <a:pt x="30" y="28"/>
                  </a:cubicBezTo>
                  <a:cubicBezTo>
                    <a:pt x="29" y="28"/>
                    <a:pt x="30" y="29"/>
                    <a:pt x="31" y="30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2"/>
                    <a:pt x="31" y="33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0" y="35"/>
                  </a:cubicBezTo>
                  <a:cubicBezTo>
                    <a:pt x="32" y="38"/>
                    <a:pt x="32" y="43"/>
                    <a:pt x="34" y="46"/>
                  </a:cubicBezTo>
                  <a:cubicBezTo>
                    <a:pt x="35" y="44"/>
                    <a:pt x="35" y="47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51"/>
                    <a:pt x="30" y="55"/>
                    <a:pt x="28" y="57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5" y="56"/>
                    <a:pt x="25" y="53"/>
                    <a:pt x="24" y="54"/>
                  </a:cubicBezTo>
                  <a:cubicBezTo>
                    <a:pt x="24" y="54"/>
                    <a:pt x="23" y="54"/>
                    <a:pt x="22" y="54"/>
                  </a:cubicBezTo>
                  <a:cubicBezTo>
                    <a:pt x="21" y="52"/>
                    <a:pt x="23" y="52"/>
                    <a:pt x="22" y="51"/>
                  </a:cubicBezTo>
                  <a:cubicBezTo>
                    <a:pt x="22" y="49"/>
                    <a:pt x="21" y="49"/>
                    <a:pt x="21" y="48"/>
                  </a:cubicBezTo>
                  <a:cubicBezTo>
                    <a:pt x="19" y="46"/>
                    <a:pt x="19" y="44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5"/>
                    <a:pt x="14" y="45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2" y="45"/>
                    <a:pt x="12" y="44"/>
                    <a:pt x="12" y="44"/>
                  </a:cubicBezTo>
                  <a:cubicBezTo>
                    <a:pt x="13" y="43"/>
                    <a:pt x="11" y="41"/>
                    <a:pt x="11" y="40"/>
                  </a:cubicBezTo>
                  <a:cubicBezTo>
                    <a:pt x="10" y="38"/>
                    <a:pt x="11" y="37"/>
                    <a:pt x="10" y="36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7" y="35"/>
                    <a:pt x="8" y="33"/>
                    <a:pt x="8" y="32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3"/>
                    <a:pt x="7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ubicBezTo>
                    <a:pt x="7" y="31"/>
                    <a:pt x="6" y="31"/>
                    <a:pt x="5" y="31"/>
                  </a:cubicBezTo>
                  <a:cubicBezTo>
                    <a:pt x="4" y="30"/>
                    <a:pt x="4" y="28"/>
                    <a:pt x="4" y="27"/>
                  </a:cubicBezTo>
                  <a:cubicBezTo>
                    <a:pt x="4" y="26"/>
                    <a:pt x="3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1" y="22"/>
                    <a:pt x="2" y="21"/>
                    <a:pt x="2" y="19"/>
                  </a:cubicBezTo>
                  <a:cubicBezTo>
                    <a:pt x="3" y="17"/>
                    <a:pt x="1" y="17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3" y="10"/>
                    <a:pt x="2" y="8"/>
                  </a:cubicBezTo>
                  <a:cubicBezTo>
                    <a:pt x="2" y="8"/>
                    <a:pt x="3" y="8"/>
                    <a:pt x="2" y="7"/>
                  </a:cubicBezTo>
                  <a:cubicBezTo>
                    <a:pt x="1" y="6"/>
                    <a:pt x="3" y="5"/>
                    <a:pt x="2" y="5"/>
                  </a:cubicBezTo>
                  <a:cubicBezTo>
                    <a:pt x="2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7" name="Freeform 8854" descr="© INSCALE GmbH, 05.05.2010&#10;http://www.presentationload.com/">
              <a:extLst>
                <a:ext uri="{FF2B5EF4-FFF2-40B4-BE49-F238E27FC236}">
                  <a16:creationId xmlns:a16="http://schemas.microsoft.com/office/drawing/2014/main" id="{E76FA0AC-EFDD-084B-BD4C-128335516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764"/>
              <a:ext cx="42" cy="67"/>
            </a:xfrm>
            <a:custGeom>
              <a:avLst/>
              <a:gdLst>
                <a:gd name="T0" fmla="*/ 0 w 27"/>
                <a:gd name="T1" fmla="*/ 0 h 43"/>
                <a:gd name="T2" fmla="*/ 42 w 27"/>
                <a:gd name="T3" fmla="*/ 0 h 43"/>
                <a:gd name="T4" fmla="*/ 42 w 27"/>
                <a:gd name="T5" fmla="*/ 50 h 43"/>
                <a:gd name="T6" fmla="*/ 39 w 27"/>
                <a:gd name="T7" fmla="*/ 48 h 43"/>
                <a:gd name="T8" fmla="*/ 37 w 27"/>
                <a:gd name="T9" fmla="*/ 64 h 43"/>
                <a:gd name="T10" fmla="*/ 31 w 27"/>
                <a:gd name="T11" fmla="*/ 65 h 43"/>
                <a:gd name="T12" fmla="*/ 0 w 27"/>
                <a:gd name="T13" fmla="*/ 65 h 43"/>
                <a:gd name="T14" fmla="*/ 0 w 27"/>
                <a:gd name="T15" fmla="*/ 0 h 43"/>
                <a:gd name="T16" fmla="*/ 0 w 27"/>
                <a:gd name="T17" fmla="*/ 0 h 43"/>
                <a:gd name="T18" fmla="*/ 0 w 27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43"/>
                <a:gd name="T32" fmla="*/ 27 w 27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43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27" y="11"/>
                    <a:pt x="27" y="21"/>
                    <a:pt x="27" y="32"/>
                  </a:cubicBezTo>
                  <a:cubicBezTo>
                    <a:pt x="26" y="31"/>
                    <a:pt x="25" y="31"/>
                    <a:pt x="25" y="31"/>
                  </a:cubicBezTo>
                  <a:cubicBezTo>
                    <a:pt x="24" y="34"/>
                    <a:pt x="24" y="38"/>
                    <a:pt x="24" y="41"/>
                  </a:cubicBezTo>
                  <a:cubicBezTo>
                    <a:pt x="24" y="43"/>
                    <a:pt x="22" y="42"/>
                    <a:pt x="20" y="42"/>
                  </a:cubicBezTo>
                  <a:cubicBezTo>
                    <a:pt x="13" y="42"/>
                    <a:pt x="7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8" name="Freeform 8855" descr="© INSCALE GmbH, 05.05.2010&#10;http://www.presentationload.com/">
              <a:extLst>
                <a:ext uri="{FF2B5EF4-FFF2-40B4-BE49-F238E27FC236}">
                  <a16:creationId xmlns:a16="http://schemas.microsoft.com/office/drawing/2014/main" id="{C57E4549-BBD5-C54C-9D99-7E62D223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764"/>
              <a:ext cx="48" cy="55"/>
            </a:xfrm>
            <a:custGeom>
              <a:avLst/>
              <a:gdLst>
                <a:gd name="T0" fmla="*/ 8 w 31"/>
                <a:gd name="T1" fmla="*/ 0 h 35"/>
                <a:gd name="T2" fmla="*/ 48 w 31"/>
                <a:gd name="T3" fmla="*/ 0 h 35"/>
                <a:gd name="T4" fmla="*/ 48 w 31"/>
                <a:gd name="T5" fmla="*/ 55 h 35"/>
                <a:gd name="T6" fmla="*/ 0 w 31"/>
                <a:gd name="T7" fmla="*/ 55 h 35"/>
                <a:gd name="T8" fmla="*/ 0 w 31"/>
                <a:gd name="T9" fmla="*/ 0 h 35"/>
                <a:gd name="T10" fmla="*/ 8 w 31"/>
                <a:gd name="T11" fmla="*/ 0 h 35"/>
                <a:gd name="T12" fmla="*/ 8 w 31"/>
                <a:gd name="T13" fmla="*/ 0 h 35"/>
                <a:gd name="T14" fmla="*/ 8 w 31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35"/>
                <a:gd name="T26" fmla="*/ 31 w 31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35">
                  <a:moveTo>
                    <a:pt x="5" y="0"/>
                  </a:moveTo>
                  <a:cubicBezTo>
                    <a:pt x="14" y="0"/>
                    <a:pt x="22" y="0"/>
                    <a:pt x="31" y="0"/>
                  </a:cubicBezTo>
                  <a:cubicBezTo>
                    <a:pt x="31" y="12"/>
                    <a:pt x="31" y="23"/>
                    <a:pt x="31" y="35"/>
                  </a:cubicBezTo>
                  <a:cubicBezTo>
                    <a:pt x="31" y="35"/>
                    <a:pt x="3" y="35"/>
                    <a:pt x="0" y="35"/>
                  </a:cubicBezTo>
                  <a:cubicBezTo>
                    <a:pt x="0" y="23"/>
                    <a:pt x="0" y="12"/>
                    <a:pt x="0" y="0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9" name="Freeform 8856" descr="© INSCALE GmbH, 05.05.2010&#10;http://www.presentationload.com/">
              <a:extLst>
                <a:ext uri="{FF2B5EF4-FFF2-40B4-BE49-F238E27FC236}">
                  <a16:creationId xmlns:a16="http://schemas.microsoft.com/office/drawing/2014/main" id="{C99DE787-3247-5A47-8F95-220B8AD57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763"/>
              <a:ext cx="50" cy="56"/>
            </a:xfrm>
            <a:custGeom>
              <a:avLst/>
              <a:gdLst>
                <a:gd name="T0" fmla="*/ 8 w 32"/>
                <a:gd name="T1" fmla="*/ 2 h 36"/>
                <a:gd name="T2" fmla="*/ 33 w 32"/>
                <a:gd name="T3" fmla="*/ 2 h 36"/>
                <a:gd name="T4" fmla="*/ 50 w 32"/>
                <a:gd name="T5" fmla="*/ 3 h 36"/>
                <a:gd name="T6" fmla="*/ 50 w 32"/>
                <a:gd name="T7" fmla="*/ 56 h 36"/>
                <a:gd name="T8" fmla="*/ 0 w 32"/>
                <a:gd name="T9" fmla="*/ 56 h 36"/>
                <a:gd name="T10" fmla="*/ 0 w 32"/>
                <a:gd name="T11" fmla="*/ 2 h 36"/>
                <a:gd name="T12" fmla="*/ 8 w 32"/>
                <a:gd name="T13" fmla="*/ 2 h 36"/>
                <a:gd name="T14" fmla="*/ 8 w 32"/>
                <a:gd name="T15" fmla="*/ 2 h 36"/>
                <a:gd name="T16" fmla="*/ 8 w 32"/>
                <a:gd name="T17" fmla="*/ 2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36"/>
                <a:gd name="T29" fmla="*/ 32 w 3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36">
                  <a:moveTo>
                    <a:pt x="5" y="1"/>
                  </a:moveTo>
                  <a:cubicBezTo>
                    <a:pt x="10" y="1"/>
                    <a:pt x="16" y="1"/>
                    <a:pt x="21" y="1"/>
                  </a:cubicBezTo>
                  <a:cubicBezTo>
                    <a:pt x="23" y="1"/>
                    <a:pt x="32" y="0"/>
                    <a:pt x="32" y="2"/>
                  </a:cubicBezTo>
                  <a:cubicBezTo>
                    <a:pt x="32" y="14"/>
                    <a:pt x="32" y="25"/>
                    <a:pt x="32" y="36"/>
                  </a:cubicBezTo>
                  <a:cubicBezTo>
                    <a:pt x="29" y="36"/>
                    <a:pt x="0" y="36"/>
                    <a:pt x="0" y="36"/>
                  </a:cubicBezTo>
                  <a:cubicBezTo>
                    <a:pt x="0" y="24"/>
                    <a:pt x="0" y="13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0" name="Freeform 8857" descr="© INSCALE GmbH, 05.05.2010&#10;http://www.presentationload.com/">
              <a:extLst>
                <a:ext uri="{FF2B5EF4-FFF2-40B4-BE49-F238E27FC236}">
                  <a16:creationId xmlns:a16="http://schemas.microsoft.com/office/drawing/2014/main" id="{5393F3D7-FD3C-6B44-90C3-ABB6F4A6B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764"/>
              <a:ext cx="48" cy="55"/>
            </a:xfrm>
            <a:custGeom>
              <a:avLst/>
              <a:gdLst>
                <a:gd name="T0" fmla="*/ 48 w 31"/>
                <a:gd name="T1" fmla="*/ 0 h 35"/>
                <a:gd name="T2" fmla="*/ 48 w 31"/>
                <a:gd name="T3" fmla="*/ 55 h 35"/>
                <a:gd name="T4" fmla="*/ 0 w 31"/>
                <a:gd name="T5" fmla="*/ 55 h 35"/>
                <a:gd name="T6" fmla="*/ 0 w 31"/>
                <a:gd name="T7" fmla="*/ 2 h 35"/>
                <a:gd name="T8" fmla="*/ 48 w 31"/>
                <a:gd name="T9" fmla="*/ 0 h 35"/>
                <a:gd name="T10" fmla="*/ 48 w 31"/>
                <a:gd name="T11" fmla="*/ 0 h 35"/>
                <a:gd name="T12" fmla="*/ 48 w 31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31" y="0"/>
                  </a:moveTo>
                  <a:cubicBezTo>
                    <a:pt x="31" y="12"/>
                    <a:pt x="31" y="23"/>
                    <a:pt x="31" y="35"/>
                  </a:cubicBezTo>
                  <a:cubicBezTo>
                    <a:pt x="31" y="35"/>
                    <a:pt x="3" y="35"/>
                    <a:pt x="0" y="35"/>
                  </a:cubicBezTo>
                  <a:cubicBezTo>
                    <a:pt x="0" y="24"/>
                    <a:pt x="0" y="12"/>
                    <a:pt x="0" y="1"/>
                  </a:cubicBezTo>
                  <a:cubicBezTo>
                    <a:pt x="0" y="0"/>
                    <a:pt x="28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1" name="Freeform 8858" descr="© INSCALE GmbH, 05.05.2010&#10;http://www.presentationload.com/">
              <a:extLst>
                <a:ext uri="{FF2B5EF4-FFF2-40B4-BE49-F238E27FC236}">
                  <a16:creationId xmlns:a16="http://schemas.microsoft.com/office/drawing/2014/main" id="{DBEFB24A-ED74-B246-91DE-840AE6337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764"/>
              <a:ext cx="49" cy="55"/>
            </a:xfrm>
            <a:custGeom>
              <a:avLst/>
              <a:gdLst>
                <a:gd name="T0" fmla="*/ 49 w 32"/>
                <a:gd name="T1" fmla="*/ 0 h 35"/>
                <a:gd name="T2" fmla="*/ 49 w 32"/>
                <a:gd name="T3" fmla="*/ 55 h 35"/>
                <a:gd name="T4" fmla="*/ 0 w 32"/>
                <a:gd name="T5" fmla="*/ 55 h 35"/>
                <a:gd name="T6" fmla="*/ 0 w 32"/>
                <a:gd name="T7" fmla="*/ 11 h 35"/>
                <a:gd name="T8" fmla="*/ 25 w 32"/>
                <a:gd name="T9" fmla="*/ 11 h 35"/>
                <a:gd name="T10" fmla="*/ 25 w 32"/>
                <a:gd name="T11" fmla="*/ 2 h 35"/>
                <a:gd name="T12" fmla="*/ 29 w 32"/>
                <a:gd name="T13" fmla="*/ 0 h 35"/>
                <a:gd name="T14" fmla="*/ 49 w 32"/>
                <a:gd name="T15" fmla="*/ 0 h 35"/>
                <a:gd name="T16" fmla="*/ 49 w 32"/>
                <a:gd name="T17" fmla="*/ 0 h 35"/>
                <a:gd name="T18" fmla="*/ 49 w 32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35"/>
                <a:gd name="T32" fmla="*/ 32 w 32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35">
                  <a:moveTo>
                    <a:pt x="32" y="0"/>
                  </a:moveTo>
                  <a:cubicBezTo>
                    <a:pt x="32" y="12"/>
                    <a:pt x="32" y="23"/>
                    <a:pt x="32" y="35"/>
                  </a:cubicBezTo>
                  <a:cubicBezTo>
                    <a:pt x="32" y="35"/>
                    <a:pt x="3" y="35"/>
                    <a:pt x="0" y="35"/>
                  </a:cubicBezTo>
                  <a:cubicBezTo>
                    <a:pt x="0" y="26"/>
                    <a:pt x="0" y="16"/>
                    <a:pt x="0" y="7"/>
                  </a:cubicBezTo>
                  <a:cubicBezTo>
                    <a:pt x="5" y="7"/>
                    <a:pt x="11" y="7"/>
                    <a:pt x="16" y="7"/>
                  </a:cubicBezTo>
                  <a:cubicBezTo>
                    <a:pt x="16" y="5"/>
                    <a:pt x="16" y="3"/>
                    <a:pt x="16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3" y="0"/>
                    <a:pt x="28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2" name="Freeform 8859" descr="© INSCALE GmbH, 05.05.2010&#10;http://www.presentationload.com/">
              <a:extLst>
                <a:ext uri="{FF2B5EF4-FFF2-40B4-BE49-F238E27FC236}">
                  <a16:creationId xmlns:a16="http://schemas.microsoft.com/office/drawing/2014/main" id="{1666CCA2-4B36-DE44-8663-7C5C7E35A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2764"/>
              <a:ext cx="55" cy="50"/>
            </a:xfrm>
            <a:custGeom>
              <a:avLst/>
              <a:gdLst>
                <a:gd name="T0" fmla="*/ 14 w 36"/>
                <a:gd name="T1" fmla="*/ 2 h 32"/>
                <a:gd name="T2" fmla="*/ 37 w 36"/>
                <a:gd name="T3" fmla="*/ 2 h 32"/>
                <a:gd name="T4" fmla="*/ 50 w 36"/>
                <a:gd name="T5" fmla="*/ 2 h 32"/>
                <a:gd name="T6" fmla="*/ 55 w 36"/>
                <a:gd name="T7" fmla="*/ 3 h 32"/>
                <a:gd name="T8" fmla="*/ 55 w 36"/>
                <a:gd name="T9" fmla="*/ 50 h 32"/>
                <a:gd name="T10" fmla="*/ 0 w 36"/>
                <a:gd name="T11" fmla="*/ 50 h 32"/>
                <a:gd name="T12" fmla="*/ 0 w 36"/>
                <a:gd name="T13" fmla="*/ 16 h 32"/>
                <a:gd name="T14" fmla="*/ 0 w 36"/>
                <a:gd name="T15" fmla="*/ 2 h 32"/>
                <a:gd name="T16" fmla="*/ 14 w 36"/>
                <a:gd name="T17" fmla="*/ 2 h 32"/>
                <a:gd name="T18" fmla="*/ 14 w 36"/>
                <a:gd name="T19" fmla="*/ 2 h 32"/>
                <a:gd name="T20" fmla="*/ 14 w 36"/>
                <a:gd name="T21" fmla="*/ 2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32"/>
                <a:gd name="T35" fmla="*/ 36 w 36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32">
                  <a:moveTo>
                    <a:pt x="9" y="1"/>
                  </a:moveTo>
                  <a:cubicBezTo>
                    <a:pt x="14" y="1"/>
                    <a:pt x="19" y="1"/>
                    <a:pt x="24" y="1"/>
                  </a:cubicBezTo>
                  <a:cubicBezTo>
                    <a:pt x="27" y="1"/>
                    <a:pt x="30" y="1"/>
                    <a:pt x="33" y="1"/>
                  </a:cubicBezTo>
                  <a:cubicBezTo>
                    <a:pt x="35" y="1"/>
                    <a:pt x="36" y="0"/>
                    <a:pt x="36" y="2"/>
                  </a:cubicBezTo>
                  <a:cubicBezTo>
                    <a:pt x="36" y="12"/>
                    <a:pt x="36" y="22"/>
                    <a:pt x="36" y="32"/>
                  </a:cubicBezTo>
                  <a:cubicBezTo>
                    <a:pt x="24" y="32"/>
                    <a:pt x="12" y="32"/>
                    <a:pt x="0" y="32"/>
                  </a:cubicBezTo>
                  <a:cubicBezTo>
                    <a:pt x="0" y="24"/>
                    <a:pt x="0" y="17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0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3" name="Freeform 8860" descr="© INSCALE GmbH, 05.05.2010&#10;http://www.presentationload.com/">
              <a:extLst>
                <a:ext uri="{FF2B5EF4-FFF2-40B4-BE49-F238E27FC236}">
                  <a16:creationId xmlns:a16="http://schemas.microsoft.com/office/drawing/2014/main" id="{F9B3F39F-F76C-2A49-9726-A2D63ADB8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64"/>
              <a:ext cx="77" cy="74"/>
            </a:xfrm>
            <a:custGeom>
              <a:avLst/>
              <a:gdLst>
                <a:gd name="T0" fmla="*/ 60 w 50"/>
                <a:gd name="T1" fmla="*/ 0 h 47"/>
                <a:gd name="T2" fmla="*/ 60 w 50"/>
                <a:gd name="T3" fmla="*/ 5 h 47"/>
                <a:gd name="T4" fmla="*/ 60 w 50"/>
                <a:gd name="T5" fmla="*/ 6 h 47"/>
                <a:gd name="T6" fmla="*/ 59 w 50"/>
                <a:gd name="T7" fmla="*/ 16 h 47"/>
                <a:gd name="T8" fmla="*/ 59 w 50"/>
                <a:gd name="T9" fmla="*/ 16 h 47"/>
                <a:gd name="T10" fmla="*/ 60 w 50"/>
                <a:gd name="T11" fmla="*/ 24 h 47"/>
                <a:gd name="T12" fmla="*/ 59 w 50"/>
                <a:gd name="T13" fmla="*/ 31 h 47"/>
                <a:gd name="T14" fmla="*/ 60 w 50"/>
                <a:gd name="T15" fmla="*/ 31 h 47"/>
                <a:gd name="T16" fmla="*/ 60 w 50"/>
                <a:gd name="T17" fmla="*/ 31 h 47"/>
                <a:gd name="T18" fmla="*/ 63 w 50"/>
                <a:gd name="T19" fmla="*/ 36 h 47"/>
                <a:gd name="T20" fmla="*/ 65 w 50"/>
                <a:gd name="T21" fmla="*/ 43 h 47"/>
                <a:gd name="T22" fmla="*/ 66 w 50"/>
                <a:gd name="T23" fmla="*/ 44 h 47"/>
                <a:gd name="T24" fmla="*/ 66 w 50"/>
                <a:gd name="T25" fmla="*/ 46 h 47"/>
                <a:gd name="T26" fmla="*/ 66 w 50"/>
                <a:gd name="T27" fmla="*/ 46 h 47"/>
                <a:gd name="T28" fmla="*/ 68 w 50"/>
                <a:gd name="T29" fmla="*/ 44 h 47"/>
                <a:gd name="T30" fmla="*/ 69 w 50"/>
                <a:gd name="T31" fmla="*/ 44 h 47"/>
                <a:gd name="T32" fmla="*/ 69 w 50"/>
                <a:gd name="T33" fmla="*/ 47 h 47"/>
                <a:gd name="T34" fmla="*/ 71 w 50"/>
                <a:gd name="T35" fmla="*/ 49 h 47"/>
                <a:gd name="T36" fmla="*/ 72 w 50"/>
                <a:gd name="T37" fmla="*/ 50 h 47"/>
                <a:gd name="T38" fmla="*/ 74 w 50"/>
                <a:gd name="T39" fmla="*/ 55 h 47"/>
                <a:gd name="T40" fmla="*/ 74 w 50"/>
                <a:gd name="T41" fmla="*/ 63 h 47"/>
                <a:gd name="T42" fmla="*/ 68 w 50"/>
                <a:gd name="T43" fmla="*/ 65 h 47"/>
                <a:gd name="T44" fmla="*/ 51 w 50"/>
                <a:gd name="T45" fmla="*/ 68 h 47"/>
                <a:gd name="T46" fmla="*/ 39 w 50"/>
                <a:gd name="T47" fmla="*/ 69 h 47"/>
                <a:gd name="T48" fmla="*/ 39 w 50"/>
                <a:gd name="T49" fmla="*/ 71 h 47"/>
                <a:gd name="T50" fmla="*/ 31 w 50"/>
                <a:gd name="T51" fmla="*/ 74 h 47"/>
                <a:gd name="T52" fmla="*/ 31 w 50"/>
                <a:gd name="T53" fmla="*/ 68 h 47"/>
                <a:gd name="T54" fmla="*/ 32 w 50"/>
                <a:gd name="T55" fmla="*/ 68 h 47"/>
                <a:gd name="T56" fmla="*/ 34 w 50"/>
                <a:gd name="T57" fmla="*/ 63 h 47"/>
                <a:gd name="T58" fmla="*/ 31 w 50"/>
                <a:gd name="T59" fmla="*/ 55 h 47"/>
                <a:gd name="T60" fmla="*/ 29 w 50"/>
                <a:gd name="T61" fmla="*/ 61 h 47"/>
                <a:gd name="T62" fmla="*/ 26 w 50"/>
                <a:gd name="T63" fmla="*/ 58 h 47"/>
                <a:gd name="T64" fmla="*/ 26 w 50"/>
                <a:gd name="T65" fmla="*/ 50 h 47"/>
                <a:gd name="T66" fmla="*/ 25 w 50"/>
                <a:gd name="T67" fmla="*/ 52 h 47"/>
                <a:gd name="T68" fmla="*/ 20 w 50"/>
                <a:gd name="T69" fmla="*/ 49 h 47"/>
                <a:gd name="T70" fmla="*/ 18 w 50"/>
                <a:gd name="T71" fmla="*/ 47 h 47"/>
                <a:gd name="T72" fmla="*/ 18 w 50"/>
                <a:gd name="T73" fmla="*/ 44 h 47"/>
                <a:gd name="T74" fmla="*/ 18 w 50"/>
                <a:gd name="T75" fmla="*/ 46 h 47"/>
                <a:gd name="T76" fmla="*/ 18 w 50"/>
                <a:gd name="T77" fmla="*/ 44 h 47"/>
                <a:gd name="T78" fmla="*/ 15 w 50"/>
                <a:gd name="T79" fmla="*/ 43 h 47"/>
                <a:gd name="T80" fmla="*/ 15 w 50"/>
                <a:gd name="T81" fmla="*/ 41 h 47"/>
                <a:gd name="T82" fmla="*/ 9 w 50"/>
                <a:gd name="T83" fmla="*/ 38 h 47"/>
                <a:gd name="T84" fmla="*/ 8 w 50"/>
                <a:gd name="T85" fmla="*/ 38 h 47"/>
                <a:gd name="T86" fmla="*/ 8 w 50"/>
                <a:gd name="T87" fmla="*/ 31 h 47"/>
                <a:gd name="T88" fmla="*/ 9 w 50"/>
                <a:gd name="T89" fmla="*/ 28 h 47"/>
                <a:gd name="T90" fmla="*/ 9 w 50"/>
                <a:gd name="T91" fmla="*/ 28 h 47"/>
                <a:gd name="T92" fmla="*/ 9 w 50"/>
                <a:gd name="T93" fmla="*/ 27 h 47"/>
                <a:gd name="T94" fmla="*/ 8 w 50"/>
                <a:gd name="T95" fmla="*/ 28 h 47"/>
                <a:gd name="T96" fmla="*/ 6 w 50"/>
                <a:gd name="T97" fmla="*/ 27 h 47"/>
                <a:gd name="T98" fmla="*/ 6 w 50"/>
                <a:gd name="T99" fmla="*/ 22 h 47"/>
                <a:gd name="T100" fmla="*/ 6 w 50"/>
                <a:gd name="T101" fmla="*/ 22 h 47"/>
                <a:gd name="T102" fmla="*/ 3 w 50"/>
                <a:gd name="T103" fmla="*/ 17 h 47"/>
                <a:gd name="T104" fmla="*/ 0 w 50"/>
                <a:gd name="T105" fmla="*/ 16 h 47"/>
                <a:gd name="T106" fmla="*/ 2 w 50"/>
                <a:gd name="T107" fmla="*/ 13 h 47"/>
                <a:gd name="T108" fmla="*/ 14 w 50"/>
                <a:gd name="T109" fmla="*/ 9 h 47"/>
                <a:gd name="T110" fmla="*/ 60 w 50"/>
                <a:gd name="T111" fmla="*/ 0 h 47"/>
                <a:gd name="T112" fmla="*/ 60 w 50"/>
                <a:gd name="T113" fmla="*/ 0 h 47"/>
                <a:gd name="T114" fmla="*/ 60 w 50"/>
                <a:gd name="T115" fmla="*/ 0 h 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0"/>
                <a:gd name="T175" fmla="*/ 0 h 47"/>
                <a:gd name="T176" fmla="*/ 50 w 50"/>
                <a:gd name="T177" fmla="*/ 47 h 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0" h="47">
                  <a:moveTo>
                    <a:pt x="39" y="0"/>
                  </a:moveTo>
                  <a:cubicBezTo>
                    <a:pt x="39" y="1"/>
                    <a:pt x="38" y="3"/>
                    <a:pt x="39" y="3"/>
                  </a:cubicBezTo>
                  <a:cubicBezTo>
                    <a:pt x="40" y="4"/>
                    <a:pt x="39" y="4"/>
                    <a:pt x="39" y="4"/>
                  </a:cubicBezTo>
                  <a:cubicBezTo>
                    <a:pt x="40" y="6"/>
                    <a:pt x="38" y="8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3"/>
                    <a:pt x="40" y="13"/>
                    <a:pt x="39" y="15"/>
                  </a:cubicBezTo>
                  <a:cubicBezTo>
                    <a:pt x="39" y="17"/>
                    <a:pt x="38" y="18"/>
                    <a:pt x="38" y="20"/>
                  </a:cubicBezTo>
                  <a:cubicBezTo>
                    <a:pt x="38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4"/>
                    <a:pt x="41" y="26"/>
                    <a:pt x="42" y="27"/>
                  </a:cubicBezTo>
                  <a:cubicBezTo>
                    <a:pt x="43" y="27"/>
                    <a:pt x="44" y="27"/>
                    <a:pt x="43" y="28"/>
                  </a:cubicBezTo>
                  <a:cubicBezTo>
                    <a:pt x="43" y="28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8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9"/>
                    <a:pt x="44" y="31"/>
                    <a:pt x="45" y="30"/>
                  </a:cubicBezTo>
                  <a:cubicBezTo>
                    <a:pt x="45" y="30"/>
                    <a:pt x="46" y="30"/>
                    <a:pt x="46" y="31"/>
                  </a:cubicBezTo>
                  <a:cubicBezTo>
                    <a:pt x="46" y="31"/>
                    <a:pt x="47" y="31"/>
                    <a:pt x="47" y="32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7"/>
                    <a:pt x="50" y="38"/>
                    <a:pt x="48" y="40"/>
                  </a:cubicBezTo>
                  <a:cubicBezTo>
                    <a:pt x="48" y="40"/>
                    <a:pt x="45" y="40"/>
                    <a:pt x="44" y="41"/>
                  </a:cubicBezTo>
                  <a:cubicBezTo>
                    <a:pt x="40" y="41"/>
                    <a:pt x="36" y="42"/>
                    <a:pt x="33" y="43"/>
                  </a:cubicBezTo>
                  <a:cubicBezTo>
                    <a:pt x="30" y="43"/>
                    <a:pt x="28" y="44"/>
                    <a:pt x="25" y="44"/>
                  </a:cubicBezTo>
                  <a:cubicBezTo>
                    <a:pt x="25" y="44"/>
                    <a:pt x="25" y="45"/>
                    <a:pt x="25" y="45"/>
                  </a:cubicBezTo>
                  <a:cubicBezTo>
                    <a:pt x="23" y="46"/>
                    <a:pt x="22" y="46"/>
                    <a:pt x="20" y="47"/>
                  </a:cubicBezTo>
                  <a:cubicBezTo>
                    <a:pt x="21" y="45"/>
                    <a:pt x="18" y="45"/>
                    <a:pt x="20" y="43"/>
                  </a:cubicBezTo>
                  <a:cubicBezTo>
                    <a:pt x="20" y="43"/>
                    <a:pt x="21" y="43"/>
                    <a:pt x="21" y="43"/>
                  </a:cubicBezTo>
                  <a:cubicBezTo>
                    <a:pt x="22" y="42"/>
                    <a:pt x="21" y="41"/>
                    <a:pt x="22" y="40"/>
                  </a:cubicBezTo>
                  <a:cubicBezTo>
                    <a:pt x="22" y="39"/>
                    <a:pt x="22" y="35"/>
                    <a:pt x="20" y="35"/>
                  </a:cubicBezTo>
                  <a:cubicBezTo>
                    <a:pt x="19" y="34"/>
                    <a:pt x="20" y="38"/>
                    <a:pt x="19" y="39"/>
                  </a:cubicBezTo>
                  <a:cubicBezTo>
                    <a:pt x="18" y="40"/>
                    <a:pt x="17" y="38"/>
                    <a:pt x="17" y="37"/>
                  </a:cubicBezTo>
                  <a:cubicBezTo>
                    <a:pt x="17" y="36"/>
                    <a:pt x="18" y="32"/>
                    <a:pt x="17" y="32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2"/>
                    <a:pt x="15" y="31"/>
                    <a:pt x="13" y="31"/>
                  </a:cubicBezTo>
                  <a:cubicBezTo>
                    <a:pt x="12" y="32"/>
                    <a:pt x="11" y="31"/>
                    <a:pt x="12" y="30"/>
                  </a:cubicBezTo>
                  <a:cubicBezTo>
                    <a:pt x="12" y="29"/>
                    <a:pt x="13" y="29"/>
                    <a:pt x="12" y="28"/>
                  </a:cubicBezTo>
                  <a:cubicBezTo>
                    <a:pt x="12" y="28"/>
                    <a:pt x="12" y="28"/>
                    <a:pt x="12" y="29"/>
                  </a:cubicBezTo>
                  <a:cubicBezTo>
                    <a:pt x="12" y="28"/>
                    <a:pt x="11" y="28"/>
                    <a:pt x="12" y="28"/>
                  </a:cubicBezTo>
                  <a:cubicBezTo>
                    <a:pt x="12" y="27"/>
                    <a:pt x="11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9" y="26"/>
                    <a:pt x="7" y="25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3"/>
                    <a:pt x="6" y="21"/>
                    <a:pt x="5" y="20"/>
                  </a:cubicBezTo>
                  <a:cubicBezTo>
                    <a:pt x="4" y="19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2" y="18"/>
                    <a:pt x="3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3" y="11"/>
                    <a:pt x="2" y="11"/>
                  </a:cubicBezTo>
                  <a:cubicBezTo>
                    <a:pt x="2" y="12"/>
                    <a:pt x="1" y="11"/>
                    <a:pt x="0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2" y="6"/>
                    <a:pt x="7" y="6"/>
                    <a:pt x="9" y="6"/>
                  </a:cubicBezTo>
                  <a:cubicBezTo>
                    <a:pt x="19" y="4"/>
                    <a:pt x="29" y="2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4" name="Freeform 8861" descr="© INSCALE GmbH, 05.05.2010&#10;http://www.presentationload.com/">
              <a:extLst>
                <a:ext uri="{FF2B5EF4-FFF2-40B4-BE49-F238E27FC236}">
                  <a16:creationId xmlns:a16="http://schemas.microsoft.com/office/drawing/2014/main" id="{FCD7AD1B-0B7B-654A-A0D2-B219F6BD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766"/>
              <a:ext cx="52" cy="84"/>
            </a:xfrm>
            <a:custGeom>
              <a:avLst/>
              <a:gdLst>
                <a:gd name="T0" fmla="*/ 11 w 34"/>
                <a:gd name="T1" fmla="*/ 0 h 54"/>
                <a:gd name="T2" fmla="*/ 50 w 34"/>
                <a:gd name="T3" fmla="*/ 0 h 54"/>
                <a:gd name="T4" fmla="*/ 50 w 34"/>
                <a:gd name="T5" fmla="*/ 37 h 54"/>
                <a:gd name="T6" fmla="*/ 50 w 34"/>
                <a:gd name="T7" fmla="*/ 76 h 54"/>
                <a:gd name="T8" fmla="*/ 44 w 34"/>
                <a:gd name="T9" fmla="*/ 76 h 54"/>
                <a:gd name="T10" fmla="*/ 41 w 34"/>
                <a:gd name="T11" fmla="*/ 81 h 54"/>
                <a:gd name="T12" fmla="*/ 37 w 34"/>
                <a:gd name="T13" fmla="*/ 79 h 54"/>
                <a:gd name="T14" fmla="*/ 35 w 34"/>
                <a:gd name="T15" fmla="*/ 81 h 54"/>
                <a:gd name="T16" fmla="*/ 32 w 34"/>
                <a:gd name="T17" fmla="*/ 76 h 54"/>
                <a:gd name="T18" fmla="*/ 28 w 34"/>
                <a:gd name="T19" fmla="*/ 75 h 54"/>
                <a:gd name="T20" fmla="*/ 28 w 34"/>
                <a:gd name="T21" fmla="*/ 78 h 54"/>
                <a:gd name="T22" fmla="*/ 28 w 34"/>
                <a:gd name="T23" fmla="*/ 79 h 54"/>
                <a:gd name="T24" fmla="*/ 24 w 34"/>
                <a:gd name="T25" fmla="*/ 82 h 54"/>
                <a:gd name="T26" fmla="*/ 23 w 34"/>
                <a:gd name="T27" fmla="*/ 79 h 54"/>
                <a:gd name="T28" fmla="*/ 21 w 34"/>
                <a:gd name="T29" fmla="*/ 81 h 54"/>
                <a:gd name="T30" fmla="*/ 18 w 34"/>
                <a:gd name="T31" fmla="*/ 73 h 54"/>
                <a:gd name="T32" fmla="*/ 11 w 34"/>
                <a:gd name="T33" fmla="*/ 72 h 54"/>
                <a:gd name="T34" fmla="*/ 12 w 34"/>
                <a:gd name="T35" fmla="*/ 75 h 54"/>
                <a:gd name="T36" fmla="*/ 6 w 34"/>
                <a:gd name="T37" fmla="*/ 72 h 54"/>
                <a:gd name="T38" fmla="*/ 6 w 34"/>
                <a:gd name="T39" fmla="*/ 72 h 54"/>
                <a:gd name="T40" fmla="*/ 6 w 34"/>
                <a:gd name="T41" fmla="*/ 67 h 54"/>
                <a:gd name="T42" fmla="*/ 5 w 34"/>
                <a:gd name="T43" fmla="*/ 68 h 54"/>
                <a:gd name="T44" fmla="*/ 6 w 34"/>
                <a:gd name="T45" fmla="*/ 65 h 54"/>
                <a:gd name="T46" fmla="*/ 5 w 34"/>
                <a:gd name="T47" fmla="*/ 65 h 54"/>
                <a:gd name="T48" fmla="*/ 3 w 34"/>
                <a:gd name="T49" fmla="*/ 62 h 54"/>
                <a:gd name="T50" fmla="*/ 2 w 34"/>
                <a:gd name="T51" fmla="*/ 64 h 54"/>
                <a:gd name="T52" fmla="*/ 2 w 34"/>
                <a:gd name="T53" fmla="*/ 33 h 54"/>
                <a:gd name="T54" fmla="*/ 2 w 34"/>
                <a:gd name="T55" fmla="*/ 0 h 54"/>
                <a:gd name="T56" fmla="*/ 11 w 34"/>
                <a:gd name="T57" fmla="*/ 0 h 54"/>
                <a:gd name="T58" fmla="*/ 11 w 34"/>
                <a:gd name="T59" fmla="*/ 0 h 54"/>
                <a:gd name="T60" fmla="*/ 11 w 34"/>
                <a:gd name="T61" fmla="*/ 0 h 5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"/>
                <a:gd name="T94" fmla="*/ 0 h 54"/>
                <a:gd name="T95" fmla="*/ 34 w 34"/>
                <a:gd name="T96" fmla="*/ 54 h 5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" h="54">
                  <a:moveTo>
                    <a:pt x="7" y="0"/>
                  </a:moveTo>
                  <a:cubicBezTo>
                    <a:pt x="15" y="0"/>
                    <a:pt x="24" y="0"/>
                    <a:pt x="33" y="0"/>
                  </a:cubicBezTo>
                  <a:cubicBezTo>
                    <a:pt x="33" y="8"/>
                    <a:pt x="33" y="16"/>
                    <a:pt x="33" y="24"/>
                  </a:cubicBezTo>
                  <a:cubicBezTo>
                    <a:pt x="33" y="32"/>
                    <a:pt x="34" y="41"/>
                    <a:pt x="33" y="49"/>
                  </a:cubicBezTo>
                  <a:cubicBezTo>
                    <a:pt x="31" y="47"/>
                    <a:pt x="31" y="48"/>
                    <a:pt x="29" y="49"/>
                  </a:cubicBezTo>
                  <a:cubicBezTo>
                    <a:pt x="28" y="50"/>
                    <a:pt x="27" y="51"/>
                    <a:pt x="27" y="52"/>
                  </a:cubicBezTo>
                  <a:cubicBezTo>
                    <a:pt x="26" y="53"/>
                    <a:pt x="24" y="54"/>
                    <a:pt x="24" y="51"/>
                  </a:cubicBezTo>
                  <a:cubicBezTo>
                    <a:pt x="24" y="51"/>
                    <a:pt x="23" y="52"/>
                    <a:pt x="23" y="52"/>
                  </a:cubicBezTo>
                  <a:cubicBezTo>
                    <a:pt x="22" y="51"/>
                    <a:pt x="20" y="51"/>
                    <a:pt x="21" y="49"/>
                  </a:cubicBezTo>
                  <a:cubicBezTo>
                    <a:pt x="20" y="49"/>
                    <a:pt x="18" y="48"/>
                    <a:pt x="18" y="48"/>
                  </a:cubicBezTo>
                  <a:cubicBezTo>
                    <a:pt x="17" y="49"/>
                    <a:pt x="17" y="50"/>
                    <a:pt x="18" y="5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7" y="51"/>
                    <a:pt x="16" y="52"/>
                    <a:pt x="16" y="53"/>
                  </a:cubicBezTo>
                  <a:cubicBezTo>
                    <a:pt x="16" y="52"/>
                    <a:pt x="15" y="51"/>
                    <a:pt x="15" y="51"/>
                  </a:cubicBezTo>
                  <a:cubicBezTo>
                    <a:pt x="14" y="51"/>
                    <a:pt x="14" y="52"/>
                    <a:pt x="14" y="52"/>
                  </a:cubicBezTo>
                  <a:cubicBezTo>
                    <a:pt x="13" y="51"/>
                    <a:pt x="13" y="48"/>
                    <a:pt x="12" y="47"/>
                  </a:cubicBezTo>
                  <a:cubicBezTo>
                    <a:pt x="10" y="46"/>
                    <a:pt x="9" y="47"/>
                    <a:pt x="7" y="46"/>
                  </a:cubicBezTo>
                  <a:cubicBezTo>
                    <a:pt x="7" y="46"/>
                    <a:pt x="8" y="48"/>
                    <a:pt x="8" y="48"/>
                  </a:cubicBezTo>
                  <a:cubicBezTo>
                    <a:pt x="6" y="50"/>
                    <a:pt x="6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5"/>
                    <a:pt x="6" y="44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ubicBezTo>
                    <a:pt x="3" y="43"/>
                    <a:pt x="4" y="42"/>
                    <a:pt x="4" y="42"/>
                  </a:cubicBezTo>
                  <a:cubicBezTo>
                    <a:pt x="4" y="42"/>
                    <a:pt x="3" y="42"/>
                    <a:pt x="3" y="42"/>
                  </a:cubicBezTo>
                  <a:cubicBezTo>
                    <a:pt x="3" y="41"/>
                    <a:pt x="2" y="41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0" y="35"/>
                    <a:pt x="1" y="28"/>
                    <a:pt x="1" y="21"/>
                  </a:cubicBezTo>
                  <a:cubicBezTo>
                    <a:pt x="1" y="14"/>
                    <a:pt x="1" y="7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5" name="Freeform 8862" descr="© INSCALE GmbH, 05.05.2010&#10;http://www.presentationload.com/">
              <a:extLst>
                <a:ext uri="{FF2B5EF4-FFF2-40B4-BE49-F238E27FC236}">
                  <a16:creationId xmlns:a16="http://schemas.microsoft.com/office/drawing/2014/main" id="{E5EA2533-23B5-AD46-86E7-B627EFFC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766"/>
              <a:ext cx="48" cy="64"/>
            </a:xfrm>
            <a:custGeom>
              <a:avLst/>
              <a:gdLst>
                <a:gd name="T0" fmla="*/ 48 w 31"/>
                <a:gd name="T1" fmla="*/ 0 h 41"/>
                <a:gd name="T2" fmla="*/ 48 w 31"/>
                <a:gd name="T3" fmla="*/ 62 h 41"/>
                <a:gd name="T4" fmla="*/ 17 w 31"/>
                <a:gd name="T5" fmla="*/ 62 h 41"/>
                <a:gd name="T6" fmla="*/ 9 w 31"/>
                <a:gd name="T7" fmla="*/ 62 h 41"/>
                <a:gd name="T8" fmla="*/ 0 w 31"/>
                <a:gd name="T9" fmla="*/ 59 h 41"/>
                <a:gd name="T10" fmla="*/ 0 w 31"/>
                <a:gd name="T11" fmla="*/ 0 h 41"/>
                <a:gd name="T12" fmla="*/ 48 w 31"/>
                <a:gd name="T13" fmla="*/ 0 h 41"/>
                <a:gd name="T14" fmla="*/ 48 w 31"/>
                <a:gd name="T15" fmla="*/ 0 h 41"/>
                <a:gd name="T16" fmla="*/ 48 w 31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1"/>
                <a:gd name="T29" fmla="*/ 31 w 31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1">
                  <a:moveTo>
                    <a:pt x="31" y="0"/>
                  </a:moveTo>
                  <a:cubicBezTo>
                    <a:pt x="31" y="13"/>
                    <a:pt x="31" y="27"/>
                    <a:pt x="31" y="40"/>
                  </a:cubicBezTo>
                  <a:cubicBezTo>
                    <a:pt x="25" y="40"/>
                    <a:pt x="18" y="40"/>
                    <a:pt x="11" y="40"/>
                  </a:cubicBezTo>
                  <a:cubicBezTo>
                    <a:pt x="10" y="40"/>
                    <a:pt x="8" y="40"/>
                    <a:pt x="6" y="40"/>
                  </a:cubicBezTo>
                  <a:cubicBezTo>
                    <a:pt x="3" y="40"/>
                    <a:pt x="0" y="41"/>
                    <a:pt x="0" y="38"/>
                  </a:cubicBezTo>
                  <a:cubicBezTo>
                    <a:pt x="0" y="25"/>
                    <a:pt x="0" y="13"/>
                    <a:pt x="0" y="0"/>
                  </a:cubicBezTo>
                  <a:cubicBezTo>
                    <a:pt x="10" y="0"/>
                    <a:pt x="2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6" name="Freeform 8863" descr="© INSCALE GmbH, 05.05.2010&#10;http://www.presentationload.com/">
              <a:extLst>
                <a:ext uri="{FF2B5EF4-FFF2-40B4-BE49-F238E27FC236}">
                  <a16:creationId xmlns:a16="http://schemas.microsoft.com/office/drawing/2014/main" id="{017CEAB5-483E-354E-A929-BAF4E29F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764"/>
              <a:ext cx="50" cy="81"/>
            </a:xfrm>
            <a:custGeom>
              <a:avLst/>
              <a:gdLst>
                <a:gd name="T0" fmla="*/ 0 w 32"/>
                <a:gd name="T1" fmla="*/ 2 h 52"/>
                <a:gd name="T2" fmla="*/ 20 w 32"/>
                <a:gd name="T3" fmla="*/ 2 h 52"/>
                <a:gd name="T4" fmla="*/ 27 w 32"/>
                <a:gd name="T5" fmla="*/ 3 h 52"/>
                <a:gd name="T6" fmla="*/ 33 w 32"/>
                <a:gd name="T7" fmla="*/ 14 h 52"/>
                <a:gd name="T8" fmla="*/ 50 w 32"/>
                <a:gd name="T9" fmla="*/ 48 h 52"/>
                <a:gd name="T10" fmla="*/ 41 w 32"/>
                <a:gd name="T11" fmla="*/ 55 h 52"/>
                <a:gd name="T12" fmla="*/ 34 w 32"/>
                <a:gd name="T13" fmla="*/ 64 h 52"/>
                <a:gd name="T14" fmla="*/ 17 w 32"/>
                <a:gd name="T15" fmla="*/ 78 h 52"/>
                <a:gd name="T16" fmla="*/ 16 w 32"/>
                <a:gd name="T17" fmla="*/ 75 h 52"/>
                <a:gd name="T18" fmla="*/ 13 w 32"/>
                <a:gd name="T19" fmla="*/ 78 h 52"/>
                <a:gd name="T20" fmla="*/ 11 w 32"/>
                <a:gd name="T21" fmla="*/ 79 h 52"/>
                <a:gd name="T22" fmla="*/ 11 w 32"/>
                <a:gd name="T23" fmla="*/ 78 h 52"/>
                <a:gd name="T24" fmla="*/ 8 w 32"/>
                <a:gd name="T25" fmla="*/ 78 h 52"/>
                <a:gd name="T26" fmla="*/ 8 w 32"/>
                <a:gd name="T27" fmla="*/ 79 h 52"/>
                <a:gd name="T28" fmla="*/ 3 w 32"/>
                <a:gd name="T29" fmla="*/ 78 h 52"/>
                <a:gd name="T30" fmla="*/ 2 w 32"/>
                <a:gd name="T31" fmla="*/ 79 h 52"/>
                <a:gd name="T32" fmla="*/ 0 w 32"/>
                <a:gd name="T33" fmla="*/ 76 h 52"/>
                <a:gd name="T34" fmla="*/ 0 w 32"/>
                <a:gd name="T35" fmla="*/ 78 h 52"/>
                <a:gd name="T36" fmla="*/ 0 w 32"/>
                <a:gd name="T37" fmla="*/ 2 h 52"/>
                <a:gd name="T38" fmla="*/ 0 w 32"/>
                <a:gd name="T39" fmla="*/ 2 h 52"/>
                <a:gd name="T40" fmla="*/ 0 w 32"/>
                <a:gd name="T41" fmla="*/ 2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52"/>
                <a:gd name="T65" fmla="*/ 32 w 32"/>
                <a:gd name="T66" fmla="*/ 52 h 5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52">
                  <a:moveTo>
                    <a:pt x="0" y="1"/>
                  </a:moveTo>
                  <a:cubicBezTo>
                    <a:pt x="4" y="1"/>
                    <a:pt x="9" y="1"/>
                    <a:pt x="13" y="1"/>
                  </a:cubicBezTo>
                  <a:cubicBezTo>
                    <a:pt x="15" y="1"/>
                    <a:pt x="16" y="0"/>
                    <a:pt x="17" y="2"/>
                  </a:cubicBezTo>
                  <a:cubicBezTo>
                    <a:pt x="19" y="4"/>
                    <a:pt x="20" y="7"/>
                    <a:pt x="21" y="9"/>
                  </a:cubicBezTo>
                  <a:cubicBezTo>
                    <a:pt x="25" y="16"/>
                    <a:pt x="29" y="24"/>
                    <a:pt x="32" y="31"/>
                  </a:cubicBezTo>
                  <a:cubicBezTo>
                    <a:pt x="28" y="32"/>
                    <a:pt x="27" y="31"/>
                    <a:pt x="26" y="35"/>
                  </a:cubicBezTo>
                  <a:cubicBezTo>
                    <a:pt x="26" y="39"/>
                    <a:pt x="25" y="39"/>
                    <a:pt x="22" y="41"/>
                  </a:cubicBezTo>
                  <a:cubicBezTo>
                    <a:pt x="19" y="44"/>
                    <a:pt x="15" y="47"/>
                    <a:pt x="11" y="50"/>
                  </a:cubicBezTo>
                  <a:cubicBezTo>
                    <a:pt x="11" y="49"/>
                    <a:pt x="10" y="48"/>
                    <a:pt x="10" y="48"/>
                  </a:cubicBezTo>
                  <a:cubicBezTo>
                    <a:pt x="9" y="49"/>
                    <a:pt x="9" y="49"/>
                    <a:pt x="8" y="50"/>
                  </a:cubicBezTo>
                  <a:cubicBezTo>
                    <a:pt x="8" y="50"/>
                    <a:pt x="7" y="50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1"/>
                    <a:pt x="5" y="50"/>
                  </a:cubicBezTo>
                  <a:cubicBezTo>
                    <a:pt x="5" y="50"/>
                    <a:pt x="5" y="50"/>
                    <a:pt x="5" y="51"/>
                  </a:cubicBezTo>
                  <a:cubicBezTo>
                    <a:pt x="4" y="50"/>
                    <a:pt x="3" y="50"/>
                    <a:pt x="2" y="50"/>
                  </a:cubicBezTo>
                  <a:cubicBezTo>
                    <a:pt x="2" y="50"/>
                    <a:pt x="1" y="50"/>
                    <a:pt x="1" y="51"/>
                  </a:cubicBezTo>
                  <a:cubicBezTo>
                    <a:pt x="1" y="50"/>
                    <a:pt x="0" y="50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33"/>
                    <a:pt x="0" y="17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7" name="Freeform 8864" descr="© INSCALE GmbH, 05.05.2010&#10;http://www.presentationload.com/">
              <a:extLst>
                <a:ext uri="{FF2B5EF4-FFF2-40B4-BE49-F238E27FC236}">
                  <a16:creationId xmlns:a16="http://schemas.microsoft.com/office/drawing/2014/main" id="{27DF816B-0C71-6B48-91E4-A56947EE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774"/>
              <a:ext cx="67" cy="74"/>
            </a:xfrm>
            <a:custGeom>
              <a:avLst/>
              <a:gdLst>
                <a:gd name="T0" fmla="*/ 44 w 43"/>
                <a:gd name="T1" fmla="*/ 0 h 48"/>
                <a:gd name="T2" fmla="*/ 65 w 43"/>
                <a:gd name="T3" fmla="*/ 43 h 48"/>
                <a:gd name="T4" fmla="*/ 19 w 43"/>
                <a:gd name="T5" fmla="*/ 74 h 48"/>
                <a:gd name="T6" fmla="*/ 5 w 43"/>
                <a:gd name="T7" fmla="*/ 48 h 48"/>
                <a:gd name="T8" fmla="*/ 0 w 43"/>
                <a:gd name="T9" fmla="*/ 40 h 48"/>
                <a:gd name="T10" fmla="*/ 11 w 43"/>
                <a:gd name="T11" fmla="*/ 32 h 48"/>
                <a:gd name="T12" fmla="*/ 26 w 43"/>
                <a:gd name="T13" fmla="*/ 23 h 48"/>
                <a:gd name="T14" fmla="*/ 25 w 43"/>
                <a:gd name="T15" fmla="*/ 15 h 48"/>
                <a:gd name="T16" fmla="*/ 31 w 43"/>
                <a:gd name="T17" fmla="*/ 8 h 48"/>
                <a:gd name="T18" fmla="*/ 44 w 43"/>
                <a:gd name="T19" fmla="*/ 0 h 48"/>
                <a:gd name="T20" fmla="*/ 44 w 43"/>
                <a:gd name="T21" fmla="*/ 0 h 48"/>
                <a:gd name="T22" fmla="*/ 44 w 43"/>
                <a:gd name="T23" fmla="*/ 0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3"/>
                <a:gd name="T37" fmla="*/ 0 h 48"/>
                <a:gd name="T38" fmla="*/ 43 w 43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3" h="48">
                  <a:moveTo>
                    <a:pt x="28" y="0"/>
                  </a:moveTo>
                  <a:cubicBezTo>
                    <a:pt x="29" y="3"/>
                    <a:pt x="43" y="27"/>
                    <a:pt x="42" y="28"/>
                  </a:cubicBezTo>
                  <a:cubicBezTo>
                    <a:pt x="32" y="34"/>
                    <a:pt x="22" y="41"/>
                    <a:pt x="12" y="48"/>
                  </a:cubicBezTo>
                  <a:cubicBezTo>
                    <a:pt x="9" y="42"/>
                    <a:pt x="6" y="37"/>
                    <a:pt x="3" y="31"/>
                  </a:cubicBezTo>
                  <a:cubicBezTo>
                    <a:pt x="2" y="31"/>
                    <a:pt x="0" y="26"/>
                    <a:pt x="0" y="26"/>
                  </a:cubicBezTo>
                  <a:cubicBezTo>
                    <a:pt x="2" y="25"/>
                    <a:pt x="5" y="23"/>
                    <a:pt x="7" y="21"/>
                  </a:cubicBezTo>
                  <a:cubicBezTo>
                    <a:pt x="10" y="19"/>
                    <a:pt x="14" y="17"/>
                    <a:pt x="17" y="15"/>
                  </a:cubicBezTo>
                  <a:cubicBezTo>
                    <a:pt x="19" y="13"/>
                    <a:pt x="18" y="13"/>
                    <a:pt x="16" y="10"/>
                  </a:cubicBezTo>
                  <a:cubicBezTo>
                    <a:pt x="15" y="7"/>
                    <a:pt x="18" y="7"/>
                    <a:pt x="20" y="5"/>
                  </a:cubicBezTo>
                  <a:cubicBezTo>
                    <a:pt x="23" y="3"/>
                    <a:pt x="25" y="2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8" name="Freeform 8865" descr="© INSCALE GmbH, 05.05.2010&#10;http://www.presentationload.com/">
              <a:extLst>
                <a:ext uri="{FF2B5EF4-FFF2-40B4-BE49-F238E27FC236}">
                  <a16:creationId xmlns:a16="http://schemas.microsoft.com/office/drawing/2014/main" id="{BD7AA051-FFED-2744-9B98-1D30F7A0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774"/>
              <a:ext cx="68" cy="74"/>
            </a:xfrm>
            <a:custGeom>
              <a:avLst/>
              <a:gdLst>
                <a:gd name="T0" fmla="*/ 42 w 44"/>
                <a:gd name="T1" fmla="*/ 2 h 48"/>
                <a:gd name="T2" fmla="*/ 40 w 44"/>
                <a:gd name="T3" fmla="*/ 6 h 48"/>
                <a:gd name="T4" fmla="*/ 43 w 44"/>
                <a:gd name="T5" fmla="*/ 8 h 48"/>
                <a:gd name="T6" fmla="*/ 46 w 44"/>
                <a:gd name="T7" fmla="*/ 12 h 48"/>
                <a:gd name="T8" fmla="*/ 46 w 44"/>
                <a:gd name="T9" fmla="*/ 12 h 48"/>
                <a:gd name="T10" fmla="*/ 46 w 44"/>
                <a:gd name="T11" fmla="*/ 17 h 48"/>
                <a:gd name="T12" fmla="*/ 48 w 44"/>
                <a:gd name="T13" fmla="*/ 19 h 48"/>
                <a:gd name="T14" fmla="*/ 49 w 44"/>
                <a:gd name="T15" fmla="*/ 17 h 48"/>
                <a:gd name="T16" fmla="*/ 49 w 44"/>
                <a:gd name="T17" fmla="*/ 19 h 48"/>
                <a:gd name="T18" fmla="*/ 49 w 44"/>
                <a:gd name="T19" fmla="*/ 19 h 48"/>
                <a:gd name="T20" fmla="*/ 48 w 44"/>
                <a:gd name="T21" fmla="*/ 22 h 48"/>
                <a:gd name="T22" fmla="*/ 48 w 44"/>
                <a:gd name="T23" fmla="*/ 28 h 48"/>
                <a:gd name="T24" fmla="*/ 49 w 44"/>
                <a:gd name="T25" fmla="*/ 28 h 48"/>
                <a:gd name="T26" fmla="*/ 56 w 44"/>
                <a:gd name="T27" fmla="*/ 31 h 48"/>
                <a:gd name="T28" fmla="*/ 56 w 44"/>
                <a:gd name="T29" fmla="*/ 32 h 48"/>
                <a:gd name="T30" fmla="*/ 59 w 44"/>
                <a:gd name="T31" fmla="*/ 34 h 48"/>
                <a:gd name="T32" fmla="*/ 59 w 44"/>
                <a:gd name="T33" fmla="*/ 35 h 48"/>
                <a:gd name="T34" fmla="*/ 59 w 44"/>
                <a:gd name="T35" fmla="*/ 34 h 48"/>
                <a:gd name="T36" fmla="*/ 59 w 44"/>
                <a:gd name="T37" fmla="*/ 37 h 48"/>
                <a:gd name="T38" fmla="*/ 60 w 44"/>
                <a:gd name="T39" fmla="*/ 39 h 48"/>
                <a:gd name="T40" fmla="*/ 65 w 44"/>
                <a:gd name="T41" fmla="*/ 42 h 48"/>
                <a:gd name="T42" fmla="*/ 66 w 44"/>
                <a:gd name="T43" fmla="*/ 40 h 48"/>
                <a:gd name="T44" fmla="*/ 66 w 44"/>
                <a:gd name="T45" fmla="*/ 48 h 48"/>
                <a:gd name="T46" fmla="*/ 48 w 44"/>
                <a:gd name="T47" fmla="*/ 60 h 48"/>
                <a:gd name="T48" fmla="*/ 25 w 44"/>
                <a:gd name="T49" fmla="*/ 74 h 48"/>
                <a:gd name="T50" fmla="*/ 0 w 44"/>
                <a:gd name="T51" fmla="*/ 28 h 48"/>
                <a:gd name="T52" fmla="*/ 42 w 44"/>
                <a:gd name="T53" fmla="*/ 2 h 48"/>
                <a:gd name="T54" fmla="*/ 42 w 44"/>
                <a:gd name="T55" fmla="*/ 2 h 48"/>
                <a:gd name="T56" fmla="*/ 42 w 44"/>
                <a:gd name="T57" fmla="*/ 2 h 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4"/>
                <a:gd name="T88" fmla="*/ 0 h 48"/>
                <a:gd name="T89" fmla="*/ 44 w 44"/>
                <a:gd name="T90" fmla="*/ 48 h 4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4" h="48">
                  <a:moveTo>
                    <a:pt x="27" y="1"/>
                  </a:moveTo>
                  <a:cubicBezTo>
                    <a:pt x="26" y="3"/>
                    <a:pt x="28" y="4"/>
                    <a:pt x="26" y="4"/>
                  </a:cubicBezTo>
                  <a:cubicBezTo>
                    <a:pt x="27" y="5"/>
                    <a:pt x="28" y="6"/>
                    <a:pt x="28" y="5"/>
                  </a:cubicBezTo>
                  <a:cubicBezTo>
                    <a:pt x="29" y="5"/>
                    <a:pt x="30" y="7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9"/>
                    <a:pt x="28" y="12"/>
                    <a:pt x="30" y="11"/>
                  </a:cubicBezTo>
                  <a:cubicBezTo>
                    <a:pt x="30" y="11"/>
                    <a:pt x="31" y="11"/>
                    <a:pt x="31" y="12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2" y="15"/>
                    <a:pt x="32" y="17"/>
                    <a:pt x="31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9"/>
                    <a:pt x="35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7" y="21"/>
                    <a:pt x="38" y="21"/>
                    <a:pt x="38" y="22"/>
                  </a:cubicBezTo>
                  <a:cubicBezTo>
                    <a:pt x="37" y="22"/>
                    <a:pt x="38" y="22"/>
                    <a:pt x="38" y="23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3"/>
                    <a:pt x="38" y="23"/>
                    <a:pt x="38" y="24"/>
                  </a:cubicBezTo>
                  <a:cubicBezTo>
                    <a:pt x="37" y="25"/>
                    <a:pt x="38" y="26"/>
                    <a:pt x="39" y="25"/>
                  </a:cubicBezTo>
                  <a:cubicBezTo>
                    <a:pt x="41" y="25"/>
                    <a:pt x="42" y="26"/>
                    <a:pt x="42" y="27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4" y="26"/>
                    <a:pt x="43" y="30"/>
                    <a:pt x="43" y="31"/>
                  </a:cubicBezTo>
                  <a:cubicBezTo>
                    <a:pt x="44" y="32"/>
                    <a:pt x="33" y="38"/>
                    <a:pt x="31" y="39"/>
                  </a:cubicBezTo>
                  <a:cubicBezTo>
                    <a:pt x="26" y="42"/>
                    <a:pt x="21" y="45"/>
                    <a:pt x="16" y="48"/>
                  </a:cubicBezTo>
                  <a:cubicBezTo>
                    <a:pt x="11" y="38"/>
                    <a:pt x="6" y="28"/>
                    <a:pt x="0" y="18"/>
                  </a:cubicBezTo>
                  <a:cubicBezTo>
                    <a:pt x="0" y="17"/>
                    <a:pt x="25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9" name="Freeform 8866" descr="© INSCALE GmbH, 05.05.2010&#10;http://www.presentationload.com/">
              <a:extLst>
                <a:ext uri="{FF2B5EF4-FFF2-40B4-BE49-F238E27FC236}">
                  <a16:creationId xmlns:a16="http://schemas.microsoft.com/office/drawing/2014/main" id="{BA9EFF00-58A5-914A-9504-3F71E1C05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776"/>
              <a:ext cx="85" cy="166"/>
            </a:xfrm>
            <a:custGeom>
              <a:avLst/>
              <a:gdLst>
                <a:gd name="T0" fmla="*/ 0 w 55"/>
                <a:gd name="T1" fmla="*/ 0 h 107"/>
                <a:gd name="T2" fmla="*/ 83 w 55"/>
                <a:gd name="T3" fmla="*/ 0 h 107"/>
                <a:gd name="T4" fmla="*/ 83 w 55"/>
                <a:gd name="T5" fmla="*/ 14 h 107"/>
                <a:gd name="T6" fmla="*/ 80 w 55"/>
                <a:gd name="T7" fmla="*/ 48 h 107"/>
                <a:gd name="T8" fmla="*/ 77 w 55"/>
                <a:gd name="T9" fmla="*/ 109 h 107"/>
                <a:gd name="T10" fmla="*/ 63 w 55"/>
                <a:gd name="T11" fmla="*/ 121 h 107"/>
                <a:gd name="T12" fmla="*/ 42 w 55"/>
                <a:gd name="T13" fmla="*/ 135 h 107"/>
                <a:gd name="T14" fmla="*/ 0 w 55"/>
                <a:gd name="T15" fmla="*/ 166 h 107"/>
                <a:gd name="T16" fmla="*/ 2 w 55"/>
                <a:gd name="T17" fmla="*/ 147 h 107"/>
                <a:gd name="T18" fmla="*/ 0 w 55"/>
                <a:gd name="T19" fmla="*/ 127 h 107"/>
                <a:gd name="T20" fmla="*/ 0 w 55"/>
                <a:gd name="T21" fmla="*/ 0 h 107"/>
                <a:gd name="T22" fmla="*/ 0 w 55"/>
                <a:gd name="T23" fmla="*/ 0 h 107"/>
                <a:gd name="T24" fmla="*/ 0 w 55"/>
                <a:gd name="T25" fmla="*/ 0 h 1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107"/>
                <a:gd name="T41" fmla="*/ 55 w 55"/>
                <a:gd name="T42" fmla="*/ 107 h 1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107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5" y="3"/>
                    <a:pt x="54" y="6"/>
                    <a:pt x="54" y="9"/>
                  </a:cubicBezTo>
                  <a:cubicBezTo>
                    <a:pt x="53" y="16"/>
                    <a:pt x="53" y="24"/>
                    <a:pt x="52" y="31"/>
                  </a:cubicBezTo>
                  <a:cubicBezTo>
                    <a:pt x="52" y="44"/>
                    <a:pt x="51" y="57"/>
                    <a:pt x="50" y="70"/>
                  </a:cubicBezTo>
                  <a:cubicBezTo>
                    <a:pt x="50" y="74"/>
                    <a:pt x="43" y="76"/>
                    <a:pt x="41" y="78"/>
                  </a:cubicBezTo>
                  <a:cubicBezTo>
                    <a:pt x="36" y="81"/>
                    <a:pt x="32" y="84"/>
                    <a:pt x="27" y="87"/>
                  </a:cubicBezTo>
                  <a:cubicBezTo>
                    <a:pt x="18" y="94"/>
                    <a:pt x="9" y="100"/>
                    <a:pt x="0" y="107"/>
                  </a:cubicBezTo>
                  <a:cubicBezTo>
                    <a:pt x="0" y="103"/>
                    <a:pt x="1" y="98"/>
                    <a:pt x="1" y="95"/>
                  </a:cubicBezTo>
                  <a:cubicBezTo>
                    <a:pt x="1" y="93"/>
                    <a:pt x="2" y="82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0" name="Freeform 8867" descr="© INSCALE GmbH, 05.05.2010&#10;http://www.presentationload.com/">
              <a:extLst>
                <a:ext uri="{FF2B5EF4-FFF2-40B4-BE49-F238E27FC236}">
                  <a16:creationId xmlns:a16="http://schemas.microsoft.com/office/drawing/2014/main" id="{D4C29B5E-0866-3648-841D-A12EFD035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774"/>
              <a:ext cx="105" cy="172"/>
            </a:xfrm>
            <a:custGeom>
              <a:avLst/>
              <a:gdLst>
                <a:gd name="T0" fmla="*/ 23 w 68"/>
                <a:gd name="T1" fmla="*/ 2 h 111"/>
                <a:gd name="T2" fmla="*/ 32 w 68"/>
                <a:gd name="T3" fmla="*/ 2 h 111"/>
                <a:gd name="T4" fmla="*/ 51 w 68"/>
                <a:gd name="T5" fmla="*/ 2 h 111"/>
                <a:gd name="T6" fmla="*/ 60 w 68"/>
                <a:gd name="T7" fmla="*/ 2 h 111"/>
                <a:gd name="T8" fmla="*/ 86 w 68"/>
                <a:gd name="T9" fmla="*/ 2 h 111"/>
                <a:gd name="T10" fmla="*/ 90 w 68"/>
                <a:gd name="T11" fmla="*/ 2 h 111"/>
                <a:gd name="T12" fmla="*/ 97 w 68"/>
                <a:gd name="T13" fmla="*/ 2 h 111"/>
                <a:gd name="T14" fmla="*/ 102 w 68"/>
                <a:gd name="T15" fmla="*/ 19 h 111"/>
                <a:gd name="T16" fmla="*/ 102 w 68"/>
                <a:gd name="T17" fmla="*/ 129 h 111"/>
                <a:gd name="T18" fmla="*/ 102 w 68"/>
                <a:gd name="T19" fmla="*/ 163 h 111"/>
                <a:gd name="T20" fmla="*/ 93 w 68"/>
                <a:gd name="T21" fmla="*/ 164 h 111"/>
                <a:gd name="T22" fmla="*/ 90 w 68"/>
                <a:gd name="T23" fmla="*/ 164 h 111"/>
                <a:gd name="T24" fmla="*/ 88 w 68"/>
                <a:gd name="T25" fmla="*/ 164 h 111"/>
                <a:gd name="T26" fmla="*/ 86 w 68"/>
                <a:gd name="T27" fmla="*/ 163 h 111"/>
                <a:gd name="T28" fmla="*/ 83 w 68"/>
                <a:gd name="T29" fmla="*/ 160 h 111"/>
                <a:gd name="T30" fmla="*/ 79 w 68"/>
                <a:gd name="T31" fmla="*/ 157 h 111"/>
                <a:gd name="T32" fmla="*/ 77 w 68"/>
                <a:gd name="T33" fmla="*/ 155 h 111"/>
                <a:gd name="T34" fmla="*/ 73 w 68"/>
                <a:gd name="T35" fmla="*/ 150 h 111"/>
                <a:gd name="T36" fmla="*/ 66 w 68"/>
                <a:gd name="T37" fmla="*/ 149 h 111"/>
                <a:gd name="T38" fmla="*/ 66 w 68"/>
                <a:gd name="T39" fmla="*/ 147 h 111"/>
                <a:gd name="T40" fmla="*/ 65 w 68"/>
                <a:gd name="T41" fmla="*/ 149 h 111"/>
                <a:gd name="T42" fmla="*/ 59 w 68"/>
                <a:gd name="T43" fmla="*/ 144 h 111"/>
                <a:gd name="T44" fmla="*/ 51 w 68"/>
                <a:gd name="T45" fmla="*/ 136 h 111"/>
                <a:gd name="T46" fmla="*/ 49 w 68"/>
                <a:gd name="T47" fmla="*/ 135 h 111"/>
                <a:gd name="T48" fmla="*/ 45 w 68"/>
                <a:gd name="T49" fmla="*/ 130 h 111"/>
                <a:gd name="T50" fmla="*/ 34 w 68"/>
                <a:gd name="T51" fmla="*/ 113 h 111"/>
                <a:gd name="T52" fmla="*/ 22 w 68"/>
                <a:gd name="T53" fmla="*/ 105 h 111"/>
                <a:gd name="T54" fmla="*/ 9 w 68"/>
                <a:gd name="T55" fmla="*/ 90 h 111"/>
                <a:gd name="T56" fmla="*/ 3 w 68"/>
                <a:gd name="T57" fmla="*/ 81 h 111"/>
                <a:gd name="T58" fmla="*/ 5 w 68"/>
                <a:gd name="T59" fmla="*/ 74 h 111"/>
                <a:gd name="T60" fmla="*/ 3 w 68"/>
                <a:gd name="T61" fmla="*/ 67 h 111"/>
                <a:gd name="T62" fmla="*/ 0 w 68"/>
                <a:gd name="T63" fmla="*/ 45 h 111"/>
                <a:gd name="T64" fmla="*/ 0 w 68"/>
                <a:gd name="T65" fmla="*/ 2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8"/>
                <a:gd name="T100" fmla="*/ 0 h 111"/>
                <a:gd name="T101" fmla="*/ 68 w 6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8" h="111">
                  <a:moveTo>
                    <a:pt x="0" y="1"/>
                  </a:moveTo>
                  <a:cubicBezTo>
                    <a:pt x="5" y="1"/>
                    <a:pt x="10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6" y="1"/>
                    <a:pt x="29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6" y="1"/>
                    <a:pt x="38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6" y="1"/>
                    <a:pt x="51" y="1"/>
                    <a:pt x="56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61" y="1"/>
                    <a:pt x="62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7" y="0"/>
                    <a:pt x="66" y="10"/>
                    <a:pt x="66" y="12"/>
                  </a:cubicBezTo>
                  <a:cubicBezTo>
                    <a:pt x="66" y="21"/>
                    <a:pt x="66" y="30"/>
                    <a:pt x="66" y="40"/>
                  </a:cubicBezTo>
                  <a:cubicBezTo>
                    <a:pt x="66" y="54"/>
                    <a:pt x="66" y="68"/>
                    <a:pt x="66" y="83"/>
                  </a:cubicBezTo>
                  <a:cubicBezTo>
                    <a:pt x="68" y="84"/>
                    <a:pt x="66" y="95"/>
                    <a:pt x="66" y="96"/>
                  </a:cubicBezTo>
                  <a:cubicBezTo>
                    <a:pt x="66" y="99"/>
                    <a:pt x="66" y="102"/>
                    <a:pt x="66" y="105"/>
                  </a:cubicBezTo>
                  <a:cubicBezTo>
                    <a:pt x="66" y="109"/>
                    <a:pt x="65" y="109"/>
                    <a:pt x="62" y="111"/>
                  </a:cubicBezTo>
                  <a:cubicBezTo>
                    <a:pt x="62" y="109"/>
                    <a:pt x="61" y="108"/>
                    <a:pt x="60" y="106"/>
                  </a:cubicBezTo>
                  <a:cubicBezTo>
                    <a:pt x="59" y="107"/>
                    <a:pt x="59" y="107"/>
                    <a:pt x="58" y="106"/>
                  </a:cubicBezTo>
                  <a:cubicBezTo>
                    <a:pt x="58" y="106"/>
                    <a:pt x="58" y="107"/>
                    <a:pt x="58" y="106"/>
                  </a:cubicBezTo>
                  <a:cubicBezTo>
                    <a:pt x="58" y="106"/>
                    <a:pt x="58" y="106"/>
                    <a:pt x="57" y="106"/>
                  </a:cubicBezTo>
                  <a:cubicBezTo>
                    <a:pt x="58" y="106"/>
                    <a:pt x="57" y="106"/>
                    <a:pt x="57" y="106"/>
                  </a:cubicBez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4"/>
                  </a:cubicBezTo>
                  <a:cubicBezTo>
                    <a:pt x="55" y="104"/>
                    <a:pt x="55" y="103"/>
                    <a:pt x="54" y="103"/>
                  </a:cubicBezTo>
                  <a:cubicBezTo>
                    <a:pt x="54" y="102"/>
                    <a:pt x="54" y="102"/>
                    <a:pt x="54" y="101"/>
                  </a:cubicBezTo>
                  <a:cubicBezTo>
                    <a:pt x="53" y="101"/>
                    <a:pt x="52" y="101"/>
                    <a:pt x="51" y="101"/>
                  </a:cubicBezTo>
                  <a:cubicBezTo>
                    <a:pt x="51" y="100"/>
                    <a:pt x="51" y="100"/>
                    <a:pt x="51" y="99"/>
                  </a:cubicBezTo>
                  <a:cubicBezTo>
                    <a:pt x="51" y="99"/>
                    <a:pt x="50" y="99"/>
                    <a:pt x="50" y="100"/>
                  </a:cubicBezTo>
                  <a:cubicBezTo>
                    <a:pt x="50" y="98"/>
                    <a:pt x="49" y="98"/>
                    <a:pt x="48" y="98"/>
                  </a:cubicBezTo>
                  <a:cubicBezTo>
                    <a:pt x="48" y="98"/>
                    <a:pt x="48" y="97"/>
                    <a:pt x="47" y="97"/>
                  </a:cubicBezTo>
                  <a:cubicBezTo>
                    <a:pt x="47" y="97"/>
                    <a:pt x="47" y="97"/>
                    <a:pt x="47" y="97"/>
                  </a:cubicBezTo>
                  <a:cubicBezTo>
                    <a:pt x="45" y="97"/>
                    <a:pt x="45" y="96"/>
                    <a:pt x="43" y="96"/>
                  </a:cubicBezTo>
                  <a:cubicBezTo>
                    <a:pt x="43" y="95"/>
                    <a:pt x="43" y="95"/>
                    <a:pt x="43" y="95"/>
                  </a:cubicBezTo>
                  <a:cubicBezTo>
                    <a:pt x="43" y="95"/>
                    <a:pt x="43" y="95"/>
                    <a:pt x="43" y="95"/>
                  </a:cubicBezTo>
                  <a:cubicBezTo>
                    <a:pt x="43" y="95"/>
                    <a:pt x="42" y="96"/>
                    <a:pt x="42" y="96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1" y="95"/>
                    <a:pt x="40" y="94"/>
                    <a:pt x="39" y="94"/>
                  </a:cubicBezTo>
                  <a:cubicBezTo>
                    <a:pt x="39" y="94"/>
                    <a:pt x="39" y="94"/>
                    <a:pt x="38" y="93"/>
                  </a:cubicBezTo>
                  <a:cubicBezTo>
                    <a:pt x="36" y="93"/>
                    <a:pt x="37" y="90"/>
                    <a:pt x="35" y="89"/>
                  </a:cubicBezTo>
                  <a:cubicBezTo>
                    <a:pt x="34" y="89"/>
                    <a:pt x="34" y="88"/>
                    <a:pt x="33" y="88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87"/>
                    <a:pt x="33" y="87"/>
                    <a:pt x="32" y="87"/>
                  </a:cubicBezTo>
                  <a:cubicBezTo>
                    <a:pt x="32" y="86"/>
                    <a:pt x="31" y="84"/>
                    <a:pt x="30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3"/>
                    <a:pt x="29" y="83"/>
                    <a:pt x="28" y="82"/>
                  </a:cubicBezTo>
                  <a:cubicBezTo>
                    <a:pt x="24" y="81"/>
                    <a:pt x="26" y="74"/>
                    <a:pt x="22" y="73"/>
                  </a:cubicBezTo>
                  <a:cubicBezTo>
                    <a:pt x="21" y="72"/>
                    <a:pt x="19" y="72"/>
                    <a:pt x="18" y="70"/>
                  </a:cubicBezTo>
                  <a:cubicBezTo>
                    <a:pt x="16" y="69"/>
                    <a:pt x="16" y="68"/>
                    <a:pt x="14" y="68"/>
                  </a:cubicBezTo>
                  <a:cubicBezTo>
                    <a:pt x="12" y="67"/>
                    <a:pt x="10" y="57"/>
                    <a:pt x="7" y="58"/>
                  </a:cubicBezTo>
                  <a:cubicBezTo>
                    <a:pt x="7" y="58"/>
                    <a:pt x="6" y="58"/>
                    <a:pt x="6" y="58"/>
                  </a:cubicBezTo>
                  <a:cubicBezTo>
                    <a:pt x="6" y="56"/>
                    <a:pt x="4" y="57"/>
                    <a:pt x="4" y="56"/>
                  </a:cubicBezTo>
                  <a:cubicBezTo>
                    <a:pt x="3" y="54"/>
                    <a:pt x="3" y="52"/>
                    <a:pt x="2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1" y="50"/>
                    <a:pt x="2" y="49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7"/>
                    <a:pt x="3" y="44"/>
                    <a:pt x="2" y="43"/>
                  </a:cubicBezTo>
                  <a:cubicBezTo>
                    <a:pt x="2" y="42"/>
                    <a:pt x="0" y="44"/>
                    <a:pt x="0" y="42"/>
                  </a:cubicBezTo>
                  <a:cubicBezTo>
                    <a:pt x="0" y="37"/>
                    <a:pt x="0" y="33"/>
                    <a:pt x="0" y="29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1" name="Freeform 8868" descr="© INSCALE GmbH, 05.05.2010&#10;http://www.presentationload.com/">
              <a:extLst>
                <a:ext uri="{FF2B5EF4-FFF2-40B4-BE49-F238E27FC236}">
                  <a16:creationId xmlns:a16="http://schemas.microsoft.com/office/drawing/2014/main" id="{5F768AE1-B512-B144-A011-A0850636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774"/>
              <a:ext cx="67" cy="78"/>
            </a:xfrm>
            <a:custGeom>
              <a:avLst/>
              <a:gdLst>
                <a:gd name="T0" fmla="*/ 26 w 43"/>
                <a:gd name="T1" fmla="*/ 2 h 50"/>
                <a:gd name="T2" fmla="*/ 58 w 43"/>
                <a:gd name="T3" fmla="*/ 2 h 50"/>
                <a:gd name="T4" fmla="*/ 62 w 43"/>
                <a:gd name="T5" fmla="*/ 3 h 50"/>
                <a:gd name="T6" fmla="*/ 62 w 43"/>
                <a:gd name="T7" fmla="*/ 17 h 50"/>
                <a:gd name="T8" fmla="*/ 62 w 43"/>
                <a:gd name="T9" fmla="*/ 56 h 50"/>
                <a:gd name="T10" fmla="*/ 62 w 43"/>
                <a:gd name="T11" fmla="*/ 67 h 50"/>
                <a:gd name="T12" fmla="*/ 65 w 43"/>
                <a:gd name="T13" fmla="*/ 67 h 50"/>
                <a:gd name="T14" fmla="*/ 65 w 43"/>
                <a:gd name="T15" fmla="*/ 75 h 50"/>
                <a:gd name="T16" fmla="*/ 67 w 43"/>
                <a:gd name="T17" fmla="*/ 75 h 50"/>
                <a:gd name="T18" fmla="*/ 56 w 43"/>
                <a:gd name="T19" fmla="*/ 76 h 50"/>
                <a:gd name="T20" fmla="*/ 45 w 43"/>
                <a:gd name="T21" fmla="*/ 69 h 50"/>
                <a:gd name="T22" fmla="*/ 41 w 43"/>
                <a:gd name="T23" fmla="*/ 64 h 50"/>
                <a:gd name="T24" fmla="*/ 39 w 43"/>
                <a:gd name="T25" fmla="*/ 61 h 50"/>
                <a:gd name="T26" fmla="*/ 36 w 43"/>
                <a:gd name="T27" fmla="*/ 58 h 50"/>
                <a:gd name="T28" fmla="*/ 30 w 43"/>
                <a:gd name="T29" fmla="*/ 42 h 50"/>
                <a:gd name="T30" fmla="*/ 19 w 43"/>
                <a:gd name="T31" fmla="*/ 33 h 50"/>
                <a:gd name="T32" fmla="*/ 19 w 43"/>
                <a:gd name="T33" fmla="*/ 33 h 50"/>
                <a:gd name="T34" fmla="*/ 9 w 43"/>
                <a:gd name="T35" fmla="*/ 25 h 50"/>
                <a:gd name="T36" fmla="*/ 8 w 43"/>
                <a:gd name="T37" fmla="*/ 25 h 50"/>
                <a:gd name="T38" fmla="*/ 8 w 43"/>
                <a:gd name="T39" fmla="*/ 25 h 50"/>
                <a:gd name="T40" fmla="*/ 8 w 43"/>
                <a:gd name="T41" fmla="*/ 25 h 50"/>
                <a:gd name="T42" fmla="*/ 5 w 43"/>
                <a:gd name="T43" fmla="*/ 23 h 50"/>
                <a:gd name="T44" fmla="*/ 5 w 43"/>
                <a:gd name="T45" fmla="*/ 23 h 50"/>
                <a:gd name="T46" fmla="*/ 5 w 43"/>
                <a:gd name="T47" fmla="*/ 22 h 50"/>
                <a:gd name="T48" fmla="*/ 3 w 43"/>
                <a:gd name="T49" fmla="*/ 12 h 50"/>
                <a:gd name="T50" fmla="*/ 3 w 43"/>
                <a:gd name="T51" fmla="*/ 11 h 50"/>
                <a:gd name="T52" fmla="*/ 3 w 43"/>
                <a:gd name="T53" fmla="*/ 11 h 50"/>
                <a:gd name="T54" fmla="*/ 3 w 43"/>
                <a:gd name="T55" fmla="*/ 11 h 50"/>
                <a:gd name="T56" fmla="*/ 2 w 43"/>
                <a:gd name="T57" fmla="*/ 11 h 50"/>
                <a:gd name="T58" fmla="*/ 3 w 43"/>
                <a:gd name="T59" fmla="*/ 8 h 50"/>
                <a:gd name="T60" fmla="*/ 3 w 43"/>
                <a:gd name="T61" fmla="*/ 8 h 50"/>
                <a:gd name="T62" fmla="*/ 2 w 43"/>
                <a:gd name="T63" fmla="*/ 5 h 50"/>
                <a:gd name="T64" fmla="*/ 2 w 43"/>
                <a:gd name="T65" fmla="*/ 5 h 50"/>
                <a:gd name="T66" fmla="*/ 26 w 43"/>
                <a:gd name="T67" fmla="*/ 2 h 50"/>
                <a:gd name="T68" fmla="*/ 26 w 43"/>
                <a:gd name="T69" fmla="*/ 2 h 50"/>
                <a:gd name="T70" fmla="*/ 26 w 43"/>
                <a:gd name="T71" fmla="*/ 2 h 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"/>
                <a:gd name="T109" fmla="*/ 0 h 50"/>
                <a:gd name="T110" fmla="*/ 43 w 43"/>
                <a:gd name="T111" fmla="*/ 50 h 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" h="50">
                  <a:moveTo>
                    <a:pt x="17" y="1"/>
                  </a:moveTo>
                  <a:cubicBezTo>
                    <a:pt x="24" y="1"/>
                    <a:pt x="30" y="1"/>
                    <a:pt x="37" y="1"/>
                  </a:cubicBezTo>
                  <a:cubicBezTo>
                    <a:pt x="39" y="1"/>
                    <a:pt x="40" y="0"/>
                    <a:pt x="40" y="2"/>
                  </a:cubicBezTo>
                  <a:cubicBezTo>
                    <a:pt x="40" y="5"/>
                    <a:pt x="40" y="8"/>
                    <a:pt x="40" y="11"/>
                  </a:cubicBezTo>
                  <a:cubicBezTo>
                    <a:pt x="40" y="20"/>
                    <a:pt x="40" y="28"/>
                    <a:pt x="40" y="36"/>
                  </a:cubicBezTo>
                  <a:cubicBezTo>
                    <a:pt x="40" y="38"/>
                    <a:pt x="40" y="41"/>
                    <a:pt x="40" y="43"/>
                  </a:cubicBezTo>
                  <a:cubicBezTo>
                    <a:pt x="40" y="43"/>
                    <a:pt x="42" y="42"/>
                    <a:pt x="42" y="43"/>
                  </a:cubicBezTo>
                  <a:cubicBezTo>
                    <a:pt x="42" y="45"/>
                    <a:pt x="42" y="47"/>
                    <a:pt x="42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0" y="50"/>
                    <a:pt x="39" y="50"/>
                    <a:pt x="36" y="49"/>
                  </a:cubicBezTo>
                  <a:cubicBezTo>
                    <a:pt x="33" y="49"/>
                    <a:pt x="31" y="45"/>
                    <a:pt x="29" y="44"/>
                  </a:cubicBezTo>
                  <a:cubicBezTo>
                    <a:pt x="27" y="44"/>
                    <a:pt x="27" y="43"/>
                    <a:pt x="26" y="41"/>
                  </a:cubicBezTo>
                  <a:cubicBezTo>
                    <a:pt x="26" y="40"/>
                    <a:pt x="25" y="40"/>
                    <a:pt x="25" y="39"/>
                  </a:cubicBezTo>
                  <a:cubicBezTo>
                    <a:pt x="25" y="37"/>
                    <a:pt x="24" y="38"/>
                    <a:pt x="23" y="37"/>
                  </a:cubicBezTo>
                  <a:cubicBezTo>
                    <a:pt x="21" y="34"/>
                    <a:pt x="21" y="30"/>
                    <a:pt x="19" y="27"/>
                  </a:cubicBezTo>
                  <a:cubicBezTo>
                    <a:pt x="18" y="25"/>
                    <a:pt x="16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24"/>
                    <a:pt x="8" y="17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9"/>
                    <a:pt x="2" y="8"/>
                  </a:cubicBezTo>
                  <a:cubicBezTo>
                    <a:pt x="2" y="8"/>
                    <a:pt x="3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0"/>
                    <a:pt x="15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2" name="Freeform 8869" descr="© INSCALE GmbH, 05.05.2010&#10;http://www.presentationload.com/">
              <a:extLst>
                <a:ext uri="{FF2B5EF4-FFF2-40B4-BE49-F238E27FC236}">
                  <a16:creationId xmlns:a16="http://schemas.microsoft.com/office/drawing/2014/main" id="{32C91F09-4BFD-0F4B-84A5-59B60D97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776"/>
              <a:ext cx="64" cy="48"/>
            </a:xfrm>
            <a:custGeom>
              <a:avLst/>
              <a:gdLst>
                <a:gd name="T0" fmla="*/ 2 w 41"/>
                <a:gd name="T1" fmla="*/ 0 h 31"/>
                <a:gd name="T2" fmla="*/ 64 w 41"/>
                <a:gd name="T3" fmla="*/ 0 h 31"/>
                <a:gd name="T4" fmla="*/ 64 w 41"/>
                <a:gd name="T5" fmla="*/ 43 h 31"/>
                <a:gd name="T6" fmla="*/ 34 w 41"/>
                <a:gd name="T7" fmla="*/ 39 h 31"/>
                <a:gd name="T8" fmla="*/ 36 w 41"/>
                <a:gd name="T9" fmla="*/ 39 h 31"/>
                <a:gd name="T10" fmla="*/ 28 w 41"/>
                <a:gd name="T11" fmla="*/ 31 h 31"/>
                <a:gd name="T12" fmla="*/ 22 w 41"/>
                <a:gd name="T13" fmla="*/ 29 h 31"/>
                <a:gd name="T14" fmla="*/ 19 w 41"/>
                <a:gd name="T15" fmla="*/ 28 h 31"/>
                <a:gd name="T16" fmla="*/ 11 w 41"/>
                <a:gd name="T17" fmla="*/ 17 h 31"/>
                <a:gd name="T18" fmla="*/ 8 w 41"/>
                <a:gd name="T19" fmla="*/ 11 h 31"/>
                <a:gd name="T20" fmla="*/ 8 w 41"/>
                <a:gd name="T21" fmla="*/ 8 h 31"/>
                <a:gd name="T22" fmla="*/ 6 w 41"/>
                <a:gd name="T23" fmla="*/ 6 h 31"/>
                <a:gd name="T24" fmla="*/ 5 w 41"/>
                <a:gd name="T25" fmla="*/ 2 h 31"/>
                <a:gd name="T26" fmla="*/ 2 w 41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"/>
                <a:gd name="T43" fmla="*/ 0 h 31"/>
                <a:gd name="T44" fmla="*/ 41 w 41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" h="31">
                  <a:moveTo>
                    <a:pt x="1" y="0"/>
                  </a:moveTo>
                  <a:cubicBezTo>
                    <a:pt x="15" y="0"/>
                    <a:pt x="28" y="0"/>
                    <a:pt x="41" y="0"/>
                  </a:cubicBezTo>
                  <a:cubicBezTo>
                    <a:pt x="41" y="9"/>
                    <a:pt x="41" y="19"/>
                    <a:pt x="41" y="28"/>
                  </a:cubicBezTo>
                  <a:cubicBezTo>
                    <a:pt x="37" y="28"/>
                    <a:pt x="22" y="31"/>
                    <a:pt x="22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18" y="20"/>
                    <a:pt x="18" y="20"/>
                  </a:cubicBezTo>
                  <a:cubicBezTo>
                    <a:pt x="15" y="21"/>
                    <a:pt x="16" y="21"/>
                    <a:pt x="14" y="19"/>
                  </a:cubicBezTo>
                  <a:cubicBezTo>
                    <a:pt x="14" y="19"/>
                    <a:pt x="12" y="18"/>
                    <a:pt x="12" y="18"/>
                  </a:cubicBezTo>
                  <a:cubicBezTo>
                    <a:pt x="11" y="15"/>
                    <a:pt x="11" y="6"/>
                    <a:pt x="7" y="11"/>
                  </a:cubicBezTo>
                  <a:cubicBezTo>
                    <a:pt x="8" y="9"/>
                    <a:pt x="6" y="9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4" y="5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0" y="2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3" name="Freeform 8870" descr="© INSCALE GmbH, 05.05.2010&#10;http://www.presentationload.com/">
              <a:extLst>
                <a:ext uri="{FF2B5EF4-FFF2-40B4-BE49-F238E27FC236}">
                  <a16:creationId xmlns:a16="http://schemas.microsoft.com/office/drawing/2014/main" id="{13F080CD-E3A2-DF4D-9FC0-68F34DAB5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776"/>
              <a:ext cx="104" cy="153"/>
            </a:xfrm>
            <a:custGeom>
              <a:avLst/>
              <a:gdLst>
                <a:gd name="T0" fmla="*/ 8 w 67"/>
                <a:gd name="T1" fmla="*/ 0 h 99"/>
                <a:gd name="T2" fmla="*/ 12 w 67"/>
                <a:gd name="T3" fmla="*/ 0 h 99"/>
                <a:gd name="T4" fmla="*/ 14 w 67"/>
                <a:gd name="T5" fmla="*/ 3 h 99"/>
                <a:gd name="T6" fmla="*/ 16 w 67"/>
                <a:gd name="T7" fmla="*/ 2 h 99"/>
                <a:gd name="T8" fmla="*/ 17 w 67"/>
                <a:gd name="T9" fmla="*/ 8 h 99"/>
                <a:gd name="T10" fmla="*/ 20 w 67"/>
                <a:gd name="T11" fmla="*/ 14 h 99"/>
                <a:gd name="T12" fmla="*/ 22 w 67"/>
                <a:gd name="T13" fmla="*/ 17 h 99"/>
                <a:gd name="T14" fmla="*/ 26 w 67"/>
                <a:gd name="T15" fmla="*/ 14 h 99"/>
                <a:gd name="T16" fmla="*/ 29 w 67"/>
                <a:gd name="T17" fmla="*/ 28 h 99"/>
                <a:gd name="T18" fmla="*/ 33 w 67"/>
                <a:gd name="T19" fmla="*/ 29 h 99"/>
                <a:gd name="T20" fmla="*/ 39 w 67"/>
                <a:gd name="T21" fmla="*/ 31 h 99"/>
                <a:gd name="T22" fmla="*/ 47 w 67"/>
                <a:gd name="T23" fmla="*/ 39 h 99"/>
                <a:gd name="T24" fmla="*/ 45 w 67"/>
                <a:gd name="T25" fmla="*/ 39 h 99"/>
                <a:gd name="T26" fmla="*/ 53 w 67"/>
                <a:gd name="T27" fmla="*/ 45 h 99"/>
                <a:gd name="T28" fmla="*/ 54 w 67"/>
                <a:gd name="T29" fmla="*/ 45 h 99"/>
                <a:gd name="T30" fmla="*/ 56 w 67"/>
                <a:gd name="T31" fmla="*/ 46 h 99"/>
                <a:gd name="T32" fmla="*/ 57 w 67"/>
                <a:gd name="T33" fmla="*/ 51 h 99"/>
                <a:gd name="T34" fmla="*/ 59 w 67"/>
                <a:gd name="T35" fmla="*/ 57 h 99"/>
                <a:gd name="T36" fmla="*/ 59 w 67"/>
                <a:gd name="T37" fmla="*/ 62 h 99"/>
                <a:gd name="T38" fmla="*/ 64 w 67"/>
                <a:gd name="T39" fmla="*/ 71 h 99"/>
                <a:gd name="T40" fmla="*/ 68 w 67"/>
                <a:gd name="T41" fmla="*/ 73 h 99"/>
                <a:gd name="T42" fmla="*/ 71 w 67"/>
                <a:gd name="T43" fmla="*/ 73 h 99"/>
                <a:gd name="T44" fmla="*/ 75 w 67"/>
                <a:gd name="T45" fmla="*/ 73 h 99"/>
                <a:gd name="T46" fmla="*/ 79 w 67"/>
                <a:gd name="T47" fmla="*/ 73 h 99"/>
                <a:gd name="T48" fmla="*/ 79 w 67"/>
                <a:gd name="T49" fmla="*/ 71 h 99"/>
                <a:gd name="T50" fmla="*/ 82 w 67"/>
                <a:gd name="T51" fmla="*/ 74 h 99"/>
                <a:gd name="T52" fmla="*/ 87 w 67"/>
                <a:gd name="T53" fmla="*/ 79 h 99"/>
                <a:gd name="T54" fmla="*/ 99 w 67"/>
                <a:gd name="T55" fmla="*/ 79 h 99"/>
                <a:gd name="T56" fmla="*/ 104 w 67"/>
                <a:gd name="T57" fmla="*/ 77 h 99"/>
                <a:gd name="T58" fmla="*/ 50 w 67"/>
                <a:gd name="T59" fmla="*/ 153 h 99"/>
                <a:gd name="T60" fmla="*/ 16 w 67"/>
                <a:gd name="T61" fmla="*/ 124 h 99"/>
                <a:gd name="T62" fmla="*/ 2 w 67"/>
                <a:gd name="T63" fmla="*/ 111 h 99"/>
                <a:gd name="T64" fmla="*/ 2 w 67"/>
                <a:gd name="T65" fmla="*/ 99 h 99"/>
                <a:gd name="T66" fmla="*/ 8 w 67"/>
                <a:gd name="T67" fmla="*/ 0 h 99"/>
                <a:gd name="T68" fmla="*/ 8 w 67"/>
                <a:gd name="T69" fmla="*/ 0 h 99"/>
                <a:gd name="T70" fmla="*/ 8 w 67"/>
                <a:gd name="T71" fmla="*/ 0 h 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7"/>
                <a:gd name="T109" fmla="*/ 0 h 99"/>
                <a:gd name="T110" fmla="*/ 67 w 67"/>
                <a:gd name="T111" fmla="*/ 99 h 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7" h="99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1"/>
                    <a:pt x="10" y="1"/>
                  </a:cubicBezTo>
                  <a:cubicBezTo>
                    <a:pt x="10" y="2"/>
                    <a:pt x="11" y="4"/>
                    <a:pt x="11" y="5"/>
                  </a:cubicBezTo>
                  <a:cubicBezTo>
                    <a:pt x="12" y="6"/>
                    <a:pt x="12" y="8"/>
                    <a:pt x="13" y="9"/>
                  </a:cubicBezTo>
                  <a:cubicBezTo>
                    <a:pt x="15" y="9"/>
                    <a:pt x="15" y="10"/>
                    <a:pt x="14" y="11"/>
                  </a:cubicBezTo>
                  <a:cubicBezTo>
                    <a:pt x="15" y="10"/>
                    <a:pt x="16" y="10"/>
                    <a:pt x="17" y="9"/>
                  </a:cubicBezTo>
                  <a:cubicBezTo>
                    <a:pt x="19" y="11"/>
                    <a:pt x="18" y="16"/>
                    <a:pt x="19" y="18"/>
                  </a:cubicBezTo>
                  <a:cubicBezTo>
                    <a:pt x="20" y="18"/>
                    <a:pt x="20" y="19"/>
                    <a:pt x="21" y="19"/>
                  </a:cubicBezTo>
                  <a:cubicBezTo>
                    <a:pt x="23" y="21"/>
                    <a:pt x="22" y="21"/>
                    <a:pt x="25" y="20"/>
                  </a:cubicBezTo>
                  <a:cubicBezTo>
                    <a:pt x="25" y="20"/>
                    <a:pt x="30" y="24"/>
                    <a:pt x="30" y="25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8"/>
                    <a:pt x="32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6" y="29"/>
                    <a:pt x="35" y="30"/>
                    <a:pt x="36" y="30"/>
                  </a:cubicBezTo>
                  <a:cubicBezTo>
                    <a:pt x="37" y="30"/>
                    <a:pt x="37" y="33"/>
                    <a:pt x="37" y="33"/>
                  </a:cubicBezTo>
                  <a:cubicBezTo>
                    <a:pt x="36" y="35"/>
                    <a:pt x="37" y="35"/>
                    <a:pt x="38" y="37"/>
                  </a:cubicBezTo>
                  <a:cubicBezTo>
                    <a:pt x="38" y="38"/>
                    <a:pt x="37" y="39"/>
                    <a:pt x="38" y="40"/>
                  </a:cubicBezTo>
                  <a:cubicBezTo>
                    <a:pt x="38" y="41"/>
                    <a:pt x="39" y="48"/>
                    <a:pt x="41" y="46"/>
                  </a:cubicBezTo>
                  <a:cubicBezTo>
                    <a:pt x="42" y="46"/>
                    <a:pt x="44" y="45"/>
                    <a:pt x="44" y="47"/>
                  </a:cubicBezTo>
                  <a:cubicBezTo>
                    <a:pt x="45" y="47"/>
                    <a:pt x="46" y="47"/>
                    <a:pt x="46" y="47"/>
                  </a:cubicBezTo>
                  <a:cubicBezTo>
                    <a:pt x="48" y="46"/>
                    <a:pt x="47" y="47"/>
                    <a:pt x="48" y="47"/>
                  </a:cubicBezTo>
                  <a:cubicBezTo>
                    <a:pt x="49" y="47"/>
                    <a:pt x="50" y="46"/>
                    <a:pt x="51" y="47"/>
                  </a:cubicBezTo>
                  <a:cubicBezTo>
                    <a:pt x="51" y="47"/>
                    <a:pt x="51" y="46"/>
                    <a:pt x="51" y="46"/>
                  </a:cubicBezTo>
                  <a:cubicBezTo>
                    <a:pt x="53" y="46"/>
                    <a:pt x="52" y="47"/>
                    <a:pt x="53" y="48"/>
                  </a:cubicBezTo>
                  <a:cubicBezTo>
                    <a:pt x="53" y="50"/>
                    <a:pt x="55" y="50"/>
                    <a:pt x="56" y="51"/>
                  </a:cubicBezTo>
                  <a:cubicBezTo>
                    <a:pt x="59" y="50"/>
                    <a:pt x="61" y="51"/>
                    <a:pt x="64" y="51"/>
                  </a:cubicBezTo>
                  <a:cubicBezTo>
                    <a:pt x="64" y="49"/>
                    <a:pt x="66" y="49"/>
                    <a:pt x="67" y="50"/>
                  </a:cubicBezTo>
                  <a:cubicBezTo>
                    <a:pt x="55" y="66"/>
                    <a:pt x="44" y="83"/>
                    <a:pt x="32" y="99"/>
                  </a:cubicBezTo>
                  <a:cubicBezTo>
                    <a:pt x="25" y="93"/>
                    <a:pt x="18" y="86"/>
                    <a:pt x="10" y="80"/>
                  </a:cubicBezTo>
                  <a:cubicBezTo>
                    <a:pt x="8" y="77"/>
                    <a:pt x="2" y="75"/>
                    <a:pt x="1" y="72"/>
                  </a:cubicBezTo>
                  <a:cubicBezTo>
                    <a:pt x="0" y="70"/>
                    <a:pt x="1" y="66"/>
                    <a:pt x="1" y="64"/>
                  </a:cubicBezTo>
                  <a:cubicBezTo>
                    <a:pt x="3" y="43"/>
                    <a:pt x="4" y="2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4" name="Freeform 8871" descr="© INSCALE GmbH, 05.05.2010&#10;http://www.presentationload.com/">
              <a:extLst>
                <a:ext uri="{FF2B5EF4-FFF2-40B4-BE49-F238E27FC236}">
                  <a16:creationId xmlns:a16="http://schemas.microsoft.com/office/drawing/2014/main" id="{4B5D1F19-6C1F-834C-A16D-2B41AEA4D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779"/>
              <a:ext cx="68" cy="51"/>
            </a:xfrm>
            <a:custGeom>
              <a:avLst/>
              <a:gdLst>
                <a:gd name="T0" fmla="*/ 0 w 44"/>
                <a:gd name="T1" fmla="*/ 0 h 33"/>
                <a:gd name="T2" fmla="*/ 43 w 44"/>
                <a:gd name="T3" fmla="*/ 0 h 33"/>
                <a:gd name="T4" fmla="*/ 51 w 44"/>
                <a:gd name="T5" fmla="*/ 6 h 33"/>
                <a:gd name="T6" fmla="*/ 51 w 44"/>
                <a:gd name="T7" fmla="*/ 6 h 33"/>
                <a:gd name="T8" fmla="*/ 53 w 44"/>
                <a:gd name="T9" fmla="*/ 6 h 33"/>
                <a:gd name="T10" fmla="*/ 53 w 44"/>
                <a:gd name="T11" fmla="*/ 6 h 33"/>
                <a:gd name="T12" fmla="*/ 54 w 44"/>
                <a:gd name="T13" fmla="*/ 8 h 33"/>
                <a:gd name="T14" fmla="*/ 54 w 44"/>
                <a:gd name="T15" fmla="*/ 8 h 33"/>
                <a:gd name="T16" fmla="*/ 54 w 44"/>
                <a:gd name="T17" fmla="*/ 8 h 33"/>
                <a:gd name="T18" fmla="*/ 56 w 44"/>
                <a:gd name="T19" fmla="*/ 11 h 33"/>
                <a:gd name="T20" fmla="*/ 56 w 44"/>
                <a:gd name="T21" fmla="*/ 11 h 33"/>
                <a:gd name="T22" fmla="*/ 57 w 44"/>
                <a:gd name="T23" fmla="*/ 11 h 33"/>
                <a:gd name="T24" fmla="*/ 57 w 44"/>
                <a:gd name="T25" fmla="*/ 12 h 33"/>
                <a:gd name="T26" fmla="*/ 59 w 44"/>
                <a:gd name="T27" fmla="*/ 12 h 33"/>
                <a:gd name="T28" fmla="*/ 59 w 44"/>
                <a:gd name="T29" fmla="*/ 14 h 33"/>
                <a:gd name="T30" fmla="*/ 59 w 44"/>
                <a:gd name="T31" fmla="*/ 14 h 33"/>
                <a:gd name="T32" fmla="*/ 60 w 44"/>
                <a:gd name="T33" fmla="*/ 20 h 33"/>
                <a:gd name="T34" fmla="*/ 62 w 44"/>
                <a:gd name="T35" fmla="*/ 20 h 33"/>
                <a:gd name="T36" fmla="*/ 63 w 44"/>
                <a:gd name="T37" fmla="*/ 22 h 33"/>
                <a:gd name="T38" fmla="*/ 63 w 44"/>
                <a:gd name="T39" fmla="*/ 22 h 33"/>
                <a:gd name="T40" fmla="*/ 63 w 44"/>
                <a:gd name="T41" fmla="*/ 25 h 33"/>
                <a:gd name="T42" fmla="*/ 65 w 44"/>
                <a:gd name="T43" fmla="*/ 25 h 33"/>
                <a:gd name="T44" fmla="*/ 65 w 44"/>
                <a:gd name="T45" fmla="*/ 25 h 33"/>
                <a:gd name="T46" fmla="*/ 65 w 44"/>
                <a:gd name="T47" fmla="*/ 25 h 33"/>
                <a:gd name="T48" fmla="*/ 68 w 44"/>
                <a:gd name="T49" fmla="*/ 34 h 33"/>
                <a:gd name="T50" fmla="*/ 66 w 44"/>
                <a:gd name="T51" fmla="*/ 39 h 33"/>
                <a:gd name="T52" fmla="*/ 65 w 44"/>
                <a:gd name="T53" fmla="*/ 37 h 33"/>
                <a:gd name="T54" fmla="*/ 66 w 44"/>
                <a:gd name="T55" fmla="*/ 40 h 33"/>
                <a:gd name="T56" fmla="*/ 66 w 44"/>
                <a:gd name="T57" fmla="*/ 40 h 33"/>
                <a:gd name="T58" fmla="*/ 66 w 44"/>
                <a:gd name="T59" fmla="*/ 40 h 33"/>
                <a:gd name="T60" fmla="*/ 65 w 44"/>
                <a:gd name="T61" fmla="*/ 45 h 33"/>
                <a:gd name="T62" fmla="*/ 65 w 44"/>
                <a:gd name="T63" fmla="*/ 45 h 33"/>
                <a:gd name="T64" fmla="*/ 63 w 44"/>
                <a:gd name="T65" fmla="*/ 48 h 33"/>
                <a:gd name="T66" fmla="*/ 56 w 44"/>
                <a:gd name="T67" fmla="*/ 46 h 33"/>
                <a:gd name="T68" fmla="*/ 48 w 44"/>
                <a:gd name="T69" fmla="*/ 49 h 33"/>
                <a:gd name="T70" fmla="*/ 40 w 44"/>
                <a:gd name="T71" fmla="*/ 43 h 33"/>
                <a:gd name="T72" fmla="*/ 22 w 44"/>
                <a:gd name="T73" fmla="*/ 42 h 33"/>
                <a:gd name="T74" fmla="*/ 11 w 44"/>
                <a:gd name="T75" fmla="*/ 39 h 33"/>
                <a:gd name="T76" fmla="*/ 9 w 44"/>
                <a:gd name="T77" fmla="*/ 26 h 33"/>
                <a:gd name="T78" fmla="*/ 5 w 44"/>
                <a:gd name="T79" fmla="*/ 15 h 33"/>
                <a:gd name="T80" fmla="*/ 3 w 44"/>
                <a:gd name="T81" fmla="*/ 11 h 33"/>
                <a:gd name="T82" fmla="*/ 0 w 44"/>
                <a:gd name="T83" fmla="*/ 0 h 33"/>
                <a:gd name="T84" fmla="*/ 0 w 44"/>
                <a:gd name="T85" fmla="*/ 0 h 33"/>
                <a:gd name="T86" fmla="*/ 0 w 44"/>
                <a:gd name="T87" fmla="*/ 0 h 3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"/>
                <a:gd name="T133" fmla="*/ 0 h 33"/>
                <a:gd name="T134" fmla="*/ 44 w 44"/>
                <a:gd name="T135" fmla="*/ 33 h 3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" h="33">
                  <a:moveTo>
                    <a:pt x="0" y="0"/>
                  </a:moveTo>
                  <a:cubicBezTo>
                    <a:pt x="9" y="0"/>
                    <a:pt x="19" y="0"/>
                    <a:pt x="28" y="0"/>
                  </a:cubicBezTo>
                  <a:cubicBezTo>
                    <a:pt x="32" y="0"/>
                    <a:pt x="31" y="2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8" y="7"/>
                    <a:pt x="38" y="7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9" y="12"/>
                    <a:pt x="39" y="13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0" y="13"/>
                    <a:pt x="40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5"/>
                    <a:pt x="42" y="15"/>
                    <a:pt x="4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7"/>
                    <a:pt x="42" y="22"/>
                    <a:pt x="44" y="22"/>
                  </a:cubicBezTo>
                  <a:cubicBezTo>
                    <a:pt x="44" y="23"/>
                    <a:pt x="43" y="24"/>
                    <a:pt x="43" y="25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8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1"/>
                  </a:cubicBezTo>
                  <a:cubicBezTo>
                    <a:pt x="39" y="30"/>
                    <a:pt x="37" y="29"/>
                    <a:pt x="36" y="30"/>
                  </a:cubicBezTo>
                  <a:cubicBezTo>
                    <a:pt x="33" y="32"/>
                    <a:pt x="33" y="33"/>
                    <a:pt x="31" y="32"/>
                  </a:cubicBezTo>
                  <a:cubicBezTo>
                    <a:pt x="29" y="31"/>
                    <a:pt x="27" y="29"/>
                    <a:pt x="26" y="28"/>
                  </a:cubicBezTo>
                  <a:cubicBezTo>
                    <a:pt x="22" y="28"/>
                    <a:pt x="18" y="27"/>
                    <a:pt x="14" y="27"/>
                  </a:cubicBezTo>
                  <a:cubicBezTo>
                    <a:pt x="12" y="27"/>
                    <a:pt x="8" y="27"/>
                    <a:pt x="7" y="25"/>
                  </a:cubicBezTo>
                  <a:cubicBezTo>
                    <a:pt x="5" y="23"/>
                    <a:pt x="7" y="19"/>
                    <a:pt x="6" y="17"/>
                  </a:cubicBezTo>
                  <a:cubicBezTo>
                    <a:pt x="5" y="15"/>
                    <a:pt x="6" y="12"/>
                    <a:pt x="3" y="10"/>
                  </a:cubicBezTo>
                  <a:cubicBezTo>
                    <a:pt x="3" y="10"/>
                    <a:pt x="2" y="7"/>
                    <a:pt x="2" y="7"/>
                  </a:cubicBezTo>
                  <a:cubicBezTo>
                    <a:pt x="1" y="4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5" name="Freeform 8872" descr="© INSCALE GmbH, 05.05.2010&#10;http://www.presentationload.com/">
              <a:extLst>
                <a:ext uri="{FF2B5EF4-FFF2-40B4-BE49-F238E27FC236}">
                  <a16:creationId xmlns:a16="http://schemas.microsoft.com/office/drawing/2014/main" id="{6C96EDBF-A6D0-2142-B16A-3FBE93FB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793"/>
              <a:ext cx="81" cy="77"/>
            </a:xfrm>
            <a:custGeom>
              <a:avLst/>
              <a:gdLst>
                <a:gd name="T0" fmla="*/ 67 w 52"/>
                <a:gd name="T1" fmla="*/ 18 h 50"/>
                <a:gd name="T2" fmla="*/ 79 w 52"/>
                <a:gd name="T3" fmla="*/ 40 h 50"/>
                <a:gd name="T4" fmla="*/ 69 w 52"/>
                <a:gd name="T5" fmla="*/ 49 h 50"/>
                <a:gd name="T6" fmla="*/ 30 w 52"/>
                <a:gd name="T7" fmla="*/ 77 h 50"/>
                <a:gd name="T8" fmla="*/ 5 w 52"/>
                <a:gd name="T9" fmla="*/ 34 h 50"/>
                <a:gd name="T10" fmla="*/ 58 w 52"/>
                <a:gd name="T11" fmla="*/ 0 h 50"/>
                <a:gd name="T12" fmla="*/ 67 w 52"/>
                <a:gd name="T13" fmla="*/ 18 h 50"/>
                <a:gd name="T14" fmla="*/ 67 w 52"/>
                <a:gd name="T15" fmla="*/ 18 h 50"/>
                <a:gd name="T16" fmla="*/ 67 w 52"/>
                <a:gd name="T17" fmla="*/ 18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50"/>
                <a:gd name="T29" fmla="*/ 52 w 52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50">
                  <a:moveTo>
                    <a:pt x="43" y="12"/>
                  </a:moveTo>
                  <a:cubicBezTo>
                    <a:pt x="46" y="17"/>
                    <a:pt x="48" y="21"/>
                    <a:pt x="51" y="26"/>
                  </a:cubicBezTo>
                  <a:cubicBezTo>
                    <a:pt x="52" y="29"/>
                    <a:pt x="47" y="31"/>
                    <a:pt x="44" y="32"/>
                  </a:cubicBezTo>
                  <a:cubicBezTo>
                    <a:pt x="36" y="38"/>
                    <a:pt x="27" y="43"/>
                    <a:pt x="19" y="50"/>
                  </a:cubicBezTo>
                  <a:cubicBezTo>
                    <a:pt x="16" y="46"/>
                    <a:pt x="0" y="24"/>
                    <a:pt x="3" y="22"/>
                  </a:cubicBezTo>
                  <a:cubicBezTo>
                    <a:pt x="14" y="15"/>
                    <a:pt x="26" y="7"/>
                    <a:pt x="37" y="0"/>
                  </a:cubicBezTo>
                  <a:cubicBezTo>
                    <a:pt x="39" y="4"/>
                    <a:pt x="41" y="8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6" name="Freeform 8873" descr="© INSCALE GmbH, 05.05.2010&#10;http://www.presentationload.com/">
              <a:extLst>
                <a:ext uri="{FF2B5EF4-FFF2-40B4-BE49-F238E27FC236}">
                  <a16:creationId xmlns:a16="http://schemas.microsoft.com/office/drawing/2014/main" id="{B853D530-2824-104F-A1C2-085DFE0E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793"/>
              <a:ext cx="65" cy="78"/>
            </a:xfrm>
            <a:custGeom>
              <a:avLst/>
              <a:gdLst>
                <a:gd name="T0" fmla="*/ 5 w 42"/>
                <a:gd name="T1" fmla="*/ 2 h 51"/>
                <a:gd name="T2" fmla="*/ 37 w 42"/>
                <a:gd name="T3" fmla="*/ 3 h 51"/>
                <a:gd name="T4" fmla="*/ 53 w 42"/>
                <a:gd name="T5" fmla="*/ 6 h 51"/>
                <a:gd name="T6" fmla="*/ 57 w 42"/>
                <a:gd name="T7" fmla="*/ 28 h 51"/>
                <a:gd name="T8" fmla="*/ 60 w 42"/>
                <a:gd name="T9" fmla="*/ 31 h 51"/>
                <a:gd name="T10" fmla="*/ 63 w 42"/>
                <a:gd name="T11" fmla="*/ 37 h 51"/>
                <a:gd name="T12" fmla="*/ 65 w 42"/>
                <a:gd name="T13" fmla="*/ 44 h 51"/>
                <a:gd name="T14" fmla="*/ 63 w 42"/>
                <a:gd name="T15" fmla="*/ 50 h 51"/>
                <a:gd name="T16" fmla="*/ 63 w 42"/>
                <a:gd name="T17" fmla="*/ 57 h 51"/>
                <a:gd name="T18" fmla="*/ 63 w 42"/>
                <a:gd name="T19" fmla="*/ 69 h 51"/>
                <a:gd name="T20" fmla="*/ 62 w 42"/>
                <a:gd name="T21" fmla="*/ 78 h 51"/>
                <a:gd name="T22" fmla="*/ 54 w 42"/>
                <a:gd name="T23" fmla="*/ 69 h 51"/>
                <a:gd name="T24" fmla="*/ 50 w 42"/>
                <a:gd name="T25" fmla="*/ 64 h 51"/>
                <a:gd name="T26" fmla="*/ 48 w 42"/>
                <a:gd name="T27" fmla="*/ 58 h 51"/>
                <a:gd name="T28" fmla="*/ 45 w 42"/>
                <a:gd name="T29" fmla="*/ 55 h 51"/>
                <a:gd name="T30" fmla="*/ 45 w 42"/>
                <a:gd name="T31" fmla="*/ 55 h 51"/>
                <a:gd name="T32" fmla="*/ 43 w 42"/>
                <a:gd name="T33" fmla="*/ 57 h 51"/>
                <a:gd name="T34" fmla="*/ 43 w 42"/>
                <a:gd name="T35" fmla="*/ 57 h 51"/>
                <a:gd name="T36" fmla="*/ 40 w 42"/>
                <a:gd name="T37" fmla="*/ 52 h 51"/>
                <a:gd name="T38" fmla="*/ 40 w 42"/>
                <a:gd name="T39" fmla="*/ 52 h 51"/>
                <a:gd name="T40" fmla="*/ 39 w 42"/>
                <a:gd name="T41" fmla="*/ 54 h 51"/>
                <a:gd name="T42" fmla="*/ 34 w 42"/>
                <a:gd name="T43" fmla="*/ 52 h 51"/>
                <a:gd name="T44" fmla="*/ 29 w 42"/>
                <a:gd name="T45" fmla="*/ 49 h 51"/>
                <a:gd name="T46" fmla="*/ 23 w 42"/>
                <a:gd name="T47" fmla="*/ 49 h 51"/>
                <a:gd name="T48" fmla="*/ 19 w 42"/>
                <a:gd name="T49" fmla="*/ 47 h 51"/>
                <a:gd name="T50" fmla="*/ 19 w 42"/>
                <a:gd name="T51" fmla="*/ 47 h 51"/>
                <a:gd name="T52" fmla="*/ 17 w 42"/>
                <a:gd name="T53" fmla="*/ 46 h 51"/>
                <a:gd name="T54" fmla="*/ 17 w 42"/>
                <a:gd name="T55" fmla="*/ 46 h 51"/>
                <a:gd name="T56" fmla="*/ 14 w 42"/>
                <a:gd name="T57" fmla="*/ 44 h 51"/>
                <a:gd name="T58" fmla="*/ 11 w 42"/>
                <a:gd name="T59" fmla="*/ 41 h 51"/>
                <a:gd name="T60" fmla="*/ 11 w 42"/>
                <a:gd name="T61" fmla="*/ 41 h 51"/>
                <a:gd name="T62" fmla="*/ 11 w 42"/>
                <a:gd name="T63" fmla="*/ 41 h 51"/>
                <a:gd name="T64" fmla="*/ 8 w 42"/>
                <a:gd name="T65" fmla="*/ 37 h 51"/>
                <a:gd name="T66" fmla="*/ 2 w 42"/>
                <a:gd name="T67" fmla="*/ 20 h 51"/>
                <a:gd name="T68" fmla="*/ 3 w 42"/>
                <a:gd name="T69" fmla="*/ 20 h 51"/>
                <a:gd name="T70" fmla="*/ 3 w 42"/>
                <a:gd name="T71" fmla="*/ 20 h 51"/>
                <a:gd name="T72" fmla="*/ 3 w 42"/>
                <a:gd name="T73" fmla="*/ 14 h 51"/>
                <a:gd name="T74" fmla="*/ 3 w 42"/>
                <a:gd name="T75" fmla="*/ 14 h 51"/>
                <a:gd name="T76" fmla="*/ 5 w 42"/>
                <a:gd name="T77" fmla="*/ 14 h 51"/>
                <a:gd name="T78" fmla="*/ 3 w 42"/>
                <a:gd name="T79" fmla="*/ 12 h 51"/>
                <a:gd name="T80" fmla="*/ 2 w 42"/>
                <a:gd name="T81" fmla="*/ 9 h 51"/>
                <a:gd name="T82" fmla="*/ 5 w 42"/>
                <a:gd name="T83" fmla="*/ 2 h 51"/>
                <a:gd name="T84" fmla="*/ 5 w 42"/>
                <a:gd name="T85" fmla="*/ 2 h 51"/>
                <a:gd name="T86" fmla="*/ 5 w 42"/>
                <a:gd name="T87" fmla="*/ 2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"/>
                <a:gd name="T133" fmla="*/ 0 h 51"/>
                <a:gd name="T134" fmla="*/ 42 w 42"/>
                <a:gd name="T135" fmla="*/ 51 h 5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" h="51">
                  <a:moveTo>
                    <a:pt x="3" y="1"/>
                  </a:moveTo>
                  <a:cubicBezTo>
                    <a:pt x="10" y="2"/>
                    <a:pt x="17" y="2"/>
                    <a:pt x="24" y="2"/>
                  </a:cubicBezTo>
                  <a:cubicBezTo>
                    <a:pt x="28" y="2"/>
                    <a:pt x="33" y="0"/>
                    <a:pt x="34" y="4"/>
                  </a:cubicBezTo>
                  <a:cubicBezTo>
                    <a:pt x="35" y="8"/>
                    <a:pt x="34" y="15"/>
                    <a:pt x="37" y="18"/>
                  </a:cubicBezTo>
                  <a:cubicBezTo>
                    <a:pt x="38" y="18"/>
                    <a:pt x="38" y="20"/>
                    <a:pt x="39" y="20"/>
                  </a:cubicBezTo>
                  <a:cubicBezTo>
                    <a:pt x="40" y="22"/>
                    <a:pt x="41" y="22"/>
                    <a:pt x="41" y="24"/>
                  </a:cubicBezTo>
                  <a:cubicBezTo>
                    <a:pt x="42" y="25"/>
                    <a:pt x="42" y="27"/>
                    <a:pt x="42" y="29"/>
                  </a:cubicBezTo>
                  <a:cubicBezTo>
                    <a:pt x="42" y="30"/>
                    <a:pt x="41" y="31"/>
                    <a:pt x="41" y="33"/>
                  </a:cubicBezTo>
                  <a:cubicBezTo>
                    <a:pt x="41" y="34"/>
                    <a:pt x="42" y="36"/>
                    <a:pt x="41" y="37"/>
                  </a:cubicBezTo>
                  <a:cubicBezTo>
                    <a:pt x="39" y="38"/>
                    <a:pt x="41" y="43"/>
                    <a:pt x="41" y="45"/>
                  </a:cubicBezTo>
                  <a:cubicBezTo>
                    <a:pt x="41" y="47"/>
                    <a:pt x="39" y="49"/>
                    <a:pt x="40" y="51"/>
                  </a:cubicBezTo>
                  <a:cubicBezTo>
                    <a:pt x="38" y="51"/>
                    <a:pt x="38" y="46"/>
                    <a:pt x="35" y="45"/>
                  </a:cubicBezTo>
                  <a:cubicBezTo>
                    <a:pt x="34" y="44"/>
                    <a:pt x="33" y="44"/>
                    <a:pt x="32" y="42"/>
                  </a:cubicBezTo>
                  <a:cubicBezTo>
                    <a:pt x="32" y="41"/>
                    <a:pt x="32" y="39"/>
                    <a:pt x="31" y="38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3"/>
                    <a:pt x="24" y="33"/>
                    <a:pt x="22" y="34"/>
                  </a:cubicBezTo>
                  <a:cubicBezTo>
                    <a:pt x="21" y="34"/>
                    <a:pt x="20" y="33"/>
                    <a:pt x="19" y="32"/>
                  </a:cubicBezTo>
                  <a:cubicBezTo>
                    <a:pt x="18" y="32"/>
                    <a:pt x="17" y="32"/>
                    <a:pt x="15" y="32"/>
                  </a:cubicBezTo>
                  <a:cubicBezTo>
                    <a:pt x="14" y="32"/>
                    <a:pt x="13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29"/>
                    <a:pt x="9" y="29"/>
                  </a:cubicBezTo>
                  <a:cubicBezTo>
                    <a:pt x="8" y="28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6" y="25"/>
                    <a:pt x="6" y="22"/>
                    <a:pt x="5" y="24"/>
                  </a:cubicBezTo>
                  <a:cubicBezTo>
                    <a:pt x="3" y="21"/>
                    <a:pt x="3" y="16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1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4" y="7"/>
                    <a:pt x="2" y="8"/>
                  </a:cubicBezTo>
                  <a:cubicBezTo>
                    <a:pt x="1" y="7"/>
                    <a:pt x="0" y="6"/>
                    <a:pt x="1" y="6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7" name="Freeform 8874" descr="© INSCALE GmbH, 05.05.2010&#10;http://www.presentationload.com/">
              <a:extLst>
                <a:ext uri="{FF2B5EF4-FFF2-40B4-BE49-F238E27FC236}">
                  <a16:creationId xmlns:a16="http://schemas.microsoft.com/office/drawing/2014/main" id="{D4078733-72C3-6E4B-BDB7-63EE3C402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799"/>
              <a:ext cx="68" cy="72"/>
            </a:xfrm>
            <a:custGeom>
              <a:avLst/>
              <a:gdLst>
                <a:gd name="T0" fmla="*/ 42 w 44"/>
                <a:gd name="T1" fmla="*/ 2 h 47"/>
                <a:gd name="T2" fmla="*/ 65 w 44"/>
                <a:gd name="T3" fmla="*/ 47 h 47"/>
                <a:gd name="T4" fmla="*/ 56 w 44"/>
                <a:gd name="T5" fmla="*/ 57 h 47"/>
                <a:gd name="T6" fmla="*/ 32 w 44"/>
                <a:gd name="T7" fmla="*/ 72 h 47"/>
                <a:gd name="T8" fmla="*/ 3 w 44"/>
                <a:gd name="T9" fmla="*/ 17 h 47"/>
                <a:gd name="T10" fmla="*/ 2 w 44"/>
                <a:gd name="T11" fmla="*/ 12 h 47"/>
                <a:gd name="T12" fmla="*/ 15 w 44"/>
                <a:gd name="T13" fmla="*/ 3 h 47"/>
                <a:gd name="T14" fmla="*/ 25 w 44"/>
                <a:gd name="T15" fmla="*/ 0 h 47"/>
                <a:gd name="T16" fmla="*/ 42 w 44"/>
                <a:gd name="T17" fmla="*/ 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47"/>
                <a:gd name="T29" fmla="*/ 44 w 44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47">
                  <a:moveTo>
                    <a:pt x="27" y="1"/>
                  </a:moveTo>
                  <a:cubicBezTo>
                    <a:pt x="32" y="11"/>
                    <a:pt x="37" y="21"/>
                    <a:pt x="42" y="31"/>
                  </a:cubicBezTo>
                  <a:cubicBezTo>
                    <a:pt x="44" y="33"/>
                    <a:pt x="38" y="36"/>
                    <a:pt x="36" y="37"/>
                  </a:cubicBezTo>
                  <a:cubicBezTo>
                    <a:pt x="31" y="41"/>
                    <a:pt x="26" y="44"/>
                    <a:pt x="21" y="47"/>
                  </a:cubicBezTo>
                  <a:cubicBezTo>
                    <a:pt x="15" y="35"/>
                    <a:pt x="8" y="23"/>
                    <a:pt x="2" y="11"/>
                  </a:cubicBezTo>
                  <a:cubicBezTo>
                    <a:pt x="2" y="11"/>
                    <a:pt x="0" y="9"/>
                    <a:pt x="1" y="8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3" y="0"/>
                    <a:pt x="13" y="0"/>
                    <a:pt x="16" y="0"/>
                  </a:cubicBezTo>
                  <a:cubicBezTo>
                    <a:pt x="20" y="0"/>
                    <a:pt x="23" y="1"/>
                    <a:pt x="27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8" name="Freeform 8875" descr="© INSCALE GmbH, 05.05.2010&#10;http://www.presentationload.com/">
              <a:extLst>
                <a:ext uri="{FF2B5EF4-FFF2-40B4-BE49-F238E27FC236}">
                  <a16:creationId xmlns:a16="http://schemas.microsoft.com/office/drawing/2014/main" id="{02631CA0-40F4-E942-8DF7-DC391B45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810"/>
              <a:ext cx="68" cy="61"/>
            </a:xfrm>
            <a:custGeom>
              <a:avLst/>
              <a:gdLst>
                <a:gd name="T0" fmla="*/ 49 w 44"/>
                <a:gd name="T1" fmla="*/ 5 h 40"/>
                <a:gd name="T2" fmla="*/ 59 w 44"/>
                <a:gd name="T3" fmla="*/ 21 h 40"/>
                <a:gd name="T4" fmla="*/ 65 w 44"/>
                <a:gd name="T5" fmla="*/ 32 h 40"/>
                <a:gd name="T6" fmla="*/ 68 w 44"/>
                <a:gd name="T7" fmla="*/ 38 h 40"/>
                <a:gd name="T8" fmla="*/ 56 w 44"/>
                <a:gd name="T9" fmla="*/ 49 h 40"/>
                <a:gd name="T10" fmla="*/ 40 w 44"/>
                <a:gd name="T11" fmla="*/ 61 h 40"/>
                <a:gd name="T12" fmla="*/ 37 w 44"/>
                <a:gd name="T13" fmla="*/ 58 h 40"/>
                <a:gd name="T14" fmla="*/ 36 w 44"/>
                <a:gd name="T15" fmla="*/ 53 h 40"/>
                <a:gd name="T16" fmla="*/ 37 w 44"/>
                <a:gd name="T17" fmla="*/ 49 h 40"/>
                <a:gd name="T18" fmla="*/ 34 w 44"/>
                <a:gd name="T19" fmla="*/ 50 h 40"/>
                <a:gd name="T20" fmla="*/ 34 w 44"/>
                <a:gd name="T21" fmla="*/ 49 h 40"/>
                <a:gd name="T22" fmla="*/ 32 w 44"/>
                <a:gd name="T23" fmla="*/ 50 h 40"/>
                <a:gd name="T24" fmla="*/ 32 w 44"/>
                <a:gd name="T25" fmla="*/ 44 h 40"/>
                <a:gd name="T26" fmla="*/ 31 w 44"/>
                <a:gd name="T27" fmla="*/ 46 h 40"/>
                <a:gd name="T28" fmla="*/ 26 w 44"/>
                <a:gd name="T29" fmla="*/ 46 h 40"/>
                <a:gd name="T30" fmla="*/ 25 w 44"/>
                <a:gd name="T31" fmla="*/ 40 h 40"/>
                <a:gd name="T32" fmla="*/ 23 w 44"/>
                <a:gd name="T33" fmla="*/ 38 h 40"/>
                <a:gd name="T34" fmla="*/ 20 w 44"/>
                <a:gd name="T35" fmla="*/ 43 h 40"/>
                <a:gd name="T36" fmla="*/ 15 w 44"/>
                <a:gd name="T37" fmla="*/ 40 h 40"/>
                <a:gd name="T38" fmla="*/ 15 w 44"/>
                <a:gd name="T39" fmla="*/ 38 h 40"/>
                <a:gd name="T40" fmla="*/ 12 w 44"/>
                <a:gd name="T41" fmla="*/ 38 h 40"/>
                <a:gd name="T42" fmla="*/ 9 w 44"/>
                <a:gd name="T43" fmla="*/ 35 h 40"/>
                <a:gd name="T44" fmla="*/ 6 w 44"/>
                <a:gd name="T45" fmla="*/ 35 h 40"/>
                <a:gd name="T46" fmla="*/ 2 w 44"/>
                <a:gd name="T47" fmla="*/ 35 h 40"/>
                <a:gd name="T48" fmla="*/ 0 w 44"/>
                <a:gd name="T49" fmla="*/ 31 h 40"/>
                <a:gd name="T50" fmla="*/ 17 w 44"/>
                <a:gd name="T51" fmla="*/ 15 h 40"/>
                <a:gd name="T52" fmla="*/ 20 w 44"/>
                <a:gd name="T53" fmla="*/ 8 h 40"/>
                <a:gd name="T54" fmla="*/ 26 w 44"/>
                <a:gd name="T55" fmla="*/ 5 h 40"/>
                <a:gd name="T56" fmla="*/ 42 w 44"/>
                <a:gd name="T57" fmla="*/ 2 h 40"/>
                <a:gd name="T58" fmla="*/ 49 w 44"/>
                <a:gd name="T59" fmla="*/ 5 h 40"/>
                <a:gd name="T60" fmla="*/ 49 w 44"/>
                <a:gd name="T61" fmla="*/ 5 h 40"/>
                <a:gd name="T62" fmla="*/ 49 w 44"/>
                <a:gd name="T63" fmla="*/ 5 h 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4"/>
                <a:gd name="T97" fmla="*/ 0 h 40"/>
                <a:gd name="T98" fmla="*/ 44 w 44"/>
                <a:gd name="T99" fmla="*/ 40 h 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4" h="40">
                  <a:moveTo>
                    <a:pt x="32" y="3"/>
                  </a:moveTo>
                  <a:cubicBezTo>
                    <a:pt x="34" y="7"/>
                    <a:pt x="36" y="10"/>
                    <a:pt x="38" y="14"/>
                  </a:cubicBezTo>
                  <a:cubicBezTo>
                    <a:pt x="39" y="16"/>
                    <a:pt x="40" y="19"/>
                    <a:pt x="42" y="21"/>
                  </a:cubicBezTo>
                  <a:cubicBezTo>
                    <a:pt x="42" y="22"/>
                    <a:pt x="44" y="24"/>
                    <a:pt x="44" y="25"/>
                  </a:cubicBezTo>
                  <a:cubicBezTo>
                    <a:pt x="44" y="27"/>
                    <a:pt x="38" y="30"/>
                    <a:pt x="36" y="32"/>
                  </a:cubicBezTo>
                  <a:cubicBezTo>
                    <a:pt x="33" y="34"/>
                    <a:pt x="29" y="37"/>
                    <a:pt x="26" y="40"/>
                  </a:cubicBezTo>
                  <a:cubicBezTo>
                    <a:pt x="26" y="38"/>
                    <a:pt x="24" y="35"/>
                    <a:pt x="24" y="38"/>
                  </a:cubicBezTo>
                  <a:cubicBezTo>
                    <a:pt x="23" y="37"/>
                    <a:pt x="21" y="36"/>
                    <a:pt x="23" y="35"/>
                  </a:cubicBezTo>
                  <a:cubicBezTo>
                    <a:pt x="24" y="35"/>
                    <a:pt x="24" y="33"/>
                    <a:pt x="24" y="32"/>
                  </a:cubicBezTo>
                  <a:cubicBezTo>
                    <a:pt x="24" y="33"/>
                    <a:pt x="23" y="33"/>
                    <a:pt x="22" y="33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2" y="32"/>
                    <a:pt x="21" y="32"/>
                    <a:pt x="21" y="33"/>
                  </a:cubicBezTo>
                  <a:cubicBezTo>
                    <a:pt x="21" y="32"/>
                    <a:pt x="21" y="31"/>
                    <a:pt x="21" y="29"/>
                  </a:cubicBezTo>
                  <a:cubicBezTo>
                    <a:pt x="21" y="30"/>
                    <a:pt x="21" y="30"/>
                    <a:pt x="20" y="30"/>
                  </a:cubicBezTo>
                  <a:cubicBezTo>
                    <a:pt x="21" y="27"/>
                    <a:pt x="18" y="33"/>
                    <a:pt x="17" y="30"/>
                  </a:cubicBezTo>
                  <a:cubicBezTo>
                    <a:pt x="16" y="29"/>
                    <a:pt x="20" y="24"/>
                    <a:pt x="16" y="26"/>
                  </a:cubicBezTo>
                  <a:cubicBezTo>
                    <a:pt x="16" y="24"/>
                    <a:pt x="16" y="23"/>
                    <a:pt x="15" y="25"/>
                  </a:cubicBezTo>
                  <a:cubicBezTo>
                    <a:pt x="15" y="26"/>
                    <a:pt x="14" y="28"/>
                    <a:pt x="13" y="28"/>
                  </a:cubicBezTo>
                  <a:cubicBezTo>
                    <a:pt x="13" y="25"/>
                    <a:pt x="13" y="25"/>
                    <a:pt x="10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5"/>
                    <a:pt x="9" y="25"/>
                    <a:pt x="8" y="25"/>
                  </a:cubicBezTo>
                  <a:cubicBezTo>
                    <a:pt x="8" y="24"/>
                    <a:pt x="8" y="23"/>
                    <a:pt x="6" y="23"/>
                  </a:cubicBezTo>
                  <a:cubicBezTo>
                    <a:pt x="6" y="23"/>
                    <a:pt x="5" y="24"/>
                    <a:pt x="4" y="23"/>
                  </a:cubicBezTo>
                  <a:cubicBezTo>
                    <a:pt x="3" y="23"/>
                    <a:pt x="2" y="20"/>
                    <a:pt x="1" y="23"/>
                  </a:cubicBezTo>
                  <a:cubicBezTo>
                    <a:pt x="2" y="22"/>
                    <a:pt x="0" y="22"/>
                    <a:pt x="0" y="20"/>
                  </a:cubicBezTo>
                  <a:cubicBezTo>
                    <a:pt x="1" y="17"/>
                    <a:pt x="9" y="12"/>
                    <a:pt x="11" y="10"/>
                  </a:cubicBezTo>
                  <a:cubicBezTo>
                    <a:pt x="13" y="9"/>
                    <a:pt x="13" y="8"/>
                    <a:pt x="13" y="5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21" y="2"/>
                    <a:pt x="24" y="1"/>
                    <a:pt x="27" y="1"/>
                  </a:cubicBezTo>
                  <a:cubicBezTo>
                    <a:pt x="30" y="0"/>
                    <a:pt x="30" y="0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9" name="Freeform 8876" descr="© INSCALE GmbH, 05.05.2010&#10;http://www.presentationload.com/">
              <a:extLst>
                <a:ext uri="{FF2B5EF4-FFF2-40B4-BE49-F238E27FC236}">
                  <a16:creationId xmlns:a16="http://schemas.microsoft.com/office/drawing/2014/main" id="{20C47B00-8DC8-9141-B885-2F6E0C4C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811"/>
              <a:ext cx="73" cy="81"/>
            </a:xfrm>
            <a:custGeom>
              <a:avLst/>
              <a:gdLst>
                <a:gd name="T0" fmla="*/ 54 w 47"/>
                <a:gd name="T1" fmla="*/ 16 h 52"/>
                <a:gd name="T2" fmla="*/ 67 w 47"/>
                <a:gd name="T3" fmla="*/ 37 h 52"/>
                <a:gd name="T4" fmla="*/ 71 w 47"/>
                <a:gd name="T5" fmla="*/ 48 h 52"/>
                <a:gd name="T6" fmla="*/ 68 w 47"/>
                <a:gd name="T7" fmla="*/ 51 h 52"/>
                <a:gd name="T8" fmla="*/ 26 w 47"/>
                <a:gd name="T9" fmla="*/ 81 h 52"/>
                <a:gd name="T10" fmla="*/ 14 w 47"/>
                <a:gd name="T11" fmla="*/ 56 h 52"/>
                <a:gd name="T12" fmla="*/ 5 w 47"/>
                <a:gd name="T13" fmla="*/ 39 h 52"/>
                <a:gd name="T14" fmla="*/ 0 w 47"/>
                <a:gd name="T15" fmla="*/ 31 h 52"/>
                <a:gd name="T16" fmla="*/ 9 w 47"/>
                <a:gd name="T17" fmla="*/ 26 h 52"/>
                <a:gd name="T18" fmla="*/ 25 w 47"/>
                <a:gd name="T19" fmla="*/ 16 h 52"/>
                <a:gd name="T20" fmla="*/ 47 w 47"/>
                <a:gd name="T21" fmla="*/ 0 h 52"/>
                <a:gd name="T22" fmla="*/ 54 w 47"/>
                <a:gd name="T23" fmla="*/ 16 h 52"/>
                <a:gd name="T24" fmla="*/ 54 w 47"/>
                <a:gd name="T25" fmla="*/ 16 h 52"/>
                <a:gd name="T26" fmla="*/ 54 w 47"/>
                <a:gd name="T27" fmla="*/ 16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7"/>
                <a:gd name="T43" fmla="*/ 0 h 52"/>
                <a:gd name="T44" fmla="*/ 47 w 47"/>
                <a:gd name="T45" fmla="*/ 52 h 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7" h="52">
                  <a:moveTo>
                    <a:pt x="35" y="10"/>
                  </a:moveTo>
                  <a:cubicBezTo>
                    <a:pt x="38" y="15"/>
                    <a:pt x="40" y="20"/>
                    <a:pt x="43" y="24"/>
                  </a:cubicBezTo>
                  <a:cubicBezTo>
                    <a:pt x="44" y="26"/>
                    <a:pt x="45" y="29"/>
                    <a:pt x="46" y="31"/>
                  </a:cubicBezTo>
                  <a:cubicBezTo>
                    <a:pt x="47" y="32"/>
                    <a:pt x="45" y="32"/>
                    <a:pt x="44" y="33"/>
                  </a:cubicBezTo>
                  <a:cubicBezTo>
                    <a:pt x="35" y="39"/>
                    <a:pt x="26" y="46"/>
                    <a:pt x="17" y="52"/>
                  </a:cubicBezTo>
                  <a:cubicBezTo>
                    <a:pt x="14" y="47"/>
                    <a:pt x="11" y="41"/>
                    <a:pt x="9" y="36"/>
                  </a:cubicBezTo>
                  <a:cubicBezTo>
                    <a:pt x="7" y="32"/>
                    <a:pt x="5" y="29"/>
                    <a:pt x="3" y="25"/>
                  </a:cubicBezTo>
                  <a:cubicBezTo>
                    <a:pt x="3" y="24"/>
                    <a:pt x="0" y="21"/>
                    <a:pt x="0" y="20"/>
                  </a:cubicBezTo>
                  <a:cubicBezTo>
                    <a:pt x="1" y="19"/>
                    <a:pt x="5" y="17"/>
                    <a:pt x="6" y="17"/>
                  </a:cubicBezTo>
                  <a:cubicBezTo>
                    <a:pt x="9" y="14"/>
                    <a:pt x="13" y="12"/>
                    <a:pt x="16" y="10"/>
                  </a:cubicBezTo>
                  <a:cubicBezTo>
                    <a:pt x="21" y="6"/>
                    <a:pt x="25" y="3"/>
                    <a:pt x="30" y="0"/>
                  </a:cubicBezTo>
                  <a:cubicBezTo>
                    <a:pt x="32" y="4"/>
                    <a:pt x="34" y="7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0" name="Freeform 8877" descr="© INSCALE GmbH, 05.05.2010&#10;http://www.presentationload.com/">
              <a:extLst>
                <a:ext uri="{FF2B5EF4-FFF2-40B4-BE49-F238E27FC236}">
                  <a16:creationId xmlns:a16="http://schemas.microsoft.com/office/drawing/2014/main" id="{411605A4-A274-DA44-8A09-E474F6EB7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13"/>
              <a:ext cx="108" cy="75"/>
            </a:xfrm>
            <a:custGeom>
              <a:avLst/>
              <a:gdLst>
                <a:gd name="T0" fmla="*/ 97 w 70"/>
                <a:gd name="T1" fmla="*/ 2 h 49"/>
                <a:gd name="T2" fmla="*/ 97 w 70"/>
                <a:gd name="T3" fmla="*/ 12 h 49"/>
                <a:gd name="T4" fmla="*/ 105 w 70"/>
                <a:gd name="T5" fmla="*/ 15 h 49"/>
                <a:gd name="T6" fmla="*/ 108 w 70"/>
                <a:gd name="T7" fmla="*/ 17 h 49"/>
                <a:gd name="T8" fmla="*/ 108 w 70"/>
                <a:gd name="T9" fmla="*/ 28 h 49"/>
                <a:gd name="T10" fmla="*/ 108 w 70"/>
                <a:gd name="T11" fmla="*/ 75 h 49"/>
                <a:gd name="T12" fmla="*/ 54 w 70"/>
                <a:gd name="T13" fmla="*/ 75 h 49"/>
                <a:gd name="T14" fmla="*/ 54 w 70"/>
                <a:gd name="T15" fmla="*/ 49 h 49"/>
                <a:gd name="T16" fmla="*/ 54 w 70"/>
                <a:gd name="T17" fmla="*/ 31 h 49"/>
                <a:gd name="T18" fmla="*/ 54 w 70"/>
                <a:gd name="T19" fmla="*/ 21 h 49"/>
                <a:gd name="T20" fmla="*/ 43 w 70"/>
                <a:gd name="T21" fmla="*/ 21 h 49"/>
                <a:gd name="T22" fmla="*/ 23 w 70"/>
                <a:gd name="T23" fmla="*/ 21 h 49"/>
                <a:gd name="T24" fmla="*/ 0 w 70"/>
                <a:gd name="T25" fmla="*/ 21 h 49"/>
                <a:gd name="T26" fmla="*/ 6 w 70"/>
                <a:gd name="T27" fmla="*/ 17 h 49"/>
                <a:gd name="T28" fmla="*/ 28 w 70"/>
                <a:gd name="T29" fmla="*/ 17 h 49"/>
                <a:gd name="T30" fmla="*/ 37 w 70"/>
                <a:gd name="T31" fmla="*/ 17 h 49"/>
                <a:gd name="T32" fmla="*/ 39 w 70"/>
                <a:gd name="T33" fmla="*/ 0 h 49"/>
                <a:gd name="T34" fmla="*/ 65 w 70"/>
                <a:gd name="T35" fmla="*/ 2 h 49"/>
                <a:gd name="T36" fmla="*/ 97 w 70"/>
                <a:gd name="T37" fmla="*/ 2 h 49"/>
                <a:gd name="T38" fmla="*/ 97 w 70"/>
                <a:gd name="T39" fmla="*/ 2 h 49"/>
                <a:gd name="T40" fmla="*/ 97 w 70"/>
                <a:gd name="T41" fmla="*/ 2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"/>
                <a:gd name="T64" fmla="*/ 0 h 49"/>
                <a:gd name="T65" fmla="*/ 70 w 70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" h="49">
                  <a:moveTo>
                    <a:pt x="63" y="1"/>
                  </a:moveTo>
                  <a:cubicBezTo>
                    <a:pt x="63" y="3"/>
                    <a:pt x="63" y="6"/>
                    <a:pt x="63" y="8"/>
                  </a:cubicBezTo>
                  <a:cubicBezTo>
                    <a:pt x="63" y="11"/>
                    <a:pt x="65" y="10"/>
                    <a:pt x="68" y="10"/>
                  </a:cubicBezTo>
                  <a:cubicBezTo>
                    <a:pt x="69" y="10"/>
                    <a:pt x="70" y="9"/>
                    <a:pt x="70" y="11"/>
                  </a:cubicBezTo>
                  <a:cubicBezTo>
                    <a:pt x="70" y="13"/>
                    <a:pt x="70" y="15"/>
                    <a:pt x="70" y="18"/>
                  </a:cubicBezTo>
                  <a:cubicBezTo>
                    <a:pt x="70" y="28"/>
                    <a:pt x="70" y="39"/>
                    <a:pt x="70" y="49"/>
                  </a:cubicBezTo>
                  <a:cubicBezTo>
                    <a:pt x="58" y="49"/>
                    <a:pt x="47" y="49"/>
                    <a:pt x="35" y="49"/>
                  </a:cubicBezTo>
                  <a:cubicBezTo>
                    <a:pt x="35" y="43"/>
                    <a:pt x="35" y="38"/>
                    <a:pt x="35" y="32"/>
                  </a:cubicBezTo>
                  <a:cubicBezTo>
                    <a:pt x="35" y="28"/>
                    <a:pt x="35" y="24"/>
                    <a:pt x="35" y="20"/>
                  </a:cubicBezTo>
                  <a:cubicBezTo>
                    <a:pt x="35" y="19"/>
                    <a:pt x="35" y="15"/>
                    <a:pt x="35" y="14"/>
                  </a:cubicBezTo>
                  <a:cubicBezTo>
                    <a:pt x="34" y="13"/>
                    <a:pt x="29" y="14"/>
                    <a:pt x="28" y="14"/>
                  </a:cubicBezTo>
                  <a:cubicBezTo>
                    <a:pt x="23" y="14"/>
                    <a:pt x="19" y="14"/>
                    <a:pt x="15" y="14"/>
                  </a:cubicBezTo>
                  <a:cubicBezTo>
                    <a:pt x="10" y="14"/>
                    <a:pt x="5" y="14"/>
                    <a:pt x="0" y="14"/>
                  </a:cubicBezTo>
                  <a:cubicBezTo>
                    <a:pt x="0" y="10"/>
                    <a:pt x="1" y="11"/>
                    <a:pt x="4" y="11"/>
                  </a:cubicBezTo>
                  <a:cubicBezTo>
                    <a:pt x="9" y="11"/>
                    <a:pt x="13" y="11"/>
                    <a:pt x="18" y="11"/>
                  </a:cubicBezTo>
                  <a:cubicBezTo>
                    <a:pt x="19" y="11"/>
                    <a:pt x="24" y="12"/>
                    <a:pt x="24" y="11"/>
                  </a:cubicBezTo>
                  <a:cubicBezTo>
                    <a:pt x="24" y="7"/>
                    <a:pt x="24" y="4"/>
                    <a:pt x="25" y="0"/>
                  </a:cubicBezTo>
                  <a:cubicBezTo>
                    <a:pt x="30" y="2"/>
                    <a:pt x="36" y="1"/>
                    <a:pt x="42" y="1"/>
                  </a:cubicBezTo>
                  <a:cubicBezTo>
                    <a:pt x="49" y="1"/>
                    <a:pt x="56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1" name="Freeform 8878" descr="© INSCALE GmbH, 05.05.2010&#10;http://www.presentationload.com/">
              <a:extLst>
                <a:ext uri="{FF2B5EF4-FFF2-40B4-BE49-F238E27FC236}">
                  <a16:creationId xmlns:a16="http://schemas.microsoft.com/office/drawing/2014/main" id="{70A24376-F325-DD49-82D7-602E53EF3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818"/>
              <a:ext cx="65" cy="85"/>
            </a:xfrm>
            <a:custGeom>
              <a:avLst/>
              <a:gdLst>
                <a:gd name="T0" fmla="*/ 56 w 42"/>
                <a:gd name="T1" fmla="*/ 20 h 55"/>
                <a:gd name="T2" fmla="*/ 56 w 42"/>
                <a:gd name="T3" fmla="*/ 22 h 55"/>
                <a:gd name="T4" fmla="*/ 57 w 42"/>
                <a:gd name="T5" fmla="*/ 22 h 55"/>
                <a:gd name="T6" fmla="*/ 57 w 42"/>
                <a:gd name="T7" fmla="*/ 23 h 55"/>
                <a:gd name="T8" fmla="*/ 57 w 42"/>
                <a:gd name="T9" fmla="*/ 23 h 55"/>
                <a:gd name="T10" fmla="*/ 57 w 42"/>
                <a:gd name="T11" fmla="*/ 23 h 55"/>
                <a:gd name="T12" fmla="*/ 56 w 42"/>
                <a:gd name="T13" fmla="*/ 23 h 55"/>
                <a:gd name="T14" fmla="*/ 56 w 42"/>
                <a:gd name="T15" fmla="*/ 25 h 55"/>
                <a:gd name="T16" fmla="*/ 60 w 42"/>
                <a:gd name="T17" fmla="*/ 36 h 55"/>
                <a:gd name="T18" fmla="*/ 62 w 42"/>
                <a:gd name="T19" fmla="*/ 37 h 55"/>
                <a:gd name="T20" fmla="*/ 63 w 42"/>
                <a:gd name="T21" fmla="*/ 39 h 55"/>
                <a:gd name="T22" fmla="*/ 62 w 42"/>
                <a:gd name="T23" fmla="*/ 40 h 55"/>
                <a:gd name="T24" fmla="*/ 62 w 42"/>
                <a:gd name="T25" fmla="*/ 40 h 55"/>
                <a:gd name="T26" fmla="*/ 63 w 42"/>
                <a:gd name="T27" fmla="*/ 39 h 55"/>
                <a:gd name="T28" fmla="*/ 63 w 42"/>
                <a:gd name="T29" fmla="*/ 43 h 55"/>
                <a:gd name="T30" fmla="*/ 62 w 42"/>
                <a:gd name="T31" fmla="*/ 45 h 55"/>
                <a:gd name="T32" fmla="*/ 62 w 42"/>
                <a:gd name="T33" fmla="*/ 46 h 55"/>
                <a:gd name="T34" fmla="*/ 60 w 42"/>
                <a:gd name="T35" fmla="*/ 45 h 55"/>
                <a:gd name="T36" fmla="*/ 57 w 42"/>
                <a:gd name="T37" fmla="*/ 51 h 55"/>
                <a:gd name="T38" fmla="*/ 56 w 42"/>
                <a:gd name="T39" fmla="*/ 56 h 55"/>
                <a:gd name="T40" fmla="*/ 57 w 42"/>
                <a:gd name="T41" fmla="*/ 62 h 55"/>
                <a:gd name="T42" fmla="*/ 56 w 42"/>
                <a:gd name="T43" fmla="*/ 62 h 55"/>
                <a:gd name="T44" fmla="*/ 56 w 42"/>
                <a:gd name="T45" fmla="*/ 63 h 55"/>
                <a:gd name="T46" fmla="*/ 56 w 42"/>
                <a:gd name="T47" fmla="*/ 63 h 55"/>
                <a:gd name="T48" fmla="*/ 54 w 42"/>
                <a:gd name="T49" fmla="*/ 65 h 55"/>
                <a:gd name="T50" fmla="*/ 54 w 42"/>
                <a:gd name="T51" fmla="*/ 70 h 55"/>
                <a:gd name="T52" fmla="*/ 37 w 42"/>
                <a:gd name="T53" fmla="*/ 71 h 55"/>
                <a:gd name="T54" fmla="*/ 28 w 42"/>
                <a:gd name="T55" fmla="*/ 74 h 55"/>
                <a:gd name="T56" fmla="*/ 9 w 42"/>
                <a:gd name="T57" fmla="*/ 85 h 55"/>
                <a:gd name="T58" fmla="*/ 9 w 42"/>
                <a:gd name="T59" fmla="*/ 82 h 55"/>
                <a:gd name="T60" fmla="*/ 8 w 42"/>
                <a:gd name="T61" fmla="*/ 82 h 55"/>
                <a:gd name="T62" fmla="*/ 8 w 42"/>
                <a:gd name="T63" fmla="*/ 82 h 55"/>
                <a:gd name="T64" fmla="*/ 6 w 42"/>
                <a:gd name="T65" fmla="*/ 82 h 55"/>
                <a:gd name="T66" fmla="*/ 6 w 42"/>
                <a:gd name="T67" fmla="*/ 74 h 55"/>
                <a:gd name="T68" fmla="*/ 5 w 42"/>
                <a:gd name="T69" fmla="*/ 66 h 55"/>
                <a:gd name="T70" fmla="*/ 2 w 42"/>
                <a:gd name="T71" fmla="*/ 56 h 55"/>
                <a:gd name="T72" fmla="*/ 0 w 42"/>
                <a:gd name="T73" fmla="*/ 49 h 55"/>
                <a:gd name="T74" fmla="*/ 0 w 42"/>
                <a:gd name="T75" fmla="*/ 45 h 55"/>
                <a:gd name="T76" fmla="*/ 2 w 42"/>
                <a:gd name="T77" fmla="*/ 40 h 55"/>
                <a:gd name="T78" fmla="*/ 5 w 42"/>
                <a:gd name="T79" fmla="*/ 34 h 55"/>
                <a:gd name="T80" fmla="*/ 12 w 42"/>
                <a:gd name="T81" fmla="*/ 29 h 55"/>
                <a:gd name="T82" fmla="*/ 51 w 42"/>
                <a:gd name="T83" fmla="*/ 6 h 55"/>
                <a:gd name="T84" fmla="*/ 54 w 42"/>
                <a:gd name="T85" fmla="*/ 6 h 55"/>
                <a:gd name="T86" fmla="*/ 57 w 42"/>
                <a:gd name="T87" fmla="*/ 2 h 55"/>
                <a:gd name="T88" fmla="*/ 59 w 42"/>
                <a:gd name="T89" fmla="*/ 9 h 55"/>
                <a:gd name="T90" fmla="*/ 57 w 42"/>
                <a:gd name="T91" fmla="*/ 14 h 55"/>
                <a:gd name="T92" fmla="*/ 56 w 42"/>
                <a:gd name="T93" fmla="*/ 14 h 55"/>
                <a:gd name="T94" fmla="*/ 56 w 42"/>
                <a:gd name="T95" fmla="*/ 20 h 55"/>
                <a:gd name="T96" fmla="*/ 56 w 42"/>
                <a:gd name="T97" fmla="*/ 20 h 55"/>
                <a:gd name="T98" fmla="*/ 56 w 42"/>
                <a:gd name="T99" fmla="*/ 20 h 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2"/>
                <a:gd name="T151" fmla="*/ 0 h 55"/>
                <a:gd name="T152" fmla="*/ 42 w 42"/>
                <a:gd name="T153" fmla="*/ 55 h 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2" h="55">
                  <a:moveTo>
                    <a:pt x="36" y="13"/>
                  </a:moveTo>
                  <a:cubicBezTo>
                    <a:pt x="36" y="13"/>
                    <a:pt x="36" y="14"/>
                    <a:pt x="36" y="14"/>
                  </a:cubicBezTo>
                  <a:cubicBezTo>
                    <a:pt x="36" y="14"/>
                    <a:pt x="36" y="14"/>
                    <a:pt x="37" y="14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6"/>
                    <a:pt x="35" y="16"/>
                    <a:pt x="36" y="16"/>
                  </a:cubicBezTo>
                  <a:cubicBezTo>
                    <a:pt x="38" y="16"/>
                    <a:pt x="39" y="22"/>
                    <a:pt x="39" y="23"/>
                  </a:cubicBezTo>
                  <a:cubicBezTo>
                    <a:pt x="39" y="23"/>
                    <a:pt x="40" y="24"/>
                    <a:pt x="40" y="24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0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6"/>
                    <a:pt x="41" y="26"/>
                    <a:pt x="41" y="25"/>
                  </a:cubicBezTo>
                  <a:cubicBezTo>
                    <a:pt x="41" y="26"/>
                    <a:pt x="42" y="28"/>
                    <a:pt x="41" y="28"/>
                  </a:cubicBezTo>
                  <a:cubicBezTo>
                    <a:pt x="41" y="28"/>
                    <a:pt x="40" y="29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39" y="29"/>
                    <a:pt x="39" y="29"/>
                  </a:cubicBezTo>
                  <a:cubicBezTo>
                    <a:pt x="38" y="31"/>
                    <a:pt x="37" y="32"/>
                    <a:pt x="37" y="33"/>
                  </a:cubicBezTo>
                  <a:cubicBezTo>
                    <a:pt x="37" y="35"/>
                    <a:pt x="36" y="35"/>
                    <a:pt x="36" y="36"/>
                  </a:cubicBezTo>
                  <a:cubicBezTo>
                    <a:pt x="36" y="38"/>
                    <a:pt x="37" y="39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4" y="43"/>
                    <a:pt x="34" y="44"/>
                    <a:pt x="35" y="45"/>
                  </a:cubicBezTo>
                  <a:cubicBezTo>
                    <a:pt x="31" y="46"/>
                    <a:pt x="28" y="46"/>
                    <a:pt x="24" y="46"/>
                  </a:cubicBezTo>
                  <a:cubicBezTo>
                    <a:pt x="22" y="46"/>
                    <a:pt x="21" y="47"/>
                    <a:pt x="18" y="48"/>
                  </a:cubicBezTo>
                  <a:cubicBezTo>
                    <a:pt x="14" y="49"/>
                    <a:pt x="11" y="54"/>
                    <a:pt x="6" y="55"/>
                  </a:cubicBezTo>
                  <a:cubicBezTo>
                    <a:pt x="6" y="55"/>
                    <a:pt x="6" y="54"/>
                    <a:pt x="6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3"/>
                    <a:pt x="4" y="53"/>
                  </a:cubicBezTo>
                  <a:cubicBezTo>
                    <a:pt x="4" y="51"/>
                    <a:pt x="5" y="50"/>
                    <a:pt x="4" y="48"/>
                  </a:cubicBezTo>
                  <a:cubicBezTo>
                    <a:pt x="4" y="46"/>
                    <a:pt x="3" y="44"/>
                    <a:pt x="3" y="43"/>
                  </a:cubicBezTo>
                  <a:cubicBezTo>
                    <a:pt x="2" y="41"/>
                    <a:pt x="2" y="38"/>
                    <a:pt x="1" y="36"/>
                  </a:cubicBezTo>
                  <a:cubicBezTo>
                    <a:pt x="1" y="35"/>
                    <a:pt x="0" y="33"/>
                    <a:pt x="0" y="32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0" y="29"/>
                    <a:pt x="1" y="27"/>
                    <a:pt x="1" y="26"/>
                  </a:cubicBezTo>
                  <a:cubicBezTo>
                    <a:pt x="1" y="24"/>
                    <a:pt x="0" y="24"/>
                    <a:pt x="3" y="22"/>
                  </a:cubicBezTo>
                  <a:cubicBezTo>
                    <a:pt x="5" y="21"/>
                    <a:pt x="6" y="20"/>
                    <a:pt x="8" y="19"/>
                  </a:cubicBezTo>
                  <a:cubicBezTo>
                    <a:pt x="16" y="14"/>
                    <a:pt x="25" y="9"/>
                    <a:pt x="33" y="4"/>
                  </a:cubicBezTo>
                  <a:cubicBezTo>
                    <a:pt x="34" y="5"/>
                    <a:pt x="35" y="5"/>
                    <a:pt x="35" y="4"/>
                  </a:cubicBezTo>
                  <a:cubicBezTo>
                    <a:pt x="36" y="3"/>
                    <a:pt x="34" y="0"/>
                    <a:pt x="37" y="1"/>
                  </a:cubicBezTo>
                  <a:cubicBezTo>
                    <a:pt x="38" y="2"/>
                    <a:pt x="38" y="4"/>
                    <a:pt x="38" y="6"/>
                  </a:cubicBezTo>
                  <a:cubicBezTo>
                    <a:pt x="37" y="7"/>
                    <a:pt x="38" y="8"/>
                    <a:pt x="37" y="9"/>
                  </a:cubicBezTo>
                  <a:cubicBezTo>
                    <a:pt x="37" y="9"/>
                    <a:pt x="36" y="9"/>
                    <a:pt x="36" y="9"/>
                  </a:cubicBezTo>
                  <a:cubicBezTo>
                    <a:pt x="34" y="11"/>
                    <a:pt x="37" y="11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2" name="Freeform 8879" descr="© INSCALE GmbH, 05.05.2010&#10;http://www.presentationload.com/">
              <a:extLst>
                <a:ext uri="{FF2B5EF4-FFF2-40B4-BE49-F238E27FC236}">
                  <a16:creationId xmlns:a16="http://schemas.microsoft.com/office/drawing/2014/main" id="{85915BBD-EA18-F149-A757-D8C26E15A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819"/>
              <a:ext cx="53" cy="71"/>
            </a:xfrm>
            <a:custGeom>
              <a:avLst/>
              <a:gdLst>
                <a:gd name="T0" fmla="*/ 0 w 34"/>
                <a:gd name="T1" fmla="*/ 0 h 46"/>
                <a:gd name="T2" fmla="*/ 31 w 34"/>
                <a:gd name="T3" fmla="*/ 0 h 46"/>
                <a:gd name="T4" fmla="*/ 48 w 34"/>
                <a:gd name="T5" fmla="*/ 0 h 46"/>
                <a:gd name="T6" fmla="*/ 51 w 34"/>
                <a:gd name="T7" fmla="*/ 5 h 46"/>
                <a:gd name="T8" fmla="*/ 51 w 34"/>
                <a:gd name="T9" fmla="*/ 43 h 46"/>
                <a:gd name="T10" fmla="*/ 51 w 34"/>
                <a:gd name="T11" fmla="*/ 71 h 46"/>
                <a:gd name="T12" fmla="*/ 2 w 34"/>
                <a:gd name="T13" fmla="*/ 69 h 46"/>
                <a:gd name="T14" fmla="*/ 0 w 34"/>
                <a:gd name="T15" fmla="*/ 0 h 46"/>
                <a:gd name="T16" fmla="*/ 0 w 34"/>
                <a:gd name="T17" fmla="*/ 0 h 46"/>
                <a:gd name="T18" fmla="*/ 0 w 34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46"/>
                <a:gd name="T32" fmla="*/ 34 w 34"/>
                <a:gd name="T33" fmla="*/ 46 h 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46">
                  <a:moveTo>
                    <a:pt x="0" y="0"/>
                  </a:moveTo>
                  <a:cubicBezTo>
                    <a:pt x="7" y="0"/>
                    <a:pt x="14" y="0"/>
                    <a:pt x="20" y="0"/>
                  </a:cubicBezTo>
                  <a:cubicBezTo>
                    <a:pt x="24" y="0"/>
                    <a:pt x="28" y="0"/>
                    <a:pt x="31" y="0"/>
                  </a:cubicBezTo>
                  <a:cubicBezTo>
                    <a:pt x="33" y="0"/>
                    <a:pt x="33" y="1"/>
                    <a:pt x="33" y="3"/>
                  </a:cubicBezTo>
                  <a:cubicBezTo>
                    <a:pt x="33" y="11"/>
                    <a:pt x="33" y="20"/>
                    <a:pt x="33" y="28"/>
                  </a:cubicBezTo>
                  <a:cubicBezTo>
                    <a:pt x="33" y="34"/>
                    <a:pt x="34" y="40"/>
                    <a:pt x="33" y="46"/>
                  </a:cubicBezTo>
                  <a:cubicBezTo>
                    <a:pt x="22" y="46"/>
                    <a:pt x="11" y="45"/>
                    <a:pt x="1" y="45"/>
                  </a:cubicBezTo>
                  <a:cubicBezTo>
                    <a:pt x="1" y="30"/>
                    <a:pt x="0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3" name="Freeform 8880" descr="© INSCALE GmbH, 05.05.2010&#10;http://www.presentationload.com/">
              <a:extLst>
                <a:ext uri="{FF2B5EF4-FFF2-40B4-BE49-F238E27FC236}">
                  <a16:creationId xmlns:a16="http://schemas.microsoft.com/office/drawing/2014/main" id="{6883D267-F88E-D44D-8BC9-3781C2F06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819"/>
              <a:ext cx="46" cy="73"/>
            </a:xfrm>
            <a:custGeom>
              <a:avLst/>
              <a:gdLst>
                <a:gd name="T0" fmla="*/ 2 w 30"/>
                <a:gd name="T1" fmla="*/ 0 h 47"/>
                <a:gd name="T2" fmla="*/ 44 w 30"/>
                <a:gd name="T3" fmla="*/ 0 h 47"/>
                <a:gd name="T4" fmla="*/ 44 w 30"/>
                <a:gd name="T5" fmla="*/ 59 h 47"/>
                <a:gd name="T6" fmla="*/ 46 w 30"/>
                <a:gd name="T7" fmla="*/ 68 h 47"/>
                <a:gd name="T8" fmla="*/ 35 w 30"/>
                <a:gd name="T9" fmla="*/ 68 h 47"/>
                <a:gd name="T10" fmla="*/ 29 w 30"/>
                <a:gd name="T11" fmla="*/ 54 h 47"/>
                <a:gd name="T12" fmla="*/ 20 w 30"/>
                <a:gd name="T13" fmla="*/ 47 h 47"/>
                <a:gd name="T14" fmla="*/ 18 w 30"/>
                <a:gd name="T15" fmla="*/ 48 h 47"/>
                <a:gd name="T16" fmla="*/ 14 w 30"/>
                <a:gd name="T17" fmla="*/ 45 h 47"/>
                <a:gd name="T18" fmla="*/ 11 w 30"/>
                <a:gd name="T19" fmla="*/ 40 h 47"/>
                <a:gd name="T20" fmla="*/ 6 w 30"/>
                <a:gd name="T21" fmla="*/ 43 h 47"/>
                <a:gd name="T22" fmla="*/ 3 w 30"/>
                <a:gd name="T23" fmla="*/ 47 h 47"/>
                <a:gd name="T24" fmla="*/ 2 w 30"/>
                <a:gd name="T25" fmla="*/ 26 h 47"/>
                <a:gd name="T26" fmla="*/ 2 w 30"/>
                <a:gd name="T27" fmla="*/ 0 h 47"/>
                <a:gd name="T28" fmla="*/ 2 w 30"/>
                <a:gd name="T29" fmla="*/ 0 h 47"/>
                <a:gd name="T30" fmla="*/ 2 w 30"/>
                <a:gd name="T31" fmla="*/ 0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47"/>
                <a:gd name="T50" fmla="*/ 30 w 30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47">
                  <a:moveTo>
                    <a:pt x="1" y="0"/>
                  </a:moveTo>
                  <a:cubicBezTo>
                    <a:pt x="10" y="0"/>
                    <a:pt x="20" y="0"/>
                    <a:pt x="29" y="0"/>
                  </a:cubicBezTo>
                  <a:cubicBezTo>
                    <a:pt x="29" y="13"/>
                    <a:pt x="29" y="25"/>
                    <a:pt x="29" y="38"/>
                  </a:cubicBezTo>
                  <a:cubicBezTo>
                    <a:pt x="30" y="40"/>
                    <a:pt x="30" y="42"/>
                    <a:pt x="30" y="44"/>
                  </a:cubicBezTo>
                  <a:cubicBezTo>
                    <a:pt x="30" y="47"/>
                    <a:pt x="24" y="46"/>
                    <a:pt x="23" y="44"/>
                  </a:cubicBezTo>
                  <a:cubicBezTo>
                    <a:pt x="22" y="43"/>
                    <a:pt x="22" y="33"/>
                    <a:pt x="19" y="35"/>
                  </a:cubicBezTo>
                  <a:cubicBezTo>
                    <a:pt x="19" y="32"/>
                    <a:pt x="15" y="31"/>
                    <a:pt x="13" y="30"/>
                  </a:cubicBezTo>
                  <a:cubicBezTo>
                    <a:pt x="12" y="30"/>
                    <a:pt x="13" y="31"/>
                    <a:pt x="12" y="31"/>
                  </a:cubicBezTo>
                  <a:cubicBezTo>
                    <a:pt x="10" y="30"/>
                    <a:pt x="11" y="28"/>
                    <a:pt x="9" y="29"/>
                  </a:cubicBezTo>
                  <a:cubicBezTo>
                    <a:pt x="9" y="27"/>
                    <a:pt x="7" y="27"/>
                    <a:pt x="7" y="26"/>
                  </a:cubicBezTo>
                  <a:cubicBezTo>
                    <a:pt x="6" y="26"/>
                    <a:pt x="4" y="27"/>
                    <a:pt x="4" y="28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0" y="27"/>
                    <a:pt x="1" y="20"/>
                    <a:pt x="1" y="17"/>
                  </a:cubicBezTo>
                  <a:cubicBezTo>
                    <a:pt x="1" y="11"/>
                    <a:pt x="1" y="6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4" name="Freeform 8881" descr="© INSCALE GmbH, 05.05.2010&#10;http://www.presentationload.com/">
              <a:extLst>
                <a:ext uri="{FF2B5EF4-FFF2-40B4-BE49-F238E27FC236}">
                  <a16:creationId xmlns:a16="http://schemas.microsoft.com/office/drawing/2014/main" id="{CF5E981A-7040-3D46-86D9-DE940FC6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819"/>
              <a:ext cx="40" cy="68"/>
            </a:xfrm>
            <a:custGeom>
              <a:avLst/>
              <a:gdLst>
                <a:gd name="T0" fmla="*/ 38 w 26"/>
                <a:gd name="T1" fmla="*/ 11 h 44"/>
                <a:gd name="T2" fmla="*/ 38 w 26"/>
                <a:gd name="T3" fmla="*/ 23 h 44"/>
                <a:gd name="T4" fmla="*/ 34 w 26"/>
                <a:gd name="T5" fmla="*/ 32 h 44"/>
                <a:gd name="T6" fmla="*/ 34 w 26"/>
                <a:gd name="T7" fmla="*/ 40 h 44"/>
                <a:gd name="T8" fmla="*/ 34 w 26"/>
                <a:gd name="T9" fmla="*/ 48 h 44"/>
                <a:gd name="T10" fmla="*/ 34 w 26"/>
                <a:gd name="T11" fmla="*/ 57 h 44"/>
                <a:gd name="T12" fmla="*/ 34 w 26"/>
                <a:gd name="T13" fmla="*/ 65 h 44"/>
                <a:gd name="T14" fmla="*/ 23 w 26"/>
                <a:gd name="T15" fmla="*/ 66 h 44"/>
                <a:gd name="T16" fmla="*/ 23 w 26"/>
                <a:gd name="T17" fmla="*/ 66 h 44"/>
                <a:gd name="T18" fmla="*/ 20 w 26"/>
                <a:gd name="T19" fmla="*/ 63 h 44"/>
                <a:gd name="T20" fmla="*/ 14 w 26"/>
                <a:gd name="T21" fmla="*/ 59 h 44"/>
                <a:gd name="T22" fmla="*/ 14 w 26"/>
                <a:gd name="T23" fmla="*/ 57 h 44"/>
                <a:gd name="T24" fmla="*/ 12 w 26"/>
                <a:gd name="T25" fmla="*/ 59 h 44"/>
                <a:gd name="T26" fmla="*/ 9 w 26"/>
                <a:gd name="T27" fmla="*/ 54 h 44"/>
                <a:gd name="T28" fmla="*/ 8 w 26"/>
                <a:gd name="T29" fmla="*/ 43 h 44"/>
                <a:gd name="T30" fmla="*/ 8 w 26"/>
                <a:gd name="T31" fmla="*/ 31 h 44"/>
                <a:gd name="T32" fmla="*/ 8 w 26"/>
                <a:gd name="T33" fmla="*/ 25 h 44"/>
                <a:gd name="T34" fmla="*/ 9 w 26"/>
                <a:gd name="T35" fmla="*/ 19 h 44"/>
                <a:gd name="T36" fmla="*/ 5 w 26"/>
                <a:gd name="T37" fmla="*/ 5 h 44"/>
                <a:gd name="T38" fmla="*/ 2 w 26"/>
                <a:gd name="T39" fmla="*/ 2 h 44"/>
                <a:gd name="T40" fmla="*/ 0 w 26"/>
                <a:gd name="T41" fmla="*/ 0 h 44"/>
                <a:gd name="T42" fmla="*/ 29 w 26"/>
                <a:gd name="T43" fmla="*/ 3 h 44"/>
                <a:gd name="T44" fmla="*/ 38 w 26"/>
                <a:gd name="T45" fmla="*/ 11 h 44"/>
                <a:gd name="T46" fmla="*/ 38 w 26"/>
                <a:gd name="T47" fmla="*/ 11 h 44"/>
                <a:gd name="T48" fmla="*/ 38 w 26"/>
                <a:gd name="T49" fmla="*/ 11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6"/>
                <a:gd name="T76" fmla="*/ 0 h 44"/>
                <a:gd name="T77" fmla="*/ 26 w 26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6" h="44">
                  <a:moveTo>
                    <a:pt x="25" y="7"/>
                  </a:moveTo>
                  <a:cubicBezTo>
                    <a:pt x="25" y="9"/>
                    <a:pt x="26" y="13"/>
                    <a:pt x="25" y="15"/>
                  </a:cubicBezTo>
                  <a:cubicBezTo>
                    <a:pt x="25" y="17"/>
                    <a:pt x="21" y="19"/>
                    <a:pt x="22" y="21"/>
                  </a:cubicBezTo>
                  <a:cubicBezTo>
                    <a:pt x="23" y="23"/>
                    <a:pt x="22" y="24"/>
                    <a:pt x="22" y="26"/>
                  </a:cubicBezTo>
                  <a:cubicBezTo>
                    <a:pt x="21" y="28"/>
                    <a:pt x="22" y="29"/>
                    <a:pt x="22" y="31"/>
                  </a:cubicBezTo>
                  <a:cubicBezTo>
                    <a:pt x="22" y="33"/>
                    <a:pt x="22" y="35"/>
                    <a:pt x="22" y="37"/>
                  </a:cubicBezTo>
                  <a:cubicBezTo>
                    <a:pt x="22" y="39"/>
                    <a:pt x="22" y="41"/>
                    <a:pt x="22" y="42"/>
                  </a:cubicBezTo>
                  <a:cubicBezTo>
                    <a:pt x="22" y="44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2"/>
                    <a:pt x="13" y="42"/>
                    <a:pt x="13" y="41"/>
                  </a:cubicBezTo>
                  <a:cubicBezTo>
                    <a:pt x="11" y="40"/>
                    <a:pt x="11" y="38"/>
                    <a:pt x="9" y="38"/>
                  </a:cubicBezTo>
                  <a:cubicBezTo>
                    <a:pt x="9" y="38"/>
                    <a:pt x="9" y="37"/>
                    <a:pt x="9" y="37"/>
                  </a:cubicBezTo>
                  <a:cubicBezTo>
                    <a:pt x="9" y="37"/>
                    <a:pt x="8" y="37"/>
                    <a:pt x="8" y="38"/>
                  </a:cubicBezTo>
                  <a:cubicBezTo>
                    <a:pt x="8" y="36"/>
                    <a:pt x="7" y="36"/>
                    <a:pt x="6" y="35"/>
                  </a:cubicBezTo>
                  <a:cubicBezTo>
                    <a:pt x="3" y="33"/>
                    <a:pt x="4" y="32"/>
                    <a:pt x="5" y="28"/>
                  </a:cubicBezTo>
                  <a:cubicBezTo>
                    <a:pt x="5" y="26"/>
                    <a:pt x="3" y="21"/>
                    <a:pt x="5" y="20"/>
                  </a:cubicBezTo>
                  <a:cubicBezTo>
                    <a:pt x="6" y="19"/>
                    <a:pt x="4" y="18"/>
                    <a:pt x="5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3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6" y="1"/>
                    <a:pt x="12" y="2"/>
                    <a:pt x="19" y="2"/>
                  </a:cubicBezTo>
                  <a:cubicBezTo>
                    <a:pt x="21" y="4"/>
                    <a:pt x="23" y="5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5" name="Freeform 8882" descr="© INSCALE GmbH, 05.05.2010&#10;http://www.presentationload.com/">
              <a:extLst>
                <a:ext uri="{FF2B5EF4-FFF2-40B4-BE49-F238E27FC236}">
                  <a16:creationId xmlns:a16="http://schemas.microsoft.com/office/drawing/2014/main" id="{3717CA65-13D7-A749-9DF1-9E2AACE0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819"/>
              <a:ext cx="50" cy="71"/>
            </a:xfrm>
            <a:custGeom>
              <a:avLst/>
              <a:gdLst>
                <a:gd name="T0" fmla="*/ 50 w 32"/>
                <a:gd name="T1" fmla="*/ 0 h 46"/>
                <a:gd name="T2" fmla="*/ 50 w 32"/>
                <a:gd name="T3" fmla="*/ 36 h 46"/>
                <a:gd name="T4" fmla="*/ 50 w 32"/>
                <a:gd name="T5" fmla="*/ 60 h 46"/>
                <a:gd name="T6" fmla="*/ 48 w 32"/>
                <a:gd name="T7" fmla="*/ 71 h 46"/>
                <a:gd name="T8" fmla="*/ 17 w 32"/>
                <a:gd name="T9" fmla="*/ 71 h 46"/>
                <a:gd name="T10" fmla="*/ 2 w 32"/>
                <a:gd name="T11" fmla="*/ 71 h 46"/>
                <a:gd name="T12" fmla="*/ 2 w 32"/>
                <a:gd name="T13" fmla="*/ 66 h 46"/>
                <a:gd name="T14" fmla="*/ 2 w 32"/>
                <a:gd name="T15" fmla="*/ 0 h 46"/>
                <a:gd name="T16" fmla="*/ 50 w 32"/>
                <a:gd name="T17" fmla="*/ 0 h 46"/>
                <a:gd name="T18" fmla="*/ 50 w 32"/>
                <a:gd name="T19" fmla="*/ 0 h 46"/>
                <a:gd name="T20" fmla="*/ 50 w 32"/>
                <a:gd name="T21" fmla="*/ 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46"/>
                <a:gd name="T35" fmla="*/ 32 w 3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46">
                  <a:moveTo>
                    <a:pt x="32" y="0"/>
                  </a:moveTo>
                  <a:cubicBezTo>
                    <a:pt x="32" y="8"/>
                    <a:pt x="32" y="15"/>
                    <a:pt x="32" y="23"/>
                  </a:cubicBezTo>
                  <a:cubicBezTo>
                    <a:pt x="32" y="28"/>
                    <a:pt x="32" y="34"/>
                    <a:pt x="32" y="39"/>
                  </a:cubicBezTo>
                  <a:cubicBezTo>
                    <a:pt x="32" y="41"/>
                    <a:pt x="32" y="44"/>
                    <a:pt x="31" y="46"/>
                  </a:cubicBezTo>
                  <a:cubicBezTo>
                    <a:pt x="25" y="46"/>
                    <a:pt x="18" y="46"/>
                    <a:pt x="11" y="46"/>
                  </a:cubicBezTo>
                  <a:cubicBezTo>
                    <a:pt x="8" y="46"/>
                    <a:pt x="5" y="46"/>
                    <a:pt x="1" y="46"/>
                  </a:cubicBezTo>
                  <a:cubicBezTo>
                    <a:pt x="0" y="46"/>
                    <a:pt x="1" y="43"/>
                    <a:pt x="1" y="43"/>
                  </a:cubicBezTo>
                  <a:cubicBezTo>
                    <a:pt x="1" y="28"/>
                    <a:pt x="1" y="14"/>
                    <a:pt x="1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6" name="Freeform 8883" descr="© INSCALE GmbH, 05.05.2010&#10;http://www.presentationload.com/">
              <a:extLst>
                <a:ext uri="{FF2B5EF4-FFF2-40B4-BE49-F238E27FC236}">
                  <a16:creationId xmlns:a16="http://schemas.microsoft.com/office/drawing/2014/main" id="{BB2E623B-8248-F643-A785-1C18B2F1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19"/>
              <a:ext cx="78" cy="48"/>
            </a:xfrm>
            <a:custGeom>
              <a:avLst/>
              <a:gdLst>
                <a:gd name="T0" fmla="*/ 0 w 51"/>
                <a:gd name="T1" fmla="*/ 0 h 31"/>
                <a:gd name="T2" fmla="*/ 78 w 51"/>
                <a:gd name="T3" fmla="*/ 0 h 31"/>
                <a:gd name="T4" fmla="*/ 78 w 51"/>
                <a:gd name="T5" fmla="*/ 28 h 31"/>
                <a:gd name="T6" fmla="*/ 78 w 51"/>
                <a:gd name="T7" fmla="*/ 42 h 31"/>
                <a:gd name="T8" fmla="*/ 73 w 51"/>
                <a:gd name="T9" fmla="*/ 46 h 31"/>
                <a:gd name="T10" fmla="*/ 69 w 51"/>
                <a:gd name="T11" fmla="*/ 42 h 31"/>
                <a:gd name="T12" fmla="*/ 63 w 51"/>
                <a:gd name="T13" fmla="*/ 39 h 31"/>
                <a:gd name="T14" fmla="*/ 57 w 51"/>
                <a:gd name="T15" fmla="*/ 36 h 31"/>
                <a:gd name="T16" fmla="*/ 50 w 51"/>
                <a:gd name="T17" fmla="*/ 36 h 31"/>
                <a:gd name="T18" fmla="*/ 38 w 51"/>
                <a:gd name="T19" fmla="*/ 36 h 31"/>
                <a:gd name="T20" fmla="*/ 34 w 51"/>
                <a:gd name="T21" fmla="*/ 33 h 31"/>
                <a:gd name="T22" fmla="*/ 31 w 51"/>
                <a:gd name="T23" fmla="*/ 28 h 31"/>
                <a:gd name="T24" fmla="*/ 31 w 51"/>
                <a:gd name="T25" fmla="*/ 29 h 31"/>
                <a:gd name="T26" fmla="*/ 26 w 51"/>
                <a:gd name="T27" fmla="*/ 29 h 31"/>
                <a:gd name="T28" fmla="*/ 24 w 51"/>
                <a:gd name="T29" fmla="*/ 28 h 31"/>
                <a:gd name="T30" fmla="*/ 20 w 51"/>
                <a:gd name="T31" fmla="*/ 29 h 31"/>
                <a:gd name="T32" fmla="*/ 15 w 51"/>
                <a:gd name="T33" fmla="*/ 28 h 31"/>
                <a:gd name="T34" fmla="*/ 11 w 51"/>
                <a:gd name="T35" fmla="*/ 20 h 31"/>
                <a:gd name="T36" fmla="*/ 11 w 51"/>
                <a:gd name="T37" fmla="*/ 14 h 31"/>
                <a:gd name="T38" fmla="*/ 9 w 51"/>
                <a:gd name="T39" fmla="*/ 8 h 31"/>
                <a:gd name="T40" fmla="*/ 8 w 51"/>
                <a:gd name="T41" fmla="*/ 2 h 31"/>
                <a:gd name="T42" fmla="*/ 0 w 51"/>
                <a:gd name="T43" fmla="*/ 0 h 31"/>
                <a:gd name="T44" fmla="*/ 0 w 51"/>
                <a:gd name="T45" fmla="*/ 0 h 31"/>
                <a:gd name="T46" fmla="*/ 0 w 51"/>
                <a:gd name="T47" fmla="*/ 0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1"/>
                <a:gd name="T73" fmla="*/ 0 h 31"/>
                <a:gd name="T74" fmla="*/ 51 w 51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1" h="31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6"/>
                    <a:pt x="51" y="12"/>
                    <a:pt x="51" y="18"/>
                  </a:cubicBezTo>
                  <a:cubicBezTo>
                    <a:pt x="51" y="21"/>
                    <a:pt x="51" y="24"/>
                    <a:pt x="51" y="27"/>
                  </a:cubicBezTo>
                  <a:cubicBezTo>
                    <a:pt x="51" y="29"/>
                    <a:pt x="50" y="29"/>
                    <a:pt x="48" y="30"/>
                  </a:cubicBezTo>
                  <a:cubicBezTo>
                    <a:pt x="48" y="31"/>
                    <a:pt x="44" y="28"/>
                    <a:pt x="45" y="27"/>
                  </a:cubicBezTo>
                  <a:cubicBezTo>
                    <a:pt x="45" y="26"/>
                    <a:pt x="42" y="26"/>
                    <a:pt x="41" y="25"/>
                  </a:cubicBezTo>
                  <a:cubicBezTo>
                    <a:pt x="40" y="23"/>
                    <a:pt x="38" y="24"/>
                    <a:pt x="37" y="23"/>
                  </a:cubicBezTo>
                  <a:cubicBezTo>
                    <a:pt x="36" y="23"/>
                    <a:pt x="33" y="20"/>
                    <a:pt x="33" y="23"/>
                  </a:cubicBezTo>
                  <a:cubicBezTo>
                    <a:pt x="30" y="23"/>
                    <a:pt x="28" y="22"/>
                    <a:pt x="25" y="23"/>
                  </a:cubicBezTo>
                  <a:cubicBezTo>
                    <a:pt x="24" y="22"/>
                    <a:pt x="23" y="22"/>
                    <a:pt x="22" y="21"/>
                  </a:cubicBezTo>
                  <a:cubicBezTo>
                    <a:pt x="21" y="20"/>
                    <a:pt x="22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5" y="18"/>
                    <a:pt x="14" y="19"/>
                    <a:pt x="13" y="19"/>
                  </a:cubicBezTo>
                  <a:cubicBezTo>
                    <a:pt x="13" y="17"/>
                    <a:pt x="11" y="18"/>
                    <a:pt x="10" y="18"/>
                  </a:cubicBezTo>
                  <a:cubicBezTo>
                    <a:pt x="9" y="20"/>
                    <a:pt x="7" y="14"/>
                    <a:pt x="7" y="13"/>
                  </a:cubicBezTo>
                  <a:cubicBezTo>
                    <a:pt x="6" y="11"/>
                    <a:pt x="7" y="10"/>
                    <a:pt x="7" y="9"/>
                  </a:cubicBezTo>
                  <a:cubicBezTo>
                    <a:pt x="7" y="7"/>
                    <a:pt x="5" y="7"/>
                    <a:pt x="6" y="5"/>
                  </a:cubicBezTo>
                  <a:cubicBezTo>
                    <a:pt x="6" y="4"/>
                    <a:pt x="6" y="1"/>
                    <a:pt x="5" y="1"/>
                  </a:cubicBezTo>
                  <a:cubicBezTo>
                    <a:pt x="3" y="0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7" name="Freeform 8884" descr="© INSCALE GmbH, 05.05.2010&#10;http://www.presentationload.com/">
              <a:extLst>
                <a:ext uri="{FF2B5EF4-FFF2-40B4-BE49-F238E27FC236}">
                  <a16:creationId xmlns:a16="http://schemas.microsoft.com/office/drawing/2014/main" id="{3F056586-1FC1-D243-9873-3EE370831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824"/>
              <a:ext cx="43" cy="60"/>
            </a:xfrm>
            <a:custGeom>
              <a:avLst/>
              <a:gdLst>
                <a:gd name="T0" fmla="*/ 6 w 28"/>
                <a:gd name="T1" fmla="*/ 6 h 39"/>
                <a:gd name="T2" fmla="*/ 20 w 28"/>
                <a:gd name="T3" fmla="*/ 3 h 39"/>
                <a:gd name="T4" fmla="*/ 26 w 28"/>
                <a:gd name="T5" fmla="*/ 11 h 39"/>
                <a:gd name="T6" fmla="*/ 26 w 28"/>
                <a:gd name="T7" fmla="*/ 11 h 39"/>
                <a:gd name="T8" fmla="*/ 28 w 28"/>
                <a:gd name="T9" fmla="*/ 11 h 39"/>
                <a:gd name="T10" fmla="*/ 28 w 28"/>
                <a:gd name="T11" fmla="*/ 11 h 39"/>
                <a:gd name="T12" fmla="*/ 28 w 28"/>
                <a:gd name="T13" fmla="*/ 11 h 39"/>
                <a:gd name="T14" fmla="*/ 29 w 28"/>
                <a:gd name="T15" fmla="*/ 11 h 39"/>
                <a:gd name="T16" fmla="*/ 29 w 28"/>
                <a:gd name="T17" fmla="*/ 12 h 39"/>
                <a:gd name="T18" fmla="*/ 29 w 28"/>
                <a:gd name="T19" fmla="*/ 12 h 39"/>
                <a:gd name="T20" fmla="*/ 31 w 28"/>
                <a:gd name="T21" fmla="*/ 12 h 39"/>
                <a:gd name="T22" fmla="*/ 32 w 28"/>
                <a:gd name="T23" fmla="*/ 12 h 39"/>
                <a:gd name="T24" fmla="*/ 31 w 28"/>
                <a:gd name="T25" fmla="*/ 14 h 39"/>
                <a:gd name="T26" fmla="*/ 31 w 28"/>
                <a:gd name="T27" fmla="*/ 15 h 39"/>
                <a:gd name="T28" fmla="*/ 29 w 28"/>
                <a:gd name="T29" fmla="*/ 15 h 39"/>
                <a:gd name="T30" fmla="*/ 29 w 28"/>
                <a:gd name="T31" fmla="*/ 15 h 39"/>
                <a:gd name="T32" fmla="*/ 29 w 28"/>
                <a:gd name="T33" fmla="*/ 15 h 39"/>
                <a:gd name="T34" fmla="*/ 29 w 28"/>
                <a:gd name="T35" fmla="*/ 15 h 39"/>
                <a:gd name="T36" fmla="*/ 29 w 28"/>
                <a:gd name="T37" fmla="*/ 15 h 39"/>
                <a:gd name="T38" fmla="*/ 29 w 28"/>
                <a:gd name="T39" fmla="*/ 17 h 39"/>
                <a:gd name="T40" fmla="*/ 29 w 28"/>
                <a:gd name="T41" fmla="*/ 17 h 39"/>
                <a:gd name="T42" fmla="*/ 29 w 28"/>
                <a:gd name="T43" fmla="*/ 18 h 39"/>
                <a:gd name="T44" fmla="*/ 31 w 28"/>
                <a:gd name="T45" fmla="*/ 20 h 39"/>
                <a:gd name="T46" fmla="*/ 31 w 28"/>
                <a:gd name="T47" fmla="*/ 20 h 39"/>
                <a:gd name="T48" fmla="*/ 32 w 28"/>
                <a:gd name="T49" fmla="*/ 20 h 39"/>
                <a:gd name="T50" fmla="*/ 32 w 28"/>
                <a:gd name="T51" fmla="*/ 20 h 39"/>
                <a:gd name="T52" fmla="*/ 32 w 28"/>
                <a:gd name="T53" fmla="*/ 20 h 39"/>
                <a:gd name="T54" fmla="*/ 32 w 28"/>
                <a:gd name="T55" fmla="*/ 22 h 39"/>
                <a:gd name="T56" fmla="*/ 32 w 28"/>
                <a:gd name="T57" fmla="*/ 22 h 39"/>
                <a:gd name="T58" fmla="*/ 34 w 28"/>
                <a:gd name="T59" fmla="*/ 22 h 39"/>
                <a:gd name="T60" fmla="*/ 34 w 28"/>
                <a:gd name="T61" fmla="*/ 26 h 39"/>
                <a:gd name="T62" fmla="*/ 35 w 28"/>
                <a:gd name="T63" fmla="*/ 26 h 39"/>
                <a:gd name="T64" fmla="*/ 37 w 28"/>
                <a:gd name="T65" fmla="*/ 31 h 39"/>
                <a:gd name="T66" fmla="*/ 38 w 28"/>
                <a:gd name="T67" fmla="*/ 29 h 39"/>
                <a:gd name="T68" fmla="*/ 38 w 28"/>
                <a:gd name="T69" fmla="*/ 29 h 39"/>
                <a:gd name="T70" fmla="*/ 35 w 28"/>
                <a:gd name="T71" fmla="*/ 35 h 39"/>
                <a:gd name="T72" fmla="*/ 35 w 28"/>
                <a:gd name="T73" fmla="*/ 37 h 39"/>
                <a:gd name="T74" fmla="*/ 35 w 28"/>
                <a:gd name="T75" fmla="*/ 38 h 39"/>
                <a:gd name="T76" fmla="*/ 35 w 28"/>
                <a:gd name="T77" fmla="*/ 38 h 39"/>
                <a:gd name="T78" fmla="*/ 35 w 28"/>
                <a:gd name="T79" fmla="*/ 38 h 39"/>
                <a:gd name="T80" fmla="*/ 37 w 28"/>
                <a:gd name="T81" fmla="*/ 40 h 39"/>
                <a:gd name="T82" fmla="*/ 38 w 28"/>
                <a:gd name="T83" fmla="*/ 40 h 39"/>
                <a:gd name="T84" fmla="*/ 38 w 28"/>
                <a:gd name="T85" fmla="*/ 43 h 39"/>
                <a:gd name="T86" fmla="*/ 38 w 28"/>
                <a:gd name="T87" fmla="*/ 43 h 39"/>
                <a:gd name="T88" fmla="*/ 40 w 28"/>
                <a:gd name="T89" fmla="*/ 43 h 39"/>
                <a:gd name="T90" fmla="*/ 40 w 28"/>
                <a:gd name="T91" fmla="*/ 42 h 39"/>
                <a:gd name="T92" fmla="*/ 41 w 28"/>
                <a:gd name="T93" fmla="*/ 45 h 39"/>
                <a:gd name="T94" fmla="*/ 41 w 28"/>
                <a:gd name="T95" fmla="*/ 46 h 39"/>
                <a:gd name="T96" fmla="*/ 41 w 28"/>
                <a:gd name="T97" fmla="*/ 48 h 39"/>
                <a:gd name="T98" fmla="*/ 43 w 28"/>
                <a:gd name="T99" fmla="*/ 48 h 39"/>
                <a:gd name="T100" fmla="*/ 43 w 28"/>
                <a:gd name="T101" fmla="*/ 51 h 39"/>
                <a:gd name="T102" fmla="*/ 37 w 28"/>
                <a:gd name="T103" fmla="*/ 54 h 39"/>
                <a:gd name="T104" fmla="*/ 15 w 28"/>
                <a:gd name="T105" fmla="*/ 55 h 39"/>
                <a:gd name="T106" fmla="*/ 2 w 28"/>
                <a:gd name="T107" fmla="*/ 58 h 39"/>
                <a:gd name="T108" fmla="*/ 2 w 28"/>
                <a:gd name="T109" fmla="*/ 46 h 39"/>
                <a:gd name="T110" fmla="*/ 2 w 28"/>
                <a:gd name="T111" fmla="*/ 34 h 39"/>
                <a:gd name="T112" fmla="*/ 3 w 28"/>
                <a:gd name="T113" fmla="*/ 23 h 39"/>
                <a:gd name="T114" fmla="*/ 6 w 28"/>
                <a:gd name="T115" fmla="*/ 6 h 39"/>
                <a:gd name="T116" fmla="*/ 6 w 28"/>
                <a:gd name="T117" fmla="*/ 6 h 39"/>
                <a:gd name="T118" fmla="*/ 6 w 28"/>
                <a:gd name="T119" fmla="*/ 6 h 3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8"/>
                <a:gd name="T181" fmla="*/ 0 h 39"/>
                <a:gd name="T182" fmla="*/ 28 w 28"/>
                <a:gd name="T183" fmla="*/ 39 h 3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8" h="39">
                  <a:moveTo>
                    <a:pt x="4" y="4"/>
                  </a:moveTo>
                  <a:cubicBezTo>
                    <a:pt x="8" y="1"/>
                    <a:pt x="9" y="0"/>
                    <a:pt x="13" y="2"/>
                  </a:cubicBezTo>
                  <a:cubicBezTo>
                    <a:pt x="14" y="3"/>
                    <a:pt x="15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22" y="15"/>
                    <a:pt x="21" y="16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4" y="18"/>
                    <a:pt x="24" y="19"/>
                    <a:pt x="24" y="20"/>
                  </a:cubicBezTo>
                  <a:cubicBezTo>
                    <a:pt x="24" y="20"/>
                    <a:pt x="25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21"/>
                    <a:pt x="23" y="22"/>
                    <a:pt x="23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7" y="28"/>
                    <a:pt x="27" y="28"/>
                    <a:pt x="27" y="29"/>
                  </a:cubicBezTo>
                  <a:cubicBezTo>
                    <a:pt x="27" y="29"/>
                    <a:pt x="27" y="29"/>
                    <a:pt x="27" y="30"/>
                  </a:cubicBezTo>
                  <a:cubicBezTo>
                    <a:pt x="27" y="30"/>
                    <a:pt x="27" y="31"/>
                    <a:pt x="27" y="31"/>
                  </a:cubicBezTo>
                  <a:cubicBezTo>
                    <a:pt x="27" y="31"/>
                    <a:pt x="28" y="31"/>
                    <a:pt x="28" y="31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7" y="35"/>
                    <a:pt x="28" y="35"/>
                    <a:pt x="24" y="35"/>
                  </a:cubicBezTo>
                  <a:cubicBezTo>
                    <a:pt x="19" y="36"/>
                    <a:pt x="15" y="36"/>
                    <a:pt x="10" y="36"/>
                  </a:cubicBezTo>
                  <a:cubicBezTo>
                    <a:pt x="8" y="37"/>
                    <a:pt x="2" y="39"/>
                    <a:pt x="1" y="38"/>
                  </a:cubicBezTo>
                  <a:cubicBezTo>
                    <a:pt x="0" y="37"/>
                    <a:pt x="1" y="32"/>
                    <a:pt x="1" y="30"/>
                  </a:cubicBezTo>
                  <a:cubicBezTo>
                    <a:pt x="2" y="27"/>
                    <a:pt x="0" y="25"/>
                    <a:pt x="1" y="22"/>
                  </a:cubicBezTo>
                  <a:cubicBezTo>
                    <a:pt x="2" y="19"/>
                    <a:pt x="0" y="17"/>
                    <a:pt x="2" y="15"/>
                  </a:cubicBezTo>
                  <a:cubicBezTo>
                    <a:pt x="5" y="11"/>
                    <a:pt x="4" y="9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8" name="Freeform 8885" descr="© INSCALE GmbH, 05.05.2010&#10;http://www.presentationload.com/">
              <a:extLst>
                <a:ext uri="{FF2B5EF4-FFF2-40B4-BE49-F238E27FC236}">
                  <a16:creationId xmlns:a16="http://schemas.microsoft.com/office/drawing/2014/main" id="{60671AEE-F06B-D84C-958D-C0F276FBA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827"/>
              <a:ext cx="79" cy="82"/>
            </a:xfrm>
            <a:custGeom>
              <a:avLst/>
              <a:gdLst>
                <a:gd name="T0" fmla="*/ 5 w 51"/>
                <a:gd name="T1" fmla="*/ 11 h 53"/>
                <a:gd name="T2" fmla="*/ 11 w 51"/>
                <a:gd name="T3" fmla="*/ 9 h 53"/>
                <a:gd name="T4" fmla="*/ 12 w 51"/>
                <a:gd name="T5" fmla="*/ 6 h 53"/>
                <a:gd name="T6" fmla="*/ 25 w 51"/>
                <a:gd name="T7" fmla="*/ 5 h 53"/>
                <a:gd name="T8" fmla="*/ 50 w 51"/>
                <a:gd name="T9" fmla="*/ 0 h 53"/>
                <a:gd name="T10" fmla="*/ 51 w 51"/>
                <a:gd name="T11" fmla="*/ 2 h 53"/>
                <a:gd name="T12" fmla="*/ 51 w 51"/>
                <a:gd name="T13" fmla="*/ 2 h 53"/>
                <a:gd name="T14" fmla="*/ 53 w 51"/>
                <a:gd name="T15" fmla="*/ 2 h 53"/>
                <a:gd name="T16" fmla="*/ 56 w 51"/>
                <a:gd name="T17" fmla="*/ 2 h 53"/>
                <a:gd name="T18" fmla="*/ 60 w 51"/>
                <a:gd name="T19" fmla="*/ 2 h 53"/>
                <a:gd name="T20" fmla="*/ 60 w 51"/>
                <a:gd name="T21" fmla="*/ 5 h 53"/>
                <a:gd name="T22" fmla="*/ 64 w 51"/>
                <a:gd name="T23" fmla="*/ 6 h 53"/>
                <a:gd name="T24" fmla="*/ 65 w 51"/>
                <a:gd name="T25" fmla="*/ 11 h 53"/>
                <a:gd name="T26" fmla="*/ 65 w 51"/>
                <a:gd name="T27" fmla="*/ 15 h 53"/>
                <a:gd name="T28" fmla="*/ 68 w 51"/>
                <a:gd name="T29" fmla="*/ 15 h 53"/>
                <a:gd name="T30" fmla="*/ 73 w 51"/>
                <a:gd name="T31" fmla="*/ 19 h 53"/>
                <a:gd name="T32" fmla="*/ 73 w 51"/>
                <a:gd name="T33" fmla="*/ 19 h 53"/>
                <a:gd name="T34" fmla="*/ 73 w 51"/>
                <a:gd name="T35" fmla="*/ 19 h 53"/>
                <a:gd name="T36" fmla="*/ 74 w 51"/>
                <a:gd name="T37" fmla="*/ 22 h 53"/>
                <a:gd name="T38" fmla="*/ 79 w 51"/>
                <a:gd name="T39" fmla="*/ 25 h 53"/>
                <a:gd name="T40" fmla="*/ 73 w 51"/>
                <a:gd name="T41" fmla="*/ 31 h 53"/>
                <a:gd name="T42" fmla="*/ 56 w 51"/>
                <a:gd name="T43" fmla="*/ 46 h 53"/>
                <a:gd name="T44" fmla="*/ 34 w 51"/>
                <a:gd name="T45" fmla="*/ 67 h 53"/>
                <a:gd name="T46" fmla="*/ 15 w 51"/>
                <a:gd name="T47" fmla="*/ 82 h 53"/>
                <a:gd name="T48" fmla="*/ 11 w 51"/>
                <a:gd name="T49" fmla="*/ 74 h 53"/>
                <a:gd name="T50" fmla="*/ 12 w 51"/>
                <a:gd name="T51" fmla="*/ 68 h 53"/>
                <a:gd name="T52" fmla="*/ 15 w 51"/>
                <a:gd name="T53" fmla="*/ 68 h 53"/>
                <a:gd name="T54" fmla="*/ 14 w 51"/>
                <a:gd name="T55" fmla="*/ 67 h 53"/>
                <a:gd name="T56" fmla="*/ 9 w 51"/>
                <a:gd name="T57" fmla="*/ 63 h 53"/>
                <a:gd name="T58" fmla="*/ 9 w 51"/>
                <a:gd name="T59" fmla="*/ 63 h 53"/>
                <a:gd name="T60" fmla="*/ 8 w 51"/>
                <a:gd name="T61" fmla="*/ 63 h 53"/>
                <a:gd name="T62" fmla="*/ 6 w 51"/>
                <a:gd name="T63" fmla="*/ 62 h 53"/>
                <a:gd name="T64" fmla="*/ 3 w 51"/>
                <a:gd name="T65" fmla="*/ 62 h 53"/>
                <a:gd name="T66" fmla="*/ 3 w 51"/>
                <a:gd name="T67" fmla="*/ 56 h 53"/>
                <a:gd name="T68" fmla="*/ 5 w 51"/>
                <a:gd name="T69" fmla="*/ 54 h 53"/>
                <a:gd name="T70" fmla="*/ 5 w 51"/>
                <a:gd name="T71" fmla="*/ 54 h 53"/>
                <a:gd name="T72" fmla="*/ 5 w 51"/>
                <a:gd name="T73" fmla="*/ 53 h 53"/>
                <a:gd name="T74" fmla="*/ 6 w 51"/>
                <a:gd name="T75" fmla="*/ 53 h 53"/>
                <a:gd name="T76" fmla="*/ 5 w 51"/>
                <a:gd name="T77" fmla="*/ 46 h 53"/>
                <a:gd name="T78" fmla="*/ 6 w 51"/>
                <a:gd name="T79" fmla="*/ 42 h 53"/>
                <a:gd name="T80" fmla="*/ 9 w 51"/>
                <a:gd name="T81" fmla="*/ 36 h 53"/>
                <a:gd name="T82" fmla="*/ 11 w 51"/>
                <a:gd name="T83" fmla="*/ 37 h 53"/>
                <a:gd name="T84" fmla="*/ 11 w 51"/>
                <a:gd name="T85" fmla="*/ 36 h 53"/>
                <a:gd name="T86" fmla="*/ 12 w 51"/>
                <a:gd name="T87" fmla="*/ 34 h 53"/>
                <a:gd name="T88" fmla="*/ 12 w 51"/>
                <a:gd name="T89" fmla="*/ 29 h 53"/>
                <a:gd name="T90" fmla="*/ 11 w 51"/>
                <a:gd name="T91" fmla="*/ 31 h 53"/>
                <a:gd name="T92" fmla="*/ 11 w 51"/>
                <a:gd name="T93" fmla="*/ 31 h 53"/>
                <a:gd name="T94" fmla="*/ 12 w 51"/>
                <a:gd name="T95" fmla="*/ 29 h 53"/>
                <a:gd name="T96" fmla="*/ 11 w 51"/>
                <a:gd name="T97" fmla="*/ 28 h 53"/>
                <a:gd name="T98" fmla="*/ 9 w 51"/>
                <a:gd name="T99" fmla="*/ 26 h 53"/>
                <a:gd name="T100" fmla="*/ 5 w 51"/>
                <a:gd name="T101" fmla="*/ 15 h 53"/>
                <a:gd name="T102" fmla="*/ 5 w 51"/>
                <a:gd name="T103" fmla="*/ 14 h 53"/>
                <a:gd name="T104" fmla="*/ 6 w 51"/>
                <a:gd name="T105" fmla="*/ 14 h 53"/>
                <a:gd name="T106" fmla="*/ 6 w 51"/>
                <a:gd name="T107" fmla="*/ 14 h 53"/>
                <a:gd name="T108" fmla="*/ 6 w 51"/>
                <a:gd name="T109" fmla="*/ 14 h 53"/>
                <a:gd name="T110" fmla="*/ 6 w 51"/>
                <a:gd name="T111" fmla="*/ 12 h 53"/>
                <a:gd name="T112" fmla="*/ 5 w 51"/>
                <a:gd name="T113" fmla="*/ 12 h 53"/>
                <a:gd name="T114" fmla="*/ 5 w 51"/>
                <a:gd name="T115" fmla="*/ 11 h 53"/>
                <a:gd name="T116" fmla="*/ 5 w 51"/>
                <a:gd name="T117" fmla="*/ 11 h 53"/>
                <a:gd name="T118" fmla="*/ 5 w 51"/>
                <a:gd name="T119" fmla="*/ 11 h 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1"/>
                <a:gd name="T181" fmla="*/ 0 h 53"/>
                <a:gd name="T182" fmla="*/ 51 w 51"/>
                <a:gd name="T183" fmla="*/ 53 h 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1" h="53">
                  <a:moveTo>
                    <a:pt x="3" y="7"/>
                  </a:move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9" y="4"/>
                    <a:pt x="8" y="4"/>
                  </a:cubicBezTo>
                  <a:cubicBezTo>
                    <a:pt x="11" y="4"/>
                    <a:pt x="13" y="3"/>
                    <a:pt x="16" y="3"/>
                  </a:cubicBezTo>
                  <a:cubicBezTo>
                    <a:pt x="21" y="2"/>
                    <a:pt x="27" y="0"/>
                    <a:pt x="32" y="0"/>
                  </a:cubicBezTo>
                  <a:cubicBezTo>
                    <a:pt x="32" y="0"/>
                    <a:pt x="3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0"/>
                    <a:pt x="38" y="0"/>
                    <a:pt x="39" y="1"/>
                  </a:cubicBezTo>
                  <a:cubicBezTo>
                    <a:pt x="40" y="2"/>
                    <a:pt x="39" y="2"/>
                    <a:pt x="39" y="3"/>
                  </a:cubicBezTo>
                  <a:cubicBezTo>
                    <a:pt x="40" y="3"/>
                    <a:pt x="40" y="4"/>
                    <a:pt x="41" y="4"/>
                  </a:cubicBezTo>
                  <a:cubicBezTo>
                    <a:pt x="41" y="5"/>
                    <a:pt x="42" y="5"/>
                    <a:pt x="42" y="7"/>
                  </a:cubicBezTo>
                  <a:cubicBezTo>
                    <a:pt x="43" y="8"/>
                    <a:pt x="41" y="8"/>
                    <a:pt x="42" y="10"/>
                  </a:cubicBezTo>
                  <a:cubicBezTo>
                    <a:pt x="43" y="10"/>
                    <a:pt x="44" y="10"/>
                    <a:pt x="44" y="10"/>
                  </a:cubicBezTo>
                  <a:cubicBezTo>
                    <a:pt x="45" y="9"/>
                    <a:pt x="45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2"/>
                    <a:pt x="48" y="13"/>
                    <a:pt x="48" y="14"/>
                  </a:cubicBezTo>
                  <a:cubicBezTo>
                    <a:pt x="49" y="14"/>
                    <a:pt x="51" y="15"/>
                    <a:pt x="51" y="16"/>
                  </a:cubicBezTo>
                  <a:cubicBezTo>
                    <a:pt x="51" y="17"/>
                    <a:pt x="47" y="20"/>
                    <a:pt x="47" y="20"/>
                  </a:cubicBezTo>
                  <a:cubicBezTo>
                    <a:pt x="43" y="23"/>
                    <a:pt x="40" y="26"/>
                    <a:pt x="36" y="30"/>
                  </a:cubicBezTo>
                  <a:cubicBezTo>
                    <a:pt x="31" y="34"/>
                    <a:pt x="27" y="39"/>
                    <a:pt x="22" y="43"/>
                  </a:cubicBezTo>
                  <a:cubicBezTo>
                    <a:pt x="18" y="46"/>
                    <a:pt x="14" y="52"/>
                    <a:pt x="10" y="53"/>
                  </a:cubicBezTo>
                  <a:cubicBezTo>
                    <a:pt x="8" y="52"/>
                    <a:pt x="7" y="49"/>
                    <a:pt x="7" y="48"/>
                  </a:cubicBezTo>
                  <a:cubicBezTo>
                    <a:pt x="8" y="47"/>
                    <a:pt x="8" y="46"/>
                    <a:pt x="8" y="44"/>
                  </a:cubicBezTo>
                  <a:cubicBezTo>
                    <a:pt x="9" y="44"/>
                    <a:pt x="9" y="44"/>
                    <a:pt x="10" y="44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1"/>
                    <a:pt x="8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4" y="40"/>
                  </a:cubicBezTo>
                  <a:cubicBezTo>
                    <a:pt x="3" y="40"/>
                    <a:pt x="3" y="40"/>
                    <a:pt x="2" y="40"/>
                  </a:cubicBezTo>
                  <a:cubicBezTo>
                    <a:pt x="1" y="39"/>
                    <a:pt x="0" y="37"/>
                    <a:pt x="2" y="36"/>
                  </a:cubicBezTo>
                  <a:cubicBezTo>
                    <a:pt x="2" y="36"/>
                    <a:pt x="2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4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3"/>
                    <a:pt x="3" y="32"/>
                    <a:pt x="3" y="30"/>
                  </a:cubicBezTo>
                  <a:cubicBezTo>
                    <a:pt x="3" y="29"/>
                    <a:pt x="5" y="29"/>
                    <a:pt x="4" y="27"/>
                  </a:cubicBezTo>
                  <a:cubicBezTo>
                    <a:pt x="4" y="26"/>
                    <a:pt x="5" y="25"/>
                    <a:pt x="6" y="23"/>
                  </a:cubicBezTo>
                  <a:cubicBezTo>
                    <a:pt x="6" y="23"/>
                    <a:pt x="7" y="24"/>
                    <a:pt x="7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23"/>
                    <a:pt x="8" y="22"/>
                    <a:pt x="8" y="22"/>
                  </a:cubicBezTo>
                  <a:cubicBezTo>
                    <a:pt x="9" y="22"/>
                    <a:pt x="8" y="20"/>
                    <a:pt x="8" y="19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6" y="16"/>
                    <a:pt x="5" y="10"/>
                    <a:pt x="3" y="10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9" name="Freeform 8886" descr="© INSCALE GmbH, 05.05.2010&#10;http://www.presentationload.com/">
              <a:extLst>
                <a:ext uri="{FF2B5EF4-FFF2-40B4-BE49-F238E27FC236}">
                  <a16:creationId xmlns:a16="http://schemas.microsoft.com/office/drawing/2014/main" id="{573A4651-7213-9044-B468-98A2809B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828"/>
              <a:ext cx="52" cy="64"/>
            </a:xfrm>
            <a:custGeom>
              <a:avLst/>
              <a:gdLst>
                <a:gd name="T0" fmla="*/ 38 w 33"/>
                <a:gd name="T1" fmla="*/ 0 h 41"/>
                <a:gd name="T2" fmla="*/ 38 w 33"/>
                <a:gd name="T3" fmla="*/ 2 h 41"/>
                <a:gd name="T4" fmla="*/ 39 w 33"/>
                <a:gd name="T5" fmla="*/ 0 h 41"/>
                <a:gd name="T6" fmla="*/ 41 w 33"/>
                <a:gd name="T7" fmla="*/ 3 h 41"/>
                <a:gd name="T8" fmla="*/ 43 w 33"/>
                <a:gd name="T9" fmla="*/ 3 h 41"/>
                <a:gd name="T10" fmla="*/ 41 w 33"/>
                <a:gd name="T11" fmla="*/ 6 h 41"/>
                <a:gd name="T12" fmla="*/ 43 w 33"/>
                <a:gd name="T13" fmla="*/ 5 h 41"/>
                <a:gd name="T14" fmla="*/ 43 w 33"/>
                <a:gd name="T15" fmla="*/ 9 h 41"/>
                <a:gd name="T16" fmla="*/ 43 w 33"/>
                <a:gd name="T17" fmla="*/ 9 h 41"/>
                <a:gd name="T18" fmla="*/ 49 w 33"/>
                <a:gd name="T19" fmla="*/ 14 h 41"/>
                <a:gd name="T20" fmla="*/ 47 w 33"/>
                <a:gd name="T21" fmla="*/ 9 h 41"/>
                <a:gd name="T22" fmla="*/ 49 w 33"/>
                <a:gd name="T23" fmla="*/ 27 h 41"/>
                <a:gd name="T24" fmla="*/ 49 w 33"/>
                <a:gd name="T25" fmla="*/ 59 h 41"/>
                <a:gd name="T26" fmla="*/ 30 w 33"/>
                <a:gd name="T27" fmla="*/ 61 h 41"/>
                <a:gd name="T28" fmla="*/ 0 w 33"/>
                <a:gd name="T29" fmla="*/ 61 h 41"/>
                <a:gd name="T30" fmla="*/ 0 w 33"/>
                <a:gd name="T31" fmla="*/ 0 h 41"/>
                <a:gd name="T32" fmla="*/ 38 w 33"/>
                <a:gd name="T33" fmla="*/ 0 h 41"/>
                <a:gd name="T34" fmla="*/ 38 w 33"/>
                <a:gd name="T35" fmla="*/ 0 h 41"/>
                <a:gd name="T36" fmla="*/ 38 w 33"/>
                <a:gd name="T37" fmla="*/ 0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41"/>
                <a:gd name="T59" fmla="*/ 33 w 33"/>
                <a:gd name="T60" fmla="*/ 41 h 4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41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5" y="1"/>
                    <a:pt x="25" y="0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7" y="2"/>
                    <a:pt x="26" y="3"/>
                    <a:pt x="26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29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9" y="6"/>
                    <a:pt x="29" y="10"/>
                    <a:pt x="31" y="9"/>
                  </a:cubicBezTo>
                  <a:cubicBezTo>
                    <a:pt x="31" y="8"/>
                    <a:pt x="30" y="6"/>
                    <a:pt x="30" y="6"/>
                  </a:cubicBezTo>
                  <a:cubicBezTo>
                    <a:pt x="33" y="7"/>
                    <a:pt x="31" y="14"/>
                    <a:pt x="31" y="17"/>
                  </a:cubicBezTo>
                  <a:cubicBezTo>
                    <a:pt x="31" y="24"/>
                    <a:pt x="31" y="31"/>
                    <a:pt x="31" y="38"/>
                  </a:cubicBezTo>
                  <a:cubicBezTo>
                    <a:pt x="31" y="41"/>
                    <a:pt x="21" y="39"/>
                    <a:pt x="19" y="39"/>
                  </a:cubicBezTo>
                  <a:cubicBezTo>
                    <a:pt x="13" y="39"/>
                    <a:pt x="6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0" name="Freeform 8887" descr="© INSCALE GmbH, 05.05.2010&#10;http://www.presentationload.com/">
              <a:extLst>
                <a:ext uri="{FF2B5EF4-FFF2-40B4-BE49-F238E27FC236}">
                  <a16:creationId xmlns:a16="http://schemas.microsoft.com/office/drawing/2014/main" id="{C36331F1-3516-2F4F-9BD6-DE5551001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835"/>
              <a:ext cx="57" cy="55"/>
            </a:xfrm>
            <a:custGeom>
              <a:avLst/>
              <a:gdLst>
                <a:gd name="T0" fmla="*/ 55 w 37"/>
                <a:gd name="T1" fmla="*/ 53 h 36"/>
                <a:gd name="T2" fmla="*/ 2 w 37"/>
                <a:gd name="T3" fmla="*/ 55 h 36"/>
                <a:gd name="T4" fmla="*/ 2 w 37"/>
                <a:gd name="T5" fmla="*/ 9 h 36"/>
                <a:gd name="T6" fmla="*/ 8 w 37"/>
                <a:gd name="T7" fmla="*/ 0 h 36"/>
                <a:gd name="T8" fmla="*/ 25 w 37"/>
                <a:gd name="T9" fmla="*/ 0 h 36"/>
                <a:gd name="T10" fmla="*/ 52 w 37"/>
                <a:gd name="T11" fmla="*/ 0 h 36"/>
                <a:gd name="T12" fmla="*/ 55 w 37"/>
                <a:gd name="T13" fmla="*/ 9 h 36"/>
                <a:gd name="T14" fmla="*/ 55 w 37"/>
                <a:gd name="T15" fmla="*/ 53 h 36"/>
                <a:gd name="T16" fmla="*/ 55 w 37"/>
                <a:gd name="T17" fmla="*/ 53 h 36"/>
                <a:gd name="T18" fmla="*/ 55 w 37"/>
                <a:gd name="T19" fmla="*/ 53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36"/>
                <a:gd name="T32" fmla="*/ 37 w 37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36">
                  <a:moveTo>
                    <a:pt x="36" y="35"/>
                  </a:moveTo>
                  <a:cubicBezTo>
                    <a:pt x="24" y="36"/>
                    <a:pt x="12" y="36"/>
                    <a:pt x="1" y="36"/>
                  </a:cubicBezTo>
                  <a:cubicBezTo>
                    <a:pt x="1" y="26"/>
                    <a:pt x="1" y="16"/>
                    <a:pt x="1" y="6"/>
                  </a:cubicBezTo>
                  <a:cubicBezTo>
                    <a:pt x="1" y="1"/>
                    <a:pt x="0" y="0"/>
                    <a:pt x="5" y="0"/>
                  </a:cubicBezTo>
                  <a:cubicBezTo>
                    <a:pt x="8" y="0"/>
                    <a:pt x="12" y="0"/>
                    <a:pt x="16" y="0"/>
                  </a:cubicBezTo>
                  <a:cubicBezTo>
                    <a:pt x="22" y="0"/>
                    <a:pt x="28" y="0"/>
                    <a:pt x="34" y="0"/>
                  </a:cubicBezTo>
                  <a:cubicBezTo>
                    <a:pt x="37" y="0"/>
                    <a:pt x="36" y="2"/>
                    <a:pt x="36" y="6"/>
                  </a:cubicBezTo>
                  <a:cubicBezTo>
                    <a:pt x="36" y="15"/>
                    <a:pt x="36" y="2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1" name="Freeform 8888" descr="© INSCALE GmbH, 05.05.2010&#10;http://www.presentationload.com/">
              <a:extLst>
                <a:ext uri="{FF2B5EF4-FFF2-40B4-BE49-F238E27FC236}">
                  <a16:creationId xmlns:a16="http://schemas.microsoft.com/office/drawing/2014/main" id="{7A89DA7E-08F0-6C44-AFDB-814DFDDB8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835"/>
              <a:ext cx="82" cy="61"/>
            </a:xfrm>
            <a:custGeom>
              <a:avLst/>
              <a:gdLst>
                <a:gd name="T0" fmla="*/ 12 w 53"/>
                <a:gd name="T1" fmla="*/ 0 h 40"/>
                <a:gd name="T2" fmla="*/ 14 w 53"/>
                <a:gd name="T3" fmla="*/ 3 h 40"/>
                <a:gd name="T4" fmla="*/ 22 w 53"/>
                <a:gd name="T5" fmla="*/ 6 h 40"/>
                <a:gd name="T6" fmla="*/ 26 w 53"/>
                <a:gd name="T7" fmla="*/ 8 h 40"/>
                <a:gd name="T8" fmla="*/ 31 w 53"/>
                <a:gd name="T9" fmla="*/ 8 h 40"/>
                <a:gd name="T10" fmla="*/ 40 w 53"/>
                <a:gd name="T11" fmla="*/ 11 h 40"/>
                <a:gd name="T12" fmla="*/ 43 w 53"/>
                <a:gd name="T13" fmla="*/ 14 h 40"/>
                <a:gd name="T14" fmla="*/ 46 w 53"/>
                <a:gd name="T15" fmla="*/ 14 h 40"/>
                <a:gd name="T16" fmla="*/ 51 w 53"/>
                <a:gd name="T17" fmla="*/ 20 h 40"/>
                <a:gd name="T18" fmla="*/ 53 w 53"/>
                <a:gd name="T19" fmla="*/ 26 h 40"/>
                <a:gd name="T20" fmla="*/ 59 w 53"/>
                <a:gd name="T21" fmla="*/ 27 h 40"/>
                <a:gd name="T22" fmla="*/ 63 w 53"/>
                <a:gd name="T23" fmla="*/ 37 h 40"/>
                <a:gd name="T24" fmla="*/ 70 w 53"/>
                <a:gd name="T25" fmla="*/ 43 h 40"/>
                <a:gd name="T26" fmla="*/ 71 w 53"/>
                <a:gd name="T27" fmla="*/ 41 h 40"/>
                <a:gd name="T28" fmla="*/ 74 w 53"/>
                <a:gd name="T29" fmla="*/ 43 h 40"/>
                <a:gd name="T30" fmla="*/ 77 w 53"/>
                <a:gd name="T31" fmla="*/ 47 h 40"/>
                <a:gd name="T32" fmla="*/ 82 w 53"/>
                <a:gd name="T33" fmla="*/ 52 h 40"/>
                <a:gd name="T34" fmla="*/ 56 w 53"/>
                <a:gd name="T35" fmla="*/ 59 h 40"/>
                <a:gd name="T36" fmla="*/ 50 w 53"/>
                <a:gd name="T37" fmla="*/ 59 h 40"/>
                <a:gd name="T38" fmla="*/ 43 w 53"/>
                <a:gd name="T39" fmla="*/ 58 h 40"/>
                <a:gd name="T40" fmla="*/ 43 w 53"/>
                <a:gd name="T41" fmla="*/ 58 h 40"/>
                <a:gd name="T42" fmla="*/ 37 w 53"/>
                <a:gd name="T43" fmla="*/ 53 h 40"/>
                <a:gd name="T44" fmla="*/ 34 w 53"/>
                <a:gd name="T45" fmla="*/ 52 h 40"/>
                <a:gd name="T46" fmla="*/ 32 w 53"/>
                <a:gd name="T47" fmla="*/ 53 h 40"/>
                <a:gd name="T48" fmla="*/ 25 w 53"/>
                <a:gd name="T49" fmla="*/ 52 h 40"/>
                <a:gd name="T50" fmla="*/ 15 w 53"/>
                <a:gd name="T51" fmla="*/ 47 h 40"/>
                <a:gd name="T52" fmla="*/ 12 w 53"/>
                <a:gd name="T53" fmla="*/ 35 h 40"/>
                <a:gd name="T54" fmla="*/ 11 w 53"/>
                <a:gd name="T55" fmla="*/ 34 h 40"/>
                <a:gd name="T56" fmla="*/ 11 w 53"/>
                <a:gd name="T57" fmla="*/ 32 h 40"/>
                <a:gd name="T58" fmla="*/ 12 w 53"/>
                <a:gd name="T59" fmla="*/ 29 h 40"/>
                <a:gd name="T60" fmla="*/ 11 w 53"/>
                <a:gd name="T61" fmla="*/ 29 h 40"/>
                <a:gd name="T62" fmla="*/ 6 w 53"/>
                <a:gd name="T63" fmla="*/ 23 h 40"/>
                <a:gd name="T64" fmla="*/ 5 w 53"/>
                <a:gd name="T65" fmla="*/ 18 h 40"/>
                <a:gd name="T66" fmla="*/ 0 w 53"/>
                <a:gd name="T67" fmla="*/ 12 h 40"/>
                <a:gd name="T68" fmla="*/ 12 w 53"/>
                <a:gd name="T69" fmla="*/ 0 h 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"/>
                <a:gd name="T106" fmla="*/ 0 h 40"/>
                <a:gd name="T107" fmla="*/ 53 w 53"/>
                <a:gd name="T108" fmla="*/ 40 h 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" h="40">
                  <a:moveTo>
                    <a:pt x="8" y="0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10" y="2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2" y="6"/>
                    <a:pt x="25" y="7"/>
                    <a:pt x="26" y="7"/>
                  </a:cubicBezTo>
                  <a:cubicBezTo>
                    <a:pt x="26" y="7"/>
                    <a:pt x="28" y="8"/>
                    <a:pt x="28" y="9"/>
                  </a:cubicBezTo>
                  <a:cubicBezTo>
                    <a:pt x="29" y="11"/>
                    <a:pt x="29" y="9"/>
                    <a:pt x="30" y="9"/>
                  </a:cubicBezTo>
                  <a:cubicBezTo>
                    <a:pt x="32" y="10"/>
                    <a:pt x="32" y="11"/>
                    <a:pt x="33" y="13"/>
                  </a:cubicBezTo>
                  <a:cubicBezTo>
                    <a:pt x="33" y="14"/>
                    <a:pt x="33" y="16"/>
                    <a:pt x="34" y="17"/>
                  </a:cubicBezTo>
                  <a:cubicBezTo>
                    <a:pt x="35" y="17"/>
                    <a:pt x="37" y="17"/>
                    <a:pt x="38" y="18"/>
                  </a:cubicBezTo>
                  <a:cubicBezTo>
                    <a:pt x="39" y="20"/>
                    <a:pt x="39" y="23"/>
                    <a:pt x="41" y="24"/>
                  </a:cubicBezTo>
                  <a:cubicBezTo>
                    <a:pt x="42" y="25"/>
                    <a:pt x="45" y="25"/>
                    <a:pt x="45" y="28"/>
                  </a:cubicBezTo>
                  <a:cubicBezTo>
                    <a:pt x="45" y="27"/>
                    <a:pt x="46" y="27"/>
                    <a:pt x="46" y="27"/>
                  </a:cubicBezTo>
                  <a:cubicBezTo>
                    <a:pt x="47" y="28"/>
                    <a:pt x="47" y="27"/>
                    <a:pt x="48" y="28"/>
                  </a:cubicBezTo>
                  <a:cubicBezTo>
                    <a:pt x="49" y="29"/>
                    <a:pt x="49" y="30"/>
                    <a:pt x="50" y="31"/>
                  </a:cubicBezTo>
                  <a:cubicBezTo>
                    <a:pt x="51" y="32"/>
                    <a:pt x="52" y="33"/>
                    <a:pt x="53" y="34"/>
                  </a:cubicBezTo>
                  <a:cubicBezTo>
                    <a:pt x="48" y="36"/>
                    <a:pt x="42" y="37"/>
                    <a:pt x="36" y="39"/>
                  </a:cubicBezTo>
                  <a:cubicBezTo>
                    <a:pt x="35" y="39"/>
                    <a:pt x="32" y="40"/>
                    <a:pt x="32" y="39"/>
                  </a:cubicBezTo>
                  <a:cubicBezTo>
                    <a:pt x="31" y="38"/>
                    <a:pt x="29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7"/>
                    <a:pt x="24" y="37"/>
                    <a:pt x="24" y="35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0" y="34"/>
                    <a:pt x="17" y="35"/>
                    <a:pt x="16" y="34"/>
                  </a:cubicBezTo>
                  <a:cubicBezTo>
                    <a:pt x="14" y="33"/>
                    <a:pt x="12" y="32"/>
                    <a:pt x="10" y="31"/>
                  </a:cubicBezTo>
                  <a:cubicBezTo>
                    <a:pt x="8" y="29"/>
                    <a:pt x="10" y="26"/>
                    <a:pt x="8" y="23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1"/>
                    <a:pt x="7" y="22"/>
                    <a:pt x="7" y="21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6" y="16"/>
                    <a:pt x="7" y="15"/>
                    <a:pt x="4" y="15"/>
                  </a:cubicBezTo>
                  <a:cubicBezTo>
                    <a:pt x="2" y="15"/>
                    <a:pt x="3" y="12"/>
                    <a:pt x="3" y="12"/>
                  </a:cubicBezTo>
                  <a:cubicBezTo>
                    <a:pt x="3" y="11"/>
                    <a:pt x="0" y="9"/>
                    <a:pt x="0" y="8"/>
                  </a:cubicBezTo>
                  <a:cubicBezTo>
                    <a:pt x="0" y="6"/>
                    <a:pt x="7" y="2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2" name="Freeform 8889" descr="© INSCALE GmbH, 05.05.2010&#10;http://www.presentationload.com/">
              <a:extLst>
                <a:ext uri="{FF2B5EF4-FFF2-40B4-BE49-F238E27FC236}">
                  <a16:creationId xmlns:a16="http://schemas.microsoft.com/office/drawing/2014/main" id="{66E30437-F8CB-BA45-A007-8B13BDE8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836"/>
              <a:ext cx="67" cy="65"/>
            </a:xfrm>
            <a:custGeom>
              <a:avLst/>
              <a:gdLst>
                <a:gd name="T0" fmla="*/ 0 w 43"/>
                <a:gd name="T1" fmla="*/ 29 h 42"/>
                <a:gd name="T2" fmla="*/ 47 w 43"/>
                <a:gd name="T3" fmla="*/ 0 h 42"/>
                <a:gd name="T4" fmla="*/ 64 w 43"/>
                <a:gd name="T5" fmla="*/ 34 h 42"/>
                <a:gd name="T6" fmla="*/ 58 w 43"/>
                <a:gd name="T7" fmla="*/ 40 h 42"/>
                <a:gd name="T8" fmla="*/ 44 w 43"/>
                <a:gd name="T9" fmla="*/ 51 h 42"/>
                <a:gd name="T10" fmla="*/ 44 w 43"/>
                <a:gd name="T11" fmla="*/ 50 h 42"/>
                <a:gd name="T12" fmla="*/ 20 w 43"/>
                <a:gd name="T13" fmla="*/ 65 h 42"/>
                <a:gd name="T14" fmla="*/ 0 w 43"/>
                <a:gd name="T15" fmla="*/ 29 h 42"/>
                <a:gd name="T16" fmla="*/ 0 w 43"/>
                <a:gd name="T17" fmla="*/ 29 h 42"/>
                <a:gd name="T18" fmla="*/ 0 w 43"/>
                <a:gd name="T19" fmla="*/ 29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42"/>
                <a:gd name="T32" fmla="*/ 43 w 43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42">
                  <a:moveTo>
                    <a:pt x="0" y="19"/>
                  </a:moveTo>
                  <a:cubicBezTo>
                    <a:pt x="10" y="12"/>
                    <a:pt x="20" y="6"/>
                    <a:pt x="30" y="0"/>
                  </a:cubicBezTo>
                  <a:cubicBezTo>
                    <a:pt x="33" y="7"/>
                    <a:pt x="37" y="14"/>
                    <a:pt x="41" y="22"/>
                  </a:cubicBezTo>
                  <a:cubicBezTo>
                    <a:pt x="43" y="24"/>
                    <a:pt x="40" y="25"/>
                    <a:pt x="37" y="26"/>
                  </a:cubicBezTo>
                  <a:cubicBezTo>
                    <a:pt x="34" y="28"/>
                    <a:pt x="31" y="31"/>
                    <a:pt x="28" y="33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3" y="35"/>
                    <a:pt x="18" y="39"/>
                    <a:pt x="13" y="42"/>
                  </a:cubicBezTo>
                  <a:cubicBezTo>
                    <a:pt x="9" y="34"/>
                    <a:pt x="5" y="2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3" name="Freeform 8890" descr="© INSCALE GmbH, 05.05.2010&#10;http://www.presentationload.com/">
              <a:extLst>
                <a:ext uri="{FF2B5EF4-FFF2-40B4-BE49-F238E27FC236}">
                  <a16:creationId xmlns:a16="http://schemas.microsoft.com/office/drawing/2014/main" id="{C407E1B8-0BD8-F54C-8902-F4E41FEC3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839"/>
              <a:ext cx="50" cy="69"/>
            </a:xfrm>
            <a:custGeom>
              <a:avLst/>
              <a:gdLst>
                <a:gd name="T0" fmla="*/ 39 w 32"/>
                <a:gd name="T1" fmla="*/ 3 h 44"/>
                <a:gd name="T2" fmla="*/ 39 w 32"/>
                <a:gd name="T3" fmla="*/ 2 h 44"/>
                <a:gd name="T4" fmla="*/ 41 w 32"/>
                <a:gd name="T5" fmla="*/ 5 h 44"/>
                <a:gd name="T6" fmla="*/ 42 w 32"/>
                <a:gd name="T7" fmla="*/ 3 h 44"/>
                <a:gd name="T8" fmla="*/ 47 w 32"/>
                <a:gd name="T9" fmla="*/ 5 h 44"/>
                <a:gd name="T10" fmla="*/ 47 w 32"/>
                <a:gd name="T11" fmla="*/ 3 h 44"/>
                <a:gd name="T12" fmla="*/ 48 w 32"/>
                <a:gd name="T13" fmla="*/ 5 h 44"/>
                <a:gd name="T14" fmla="*/ 50 w 32"/>
                <a:gd name="T15" fmla="*/ 66 h 44"/>
                <a:gd name="T16" fmla="*/ 47 w 32"/>
                <a:gd name="T17" fmla="*/ 69 h 44"/>
                <a:gd name="T18" fmla="*/ 31 w 32"/>
                <a:gd name="T19" fmla="*/ 69 h 44"/>
                <a:gd name="T20" fmla="*/ 0 w 32"/>
                <a:gd name="T21" fmla="*/ 69 h 44"/>
                <a:gd name="T22" fmla="*/ 0 w 32"/>
                <a:gd name="T23" fmla="*/ 0 h 44"/>
                <a:gd name="T24" fmla="*/ 9 w 32"/>
                <a:gd name="T25" fmla="*/ 8 h 44"/>
                <a:gd name="T26" fmla="*/ 11 w 32"/>
                <a:gd name="T27" fmla="*/ 6 h 44"/>
                <a:gd name="T28" fmla="*/ 13 w 32"/>
                <a:gd name="T29" fmla="*/ 9 h 44"/>
                <a:gd name="T30" fmla="*/ 16 w 32"/>
                <a:gd name="T31" fmla="*/ 6 h 44"/>
                <a:gd name="T32" fmla="*/ 16 w 32"/>
                <a:gd name="T33" fmla="*/ 5 h 44"/>
                <a:gd name="T34" fmla="*/ 16 w 32"/>
                <a:gd name="T35" fmla="*/ 2 h 44"/>
                <a:gd name="T36" fmla="*/ 20 w 32"/>
                <a:gd name="T37" fmla="*/ 3 h 44"/>
                <a:gd name="T38" fmla="*/ 23 w 32"/>
                <a:gd name="T39" fmla="*/ 8 h 44"/>
                <a:gd name="T40" fmla="*/ 25 w 32"/>
                <a:gd name="T41" fmla="*/ 6 h 44"/>
                <a:gd name="T42" fmla="*/ 30 w 32"/>
                <a:gd name="T43" fmla="*/ 8 h 44"/>
                <a:gd name="T44" fmla="*/ 33 w 32"/>
                <a:gd name="T45" fmla="*/ 3 h 44"/>
                <a:gd name="T46" fmla="*/ 39 w 32"/>
                <a:gd name="T47" fmla="*/ 3 h 44"/>
                <a:gd name="T48" fmla="*/ 39 w 32"/>
                <a:gd name="T49" fmla="*/ 3 h 44"/>
                <a:gd name="T50" fmla="*/ 39 w 32"/>
                <a:gd name="T51" fmla="*/ 3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44"/>
                <a:gd name="T80" fmla="*/ 32 w 32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44">
                  <a:moveTo>
                    <a:pt x="25" y="2"/>
                  </a:moveTo>
                  <a:cubicBezTo>
                    <a:pt x="25" y="2"/>
                    <a:pt x="25" y="1"/>
                    <a:pt x="25" y="1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6" y="2"/>
                    <a:pt x="27" y="2"/>
                    <a:pt x="27" y="2"/>
                  </a:cubicBezTo>
                  <a:cubicBezTo>
                    <a:pt x="28" y="2"/>
                    <a:pt x="29" y="2"/>
                    <a:pt x="30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1" y="3"/>
                    <a:pt x="31" y="3"/>
                  </a:cubicBezTo>
                  <a:cubicBezTo>
                    <a:pt x="32" y="16"/>
                    <a:pt x="32" y="29"/>
                    <a:pt x="32" y="42"/>
                  </a:cubicBezTo>
                  <a:cubicBezTo>
                    <a:pt x="32" y="44"/>
                    <a:pt x="32" y="44"/>
                    <a:pt x="30" y="44"/>
                  </a:cubicBezTo>
                  <a:cubicBezTo>
                    <a:pt x="27" y="44"/>
                    <a:pt x="24" y="44"/>
                    <a:pt x="20" y="44"/>
                  </a:cubicBezTo>
                  <a:cubicBezTo>
                    <a:pt x="14" y="44"/>
                    <a:pt x="7" y="44"/>
                    <a:pt x="0" y="44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9" y="2"/>
                    <a:pt x="10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2" y="4"/>
                    <a:pt x="14" y="4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7"/>
                    <a:pt x="18" y="6"/>
                    <a:pt x="19" y="5"/>
                  </a:cubicBezTo>
                  <a:cubicBezTo>
                    <a:pt x="19" y="4"/>
                    <a:pt x="20" y="3"/>
                    <a:pt x="21" y="2"/>
                  </a:cubicBezTo>
                  <a:cubicBezTo>
                    <a:pt x="23" y="0"/>
                    <a:pt x="23" y="1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4" name="Freeform 8891" descr="© INSCALE GmbH, 05.05.2010&#10;http://www.presentationload.com/">
              <a:extLst>
                <a:ext uri="{FF2B5EF4-FFF2-40B4-BE49-F238E27FC236}">
                  <a16:creationId xmlns:a16="http://schemas.microsoft.com/office/drawing/2014/main" id="{102F9617-970B-A342-B674-D8519D63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839"/>
              <a:ext cx="68" cy="73"/>
            </a:xfrm>
            <a:custGeom>
              <a:avLst/>
              <a:gdLst>
                <a:gd name="T0" fmla="*/ 0 w 44"/>
                <a:gd name="T1" fmla="*/ 5 h 47"/>
                <a:gd name="T2" fmla="*/ 2 w 44"/>
                <a:gd name="T3" fmla="*/ 3 h 47"/>
                <a:gd name="T4" fmla="*/ 2 w 44"/>
                <a:gd name="T5" fmla="*/ 5 h 47"/>
                <a:gd name="T6" fmla="*/ 3 w 44"/>
                <a:gd name="T7" fmla="*/ 3 h 47"/>
                <a:gd name="T8" fmla="*/ 6 w 44"/>
                <a:gd name="T9" fmla="*/ 0 h 47"/>
                <a:gd name="T10" fmla="*/ 8 w 44"/>
                <a:gd name="T11" fmla="*/ 3 h 47"/>
                <a:gd name="T12" fmla="*/ 11 w 44"/>
                <a:gd name="T13" fmla="*/ 0 h 47"/>
                <a:gd name="T14" fmla="*/ 12 w 44"/>
                <a:gd name="T15" fmla="*/ 6 h 47"/>
                <a:gd name="T16" fmla="*/ 17 w 44"/>
                <a:gd name="T17" fmla="*/ 6 h 47"/>
                <a:gd name="T18" fmla="*/ 20 w 44"/>
                <a:gd name="T19" fmla="*/ 6 h 47"/>
                <a:gd name="T20" fmla="*/ 23 w 44"/>
                <a:gd name="T21" fmla="*/ 9 h 47"/>
                <a:gd name="T22" fmla="*/ 26 w 44"/>
                <a:gd name="T23" fmla="*/ 9 h 47"/>
                <a:gd name="T24" fmla="*/ 26 w 44"/>
                <a:gd name="T25" fmla="*/ 11 h 47"/>
                <a:gd name="T26" fmla="*/ 31 w 44"/>
                <a:gd name="T27" fmla="*/ 14 h 47"/>
                <a:gd name="T28" fmla="*/ 34 w 44"/>
                <a:gd name="T29" fmla="*/ 9 h 47"/>
                <a:gd name="T30" fmla="*/ 36 w 44"/>
                <a:gd name="T31" fmla="*/ 8 h 47"/>
                <a:gd name="T32" fmla="*/ 36 w 44"/>
                <a:gd name="T33" fmla="*/ 11 h 47"/>
                <a:gd name="T34" fmla="*/ 37 w 44"/>
                <a:gd name="T35" fmla="*/ 17 h 47"/>
                <a:gd name="T36" fmla="*/ 40 w 44"/>
                <a:gd name="T37" fmla="*/ 17 h 47"/>
                <a:gd name="T38" fmla="*/ 42 w 44"/>
                <a:gd name="T39" fmla="*/ 17 h 47"/>
                <a:gd name="T40" fmla="*/ 43 w 44"/>
                <a:gd name="T41" fmla="*/ 16 h 47"/>
                <a:gd name="T42" fmla="*/ 43 w 44"/>
                <a:gd name="T43" fmla="*/ 22 h 47"/>
                <a:gd name="T44" fmla="*/ 45 w 44"/>
                <a:gd name="T45" fmla="*/ 20 h 47"/>
                <a:gd name="T46" fmla="*/ 45 w 44"/>
                <a:gd name="T47" fmla="*/ 22 h 47"/>
                <a:gd name="T48" fmla="*/ 48 w 44"/>
                <a:gd name="T49" fmla="*/ 20 h 47"/>
                <a:gd name="T50" fmla="*/ 46 w 44"/>
                <a:gd name="T51" fmla="*/ 25 h 47"/>
                <a:gd name="T52" fmla="*/ 48 w 44"/>
                <a:gd name="T53" fmla="*/ 30 h 47"/>
                <a:gd name="T54" fmla="*/ 51 w 44"/>
                <a:gd name="T55" fmla="*/ 37 h 47"/>
                <a:gd name="T56" fmla="*/ 53 w 44"/>
                <a:gd name="T57" fmla="*/ 37 h 47"/>
                <a:gd name="T58" fmla="*/ 53 w 44"/>
                <a:gd name="T59" fmla="*/ 39 h 47"/>
                <a:gd name="T60" fmla="*/ 54 w 44"/>
                <a:gd name="T61" fmla="*/ 40 h 47"/>
                <a:gd name="T62" fmla="*/ 56 w 44"/>
                <a:gd name="T63" fmla="*/ 40 h 47"/>
                <a:gd name="T64" fmla="*/ 54 w 44"/>
                <a:gd name="T65" fmla="*/ 43 h 47"/>
                <a:gd name="T66" fmla="*/ 53 w 44"/>
                <a:gd name="T67" fmla="*/ 45 h 47"/>
                <a:gd name="T68" fmla="*/ 54 w 44"/>
                <a:gd name="T69" fmla="*/ 50 h 47"/>
                <a:gd name="T70" fmla="*/ 59 w 44"/>
                <a:gd name="T71" fmla="*/ 47 h 47"/>
                <a:gd name="T72" fmla="*/ 60 w 44"/>
                <a:gd name="T73" fmla="*/ 48 h 47"/>
                <a:gd name="T74" fmla="*/ 60 w 44"/>
                <a:gd name="T75" fmla="*/ 47 h 47"/>
                <a:gd name="T76" fmla="*/ 60 w 44"/>
                <a:gd name="T77" fmla="*/ 50 h 47"/>
                <a:gd name="T78" fmla="*/ 59 w 44"/>
                <a:gd name="T79" fmla="*/ 51 h 47"/>
                <a:gd name="T80" fmla="*/ 60 w 44"/>
                <a:gd name="T81" fmla="*/ 54 h 47"/>
                <a:gd name="T82" fmla="*/ 62 w 44"/>
                <a:gd name="T83" fmla="*/ 57 h 47"/>
                <a:gd name="T84" fmla="*/ 62 w 44"/>
                <a:gd name="T85" fmla="*/ 61 h 47"/>
                <a:gd name="T86" fmla="*/ 60 w 44"/>
                <a:gd name="T87" fmla="*/ 65 h 47"/>
                <a:gd name="T88" fmla="*/ 62 w 44"/>
                <a:gd name="T89" fmla="*/ 70 h 47"/>
                <a:gd name="T90" fmla="*/ 32 w 44"/>
                <a:gd name="T91" fmla="*/ 70 h 47"/>
                <a:gd name="T92" fmla="*/ 2 w 44"/>
                <a:gd name="T93" fmla="*/ 71 h 47"/>
                <a:gd name="T94" fmla="*/ 0 w 44"/>
                <a:gd name="T95" fmla="*/ 5 h 47"/>
                <a:gd name="T96" fmla="*/ 0 w 44"/>
                <a:gd name="T97" fmla="*/ 5 h 47"/>
                <a:gd name="T98" fmla="*/ 0 w 44"/>
                <a:gd name="T99" fmla="*/ 5 h 4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"/>
                <a:gd name="T151" fmla="*/ 0 h 47"/>
                <a:gd name="T152" fmla="*/ 44 w 44"/>
                <a:gd name="T153" fmla="*/ 47 h 4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" h="47">
                  <a:moveTo>
                    <a:pt x="0" y="3"/>
                  </a:move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6" y="2"/>
                    <a:pt x="9" y="3"/>
                    <a:pt x="8" y="4"/>
                  </a:cubicBezTo>
                  <a:cubicBezTo>
                    <a:pt x="9" y="1"/>
                    <a:pt x="10" y="4"/>
                    <a:pt x="11" y="4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20" y="6"/>
                    <a:pt x="20" y="6"/>
                    <a:pt x="20" y="9"/>
                  </a:cubicBezTo>
                  <a:cubicBezTo>
                    <a:pt x="21" y="9"/>
                    <a:pt x="22" y="7"/>
                    <a:pt x="22" y="6"/>
                  </a:cubicBezTo>
                  <a:cubicBezTo>
                    <a:pt x="22" y="6"/>
                    <a:pt x="22" y="4"/>
                    <a:pt x="23" y="5"/>
                  </a:cubicBezTo>
                  <a:cubicBezTo>
                    <a:pt x="23" y="5"/>
                    <a:pt x="23" y="7"/>
                    <a:pt x="23" y="7"/>
                  </a:cubicBezTo>
                  <a:cubicBezTo>
                    <a:pt x="26" y="6"/>
                    <a:pt x="25" y="10"/>
                    <a:pt x="24" y="11"/>
                  </a:cubicBezTo>
                  <a:cubicBezTo>
                    <a:pt x="23" y="11"/>
                    <a:pt x="25" y="12"/>
                    <a:pt x="26" y="11"/>
                  </a:cubicBezTo>
                  <a:cubicBezTo>
                    <a:pt x="27" y="10"/>
                    <a:pt x="28" y="9"/>
                    <a:pt x="27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2"/>
                    <a:pt x="28" y="13"/>
                    <a:pt x="28" y="14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1" y="14"/>
                    <a:pt x="31" y="13"/>
                  </a:cubicBezTo>
                  <a:cubicBezTo>
                    <a:pt x="31" y="14"/>
                    <a:pt x="31" y="16"/>
                    <a:pt x="30" y="16"/>
                  </a:cubicBezTo>
                  <a:cubicBezTo>
                    <a:pt x="28" y="17"/>
                    <a:pt x="30" y="18"/>
                    <a:pt x="31" y="19"/>
                  </a:cubicBezTo>
                  <a:cubicBezTo>
                    <a:pt x="32" y="15"/>
                    <a:pt x="33" y="24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5" y="25"/>
                    <a:pt x="35" y="25"/>
                    <a:pt x="3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7"/>
                    <a:pt x="35" y="26"/>
                    <a:pt x="35" y="28"/>
                  </a:cubicBezTo>
                  <a:cubicBezTo>
                    <a:pt x="35" y="29"/>
                    <a:pt x="34" y="28"/>
                    <a:pt x="34" y="29"/>
                  </a:cubicBezTo>
                  <a:cubicBezTo>
                    <a:pt x="34" y="30"/>
                    <a:pt x="35" y="31"/>
                    <a:pt x="35" y="32"/>
                  </a:cubicBezTo>
                  <a:cubicBezTo>
                    <a:pt x="36" y="31"/>
                    <a:pt x="37" y="30"/>
                    <a:pt x="38" y="30"/>
                  </a:cubicBezTo>
                  <a:cubicBezTo>
                    <a:pt x="38" y="30"/>
                    <a:pt x="38" y="30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8" y="34"/>
                    <a:pt x="38" y="33"/>
                  </a:cubicBezTo>
                  <a:cubicBezTo>
                    <a:pt x="38" y="34"/>
                    <a:pt x="37" y="34"/>
                    <a:pt x="39" y="35"/>
                  </a:cubicBezTo>
                  <a:cubicBezTo>
                    <a:pt x="39" y="36"/>
                    <a:pt x="41" y="36"/>
                    <a:pt x="40" y="37"/>
                  </a:cubicBezTo>
                  <a:cubicBezTo>
                    <a:pt x="39" y="38"/>
                    <a:pt x="39" y="38"/>
                    <a:pt x="40" y="39"/>
                  </a:cubicBezTo>
                  <a:cubicBezTo>
                    <a:pt x="41" y="41"/>
                    <a:pt x="39" y="41"/>
                    <a:pt x="39" y="42"/>
                  </a:cubicBezTo>
                  <a:cubicBezTo>
                    <a:pt x="40" y="42"/>
                    <a:pt x="44" y="46"/>
                    <a:pt x="40" y="45"/>
                  </a:cubicBezTo>
                  <a:cubicBezTo>
                    <a:pt x="35" y="47"/>
                    <a:pt x="27" y="45"/>
                    <a:pt x="21" y="45"/>
                  </a:cubicBezTo>
                  <a:cubicBezTo>
                    <a:pt x="14" y="45"/>
                    <a:pt x="7" y="45"/>
                    <a:pt x="1" y="46"/>
                  </a:cubicBezTo>
                  <a:cubicBezTo>
                    <a:pt x="1" y="31"/>
                    <a:pt x="1" y="17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5" name="Freeform 8892" descr="© INSCALE GmbH, 05.05.2010&#10;http://www.presentationload.com/">
              <a:extLst>
                <a:ext uri="{FF2B5EF4-FFF2-40B4-BE49-F238E27FC236}">
                  <a16:creationId xmlns:a16="http://schemas.microsoft.com/office/drawing/2014/main" id="{88D2395F-FACD-CF42-B000-F1628019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843"/>
              <a:ext cx="67" cy="53"/>
            </a:xfrm>
            <a:custGeom>
              <a:avLst/>
              <a:gdLst>
                <a:gd name="T0" fmla="*/ 41 w 43"/>
                <a:gd name="T1" fmla="*/ 0 h 35"/>
                <a:gd name="T2" fmla="*/ 56 w 43"/>
                <a:gd name="T3" fmla="*/ 27 h 35"/>
                <a:gd name="T4" fmla="*/ 67 w 43"/>
                <a:gd name="T5" fmla="*/ 51 h 35"/>
                <a:gd name="T6" fmla="*/ 19 w 43"/>
                <a:gd name="T7" fmla="*/ 53 h 35"/>
                <a:gd name="T8" fmla="*/ 12 w 43"/>
                <a:gd name="T9" fmla="*/ 48 h 35"/>
                <a:gd name="T10" fmla="*/ 14 w 43"/>
                <a:gd name="T11" fmla="*/ 45 h 35"/>
                <a:gd name="T12" fmla="*/ 14 w 43"/>
                <a:gd name="T13" fmla="*/ 42 h 35"/>
                <a:gd name="T14" fmla="*/ 14 w 43"/>
                <a:gd name="T15" fmla="*/ 44 h 35"/>
                <a:gd name="T16" fmla="*/ 12 w 43"/>
                <a:gd name="T17" fmla="*/ 42 h 35"/>
                <a:gd name="T18" fmla="*/ 8 w 43"/>
                <a:gd name="T19" fmla="*/ 45 h 35"/>
                <a:gd name="T20" fmla="*/ 6 w 43"/>
                <a:gd name="T21" fmla="*/ 41 h 35"/>
                <a:gd name="T22" fmla="*/ 8 w 43"/>
                <a:gd name="T23" fmla="*/ 39 h 35"/>
                <a:gd name="T24" fmla="*/ 9 w 43"/>
                <a:gd name="T25" fmla="*/ 36 h 35"/>
                <a:gd name="T26" fmla="*/ 8 w 43"/>
                <a:gd name="T27" fmla="*/ 36 h 35"/>
                <a:gd name="T28" fmla="*/ 6 w 43"/>
                <a:gd name="T29" fmla="*/ 35 h 35"/>
                <a:gd name="T30" fmla="*/ 6 w 43"/>
                <a:gd name="T31" fmla="*/ 33 h 35"/>
                <a:gd name="T32" fmla="*/ 5 w 43"/>
                <a:gd name="T33" fmla="*/ 33 h 35"/>
                <a:gd name="T34" fmla="*/ 20 w 43"/>
                <a:gd name="T35" fmla="*/ 17 h 35"/>
                <a:gd name="T36" fmla="*/ 41 w 43"/>
                <a:gd name="T37" fmla="*/ 0 h 35"/>
                <a:gd name="T38" fmla="*/ 41 w 43"/>
                <a:gd name="T39" fmla="*/ 0 h 35"/>
                <a:gd name="T40" fmla="*/ 41 w 43"/>
                <a:gd name="T41" fmla="*/ 0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35"/>
                <a:gd name="T65" fmla="*/ 43 w 43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35">
                  <a:moveTo>
                    <a:pt x="26" y="0"/>
                  </a:moveTo>
                  <a:cubicBezTo>
                    <a:pt x="29" y="6"/>
                    <a:pt x="33" y="12"/>
                    <a:pt x="36" y="18"/>
                  </a:cubicBezTo>
                  <a:cubicBezTo>
                    <a:pt x="38" y="23"/>
                    <a:pt x="42" y="29"/>
                    <a:pt x="43" y="34"/>
                  </a:cubicBezTo>
                  <a:cubicBezTo>
                    <a:pt x="32" y="35"/>
                    <a:pt x="22" y="35"/>
                    <a:pt x="12" y="35"/>
                  </a:cubicBezTo>
                  <a:cubicBezTo>
                    <a:pt x="11" y="35"/>
                    <a:pt x="8" y="34"/>
                    <a:pt x="8" y="32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9" y="30"/>
                    <a:pt x="9" y="29"/>
                    <a:pt x="9" y="28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" y="28"/>
                    <a:pt x="6" y="29"/>
                    <a:pt x="5" y="30"/>
                  </a:cubicBezTo>
                  <a:cubicBezTo>
                    <a:pt x="5" y="29"/>
                    <a:pt x="4" y="28"/>
                    <a:pt x="4" y="27"/>
                  </a:cubicBezTo>
                  <a:cubicBezTo>
                    <a:pt x="4" y="26"/>
                    <a:pt x="5" y="27"/>
                    <a:pt x="5" y="26"/>
                  </a:cubicBezTo>
                  <a:cubicBezTo>
                    <a:pt x="5" y="24"/>
                    <a:pt x="7" y="25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0" y="18"/>
                    <a:pt x="11" y="12"/>
                    <a:pt x="13" y="11"/>
                  </a:cubicBezTo>
                  <a:cubicBezTo>
                    <a:pt x="18" y="7"/>
                    <a:pt x="22" y="3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6" name="Freeform 8893" descr="© INSCALE GmbH, 05.05.2010&#10;http://www.presentationload.com/">
              <a:extLst>
                <a:ext uri="{FF2B5EF4-FFF2-40B4-BE49-F238E27FC236}">
                  <a16:creationId xmlns:a16="http://schemas.microsoft.com/office/drawing/2014/main" id="{B01BC95D-835F-F84C-908C-875C49D7B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852"/>
              <a:ext cx="57" cy="71"/>
            </a:xfrm>
            <a:custGeom>
              <a:avLst/>
              <a:gdLst>
                <a:gd name="T0" fmla="*/ 57 w 37"/>
                <a:gd name="T1" fmla="*/ 29 h 46"/>
                <a:gd name="T2" fmla="*/ 42 w 37"/>
                <a:gd name="T3" fmla="*/ 51 h 46"/>
                <a:gd name="T4" fmla="*/ 28 w 37"/>
                <a:gd name="T5" fmla="*/ 66 h 46"/>
                <a:gd name="T6" fmla="*/ 22 w 37"/>
                <a:gd name="T7" fmla="*/ 68 h 46"/>
                <a:gd name="T8" fmla="*/ 17 w 37"/>
                <a:gd name="T9" fmla="*/ 60 h 46"/>
                <a:gd name="T10" fmla="*/ 12 w 37"/>
                <a:gd name="T11" fmla="*/ 62 h 46"/>
                <a:gd name="T12" fmla="*/ 11 w 37"/>
                <a:gd name="T13" fmla="*/ 65 h 46"/>
                <a:gd name="T14" fmla="*/ 9 w 37"/>
                <a:gd name="T15" fmla="*/ 63 h 46"/>
                <a:gd name="T16" fmla="*/ 6 w 37"/>
                <a:gd name="T17" fmla="*/ 66 h 46"/>
                <a:gd name="T18" fmla="*/ 5 w 37"/>
                <a:gd name="T19" fmla="*/ 62 h 46"/>
                <a:gd name="T20" fmla="*/ 6 w 37"/>
                <a:gd name="T21" fmla="*/ 63 h 46"/>
                <a:gd name="T22" fmla="*/ 3 w 37"/>
                <a:gd name="T23" fmla="*/ 60 h 46"/>
                <a:gd name="T24" fmla="*/ 2 w 37"/>
                <a:gd name="T25" fmla="*/ 56 h 46"/>
                <a:gd name="T26" fmla="*/ 2 w 37"/>
                <a:gd name="T27" fmla="*/ 42 h 46"/>
                <a:gd name="T28" fmla="*/ 17 w 37"/>
                <a:gd name="T29" fmla="*/ 28 h 46"/>
                <a:gd name="T30" fmla="*/ 37 w 37"/>
                <a:gd name="T31" fmla="*/ 9 h 46"/>
                <a:gd name="T32" fmla="*/ 46 w 37"/>
                <a:gd name="T33" fmla="*/ 2 h 46"/>
                <a:gd name="T34" fmla="*/ 48 w 37"/>
                <a:gd name="T35" fmla="*/ 6 h 46"/>
                <a:gd name="T36" fmla="*/ 52 w 37"/>
                <a:gd name="T37" fmla="*/ 12 h 46"/>
                <a:gd name="T38" fmla="*/ 52 w 37"/>
                <a:gd name="T39" fmla="*/ 12 h 46"/>
                <a:gd name="T40" fmla="*/ 52 w 37"/>
                <a:gd name="T41" fmla="*/ 17 h 46"/>
                <a:gd name="T42" fmla="*/ 57 w 37"/>
                <a:gd name="T43" fmla="*/ 29 h 46"/>
                <a:gd name="T44" fmla="*/ 57 w 37"/>
                <a:gd name="T45" fmla="*/ 29 h 46"/>
                <a:gd name="T46" fmla="*/ 57 w 37"/>
                <a:gd name="T47" fmla="*/ 29 h 46"/>
                <a:gd name="T48" fmla="*/ 57 w 37"/>
                <a:gd name="T49" fmla="*/ 29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7"/>
                <a:gd name="T76" fmla="*/ 0 h 46"/>
                <a:gd name="T77" fmla="*/ 37 w 37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7" h="46">
                  <a:moveTo>
                    <a:pt x="37" y="19"/>
                  </a:moveTo>
                  <a:cubicBezTo>
                    <a:pt x="34" y="24"/>
                    <a:pt x="31" y="28"/>
                    <a:pt x="27" y="33"/>
                  </a:cubicBezTo>
                  <a:cubicBezTo>
                    <a:pt x="24" y="36"/>
                    <a:pt x="21" y="39"/>
                    <a:pt x="18" y="43"/>
                  </a:cubicBezTo>
                  <a:cubicBezTo>
                    <a:pt x="16" y="44"/>
                    <a:pt x="16" y="46"/>
                    <a:pt x="14" y="44"/>
                  </a:cubicBezTo>
                  <a:cubicBezTo>
                    <a:pt x="12" y="43"/>
                    <a:pt x="14" y="38"/>
                    <a:pt x="11" y="39"/>
                  </a:cubicBezTo>
                  <a:cubicBezTo>
                    <a:pt x="10" y="39"/>
                    <a:pt x="9" y="39"/>
                    <a:pt x="8" y="40"/>
                  </a:cubicBezTo>
                  <a:cubicBezTo>
                    <a:pt x="8" y="40"/>
                    <a:pt x="8" y="42"/>
                    <a:pt x="7" y="42"/>
                  </a:cubicBezTo>
                  <a:cubicBezTo>
                    <a:pt x="7" y="42"/>
                    <a:pt x="7" y="41"/>
                    <a:pt x="6" y="41"/>
                  </a:cubicBezTo>
                  <a:cubicBezTo>
                    <a:pt x="6" y="42"/>
                    <a:pt x="5" y="43"/>
                    <a:pt x="4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0"/>
                    <a:pt x="3" y="40"/>
                    <a:pt x="2" y="39"/>
                  </a:cubicBezTo>
                  <a:cubicBezTo>
                    <a:pt x="2" y="38"/>
                    <a:pt x="3" y="36"/>
                    <a:pt x="1" y="36"/>
                  </a:cubicBezTo>
                  <a:cubicBezTo>
                    <a:pt x="1" y="34"/>
                    <a:pt x="0" y="28"/>
                    <a:pt x="1" y="27"/>
                  </a:cubicBezTo>
                  <a:cubicBezTo>
                    <a:pt x="4" y="24"/>
                    <a:pt x="7" y="21"/>
                    <a:pt x="11" y="18"/>
                  </a:cubicBezTo>
                  <a:cubicBezTo>
                    <a:pt x="15" y="14"/>
                    <a:pt x="19" y="10"/>
                    <a:pt x="24" y="6"/>
                  </a:cubicBezTo>
                  <a:cubicBezTo>
                    <a:pt x="25" y="5"/>
                    <a:pt x="29" y="0"/>
                    <a:pt x="30" y="1"/>
                  </a:cubicBezTo>
                  <a:cubicBezTo>
                    <a:pt x="30" y="1"/>
                    <a:pt x="29" y="4"/>
                    <a:pt x="31" y="4"/>
                  </a:cubicBezTo>
                  <a:cubicBezTo>
                    <a:pt x="34" y="4"/>
                    <a:pt x="33" y="5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6" y="9"/>
                    <a:pt x="33" y="10"/>
                    <a:pt x="34" y="11"/>
                  </a:cubicBezTo>
                  <a:cubicBezTo>
                    <a:pt x="37" y="12"/>
                    <a:pt x="35" y="17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7" name="Freeform 8894" descr="© INSCALE GmbH, 05.05.2010&#10;http://www.presentationload.com/">
              <a:extLst>
                <a:ext uri="{FF2B5EF4-FFF2-40B4-BE49-F238E27FC236}">
                  <a16:creationId xmlns:a16="http://schemas.microsoft.com/office/drawing/2014/main" id="{D71EFB86-23F9-9E4D-BFF1-D641ED5D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53"/>
              <a:ext cx="173" cy="165"/>
            </a:xfrm>
            <a:custGeom>
              <a:avLst/>
              <a:gdLst>
                <a:gd name="T0" fmla="*/ 56 w 112"/>
                <a:gd name="T1" fmla="*/ 0 h 106"/>
                <a:gd name="T2" fmla="*/ 70 w 112"/>
                <a:gd name="T3" fmla="*/ 8 h 106"/>
                <a:gd name="T4" fmla="*/ 70 w 112"/>
                <a:gd name="T5" fmla="*/ 9 h 106"/>
                <a:gd name="T6" fmla="*/ 74 w 112"/>
                <a:gd name="T7" fmla="*/ 14 h 106"/>
                <a:gd name="T8" fmla="*/ 80 w 112"/>
                <a:gd name="T9" fmla="*/ 12 h 106"/>
                <a:gd name="T10" fmla="*/ 83 w 112"/>
                <a:gd name="T11" fmla="*/ 9 h 106"/>
                <a:gd name="T12" fmla="*/ 88 w 112"/>
                <a:gd name="T13" fmla="*/ 6 h 106"/>
                <a:gd name="T14" fmla="*/ 91 w 112"/>
                <a:gd name="T15" fmla="*/ 11 h 106"/>
                <a:gd name="T16" fmla="*/ 96 w 112"/>
                <a:gd name="T17" fmla="*/ 14 h 106"/>
                <a:gd name="T18" fmla="*/ 97 w 112"/>
                <a:gd name="T19" fmla="*/ 12 h 106"/>
                <a:gd name="T20" fmla="*/ 107 w 112"/>
                <a:gd name="T21" fmla="*/ 20 h 106"/>
                <a:gd name="T22" fmla="*/ 111 w 112"/>
                <a:gd name="T23" fmla="*/ 26 h 106"/>
                <a:gd name="T24" fmla="*/ 111 w 112"/>
                <a:gd name="T25" fmla="*/ 33 h 106"/>
                <a:gd name="T26" fmla="*/ 116 w 112"/>
                <a:gd name="T27" fmla="*/ 36 h 106"/>
                <a:gd name="T28" fmla="*/ 124 w 112"/>
                <a:gd name="T29" fmla="*/ 42 h 106"/>
                <a:gd name="T30" fmla="*/ 133 w 112"/>
                <a:gd name="T31" fmla="*/ 47 h 106"/>
                <a:gd name="T32" fmla="*/ 134 w 112"/>
                <a:gd name="T33" fmla="*/ 45 h 106"/>
                <a:gd name="T34" fmla="*/ 139 w 112"/>
                <a:gd name="T35" fmla="*/ 47 h 106"/>
                <a:gd name="T36" fmla="*/ 144 w 112"/>
                <a:gd name="T37" fmla="*/ 48 h 106"/>
                <a:gd name="T38" fmla="*/ 148 w 112"/>
                <a:gd name="T39" fmla="*/ 47 h 106"/>
                <a:gd name="T40" fmla="*/ 151 w 112"/>
                <a:gd name="T41" fmla="*/ 48 h 106"/>
                <a:gd name="T42" fmla="*/ 154 w 112"/>
                <a:gd name="T43" fmla="*/ 50 h 106"/>
                <a:gd name="T44" fmla="*/ 156 w 112"/>
                <a:gd name="T45" fmla="*/ 53 h 106"/>
                <a:gd name="T46" fmla="*/ 162 w 112"/>
                <a:gd name="T47" fmla="*/ 56 h 106"/>
                <a:gd name="T48" fmla="*/ 164 w 112"/>
                <a:gd name="T49" fmla="*/ 62 h 106"/>
                <a:gd name="T50" fmla="*/ 165 w 112"/>
                <a:gd name="T51" fmla="*/ 68 h 106"/>
                <a:gd name="T52" fmla="*/ 167 w 112"/>
                <a:gd name="T53" fmla="*/ 75 h 106"/>
                <a:gd name="T54" fmla="*/ 168 w 112"/>
                <a:gd name="T55" fmla="*/ 78 h 106"/>
                <a:gd name="T56" fmla="*/ 171 w 112"/>
                <a:gd name="T57" fmla="*/ 86 h 106"/>
                <a:gd name="T58" fmla="*/ 173 w 112"/>
                <a:gd name="T59" fmla="*/ 90 h 106"/>
                <a:gd name="T60" fmla="*/ 154 w 112"/>
                <a:gd name="T61" fmla="*/ 90 h 106"/>
                <a:gd name="T62" fmla="*/ 139 w 112"/>
                <a:gd name="T63" fmla="*/ 92 h 106"/>
                <a:gd name="T64" fmla="*/ 137 w 112"/>
                <a:gd name="T65" fmla="*/ 97 h 106"/>
                <a:gd name="T66" fmla="*/ 125 w 112"/>
                <a:gd name="T67" fmla="*/ 97 h 106"/>
                <a:gd name="T68" fmla="*/ 119 w 112"/>
                <a:gd name="T69" fmla="*/ 98 h 106"/>
                <a:gd name="T70" fmla="*/ 119 w 112"/>
                <a:gd name="T71" fmla="*/ 107 h 106"/>
                <a:gd name="T72" fmla="*/ 119 w 112"/>
                <a:gd name="T73" fmla="*/ 132 h 106"/>
                <a:gd name="T74" fmla="*/ 119 w 112"/>
                <a:gd name="T75" fmla="*/ 135 h 106"/>
                <a:gd name="T76" fmla="*/ 108 w 112"/>
                <a:gd name="T77" fmla="*/ 135 h 106"/>
                <a:gd name="T78" fmla="*/ 99 w 112"/>
                <a:gd name="T79" fmla="*/ 137 h 106"/>
                <a:gd name="T80" fmla="*/ 97 w 112"/>
                <a:gd name="T81" fmla="*/ 143 h 106"/>
                <a:gd name="T82" fmla="*/ 97 w 112"/>
                <a:gd name="T83" fmla="*/ 165 h 106"/>
                <a:gd name="T84" fmla="*/ 11 w 112"/>
                <a:gd name="T85" fmla="*/ 84 h 106"/>
                <a:gd name="T86" fmla="*/ 3 w 112"/>
                <a:gd name="T87" fmla="*/ 75 h 106"/>
                <a:gd name="T88" fmla="*/ 20 w 112"/>
                <a:gd name="T89" fmla="*/ 50 h 106"/>
                <a:gd name="T90" fmla="*/ 56 w 112"/>
                <a:gd name="T91" fmla="*/ 0 h 106"/>
                <a:gd name="T92" fmla="*/ 56 w 112"/>
                <a:gd name="T93" fmla="*/ 0 h 106"/>
                <a:gd name="T94" fmla="*/ 56 w 112"/>
                <a:gd name="T95" fmla="*/ 0 h 10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"/>
                <a:gd name="T145" fmla="*/ 0 h 106"/>
                <a:gd name="T146" fmla="*/ 112 w 112"/>
                <a:gd name="T147" fmla="*/ 106 h 10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" h="106">
                  <a:moveTo>
                    <a:pt x="36" y="0"/>
                  </a:moveTo>
                  <a:cubicBezTo>
                    <a:pt x="38" y="3"/>
                    <a:pt x="42" y="2"/>
                    <a:pt x="45" y="5"/>
                  </a:cubicBezTo>
                  <a:cubicBezTo>
                    <a:pt x="45" y="5"/>
                    <a:pt x="45" y="6"/>
                    <a:pt x="45" y="6"/>
                  </a:cubicBezTo>
                  <a:cubicBezTo>
                    <a:pt x="46" y="7"/>
                    <a:pt x="48" y="9"/>
                    <a:pt x="48" y="9"/>
                  </a:cubicBezTo>
                  <a:cubicBezTo>
                    <a:pt x="49" y="9"/>
                    <a:pt x="51" y="5"/>
                    <a:pt x="52" y="8"/>
                  </a:cubicBezTo>
                  <a:cubicBezTo>
                    <a:pt x="53" y="8"/>
                    <a:pt x="53" y="7"/>
                    <a:pt x="54" y="6"/>
                  </a:cubicBezTo>
                  <a:cubicBezTo>
                    <a:pt x="54" y="5"/>
                    <a:pt x="56" y="4"/>
                    <a:pt x="57" y="4"/>
                  </a:cubicBezTo>
                  <a:cubicBezTo>
                    <a:pt x="57" y="5"/>
                    <a:pt x="59" y="5"/>
                    <a:pt x="59" y="7"/>
                  </a:cubicBezTo>
                  <a:cubicBezTo>
                    <a:pt x="61" y="6"/>
                    <a:pt x="60" y="8"/>
                    <a:pt x="62" y="9"/>
                  </a:cubicBezTo>
                  <a:cubicBezTo>
                    <a:pt x="63" y="9"/>
                    <a:pt x="62" y="8"/>
                    <a:pt x="63" y="8"/>
                  </a:cubicBezTo>
                  <a:cubicBezTo>
                    <a:pt x="65" y="9"/>
                    <a:pt x="69" y="10"/>
                    <a:pt x="69" y="13"/>
                  </a:cubicBezTo>
                  <a:cubicBezTo>
                    <a:pt x="71" y="12"/>
                    <a:pt x="72" y="15"/>
                    <a:pt x="72" y="17"/>
                  </a:cubicBezTo>
                  <a:cubicBezTo>
                    <a:pt x="72" y="18"/>
                    <a:pt x="72" y="19"/>
                    <a:pt x="72" y="21"/>
                  </a:cubicBezTo>
                  <a:cubicBezTo>
                    <a:pt x="73" y="23"/>
                    <a:pt x="74" y="23"/>
                    <a:pt x="75" y="23"/>
                  </a:cubicBezTo>
                  <a:cubicBezTo>
                    <a:pt x="77" y="24"/>
                    <a:pt x="78" y="26"/>
                    <a:pt x="80" y="27"/>
                  </a:cubicBezTo>
                  <a:cubicBezTo>
                    <a:pt x="83" y="28"/>
                    <a:pt x="85" y="26"/>
                    <a:pt x="86" y="30"/>
                  </a:cubicBezTo>
                  <a:cubicBezTo>
                    <a:pt x="86" y="30"/>
                    <a:pt x="87" y="29"/>
                    <a:pt x="87" y="29"/>
                  </a:cubicBezTo>
                  <a:cubicBezTo>
                    <a:pt x="88" y="29"/>
                    <a:pt x="89" y="30"/>
                    <a:pt x="90" y="30"/>
                  </a:cubicBezTo>
                  <a:cubicBezTo>
                    <a:pt x="91" y="30"/>
                    <a:pt x="92" y="31"/>
                    <a:pt x="93" y="31"/>
                  </a:cubicBezTo>
                  <a:cubicBezTo>
                    <a:pt x="95" y="31"/>
                    <a:pt x="95" y="30"/>
                    <a:pt x="96" y="30"/>
                  </a:cubicBezTo>
                  <a:cubicBezTo>
                    <a:pt x="97" y="30"/>
                    <a:pt x="97" y="31"/>
                    <a:pt x="98" y="31"/>
                  </a:cubicBezTo>
                  <a:cubicBezTo>
                    <a:pt x="99" y="31"/>
                    <a:pt x="100" y="32"/>
                    <a:pt x="100" y="32"/>
                  </a:cubicBezTo>
                  <a:cubicBezTo>
                    <a:pt x="101" y="33"/>
                    <a:pt x="101" y="33"/>
                    <a:pt x="101" y="34"/>
                  </a:cubicBezTo>
                  <a:cubicBezTo>
                    <a:pt x="101" y="34"/>
                    <a:pt x="105" y="36"/>
                    <a:pt x="105" y="36"/>
                  </a:cubicBezTo>
                  <a:cubicBezTo>
                    <a:pt x="106" y="38"/>
                    <a:pt x="104" y="39"/>
                    <a:pt x="106" y="40"/>
                  </a:cubicBezTo>
                  <a:cubicBezTo>
                    <a:pt x="107" y="41"/>
                    <a:pt x="107" y="42"/>
                    <a:pt x="107" y="44"/>
                  </a:cubicBezTo>
                  <a:cubicBezTo>
                    <a:pt x="108" y="45"/>
                    <a:pt x="108" y="47"/>
                    <a:pt x="108" y="48"/>
                  </a:cubicBezTo>
                  <a:cubicBezTo>
                    <a:pt x="108" y="49"/>
                    <a:pt x="109" y="49"/>
                    <a:pt x="109" y="50"/>
                  </a:cubicBezTo>
                  <a:cubicBezTo>
                    <a:pt x="110" y="52"/>
                    <a:pt x="109" y="53"/>
                    <a:pt x="111" y="55"/>
                  </a:cubicBezTo>
                  <a:cubicBezTo>
                    <a:pt x="112" y="56"/>
                    <a:pt x="112" y="57"/>
                    <a:pt x="112" y="58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9" y="58"/>
                    <a:pt x="90" y="57"/>
                    <a:pt x="90" y="59"/>
                  </a:cubicBezTo>
                  <a:cubicBezTo>
                    <a:pt x="90" y="60"/>
                    <a:pt x="90" y="62"/>
                    <a:pt x="89" y="62"/>
                  </a:cubicBezTo>
                  <a:cubicBezTo>
                    <a:pt x="86" y="62"/>
                    <a:pt x="83" y="62"/>
                    <a:pt x="81" y="62"/>
                  </a:cubicBezTo>
                  <a:cubicBezTo>
                    <a:pt x="80" y="62"/>
                    <a:pt x="77" y="62"/>
                    <a:pt x="77" y="63"/>
                  </a:cubicBezTo>
                  <a:cubicBezTo>
                    <a:pt x="77" y="65"/>
                    <a:pt x="77" y="67"/>
                    <a:pt x="77" y="69"/>
                  </a:cubicBezTo>
                  <a:cubicBezTo>
                    <a:pt x="77" y="74"/>
                    <a:pt x="77" y="79"/>
                    <a:pt x="77" y="85"/>
                  </a:cubicBezTo>
                  <a:cubicBezTo>
                    <a:pt x="77" y="85"/>
                    <a:pt x="77" y="87"/>
                    <a:pt x="77" y="87"/>
                  </a:cubicBezTo>
                  <a:cubicBezTo>
                    <a:pt x="75" y="87"/>
                    <a:pt x="72" y="87"/>
                    <a:pt x="70" y="87"/>
                  </a:cubicBezTo>
                  <a:cubicBezTo>
                    <a:pt x="68" y="87"/>
                    <a:pt x="66" y="88"/>
                    <a:pt x="64" y="88"/>
                  </a:cubicBezTo>
                  <a:cubicBezTo>
                    <a:pt x="63" y="88"/>
                    <a:pt x="63" y="92"/>
                    <a:pt x="63" y="92"/>
                  </a:cubicBezTo>
                  <a:cubicBezTo>
                    <a:pt x="63" y="97"/>
                    <a:pt x="63" y="101"/>
                    <a:pt x="63" y="106"/>
                  </a:cubicBezTo>
                  <a:cubicBezTo>
                    <a:pt x="45" y="88"/>
                    <a:pt x="26" y="71"/>
                    <a:pt x="7" y="54"/>
                  </a:cubicBezTo>
                  <a:cubicBezTo>
                    <a:pt x="5" y="53"/>
                    <a:pt x="0" y="50"/>
                    <a:pt x="2" y="48"/>
                  </a:cubicBezTo>
                  <a:cubicBezTo>
                    <a:pt x="6" y="43"/>
                    <a:pt x="9" y="37"/>
                    <a:pt x="13" y="32"/>
                  </a:cubicBezTo>
                  <a:cubicBezTo>
                    <a:pt x="21" y="21"/>
                    <a:pt x="28" y="1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8" name="Freeform 8895" descr="© INSCALE GmbH, 05.05.2010&#10;http://www.presentationload.com/">
              <a:extLst>
                <a:ext uri="{FF2B5EF4-FFF2-40B4-BE49-F238E27FC236}">
                  <a16:creationId xmlns:a16="http://schemas.microsoft.com/office/drawing/2014/main" id="{D915A03C-54DE-9B49-8AB2-CBA2D43B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854"/>
              <a:ext cx="57" cy="83"/>
            </a:xfrm>
            <a:custGeom>
              <a:avLst/>
              <a:gdLst>
                <a:gd name="T0" fmla="*/ 22 w 37"/>
                <a:gd name="T1" fmla="*/ 17 h 53"/>
                <a:gd name="T2" fmla="*/ 48 w 37"/>
                <a:gd name="T3" fmla="*/ 0 h 53"/>
                <a:gd name="T4" fmla="*/ 46 w 37"/>
                <a:gd name="T5" fmla="*/ 8 h 53"/>
                <a:gd name="T6" fmla="*/ 46 w 37"/>
                <a:gd name="T7" fmla="*/ 13 h 53"/>
                <a:gd name="T8" fmla="*/ 48 w 37"/>
                <a:gd name="T9" fmla="*/ 19 h 53"/>
                <a:gd name="T10" fmla="*/ 51 w 37"/>
                <a:gd name="T11" fmla="*/ 30 h 53"/>
                <a:gd name="T12" fmla="*/ 52 w 37"/>
                <a:gd name="T13" fmla="*/ 38 h 53"/>
                <a:gd name="T14" fmla="*/ 52 w 37"/>
                <a:gd name="T15" fmla="*/ 45 h 53"/>
                <a:gd name="T16" fmla="*/ 54 w 37"/>
                <a:gd name="T17" fmla="*/ 45 h 53"/>
                <a:gd name="T18" fmla="*/ 54 w 37"/>
                <a:gd name="T19" fmla="*/ 45 h 53"/>
                <a:gd name="T20" fmla="*/ 55 w 37"/>
                <a:gd name="T21" fmla="*/ 45 h 53"/>
                <a:gd name="T22" fmla="*/ 48 w 37"/>
                <a:gd name="T23" fmla="*/ 55 h 53"/>
                <a:gd name="T24" fmla="*/ 42 w 37"/>
                <a:gd name="T25" fmla="*/ 63 h 53"/>
                <a:gd name="T26" fmla="*/ 32 w 37"/>
                <a:gd name="T27" fmla="*/ 78 h 53"/>
                <a:gd name="T28" fmla="*/ 23 w 37"/>
                <a:gd name="T29" fmla="*/ 83 h 53"/>
                <a:gd name="T30" fmla="*/ 20 w 37"/>
                <a:gd name="T31" fmla="*/ 80 h 53"/>
                <a:gd name="T32" fmla="*/ 18 w 37"/>
                <a:gd name="T33" fmla="*/ 77 h 53"/>
                <a:gd name="T34" fmla="*/ 18 w 37"/>
                <a:gd name="T35" fmla="*/ 74 h 53"/>
                <a:gd name="T36" fmla="*/ 17 w 37"/>
                <a:gd name="T37" fmla="*/ 69 h 53"/>
                <a:gd name="T38" fmla="*/ 14 w 37"/>
                <a:gd name="T39" fmla="*/ 66 h 53"/>
                <a:gd name="T40" fmla="*/ 14 w 37"/>
                <a:gd name="T41" fmla="*/ 66 h 53"/>
                <a:gd name="T42" fmla="*/ 14 w 37"/>
                <a:gd name="T43" fmla="*/ 66 h 53"/>
                <a:gd name="T44" fmla="*/ 12 w 37"/>
                <a:gd name="T45" fmla="*/ 61 h 53"/>
                <a:gd name="T46" fmla="*/ 12 w 37"/>
                <a:gd name="T47" fmla="*/ 61 h 53"/>
                <a:gd name="T48" fmla="*/ 12 w 37"/>
                <a:gd name="T49" fmla="*/ 58 h 53"/>
                <a:gd name="T50" fmla="*/ 12 w 37"/>
                <a:gd name="T51" fmla="*/ 58 h 53"/>
                <a:gd name="T52" fmla="*/ 9 w 37"/>
                <a:gd name="T53" fmla="*/ 58 h 53"/>
                <a:gd name="T54" fmla="*/ 9 w 37"/>
                <a:gd name="T55" fmla="*/ 58 h 53"/>
                <a:gd name="T56" fmla="*/ 8 w 37"/>
                <a:gd name="T57" fmla="*/ 56 h 53"/>
                <a:gd name="T58" fmla="*/ 8 w 37"/>
                <a:gd name="T59" fmla="*/ 56 h 53"/>
                <a:gd name="T60" fmla="*/ 8 w 37"/>
                <a:gd name="T61" fmla="*/ 56 h 53"/>
                <a:gd name="T62" fmla="*/ 5 w 37"/>
                <a:gd name="T63" fmla="*/ 50 h 53"/>
                <a:gd name="T64" fmla="*/ 6 w 37"/>
                <a:gd name="T65" fmla="*/ 45 h 53"/>
                <a:gd name="T66" fmla="*/ 5 w 37"/>
                <a:gd name="T67" fmla="*/ 45 h 53"/>
                <a:gd name="T68" fmla="*/ 5 w 37"/>
                <a:gd name="T69" fmla="*/ 39 h 53"/>
                <a:gd name="T70" fmla="*/ 5 w 37"/>
                <a:gd name="T71" fmla="*/ 39 h 53"/>
                <a:gd name="T72" fmla="*/ 3 w 37"/>
                <a:gd name="T73" fmla="*/ 39 h 53"/>
                <a:gd name="T74" fmla="*/ 0 w 37"/>
                <a:gd name="T75" fmla="*/ 38 h 53"/>
                <a:gd name="T76" fmla="*/ 0 w 37"/>
                <a:gd name="T77" fmla="*/ 33 h 53"/>
                <a:gd name="T78" fmla="*/ 22 w 37"/>
                <a:gd name="T79" fmla="*/ 17 h 53"/>
                <a:gd name="T80" fmla="*/ 22 w 37"/>
                <a:gd name="T81" fmla="*/ 17 h 53"/>
                <a:gd name="T82" fmla="*/ 22 w 37"/>
                <a:gd name="T83" fmla="*/ 17 h 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7"/>
                <a:gd name="T127" fmla="*/ 0 h 53"/>
                <a:gd name="T128" fmla="*/ 37 w 37"/>
                <a:gd name="T129" fmla="*/ 53 h 5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7" h="53">
                  <a:moveTo>
                    <a:pt x="14" y="11"/>
                  </a:moveTo>
                  <a:cubicBezTo>
                    <a:pt x="20" y="8"/>
                    <a:pt x="25" y="4"/>
                    <a:pt x="31" y="0"/>
                  </a:cubicBezTo>
                  <a:cubicBezTo>
                    <a:pt x="31" y="2"/>
                    <a:pt x="30" y="5"/>
                    <a:pt x="30" y="5"/>
                  </a:cubicBezTo>
                  <a:cubicBezTo>
                    <a:pt x="30" y="6"/>
                    <a:pt x="31" y="7"/>
                    <a:pt x="30" y="8"/>
                  </a:cubicBezTo>
                  <a:cubicBezTo>
                    <a:pt x="30" y="9"/>
                    <a:pt x="31" y="11"/>
                    <a:pt x="31" y="12"/>
                  </a:cubicBezTo>
                  <a:cubicBezTo>
                    <a:pt x="32" y="14"/>
                    <a:pt x="32" y="17"/>
                    <a:pt x="33" y="19"/>
                  </a:cubicBezTo>
                  <a:cubicBezTo>
                    <a:pt x="33" y="20"/>
                    <a:pt x="33" y="22"/>
                    <a:pt x="34" y="24"/>
                  </a:cubicBezTo>
                  <a:cubicBezTo>
                    <a:pt x="36" y="26"/>
                    <a:pt x="34" y="27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31"/>
                    <a:pt x="32" y="34"/>
                    <a:pt x="31" y="35"/>
                  </a:cubicBezTo>
                  <a:cubicBezTo>
                    <a:pt x="29" y="36"/>
                    <a:pt x="28" y="38"/>
                    <a:pt x="27" y="40"/>
                  </a:cubicBezTo>
                  <a:cubicBezTo>
                    <a:pt x="25" y="43"/>
                    <a:pt x="24" y="49"/>
                    <a:pt x="21" y="50"/>
                  </a:cubicBezTo>
                  <a:cubicBezTo>
                    <a:pt x="19" y="51"/>
                    <a:pt x="17" y="53"/>
                    <a:pt x="15" y="53"/>
                  </a:cubicBezTo>
                  <a:cubicBezTo>
                    <a:pt x="14" y="52"/>
                    <a:pt x="14" y="51"/>
                    <a:pt x="13" y="51"/>
                  </a:cubicBezTo>
                  <a:cubicBezTo>
                    <a:pt x="12" y="51"/>
                    <a:pt x="12" y="50"/>
                    <a:pt x="12" y="49"/>
                  </a:cubicBezTo>
                  <a:cubicBezTo>
                    <a:pt x="13" y="49"/>
                    <a:pt x="12" y="47"/>
                    <a:pt x="12" y="47"/>
                  </a:cubicBezTo>
                  <a:cubicBezTo>
                    <a:pt x="10" y="47"/>
                    <a:pt x="12" y="46"/>
                    <a:pt x="11" y="44"/>
                  </a:cubicBezTo>
                  <a:cubicBezTo>
                    <a:pt x="11" y="43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7" y="36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3" y="33"/>
                    <a:pt x="3" y="32"/>
                  </a:cubicBezTo>
                  <a:cubicBezTo>
                    <a:pt x="3" y="31"/>
                    <a:pt x="6" y="30"/>
                    <a:pt x="4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3" y="28"/>
                    <a:pt x="3" y="26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3"/>
                    <a:pt x="1" y="25"/>
                    <a:pt x="0" y="24"/>
                  </a:cubicBezTo>
                  <a:cubicBezTo>
                    <a:pt x="1" y="25"/>
                    <a:pt x="0" y="21"/>
                    <a:pt x="0" y="21"/>
                  </a:cubicBezTo>
                  <a:cubicBezTo>
                    <a:pt x="1" y="18"/>
                    <a:pt x="10" y="14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9" name="Freeform 8896" descr="© INSCALE GmbH, 05.05.2010&#10;http://www.presentationload.com/">
              <a:extLst>
                <a:ext uri="{FF2B5EF4-FFF2-40B4-BE49-F238E27FC236}">
                  <a16:creationId xmlns:a16="http://schemas.microsoft.com/office/drawing/2014/main" id="{0338D9D2-56AC-A04F-8D18-7A8AF551E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60"/>
              <a:ext cx="80" cy="70"/>
            </a:xfrm>
            <a:custGeom>
              <a:avLst/>
              <a:gdLst>
                <a:gd name="T0" fmla="*/ 48 w 52"/>
                <a:gd name="T1" fmla="*/ 0 h 46"/>
                <a:gd name="T2" fmla="*/ 55 w 52"/>
                <a:gd name="T3" fmla="*/ 11 h 46"/>
                <a:gd name="T4" fmla="*/ 60 w 52"/>
                <a:gd name="T5" fmla="*/ 6 h 46"/>
                <a:gd name="T6" fmla="*/ 80 w 52"/>
                <a:gd name="T7" fmla="*/ 41 h 46"/>
                <a:gd name="T8" fmla="*/ 63 w 52"/>
                <a:gd name="T9" fmla="*/ 53 h 46"/>
                <a:gd name="T10" fmla="*/ 57 w 52"/>
                <a:gd name="T11" fmla="*/ 70 h 46"/>
                <a:gd name="T12" fmla="*/ 28 w 52"/>
                <a:gd name="T13" fmla="*/ 56 h 46"/>
                <a:gd name="T14" fmla="*/ 11 w 52"/>
                <a:gd name="T15" fmla="*/ 52 h 46"/>
                <a:gd name="T16" fmla="*/ 3 w 52"/>
                <a:gd name="T17" fmla="*/ 40 h 46"/>
                <a:gd name="T18" fmla="*/ 3 w 52"/>
                <a:gd name="T19" fmla="*/ 30 h 46"/>
                <a:gd name="T20" fmla="*/ 18 w 52"/>
                <a:gd name="T21" fmla="*/ 20 h 46"/>
                <a:gd name="T22" fmla="*/ 48 w 52"/>
                <a:gd name="T23" fmla="*/ 0 h 46"/>
                <a:gd name="T24" fmla="*/ 48 w 52"/>
                <a:gd name="T25" fmla="*/ 0 h 46"/>
                <a:gd name="T26" fmla="*/ 48 w 52"/>
                <a:gd name="T27" fmla="*/ 0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2"/>
                <a:gd name="T43" fmla="*/ 0 h 46"/>
                <a:gd name="T44" fmla="*/ 52 w 52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2" h="46">
                  <a:moveTo>
                    <a:pt x="31" y="0"/>
                  </a:moveTo>
                  <a:cubicBezTo>
                    <a:pt x="32" y="3"/>
                    <a:pt x="34" y="5"/>
                    <a:pt x="36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43" y="12"/>
                    <a:pt x="48" y="19"/>
                    <a:pt x="52" y="27"/>
                  </a:cubicBezTo>
                  <a:cubicBezTo>
                    <a:pt x="52" y="27"/>
                    <a:pt x="42" y="34"/>
                    <a:pt x="41" y="35"/>
                  </a:cubicBezTo>
                  <a:cubicBezTo>
                    <a:pt x="38" y="36"/>
                    <a:pt x="38" y="43"/>
                    <a:pt x="37" y="46"/>
                  </a:cubicBezTo>
                  <a:cubicBezTo>
                    <a:pt x="31" y="43"/>
                    <a:pt x="25" y="39"/>
                    <a:pt x="18" y="37"/>
                  </a:cubicBezTo>
                  <a:cubicBezTo>
                    <a:pt x="15" y="35"/>
                    <a:pt x="11" y="35"/>
                    <a:pt x="7" y="34"/>
                  </a:cubicBezTo>
                  <a:cubicBezTo>
                    <a:pt x="4" y="33"/>
                    <a:pt x="3" y="28"/>
                    <a:pt x="2" y="26"/>
                  </a:cubicBezTo>
                  <a:cubicBezTo>
                    <a:pt x="1" y="24"/>
                    <a:pt x="0" y="22"/>
                    <a:pt x="2" y="20"/>
                  </a:cubicBezTo>
                  <a:cubicBezTo>
                    <a:pt x="5" y="18"/>
                    <a:pt x="8" y="16"/>
                    <a:pt x="12" y="13"/>
                  </a:cubicBezTo>
                  <a:cubicBezTo>
                    <a:pt x="18" y="9"/>
                    <a:pt x="24" y="5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0" name="Freeform 8897" descr="© INSCALE GmbH, 05.05.2010&#10;http://www.presentationload.com/">
              <a:extLst>
                <a:ext uri="{FF2B5EF4-FFF2-40B4-BE49-F238E27FC236}">
                  <a16:creationId xmlns:a16="http://schemas.microsoft.com/office/drawing/2014/main" id="{5EC6696A-094B-E146-A04D-BFE616186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877"/>
              <a:ext cx="40" cy="118"/>
            </a:xfrm>
            <a:custGeom>
              <a:avLst/>
              <a:gdLst>
                <a:gd name="T0" fmla="*/ 35 w 26"/>
                <a:gd name="T1" fmla="*/ 0 h 77"/>
                <a:gd name="T2" fmla="*/ 35 w 26"/>
                <a:gd name="T3" fmla="*/ 0 h 77"/>
                <a:gd name="T4" fmla="*/ 37 w 26"/>
                <a:gd name="T5" fmla="*/ 2 h 77"/>
                <a:gd name="T6" fmla="*/ 35 w 26"/>
                <a:gd name="T7" fmla="*/ 2 h 77"/>
                <a:gd name="T8" fmla="*/ 34 w 26"/>
                <a:gd name="T9" fmla="*/ 11 h 77"/>
                <a:gd name="T10" fmla="*/ 34 w 26"/>
                <a:gd name="T11" fmla="*/ 11 h 77"/>
                <a:gd name="T12" fmla="*/ 35 w 26"/>
                <a:gd name="T13" fmla="*/ 12 h 77"/>
                <a:gd name="T14" fmla="*/ 37 w 26"/>
                <a:gd name="T15" fmla="*/ 15 h 77"/>
                <a:gd name="T16" fmla="*/ 37 w 26"/>
                <a:gd name="T17" fmla="*/ 17 h 77"/>
                <a:gd name="T18" fmla="*/ 38 w 26"/>
                <a:gd name="T19" fmla="*/ 18 h 77"/>
                <a:gd name="T20" fmla="*/ 37 w 26"/>
                <a:gd name="T21" fmla="*/ 21 h 77"/>
                <a:gd name="T22" fmla="*/ 35 w 26"/>
                <a:gd name="T23" fmla="*/ 21 h 77"/>
                <a:gd name="T24" fmla="*/ 34 w 26"/>
                <a:gd name="T25" fmla="*/ 23 h 77"/>
                <a:gd name="T26" fmla="*/ 34 w 26"/>
                <a:gd name="T27" fmla="*/ 21 h 77"/>
                <a:gd name="T28" fmla="*/ 34 w 26"/>
                <a:gd name="T29" fmla="*/ 28 h 77"/>
                <a:gd name="T30" fmla="*/ 35 w 26"/>
                <a:gd name="T31" fmla="*/ 29 h 77"/>
                <a:gd name="T32" fmla="*/ 37 w 26"/>
                <a:gd name="T33" fmla="*/ 32 h 77"/>
                <a:gd name="T34" fmla="*/ 34 w 26"/>
                <a:gd name="T35" fmla="*/ 35 h 77"/>
                <a:gd name="T36" fmla="*/ 34 w 26"/>
                <a:gd name="T37" fmla="*/ 40 h 77"/>
                <a:gd name="T38" fmla="*/ 32 w 26"/>
                <a:gd name="T39" fmla="*/ 48 h 77"/>
                <a:gd name="T40" fmla="*/ 31 w 26"/>
                <a:gd name="T41" fmla="*/ 52 h 77"/>
                <a:gd name="T42" fmla="*/ 29 w 26"/>
                <a:gd name="T43" fmla="*/ 52 h 77"/>
                <a:gd name="T44" fmla="*/ 29 w 26"/>
                <a:gd name="T45" fmla="*/ 57 h 77"/>
                <a:gd name="T46" fmla="*/ 26 w 26"/>
                <a:gd name="T47" fmla="*/ 64 h 77"/>
                <a:gd name="T48" fmla="*/ 25 w 26"/>
                <a:gd name="T49" fmla="*/ 64 h 77"/>
                <a:gd name="T50" fmla="*/ 22 w 26"/>
                <a:gd name="T51" fmla="*/ 69 h 77"/>
                <a:gd name="T52" fmla="*/ 22 w 26"/>
                <a:gd name="T53" fmla="*/ 74 h 77"/>
                <a:gd name="T54" fmla="*/ 22 w 26"/>
                <a:gd name="T55" fmla="*/ 74 h 77"/>
                <a:gd name="T56" fmla="*/ 20 w 26"/>
                <a:gd name="T57" fmla="*/ 75 h 77"/>
                <a:gd name="T58" fmla="*/ 18 w 26"/>
                <a:gd name="T59" fmla="*/ 81 h 77"/>
                <a:gd name="T60" fmla="*/ 20 w 26"/>
                <a:gd name="T61" fmla="*/ 84 h 77"/>
                <a:gd name="T62" fmla="*/ 22 w 26"/>
                <a:gd name="T63" fmla="*/ 90 h 77"/>
                <a:gd name="T64" fmla="*/ 20 w 26"/>
                <a:gd name="T65" fmla="*/ 93 h 77"/>
                <a:gd name="T66" fmla="*/ 20 w 26"/>
                <a:gd name="T67" fmla="*/ 93 h 77"/>
                <a:gd name="T68" fmla="*/ 18 w 26"/>
                <a:gd name="T69" fmla="*/ 95 h 77"/>
                <a:gd name="T70" fmla="*/ 18 w 26"/>
                <a:gd name="T71" fmla="*/ 95 h 77"/>
                <a:gd name="T72" fmla="*/ 17 w 26"/>
                <a:gd name="T73" fmla="*/ 95 h 77"/>
                <a:gd name="T74" fmla="*/ 15 w 26"/>
                <a:gd name="T75" fmla="*/ 101 h 77"/>
                <a:gd name="T76" fmla="*/ 15 w 26"/>
                <a:gd name="T77" fmla="*/ 106 h 77"/>
                <a:gd name="T78" fmla="*/ 18 w 26"/>
                <a:gd name="T79" fmla="*/ 109 h 77"/>
                <a:gd name="T80" fmla="*/ 2 w 26"/>
                <a:gd name="T81" fmla="*/ 116 h 77"/>
                <a:gd name="T82" fmla="*/ 6 w 26"/>
                <a:gd name="T83" fmla="*/ 29 h 77"/>
                <a:gd name="T84" fmla="*/ 0 w 26"/>
                <a:gd name="T85" fmla="*/ 5 h 77"/>
                <a:gd name="T86" fmla="*/ 31 w 26"/>
                <a:gd name="T87" fmla="*/ 2 h 7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"/>
                <a:gd name="T133" fmla="*/ 0 h 77"/>
                <a:gd name="T134" fmla="*/ 26 w 26"/>
                <a:gd name="T135" fmla="*/ 77 h 7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" h="77">
                  <a:moveTo>
                    <a:pt x="20" y="1"/>
                  </a:moveTo>
                  <a:cubicBezTo>
                    <a:pt x="21" y="2"/>
                    <a:pt x="22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4"/>
                    <a:pt x="24" y="6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4" y="10"/>
                  </a:cubicBezTo>
                  <a:cubicBezTo>
                    <a:pt x="25" y="10"/>
                    <a:pt x="25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6" y="13"/>
                    <a:pt x="25" y="13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21" y="15"/>
                    <a:pt x="22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4" y="19"/>
                    <a:pt x="25" y="21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3" y="30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3"/>
                    <a:pt x="20" y="34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19" y="38"/>
                    <a:pt x="18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4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5" y="47"/>
                    <a:pt x="15" y="48"/>
                  </a:cubicBezTo>
                  <a:cubicBezTo>
                    <a:pt x="15" y="48"/>
                    <a:pt x="15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3" y="49"/>
                  </a:cubicBezTo>
                  <a:cubicBezTo>
                    <a:pt x="12" y="50"/>
                    <a:pt x="11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3" y="53"/>
                    <a:pt x="13" y="54"/>
                    <a:pt x="13" y="53"/>
                  </a:cubicBezTo>
                  <a:cubicBezTo>
                    <a:pt x="13" y="54"/>
                    <a:pt x="13" y="54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6"/>
                    <a:pt x="13" y="57"/>
                    <a:pt x="14" y="59"/>
                  </a:cubicBezTo>
                  <a:cubicBezTo>
                    <a:pt x="13" y="59"/>
                    <a:pt x="13" y="59"/>
                    <a:pt x="14" y="60"/>
                  </a:cubicBezTo>
                  <a:cubicBezTo>
                    <a:pt x="14" y="60"/>
                    <a:pt x="14" y="60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1"/>
                    <a:pt x="12" y="61"/>
                    <a:pt x="12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64"/>
                    <a:pt x="10" y="66"/>
                    <a:pt x="10" y="66"/>
                  </a:cubicBezTo>
                  <a:cubicBezTo>
                    <a:pt x="10" y="66"/>
                    <a:pt x="10" y="66"/>
                    <a:pt x="10" y="67"/>
                  </a:cubicBezTo>
                  <a:cubicBezTo>
                    <a:pt x="10" y="67"/>
                    <a:pt x="10" y="68"/>
                    <a:pt x="10" y="69"/>
                  </a:cubicBezTo>
                  <a:cubicBezTo>
                    <a:pt x="11" y="69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2"/>
                    <a:pt x="13" y="74"/>
                    <a:pt x="13" y="76"/>
                  </a:cubicBezTo>
                  <a:cubicBezTo>
                    <a:pt x="11" y="77"/>
                    <a:pt x="5" y="76"/>
                    <a:pt x="1" y="76"/>
                  </a:cubicBezTo>
                  <a:cubicBezTo>
                    <a:pt x="2" y="62"/>
                    <a:pt x="3" y="48"/>
                    <a:pt x="3" y="35"/>
                  </a:cubicBezTo>
                  <a:cubicBezTo>
                    <a:pt x="3" y="29"/>
                    <a:pt x="3" y="24"/>
                    <a:pt x="4" y="19"/>
                  </a:cubicBezTo>
                  <a:cubicBezTo>
                    <a:pt x="4" y="17"/>
                    <a:pt x="2" y="15"/>
                    <a:pt x="2" y="13"/>
                  </a:cubicBezTo>
                  <a:cubicBezTo>
                    <a:pt x="2" y="9"/>
                    <a:pt x="1" y="6"/>
                    <a:pt x="0" y="3"/>
                  </a:cubicBezTo>
                  <a:cubicBezTo>
                    <a:pt x="7" y="2"/>
                    <a:pt x="13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1" name="Freeform 8898" descr="© INSCALE GmbH, 05.05.2010&#10;http://www.presentationload.com/">
              <a:extLst>
                <a:ext uri="{FF2B5EF4-FFF2-40B4-BE49-F238E27FC236}">
                  <a16:creationId xmlns:a16="http://schemas.microsoft.com/office/drawing/2014/main" id="{84BB4B5B-54D2-414A-97E4-0D53C76E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881"/>
              <a:ext cx="57" cy="113"/>
            </a:xfrm>
            <a:custGeom>
              <a:avLst/>
              <a:gdLst>
                <a:gd name="T0" fmla="*/ 40 w 37"/>
                <a:gd name="T1" fmla="*/ 3 h 73"/>
                <a:gd name="T2" fmla="*/ 51 w 37"/>
                <a:gd name="T3" fmla="*/ 0 h 73"/>
                <a:gd name="T4" fmla="*/ 57 w 37"/>
                <a:gd name="T5" fmla="*/ 26 h 73"/>
                <a:gd name="T6" fmla="*/ 55 w 37"/>
                <a:gd name="T7" fmla="*/ 63 h 73"/>
                <a:gd name="T8" fmla="*/ 54 w 37"/>
                <a:gd name="T9" fmla="*/ 108 h 73"/>
                <a:gd name="T10" fmla="*/ 51 w 37"/>
                <a:gd name="T11" fmla="*/ 113 h 73"/>
                <a:gd name="T12" fmla="*/ 34 w 37"/>
                <a:gd name="T13" fmla="*/ 113 h 73"/>
                <a:gd name="T14" fmla="*/ 34 w 37"/>
                <a:gd name="T15" fmla="*/ 110 h 73"/>
                <a:gd name="T16" fmla="*/ 34 w 37"/>
                <a:gd name="T17" fmla="*/ 102 h 73"/>
                <a:gd name="T18" fmla="*/ 35 w 37"/>
                <a:gd name="T19" fmla="*/ 99 h 73"/>
                <a:gd name="T20" fmla="*/ 32 w 37"/>
                <a:gd name="T21" fmla="*/ 93 h 73"/>
                <a:gd name="T22" fmla="*/ 32 w 37"/>
                <a:gd name="T23" fmla="*/ 90 h 73"/>
                <a:gd name="T24" fmla="*/ 34 w 37"/>
                <a:gd name="T25" fmla="*/ 85 h 73"/>
                <a:gd name="T26" fmla="*/ 37 w 37"/>
                <a:gd name="T27" fmla="*/ 76 h 73"/>
                <a:gd name="T28" fmla="*/ 37 w 37"/>
                <a:gd name="T29" fmla="*/ 60 h 73"/>
                <a:gd name="T30" fmla="*/ 37 w 37"/>
                <a:gd name="T31" fmla="*/ 60 h 73"/>
                <a:gd name="T32" fmla="*/ 35 w 37"/>
                <a:gd name="T33" fmla="*/ 62 h 73"/>
                <a:gd name="T34" fmla="*/ 35 w 37"/>
                <a:gd name="T35" fmla="*/ 59 h 73"/>
                <a:gd name="T36" fmla="*/ 32 w 37"/>
                <a:gd name="T37" fmla="*/ 57 h 73"/>
                <a:gd name="T38" fmla="*/ 32 w 37"/>
                <a:gd name="T39" fmla="*/ 50 h 73"/>
                <a:gd name="T40" fmla="*/ 26 w 37"/>
                <a:gd name="T41" fmla="*/ 40 h 73"/>
                <a:gd name="T42" fmla="*/ 25 w 37"/>
                <a:gd name="T43" fmla="*/ 34 h 73"/>
                <a:gd name="T44" fmla="*/ 23 w 37"/>
                <a:gd name="T45" fmla="*/ 31 h 73"/>
                <a:gd name="T46" fmla="*/ 25 w 37"/>
                <a:gd name="T47" fmla="*/ 29 h 73"/>
                <a:gd name="T48" fmla="*/ 22 w 37"/>
                <a:gd name="T49" fmla="*/ 20 h 73"/>
                <a:gd name="T50" fmla="*/ 22 w 37"/>
                <a:gd name="T51" fmla="*/ 20 h 73"/>
                <a:gd name="T52" fmla="*/ 18 w 37"/>
                <a:gd name="T53" fmla="*/ 17 h 73"/>
                <a:gd name="T54" fmla="*/ 15 w 37"/>
                <a:gd name="T55" fmla="*/ 14 h 73"/>
                <a:gd name="T56" fmla="*/ 11 w 37"/>
                <a:gd name="T57" fmla="*/ 15 h 73"/>
                <a:gd name="T58" fmla="*/ 3 w 37"/>
                <a:gd name="T59" fmla="*/ 17 h 73"/>
                <a:gd name="T60" fmla="*/ 2 w 37"/>
                <a:gd name="T61" fmla="*/ 17 h 73"/>
                <a:gd name="T62" fmla="*/ 8 w 37"/>
                <a:gd name="T63" fmla="*/ 14 h 73"/>
                <a:gd name="T64" fmla="*/ 28 w 37"/>
                <a:gd name="T65" fmla="*/ 8 h 73"/>
                <a:gd name="T66" fmla="*/ 40 w 37"/>
                <a:gd name="T67" fmla="*/ 3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7"/>
                <a:gd name="T103" fmla="*/ 0 h 73"/>
                <a:gd name="T104" fmla="*/ 37 w 37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7" h="73">
                  <a:moveTo>
                    <a:pt x="26" y="2"/>
                  </a:moveTo>
                  <a:cubicBezTo>
                    <a:pt x="29" y="1"/>
                    <a:pt x="31" y="0"/>
                    <a:pt x="33" y="0"/>
                  </a:cubicBezTo>
                  <a:cubicBezTo>
                    <a:pt x="34" y="5"/>
                    <a:pt x="37" y="12"/>
                    <a:pt x="37" y="17"/>
                  </a:cubicBezTo>
                  <a:cubicBezTo>
                    <a:pt x="36" y="25"/>
                    <a:pt x="36" y="33"/>
                    <a:pt x="36" y="41"/>
                  </a:cubicBezTo>
                  <a:cubicBezTo>
                    <a:pt x="35" y="51"/>
                    <a:pt x="35" y="60"/>
                    <a:pt x="35" y="70"/>
                  </a:cubicBezTo>
                  <a:cubicBezTo>
                    <a:pt x="35" y="72"/>
                    <a:pt x="35" y="73"/>
                    <a:pt x="33" y="73"/>
                  </a:cubicBezTo>
                  <a:cubicBezTo>
                    <a:pt x="29" y="73"/>
                    <a:pt x="25" y="73"/>
                    <a:pt x="22" y="73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1" y="69"/>
                    <a:pt x="21" y="68"/>
                    <a:pt x="22" y="66"/>
                  </a:cubicBezTo>
                  <a:cubicBezTo>
                    <a:pt x="22" y="65"/>
                    <a:pt x="23" y="65"/>
                    <a:pt x="23" y="64"/>
                  </a:cubicBezTo>
                  <a:cubicBezTo>
                    <a:pt x="23" y="63"/>
                    <a:pt x="21" y="61"/>
                    <a:pt x="21" y="60"/>
                  </a:cubicBezTo>
                  <a:cubicBezTo>
                    <a:pt x="21" y="59"/>
                    <a:pt x="21" y="58"/>
                    <a:pt x="21" y="58"/>
                  </a:cubicBezTo>
                  <a:cubicBezTo>
                    <a:pt x="21" y="57"/>
                    <a:pt x="23" y="56"/>
                    <a:pt x="22" y="55"/>
                  </a:cubicBezTo>
                  <a:cubicBezTo>
                    <a:pt x="22" y="54"/>
                    <a:pt x="26" y="50"/>
                    <a:pt x="24" y="49"/>
                  </a:cubicBezTo>
                  <a:cubicBezTo>
                    <a:pt x="20" y="46"/>
                    <a:pt x="28" y="41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3" y="40"/>
                    <a:pt x="23" y="40"/>
                  </a:cubicBezTo>
                  <a:cubicBezTo>
                    <a:pt x="23" y="39"/>
                    <a:pt x="23" y="38"/>
                    <a:pt x="23" y="38"/>
                  </a:cubicBezTo>
                  <a:cubicBezTo>
                    <a:pt x="23" y="38"/>
                    <a:pt x="21" y="37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cubicBezTo>
                    <a:pt x="21" y="30"/>
                    <a:pt x="18" y="28"/>
                    <a:pt x="17" y="26"/>
                  </a:cubicBezTo>
                  <a:cubicBezTo>
                    <a:pt x="16" y="25"/>
                    <a:pt x="17" y="23"/>
                    <a:pt x="16" y="22"/>
                  </a:cubicBezTo>
                  <a:cubicBezTo>
                    <a:pt x="16" y="21"/>
                    <a:pt x="15" y="21"/>
                    <a:pt x="15" y="20"/>
                  </a:cubicBezTo>
                  <a:cubicBezTo>
                    <a:pt x="15" y="20"/>
                    <a:pt x="16" y="19"/>
                    <a:pt x="16" y="19"/>
                  </a:cubicBezTo>
                  <a:cubicBezTo>
                    <a:pt x="15" y="17"/>
                    <a:pt x="13" y="16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1"/>
                    <a:pt x="13" y="12"/>
                    <a:pt x="12" y="11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10" y="12"/>
                    <a:pt x="7" y="8"/>
                    <a:pt x="7" y="10"/>
                  </a:cubicBezTo>
                  <a:cubicBezTo>
                    <a:pt x="5" y="9"/>
                    <a:pt x="4" y="11"/>
                    <a:pt x="2" y="11"/>
                  </a:cubicBezTo>
                  <a:cubicBezTo>
                    <a:pt x="2" y="11"/>
                    <a:pt x="0" y="13"/>
                    <a:pt x="1" y="11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7"/>
                    <a:pt x="14" y="6"/>
                    <a:pt x="18" y="5"/>
                  </a:cubicBezTo>
                  <a:cubicBezTo>
                    <a:pt x="20" y="4"/>
                    <a:pt x="26" y="4"/>
                    <a:pt x="26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2" name="Freeform 8899" descr="© INSCALE GmbH, 05.05.2010&#10;http://www.presentationload.com/">
              <a:extLst>
                <a:ext uri="{FF2B5EF4-FFF2-40B4-BE49-F238E27FC236}">
                  <a16:creationId xmlns:a16="http://schemas.microsoft.com/office/drawing/2014/main" id="{258A6ACC-054D-5141-9655-E8F8AD9B0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81"/>
              <a:ext cx="62" cy="82"/>
            </a:xfrm>
            <a:custGeom>
              <a:avLst/>
              <a:gdLst>
                <a:gd name="T0" fmla="*/ 60 w 40"/>
                <a:gd name="T1" fmla="*/ 11 h 53"/>
                <a:gd name="T2" fmla="*/ 51 w 40"/>
                <a:gd name="T3" fmla="*/ 20 h 53"/>
                <a:gd name="T4" fmla="*/ 56 w 40"/>
                <a:gd name="T5" fmla="*/ 40 h 53"/>
                <a:gd name="T6" fmla="*/ 62 w 40"/>
                <a:gd name="T7" fmla="*/ 82 h 53"/>
                <a:gd name="T8" fmla="*/ 50 w 40"/>
                <a:gd name="T9" fmla="*/ 82 h 53"/>
                <a:gd name="T10" fmla="*/ 48 w 40"/>
                <a:gd name="T11" fmla="*/ 82 h 53"/>
                <a:gd name="T12" fmla="*/ 37 w 40"/>
                <a:gd name="T13" fmla="*/ 82 h 53"/>
                <a:gd name="T14" fmla="*/ 33 w 40"/>
                <a:gd name="T15" fmla="*/ 80 h 53"/>
                <a:gd name="T16" fmla="*/ 36 w 40"/>
                <a:gd name="T17" fmla="*/ 76 h 53"/>
                <a:gd name="T18" fmla="*/ 28 w 40"/>
                <a:gd name="T19" fmla="*/ 73 h 53"/>
                <a:gd name="T20" fmla="*/ 16 w 40"/>
                <a:gd name="T21" fmla="*/ 70 h 53"/>
                <a:gd name="T22" fmla="*/ 16 w 40"/>
                <a:gd name="T23" fmla="*/ 70 h 53"/>
                <a:gd name="T24" fmla="*/ 19 w 40"/>
                <a:gd name="T25" fmla="*/ 65 h 53"/>
                <a:gd name="T26" fmla="*/ 19 w 40"/>
                <a:gd name="T27" fmla="*/ 62 h 53"/>
                <a:gd name="T28" fmla="*/ 16 w 40"/>
                <a:gd name="T29" fmla="*/ 60 h 53"/>
                <a:gd name="T30" fmla="*/ 16 w 40"/>
                <a:gd name="T31" fmla="*/ 59 h 53"/>
                <a:gd name="T32" fmla="*/ 14 w 40"/>
                <a:gd name="T33" fmla="*/ 59 h 53"/>
                <a:gd name="T34" fmla="*/ 14 w 40"/>
                <a:gd name="T35" fmla="*/ 59 h 53"/>
                <a:gd name="T36" fmla="*/ 8 w 40"/>
                <a:gd name="T37" fmla="*/ 60 h 53"/>
                <a:gd name="T38" fmla="*/ 6 w 40"/>
                <a:gd name="T39" fmla="*/ 57 h 53"/>
                <a:gd name="T40" fmla="*/ 6 w 40"/>
                <a:gd name="T41" fmla="*/ 48 h 53"/>
                <a:gd name="T42" fmla="*/ 0 w 40"/>
                <a:gd name="T43" fmla="*/ 40 h 53"/>
                <a:gd name="T44" fmla="*/ 34 w 40"/>
                <a:gd name="T45" fmla="*/ 0 h 53"/>
                <a:gd name="T46" fmla="*/ 47 w 40"/>
                <a:gd name="T47" fmla="*/ 6 h 53"/>
                <a:gd name="T48" fmla="*/ 51 w 40"/>
                <a:gd name="T49" fmla="*/ 8 h 53"/>
                <a:gd name="T50" fmla="*/ 53 w 40"/>
                <a:gd name="T51" fmla="*/ 6 h 53"/>
                <a:gd name="T52" fmla="*/ 53 w 40"/>
                <a:gd name="T53" fmla="*/ 8 h 53"/>
                <a:gd name="T54" fmla="*/ 54 w 40"/>
                <a:gd name="T55" fmla="*/ 8 h 53"/>
                <a:gd name="T56" fmla="*/ 56 w 40"/>
                <a:gd name="T57" fmla="*/ 8 h 53"/>
                <a:gd name="T58" fmla="*/ 57 w 40"/>
                <a:gd name="T59" fmla="*/ 9 h 53"/>
                <a:gd name="T60" fmla="*/ 57 w 40"/>
                <a:gd name="T61" fmla="*/ 9 h 53"/>
                <a:gd name="T62" fmla="*/ 60 w 40"/>
                <a:gd name="T63" fmla="*/ 11 h 53"/>
                <a:gd name="T64" fmla="*/ 60 w 40"/>
                <a:gd name="T65" fmla="*/ 11 h 53"/>
                <a:gd name="T66" fmla="*/ 60 w 40"/>
                <a:gd name="T67" fmla="*/ 11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53"/>
                <a:gd name="T104" fmla="*/ 40 w 40"/>
                <a:gd name="T105" fmla="*/ 53 h 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53">
                  <a:moveTo>
                    <a:pt x="39" y="7"/>
                  </a:moveTo>
                  <a:cubicBezTo>
                    <a:pt x="37" y="9"/>
                    <a:pt x="33" y="10"/>
                    <a:pt x="33" y="13"/>
                  </a:cubicBezTo>
                  <a:cubicBezTo>
                    <a:pt x="34" y="17"/>
                    <a:pt x="35" y="22"/>
                    <a:pt x="36" y="26"/>
                  </a:cubicBezTo>
                  <a:cubicBezTo>
                    <a:pt x="37" y="35"/>
                    <a:pt x="39" y="44"/>
                    <a:pt x="40" y="53"/>
                  </a:cubicBezTo>
                  <a:cubicBezTo>
                    <a:pt x="37" y="53"/>
                    <a:pt x="35" y="53"/>
                    <a:pt x="32" y="53"/>
                  </a:cubicBezTo>
                  <a:cubicBezTo>
                    <a:pt x="32" y="53"/>
                    <a:pt x="31" y="53"/>
                    <a:pt x="31" y="53"/>
                  </a:cubicBezTo>
                  <a:cubicBezTo>
                    <a:pt x="29" y="53"/>
                    <a:pt x="26" y="53"/>
                    <a:pt x="24" y="53"/>
                  </a:cubicBezTo>
                  <a:cubicBezTo>
                    <a:pt x="23" y="53"/>
                    <a:pt x="22" y="53"/>
                    <a:pt x="21" y="52"/>
                  </a:cubicBezTo>
                  <a:cubicBezTo>
                    <a:pt x="20" y="50"/>
                    <a:pt x="23" y="51"/>
                    <a:pt x="23" y="49"/>
                  </a:cubicBezTo>
                  <a:cubicBezTo>
                    <a:pt x="23" y="48"/>
                    <a:pt x="19" y="47"/>
                    <a:pt x="18" y="47"/>
                  </a:cubicBezTo>
                  <a:cubicBezTo>
                    <a:pt x="17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1" y="44"/>
                    <a:pt x="12" y="44"/>
                    <a:pt x="12" y="42"/>
                  </a:cubicBezTo>
                  <a:cubicBezTo>
                    <a:pt x="12" y="41"/>
                    <a:pt x="10" y="40"/>
                    <a:pt x="12" y="40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0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6" y="40"/>
                    <a:pt x="5" y="39"/>
                  </a:cubicBezTo>
                  <a:cubicBezTo>
                    <a:pt x="4" y="39"/>
                    <a:pt x="7" y="36"/>
                    <a:pt x="4" y="37"/>
                  </a:cubicBezTo>
                  <a:cubicBezTo>
                    <a:pt x="3" y="34"/>
                    <a:pt x="4" y="33"/>
                    <a:pt x="4" y="31"/>
                  </a:cubicBezTo>
                  <a:cubicBezTo>
                    <a:pt x="4" y="29"/>
                    <a:pt x="2" y="28"/>
                    <a:pt x="0" y="26"/>
                  </a:cubicBezTo>
                  <a:cubicBezTo>
                    <a:pt x="8" y="18"/>
                    <a:pt x="15" y="10"/>
                    <a:pt x="22" y="0"/>
                  </a:cubicBezTo>
                  <a:cubicBezTo>
                    <a:pt x="24" y="2"/>
                    <a:pt x="28" y="4"/>
                    <a:pt x="30" y="4"/>
                  </a:cubicBezTo>
                  <a:cubicBezTo>
                    <a:pt x="31" y="4"/>
                    <a:pt x="32" y="4"/>
                    <a:pt x="33" y="5"/>
                  </a:cubicBezTo>
                  <a:cubicBezTo>
                    <a:pt x="33" y="5"/>
                    <a:pt x="33" y="5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cubicBezTo>
                    <a:pt x="34" y="5"/>
                    <a:pt x="34" y="5"/>
                    <a:pt x="35" y="5"/>
                  </a:cubicBezTo>
                  <a:cubicBezTo>
                    <a:pt x="35" y="5"/>
                    <a:pt x="35" y="6"/>
                    <a:pt x="36" y="5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3" name="Freeform 8900" descr="© INSCALE GmbH, 05.05.2010&#10;http://www.presentationload.com/">
              <a:extLst>
                <a:ext uri="{FF2B5EF4-FFF2-40B4-BE49-F238E27FC236}">
                  <a16:creationId xmlns:a16="http://schemas.microsoft.com/office/drawing/2014/main" id="{0F52A6BE-4F83-2645-9440-68765F36F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2886"/>
              <a:ext cx="67" cy="81"/>
            </a:xfrm>
            <a:custGeom>
              <a:avLst/>
              <a:gdLst>
                <a:gd name="T0" fmla="*/ 23 w 43"/>
                <a:gd name="T1" fmla="*/ 16 h 52"/>
                <a:gd name="T2" fmla="*/ 47 w 43"/>
                <a:gd name="T3" fmla="*/ 0 h 52"/>
                <a:gd name="T4" fmla="*/ 47 w 43"/>
                <a:gd name="T5" fmla="*/ 5 h 52"/>
                <a:gd name="T6" fmla="*/ 50 w 43"/>
                <a:gd name="T7" fmla="*/ 8 h 52"/>
                <a:gd name="T8" fmla="*/ 51 w 43"/>
                <a:gd name="T9" fmla="*/ 8 h 52"/>
                <a:gd name="T10" fmla="*/ 51 w 43"/>
                <a:gd name="T11" fmla="*/ 11 h 52"/>
                <a:gd name="T12" fmla="*/ 51 w 43"/>
                <a:gd name="T13" fmla="*/ 14 h 52"/>
                <a:gd name="T14" fmla="*/ 55 w 43"/>
                <a:gd name="T15" fmla="*/ 14 h 52"/>
                <a:gd name="T16" fmla="*/ 51 w 43"/>
                <a:gd name="T17" fmla="*/ 19 h 52"/>
                <a:gd name="T18" fmla="*/ 55 w 43"/>
                <a:gd name="T19" fmla="*/ 25 h 52"/>
                <a:gd name="T20" fmla="*/ 56 w 43"/>
                <a:gd name="T21" fmla="*/ 26 h 52"/>
                <a:gd name="T22" fmla="*/ 59 w 43"/>
                <a:gd name="T23" fmla="*/ 26 h 52"/>
                <a:gd name="T24" fmla="*/ 59 w 43"/>
                <a:gd name="T25" fmla="*/ 31 h 52"/>
                <a:gd name="T26" fmla="*/ 62 w 43"/>
                <a:gd name="T27" fmla="*/ 36 h 52"/>
                <a:gd name="T28" fmla="*/ 64 w 43"/>
                <a:gd name="T29" fmla="*/ 37 h 52"/>
                <a:gd name="T30" fmla="*/ 64 w 43"/>
                <a:gd name="T31" fmla="*/ 41 h 52"/>
                <a:gd name="T32" fmla="*/ 67 w 43"/>
                <a:gd name="T33" fmla="*/ 44 h 52"/>
                <a:gd name="T34" fmla="*/ 65 w 43"/>
                <a:gd name="T35" fmla="*/ 48 h 52"/>
                <a:gd name="T36" fmla="*/ 45 w 43"/>
                <a:gd name="T37" fmla="*/ 62 h 52"/>
                <a:gd name="T38" fmla="*/ 14 w 43"/>
                <a:gd name="T39" fmla="*/ 81 h 52"/>
                <a:gd name="T40" fmla="*/ 9 w 43"/>
                <a:gd name="T41" fmla="*/ 62 h 52"/>
                <a:gd name="T42" fmla="*/ 0 w 43"/>
                <a:gd name="T43" fmla="*/ 45 h 52"/>
                <a:gd name="T44" fmla="*/ 5 w 43"/>
                <a:gd name="T45" fmla="*/ 28 h 52"/>
                <a:gd name="T46" fmla="*/ 23 w 43"/>
                <a:gd name="T47" fmla="*/ 16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"/>
                <a:gd name="T73" fmla="*/ 0 h 52"/>
                <a:gd name="T74" fmla="*/ 43 w 4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" h="52">
                  <a:moveTo>
                    <a:pt x="15" y="10"/>
                  </a:moveTo>
                  <a:cubicBezTo>
                    <a:pt x="20" y="7"/>
                    <a:pt x="25" y="3"/>
                    <a:pt x="30" y="0"/>
                  </a:cubicBezTo>
                  <a:cubicBezTo>
                    <a:pt x="29" y="1"/>
                    <a:pt x="31" y="3"/>
                    <a:pt x="30" y="3"/>
                  </a:cubicBezTo>
                  <a:cubicBezTo>
                    <a:pt x="29" y="5"/>
                    <a:pt x="32" y="4"/>
                    <a:pt x="32" y="5"/>
                  </a:cubicBezTo>
                  <a:cubicBezTo>
                    <a:pt x="32" y="6"/>
                    <a:pt x="33" y="5"/>
                    <a:pt x="33" y="5"/>
                  </a:cubicBezTo>
                  <a:cubicBezTo>
                    <a:pt x="34" y="6"/>
                    <a:pt x="33" y="6"/>
                    <a:pt x="33" y="7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3" y="9"/>
                    <a:pt x="35" y="8"/>
                    <a:pt x="35" y="9"/>
                  </a:cubicBezTo>
                  <a:cubicBezTo>
                    <a:pt x="35" y="10"/>
                    <a:pt x="33" y="11"/>
                    <a:pt x="33" y="12"/>
                  </a:cubicBezTo>
                  <a:cubicBezTo>
                    <a:pt x="33" y="13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41" y="16"/>
                    <a:pt x="38" y="17"/>
                  </a:cubicBezTo>
                  <a:cubicBezTo>
                    <a:pt x="39" y="19"/>
                    <a:pt x="38" y="19"/>
                    <a:pt x="38" y="20"/>
                  </a:cubicBezTo>
                  <a:cubicBezTo>
                    <a:pt x="38" y="22"/>
                    <a:pt x="39" y="22"/>
                    <a:pt x="40" y="23"/>
                  </a:cubicBezTo>
                  <a:cubicBezTo>
                    <a:pt x="40" y="23"/>
                    <a:pt x="41" y="24"/>
                    <a:pt x="41" y="24"/>
                  </a:cubicBezTo>
                  <a:cubicBezTo>
                    <a:pt x="42" y="25"/>
                    <a:pt x="41" y="26"/>
                    <a:pt x="41" y="26"/>
                  </a:cubicBezTo>
                  <a:cubicBezTo>
                    <a:pt x="41" y="27"/>
                    <a:pt x="42" y="27"/>
                    <a:pt x="43" y="28"/>
                  </a:cubicBezTo>
                  <a:cubicBezTo>
                    <a:pt x="43" y="28"/>
                    <a:pt x="42" y="31"/>
                    <a:pt x="42" y="31"/>
                  </a:cubicBezTo>
                  <a:cubicBezTo>
                    <a:pt x="38" y="34"/>
                    <a:pt x="33" y="37"/>
                    <a:pt x="29" y="40"/>
                  </a:cubicBezTo>
                  <a:cubicBezTo>
                    <a:pt x="23" y="44"/>
                    <a:pt x="16" y="48"/>
                    <a:pt x="9" y="52"/>
                  </a:cubicBezTo>
                  <a:cubicBezTo>
                    <a:pt x="8" y="48"/>
                    <a:pt x="7" y="44"/>
                    <a:pt x="6" y="40"/>
                  </a:cubicBezTo>
                  <a:cubicBezTo>
                    <a:pt x="4" y="35"/>
                    <a:pt x="4" y="31"/>
                    <a:pt x="0" y="29"/>
                  </a:cubicBezTo>
                  <a:cubicBezTo>
                    <a:pt x="0" y="29"/>
                    <a:pt x="2" y="19"/>
                    <a:pt x="3" y="18"/>
                  </a:cubicBezTo>
                  <a:cubicBezTo>
                    <a:pt x="7" y="15"/>
                    <a:pt x="11" y="13"/>
                    <a:pt x="15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4" name="Freeform 8901" descr="© INSCALE GmbH, 05.05.2010&#10;http://www.presentationload.com/">
              <a:extLst>
                <a:ext uri="{FF2B5EF4-FFF2-40B4-BE49-F238E27FC236}">
                  <a16:creationId xmlns:a16="http://schemas.microsoft.com/office/drawing/2014/main" id="{DB5A26C1-977D-1C4A-A66D-C881425D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87"/>
              <a:ext cx="146" cy="90"/>
            </a:xfrm>
            <a:custGeom>
              <a:avLst/>
              <a:gdLst>
                <a:gd name="T0" fmla="*/ 84 w 94"/>
                <a:gd name="T1" fmla="*/ 0 h 58"/>
                <a:gd name="T2" fmla="*/ 146 w 94"/>
                <a:gd name="T3" fmla="*/ 54 h 58"/>
                <a:gd name="T4" fmla="*/ 113 w 94"/>
                <a:gd name="T5" fmla="*/ 84 h 58"/>
                <a:gd name="T6" fmla="*/ 78 w 94"/>
                <a:gd name="T7" fmla="*/ 79 h 58"/>
                <a:gd name="T8" fmla="*/ 0 w 94"/>
                <a:gd name="T9" fmla="*/ 59 h 58"/>
                <a:gd name="T10" fmla="*/ 84 w 94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58"/>
                <a:gd name="T20" fmla="*/ 94 w 94"/>
                <a:gd name="T21" fmla="*/ 58 h 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58">
                  <a:moveTo>
                    <a:pt x="54" y="0"/>
                  </a:moveTo>
                  <a:cubicBezTo>
                    <a:pt x="68" y="11"/>
                    <a:pt x="81" y="23"/>
                    <a:pt x="94" y="35"/>
                  </a:cubicBezTo>
                  <a:cubicBezTo>
                    <a:pt x="87" y="41"/>
                    <a:pt x="80" y="48"/>
                    <a:pt x="73" y="54"/>
                  </a:cubicBezTo>
                  <a:cubicBezTo>
                    <a:pt x="69" y="58"/>
                    <a:pt x="55" y="52"/>
                    <a:pt x="50" y="51"/>
                  </a:cubicBezTo>
                  <a:cubicBezTo>
                    <a:pt x="34" y="47"/>
                    <a:pt x="17" y="42"/>
                    <a:pt x="0" y="38"/>
                  </a:cubicBezTo>
                  <a:cubicBezTo>
                    <a:pt x="18" y="25"/>
                    <a:pt x="35" y="12"/>
                    <a:pt x="5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5" name="Freeform 8902" descr="© INSCALE GmbH, 05.05.2010&#10;http://www.presentationload.com/">
              <a:extLst>
                <a:ext uri="{FF2B5EF4-FFF2-40B4-BE49-F238E27FC236}">
                  <a16:creationId xmlns:a16="http://schemas.microsoft.com/office/drawing/2014/main" id="{06649669-9393-D14C-B074-6816F2FA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887"/>
              <a:ext cx="58" cy="36"/>
            </a:xfrm>
            <a:custGeom>
              <a:avLst/>
              <a:gdLst>
                <a:gd name="T0" fmla="*/ 0 w 38"/>
                <a:gd name="T1" fmla="*/ 16 h 23"/>
                <a:gd name="T2" fmla="*/ 20 w 38"/>
                <a:gd name="T3" fmla="*/ 3 h 23"/>
                <a:gd name="T4" fmla="*/ 31 w 38"/>
                <a:gd name="T5" fmla="*/ 2 h 23"/>
                <a:gd name="T6" fmla="*/ 44 w 38"/>
                <a:gd name="T7" fmla="*/ 2 h 23"/>
                <a:gd name="T8" fmla="*/ 47 w 38"/>
                <a:gd name="T9" fmla="*/ 2 h 23"/>
                <a:gd name="T10" fmla="*/ 49 w 38"/>
                <a:gd name="T11" fmla="*/ 3 h 23"/>
                <a:gd name="T12" fmla="*/ 50 w 38"/>
                <a:gd name="T13" fmla="*/ 3 h 23"/>
                <a:gd name="T14" fmla="*/ 50 w 38"/>
                <a:gd name="T15" fmla="*/ 3 h 23"/>
                <a:gd name="T16" fmla="*/ 55 w 38"/>
                <a:gd name="T17" fmla="*/ 6 h 23"/>
                <a:gd name="T18" fmla="*/ 56 w 38"/>
                <a:gd name="T19" fmla="*/ 8 h 23"/>
                <a:gd name="T20" fmla="*/ 53 w 38"/>
                <a:gd name="T21" fmla="*/ 8 h 23"/>
                <a:gd name="T22" fmla="*/ 52 w 38"/>
                <a:gd name="T23" fmla="*/ 14 h 23"/>
                <a:gd name="T24" fmla="*/ 56 w 38"/>
                <a:gd name="T25" fmla="*/ 22 h 23"/>
                <a:gd name="T26" fmla="*/ 58 w 38"/>
                <a:gd name="T27" fmla="*/ 22 h 23"/>
                <a:gd name="T28" fmla="*/ 58 w 38"/>
                <a:gd name="T29" fmla="*/ 23 h 23"/>
                <a:gd name="T30" fmla="*/ 56 w 38"/>
                <a:gd name="T31" fmla="*/ 23 h 23"/>
                <a:gd name="T32" fmla="*/ 50 w 38"/>
                <a:gd name="T33" fmla="*/ 25 h 23"/>
                <a:gd name="T34" fmla="*/ 47 w 38"/>
                <a:gd name="T35" fmla="*/ 23 h 23"/>
                <a:gd name="T36" fmla="*/ 46 w 38"/>
                <a:gd name="T37" fmla="*/ 25 h 23"/>
                <a:gd name="T38" fmla="*/ 44 w 38"/>
                <a:gd name="T39" fmla="*/ 25 h 23"/>
                <a:gd name="T40" fmla="*/ 27 w 38"/>
                <a:gd name="T41" fmla="*/ 31 h 23"/>
                <a:gd name="T42" fmla="*/ 5 w 38"/>
                <a:gd name="T43" fmla="*/ 33 h 23"/>
                <a:gd name="T44" fmla="*/ 3 w 38"/>
                <a:gd name="T45" fmla="*/ 28 h 23"/>
                <a:gd name="T46" fmla="*/ 2 w 38"/>
                <a:gd name="T47" fmla="*/ 25 h 23"/>
                <a:gd name="T48" fmla="*/ 2 w 38"/>
                <a:gd name="T49" fmla="*/ 19 h 23"/>
                <a:gd name="T50" fmla="*/ 0 w 38"/>
                <a:gd name="T51" fmla="*/ 16 h 23"/>
                <a:gd name="T52" fmla="*/ 0 w 38"/>
                <a:gd name="T53" fmla="*/ 16 h 23"/>
                <a:gd name="T54" fmla="*/ 0 w 38"/>
                <a:gd name="T55" fmla="*/ 16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8"/>
                <a:gd name="T85" fmla="*/ 0 h 23"/>
                <a:gd name="T86" fmla="*/ 38 w 38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8" h="23">
                  <a:moveTo>
                    <a:pt x="0" y="10"/>
                  </a:moveTo>
                  <a:cubicBezTo>
                    <a:pt x="5" y="10"/>
                    <a:pt x="9" y="5"/>
                    <a:pt x="13" y="2"/>
                  </a:cubicBezTo>
                  <a:cubicBezTo>
                    <a:pt x="15" y="1"/>
                    <a:pt x="17" y="1"/>
                    <a:pt x="20" y="1"/>
                  </a:cubicBezTo>
                  <a:cubicBezTo>
                    <a:pt x="22" y="1"/>
                    <a:pt x="27" y="0"/>
                    <a:pt x="29" y="1"/>
                  </a:cubicBezTo>
                  <a:cubicBezTo>
                    <a:pt x="30" y="1"/>
                    <a:pt x="30" y="1"/>
                    <a:pt x="31" y="1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2"/>
                    <a:pt x="36" y="2"/>
                    <a:pt x="36" y="4"/>
                  </a:cubicBezTo>
                  <a:cubicBezTo>
                    <a:pt x="37" y="4"/>
                    <a:pt x="37" y="4"/>
                    <a:pt x="37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7"/>
                    <a:pt x="35" y="8"/>
                    <a:pt x="34" y="9"/>
                  </a:cubicBezTo>
                  <a:cubicBezTo>
                    <a:pt x="34" y="10"/>
                    <a:pt x="35" y="13"/>
                    <a:pt x="37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7" y="14"/>
                    <a:pt x="38" y="14"/>
                    <a:pt x="38" y="15"/>
                  </a:cubicBezTo>
                  <a:cubicBezTo>
                    <a:pt x="38" y="15"/>
                    <a:pt x="38" y="15"/>
                    <a:pt x="37" y="15"/>
                  </a:cubicBezTo>
                  <a:cubicBezTo>
                    <a:pt x="36" y="17"/>
                    <a:pt x="34" y="15"/>
                    <a:pt x="33" y="16"/>
                  </a:cubicBezTo>
                  <a:cubicBezTo>
                    <a:pt x="33" y="15"/>
                    <a:pt x="32" y="15"/>
                    <a:pt x="31" y="15"/>
                  </a:cubicBezTo>
                  <a:cubicBezTo>
                    <a:pt x="31" y="16"/>
                    <a:pt x="31" y="16"/>
                    <a:pt x="30" y="16"/>
                  </a:cubicBezTo>
                  <a:cubicBezTo>
                    <a:pt x="30" y="16"/>
                    <a:pt x="30" y="16"/>
                    <a:pt x="29" y="16"/>
                  </a:cubicBezTo>
                  <a:cubicBezTo>
                    <a:pt x="26" y="19"/>
                    <a:pt x="23" y="19"/>
                    <a:pt x="18" y="20"/>
                  </a:cubicBezTo>
                  <a:cubicBezTo>
                    <a:pt x="15" y="21"/>
                    <a:pt x="5" y="23"/>
                    <a:pt x="3" y="21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2" y="18"/>
                    <a:pt x="1" y="16"/>
                    <a:pt x="1" y="16"/>
                  </a:cubicBezTo>
                  <a:cubicBezTo>
                    <a:pt x="1" y="14"/>
                    <a:pt x="2" y="14"/>
                    <a:pt x="1" y="12"/>
                  </a:cubicBezTo>
                  <a:cubicBezTo>
                    <a:pt x="1" y="12"/>
                    <a:pt x="0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6" name="Freeform 8903" descr="© INSCALE GmbH, 05.05.2010&#10;http://www.presentationload.com/">
              <a:extLst>
                <a:ext uri="{FF2B5EF4-FFF2-40B4-BE49-F238E27FC236}">
                  <a16:creationId xmlns:a16="http://schemas.microsoft.com/office/drawing/2014/main" id="{7A8681DC-DC7B-9C4B-8FD2-1320AA86C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888"/>
              <a:ext cx="61" cy="50"/>
            </a:xfrm>
            <a:custGeom>
              <a:avLst/>
              <a:gdLst>
                <a:gd name="T0" fmla="*/ 0 w 39"/>
                <a:gd name="T1" fmla="*/ 0 h 32"/>
                <a:gd name="T2" fmla="*/ 48 w 39"/>
                <a:gd name="T3" fmla="*/ 0 h 32"/>
                <a:gd name="T4" fmla="*/ 48 w 39"/>
                <a:gd name="T5" fmla="*/ 19 h 32"/>
                <a:gd name="T6" fmla="*/ 61 w 39"/>
                <a:gd name="T7" fmla="*/ 19 h 32"/>
                <a:gd name="T8" fmla="*/ 59 w 39"/>
                <a:gd name="T9" fmla="*/ 44 h 32"/>
                <a:gd name="T10" fmla="*/ 50 w 39"/>
                <a:gd name="T11" fmla="*/ 47 h 32"/>
                <a:gd name="T12" fmla="*/ 0 w 39"/>
                <a:gd name="T13" fmla="*/ 47 h 32"/>
                <a:gd name="T14" fmla="*/ 0 w 39"/>
                <a:gd name="T15" fmla="*/ 0 h 32"/>
                <a:gd name="T16" fmla="*/ 0 w 39"/>
                <a:gd name="T17" fmla="*/ 0 h 32"/>
                <a:gd name="T18" fmla="*/ 0 w 39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32"/>
                <a:gd name="T32" fmla="*/ 39 w 39"/>
                <a:gd name="T33" fmla="*/ 32 h 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32">
                  <a:moveTo>
                    <a:pt x="0" y="0"/>
                  </a:moveTo>
                  <a:cubicBezTo>
                    <a:pt x="11" y="0"/>
                    <a:pt x="21" y="0"/>
                    <a:pt x="31" y="0"/>
                  </a:cubicBezTo>
                  <a:cubicBezTo>
                    <a:pt x="31" y="4"/>
                    <a:pt x="31" y="8"/>
                    <a:pt x="31" y="12"/>
                  </a:cubicBezTo>
                  <a:cubicBezTo>
                    <a:pt x="34" y="12"/>
                    <a:pt x="36" y="12"/>
                    <a:pt x="39" y="12"/>
                  </a:cubicBezTo>
                  <a:cubicBezTo>
                    <a:pt x="39" y="17"/>
                    <a:pt x="39" y="22"/>
                    <a:pt x="38" y="28"/>
                  </a:cubicBezTo>
                  <a:cubicBezTo>
                    <a:pt x="38" y="32"/>
                    <a:pt x="36" y="30"/>
                    <a:pt x="32" y="30"/>
                  </a:cubicBezTo>
                  <a:cubicBezTo>
                    <a:pt x="22" y="30"/>
                    <a:pt x="1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7" name="Freeform 8904" descr="© INSCALE GmbH, 05.05.2010&#10;http://www.presentationload.com/">
              <a:extLst>
                <a:ext uri="{FF2B5EF4-FFF2-40B4-BE49-F238E27FC236}">
                  <a16:creationId xmlns:a16="http://schemas.microsoft.com/office/drawing/2014/main" id="{15454324-1E02-C74A-97C5-AEE31C173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888"/>
              <a:ext cx="80" cy="49"/>
            </a:xfrm>
            <a:custGeom>
              <a:avLst/>
              <a:gdLst>
                <a:gd name="T0" fmla="*/ 26 w 52"/>
                <a:gd name="T1" fmla="*/ 0 h 31"/>
                <a:gd name="T2" fmla="*/ 80 w 52"/>
                <a:gd name="T3" fmla="*/ 0 h 31"/>
                <a:gd name="T4" fmla="*/ 80 w 52"/>
                <a:gd name="T5" fmla="*/ 49 h 31"/>
                <a:gd name="T6" fmla="*/ 26 w 52"/>
                <a:gd name="T7" fmla="*/ 49 h 31"/>
                <a:gd name="T8" fmla="*/ 2 w 52"/>
                <a:gd name="T9" fmla="*/ 49 h 31"/>
                <a:gd name="T10" fmla="*/ 2 w 52"/>
                <a:gd name="T11" fmla="*/ 27 h 31"/>
                <a:gd name="T12" fmla="*/ 0 w 52"/>
                <a:gd name="T13" fmla="*/ 9 h 31"/>
                <a:gd name="T14" fmla="*/ 0 w 52"/>
                <a:gd name="T15" fmla="*/ 2 h 31"/>
                <a:gd name="T16" fmla="*/ 12 w 52"/>
                <a:gd name="T17" fmla="*/ 0 h 31"/>
                <a:gd name="T18" fmla="*/ 26 w 52"/>
                <a:gd name="T19" fmla="*/ 0 h 31"/>
                <a:gd name="T20" fmla="*/ 26 w 52"/>
                <a:gd name="T21" fmla="*/ 0 h 31"/>
                <a:gd name="T22" fmla="*/ 26 w 52"/>
                <a:gd name="T23" fmla="*/ 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31"/>
                <a:gd name="T38" fmla="*/ 52 w 52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31">
                  <a:moveTo>
                    <a:pt x="17" y="0"/>
                  </a:moveTo>
                  <a:cubicBezTo>
                    <a:pt x="29" y="0"/>
                    <a:pt x="40" y="0"/>
                    <a:pt x="52" y="0"/>
                  </a:cubicBezTo>
                  <a:cubicBezTo>
                    <a:pt x="52" y="3"/>
                    <a:pt x="52" y="31"/>
                    <a:pt x="52" y="31"/>
                  </a:cubicBezTo>
                  <a:cubicBezTo>
                    <a:pt x="40" y="31"/>
                    <a:pt x="29" y="31"/>
                    <a:pt x="17" y="31"/>
                  </a:cubicBezTo>
                  <a:cubicBezTo>
                    <a:pt x="12" y="31"/>
                    <a:pt x="6" y="31"/>
                    <a:pt x="1" y="31"/>
                  </a:cubicBezTo>
                  <a:cubicBezTo>
                    <a:pt x="0" y="31"/>
                    <a:pt x="1" y="19"/>
                    <a:pt x="1" y="17"/>
                  </a:cubicBezTo>
                  <a:cubicBezTo>
                    <a:pt x="0" y="14"/>
                    <a:pt x="0" y="10"/>
                    <a:pt x="0" y="6"/>
                  </a:cubicBezTo>
                  <a:cubicBezTo>
                    <a:pt x="0" y="5"/>
                    <a:pt x="0" y="1"/>
                    <a:pt x="0" y="1"/>
                  </a:cubicBezTo>
                  <a:cubicBezTo>
                    <a:pt x="1" y="0"/>
                    <a:pt x="7" y="0"/>
                    <a:pt x="8" y="0"/>
                  </a:cubicBezTo>
                  <a:cubicBezTo>
                    <a:pt x="11" y="0"/>
                    <a:pt x="14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8" name="Freeform 8905" descr="© INSCALE GmbH, 05.05.2010&#10;http://www.presentationload.com/">
              <a:extLst>
                <a:ext uri="{FF2B5EF4-FFF2-40B4-BE49-F238E27FC236}">
                  <a16:creationId xmlns:a16="http://schemas.microsoft.com/office/drawing/2014/main" id="{993933F0-4F78-7045-8861-C9F425EA2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888"/>
              <a:ext cx="134" cy="100"/>
            </a:xfrm>
            <a:custGeom>
              <a:avLst/>
              <a:gdLst>
                <a:gd name="T0" fmla="*/ 0 w 87"/>
                <a:gd name="T1" fmla="*/ 0 h 64"/>
                <a:gd name="T2" fmla="*/ 112 w 87"/>
                <a:gd name="T3" fmla="*/ 2 h 64"/>
                <a:gd name="T4" fmla="*/ 129 w 87"/>
                <a:gd name="T5" fmla="*/ 2 h 64"/>
                <a:gd name="T6" fmla="*/ 132 w 87"/>
                <a:gd name="T7" fmla="*/ 3 h 64"/>
                <a:gd name="T8" fmla="*/ 134 w 87"/>
                <a:gd name="T9" fmla="*/ 36 h 64"/>
                <a:gd name="T10" fmla="*/ 134 w 87"/>
                <a:gd name="T11" fmla="*/ 97 h 64"/>
                <a:gd name="T12" fmla="*/ 134 w 87"/>
                <a:gd name="T13" fmla="*/ 100 h 64"/>
                <a:gd name="T14" fmla="*/ 59 w 87"/>
                <a:gd name="T15" fmla="*/ 100 h 64"/>
                <a:gd name="T16" fmla="*/ 63 w 87"/>
                <a:gd name="T17" fmla="*/ 94 h 64"/>
                <a:gd name="T18" fmla="*/ 65 w 87"/>
                <a:gd name="T19" fmla="*/ 89 h 64"/>
                <a:gd name="T20" fmla="*/ 62 w 87"/>
                <a:gd name="T21" fmla="*/ 86 h 64"/>
                <a:gd name="T22" fmla="*/ 60 w 87"/>
                <a:gd name="T23" fmla="*/ 81 h 64"/>
                <a:gd name="T24" fmla="*/ 62 w 87"/>
                <a:gd name="T25" fmla="*/ 78 h 64"/>
                <a:gd name="T26" fmla="*/ 65 w 87"/>
                <a:gd name="T27" fmla="*/ 77 h 64"/>
                <a:gd name="T28" fmla="*/ 66 w 87"/>
                <a:gd name="T29" fmla="*/ 72 h 64"/>
                <a:gd name="T30" fmla="*/ 69 w 87"/>
                <a:gd name="T31" fmla="*/ 66 h 64"/>
                <a:gd name="T32" fmla="*/ 66 w 87"/>
                <a:gd name="T33" fmla="*/ 56 h 64"/>
                <a:gd name="T34" fmla="*/ 57 w 87"/>
                <a:gd name="T35" fmla="*/ 53 h 64"/>
                <a:gd name="T36" fmla="*/ 54 w 87"/>
                <a:gd name="T37" fmla="*/ 47 h 64"/>
                <a:gd name="T38" fmla="*/ 51 w 87"/>
                <a:gd name="T39" fmla="*/ 41 h 64"/>
                <a:gd name="T40" fmla="*/ 49 w 87"/>
                <a:gd name="T41" fmla="*/ 31 h 64"/>
                <a:gd name="T42" fmla="*/ 46 w 87"/>
                <a:gd name="T43" fmla="*/ 25 h 64"/>
                <a:gd name="T44" fmla="*/ 46 w 87"/>
                <a:gd name="T45" fmla="*/ 20 h 64"/>
                <a:gd name="T46" fmla="*/ 43 w 87"/>
                <a:gd name="T47" fmla="*/ 20 h 64"/>
                <a:gd name="T48" fmla="*/ 40 w 87"/>
                <a:gd name="T49" fmla="*/ 17 h 64"/>
                <a:gd name="T50" fmla="*/ 39 w 87"/>
                <a:gd name="T51" fmla="*/ 14 h 64"/>
                <a:gd name="T52" fmla="*/ 35 w 87"/>
                <a:gd name="T53" fmla="*/ 13 h 64"/>
                <a:gd name="T54" fmla="*/ 29 w 87"/>
                <a:gd name="T55" fmla="*/ 13 h 64"/>
                <a:gd name="T56" fmla="*/ 23 w 87"/>
                <a:gd name="T57" fmla="*/ 11 h 64"/>
                <a:gd name="T58" fmla="*/ 18 w 87"/>
                <a:gd name="T59" fmla="*/ 9 h 64"/>
                <a:gd name="T60" fmla="*/ 17 w 87"/>
                <a:gd name="T61" fmla="*/ 11 h 64"/>
                <a:gd name="T62" fmla="*/ 15 w 87"/>
                <a:gd name="T63" fmla="*/ 8 h 64"/>
                <a:gd name="T64" fmla="*/ 8 w 87"/>
                <a:gd name="T65" fmla="*/ 6 h 64"/>
                <a:gd name="T66" fmla="*/ 5 w 87"/>
                <a:gd name="T67" fmla="*/ 3 h 64"/>
                <a:gd name="T68" fmla="*/ 0 w 87"/>
                <a:gd name="T69" fmla="*/ 0 h 64"/>
                <a:gd name="T70" fmla="*/ 0 w 87"/>
                <a:gd name="T71" fmla="*/ 0 h 64"/>
                <a:gd name="T72" fmla="*/ 0 w 87"/>
                <a:gd name="T73" fmla="*/ 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7"/>
                <a:gd name="T112" fmla="*/ 0 h 64"/>
                <a:gd name="T113" fmla="*/ 87 w 87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7" h="64">
                  <a:moveTo>
                    <a:pt x="0" y="0"/>
                  </a:moveTo>
                  <a:cubicBezTo>
                    <a:pt x="24" y="0"/>
                    <a:pt x="48" y="1"/>
                    <a:pt x="73" y="1"/>
                  </a:cubicBezTo>
                  <a:cubicBezTo>
                    <a:pt x="77" y="1"/>
                    <a:pt x="81" y="1"/>
                    <a:pt x="84" y="1"/>
                  </a:cubicBezTo>
                  <a:cubicBezTo>
                    <a:pt x="86" y="1"/>
                    <a:pt x="86" y="0"/>
                    <a:pt x="86" y="2"/>
                  </a:cubicBezTo>
                  <a:cubicBezTo>
                    <a:pt x="86" y="9"/>
                    <a:pt x="86" y="16"/>
                    <a:pt x="87" y="23"/>
                  </a:cubicBezTo>
                  <a:cubicBezTo>
                    <a:pt x="87" y="36"/>
                    <a:pt x="87" y="49"/>
                    <a:pt x="87" y="62"/>
                  </a:cubicBezTo>
                  <a:cubicBezTo>
                    <a:pt x="87" y="63"/>
                    <a:pt x="87" y="63"/>
                    <a:pt x="87" y="64"/>
                  </a:cubicBezTo>
                  <a:cubicBezTo>
                    <a:pt x="71" y="64"/>
                    <a:pt x="54" y="64"/>
                    <a:pt x="38" y="64"/>
                  </a:cubicBezTo>
                  <a:cubicBezTo>
                    <a:pt x="40" y="62"/>
                    <a:pt x="39" y="61"/>
                    <a:pt x="41" y="60"/>
                  </a:cubicBezTo>
                  <a:cubicBezTo>
                    <a:pt x="43" y="59"/>
                    <a:pt x="46" y="60"/>
                    <a:pt x="42" y="57"/>
                  </a:cubicBezTo>
                  <a:cubicBezTo>
                    <a:pt x="42" y="57"/>
                    <a:pt x="41" y="55"/>
                    <a:pt x="40" y="55"/>
                  </a:cubicBezTo>
                  <a:cubicBezTo>
                    <a:pt x="40" y="53"/>
                    <a:pt x="40" y="54"/>
                    <a:pt x="39" y="52"/>
                  </a:cubicBezTo>
                  <a:cubicBezTo>
                    <a:pt x="39" y="53"/>
                    <a:pt x="40" y="49"/>
                    <a:pt x="40" y="50"/>
                  </a:cubicBezTo>
                  <a:cubicBezTo>
                    <a:pt x="41" y="49"/>
                    <a:pt x="41" y="51"/>
                    <a:pt x="42" y="49"/>
                  </a:cubicBezTo>
                  <a:cubicBezTo>
                    <a:pt x="42" y="49"/>
                    <a:pt x="43" y="46"/>
                    <a:pt x="43" y="46"/>
                  </a:cubicBezTo>
                  <a:cubicBezTo>
                    <a:pt x="43" y="44"/>
                    <a:pt x="45" y="44"/>
                    <a:pt x="45" y="42"/>
                  </a:cubicBezTo>
                  <a:cubicBezTo>
                    <a:pt x="44" y="40"/>
                    <a:pt x="45" y="38"/>
                    <a:pt x="43" y="36"/>
                  </a:cubicBezTo>
                  <a:cubicBezTo>
                    <a:pt x="42" y="35"/>
                    <a:pt x="37" y="36"/>
                    <a:pt x="37" y="34"/>
                  </a:cubicBezTo>
                  <a:cubicBezTo>
                    <a:pt x="37" y="32"/>
                    <a:pt x="35" y="32"/>
                    <a:pt x="35" y="30"/>
                  </a:cubicBezTo>
                  <a:cubicBezTo>
                    <a:pt x="35" y="28"/>
                    <a:pt x="33" y="27"/>
                    <a:pt x="33" y="26"/>
                  </a:cubicBezTo>
                  <a:cubicBezTo>
                    <a:pt x="33" y="24"/>
                    <a:pt x="32" y="22"/>
                    <a:pt x="32" y="20"/>
                  </a:cubicBezTo>
                  <a:cubicBezTo>
                    <a:pt x="33" y="18"/>
                    <a:pt x="30" y="17"/>
                    <a:pt x="30" y="16"/>
                  </a:cubicBezTo>
                  <a:cubicBezTo>
                    <a:pt x="30" y="15"/>
                    <a:pt x="31" y="15"/>
                    <a:pt x="30" y="13"/>
                  </a:cubicBezTo>
                  <a:cubicBezTo>
                    <a:pt x="30" y="13"/>
                    <a:pt x="29" y="13"/>
                    <a:pt x="28" y="13"/>
                  </a:cubicBezTo>
                  <a:cubicBezTo>
                    <a:pt x="27" y="12"/>
                    <a:pt x="28" y="11"/>
                    <a:pt x="26" y="11"/>
                  </a:cubicBezTo>
                  <a:cubicBezTo>
                    <a:pt x="26" y="10"/>
                    <a:pt x="26" y="10"/>
                    <a:pt x="25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1" y="8"/>
                    <a:pt x="21" y="6"/>
                    <a:pt x="19" y="8"/>
                  </a:cubicBezTo>
                  <a:cubicBezTo>
                    <a:pt x="18" y="8"/>
                    <a:pt x="16" y="7"/>
                    <a:pt x="15" y="7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5"/>
                    <a:pt x="5" y="4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9" name="Freeform 8906" descr="© INSCALE GmbH, 05.05.2010&#10;http://www.presentationload.com/">
              <a:extLst>
                <a:ext uri="{FF2B5EF4-FFF2-40B4-BE49-F238E27FC236}">
                  <a16:creationId xmlns:a16="http://schemas.microsoft.com/office/drawing/2014/main" id="{4B9A0772-4115-A04E-B2F5-283D05752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892"/>
              <a:ext cx="60" cy="68"/>
            </a:xfrm>
            <a:custGeom>
              <a:avLst/>
              <a:gdLst>
                <a:gd name="T0" fmla="*/ 20 w 39"/>
                <a:gd name="T1" fmla="*/ 3 h 44"/>
                <a:gd name="T2" fmla="*/ 23 w 39"/>
                <a:gd name="T3" fmla="*/ 5 h 44"/>
                <a:gd name="T4" fmla="*/ 26 w 39"/>
                <a:gd name="T5" fmla="*/ 5 h 44"/>
                <a:gd name="T6" fmla="*/ 26 w 39"/>
                <a:gd name="T7" fmla="*/ 3 h 44"/>
                <a:gd name="T8" fmla="*/ 28 w 39"/>
                <a:gd name="T9" fmla="*/ 3 h 44"/>
                <a:gd name="T10" fmla="*/ 28 w 39"/>
                <a:gd name="T11" fmla="*/ 3 h 44"/>
                <a:gd name="T12" fmla="*/ 34 w 39"/>
                <a:gd name="T13" fmla="*/ 3 h 44"/>
                <a:gd name="T14" fmla="*/ 37 w 39"/>
                <a:gd name="T15" fmla="*/ 6 h 44"/>
                <a:gd name="T16" fmla="*/ 40 w 39"/>
                <a:gd name="T17" fmla="*/ 9 h 44"/>
                <a:gd name="T18" fmla="*/ 40 w 39"/>
                <a:gd name="T19" fmla="*/ 9 h 44"/>
                <a:gd name="T20" fmla="*/ 42 w 39"/>
                <a:gd name="T21" fmla="*/ 15 h 44"/>
                <a:gd name="T22" fmla="*/ 42 w 39"/>
                <a:gd name="T23" fmla="*/ 15 h 44"/>
                <a:gd name="T24" fmla="*/ 43 w 39"/>
                <a:gd name="T25" fmla="*/ 19 h 44"/>
                <a:gd name="T26" fmla="*/ 43 w 39"/>
                <a:gd name="T27" fmla="*/ 26 h 44"/>
                <a:gd name="T28" fmla="*/ 48 w 39"/>
                <a:gd name="T29" fmla="*/ 34 h 44"/>
                <a:gd name="T30" fmla="*/ 51 w 39"/>
                <a:gd name="T31" fmla="*/ 42 h 44"/>
                <a:gd name="T32" fmla="*/ 54 w 39"/>
                <a:gd name="T33" fmla="*/ 51 h 44"/>
                <a:gd name="T34" fmla="*/ 55 w 39"/>
                <a:gd name="T35" fmla="*/ 49 h 44"/>
                <a:gd name="T36" fmla="*/ 54 w 39"/>
                <a:gd name="T37" fmla="*/ 60 h 44"/>
                <a:gd name="T38" fmla="*/ 55 w 39"/>
                <a:gd name="T39" fmla="*/ 66 h 44"/>
                <a:gd name="T40" fmla="*/ 42 w 39"/>
                <a:gd name="T41" fmla="*/ 66 h 44"/>
                <a:gd name="T42" fmla="*/ 12 w 39"/>
                <a:gd name="T43" fmla="*/ 66 h 44"/>
                <a:gd name="T44" fmla="*/ 9 w 39"/>
                <a:gd name="T45" fmla="*/ 59 h 44"/>
                <a:gd name="T46" fmla="*/ 5 w 39"/>
                <a:gd name="T47" fmla="*/ 29 h 44"/>
                <a:gd name="T48" fmla="*/ 0 w 39"/>
                <a:gd name="T49" fmla="*/ 8 h 44"/>
                <a:gd name="T50" fmla="*/ 11 w 39"/>
                <a:gd name="T51" fmla="*/ 2 h 44"/>
                <a:gd name="T52" fmla="*/ 12 w 39"/>
                <a:gd name="T53" fmla="*/ 2 h 44"/>
                <a:gd name="T54" fmla="*/ 17 w 39"/>
                <a:gd name="T55" fmla="*/ 5 h 44"/>
                <a:gd name="T56" fmla="*/ 20 w 39"/>
                <a:gd name="T57" fmla="*/ 3 h 44"/>
                <a:gd name="T58" fmla="*/ 20 w 39"/>
                <a:gd name="T59" fmla="*/ 3 h 44"/>
                <a:gd name="T60" fmla="*/ 20 w 39"/>
                <a:gd name="T61" fmla="*/ 3 h 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9"/>
                <a:gd name="T94" fmla="*/ 0 h 44"/>
                <a:gd name="T95" fmla="*/ 39 w 39"/>
                <a:gd name="T96" fmla="*/ 44 h 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9" h="44">
                  <a:moveTo>
                    <a:pt x="13" y="2"/>
                  </a:moveTo>
                  <a:cubicBezTo>
                    <a:pt x="12" y="6"/>
                    <a:pt x="14" y="4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22" y="5"/>
                    <a:pt x="22" y="2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5" y="3"/>
                    <a:pt x="26" y="5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7"/>
                    <a:pt x="26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7" y="13"/>
                    <a:pt x="28" y="16"/>
                    <a:pt x="28" y="17"/>
                  </a:cubicBezTo>
                  <a:cubicBezTo>
                    <a:pt x="29" y="20"/>
                    <a:pt x="29" y="21"/>
                    <a:pt x="31" y="22"/>
                  </a:cubicBezTo>
                  <a:cubicBezTo>
                    <a:pt x="33" y="23"/>
                    <a:pt x="32" y="26"/>
                    <a:pt x="33" y="27"/>
                  </a:cubicBezTo>
                  <a:cubicBezTo>
                    <a:pt x="33" y="30"/>
                    <a:pt x="35" y="30"/>
                    <a:pt x="35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9" y="33"/>
                    <a:pt x="35" y="37"/>
                    <a:pt x="35" y="39"/>
                  </a:cubicBezTo>
                  <a:cubicBezTo>
                    <a:pt x="35" y="40"/>
                    <a:pt x="36" y="42"/>
                    <a:pt x="36" y="43"/>
                  </a:cubicBezTo>
                  <a:cubicBezTo>
                    <a:pt x="36" y="44"/>
                    <a:pt x="28" y="43"/>
                    <a:pt x="27" y="43"/>
                  </a:cubicBezTo>
                  <a:cubicBezTo>
                    <a:pt x="21" y="43"/>
                    <a:pt x="15" y="43"/>
                    <a:pt x="8" y="43"/>
                  </a:cubicBezTo>
                  <a:cubicBezTo>
                    <a:pt x="6" y="43"/>
                    <a:pt x="6" y="41"/>
                    <a:pt x="6" y="38"/>
                  </a:cubicBezTo>
                  <a:cubicBezTo>
                    <a:pt x="5" y="32"/>
                    <a:pt x="4" y="25"/>
                    <a:pt x="3" y="19"/>
                  </a:cubicBezTo>
                  <a:cubicBezTo>
                    <a:pt x="2" y="14"/>
                    <a:pt x="1" y="10"/>
                    <a:pt x="0" y="5"/>
                  </a:cubicBezTo>
                  <a:cubicBezTo>
                    <a:pt x="0" y="3"/>
                    <a:pt x="6" y="0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10" y="2"/>
                    <a:pt x="11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0" name="Freeform 8907" descr="© INSCALE GmbH, 05.05.2010&#10;http://www.presentationload.com/">
              <a:extLst>
                <a:ext uri="{FF2B5EF4-FFF2-40B4-BE49-F238E27FC236}">
                  <a16:creationId xmlns:a16="http://schemas.microsoft.com/office/drawing/2014/main" id="{6A33C25C-36D8-9744-AEF8-73E387791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894"/>
              <a:ext cx="51" cy="66"/>
            </a:xfrm>
            <a:custGeom>
              <a:avLst/>
              <a:gdLst>
                <a:gd name="T0" fmla="*/ 23 w 33"/>
                <a:gd name="T1" fmla="*/ 15 h 43"/>
                <a:gd name="T2" fmla="*/ 40 w 33"/>
                <a:gd name="T3" fmla="*/ 0 h 43"/>
                <a:gd name="T4" fmla="*/ 40 w 33"/>
                <a:gd name="T5" fmla="*/ 14 h 43"/>
                <a:gd name="T6" fmla="*/ 42 w 33"/>
                <a:gd name="T7" fmla="*/ 18 h 43"/>
                <a:gd name="T8" fmla="*/ 45 w 33"/>
                <a:gd name="T9" fmla="*/ 21 h 43"/>
                <a:gd name="T10" fmla="*/ 43 w 33"/>
                <a:gd name="T11" fmla="*/ 20 h 43"/>
                <a:gd name="T12" fmla="*/ 43 w 33"/>
                <a:gd name="T13" fmla="*/ 25 h 43"/>
                <a:gd name="T14" fmla="*/ 48 w 33"/>
                <a:gd name="T15" fmla="*/ 21 h 43"/>
                <a:gd name="T16" fmla="*/ 49 w 33"/>
                <a:gd name="T17" fmla="*/ 23 h 43"/>
                <a:gd name="T18" fmla="*/ 48 w 33"/>
                <a:gd name="T19" fmla="*/ 57 h 43"/>
                <a:gd name="T20" fmla="*/ 46 w 33"/>
                <a:gd name="T21" fmla="*/ 66 h 43"/>
                <a:gd name="T22" fmla="*/ 29 w 33"/>
                <a:gd name="T23" fmla="*/ 66 h 43"/>
                <a:gd name="T24" fmla="*/ 5 w 33"/>
                <a:gd name="T25" fmla="*/ 54 h 43"/>
                <a:gd name="T26" fmla="*/ 0 w 33"/>
                <a:gd name="T27" fmla="*/ 23 h 43"/>
                <a:gd name="T28" fmla="*/ 9 w 33"/>
                <a:gd name="T29" fmla="*/ 18 h 43"/>
                <a:gd name="T30" fmla="*/ 11 w 33"/>
                <a:gd name="T31" fmla="*/ 18 h 43"/>
                <a:gd name="T32" fmla="*/ 12 w 33"/>
                <a:gd name="T33" fmla="*/ 17 h 43"/>
                <a:gd name="T34" fmla="*/ 15 w 33"/>
                <a:gd name="T35" fmla="*/ 18 h 43"/>
                <a:gd name="T36" fmla="*/ 22 w 33"/>
                <a:gd name="T37" fmla="*/ 17 h 43"/>
                <a:gd name="T38" fmla="*/ 23 w 33"/>
                <a:gd name="T39" fmla="*/ 17 h 43"/>
                <a:gd name="T40" fmla="*/ 23 w 33"/>
                <a:gd name="T41" fmla="*/ 15 h 43"/>
                <a:gd name="T42" fmla="*/ 23 w 33"/>
                <a:gd name="T43" fmla="*/ 15 h 43"/>
                <a:gd name="T44" fmla="*/ 23 w 33"/>
                <a:gd name="T45" fmla="*/ 15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43"/>
                <a:gd name="T71" fmla="*/ 33 w 33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43">
                  <a:moveTo>
                    <a:pt x="15" y="10"/>
                  </a:moveTo>
                  <a:cubicBezTo>
                    <a:pt x="18" y="6"/>
                    <a:pt x="22" y="3"/>
                    <a:pt x="26" y="0"/>
                  </a:cubicBezTo>
                  <a:cubicBezTo>
                    <a:pt x="26" y="3"/>
                    <a:pt x="26" y="6"/>
                    <a:pt x="26" y="9"/>
                  </a:cubicBezTo>
                  <a:cubicBezTo>
                    <a:pt x="28" y="9"/>
                    <a:pt x="27" y="11"/>
                    <a:pt x="27" y="12"/>
                  </a:cubicBezTo>
                  <a:cubicBezTo>
                    <a:pt x="28" y="13"/>
                    <a:pt x="29" y="13"/>
                    <a:pt x="29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8" y="15"/>
                    <a:pt x="28" y="16"/>
                  </a:cubicBezTo>
                  <a:cubicBezTo>
                    <a:pt x="30" y="16"/>
                    <a:pt x="31" y="15"/>
                    <a:pt x="31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3" y="22"/>
                    <a:pt x="31" y="30"/>
                    <a:pt x="31" y="37"/>
                  </a:cubicBezTo>
                  <a:cubicBezTo>
                    <a:pt x="31" y="37"/>
                    <a:pt x="30" y="43"/>
                    <a:pt x="30" y="43"/>
                  </a:cubicBezTo>
                  <a:cubicBezTo>
                    <a:pt x="27" y="43"/>
                    <a:pt x="23" y="43"/>
                    <a:pt x="19" y="43"/>
                  </a:cubicBezTo>
                  <a:cubicBezTo>
                    <a:pt x="13" y="43"/>
                    <a:pt x="8" y="38"/>
                    <a:pt x="3" y="35"/>
                  </a:cubicBezTo>
                  <a:cubicBezTo>
                    <a:pt x="0" y="32"/>
                    <a:pt x="0" y="19"/>
                    <a:pt x="0" y="15"/>
                  </a:cubicBezTo>
                  <a:cubicBezTo>
                    <a:pt x="2" y="15"/>
                    <a:pt x="4" y="14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1" y="11"/>
                    <a:pt x="13" y="13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1" name="Freeform 8908" descr="© INSCALE GmbH, 05.05.2010&#10;http://www.presentationload.com/">
              <a:extLst>
                <a:ext uri="{FF2B5EF4-FFF2-40B4-BE49-F238E27FC236}">
                  <a16:creationId xmlns:a16="http://schemas.microsoft.com/office/drawing/2014/main" id="{2C04A59D-58FD-D148-B877-1EC42CC6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895"/>
              <a:ext cx="64" cy="76"/>
            </a:xfrm>
            <a:custGeom>
              <a:avLst/>
              <a:gdLst>
                <a:gd name="T0" fmla="*/ 3 w 41"/>
                <a:gd name="T1" fmla="*/ 2 h 49"/>
                <a:gd name="T2" fmla="*/ 39 w 41"/>
                <a:gd name="T3" fmla="*/ 0 h 49"/>
                <a:gd name="T4" fmla="*/ 53 w 41"/>
                <a:gd name="T5" fmla="*/ 0 h 49"/>
                <a:gd name="T6" fmla="*/ 61 w 41"/>
                <a:gd name="T7" fmla="*/ 14 h 49"/>
                <a:gd name="T8" fmla="*/ 47 w 41"/>
                <a:gd name="T9" fmla="*/ 37 h 49"/>
                <a:gd name="T10" fmla="*/ 34 w 41"/>
                <a:gd name="T11" fmla="*/ 68 h 49"/>
                <a:gd name="T12" fmla="*/ 36 w 41"/>
                <a:gd name="T13" fmla="*/ 67 h 49"/>
                <a:gd name="T14" fmla="*/ 33 w 41"/>
                <a:gd name="T15" fmla="*/ 76 h 49"/>
                <a:gd name="T16" fmla="*/ 16 w 41"/>
                <a:gd name="T17" fmla="*/ 70 h 49"/>
                <a:gd name="T18" fmla="*/ 12 w 41"/>
                <a:gd name="T19" fmla="*/ 60 h 49"/>
                <a:gd name="T20" fmla="*/ 6 w 41"/>
                <a:gd name="T21" fmla="*/ 59 h 49"/>
                <a:gd name="T22" fmla="*/ 6 w 41"/>
                <a:gd name="T23" fmla="*/ 54 h 49"/>
                <a:gd name="T24" fmla="*/ 5 w 41"/>
                <a:gd name="T25" fmla="*/ 48 h 49"/>
                <a:gd name="T26" fmla="*/ 6 w 41"/>
                <a:gd name="T27" fmla="*/ 45 h 49"/>
                <a:gd name="T28" fmla="*/ 6 w 41"/>
                <a:gd name="T29" fmla="*/ 42 h 49"/>
                <a:gd name="T30" fmla="*/ 9 w 41"/>
                <a:gd name="T31" fmla="*/ 37 h 49"/>
                <a:gd name="T32" fmla="*/ 5 w 41"/>
                <a:gd name="T33" fmla="*/ 36 h 49"/>
                <a:gd name="T34" fmla="*/ 8 w 41"/>
                <a:gd name="T35" fmla="*/ 28 h 49"/>
                <a:gd name="T36" fmla="*/ 5 w 41"/>
                <a:gd name="T37" fmla="*/ 25 h 49"/>
                <a:gd name="T38" fmla="*/ 5 w 41"/>
                <a:gd name="T39" fmla="*/ 22 h 49"/>
                <a:gd name="T40" fmla="*/ 3 w 41"/>
                <a:gd name="T41" fmla="*/ 20 h 49"/>
                <a:gd name="T42" fmla="*/ 5 w 41"/>
                <a:gd name="T43" fmla="*/ 14 h 49"/>
                <a:gd name="T44" fmla="*/ 3 w 41"/>
                <a:gd name="T45" fmla="*/ 8 h 49"/>
                <a:gd name="T46" fmla="*/ 3 w 41"/>
                <a:gd name="T47" fmla="*/ 2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49"/>
                <a:gd name="T74" fmla="*/ 41 w 41"/>
                <a:gd name="T75" fmla="*/ 49 h 4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49">
                  <a:moveTo>
                    <a:pt x="2" y="1"/>
                  </a:moveTo>
                  <a:cubicBezTo>
                    <a:pt x="10" y="1"/>
                    <a:pt x="17" y="1"/>
                    <a:pt x="25" y="0"/>
                  </a:cubicBezTo>
                  <a:cubicBezTo>
                    <a:pt x="28" y="0"/>
                    <a:pt x="31" y="0"/>
                    <a:pt x="34" y="0"/>
                  </a:cubicBezTo>
                  <a:cubicBezTo>
                    <a:pt x="36" y="0"/>
                    <a:pt x="38" y="8"/>
                    <a:pt x="39" y="9"/>
                  </a:cubicBezTo>
                  <a:cubicBezTo>
                    <a:pt x="41" y="13"/>
                    <a:pt x="32" y="20"/>
                    <a:pt x="30" y="24"/>
                  </a:cubicBezTo>
                  <a:cubicBezTo>
                    <a:pt x="27" y="31"/>
                    <a:pt x="24" y="37"/>
                    <a:pt x="22" y="44"/>
                  </a:cubicBezTo>
                  <a:cubicBezTo>
                    <a:pt x="22" y="44"/>
                    <a:pt x="23" y="44"/>
                    <a:pt x="23" y="43"/>
                  </a:cubicBezTo>
                  <a:cubicBezTo>
                    <a:pt x="24" y="45"/>
                    <a:pt x="23" y="49"/>
                    <a:pt x="21" y="49"/>
                  </a:cubicBezTo>
                  <a:cubicBezTo>
                    <a:pt x="18" y="48"/>
                    <a:pt x="14" y="46"/>
                    <a:pt x="10" y="45"/>
                  </a:cubicBezTo>
                  <a:cubicBezTo>
                    <a:pt x="7" y="44"/>
                    <a:pt x="8" y="43"/>
                    <a:pt x="8" y="39"/>
                  </a:cubicBezTo>
                  <a:cubicBezTo>
                    <a:pt x="8" y="36"/>
                    <a:pt x="5" y="39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ubicBezTo>
                    <a:pt x="4" y="34"/>
                    <a:pt x="4" y="32"/>
                    <a:pt x="3" y="31"/>
                  </a:cubicBezTo>
                  <a:cubicBezTo>
                    <a:pt x="3" y="30"/>
                    <a:pt x="1" y="29"/>
                    <a:pt x="4" y="29"/>
                  </a:cubicBezTo>
                  <a:cubicBezTo>
                    <a:pt x="5" y="29"/>
                    <a:pt x="4" y="27"/>
                    <a:pt x="4" y="27"/>
                  </a:cubicBezTo>
                  <a:cubicBezTo>
                    <a:pt x="4" y="25"/>
                    <a:pt x="5" y="25"/>
                    <a:pt x="6" y="24"/>
                  </a:cubicBezTo>
                  <a:cubicBezTo>
                    <a:pt x="7" y="23"/>
                    <a:pt x="4" y="23"/>
                    <a:pt x="3" y="23"/>
                  </a:cubicBezTo>
                  <a:cubicBezTo>
                    <a:pt x="2" y="22"/>
                    <a:pt x="3" y="19"/>
                    <a:pt x="5" y="18"/>
                  </a:cubicBezTo>
                  <a:cubicBezTo>
                    <a:pt x="7" y="16"/>
                    <a:pt x="5" y="17"/>
                    <a:pt x="3" y="16"/>
                  </a:cubicBezTo>
                  <a:cubicBezTo>
                    <a:pt x="3" y="15"/>
                    <a:pt x="4" y="14"/>
                    <a:pt x="3" y="14"/>
                  </a:cubicBezTo>
                  <a:cubicBezTo>
                    <a:pt x="3" y="14"/>
                    <a:pt x="2" y="13"/>
                    <a:pt x="2" y="13"/>
                  </a:cubicBezTo>
                  <a:cubicBezTo>
                    <a:pt x="1" y="12"/>
                    <a:pt x="1" y="9"/>
                    <a:pt x="3" y="9"/>
                  </a:cubicBezTo>
                  <a:cubicBezTo>
                    <a:pt x="6" y="8"/>
                    <a:pt x="0" y="7"/>
                    <a:pt x="2" y="5"/>
                  </a:cubicBezTo>
                  <a:cubicBezTo>
                    <a:pt x="3" y="4"/>
                    <a:pt x="0" y="3"/>
                    <a:pt x="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2" name="Freeform 8909" descr="© INSCALE GmbH, 05.05.2010&#10;http://www.presentationload.com/">
              <a:extLst>
                <a:ext uri="{FF2B5EF4-FFF2-40B4-BE49-F238E27FC236}">
                  <a16:creationId xmlns:a16="http://schemas.microsoft.com/office/drawing/2014/main" id="{353B9FC6-B8A2-974E-8024-22B8D0813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903"/>
              <a:ext cx="47" cy="81"/>
            </a:xfrm>
            <a:custGeom>
              <a:avLst/>
              <a:gdLst>
                <a:gd name="T0" fmla="*/ 36 w 31"/>
                <a:gd name="T1" fmla="*/ 5 h 52"/>
                <a:gd name="T2" fmla="*/ 38 w 31"/>
                <a:gd name="T3" fmla="*/ 17 h 52"/>
                <a:gd name="T4" fmla="*/ 39 w 31"/>
                <a:gd name="T5" fmla="*/ 30 h 52"/>
                <a:gd name="T6" fmla="*/ 39 w 31"/>
                <a:gd name="T7" fmla="*/ 39 h 52"/>
                <a:gd name="T8" fmla="*/ 41 w 31"/>
                <a:gd name="T9" fmla="*/ 56 h 52"/>
                <a:gd name="T10" fmla="*/ 42 w 31"/>
                <a:gd name="T11" fmla="*/ 59 h 52"/>
                <a:gd name="T12" fmla="*/ 45 w 31"/>
                <a:gd name="T13" fmla="*/ 67 h 52"/>
                <a:gd name="T14" fmla="*/ 45 w 31"/>
                <a:gd name="T15" fmla="*/ 67 h 52"/>
                <a:gd name="T16" fmla="*/ 45 w 31"/>
                <a:gd name="T17" fmla="*/ 70 h 52"/>
                <a:gd name="T18" fmla="*/ 45 w 31"/>
                <a:gd name="T19" fmla="*/ 70 h 52"/>
                <a:gd name="T20" fmla="*/ 42 w 31"/>
                <a:gd name="T21" fmla="*/ 73 h 52"/>
                <a:gd name="T22" fmla="*/ 41 w 31"/>
                <a:gd name="T23" fmla="*/ 78 h 52"/>
                <a:gd name="T24" fmla="*/ 32 w 31"/>
                <a:gd name="T25" fmla="*/ 76 h 52"/>
                <a:gd name="T26" fmla="*/ 27 w 31"/>
                <a:gd name="T27" fmla="*/ 72 h 52"/>
                <a:gd name="T28" fmla="*/ 29 w 31"/>
                <a:gd name="T29" fmla="*/ 69 h 52"/>
                <a:gd name="T30" fmla="*/ 27 w 31"/>
                <a:gd name="T31" fmla="*/ 67 h 52"/>
                <a:gd name="T32" fmla="*/ 24 w 31"/>
                <a:gd name="T33" fmla="*/ 65 h 52"/>
                <a:gd name="T34" fmla="*/ 24 w 31"/>
                <a:gd name="T35" fmla="*/ 64 h 52"/>
                <a:gd name="T36" fmla="*/ 21 w 31"/>
                <a:gd name="T37" fmla="*/ 58 h 52"/>
                <a:gd name="T38" fmla="*/ 20 w 31"/>
                <a:gd name="T39" fmla="*/ 55 h 52"/>
                <a:gd name="T40" fmla="*/ 20 w 31"/>
                <a:gd name="T41" fmla="*/ 55 h 52"/>
                <a:gd name="T42" fmla="*/ 15 w 31"/>
                <a:gd name="T43" fmla="*/ 50 h 52"/>
                <a:gd name="T44" fmla="*/ 11 w 31"/>
                <a:gd name="T45" fmla="*/ 47 h 52"/>
                <a:gd name="T46" fmla="*/ 11 w 31"/>
                <a:gd name="T47" fmla="*/ 47 h 52"/>
                <a:gd name="T48" fmla="*/ 9 w 31"/>
                <a:gd name="T49" fmla="*/ 44 h 52"/>
                <a:gd name="T50" fmla="*/ 8 w 31"/>
                <a:gd name="T51" fmla="*/ 44 h 52"/>
                <a:gd name="T52" fmla="*/ 3 w 31"/>
                <a:gd name="T53" fmla="*/ 44 h 52"/>
                <a:gd name="T54" fmla="*/ 2 w 31"/>
                <a:gd name="T55" fmla="*/ 42 h 52"/>
                <a:gd name="T56" fmla="*/ 0 w 31"/>
                <a:gd name="T57" fmla="*/ 42 h 52"/>
                <a:gd name="T58" fmla="*/ 2 w 31"/>
                <a:gd name="T59" fmla="*/ 36 h 52"/>
                <a:gd name="T60" fmla="*/ 20 w 31"/>
                <a:gd name="T61" fmla="*/ 14 h 52"/>
                <a:gd name="T62" fmla="*/ 33 w 31"/>
                <a:gd name="T63" fmla="*/ 0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1"/>
                <a:gd name="T97" fmla="*/ 0 h 52"/>
                <a:gd name="T98" fmla="*/ 31 w 3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1" h="52">
                  <a:moveTo>
                    <a:pt x="22" y="0"/>
                  </a:moveTo>
                  <a:cubicBezTo>
                    <a:pt x="22" y="2"/>
                    <a:pt x="23" y="2"/>
                    <a:pt x="24" y="3"/>
                  </a:cubicBezTo>
                  <a:cubicBezTo>
                    <a:pt x="24" y="4"/>
                    <a:pt x="23" y="5"/>
                    <a:pt x="24" y="7"/>
                  </a:cubicBezTo>
                  <a:cubicBezTo>
                    <a:pt x="25" y="8"/>
                    <a:pt x="25" y="10"/>
                    <a:pt x="25" y="11"/>
                  </a:cubicBezTo>
                  <a:cubicBezTo>
                    <a:pt x="26" y="13"/>
                    <a:pt x="25" y="14"/>
                    <a:pt x="25" y="15"/>
                  </a:cubicBezTo>
                  <a:cubicBezTo>
                    <a:pt x="25" y="16"/>
                    <a:pt x="27" y="18"/>
                    <a:pt x="26" y="19"/>
                  </a:cubicBezTo>
                  <a:cubicBezTo>
                    <a:pt x="26" y="20"/>
                    <a:pt x="26" y="21"/>
                    <a:pt x="25" y="21"/>
                  </a:cubicBezTo>
                  <a:cubicBezTo>
                    <a:pt x="25" y="23"/>
                    <a:pt x="26" y="24"/>
                    <a:pt x="26" y="25"/>
                  </a:cubicBezTo>
                  <a:cubicBezTo>
                    <a:pt x="25" y="30"/>
                    <a:pt x="25" y="32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7"/>
                    <a:pt x="28" y="38"/>
                  </a:cubicBezTo>
                  <a:cubicBezTo>
                    <a:pt x="28" y="39"/>
                    <a:pt x="28" y="41"/>
                    <a:pt x="29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4"/>
                  </a:cubicBezTo>
                  <a:cubicBezTo>
                    <a:pt x="31" y="44"/>
                    <a:pt x="31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7" y="48"/>
                    <a:pt x="27" y="50"/>
                    <a:pt x="27" y="51"/>
                  </a:cubicBezTo>
                  <a:cubicBezTo>
                    <a:pt x="27" y="52"/>
                    <a:pt x="26" y="52"/>
                    <a:pt x="27" y="50"/>
                  </a:cubicBezTo>
                  <a:cubicBezTo>
                    <a:pt x="27" y="49"/>
                    <a:pt x="26" y="47"/>
                    <a:pt x="24" y="46"/>
                  </a:cubicBezTo>
                  <a:cubicBezTo>
                    <a:pt x="24" y="48"/>
                    <a:pt x="22" y="48"/>
                    <a:pt x="21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7" y="47"/>
                    <a:pt x="18" y="46"/>
                  </a:cubicBezTo>
                  <a:cubicBezTo>
                    <a:pt x="18" y="45"/>
                    <a:pt x="21" y="46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3"/>
                    <a:pt x="18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3"/>
                    <a:pt x="17" y="42"/>
                  </a:cubicBezTo>
                  <a:cubicBezTo>
                    <a:pt x="17" y="42"/>
                    <a:pt x="17" y="42"/>
                    <a:pt x="16" y="42"/>
                  </a:cubicBezTo>
                  <a:cubicBezTo>
                    <a:pt x="16" y="41"/>
                    <a:pt x="16" y="41"/>
                    <a:pt x="16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6" y="40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6"/>
                    <a:pt x="15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9" y="35"/>
                    <a:pt x="11" y="32"/>
                    <a:pt x="10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9" y="31"/>
                    <a:pt x="8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29"/>
                    <a:pt x="6" y="29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8"/>
                    <a:pt x="4" y="28"/>
                    <a:pt x="4" y="28"/>
                  </a:cubicBezTo>
                  <a:cubicBezTo>
                    <a:pt x="3" y="28"/>
                    <a:pt x="3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1" y="25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4" y="21"/>
                    <a:pt x="7" y="20"/>
                    <a:pt x="9" y="17"/>
                  </a:cubicBezTo>
                  <a:cubicBezTo>
                    <a:pt x="11" y="14"/>
                    <a:pt x="11" y="12"/>
                    <a:pt x="13" y="9"/>
                  </a:cubicBezTo>
                  <a:cubicBezTo>
                    <a:pt x="15" y="5"/>
                    <a:pt x="18" y="2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3" name="Freeform 8910" descr="© INSCALE GmbH, 05.05.2010&#10;http://www.presentationload.com/">
              <a:extLst>
                <a:ext uri="{FF2B5EF4-FFF2-40B4-BE49-F238E27FC236}">
                  <a16:creationId xmlns:a16="http://schemas.microsoft.com/office/drawing/2014/main" id="{EBB4FD3F-6024-634C-9AF6-9AC5DB6EF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08"/>
              <a:ext cx="52" cy="54"/>
            </a:xfrm>
            <a:custGeom>
              <a:avLst/>
              <a:gdLst>
                <a:gd name="T0" fmla="*/ 2 w 33"/>
                <a:gd name="T1" fmla="*/ 0 h 35"/>
                <a:gd name="T2" fmla="*/ 39 w 33"/>
                <a:gd name="T3" fmla="*/ 0 h 35"/>
                <a:gd name="T4" fmla="*/ 39 w 33"/>
                <a:gd name="T5" fmla="*/ 3 h 35"/>
                <a:gd name="T6" fmla="*/ 52 w 33"/>
                <a:gd name="T7" fmla="*/ 2 h 35"/>
                <a:gd name="T8" fmla="*/ 50 w 33"/>
                <a:gd name="T9" fmla="*/ 54 h 35"/>
                <a:gd name="T10" fmla="*/ 0 w 33"/>
                <a:gd name="T11" fmla="*/ 54 h 35"/>
                <a:gd name="T12" fmla="*/ 2 w 3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5"/>
                <a:gd name="T23" fmla="*/ 33 w 33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5">
                  <a:moveTo>
                    <a:pt x="1" y="0"/>
                  </a:moveTo>
                  <a:cubicBezTo>
                    <a:pt x="9" y="0"/>
                    <a:pt x="17" y="0"/>
                    <a:pt x="25" y="0"/>
                  </a:cubicBezTo>
                  <a:cubicBezTo>
                    <a:pt x="24" y="0"/>
                    <a:pt x="25" y="1"/>
                    <a:pt x="25" y="2"/>
                  </a:cubicBezTo>
                  <a:cubicBezTo>
                    <a:pt x="27" y="1"/>
                    <a:pt x="30" y="1"/>
                    <a:pt x="33" y="1"/>
                  </a:cubicBezTo>
                  <a:cubicBezTo>
                    <a:pt x="33" y="13"/>
                    <a:pt x="32" y="24"/>
                    <a:pt x="32" y="35"/>
                  </a:cubicBezTo>
                  <a:cubicBezTo>
                    <a:pt x="32" y="35"/>
                    <a:pt x="3" y="35"/>
                    <a:pt x="0" y="35"/>
                  </a:cubicBezTo>
                  <a:cubicBezTo>
                    <a:pt x="0" y="23"/>
                    <a:pt x="1" y="12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4" name="Freeform 8911" descr="© INSCALE GmbH, 05.05.2010&#10;http://www.presentationload.com/">
              <a:extLst>
                <a:ext uri="{FF2B5EF4-FFF2-40B4-BE49-F238E27FC236}">
                  <a16:creationId xmlns:a16="http://schemas.microsoft.com/office/drawing/2014/main" id="{DBAFE2CE-8AFF-0F41-BE8A-7831B553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909"/>
              <a:ext cx="60" cy="54"/>
            </a:xfrm>
            <a:custGeom>
              <a:avLst/>
              <a:gdLst>
                <a:gd name="T0" fmla="*/ 2 w 39"/>
                <a:gd name="T1" fmla="*/ 0 h 35"/>
                <a:gd name="T2" fmla="*/ 49 w 39"/>
                <a:gd name="T3" fmla="*/ 0 h 35"/>
                <a:gd name="T4" fmla="*/ 48 w 39"/>
                <a:gd name="T5" fmla="*/ 5 h 35"/>
                <a:gd name="T6" fmla="*/ 51 w 39"/>
                <a:gd name="T7" fmla="*/ 6 h 35"/>
                <a:gd name="T8" fmla="*/ 52 w 39"/>
                <a:gd name="T9" fmla="*/ 11 h 35"/>
                <a:gd name="T10" fmla="*/ 52 w 39"/>
                <a:gd name="T11" fmla="*/ 11 h 35"/>
                <a:gd name="T12" fmla="*/ 54 w 39"/>
                <a:gd name="T13" fmla="*/ 11 h 35"/>
                <a:gd name="T14" fmla="*/ 55 w 39"/>
                <a:gd name="T15" fmla="*/ 14 h 35"/>
                <a:gd name="T16" fmla="*/ 54 w 39"/>
                <a:gd name="T17" fmla="*/ 14 h 35"/>
                <a:gd name="T18" fmla="*/ 54 w 39"/>
                <a:gd name="T19" fmla="*/ 14 h 35"/>
                <a:gd name="T20" fmla="*/ 52 w 39"/>
                <a:gd name="T21" fmla="*/ 22 h 35"/>
                <a:gd name="T22" fmla="*/ 55 w 39"/>
                <a:gd name="T23" fmla="*/ 22 h 35"/>
                <a:gd name="T24" fmla="*/ 54 w 39"/>
                <a:gd name="T25" fmla="*/ 25 h 35"/>
                <a:gd name="T26" fmla="*/ 52 w 39"/>
                <a:gd name="T27" fmla="*/ 25 h 35"/>
                <a:gd name="T28" fmla="*/ 51 w 39"/>
                <a:gd name="T29" fmla="*/ 31 h 35"/>
                <a:gd name="T30" fmla="*/ 51 w 39"/>
                <a:gd name="T31" fmla="*/ 31 h 35"/>
                <a:gd name="T32" fmla="*/ 52 w 39"/>
                <a:gd name="T33" fmla="*/ 42 h 35"/>
                <a:gd name="T34" fmla="*/ 55 w 39"/>
                <a:gd name="T35" fmla="*/ 45 h 35"/>
                <a:gd name="T36" fmla="*/ 57 w 39"/>
                <a:gd name="T37" fmla="*/ 54 h 35"/>
                <a:gd name="T38" fmla="*/ 31 w 39"/>
                <a:gd name="T39" fmla="*/ 52 h 35"/>
                <a:gd name="T40" fmla="*/ 0 w 39"/>
                <a:gd name="T41" fmla="*/ 52 h 35"/>
                <a:gd name="T42" fmla="*/ 2 w 39"/>
                <a:gd name="T43" fmla="*/ 0 h 35"/>
                <a:gd name="T44" fmla="*/ 2 w 39"/>
                <a:gd name="T45" fmla="*/ 0 h 35"/>
                <a:gd name="T46" fmla="*/ 2 w 39"/>
                <a:gd name="T47" fmla="*/ 0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9"/>
                <a:gd name="T73" fmla="*/ 0 h 35"/>
                <a:gd name="T74" fmla="*/ 39 w 39"/>
                <a:gd name="T75" fmla="*/ 35 h 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9" h="35">
                  <a:moveTo>
                    <a:pt x="1" y="0"/>
                  </a:moveTo>
                  <a:cubicBezTo>
                    <a:pt x="11" y="0"/>
                    <a:pt x="22" y="0"/>
                    <a:pt x="32" y="0"/>
                  </a:cubicBezTo>
                  <a:cubicBezTo>
                    <a:pt x="32" y="1"/>
                    <a:pt x="31" y="3"/>
                    <a:pt x="31" y="3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5"/>
                    <a:pt x="33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6" y="7"/>
                    <a:pt x="36" y="8"/>
                    <a:pt x="36" y="9"/>
                  </a:cubicBezTo>
                  <a:cubicBezTo>
                    <a:pt x="36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4" y="10"/>
                    <a:pt x="31" y="13"/>
                    <a:pt x="34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7" y="15"/>
                    <a:pt x="36" y="16"/>
                    <a:pt x="35" y="16"/>
                  </a:cubicBezTo>
                  <a:cubicBezTo>
                    <a:pt x="35" y="16"/>
                    <a:pt x="35" y="16"/>
                    <a:pt x="34" y="16"/>
                  </a:cubicBezTo>
                  <a:cubicBezTo>
                    <a:pt x="33" y="18"/>
                    <a:pt x="36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1"/>
                    <a:pt x="34" y="25"/>
                    <a:pt x="34" y="27"/>
                  </a:cubicBezTo>
                  <a:cubicBezTo>
                    <a:pt x="35" y="27"/>
                    <a:pt x="33" y="30"/>
                    <a:pt x="36" y="29"/>
                  </a:cubicBezTo>
                  <a:cubicBezTo>
                    <a:pt x="39" y="27"/>
                    <a:pt x="38" y="34"/>
                    <a:pt x="37" y="35"/>
                  </a:cubicBezTo>
                  <a:cubicBezTo>
                    <a:pt x="33" y="33"/>
                    <a:pt x="25" y="34"/>
                    <a:pt x="20" y="34"/>
                  </a:cubicBezTo>
                  <a:cubicBezTo>
                    <a:pt x="14" y="34"/>
                    <a:pt x="7" y="34"/>
                    <a:pt x="0" y="34"/>
                  </a:cubicBezTo>
                  <a:cubicBezTo>
                    <a:pt x="0" y="23"/>
                    <a:pt x="1" y="1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5" name="Freeform 8912" descr="© INSCALE GmbH, 05.05.2010&#10;http://www.presentationload.com/">
              <a:extLst>
                <a:ext uri="{FF2B5EF4-FFF2-40B4-BE49-F238E27FC236}">
                  <a16:creationId xmlns:a16="http://schemas.microsoft.com/office/drawing/2014/main" id="{21DEAEA0-D0FD-3E41-A8DB-CE6241D4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911"/>
              <a:ext cx="87" cy="63"/>
            </a:xfrm>
            <a:custGeom>
              <a:avLst/>
              <a:gdLst>
                <a:gd name="T0" fmla="*/ 24 w 57"/>
                <a:gd name="T1" fmla="*/ 0 h 41"/>
                <a:gd name="T2" fmla="*/ 52 w 57"/>
                <a:gd name="T3" fmla="*/ 9 h 41"/>
                <a:gd name="T4" fmla="*/ 70 w 57"/>
                <a:gd name="T5" fmla="*/ 18 h 41"/>
                <a:gd name="T6" fmla="*/ 76 w 57"/>
                <a:gd name="T7" fmla="*/ 25 h 41"/>
                <a:gd name="T8" fmla="*/ 85 w 57"/>
                <a:gd name="T9" fmla="*/ 57 h 41"/>
                <a:gd name="T10" fmla="*/ 70 w 57"/>
                <a:gd name="T11" fmla="*/ 63 h 41"/>
                <a:gd name="T12" fmla="*/ 63 w 57"/>
                <a:gd name="T13" fmla="*/ 58 h 41"/>
                <a:gd name="T14" fmla="*/ 53 w 57"/>
                <a:gd name="T15" fmla="*/ 52 h 41"/>
                <a:gd name="T16" fmla="*/ 43 w 57"/>
                <a:gd name="T17" fmla="*/ 52 h 41"/>
                <a:gd name="T18" fmla="*/ 40 w 57"/>
                <a:gd name="T19" fmla="*/ 52 h 41"/>
                <a:gd name="T20" fmla="*/ 32 w 57"/>
                <a:gd name="T21" fmla="*/ 57 h 41"/>
                <a:gd name="T22" fmla="*/ 29 w 57"/>
                <a:gd name="T23" fmla="*/ 60 h 41"/>
                <a:gd name="T24" fmla="*/ 26 w 57"/>
                <a:gd name="T25" fmla="*/ 58 h 41"/>
                <a:gd name="T26" fmla="*/ 21 w 57"/>
                <a:gd name="T27" fmla="*/ 49 h 41"/>
                <a:gd name="T28" fmla="*/ 17 w 57"/>
                <a:gd name="T29" fmla="*/ 43 h 41"/>
                <a:gd name="T30" fmla="*/ 15 w 57"/>
                <a:gd name="T31" fmla="*/ 43 h 41"/>
                <a:gd name="T32" fmla="*/ 8 w 57"/>
                <a:gd name="T33" fmla="*/ 37 h 41"/>
                <a:gd name="T34" fmla="*/ 6 w 57"/>
                <a:gd name="T35" fmla="*/ 38 h 41"/>
                <a:gd name="T36" fmla="*/ 11 w 57"/>
                <a:gd name="T37" fmla="*/ 18 h 41"/>
                <a:gd name="T38" fmla="*/ 24 w 57"/>
                <a:gd name="T39" fmla="*/ 0 h 41"/>
                <a:gd name="T40" fmla="*/ 24 w 57"/>
                <a:gd name="T41" fmla="*/ 0 h 41"/>
                <a:gd name="T42" fmla="*/ 24 w 57"/>
                <a:gd name="T43" fmla="*/ 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7"/>
                <a:gd name="T67" fmla="*/ 0 h 41"/>
                <a:gd name="T68" fmla="*/ 57 w 57"/>
                <a:gd name="T69" fmla="*/ 41 h 4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7" h="41">
                  <a:moveTo>
                    <a:pt x="16" y="0"/>
                  </a:moveTo>
                  <a:cubicBezTo>
                    <a:pt x="22" y="2"/>
                    <a:pt x="28" y="3"/>
                    <a:pt x="34" y="6"/>
                  </a:cubicBezTo>
                  <a:cubicBezTo>
                    <a:pt x="38" y="8"/>
                    <a:pt x="42" y="10"/>
                    <a:pt x="46" y="12"/>
                  </a:cubicBezTo>
                  <a:cubicBezTo>
                    <a:pt x="48" y="13"/>
                    <a:pt x="49" y="14"/>
                    <a:pt x="50" y="16"/>
                  </a:cubicBezTo>
                  <a:cubicBezTo>
                    <a:pt x="51" y="18"/>
                    <a:pt x="57" y="36"/>
                    <a:pt x="56" y="37"/>
                  </a:cubicBezTo>
                  <a:cubicBezTo>
                    <a:pt x="53" y="38"/>
                    <a:pt x="49" y="39"/>
                    <a:pt x="46" y="41"/>
                  </a:cubicBezTo>
                  <a:cubicBezTo>
                    <a:pt x="45" y="41"/>
                    <a:pt x="42" y="38"/>
                    <a:pt x="41" y="38"/>
                  </a:cubicBezTo>
                  <a:cubicBezTo>
                    <a:pt x="40" y="36"/>
                    <a:pt x="37" y="36"/>
                    <a:pt x="35" y="34"/>
                  </a:cubicBezTo>
                  <a:cubicBezTo>
                    <a:pt x="33" y="36"/>
                    <a:pt x="31" y="31"/>
                    <a:pt x="28" y="34"/>
                  </a:cubicBezTo>
                  <a:cubicBezTo>
                    <a:pt x="27" y="34"/>
                    <a:pt x="27" y="35"/>
                    <a:pt x="26" y="34"/>
                  </a:cubicBezTo>
                  <a:cubicBezTo>
                    <a:pt x="24" y="35"/>
                    <a:pt x="23" y="36"/>
                    <a:pt x="21" y="37"/>
                  </a:cubicBezTo>
                  <a:cubicBezTo>
                    <a:pt x="20" y="37"/>
                    <a:pt x="20" y="39"/>
                    <a:pt x="19" y="39"/>
                  </a:cubicBezTo>
                  <a:cubicBezTo>
                    <a:pt x="19" y="39"/>
                    <a:pt x="18" y="38"/>
                    <a:pt x="17" y="38"/>
                  </a:cubicBezTo>
                  <a:cubicBezTo>
                    <a:pt x="15" y="36"/>
                    <a:pt x="14" y="35"/>
                    <a:pt x="14" y="32"/>
                  </a:cubicBezTo>
                  <a:cubicBezTo>
                    <a:pt x="13" y="31"/>
                    <a:pt x="13" y="28"/>
                    <a:pt x="11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9" y="21"/>
                    <a:pt x="5" y="24"/>
                  </a:cubicBezTo>
                  <a:cubicBezTo>
                    <a:pt x="5" y="24"/>
                    <a:pt x="4" y="24"/>
                    <a:pt x="4" y="25"/>
                  </a:cubicBezTo>
                  <a:cubicBezTo>
                    <a:pt x="0" y="22"/>
                    <a:pt x="5" y="15"/>
                    <a:pt x="7" y="12"/>
                  </a:cubicBezTo>
                  <a:cubicBezTo>
                    <a:pt x="9" y="8"/>
                    <a:pt x="13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6" name="Freeform 8913" descr="© INSCALE GmbH, 05.05.2010&#10;http://www.presentationload.com/">
              <a:extLst>
                <a:ext uri="{FF2B5EF4-FFF2-40B4-BE49-F238E27FC236}">
                  <a16:creationId xmlns:a16="http://schemas.microsoft.com/office/drawing/2014/main" id="{E76587BE-B9AF-DA4F-95F5-A2A2CCE14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2911"/>
              <a:ext cx="53" cy="73"/>
            </a:xfrm>
            <a:custGeom>
              <a:avLst/>
              <a:gdLst>
                <a:gd name="T0" fmla="*/ 5 w 34"/>
                <a:gd name="T1" fmla="*/ 6 h 47"/>
                <a:gd name="T2" fmla="*/ 11 w 34"/>
                <a:gd name="T3" fmla="*/ 2 h 47"/>
                <a:gd name="T4" fmla="*/ 14 w 34"/>
                <a:gd name="T5" fmla="*/ 9 h 47"/>
                <a:gd name="T6" fmla="*/ 19 w 34"/>
                <a:gd name="T7" fmla="*/ 12 h 47"/>
                <a:gd name="T8" fmla="*/ 23 w 34"/>
                <a:gd name="T9" fmla="*/ 17 h 47"/>
                <a:gd name="T10" fmla="*/ 23 w 34"/>
                <a:gd name="T11" fmla="*/ 28 h 47"/>
                <a:gd name="T12" fmla="*/ 25 w 34"/>
                <a:gd name="T13" fmla="*/ 31 h 47"/>
                <a:gd name="T14" fmla="*/ 31 w 34"/>
                <a:gd name="T15" fmla="*/ 30 h 47"/>
                <a:gd name="T16" fmla="*/ 31 w 34"/>
                <a:gd name="T17" fmla="*/ 30 h 47"/>
                <a:gd name="T18" fmla="*/ 33 w 34"/>
                <a:gd name="T19" fmla="*/ 30 h 47"/>
                <a:gd name="T20" fmla="*/ 33 w 34"/>
                <a:gd name="T21" fmla="*/ 31 h 47"/>
                <a:gd name="T22" fmla="*/ 36 w 34"/>
                <a:gd name="T23" fmla="*/ 33 h 47"/>
                <a:gd name="T24" fmla="*/ 36 w 34"/>
                <a:gd name="T25" fmla="*/ 36 h 47"/>
                <a:gd name="T26" fmla="*/ 33 w 34"/>
                <a:gd name="T27" fmla="*/ 40 h 47"/>
                <a:gd name="T28" fmla="*/ 33 w 34"/>
                <a:gd name="T29" fmla="*/ 40 h 47"/>
                <a:gd name="T30" fmla="*/ 45 w 34"/>
                <a:gd name="T31" fmla="*/ 43 h 47"/>
                <a:gd name="T32" fmla="*/ 53 w 34"/>
                <a:gd name="T33" fmla="*/ 47 h 47"/>
                <a:gd name="T34" fmla="*/ 50 w 34"/>
                <a:gd name="T35" fmla="*/ 51 h 47"/>
                <a:gd name="T36" fmla="*/ 51 w 34"/>
                <a:gd name="T37" fmla="*/ 53 h 47"/>
                <a:gd name="T38" fmla="*/ 16 w 34"/>
                <a:gd name="T39" fmla="*/ 73 h 47"/>
                <a:gd name="T40" fmla="*/ 17 w 34"/>
                <a:gd name="T41" fmla="*/ 70 h 47"/>
                <a:gd name="T42" fmla="*/ 14 w 34"/>
                <a:gd name="T43" fmla="*/ 67 h 47"/>
                <a:gd name="T44" fmla="*/ 8 w 34"/>
                <a:gd name="T45" fmla="*/ 64 h 47"/>
                <a:gd name="T46" fmla="*/ 3 w 34"/>
                <a:gd name="T47" fmla="*/ 54 h 47"/>
                <a:gd name="T48" fmla="*/ 3 w 34"/>
                <a:gd name="T49" fmla="*/ 34 h 47"/>
                <a:gd name="T50" fmla="*/ 5 w 34"/>
                <a:gd name="T51" fmla="*/ 6 h 47"/>
                <a:gd name="T52" fmla="*/ 5 w 34"/>
                <a:gd name="T53" fmla="*/ 6 h 47"/>
                <a:gd name="T54" fmla="*/ 5 w 34"/>
                <a:gd name="T55" fmla="*/ 6 h 4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4"/>
                <a:gd name="T85" fmla="*/ 0 h 47"/>
                <a:gd name="T86" fmla="*/ 34 w 34"/>
                <a:gd name="T87" fmla="*/ 47 h 4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4" h="47">
                  <a:moveTo>
                    <a:pt x="3" y="4"/>
                  </a:moveTo>
                  <a:cubicBezTo>
                    <a:pt x="4" y="3"/>
                    <a:pt x="4" y="0"/>
                    <a:pt x="7" y="1"/>
                  </a:cubicBezTo>
                  <a:cubicBezTo>
                    <a:pt x="10" y="2"/>
                    <a:pt x="8" y="4"/>
                    <a:pt x="9" y="6"/>
                  </a:cubicBezTo>
                  <a:cubicBezTo>
                    <a:pt x="10" y="7"/>
                    <a:pt x="12" y="8"/>
                    <a:pt x="12" y="8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3"/>
                    <a:pt x="14" y="15"/>
                    <a:pt x="15" y="18"/>
                  </a:cubicBezTo>
                  <a:cubicBezTo>
                    <a:pt x="18" y="17"/>
                    <a:pt x="15" y="20"/>
                    <a:pt x="16" y="20"/>
                  </a:cubicBezTo>
                  <a:cubicBezTo>
                    <a:pt x="17" y="21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2" y="20"/>
                    <a:pt x="22" y="20"/>
                    <a:pt x="23" y="21"/>
                  </a:cubicBezTo>
                  <a:cubicBezTo>
                    <a:pt x="21" y="21"/>
                    <a:pt x="23" y="22"/>
                    <a:pt x="23" y="23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7" y="28"/>
                    <a:pt x="29" y="28"/>
                  </a:cubicBezTo>
                  <a:cubicBezTo>
                    <a:pt x="30" y="29"/>
                    <a:pt x="33" y="29"/>
                    <a:pt x="34" y="30"/>
                  </a:cubicBezTo>
                  <a:cubicBezTo>
                    <a:pt x="34" y="31"/>
                    <a:pt x="31" y="31"/>
                    <a:pt x="32" y="33"/>
                  </a:cubicBezTo>
                  <a:cubicBezTo>
                    <a:pt x="32" y="33"/>
                    <a:pt x="33" y="34"/>
                    <a:pt x="33" y="34"/>
                  </a:cubicBezTo>
                  <a:cubicBezTo>
                    <a:pt x="25" y="38"/>
                    <a:pt x="17" y="43"/>
                    <a:pt x="10" y="47"/>
                  </a:cubicBezTo>
                  <a:cubicBezTo>
                    <a:pt x="10" y="46"/>
                    <a:pt x="11" y="46"/>
                    <a:pt x="11" y="45"/>
                  </a:cubicBezTo>
                  <a:cubicBezTo>
                    <a:pt x="11" y="45"/>
                    <a:pt x="9" y="43"/>
                    <a:pt x="9" y="43"/>
                  </a:cubicBezTo>
                  <a:cubicBezTo>
                    <a:pt x="8" y="42"/>
                    <a:pt x="6" y="42"/>
                    <a:pt x="5" y="41"/>
                  </a:cubicBezTo>
                  <a:cubicBezTo>
                    <a:pt x="3" y="40"/>
                    <a:pt x="3" y="37"/>
                    <a:pt x="2" y="35"/>
                  </a:cubicBezTo>
                  <a:cubicBezTo>
                    <a:pt x="0" y="31"/>
                    <a:pt x="2" y="26"/>
                    <a:pt x="2" y="22"/>
                  </a:cubicBezTo>
                  <a:cubicBezTo>
                    <a:pt x="2" y="16"/>
                    <a:pt x="3" y="1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7" name="Freeform 8914" descr="© INSCALE GmbH, 05.05.2010&#10;http://www.presentationload.com/">
              <a:extLst>
                <a:ext uri="{FF2B5EF4-FFF2-40B4-BE49-F238E27FC236}">
                  <a16:creationId xmlns:a16="http://schemas.microsoft.com/office/drawing/2014/main" id="{8369EE8B-AE0F-2747-B857-B6236ED31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917"/>
              <a:ext cx="36" cy="78"/>
            </a:xfrm>
            <a:custGeom>
              <a:avLst/>
              <a:gdLst>
                <a:gd name="T0" fmla="*/ 2 w 23"/>
                <a:gd name="T1" fmla="*/ 5 h 51"/>
                <a:gd name="T2" fmla="*/ 31 w 23"/>
                <a:gd name="T3" fmla="*/ 0 h 51"/>
                <a:gd name="T4" fmla="*/ 36 w 23"/>
                <a:gd name="T5" fmla="*/ 60 h 51"/>
                <a:gd name="T6" fmla="*/ 36 w 23"/>
                <a:gd name="T7" fmla="*/ 75 h 51"/>
                <a:gd name="T8" fmla="*/ 27 w 23"/>
                <a:gd name="T9" fmla="*/ 76 h 51"/>
                <a:gd name="T10" fmla="*/ 9 w 23"/>
                <a:gd name="T11" fmla="*/ 78 h 51"/>
                <a:gd name="T12" fmla="*/ 9 w 23"/>
                <a:gd name="T13" fmla="*/ 76 h 51"/>
                <a:gd name="T14" fmla="*/ 8 w 23"/>
                <a:gd name="T15" fmla="*/ 70 h 51"/>
                <a:gd name="T16" fmla="*/ 5 w 23"/>
                <a:gd name="T17" fmla="*/ 66 h 51"/>
                <a:gd name="T18" fmla="*/ 5 w 23"/>
                <a:gd name="T19" fmla="*/ 58 h 51"/>
                <a:gd name="T20" fmla="*/ 6 w 23"/>
                <a:gd name="T21" fmla="*/ 58 h 51"/>
                <a:gd name="T22" fmla="*/ 8 w 23"/>
                <a:gd name="T23" fmla="*/ 55 h 51"/>
                <a:gd name="T24" fmla="*/ 8 w 23"/>
                <a:gd name="T25" fmla="*/ 55 h 51"/>
                <a:gd name="T26" fmla="*/ 8 w 23"/>
                <a:gd name="T27" fmla="*/ 55 h 51"/>
                <a:gd name="T28" fmla="*/ 9 w 23"/>
                <a:gd name="T29" fmla="*/ 54 h 51"/>
                <a:gd name="T30" fmla="*/ 8 w 23"/>
                <a:gd name="T31" fmla="*/ 52 h 51"/>
                <a:gd name="T32" fmla="*/ 8 w 23"/>
                <a:gd name="T33" fmla="*/ 52 h 51"/>
                <a:gd name="T34" fmla="*/ 8 w 23"/>
                <a:gd name="T35" fmla="*/ 52 h 51"/>
                <a:gd name="T36" fmla="*/ 6 w 23"/>
                <a:gd name="T37" fmla="*/ 52 h 51"/>
                <a:gd name="T38" fmla="*/ 5 w 23"/>
                <a:gd name="T39" fmla="*/ 44 h 51"/>
                <a:gd name="T40" fmla="*/ 3 w 23"/>
                <a:gd name="T41" fmla="*/ 41 h 51"/>
                <a:gd name="T42" fmla="*/ 3 w 23"/>
                <a:gd name="T43" fmla="*/ 41 h 51"/>
                <a:gd name="T44" fmla="*/ 3 w 23"/>
                <a:gd name="T45" fmla="*/ 41 h 51"/>
                <a:gd name="T46" fmla="*/ 2 w 23"/>
                <a:gd name="T47" fmla="*/ 35 h 51"/>
                <a:gd name="T48" fmla="*/ 0 w 23"/>
                <a:gd name="T49" fmla="*/ 32 h 51"/>
                <a:gd name="T50" fmla="*/ 2 w 23"/>
                <a:gd name="T51" fmla="*/ 20 h 51"/>
                <a:gd name="T52" fmla="*/ 2 w 23"/>
                <a:gd name="T53" fmla="*/ 12 h 51"/>
                <a:gd name="T54" fmla="*/ 2 w 23"/>
                <a:gd name="T55" fmla="*/ 5 h 51"/>
                <a:gd name="T56" fmla="*/ 2 w 23"/>
                <a:gd name="T57" fmla="*/ 5 h 51"/>
                <a:gd name="T58" fmla="*/ 2 w 23"/>
                <a:gd name="T59" fmla="*/ 5 h 5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3"/>
                <a:gd name="T91" fmla="*/ 0 h 51"/>
                <a:gd name="T92" fmla="*/ 23 w 23"/>
                <a:gd name="T93" fmla="*/ 51 h 5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3" h="51">
                  <a:moveTo>
                    <a:pt x="1" y="3"/>
                  </a:moveTo>
                  <a:cubicBezTo>
                    <a:pt x="7" y="2"/>
                    <a:pt x="13" y="1"/>
                    <a:pt x="20" y="0"/>
                  </a:cubicBezTo>
                  <a:cubicBezTo>
                    <a:pt x="21" y="13"/>
                    <a:pt x="22" y="26"/>
                    <a:pt x="23" y="39"/>
                  </a:cubicBezTo>
                  <a:cubicBezTo>
                    <a:pt x="23" y="42"/>
                    <a:pt x="23" y="46"/>
                    <a:pt x="23" y="49"/>
                  </a:cubicBezTo>
                  <a:cubicBezTo>
                    <a:pt x="23" y="51"/>
                    <a:pt x="19" y="50"/>
                    <a:pt x="17" y="50"/>
                  </a:cubicBezTo>
                  <a:cubicBezTo>
                    <a:pt x="14" y="50"/>
                    <a:pt x="10" y="51"/>
                    <a:pt x="6" y="51"/>
                  </a:cubicBezTo>
                  <a:cubicBezTo>
                    <a:pt x="4" y="51"/>
                    <a:pt x="6" y="50"/>
                    <a:pt x="6" y="50"/>
                  </a:cubicBezTo>
                  <a:cubicBezTo>
                    <a:pt x="6" y="49"/>
                    <a:pt x="6" y="46"/>
                    <a:pt x="5" y="46"/>
                  </a:cubicBezTo>
                  <a:cubicBezTo>
                    <a:pt x="5" y="44"/>
                    <a:pt x="4" y="45"/>
                    <a:pt x="3" y="43"/>
                  </a:cubicBezTo>
                  <a:cubicBezTo>
                    <a:pt x="2" y="42"/>
                    <a:pt x="2" y="40"/>
                    <a:pt x="3" y="38"/>
                  </a:cubicBezTo>
                  <a:cubicBezTo>
                    <a:pt x="3" y="38"/>
                    <a:pt x="3" y="38"/>
                    <a:pt x="4" y="38"/>
                  </a:cubicBezTo>
                  <a:cubicBezTo>
                    <a:pt x="4" y="37"/>
                    <a:pt x="4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4"/>
                    <a:pt x="6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2"/>
                    <a:pt x="3" y="30"/>
                    <a:pt x="3" y="29"/>
                  </a:cubicBezTo>
                  <a:cubicBezTo>
                    <a:pt x="2" y="28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6"/>
                    <a:pt x="1" y="25"/>
                    <a:pt x="1" y="23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0" y="18"/>
                    <a:pt x="1" y="16"/>
                    <a:pt x="1" y="13"/>
                  </a:cubicBezTo>
                  <a:cubicBezTo>
                    <a:pt x="0" y="12"/>
                    <a:pt x="2" y="10"/>
                    <a:pt x="1" y="8"/>
                  </a:cubicBezTo>
                  <a:cubicBezTo>
                    <a:pt x="1" y="6"/>
                    <a:pt x="1" y="6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8" name="Freeform 8915" descr="© INSCALE GmbH, 05.05.2010&#10;http://www.presentationload.com/">
              <a:extLst>
                <a:ext uri="{FF2B5EF4-FFF2-40B4-BE49-F238E27FC236}">
                  <a16:creationId xmlns:a16="http://schemas.microsoft.com/office/drawing/2014/main" id="{D1634CD0-6890-EE43-ADDB-EE2807D7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934"/>
              <a:ext cx="66" cy="56"/>
            </a:xfrm>
            <a:custGeom>
              <a:avLst/>
              <a:gdLst>
                <a:gd name="T0" fmla="*/ 33 w 42"/>
                <a:gd name="T1" fmla="*/ 0 h 36"/>
                <a:gd name="T2" fmla="*/ 35 w 42"/>
                <a:gd name="T3" fmla="*/ 0 h 36"/>
                <a:gd name="T4" fmla="*/ 38 w 42"/>
                <a:gd name="T5" fmla="*/ 5 h 36"/>
                <a:gd name="T6" fmla="*/ 38 w 42"/>
                <a:gd name="T7" fmla="*/ 5 h 36"/>
                <a:gd name="T8" fmla="*/ 36 w 42"/>
                <a:gd name="T9" fmla="*/ 11 h 36"/>
                <a:gd name="T10" fmla="*/ 36 w 42"/>
                <a:gd name="T11" fmla="*/ 11 h 36"/>
                <a:gd name="T12" fmla="*/ 38 w 42"/>
                <a:gd name="T13" fmla="*/ 11 h 36"/>
                <a:gd name="T14" fmla="*/ 39 w 42"/>
                <a:gd name="T15" fmla="*/ 12 h 36"/>
                <a:gd name="T16" fmla="*/ 39 w 42"/>
                <a:gd name="T17" fmla="*/ 12 h 36"/>
                <a:gd name="T18" fmla="*/ 42 w 42"/>
                <a:gd name="T19" fmla="*/ 12 h 36"/>
                <a:gd name="T20" fmla="*/ 44 w 42"/>
                <a:gd name="T21" fmla="*/ 12 h 36"/>
                <a:gd name="T22" fmla="*/ 46 w 42"/>
                <a:gd name="T23" fmla="*/ 14 h 36"/>
                <a:gd name="T24" fmla="*/ 46 w 42"/>
                <a:gd name="T25" fmla="*/ 12 h 36"/>
                <a:gd name="T26" fmla="*/ 47 w 42"/>
                <a:gd name="T27" fmla="*/ 16 h 36"/>
                <a:gd name="T28" fmla="*/ 47 w 42"/>
                <a:gd name="T29" fmla="*/ 16 h 36"/>
                <a:gd name="T30" fmla="*/ 47 w 42"/>
                <a:gd name="T31" fmla="*/ 16 h 36"/>
                <a:gd name="T32" fmla="*/ 47 w 42"/>
                <a:gd name="T33" fmla="*/ 16 h 36"/>
                <a:gd name="T34" fmla="*/ 47 w 42"/>
                <a:gd name="T35" fmla="*/ 16 h 36"/>
                <a:gd name="T36" fmla="*/ 52 w 42"/>
                <a:gd name="T37" fmla="*/ 19 h 36"/>
                <a:gd name="T38" fmla="*/ 52 w 42"/>
                <a:gd name="T39" fmla="*/ 17 h 36"/>
                <a:gd name="T40" fmla="*/ 57 w 42"/>
                <a:gd name="T41" fmla="*/ 23 h 36"/>
                <a:gd name="T42" fmla="*/ 55 w 42"/>
                <a:gd name="T43" fmla="*/ 23 h 36"/>
                <a:gd name="T44" fmla="*/ 57 w 42"/>
                <a:gd name="T45" fmla="*/ 23 h 36"/>
                <a:gd name="T46" fmla="*/ 57 w 42"/>
                <a:gd name="T47" fmla="*/ 23 h 36"/>
                <a:gd name="T48" fmla="*/ 58 w 42"/>
                <a:gd name="T49" fmla="*/ 26 h 36"/>
                <a:gd name="T50" fmla="*/ 58 w 42"/>
                <a:gd name="T51" fmla="*/ 26 h 36"/>
                <a:gd name="T52" fmla="*/ 61 w 42"/>
                <a:gd name="T53" fmla="*/ 33 h 36"/>
                <a:gd name="T54" fmla="*/ 61 w 42"/>
                <a:gd name="T55" fmla="*/ 31 h 36"/>
                <a:gd name="T56" fmla="*/ 61 w 42"/>
                <a:gd name="T57" fmla="*/ 34 h 36"/>
                <a:gd name="T58" fmla="*/ 63 w 42"/>
                <a:gd name="T59" fmla="*/ 34 h 36"/>
                <a:gd name="T60" fmla="*/ 64 w 42"/>
                <a:gd name="T61" fmla="*/ 36 h 36"/>
                <a:gd name="T62" fmla="*/ 64 w 42"/>
                <a:gd name="T63" fmla="*/ 34 h 36"/>
                <a:gd name="T64" fmla="*/ 66 w 42"/>
                <a:gd name="T65" fmla="*/ 37 h 36"/>
                <a:gd name="T66" fmla="*/ 66 w 42"/>
                <a:gd name="T67" fmla="*/ 37 h 36"/>
                <a:gd name="T68" fmla="*/ 63 w 42"/>
                <a:gd name="T69" fmla="*/ 44 h 36"/>
                <a:gd name="T70" fmla="*/ 60 w 42"/>
                <a:gd name="T71" fmla="*/ 45 h 36"/>
                <a:gd name="T72" fmla="*/ 57 w 42"/>
                <a:gd name="T73" fmla="*/ 47 h 36"/>
                <a:gd name="T74" fmla="*/ 55 w 42"/>
                <a:gd name="T75" fmla="*/ 47 h 36"/>
                <a:gd name="T76" fmla="*/ 53 w 42"/>
                <a:gd name="T77" fmla="*/ 47 h 36"/>
                <a:gd name="T78" fmla="*/ 49 w 42"/>
                <a:gd name="T79" fmla="*/ 48 h 36"/>
                <a:gd name="T80" fmla="*/ 49 w 42"/>
                <a:gd name="T81" fmla="*/ 48 h 36"/>
                <a:gd name="T82" fmla="*/ 42 w 42"/>
                <a:gd name="T83" fmla="*/ 50 h 36"/>
                <a:gd name="T84" fmla="*/ 28 w 42"/>
                <a:gd name="T85" fmla="*/ 51 h 36"/>
                <a:gd name="T86" fmla="*/ 25 w 42"/>
                <a:gd name="T87" fmla="*/ 50 h 36"/>
                <a:gd name="T88" fmla="*/ 22 w 42"/>
                <a:gd name="T89" fmla="*/ 50 h 36"/>
                <a:gd name="T90" fmla="*/ 16 w 42"/>
                <a:gd name="T91" fmla="*/ 42 h 36"/>
                <a:gd name="T92" fmla="*/ 11 w 42"/>
                <a:gd name="T93" fmla="*/ 37 h 36"/>
                <a:gd name="T94" fmla="*/ 9 w 42"/>
                <a:gd name="T95" fmla="*/ 36 h 36"/>
                <a:gd name="T96" fmla="*/ 6 w 42"/>
                <a:gd name="T97" fmla="*/ 33 h 36"/>
                <a:gd name="T98" fmla="*/ 6 w 42"/>
                <a:gd name="T99" fmla="*/ 28 h 36"/>
                <a:gd name="T100" fmla="*/ 0 w 42"/>
                <a:gd name="T101" fmla="*/ 22 h 36"/>
                <a:gd name="T102" fmla="*/ 33 w 42"/>
                <a:gd name="T103" fmla="*/ 0 h 36"/>
                <a:gd name="T104" fmla="*/ 33 w 42"/>
                <a:gd name="T105" fmla="*/ 0 h 36"/>
                <a:gd name="T106" fmla="*/ 33 w 42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2"/>
                <a:gd name="T163" fmla="*/ 0 h 36"/>
                <a:gd name="T164" fmla="*/ 42 w 42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2" h="36">
                  <a:moveTo>
                    <a:pt x="2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5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5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7"/>
                    <a:pt x="24" y="7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0"/>
                    <a:pt x="32" y="11"/>
                    <a:pt x="33" y="12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4" y="12"/>
                    <a:pt x="32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8" y="15"/>
                    <a:pt x="38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9" y="20"/>
                    <a:pt x="39" y="21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1"/>
                    <a:pt x="39" y="21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2"/>
                    <a:pt x="41" y="23"/>
                  </a:cubicBezTo>
                  <a:cubicBezTo>
                    <a:pt x="41" y="23"/>
                    <a:pt x="41" y="23"/>
                    <a:pt x="41" y="22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5"/>
                    <a:pt x="41" y="27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7" y="28"/>
                    <a:pt x="36" y="29"/>
                    <a:pt x="36" y="30"/>
                  </a:cubicBezTo>
                  <a:cubicBezTo>
                    <a:pt x="36" y="30"/>
                    <a:pt x="36" y="30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3" y="30"/>
                    <a:pt x="33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29" y="32"/>
                    <a:pt x="27" y="32"/>
                  </a:cubicBezTo>
                  <a:cubicBezTo>
                    <a:pt x="24" y="32"/>
                    <a:pt x="21" y="36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ubicBezTo>
                    <a:pt x="16" y="33"/>
                    <a:pt x="15" y="33"/>
                    <a:pt x="14" y="32"/>
                  </a:cubicBezTo>
                  <a:cubicBezTo>
                    <a:pt x="13" y="33"/>
                    <a:pt x="11" y="28"/>
                    <a:pt x="10" y="27"/>
                  </a:cubicBezTo>
                  <a:cubicBezTo>
                    <a:pt x="9" y="26"/>
                    <a:pt x="9" y="25"/>
                    <a:pt x="7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6" y="22"/>
                    <a:pt x="5" y="21"/>
                    <a:pt x="4" y="21"/>
                  </a:cubicBezTo>
                  <a:cubicBezTo>
                    <a:pt x="4" y="21"/>
                    <a:pt x="4" y="18"/>
                    <a:pt x="4" y="18"/>
                  </a:cubicBezTo>
                  <a:cubicBezTo>
                    <a:pt x="5" y="15"/>
                    <a:pt x="1" y="15"/>
                    <a:pt x="0" y="14"/>
                  </a:cubicBezTo>
                  <a:cubicBezTo>
                    <a:pt x="7" y="9"/>
                    <a:pt x="14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9" name="Freeform 8916" descr="© INSCALE GmbH, 05.05.2010&#10;http://www.presentationload.com/">
              <a:extLst>
                <a:ext uri="{FF2B5EF4-FFF2-40B4-BE49-F238E27FC236}">
                  <a16:creationId xmlns:a16="http://schemas.microsoft.com/office/drawing/2014/main" id="{D4CD7C8C-BF13-8C4A-9D6C-91AD5CB2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935"/>
              <a:ext cx="78" cy="55"/>
            </a:xfrm>
            <a:custGeom>
              <a:avLst/>
              <a:gdLst>
                <a:gd name="T0" fmla="*/ 0 w 50"/>
                <a:gd name="T1" fmla="*/ 0 h 35"/>
                <a:gd name="T2" fmla="*/ 59 w 50"/>
                <a:gd name="T3" fmla="*/ 0 h 35"/>
                <a:gd name="T4" fmla="*/ 59 w 50"/>
                <a:gd name="T5" fmla="*/ 27 h 35"/>
                <a:gd name="T6" fmla="*/ 78 w 50"/>
                <a:gd name="T7" fmla="*/ 27 h 35"/>
                <a:gd name="T8" fmla="*/ 78 w 50"/>
                <a:gd name="T9" fmla="*/ 49 h 35"/>
                <a:gd name="T10" fmla="*/ 72 w 50"/>
                <a:gd name="T11" fmla="*/ 53 h 35"/>
                <a:gd name="T12" fmla="*/ 19 w 50"/>
                <a:gd name="T13" fmla="*/ 53 h 35"/>
                <a:gd name="T14" fmla="*/ 6 w 50"/>
                <a:gd name="T15" fmla="*/ 53 h 35"/>
                <a:gd name="T16" fmla="*/ 0 w 50"/>
                <a:gd name="T17" fmla="*/ 53 h 35"/>
                <a:gd name="T18" fmla="*/ 0 w 50"/>
                <a:gd name="T19" fmla="*/ 44 h 35"/>
                <a:gd name="T20" fmla="*/ 0 w 50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35"/>
                <a:gd name="T35" fmla="*/ 50 w 5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35">
                  <a:moveTo>
                    <a:pt x="0" y="0"/>
                  </a:moveTo>
                  <a:cubicBezTo>
                    <a:pt x="13" y="0"/>
                    <a:pt x="26" y="0"/>
                    <a:pt x="38" y="0"/>
                  </a:cubicBezTo>
                  <a:cubicBezTo>
                    <a:pt x="38" y="6"/>
                    <a:pt x="38" y="12"/>
                    <a:pt x="38" y="17"/>
                  </a:cubicBezTo>
                  <a:cubicBezTo>
                    <a:pt x="42" y="17"/>
                    <a:pt x="46" y="17"/>
                    <a:pt x="50" y="17"/>
                  </a:cubicBezTo>
                  <a:cubicBezTo>
                    <a:pt x="50" y="22"/>
                    <a:pt x="50" y="27"/>
                    <a:pt x="50" y="31"/>
                  </a:cubicBezTo>
                  <a:cubicBezTo>
                    <a:pt x="50" y="35"/>
                    <a:pt x="49" y="34"/>
                    <a:pt x="46" y="34"/>
                  </a:cubicBezTo>
                  <a:cubicBezTo>
                    <a:pt x="34" y="34"/>
                    <a:pt x="23" y="34"/>
                    <a:pt x="12" y="34"/>
                  </a:cubicBezTo>
                  <a:cubicBezTo>
                    <a:pt x="9" y="34"/>
                    <a:pt x="7" y="34"/>
                    <a:pt x="4" y="34"/>
                  </a:cubicBezTo>
                  <a:cubicBezTo>
                    <a:pt x="3" y="34"/>
                    <a:pt x="0" y="35"/>
                    <a:pt x="0" y="34"/>
                  </a:cubicBezTo>
                  <a:cubicBezTo>
                    <a:pt x="0" y="32"/>
                    <a:pt x="0" y="30"/>
                    <a:pt x="0" y="28"/>
                  </a:cubicBezTo>
                  <a:cubicBezTo>
                    <a:pt x="0" y="19"/>
                    <a:pt x="0" y="1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0" name="Freeform 8917" descr="© INSCALE GmbH, 05.05.2010&#10;http://www.presentationload.com/">
              <a:extLst>
                <a:ext uri="{FF2B5EF4-FFF2-40B4-BE49-F238E27FC236}">
                  <a16:creationId xmlns:a16="http://schemas.microsoft.com/office/drawing/2014/main" id="{4293D13A-09C7-154F-9993-9890FE0B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937"/>
              <a:ext cx="79" cy="51"/>
            </a:xfrm>
            <a:custGeom>
              <a:avLst/>
              <a:gdLst>
                <a:gd name="T0" fmla="*/ 0 w 51"/>
                <a:gd name="T1" fmla="*/ 0 h 33"/>
                <a:gd name="T2" fmla="*/ 79 w 51"/>
                <a:gd name="T3" fmla="*/ 0 h 33"/>
                <a:gd name="T4" fmla="*/ 79 w 51"/>
                <a:gd name="T5" fmla="*/ 34 h 33"/>
                <a:gd name="T6" fmla="*/ 79 w 51"/>
                <a:gd name="T7" fmla="*/ 51 h 33"/>
                <a:gd name="T8" fmla="*/ 73 w 51"/>
                <a:gd name="T9" fmla="*/ 51 h 33"/>
                <a:gd name="T10" fmla="*/ 0 w 51"/>
                <a:gd name="T11" fmla="*/ 51 h 33"/>
                <a:gd name="T12" fmla="*/ 0 w 51"/>
                <a:gd name="T13" fmla="*/ 0 h 33"/>
                <a:gd name="T14" fmla="*/ 0 w 51"/>
                <a:gd name="T15" fmla="*/ 0 h 33"/>
                <a:gd name="T16" fmla="*/ 0 w 51"/>
                <a:gd name="T17" fmla="*/ 0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33"/>
                <a:gd name="T29" fmla="*/ 51 w 51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33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7"/>
                    <a:pt x="51" y="15"/>
                    <a:pt x="51" y="22"/>
                  </a:cubicBezTo>
                  <a:cubicBezTo>
                    <a:pt x="51" y="26"/>
                    <a:pt x="51" y="29"/>
                    <a:pt x="51" y="33"/>
                  </a:cubicBezTo>
                  <a:cubicBezTo>
                    <a:pt x="51" y="33"/>
                    <a:pt x="48" y="33"/>
                    <a:pt x="47" y="33"/>
                  </a:cubicBezTo>
                  <a:cubicBezTo>
                    <a:pt x="31" y="33"/>
                    <a:pt x="16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1" name="Freeform 8918" descr="© INSCALE GmbH, 05.05.2010&#10;http://www.presentationload.com/">
              <a:extLst>
                <a:ext uri="{FF2B5EF4-FFF2-40B4-BE49-F238E27FC236}">
                  <a16:creationId xmlns:a16="http://schemas.microsoft.com/office/drawing/2014/main" id="{F5395889-1FAA-AC43-9E99-7B0B4330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942"/>
              <a:ext cx="139" cy="209"/>
            </a:xfrm>
            <a:custGeom>
              <a:avLst/>
              <a:gdLst>
                <a:gd name="T0" fmla="*/ 86 w 90"/>
                <a:gd name="T1" fmla="*/ 48 h 135"/>
                <a:gd name="T2" fmla="*/ 139 w 90"/>
                <a:gd name="T3" fmla="*/ 98 h 135"/>
                <a:gd name="T4" fmla="*/ 137 w 90"/>
                <a:gd name="T5" fmla="*/ 99 h 135"/>
                <a:gd name="T6" fmla="*/ 131 w 90"/>
                <a:gd name="T7" fmla="*/ 111 h 135"/>
                <a:gd name="T8" fmla="*/ 128 w 90"/>
                <a:gd name="T9" fmla="*/ 110 h 135"/>
                <a:gd name="T10" fmla="*/ 127 w 90"/>
                <a:gd name="T11" fmla="*/ 110 h 135"/>
                <a:gd name="T12" fmla="*/ 127 w 90"/>
                <a:gd name="T13" fmla="*/ 110 h 135"/>
                <a:gd name="T14" fmla="*/ 122 w 90"/>
                <a:gd name="T15" fmla="*/ 110 h 135"/>
                <a:gd name="T16" fmla="*/ 122 w 90"/>
                <a:gd name="T17" fmla="*/ 108 h 135"/>
                <a:gd name="T18" fmla="*/ 116 w 90"/>
                <a:gd name="T19" fmla="*/ 111 h 135"/>
                <a:gd name="T20" fmla="*/ 116 w 90"/>
                <a:gd name="T21" fmla="*/ 113 h 135"/>
                <a:gd name="T22" fmla="*/ 107 w 90"/>
                <a:gd name="T23" fmla="*/ 115 h 135"/>
                <a:gd name="T24" fmla="*/ 100 w 90"/>
                <a:gd name="T25" fmla="*/ 127 h 135"/>
                <a:gd name="T26" fmla="*/ 97 w 90"/>
                <a:gd name="T27" fmla="*/ 132 h 135"/>
                <a:gd name="T28" fmla="*/ 97 w 90"/>
                <a:gd name="T29" fmla="*/ 135 h 135"/>
                <a:gd name="T30" fmla="*/ 94 w 90"/>
                <a:gd name="T31" fmla="*/ 146 h 135"/>
                <a:gd name="T32" fmla="*/ 93 w 90"/>
                <a:gd name="T33" fmla="*/ 153 h 135"/>
                <a:gd name="T34" fmla="*/ 93 w 90"/>
                <a:gd name="T35" fmla="*/ 153 h 135"/>
                <a:gd name="T36" fmla="*/ 91 w 90"/>
                <a:gd name="T37" fmla="*/ 161 h 135"/>
                <a:gd name="T38" fmla="*/ 86 w 90"/>
                <a:gd name="T39" fmla="*/ 164 h 135"/>
                <a:gd name="T40" fmla="*/ 86 w 90"/>
                <a:gd name="T41" fmla="*/ 175 h 135"/>
                <a:gd name="T42" fmla="*/ 85 w 90"/>
                <a:gd name="T43" fmla="*/ 180 h 135"/>
                <a:gd name="T44" fmla="*/ 82 w 90"/>
                <a:gd name="T45" fmla="*/ 183 h 135"/>
                <a:gd name="T46" fmla="*/ 77 w 90"/>
                <a:gd name="T47" fmla="*/ 183 h 135"/>
                <a:gd name="T48" fmla="*/ 70 w 90"/>
                <a:gd name="T49" fmla="*/ 195 h 135"/>
                <a:gd name="T50" fmla="*/ 68 w 90"/>
                <a:gd name="T51" fmla="*/ 195 h 135"/>
                <a:gd name="T52" fmla="*/ 66 w 90"/>
                <a:gd name="T53" fmla="*/ 198 h 135"/>
                <a:gd name="T54" fmla="*/ 60 w 90"/>
                <a:gd name="T55" fmla="*/ 209 h 135"/>
                <a:gd name="T56" fmla="*/ 57 w 90"/>
                <a:gd name="T57" fmla="*/ 207 h 135"/>
                <a:gd name="T58" fmla="*/ 54 w 90"/>
                <a:gd name="T59" fmla="*/ 207 h 135"/>
                <a:gd name="T60" fmla="*/ 51 w 90"/>
                <a:gd name="T61" fmla="*/ 207 h 135"/>
                <a:gd name="T62" fmla="*/ 46 w 90"/>
                <a:gd name="T63" fmla="*/ 206 h 135"/>
                <a:gd name="T64" fmla="*/ 46 w 90"/>
                <a:gd name="T65" fmla="*/ 203 h 135"/>
                <a:gd name="T66" fmla="*/ 43 w 90"/>
                <a:gd name="T67" fmla="*/ 201 h 135"/>
                <a:gd name="T68" fmla="*/ 40 w 90"/>
                <a:gd name="T69" fmla="*/ 203 h 135"/>
                <a:gd name="T70" fmla="*/ 39 w 90"/>
                <a:gd name="T71" fmla="*/ 201 h 135"/>
                <a:gd name="T72" fmla="*/ 37 w 90"/>
                <a:gd name="T73" fmla="*/ 201 h 135"/>
                <a:gd name="T74" fmla="*/ 32 w 90"/>
                <a:gd name="T75" fmla="*/ 197 h 135"/>
                <a:gd name="T76" fmla="*/ 31 w 90"/>
                <a:gd name="T77" fmla="*/ 198 h 135"/>
                <a:gd name="T78" fmla="*/ 28 w 90"/>
                <a:gd name="T79" fmla="*/ 192 h 135"/>
                <a:gd name="T80" fmla="*/ 26 w 90"/>
                <a:gd name="T81" fmla="*/ 190 h 135"/>
                <a:gd name="T82" fmla="*/ 25 w 90"/>
                <a:gd name="T83" fmla="*/ 187 h 135"/>
                <a:gd name="T84" fmla="*/ 23 w 90"/>
                <a:gd name="T85" fmla="*/ 186 h 135"/>
                <a:gd name="T86" fmla="*/ 20 w 90"/>
                <a:gd name="T87" fmla="*/ 187 h 135"/>
                <a:gd name="T88" fmla="*/ 15 w 90"/>
                <a:gd name="T89" fmla="*/ 186 h 135"/>
                <a:gd name="T90" fmla="*/ 14 w 90"/>
                <a:gd name="T91" fmla="*/ 186 h 135"/>
                <a:gd name="T92" fmla="*/ 9 w 90"/>
                <a:gd name="T93" fmla="*/ 184 h 135"/>
                <a:gd name="T94" fmla="*/ 5 w 90"/>
                <a:gd name="T95" fmla="*/ 178 h 135"/>
                <a:gd name="T96" fmla="*/ 3 w 90"/>
                <a:gd name="T97" fmla="*/ 176 h 135"/>
                <a:gd name="T98" fmla="*/ 2 w 90"/>
                <a:gd name="T99" fmla="*/ 173 h 135"/>
                <a:gd name="T100" fmla="*/ 34 w 90"/>
                <a:gd name="T101" fmla="*/ 0 h 135"/>
                <a:gd name="T102" fmla="*/ 34 w 90"/>
                <a:gd name="T103" fmla="*/ 0 h 13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0"/>
                <a:gd name="T157" fmla="*/ 0 h 135"/>
                <a:gd name="T158" fmla="*/ 90 w 90"/>
                <a:gd name="T159" fmla="*/ 135 h 13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0" h="135">
                  <a:moveTo>
                    <a:pt x="22" y="0"/>
                  </a:moveTo>
                  <a:cubicBezTo>
                    <a:pt x="33" y="10"/>
                    <a:pt x="45" y="21"/>
                    <a:pt x="56" y="31"/>
                  </a:cubicBezTo>
                  <a:cubicBezTo>
                    <a:pt x="62" y="37"/>
                    <a:pt x="68" y="42"/>
                    <a:pt x="74" y="47"/>
                  </a:cubicBezTo>
                  <a:cubicBezTo>
                    <a:pt x="79" y="52"/>
                    <a:pt x="86" y="58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89" y="64"/>
                  </a:cubicBezTo>
                  <a:cubicBezTo>
                    <a:pt x="88" y="66"/>
                    <a:pt x="86" y="70"/>
                    <a:pt x="86" y="72"/>
                  </a:cubicBezTo>
                  <a:cubicBezTo>
                    <a:pt x="86" y="72"/>
                    <a:pt x="86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4" y="71"/>
                    <a:pt x="83" y="71"/>
                    <a:pt x="83" y="71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1" y="71"/>
                    <a:pt x="80" y="71"/>
                    <a:pt x="80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1"/>
                    <a:pt x="79" y="70"/>
                    <a:pt x="79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79" y="72"/>
                    <a:pt x="78" y="73"/>
                    <a:pt x="76" y="74"/>
                  </a:cubicBezTo>
                  <a:cubicBezTo>
                    <a:pt x="76" y="73"/>
                    <a:pt x="76" y="72"/>
                    <a:pt x="75" y="72"/>
                  </a:cubicBezTo>
                  <a:cubicBezTo>
                    <a:pt x="75" y="72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2" y="73"/>
                    <a:pt x="70" y="76"/>
                    <a:pt x="69" y="74"/>
                  </a:cubicBezTo>
                  <a:cubicBezTo>
                    <a:pt x="68" y="76"/>
                    <a:pt x="68" y="78"/>
                    <a:pt x="67" y="79"/>
                  </a:cubicBezTo>
                  <a:cubicBezTo>
                    <a:pt x="66" y="80"/>
                    <a:pt x="66" y="81"/>
                    <a:pt x="65" y="82"/>
                  </a:cubicBezTo>
                  <a:cubicBezTo>
                    <a:pt x="65" y="83"/>
                    <a:pt x="65" y="85"/>
                    <a:pt x="64" y="86"/>
                  </a:cubicBezTo>
                  <a:cubicBezTo>
                    <a:pt x="64" y="86"/>
                    <a:pt x="64" y="85"/>
                    <a:pt x="63" y="85"/>
                  </a:cubicBezTo>
                  <a:cubicBezTo>
                    <a:pt x="63" y="86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8"/>
                    <a:pt x="63" y="89"/>
                    <a:pt x="62" y="90"/>
                  </a:cubicBezTo>
                  <a:cubicBezTo>
                    <a:pt x="60" y="91"/>
                    <a:pt x="61" y="93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6"/>
                    <a:pt x="59" y="98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100"/>
                    <a:pt x="61" y="101"/>
                    <a:pt x="60" y="101"/>
                  </a:cubicBezTo>
                  <a:cubicBezTo>
                    <a:pt x="59" y="102"/>
                    <a:pt x="59" y="104"/>
                    <a:pt x="59" y="104"/>
                  </a:cubicBezTo>
                  <a:cubicBezTo>
                    <a:pt x="58" y="105"/>
                    <a:pt x="57" y="105"/>
                    <a:pt x="57" y="105"/>
                  </a:cubicBezTo>
                  <a:cubicBezTo>
                    <a:pt x="56" y="105"/>
                    <a:pt x="57" y="105"/>
                    <a:pt x="56" y="106"/>
                  </a:cubicBezTo>
                  <a:cubicBezTo>
                    <a:pt x="56" y="108"/>
                    <a:pt x="55" y="112"/>
                    <a:pt x="55" y="113"/>
                  </a:cubicBezTo>
                  <a:cubicBezTo>
                    <a:pt x="55" y="113"/>
                    <a:pt x="56" y="113"/>
                    <a:pt x="56" y="113"/>
                  </a:cubicBezTo>
                  <a:cubicBezTo>
                    <a:pt x="57" y="114"/>
                    <a:pt x="57" y="114"/>
                    <a:pt x="57" y="115"/>
                  </a:cubicBezTo>
                  <a:cubicBezTo>
                    <a:pt x="57" y="116"/>
                    <a:pt x="56" y="116"/>
                    <a:pt x="55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4" y="115"/>
                    <a:pt x="55" y="118"/>
                    <a:pt x="53" y="118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1" y="119"/>
                    <a:pt x="51" y="118"/>
                    <a:pt x="50" y="118"/>
                  </a:cubicBezTo>
                  <a:cubicBezTo>
                    <a:pt x="48" y="119"/>
                    <a:pt x="48" y="126"/>
                    <a:pt x="46" y="125"/>
                  </a:cubicBezTo>
                  <a:cubicBezTo>
                    <a:pt x="45" y="125"/>
                    <a:pt x="45" y="126"/>
                    <a:pt x="45" y="126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5" y="126"/>
                    <a:pt x="45" y="126"/>
                    <a:pt x="44" y="126"/>
                  </a:cubicBezTo>
                  <a:cubicBezTo>
                    <a:pt x="44" y="127"/>
                    <a:pt x="44" y="128"/>
                    <a:pt x="44" y="129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0"/>
                    <a:pt x="43" y="134"/>
                    <a:pt x="41" y="135"/>
                  </a:cubicBezTo>
                  <a:cubicBezTo>
                    <a:pt x="41" y="135"/>
                    <a:pt x="40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8" y="134"/>
                    <a:pt x="37" y="134"/>
                  </a:cubicBezTo>
                  <a:cubicBezTo>
                    <a:pt x="37" y="134"/>
                    <a:pt x="36" y="134"/>
                    <a:pt x="36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5" y="134"/>
                    <a:pt x="34" y="134"/>
                    <a:pt x="34" y="135"/>
                  </a:cubicBezTo>
                  <a:cubicBezTo>
                    <a:pt x="33" y="134"/>
                    <a:pt x="33" y="134"/>
                    <a:pt x="33" y="134"/>
                  </a:cubicBezTo>
                  <a:cubicBezTo>
                    <a:pt x="32" y="134"/>
                    <a:pt x="32" y="135"/>
                    <a:pt x="32" y="135"/>
                  </a:cubicBezTo>
                  <a:cubicBezTo>
                    <a:pt x="32" y="134"/>
                    <a:pt x="31" y="133"/>
                    <a:pt x="30" y="133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0" y="132"/>
                    <a:pt x="30" y="131"/>
                    <a:pt x="30" y="131"/>
                  </a:cubicBezTo>
                  <a:cubicBezTo>
                    <a:pt x="29" y="132"/>
                    <a:pt x="28" y="132"/>
                    <a:pt x="28" y="131"/>
                  </a:cubicBezTo>
                  <a:cubicBezTo>
                    <a:pt x="29" y="130"/>
                    <a:pt x="29" y="130"/>
                    <a:pt x="28" y="130"/>
                  </a:cubicBezTo>
                  <a:cubicBezTo>
                    <a:pt x="28" y="130"/>
                    <a:pt x="27" y="131"/>
                    <a:pt x="27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5" y="131"/>
                    <a:pt x="25" y="131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0"/>
                    <a:pt x="24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0"/>
                    <a:pt x="23" y="130"/>
                    <a:pt x="23" y="130"/>
                  </a:cubicBezTo>
                  <a:cubicBezTo>
                    <a:pt x="23" y="129"/>
                    <a:pt x="22" y="128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8"/>
                    <a:pt x="21" y="128"/>
                    <a:pt x="20" y="128"/>
                  </a:cubicBezTo>
                  <a:cubicBezTo>
                    <a:pt x="20" y="127"/>
                    <a:pt x="20" y="126"/>
                    <a:pt x="19" y="126"/>
                  </a:cubicBezTo>
                  <a:cubicBezTo>
                    <a:pt x="19" y="125"/>
                    <a:pt x="19" y="125"/>
                    <a:pt x="18" y="124"/>
                  </a:cubicBezTo>
                  <a:cubicBezTo>
                    <a:pt x="18" y="124"/>
                    <a:pt x="18" y="123"/>
                    <a:pt x="17" y="12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7" y="122"/>
                    <a:pt x="17" y="122"/>
                    <a:pt x="16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5" y="121"/>
                    <a:pt x="15" y="120"/>
                  </a:cubicBezTo>
                  <a:cubicBezTo>
                    <a:pt x="14" y="121"/>
                    <a:pt x="14" y="121"/>
                    <a:pt x="13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2" y="120"/>
                    <a:pt x="12" y="120"/>
                    <a:pt x="11" y="120"/>
                  </a:cubicBezTo>
                  <a:cubicBezTo>
                    <a:pt x="11" y="120"/>
                    <a:pt x="10" y="120"/>
                    <a:pt x="10" y="120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0"/>
                    <a:pt x="10" y="120"/>
                    <a:pt x="9" y="120"/>
                  </a:cubicBezTo>
                  <a:cubicBezTo>
                    <a:pt x="9" y="119"/>
                    <a:pt x="8" y="119"/>
                    <a:pt x="7" y="119"/>
                  </a:cubicBezTo>
                  <a:cubicBezTo>
                    <a:pt x="7" y="119"/>
                    <a:pt x="7" y="119"/>
                    <a:pt x="6" y="119"/>
                  </a:cubicBezTo>
                  <a:cubicBezTo>
                    <a:pt x="6" y="118"/>
                    <a:pt x="6" y="118"/>
                    <a:pt x="5" y="119"/>
                  </a:cubicBezTo>
                  <a:cubicBezTo>
                    <a:pt x="4" y="118"/>
                    <a:pt x="4" y="116"/>
                    <a:pt x="3" y="115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5"/>
                    <a:pt x="3" y="115"/>
                    <a:pt x="2" y="114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1" y="114"/>
                    <a:pt x="2" y="112"/>
                    <a:pt x="1" y="112"/>
                  </a:cubicBezTo>
                  <a:cubicBezTo>
                    <a:pt x="0" y="81"/>
                    <a:pt x="1" y="51"/>
                    <a:pt x="0" y="20"/>
                  </a:cubicBezTo>
                  <a:cubicBezTo>
                    <a:pt x="8" y="14"/>
                    <a:pt x="15" y="7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2" name="Freeform 8919" descr="© INSCALE GmbH, 05.05.2010&#10;http://www.presentationload.com/">
              <a:extLst>
                <a:ext uri="{FF2B5EF4-FFF2-40B4-BE49-F238E27FC236}">
                  <a16:creationId xmlns:a16="http://schemas.microsoft.com/office/drawing/2014/main" id="{0EBBDCF7-EE5D-8041-B8BF-E1BEAD054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942"/>
              <a:ext cx="88" cy="110"/>
            </a:xfrm>
            <a:custGeom>
              <a:avLst/>
              <a:gdLst>
                <a:gd name="T0" fmla="*/ 86 w 57"/>
                <a:gd name="T1" fmla="*/ 5 h 71"/>
                <a:gd name="T2" fmla="*/ 85 w 57"/>
                <a:gd name="T3" fmla="*/ 17 h 71"/>
                <a:gd name="T4" fmla="*/ 82 w 57"/>
                <a:gd name="T5" fmla="*/ 25 h 71"/>
                <a:gd name="T6" fmla="*/ 79 w 57"/>
                <a:gd name="T7" fmla="*/ 29 h 71"/>
                <a:gd name="T8" fmla="*/ 86 w 57"/>
                <a:gd name="T9" fmla="*/ 39 h 71"/>
                <a:gd name="T10" fmla="*/ 77 w 57"/>
                <a:gd name="T11" fmla="*/ 57 h 71"/>
                <a:gd name="T12" fmla="*/ 73 w 57"/>
                <a:gd name="T13" fmla="*/ 110 h 71"/>
                <a:gd name="T14" fmla="*/ 71 w 57"/>
                <a:gd name="T15" fmla="*/ 108 h 71"/>
                <a:gd name="T16" fmla="*/ 68 w 57"/>
                <a:gd name="T17" fmla="*/ 107 h 71"/>
                <a:gd name="T18" fmla="*/ 60 w 57"/>
                <a:gd name="T19" fmla="*/ 108 h 71"/>
                <a:gd name="T20" fmla="*/ 59 w 57"/>
                <a:gd name="T21" fmla="*/ 107 h 71"/>
                <a:gd name="T22" fmla="*/ 56 w 57"/>
                <a:gd name="T23" fmla="*/ 107 h 71"/>
                <a:gd name="T24" fmla="*/ 52 w 57"/>
                <a:gd name="T25" fmla="*/ 107 h 71"/>
                <a:gd name="T26" fmla="*/ 51 w 57"/>
                <a:gd name="T27" fmla="*/ 107 h 71"/>
                <a:gd name="T28" fmla="*/ 49 w 57"/>
                <a:gd name="T29" fmla="*/ 108 h 71"/>
                <a:gd name="T30" fmla="*/ 46 w 57"/>
                <a:gd name="T31" fmla="*/ 108 h 71"/>
                <a:gd name="T32" fmla="*/ 45 w 57"/>
                <a:gd name="T33" fmla="*/ 108 h 71"/>
                <a:gd name="T34" fmla="*/ 42 w 57"/>
                <a:gd name="T35" fmla="*/ 107 h 71"/>
                <a:gd name="T36" fmla="*/ 42 w 57"/>
                <a:gd name="T37" fmla="*/ 107 h 71"/>
                <a:gd name="T38" fmla="*/ 37 w 57"/>
                <a:gd name="T39" fmla="*/ 104 h 71"/>
                <a:gd name="T40" fmla="*/ 34 w 57"/>
                <a:gd name="T41" fmla="*/ 102 h 71"/>
                <a:gd name="T42" fmla="*/ 31 w 57"/>
                <a:gd name="T43" fmla="*/ 101 h 71"/>
                <a:gd name="T44" fmla="*/ 31 w 57"/>
                <a:gd name="T45" fmla="*/ 101 h 71"/>
                <a:gd name="T46" fmla="*/ 29 w 57"/>
                <a:gd name="T47" fmla="*/ 101 h 71"/>
                <a:gd name="T48" fmla="*/ 26 w 57"/>
                <a:gd name="T49" fmla="*/ 98 h 71"/>
                <a:gd name="T50" fmla="*/ 25 w 57"/>
                <a:gd name="T51" fmla="*/ 98 h 71"/>
                <a:gd name="T52" fmla="*/ 0 w 57"/>
                <a:gd name="T53" fmla="*/ 74 h 71"/>
                <a:gd name="T54" fmla="*/ 0 w 57"/>
                <a:gd name="T55" fmla="*/ 48 h 71"/>
                <a:gd name="T56" fmla="*/ 22 w 57"/>
                <a:gd name="T57" fmla="*/ 46 h 71"/>
                <a:gd name="T58" fmla="*/ 22 w 57"/>
                <a:gd name="T59" fmla="*/ 12 h 71"/>
                <a:gd name="T60" fmla="*/ 40 w 57"/>
                <a:gd name="T61" fmla="*/ 8 h 71"/>
                <a:gd name="T62" fmla="*/ 49 w 57"/>
                <a:gd name="T63" fmla="*/ 2 h 71"/>
                <a:gd name="T64" fmla="*/ 76 w 57"/>
                <a:gd name="T65" fmla="*/ 2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71"/>
                <a:gd name="T101" fmla="*/ 57 w 57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71">
                  <a:moveTo>
                    <a:pt x="49" y="1"/>
                  </a:moveTo>
                  <a:cubicBezTo>
                    <a:pt x="51" y="1"/>
                    <a:pt x="54" y="1"/>
                    <a:pt x="56" y="3"/>
                  </a:cubicBezTo>
                  <a:cubicBezTo>
                    <a:pt x="56" y="4"/>
                    <a:pt x="56" y="5"/>
                    <a:pt x="56" y="7"/>
                  </a:cubicBezTo>
                  <a:cubicBezTo>
                    <a:pt x="57" y="9"/>
                    <a:pt x="56" y="9"/>
                    <a:pt x="55" y="11"/>
                  </a:cubicBezTo>
                  <a:cubicBezTo>
                    <a:pt x="54" y="12"/>
                    <a:pt x="54" y="13"/>
                    <a:pt x="54" y="14"/>
                  </a:cubicBezTo>
                  <a:cubicBezTo>
                    <a:pt x="54" y="15"/>
                    <a:pt x="54" y="17"/>
                    <a:pt x="53" y="16"/>
                  </a:cubicBezTo>
                  <a:cubicBezTo>
                    <a:pt x="52" y="16"/>
                    <a:pt x="52" y="15"/>
                    <a:pt x="52" y="16"/>
                  </a:cubicBezTo>
                  <a:cubicBezTo>
                    <a:pt x="51" y="16"/>
                    <a:pt x="52" y="18"/>
                    <a:pt x="51" y="19"/>
                  </a:cubicBezTo>
                  <a:cubicBezTo>
                    <a:pt x="51" y="20"/>
                    <a:pt x="53" y="22"/>
                    <a:pt x="54" y="22"/>
                  </a:cubicBezTo>
                  <a:cubicBezTo>
                    <a:pt x="54" y="23"/>
                    <a:pt x="56" y="24"/>
                    <a:pt x="56" y="25"/>
                  </a:cubicBezTo>
                  <a:cubicBezTo>
                    <a:pt x="56" y="26"/>
                    <a:pt x="52" y="26"/>
                    <a:pt x="51" y="27"/>
                  </a:cubicBezTo>
                  <a:cubicBezTo>
                    <a:pt x="49" y="29"/>
                    <a:pt x="50" y="33"/>
                    <a:pt x="50" y="37"/>
                  </a:cubicBezTo>
                  <a:cubicBezTo>
                    <a:pt x="50" y="48"/>
                    <a:pt x="50" y="59"/>
                    <a:pt x="50" y="71"/>
                  </a:cubicBezTo>
                  <a:cubicBezTo>
                    <a:pt x="49" y="70"/>
                    <a:pt x="48" y="70"/>
                    <a:pt x="47" y="71"/>
                  </a:cubicBezTo>
                  <a:cubicBezTo>
                    <a:pt x="46" y="70"/>
                    <a:pt x="47" y="69"/>
                    <a:pt x="47" y="69"/>
                  </a:cubicBezTo>
                  <a:cubicBezTo>
                    <a:pt x="46" y="68"/>
                    <a:pt x="46" y="69"/>
                    <a:pt x="46" y="70"/>
                  </a:cubicBezTo>
                  <a:cubicBezTo>
                    <a:pt x="46" y="70"/>
                    <a:pt x="45" y="70"/>
                    <a:pt x="45" y="70"/>
                  </a:cubicBezTo>
                  <a:cubicBezTo>
                    <a:pt x="45" y="70"/>
                    <a:pt x="44" y="69"/>
                    <a:pt x="44" y="69"/>
                  </a:cubicBezTo>
                  <a:cubicBezTo>
                    <a:pt x="44" y="69"/>
                    <a:pt x="43" y="69"/>
                    <a:pt x="42" y="69"/>
                  </a:cubicBezTo>
                  <a:cubicBezTo>
                    <a:pt x="41" y="69"/>
                    <a:pt x="40" y="70"/>
                    <a:pt x="39" y="70"/>
                  </a:cubicBezTo>
                  <a:cubicBezTo>
                    <a:pt x="39" y="70"/>
                    <a:pt x="39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9"/>
                    <a:pt x="37" y="68"/>
                    <a:pt x="36" y="68"/>
                  </a:cubicBezTo>
                  <a:cubicBezTo>
                    <a:pt x="36" y="68"/>
                    <a:pt x="36" y="69"/>
                    <a:pt x="36" y="69"/>
                  </a:cubicBezTo>
                  <a:cubicBezTo>
                    <a:pt x="35" y="69"/>
                    <a:pt x="35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9"/>
                    <a:pt x="33" y="70"/>
                    <a:pt x="32" y="70"/>
                  </a:cubicBezTo>
                  <a:cubicBezTo>
                    <a:pt x="32" y="70"/>
                    <a:pt x="31" y="70"/>
                    <a:pt x="31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7" y="69"/>
                    <a:pt x="26" y="69"/>
                  </a:cubicBezTo>
                  <a:cubicBezTo>
                    <a:pt x="26" y="68"/>
                    <a:pt x="25" y="68"/>
                    <a:pt x="24" y="67"/>
                  </a:cubicBezTo>
                  <a:cubicBezTo>
                    <a:pt x="24" y="66"/>
                    <a:pt x="24" y="65"/>
                    <a:pt x="23" y="66"/>
                  </a:cubicBezTo>
                  <a:cubicBezTo>
                    <a:pt x="23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1" y="66"/>
                    <a:pt x="21" y="66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65"/>
                    <a:pt x="20" y="64"/>
                    <a:pt x="20" y="64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4"/>
                  </a:cubicBezTo>
                  <a:cubicBezTo>
                    <a:pt x="18" y="64"/>
                    <a:pt x="17" y="64"/>
                    <a:pt x="17" y="63"/>
                  </a:cubicBezTo>
                  <a:cubicBezTo>
                    <a:pt x="17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2" y="59"/>
                    <a:pt x="7" y="55"/>
                    <a:pt x="3" y="52"/>
                  </a:cubicBezTo>
                  <a:cubicBezTo>
                    <a:pt x="3" y="51"/>
                    <a:pt x="0" y="49"/>
                    <a:pt x="0" y="48"/>
                  </a:cubicBezTo>
                  <a:cubicBezTo>
                    <a:pt x="0" y="46"/>
                    <a:pt x="0" y="43"/>
                    <a:pt x="0" y="40"/>
                  </a:cubicBezTo>
                  <a:cubicBezTo>
                    <a:pt x="0" y="37"/>
                    <a:pt x="0" y="34"/>
                    <a:pt x="0" y="31"/>
                  </a:cubicBezTo>
                  <a:cubicBezTo>
                    <a:pt x="0" y="30"/>
                    <a:pt x="3" y="30"/>
                    <a:pt x="5" y="30"/>
                  </a:cubicBezTo>
                  <a:cubicBezTo>
                    <a:pt x="8" y="30"/>
                    <a:pt x="11" y="30"/>
                    <a:pt x="14" y="30"/>
                  </a:cubicBezTo>
                  <a:cubicBezTo>
                    <a:pt x="15" y="30"/>
                    <a:pt x="14" y="28"/>
                    <a:pt x="14" y="27"/>
                  </a:cubicBezTo>
                  <a:cubicBezTo>
                    <a:pt x="14" y="20"/>
                    <a:pt x="14" y="14"/>
                    <a:pt x="14" y="8"/>
                  </a:cubicBezTo>
                  <a:cubicBezTo>
                    <a:pt x="14" y="5"/>
                    <a:pt x="14" y="5"/>
                    <a:pt x="16" y="5"/>
                  </a:cubicBezTo>
                  <a:cubicBezTo>
                    <a:pt x="19" y="5"/>
                    <a:pt x="22" y="5"/>
                    <a:pt x="26" y="5"/>
                  </a:cubicBezTo>
                  <a:cubicBezTo>
                    <a:pt x="28" y="5"/>
                    <a:pt x="25" y="2"/>
                    <a:pt x="27" y="1"/>
                  </a:cubicBezTo>
                  <a:cubicBezTo>
                    <a:pt x="27" y="0"/>
                    <a:pt x="31" y="1"/>
                    <a:pt x="32" y="1"/>
                  </a:cubicBezTo>
                  <a:cubicBezTo>
                    <a:pt x="38" y="1"/>
                    <a:pt x="44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3" name="Freeform 8920" descr="© INSCALE GmbH, 05.05.2010&#10;http://www.presentationload.com/">
              <a:extLst>
                <a:ext uri="{FF2B5EF4-FFF2-40B4-BE49-F238E27FC236}">
                  <a16:creationId xmlns:a16="http://schemas.microsoft.com/office/drawing/2014/main" id="{24E4F467-58B9-734B-BADA-D04C15A0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946"/>
              <a:ext cx="113" cy="174"/>
            </a:xfrm>
            <a:custGeom>
              <a:avLst/>
              <a:gdLst>
                <a:gd name="T0" fmla="*/ 111 w 73"/>
                <a:gd name="T1" fmla="*/ 107 h 112"/>
                <a:gd name="T2" fmla="*/ 105 w 73"/>
                <a:gd name="T3" fmla="*/ 168 h 112"/>
                <a:gd name="T4" fmla="*/ 104 w 73"/>
                <a:gd name="T5" fmla="*/ 168 h 112"/>
                <a:gd name="T6" fmla="*/ 101 w 73"/>
                <a:gd name="T7" fmla="*/ 166 h 112"/>
                <a:gd name="T8" fmla="*/ 85 w 73"/>
                <a:gd name="T9" fmla="*/ 158 h 112"/>
                <a:gd name="T10" fmla="*/ 82 w 73"/>
                <a:gd name="T11" fmla="*/ 155 h 112"/>
                <a:gd name="T12" fmla="*/ 79 w 73"/>
                <a:gd name="T13" fmla="*/ 154 h 112"/>
                <a:gd name="T14" fmla="*/ 79 w 73"/>
                <a:gd name="T15" fmla="*/ 154 h 112"/>
                <a:gd name="T16" fmla="*/ 77 w 73"/>
                <a:gd name="T17" fmla="*/ 154 h 112"/>
                <a:gd name="T18" fmla="*/ 76 w 73"/>
                <a:gd name="T19" fmla="*/ 151 h 112"/>
                <a:gd name="T20" fmla="*/ 71 w 73"/>
                <a:gd name="T21" fmla="*/ 143 h 112"/>
                <a:gd name="T22" fmla="*/ 68 w 73"/>
                <a:gd name="T23" fmla="*/ 138 h 112"/>
                <a:gd name="T24" fmla="*/ 65 w 73"/>
                <a:gd name="T25" fmla="*/ 137 h 112"/>
                <a:gd name="T26" fmla="*/ 63 w 73"/>
                <a:gd name="T27" fmla="*/ 135 h 112"/>
                <a:gd name="T28" fmla="*/ 60 w 73"/>
                <a:gd name="T29" fmla="*/ 137 h 112"/>
                <a:gd name="T30" fmla="*/ 60 w 73"/>
                <a:gd name="T31" fmla="*/ 137 h 112"/>
                <a:gd name="T32" fmla="*/ 59 w 73"/>
                <a:gd name="T33" fmla="*/ 135 h 112"/>
                <a:gd name="T34" fmla="*/ 57 w 73"/>
                <a:gd name="T35" fmla="*/ 135 h 112"/>
                <a:gd name="T36" fmla="*/ 54 w 73"/>
                <a:gd name="T37" fmla="*/ 131 h 112"/>
                <a:gd name="T38" fmla="*/ 53 w 73"/>
                <a:gd name="T39" fmla="*/ 131 h 112"/>
                <a:gd name="T40" fmla="*/ 51 w 73"/>
                <a:gd name="T41" fmla="*/ 129 h 112"/>
                <a:gd name="T42" fmla="*/ 48 w 73"/>
                <a:gd name="T43" fmla="*/ 124 h 112"/>
                <a:gd name="T44" fmla="*/ 46 w 73"/>
                <a:gd name="T45" fmla="*/ 123 h 112"/>
                <a:gd name="T46" fmla="*/ 43 w 73"/>
                <a:gd name="T47" fmla="*/ 121 h 112"/>
                <a:gd name="T48" fmla="*/ 42 w 73"/>
                <a:gd name="T49" fmla="*/ 117 h 112"/>
                <a:gd name="T50" fmla="*/ 37 w 73"/>
                <a:gd name="T51" fmla="*/ 101 h 112"/>
                <a:gd name="T52" fmla="*/ 36 w 73"/>
                <a:gd name="T53" fmla="*/ 99 h 112"/>
                <a:gd name="T54" fmla="*/ 34 w 73"/>
                <a:gd name="T55" fmla="*/ 99 h 112"/>
                <a:gd name="T56" fmla="*/ 31 w 73"/>
                <a:gd name="T57" fmla="*/ 90 h 112"/>
                <a:gd name="T58" fmla="*/ 29 w 73"/>
                <a:gd name="T59" fmla="*/ 90 h 112"/>
                <a:gd name="T60" fmla="*/ 29 w 73"/>
                <a:gd name="T61" fmla="*/ 84 h 112"/>
                <a:gd name="T62" fmla="*/ 26 w 73"/>
                <a:gd name="T63" fmla="*/ 73 h 112"/>
                <a:gd name="T64" fmla="*/ 28 w 73"/>
                <a:gd name="T65" fmla="*/ 65 h 112"/>
                <a:gd name="T66" fmla="*/ 23 w 73"/>
                <a:gd name="T67" fmla="*/ 45 h 112"/>
                <a:gd name="T68" fmla="*/ 22 w 73"/>
                <a:gd name="T69" fmla="*/ 44 h 112"/>
                <a:gd name="T70" fmla="*/ 20 w 73"/>
                <a:gd name="T71" fmla="*/ 40 h 112"/>
                <a:gd name="T72" fmla="*/ 17 w 73"/>
                <a:gd name="T73" fmla="*/ 36 h 112"/>
                <a:gd name="T74" fmla="*/ 12 w 73"/>
                <a:gd name="T75" fmla="*/ 30 h 112"/>
                <a:gd name="T76" fmla="*/ 11 w 73"/>
                <a:gd name="T77" fmla="*/ 16 h 112"/>
                <a:gd name="T78" fmla="*/ 5 w 73"/>
                <a:gd name="T79" fmla="*/ 3 h 112"/>
                <a:gd name="T80" fmla="*/ 5 w 73"/>
                <a:gd name="T81" fmla="*/ 3 h 112"/>
                <a:gd name="T82" fmla="*/ 0 w 73"/>
                <a:gd name="T83" fmla="*/ 0 h 112"/>
                <a:gd name="T84" fmla="*/ 111 w 73"/>
                <a:gd name="T85" fmla="*/ 26 h 112"/>
                <a:gd name="T86" fmla="*/ 111 w 73"/>
                <a:gd name="T87" fmla="*/ 26 h 1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3"/>
                <a:gd name="T133" fmla="*/ 0 h 112"/>
                <a:gd name="T134" fmla="*/ 73 w 73"/>
                <a:gd name="T135" fmla="*/ 112 h 1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3" h="112">
                  <a:moveTo>
                    <a:pt x="72" y="17"/>
                  </a:moveTo>
                  <a:cubicBezTo>
                    <a:pt x="72" y="34"/>
                    <a:pt x="72" y="52"/>
                    <a:pt x="72" y="69"/>
                  </a:cubicBezTo>
                  <a:cubicBezTo>
                    <a:pt x="72" y="81"/>
                    <a:pt x="73" y="93"/>
                    <a:pt x="73" y="105"/>
                  </a:cubicBezTo>
                  <a:cubicBezTo>
                    <a:pt x="73" y="112"/>
                    <a:pt x="72" y="107"/>
                    <a:pt x="68" y="108"/>
                  </a:cubicBezTo>
                  <a:cubicBezTo>
                    <a:pt x="68" y="107"/>
                    <a:pt x="67" y="107"/>
                    <a:pt x="67" y="107"/>
                  </a:cubicBezTo>
                  <a:cubicBezTo>
                    <a:pt x="67" y="107"/>
                    <a:pt x="67" y="108"/>
                    <a:pt x="67" y="108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6" y="107"/>
                    <a:pt x="65" y="107"/>
                    <a:pt x="65" y="107"/>
                  </a:cubicBezTo>
                  <a:cubicBezTo>
                    <a:pt x="64" y="107"/>
                    <a:pt x="63" y="106"/>
                    <a:pt x="62" y="106"/>
                  </a:cubicBezTo>
                  <a:cubicBezTo>
                    <a:pt x="59" y="107"/>
                    <a:pt x="57" y="103"/>
                    <a:pt x="55" y="102"/>
                  </a:cubicBezTo>
                  <a:cubicBezTo>
                    <a:pt x="55" y="102"/>
                    <a:pt x="54" y="102"/>
                    <a:pt x="54" y="101"/>
                  </a:cubicBezTo>
                  <a:cubicBezTo>
                    <a:pt x="54" y="101"/>
                    <a:pt x="54" y="100"/>
                    <a:pt x="53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3" y="100"/>
                    <a:pt x="52" y="100"/>
                    <a:pt x="51" y="99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1" y="99"/>
                    <a:pt x="51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8"/>
                    <a:pt x="50" y="97"/>
                    <a:pt x="49" y="97"/>
                  </a:cubicBezTo>
                  <a:cubicBezTo>
                    <a:pt x="49" y="96"/>
                    <a:pt x="47" y="95"/>
                    <a:pt x="47" y="94"/>
                  </a:cubicBezTo>
                  <a:cubicBezTo>
                    <a:pt x="47" y="93"/>
                    <a:pt x="48" y="91"/>
                    <a:pt x="46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6" y="91"/>
                    <a:pt x="45" y="90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3" y="89"/>
                    <a:pt x="43" y="88"/>
                    <a:pt x="42" y="88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8"/>
                    <a:pt x="41" y="88"/>
                    <a:pt x="41" y="8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8"/>
                    <a:pt x="40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9" y="88"/>
                    <a:pt x="39" y="88"/>
                  </a:cubicBezTo>
                  <a:cubicBezTo>
                    <a:pt x="39" y="88"/>
                    <a:pt x="38" y="88"/>
                    <a:pt x="38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7"/>
                    <a:pt x="38" y="87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6"/>
                    <a:pt x="36" y="86"/>
                    <a:pt x="36" y="86"/>
                  </a:cubicBezTo>
                  <a:cubicBezTo>
                    <a:pt x="36" y="85"/>
                    <a:pt x="36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2" y="82"/>
                    <a:pt x="32" y="81"/>
                    <a:pt x="31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0" y="80"/>
                    <a:pt x="30" y="80"/>
                    <a:pt x="30" y="79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79"/>
                    <a:pt x="30" y="79"/>
                    <a:pt x="29" y="79"/>
                  </a:cubicBezTo>
                  <a:cubicBezTo>
                    <a:pt x="29" y="80"/>
                    <a:pt x="28" y="79"/>
                    <a:pt x="28" y="78"/>
                  </a:cubicBezTo>
                  <a:cubicBezTo>
                    <a:pt x="28" y="77"/>
                    <a:pt x="26" y="76"/>
                    <a:pt x="27" y="75"/>
                  </a:cubicBezTo>
                  <a:cubicBezTo>
                    <a:pt x="28" y="75"/>
                    <a:pt x="28" y="75"/>
                    <a:pt x="27" y="75"/>
                  </a:cubicBezTo>
                  <a:cubicBezTo>
                    <a:pt x="26" y="74"/>
                    <a:pt x="27" y="72"/>
                    <a:pt x="26" y="71"/>
                  </a:cubicBezTo>
                  <a:cubicBezTo>
                    <a:pt x="26" y="70"/>
                    <a:pt x="24" y="67"/>
                    <a:pt x="24" y="65"/>
                  </a:cubicBezTo>
                  <a:cubicBezTo>
                    <a:pt x="24" y="65"/>
                    <a:pt x="24" y="65"/>
                    <a:pt x="23" y="65"/>
                  </a:cubicBezTo>
                  <a:cubicBezTo>
                    <a:pt x="23" y="65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2" y="64"/>
                    <a:pt x="22" y="64"/>
                  </a:cubicBezTo>
                  <a:cubicBezTo>
                    <a:pt x="23" y="63"/>
                    <a:pt x="21" y="60"/>
                    <a:pt x="20" y="59"/>
                  </a:cubicBezTo>
                  <a:cubicBezTo>
                    <a:pt x="20" y="59"/>
                    <a:pt x="20" y="58"/>
                    <a:pt x="20" y="58"/>
                  </a:cubicBezTo>
                  <a:cubicBezTo>
                    <a:pt x="20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6"/>
                    <a:pt x="18" y="55"/>
                    <a:pt x="19" y="54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1"/>
                    <a:pt x="17" y="48"/>
                    <a:pt x="17" y="47"/>
                  </a:cubicBezTo>
                  <a:cubicBezTo>
                    <a:pt x="17" y="47"/>
                    <a:pt x="17" y="45"/>
                    <a:pt x="17" y="45"/>
                  </a:cubicBezTo>
                  <a:cubicBezTo>
                    <a:pt x="18" y="44"/>
                    <a:pt x="18" y="43"/>
                    <a:pt x="18" y="42"/>
                  </a:cubicBezTo>
                  <a:cubicBezTo>
                    <a:pt x="17" y="38"/>
                    <a:pt x="19" y="32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4" y="29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0" y="23"/>
                    <a:pt x="11" y="21"/>
                    <a:pt x="10" y="21"/>
                  </a:cubicBezTo>
                  <a:cubicBezTo>
                    <a:pt x="10" y="20"/>
                    <a:pt x="8" y="21"/>
                    <a:pt x="8" y="19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7" y="15"/>
                    <a:pt x="7" y="12"/>
                    <a:pt x="7" y="10"/>
                  </a:cubicBezTo>
                  <a:cubicBezTo>
                    <a:pt x="6" y="8"/>
                    <a:pt x="5" y="4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6"/>
                    <a:pt x="44" y="11"/>
                    <a:pt x="66" y="17"/>
                  </a:cubicBezTo>
                  <a:cubicBezTo>
                    <a:pt x="68" y="17"/>
                    <a:pt x="70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4" name="Freeform 8921" descr="© INSCALE GmbH, 05.05.2010&#10;http://www.presentationload.com/">
              <a:extLst>
                <a:ext uri="{FF2B5EF4-FFF2-40B4-BE49-F238E27FC236}">
                  <a16:creationId xmlns:a16="http://schemas.microsoft.com/office/drawing/2014/main" id="{511B8494-08D9-6F46-9066-10DBBB327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946"/>
              <a:ext cx="70" cy="76"/>
            </a:xfrm>
            <a:custGeom>
              <a:avLst/>
              <a:gdLst>
                <a:gd name="T0" fmla="*/ 44 w 45"/>
                <a:gd name="T1" fmla="*/ 14 h 49"/>
                <a:gd name="T2" fmla="*/ 54 w 45"/>
                <a:gd name="T3" fmla="*/ 29 h 49"/>
                <a:gd name="T4" fmla="*/ 58 w 45"/>
                <a:gd name="T5" fmla="*/ 34 h 49"/>
                <a:gd name="T6" fmla="*/ 58 w 45"/>
                <a:gd name="T7" fmla="*/ 37 h 49"/>
                <a:gd name="T8" fmla="*/ 62 w 45"/>
                <a:gd name="T9" fmla="*/ 34 h 49"/>
                <a:gd name="T10" fmla="*/ 65 w 45"/>
                <a:gd name="T11" fmla="*/ 47 h 49"/>
                <a:gd name="T12" fmla="*/ 70 w 45"/>
                <a:gd name="T13" fmla="*/ 57 h 49"/>
                <a:gd name="T14" fmla="*/ 61 w 45"/>
                <a:gd name="T15" fmla="*/ 67 h 49"/>
                <a:gd name="T16" fmla="*/ 53 w 45"/>
                <a:gd name="T17" fmla="*/ 74 h 49"/>
                <a:gd name="T18" fmla="*/ 44 w 45"/>
                <a:gd name="T19" fmla="*/ 68 h 49"/>
                <a:gd name="T20" fmla="*/ 40 w 45"/>
                <a:gd name="T21" fmla="*/ 67 h 49"/>
                <a:gd name="T22" fmla="*/ 39 w 45"/>
                <a:gd name="T23" fmla="*/ 64 h 49"/>
                <a:gd name="T24" fmla="*/ 34 w 45"/>
                <a:gd name="T25" fmla="*/ 65 h 49"/>
                <a:gd name="T26" fmla="*/ 23 w 45"/>
                <a:gd name="T27" fmla="*/ 60 h 49"/>
                <a:gd name="T28" fmla="*/ 14 w 45"/>
                <a:gd name="T29" fmla="*/ 65 h 49"/>
                <a:gd name="T30" fmla="*/ 8 w 45"/>
                <a:gd name="T31" fmla="*/ 65 h 49"/>
                <a:gd name="T32" fmla="*/ 5 w 45"/>
                <a:gd name="T33" fmla="*/ 67 h 49"/>
                <a:gd name="T34" fmla="*/ 2 w 45"/>
                <a:gd name="T35" fmla="*/ 67 h 49"/>
                <a:gd name="T36" fmla="*/ 0 w 45"/>
                <a:gd name="T37" fmla="*/ 0 h 49"/>
                <a:gd name="T38" fmla="*/ 22 w 45"/>
                <a:gd name="T39" fmla="*/ 14 h 49"/>
                <a:gd name="T40" fmla="*/ 44 w 45"/>
                <a:gd name="T41" fmla="*/ 14 h 49"/>
                <a:gd name="T42" fmla="*/ 44 w 45"/>
                <a:gd name="T43" fmla="*/ 14 h 49"/>
                <a:gd name="T44" fmla="*/ 44 w 45"/>
                <a:gd name="T45" fmla="*/ 14 h 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49"/>
                <a:gd name="T71" fmla="*/ 45 w 45"/>
                <a:gd name="T72" fmla="*/ 49 h 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49">
                  <a:moveTo>
                    <a:pt x="28" y="9"/>
                  </a:moveTo>
                  <a:cubicBezTo>
                    <a:pt x="29" y="13"/>
                    <a:pt x="30" y="18"/>
                    <a:pt x="35" y="19"/>
                  </a:cubicBezTo>
                  <a:cubicBezTo>
                    <a:pt x="36" y="20"/>
                    <a:pt x="37" y="21"/>
                    <a:pt x="37" y="22"/>
                  </a:cubicBezTo>
                  <a:cubicBezTo>
                    <a:pt x="38" y="23"/>
                    <a:pt x="37" y="23"/>
                    <a:pt x="37" y="24"/>
                  </a:cubicBezTo>
                  <a:cubicBezTo>
                    <a:pt x="38" y="24"/>
                    <a:pt x="39" y="23"/>
                    <a:pt x="40" y="22"/>
                  </a:cubicBezTo>
                  <a:cubicBezTo>
                    <a:pt x="41" y="25"/>
                    <a:pt x="42" y="27"/>
                    <a:pt x="42" y="30"/>
                  </a:cubicBezTo>
                  <a:cubicBezTo>
                    <a:pt x="43" y="31"/>
                    <a:pt x="45" y="35"/>
                    <a:pt x="45" y="37"/>
                  </a:cubicBezTo>
                  <a:cubicBezTo>
                    <a:pt x="44" y="39"/>
                    <a:pt x="40" y="42"/>
                    <a:pt x="39" y="43"/>
                  </a:cubicBezTo>
                  <a:cubicBezTo>
                    <a:pt x="37" y="44"/>
                    <a:pt x="36" y="47"/>
                    <a:pt x="34" y="48"/>
                  </a:cubicBezTo>
                  <a:cubicBezTo>
                    <a:pt x="31" y="49"/>
                    <a:pt x="31" y="45"/>
                    <a:pt x="28" y="44"/>
                  </a:cubicBezTo>
                  <a:cubicBezTo>
                    <a:pt x="28" y="43"/>
                    <a:pt x="27" y="43"/>
                    <a:pt x="26" y="43"/>
                  </a:cubicBezTo>
                  <a:cubicBezTo>
                    <a:pt x="26" y="43"/>
                    <a:pt x="25" y="41"/>
                    <a:pt x="25" y="41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19" y="42"/>
                    <a:pt x="18" y="33"/>
                    <a:pt x="15" y="39"/>
                  </a:cubicBezTo>
                  <a:cubicBezTo>
                    <a:pt x="14" y="40"/>
                    <a:pt x="10" y="42"/>
                    <a:pt x="9" y="42"/>
                  </a:cubicBezTo>
                  <a:cubicBezTo>
                    <a:pt x="8" y="42"/>
                    <a:pt x="7" y="42"/>
                    <a:pt x="5" y="42"/>
                  </a:cubicBezTo>
                  <a:cubicBezTo>
                    <a:pt x="4" y="43"/>
                    <a:pt x="4" y="43"/>
                    <a:pt x="3" y="43"/>
                  </a:cubicBezTo>
                  <a:cubicBezTo>
                    <a:pt x="3" y="43"/>
                    <a:pt x="2" y="43"/>
                    <a:pt x="1" y="43"/>
                  </a:cubicBezTo>
                  <a:cubicBezTo>
                    <a:pt x="1" y="29"/>
                    <a:pt x="0" y="14"/>
                    <a:pt x="0" y="0"/>
                  </a:cubicBezTo>
                  <a:cubicBezTo>
                    <a:pt x="4" y="3"/>
                    <a:pt x="9" y="6"/>
                    <a:pt x="14" y="9"/>
                  </a:cubicBezTo>
                  <a:cubicBezTo>
                    <a:pt x="19" y="9"/>
                    <a:pt x="23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5" name="Freeform 8922" descr="© INSCALE GmbH, 05.05.2010&#10;http://www.presentationload.com/">
              <a:extLst>
                <a:ext uri="{FF2B5EF4-FFF2-40B4-BE49-F238E27FC236}">
                  <a16:creationId xmlns:a16="http://schemas.microsoft.com/office/drawing/2014/main" id="{21F5F59E-986C-1B41-B79D-3E7CEE3F3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943"/>
              <a:ext cx="79" cy="77"/>
            </a:xfrm>
            <a:custGeom>
              <a:avLst/>
              <a:gdLst>
                <a:gd name="T0" fmla="*/ 12 w 51"/>
                <a:gd name="T1" fmla="*/ 3 h 50"/>
                <a:gd name="T2" fmla="*/ 15 w 51"/>
                <a:gd name="T3" fmla="*/ 6 h 50"/>
                <a:gd name="T4" fmla="*/ 17 w 51"/>
                <a:gd name="T5" fmla="*/ 5 h 50"/>
                <a:gd name="T6" fmla="*/ 25 w 51"/>
                <a:gd name="T7" fmla="*/ 11 h 50"/>
                <a:gd name="T8" fmla="*/ 26 w 51"/>
                <a:gd name="T9" fmla="*/ 11 h 50"/>
                <a:gd name="T10" fmla="*/ 29 w 51"/>
                <a:gd name="T11" fmla="*/ 17 h 50"/>
                <a:gd name="T12" fmla="*/ 36 w 51"/>
                <a:gd name="T13" fmla="*/ 26 h 50"/>
                <a:gd name="T14" fmla="*/ 39 w 51"/>
                <a:gd name="T15" fmla="*/ 28 h 50"/>
                <a:gd name="T16" fmla="*/ 42 w 51"/>
                <a:gd name="T17" fmla="*/ 25 h 50"/>
                <a:gd name="T18" fmla="*/ 50 w 51"/>
                <a:gd name="T19" fmla="*/ 20 h 50"/>
                <a:gd name="T20" fmla="*/ 53 w 51"/>
                <a:gd name="T21" fmla="*/ 20 h 50"/>
                <a:gd name="T22" fmla="*/ 64 w 51"/>
                <a:gd name="T23" fmla="*/ 20 h 50"/>
                <a:gd name="T24" fmla="*/ 73 w 51"/>
                <a:gd name="T25" fmla="*/ 26 h 50"/>
                <a:gd name="T26" fmla="*/ 74 w 51"/>
                <a:gd name="T27" fmla="*/ 35 h 50"/>
                <a:gd name="T28" fmla="*/ 67 w 51"/>
                <a:gd name="T29" fmla="*/ 52 h 50"/>
                <a:gd name="T30" fmla="*/ 45 w 51"/>
                <a:gd name="T31" fmla="*/ 77 h 50"/>
                <a:gd name="T32" fmla="*/ 12 w 51"/>
                <a:gd name="T33" fmla="*/ 46 h 50"/>
                <a:gd name="T34" fmla="*/ 2 w 51"/>
                <a:gd name="T35" fmla="*/ 37 h 50"/>
                <a:gd name="T36" fmla="*/ 6 w 51"/>
                <a:gd name="T37" fmla="*/ 26 h 50"/>
                <a:gd name="T38" fmla="*/ 8 w 51"/>
                <a:gd name="T39" fmla="*/ 18 h 50"/>
                <a:gd name="T40" fmla="*/ 6 w 51"/>
                <a:gd name="T41" fmla="*/ 20 h 50"/>
                <a:gd name="T42" fmla="*/ 12 w 51"/>
                <a:gd name="T43" fmla="*/ 3 h 50"/>
                <a:gd name="T44" fmla="*/ 12 w 51"/>
                <a:gd name="T45" fmla="*/ 3 h 50"/>
                <a:gd name="T46" fmla="*/ 12 w 51"/>
                <a:gd name="T47" fmla="*/ 3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1"/>
                <a:gd name="T73" fmla="*/ 0 h 50"/>
                <a:gd name="T74" fmla="*/ 51 w 51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1" h="50">
                  <a:moveTo>
                    <a:pt x="8" y="2"/>
                  </a:moveTo>
                  <a:cubicBezTo>
                    <a:pt x="8" y="3"/>
                    <a:pt x="9" y="3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5" y="0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20" y="14"/>
                    <a:pt x="21" y="15"/>
                    <a:pt x="23" y="17"/>
                  </a:cubicBezTo>
                  <a:cubicBezTo>
                    <a:pt x="23" y="17"/>
                    <a:pt x="25" y="18"/>
                    <a:pt x="25" y="18"/>
                  </a:cubicBezTo>
                  <a:cubicBezTo>
                    <a:pt x="26" y="18"/>
                    <a:pt x="26" y="17"/>
                    <a:pt x="27" y="16"/>
                  </a:cubicBezTo>
                  <a:cubicBezTo>
                    <a:pt x="28" y="15"/>
                    <a:pt x="30" y="14"/>
                    <a:pt x="32" y="13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7" y="10"/>
                    <a:pt x="39" y="15"/>
                    <a:pt x="41" y="13"/>
                  </a:cubicBezTo>
                  <a:cubicBezTo>
                    <a:pt x="43" y="15"/>
                    <a:pt x="46" y="15"/>
                    <a:pt x="47" y="17"/>
                  </a:cubicBezTo>
                  <a:cubicBezTo>
                    <a:pt x="51" y="17"/>
                    <a:pt x="49" y="21"/>
                    <a:pt x="48" y="23"/>
                  </a:cubicBezTo>
                  <a:cubicBezTo>
                    <a:pt x="46" y="27"/>
                    <a:pt x="45" y="30"/>
                    <a:pt x="43" y="34"/>
                  </a:cubicBezTo>
                  <a:cubicBezTo>
                    <a:pt x="41" y="40"/>
                    <a:pt x="34" y="45"/>
                    <a:pt x="29" y="50"/>
                  </a:cubicBezTo>
                  <a:cubicBezTo>
                    <a:pt x="22" y="44"/>
                    <a:pt x="15" y="37"/>
                    <a:pt x="8" y="30"/>
                  </a:cubicBezTo>
                  <a:cubicBezTo>
                    <a:pt x="6" y="29"/>
                    <a:pt x="1" y="26"/>
                    <a:pt x="1" y="24"/>
                  </a:cubicBezTo>
                  <a:cubicBezTo>
                    <a:pt x="0" y="22"/>
                    <a:pt x="3" y="19"/>
                    <a:pt x="4" y="17"/>
                  </a:cubicBezTo>
                  <a:cubicBezTo>
                    <a:pt x="5" y="16"/>
                    <a:pt x="6" y="14"/>
                    <a:pt x="5" y="12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5" y="10"/>
                    <a:pt x="7" y="6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6" name="Freeform 8923" descr="© INSCALE GmbH, 05.05.2010&#10;http://www.presentationload.com/">
              <a:extLst>
                <a:ext uri="{FF2B5EF4-FFF2-40B4-BE49-F238E27FC236}">
                  <a16:creationId xmlns:a16="http://schemas.microsoft.com/office/drawing/2014/main" id="{B254BBB7-12CF-FB4E-BB43-CCAD76C0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955"/>
              <a:ext cx="66" cy="64"/>
            </a:xfrm>
            <a:custGeom>
              <a:avLst/>
              <a:gdLst>
                <a:gd name="T0" fmla="*/ 35 w 42"/>
                <a:gd name="T1" fmla="*/ 0 h 41"/>
                <a:gd name="T2" fmla="*/ 41 w 42"/>
                <a:gd name="T3" fmla="*/ 6 h 41"/>
                <a:gd name="T4" fmla="*/ 41 w 42"/>
                <a:gd name="T5" fmla="*/ 11 h 41"/>
                <a:gd name="T6" fmla="*/ 44 w 42"/>
                <a:gd name="T7" fmla="*/ 14 h 41"/>
                <a:gd name="T8" fmla="*/ 46 w 42"/>
                <a:gd name="T9" fmla="*/ 16 h 41"/>
                <a:gd name="T10" fmla="*/ 50 w 42"/>
                <a:gd name="T11" fmla="*/ 20 h 41"/>
                <a:gd name="T12" fmla="*/ 57 w 42"/>
                <a:gd name="T13" fmla="*/ 28 h 41"/>
                <a:gd name="T14" fmla="*/ 60 w 42"/>
                <a:gd name="T15" fmla="*/ 28 h 41"/>
                <a:gd name="T16" fmla="*/ 63 w 42"/>
                <a:gd name="T17" fmla="*/ 30 h 41"/>
                <a:gd name="T18" fmla="*/ 66 w 42"/>
                <a:gd name="T19" fmla="*/ 31 h 41"/>
                <a:gd name="T20" fmla="*/ 61 w 42"/>
                <a:gd name="T21" fmla="*/ 37 h 41"/>
                <a:gd name="T22" fmla="*/ 57 w 42"/>
                <a:gd name="T23" fmla="*/ 41 h 41"/>
                <a:gd name="T24" fmla="*/ 53 w 42"/>
                <a:gd name="T25" fmla="*/ 48 h 41"/>
                <a:gd name="T26" fmla="*/ 30 w 42"/>
                <a:gd name="T27" fmla="*/ 64 h 41"/>
                <a:gd name="T28" fmla="*/ 27 w 42"/>
                <a:gd name="T29" fmla="*/ 50 h 41"/>
                <a:gd name="T30" fmla="*/ 24 w 42"/>
                <a:gd name="T31" fmla="*/ 36 h 41"/>
                <a:gd name="T32" fmla="*/ 0 w 42"/>
                <a:gd name="T33" fmla="*/ 19 h 41"/>
                <a:gd name="T34" fmla="*/ 16 w 42"/>
                <a:gd name="T35" fmla="*/ 11 h 41"/>
                <a:gd name="T36" fmla="*/ 35 w 42"/>
                <a:gd name="T37" fmla="*/ 0 h 41"/>
                <a:gd name="T38" fmla="*/ 35 w 42"/>
                <a:gd name="T39" fmla="*/ 0 h 41"/>
                <a:gd name="T40" fmla="*/ 35 w 42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41"/>
                <a:gd name="T65" fmla="*/ 42 w 42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41">
                  <a:moveTo>
                    <a:pt x="22" y="0"/>
                  </a:moveTo>
                  <a:cubicBezTo>
                    <a:pt x="23" y="1"/>
                    <a:pt x="27" y="1"/>
                    <a:pt x="26" y="4"/>
                  </a:cubicBezTo>
                  <a:cubicBezTo>
                    <a:pt x="26" y="4"/>
                    <a:pt x="26" y="7"/>
                    <a:pt x="26" y="7"/>
                  </a:cubicBezTo>
                  <a:cubicBezTo>
                    <a:pt x="27" y="7"/>
                    <a:pt x="28" y="8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1" y="11"/>
                    <a:pt x="31" y="12"/>
                    <a:pt x="32" y="13"/>
                  </a:cubicBezTo>
                  <a:cubicBezTo>
                    <a:pt x="33" y="14"/>
                    <a:pt x="35" y="19"/>
                    <a:pt x="36" y="18"/>
                  </a:cubicBezTo>
                  <a:cubicBezTo>
                    <a:pt x="37" y="19"/>
                    <a:pt x="38" y="19"/>
                    <a:pt x="38" y="18"/>
                  </a:cubicBezTo>
                  <a:cubicBezTo>
                    <a:pt x="39" y="19"/>
                    <a:pt x="39" y="19"/>
                    <a:pt x="40" y="19"/>
                  </a:cubicBezTo>
                  <a:cubicBezTo>
                    <a:pt x="40" y="20"/>
                    <a:pt x="41" y="20"/>
                    <a:pt x="42" y="20"/>
                  </a:cubicBezTo>
                  <a:cubicBezTo>
                    <a:pt x="40" y="22"/>
                    <a:pt x="40" y="24"/>
                    <a:pt x="39" y="24"/>
                  </a:cubicBezTo>
                  <a:cubicBezTo>
                    <a:pt x="38" y="24"/>
                    <a:pt x="37" y="24"/>
                    <a:pt x="36" y="26"/>
                  </a:cubicBezTo>
                  <a:cubicBezTo>
                    <a:pt x="35" y="28"/>
                    <a:pt x="36" y="28"/>
                    <a:pt x="34" y="31"/>
                  </a:cubicBezTo>
                  <a:cubicBezTo>
                    <a:pt x="29" y="35"/>
                    <a:pt x="24" y="38"/>
                    <a:pt x="19" y="41"/>
                  </a:cubicBezTo>
                  <a:cubicBezTo>
                    <a:pt x="18" y="38"/>
                    <a:pt x="18" y="35"/>
                    <a:pt x="17" y="32"/>
                  </a:cubicBezTo>
                  <a:cubicBezTo>
                    <a:pt x="17" y="30"/>
                    <a:pt x="17" y="25"/>
                    <a:pt x="15" y="23"/>
                  </a:cubicBezTo>
                  <a:cubicBezTo>
                    <a:pt x="10" y="19"/>
                    <a:pt x="5" y="15"/>
                    <a:pt x="0" y="12"/>
                  </a:cubicBezTo>
                  <a:cubicBezTo>
                    <a:pt x="3" y="11"/>
                    <a:pt x="8" y="9"/>
                    <a:pt x="10" y="7"/>
                  </a:cubicBezTo>
                  <a:cubicBezTo>
                    <a:pt x="14" y="5"/>
                    <a:pt x="18" y="2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7" name="Freeform 8924" descr="© INSCALE GmbH, 05.05.2010&#10;http://www.presentationload.com/">
              <a:extLst>
                <a:ext uri="{FF2B5EF4-FFF2-40B4-BE49-F238E27FC236}">
                  <a16:creationId xmlns:a16="http://schemas.microsoft.com/office/drawing/2014/main" id="{A6F9DD6F-077F-1041-A66A-2B5E7A9CC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959"/>
              <a:ext cx="63" cy="53"/>
            </a:xfrm>
            <a:custGeom>
              <a:avLst/>
              <a:gdLst>
                <a:gd name="T0" fmla="*/ 63 w 41"/>
                <a:gd name="T1" fmla="*/ 0 h 35"/>
                <a:gd name="T2" fmla="*/ 61 w 41"/>
                <a:gd name="T3" fmla="*/ 2 h 35"/>
                <a:gd name="T4" fmla="*/ 60 w 41"/>
                <a:gd name="T5" fmla="*/ 8 h 35"/>
                <a:gd name="T6" fmla="*/ 58 w 41"/>
                <a:gd name="T7" fmla="*/ 14 h 35"/>
                <a:gd name="T8" fmla="*/ 61 w 41"/>
                <a:gd name="T9" fmla="*/ 21 h 35"/>
                <a:gd name="T10" fmla="*/ 60 w 41"/>
                <a:gd name="T11" fmla="*/ 24 h 35"/>
                <a:gd name="T12" fmla="*/ 60 w 41"/>
                <a:gd name="T13" fmla="*/ 32 h 35"/>
                <a:gd name="T14" fmla="*/ 58 w 41"/>
                <a:gd name="T15" fmla="*/ 38 h 35"/>
                <a:gd name="T16" fmla="*/ 60 w 41"/>
                <a:gd name="T17" fmla="*/ 41 h 35"/>
                <a:gd name="T18" fmla="*/ 58 w 41"/>
                <a:gd name="T19" fmla="*/ 44 h 35"/>
                <a:gd name="T20" fmla="*/ 57 w 41"/>
                <a:gd name="T21" fmla="*/ 44 h 35"/>
                <a:gd name="T22" fmla="*/ 54 w 41"/>
                <a:gd name="T23" fmla="*/ 41 h 35"/>
                <a:gd name="T24" fmla="*/ 52 w 41"/>
                <a:gd name="T25" fmla="*/ 42 h 35"/>
                <a:gd name="T26" fmla="*/ 46 w 41"/>
                <a:gd name="T27" fmla="*/ 42 h 35"/>
                <a:gd name="T28" fmla="*/ 43 w 41"/>
                <a:gd name="T29" fmla="*/ 48 h 35"/>
                <a:gd name="T30" fmla="*/ 37 w 41"/>
                <a:gd name="T31" fmla="*/ 50 h 35"/>
                <a:gd name="T32" fmla="*/ 35 w 41"/>
                <a:gd name="T33" fmla="*/ 50 h 35"/>
                <a:gd name="T34" fmla="*/ 34 w 41"/>
                <a:gd name="T35" fmla="*/ 50 h 35"/>
                <a:gd name="T36" fmla="*/ 26 w 41"/>
                <a:gd name="T37" fmla="*/ 50 h 35"/>
                <a:gd name="T38" fmla="*/ 14 w 41"/>
                <a:gd name="T39" fmla="*/ 50 h 35"/>
                <a:gd name="T40" fmla="*/ 12 w 41"/>
                <a:gd name="T41" fmla="*/ 45 h 35"/>
                <a:gd name="T42" fmla="*/ 0 w 41"/>
                <a:gd name="T43" fmla="*/ 5 h 35"/>
                <a:gd name="T44" fmla="*/ 5 w 41"/>
                <a:gd name="T45" fmla="*/ 5 h 35"/>
                <a:gd name="T46" fmla="*/ 6 w 41"/>
                <a:gd name="T47" fmla="*/ 5 h 35"/>
                <a:gd name="T48" fmla="*/ 18 w 41"/>
                <a:gd name="T49" fmla="*/ 5 h 35"/>
                <a:gd name="T50" fmla="*/ 18 w 41"/>
                <a:gd name="T51" fmla="*/ 0 h 35"/>
                <a:gd name="T52" fmla="*/ 63 w 41"/>
                <a:gd name="T53" fmla="*/ 0 h 35"/>
                <a:gd name="T54" fmla="*/ 63 w 41"/>
                <a:gd name="T55" fmla="*/ 0 h 35"/>
                <a:gd name="T56" fmla="*/ 63 w 41"/>
                <a:gd name="T57" fmla="*/ 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1"/>
                <a:gd name="T88" fmla="*/ 0 h 35"/>
                <a:gd name="T89" fmla="*/ 41 w 41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1" h="35">
                  <a:moveTo>
                    <a:pt x="41" y="0"/>
                  </a:moveTo>
                  <a:cubicBezTo>
                    <a:pt x="41" y="1"/>
                    <a:pt x="41" y="1"/>
                    <a:pt x="40" y="1"/>
                  </a:cubicBezTo>
                  <a:cubicBezTo>
                    <a:pt x="41" y="3"/>
                    <a:pt x="40" y="3"/>
                    <a:pt x="39" y="5"/>
                  </a:cubicBezTo>
                  <a:cubicBezTo>
                    <a:pt x="39" y="6"/>
                    <a:pt x="38" y="8"/>
                    <a:pt x="38" y="9"/>
                  </a:cubicBezTo>
                  <a:cubicBezTo>
                    <a:pt x="38" y="10"/>
                    <a:pt x="39" y="13"/>
                    <a:pt x="40" y="14"/>
                  </a:cubicBezTo>
                  <a:cubicBezTo>
                    <a:pt x="40" y="15"/>
                    <a:pt x="39" y="15"/>
                    <a:pt x="39" y="16"/>
                  </a:cubicBezTo>
                  <a:cubicBezTo>
                    <a:pt x="39" y="17"/>
                    <a:pt x="38" y="19"/>
                    <a:pt x="39" y="21"/>
                  </a:cubicBezTo>
                  <a:cubicBezTo>
                    <a:pt x="40" y="21"/>
                    <a:pt x="38" y="23"/>
                    <a:pt x="38" y="25"/>
                  </a:cubicBezTo>
                  <a:cubicBezTo>
                    <a:pt x="38" y="25"/>
                    <a:pt x="41" y="26"/>
                    <a:pt x="39" y="27"/>
                  </a:cubicBezTo>
                  <a:cubicBezTo>
                    <a:pt x="39" y="28"/>
                    <a:pt x="38" y="28"/>
                    <a:pt x="38" y="29"/>
                  </a:cubicBezTo>
                  <a:cubicBezTo>
                    <a:pt x="38" y="29"/>
                    <a:pt x="37" y="29"/>
                    <a:pt x="37" y="29"/>
                  </a:cubicBezTo>
                  <a:cubicBezTo>
                    <a:pt x="36" y="28"/>
                    <a:pt x="35" y="28"/>
                    <a:pt x="35" y="27"/>
                  </a:cubicBezTo>
                  <a:cubicBezTo>
                    <a:pt x="34" y="27"/>
                    <a:pt x="34" y="27"/>
                    <a:pt x="34" y="28"/>
                  </a:cubicBezTo>
                  <a:cubicBezTo>
                    <a:pt x="33" y="26"/>
                    <a:pt x="32" y="29"/>
                    <a:pt x="30" y="28"/>
                  </a:cubicBezTo>
                  <a:cubicBezTo>
                    <a:pt x="28" y="28"/>
                    <a:pt x="29" y="31"/>
                    <a:pt x="28" y="32"/>
                  </a:cubicBezTo>
                  <a:cubicBezTo>
                    <a:pt x="27" y="33"/>
                    <a:pt x="25" y="33"/>
                    <a:pt x="24" y="33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0" y="35"/>
                    <a:pt x="19" y="33"/>
                    <a:pt x="17" y="33"/>
                  </a:cubicBezTo>
                  <a:cubicBezTo>
                    <a:pt x="14" y="33"/>
                    <a:pt x="12" y="33"/>
                    <a:pt x="9" y="33"/>
                  </a:cubicBezTo>
                  <a:cubicBezTo>
                    <a:pt x="9" y="33"/>
                    <a:pt x="8" y="30"/>
                    <a:pt x="8" y="30"/>
                  </a:cubicBezTo>
                  <a:cubicBezTo>
                    <a:pt x="5" y="21"/>
                    <a:pt x="3" y="1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7" y="3"/>
                    <a:pt x="9" y="3"/>
                    <a:pt x="12" y="3"/>
                  </a:cubicBezTo>
                  <a:cubicBezTo>
                    <a:pt x="12" y="2"/>
                    <a:pt x="12" y="1"/>
                    <a:pt x="12" y="0"/>
                  </a:cubicBezTo>
                  <a:cubicBezTo>
                    <a:pt x="22" y="0"/>
                    <a:pt x="3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8" name="Freeform 8925" descr="© INSCALE GmbH, 05.05.2010&#10;http://www.presentationload.com/">
              <a:extLst>
                <a:ext uri="{FF2B5EF4-FFF2-40B4-BE49-F238E27FC236}">
                  <a16:creationId xmlns:a16="http://schemas.microsoft.com/office/drawing/2014/main" id="{93975719-F8AD-6048-8086-58AC275E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962"/>
              <a:ext cx="68" cy="46"/>
            </a:xfrm>
            <a:custGeom>
              <a:avLst/>
              <a:gdLst>
                <a:gd name="T0" fmla="*/ 31 w 44"/>
                <a:gd name="T1" fmla="*/ 0 h 30"/>
                <a:gd name="T2" fmla="*/ 68 w 44"/>
                <a:gd name="T3" fmla="*/ 0 h 30"/>
                <a:gd name="T4" fmla="*/ 66 w 44"/>
                <a:gd name="T5" fmla="*/ 43 h 30"/>
                <a:gd name="T6" fmla="*/ 60 w 44"/>
                <a:gd name="T7" fmla="*/ 44 h 30"/>
                <a:gd name="T8" fmla="*/ 34 w 44"/>
                <a:gd name="T9" fmla="*/ 44 h 30"/>
                <a:gd name="T10" fmla="*/ 8 w 44"/>
                <a:gd name="T11" fmla="*/ 44 h 30"/>
                <a:gd name="T12" fmla="*/ 0 w 44"/>
                <a:gd name="T13" fmla="*/ 43 h 30"/>
                <a:gd name="T14" fmla="*/ 0 w 44"/>
                <a:gd name="T15" fmla="*/ 0 h 30"/>
                <a:gd name="T16" fmla="*/ 31 w 44"/>
                <a:gd name="T17" fmla="*/ 0 h 30"/>
                <a:gd name="T18" fmla="*/ 31 w 44"/>
                <a:gd name="T19" fmla="*/ 0 h 30"/>
                <a:gd name="T20" fmla="*/ 31 w 44"/>
                <a:gd name="T21" fmla="*/ 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30"/>
                <a:gd name="T35" fmla="*/ 44 w 44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30">
                  <a:moveTo>
                    <a:pt x="20" y="0"/>
                  </a:moveTo>
                  <a:cubicBezTo>
                    <a:pt x="28" y="0"/>
                    <a:pt x="36" y="0"/>
                    <a:pt x="44" y="0"/>
                  </a:cubicBezTo>
                  <a:cubicBezTo>
                    <a:pt x="43" y="9"/>
                    <a:pt x="43" y="19"/>
                    <a:pt x="43" y="28"/>
                  </a:cubicBezTo>
                  <a:cubicBezTo>
                    <a:pt x="43" y="30"/>
                    <a:pt x="41" y="29"/>
                    <a:pt x="39" y="29"/>
                  </a:cubicBezTo>
                  <a:cubicBezTo>
                    <a:pt x="33" y="29"/>
                    <a:pt x="28" y="29"/>
                    <a:pt x="22" y="29"/>
                  </a:cubicBezTo>
                  <a:cubicBezTo>
                    <a:pt x="16" y="29"/>
                    <a:pt x="11" y="29"/>
                    <a:pt x="5" y="29"/>
                  </a:cubicBezTo>
                  <a:cubicBezTo>
                    <a:pt x="4" y="29"/>
                    <a:pt x="0" y="30"/>
                    <a:pt x="0" y="28"/>
                  </a:cubicBezTo>
                  <a:cubicBezTo>
                    <a:pt x="0" y="19"/>
                    <a:pt x="0" y="9"/>
                    <a:pt x="0" y="0"/>
                  </a:cubicBezTo>
                  <a:cubicBezTo>
                    <a:pt x="7" y="0"/>
                    <a:pt x="13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9" name="Freeform 8926" descr="© INSCALE GmbH, 05.05.2010&#10;http://www.presentationload.com/">
              <a:extLst>
                <a:ext uri="{FF2B5EF4-FFF2-40B4-BE49-F238E27FC236}">
                  <a16:creationId xmlns:a16="http://schemas.microsoft.com/office/drawing/2014/main" id="{C10F30B4-3F75-3944-8280-19AFF0341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960"/>
              <a:ext cx="45" cy="72"/>
            </a:xfrm>
            <a:custGeom>
              <a:avLst/>
              <a:gdLst>
                <a:gd name="T0" fmla="*/ 22 w 29"/>
                <a:gd name="T1" fmla="*/ 3 h 46"/>
                <a:gd name="T2" fmla="*/ 45 w 29"/>
                <a:gd name="T3" fmla="*/ 11 h 46"/>
                <a:gd name="T4" fmla="*/ 34 w 29"/>
                <a:gd name="T5" fmla="*/ 39 h 46"/>
                <a:gd name="T6" fmla="*/ 28 w 29"/>
                <a:gd name="T7" fmla="*/ 59 h 46"/>
                <a:gd name="T8" fmla="*/ 17 w 29"/>
                <a:gd name="T9" fmla="*/ 72 h 46"/>
                <a:gd name="T10" fmla="*/ 6 w 29"/>
                <a:gd name="T11" fmla="*/ 55 h 46"/>
                <a:gd name="T12" fmla="*/ 0 w 29"/>
                <a:gd name="T13" fmla="*/ 44 h 46"/>
                <a:gd name="T14" fmla="*/ 2 w 29"/>
                <a:gd name="T15" fmla="*/ 2 h 46"/>
                <a:gd name="T16" fmla="*/ 22 w 29"/>
                <a:gd name="T17" fmla="*/ 3 h 46"/>
                <a:gd name="T18" fmla="*/ 22 w 29"/>
                <a:gd name="T19" fmla="*/ 3 h 46"/>
                <a:gd name="T20" fmla="*/ 22 w 29"/>
                <a:gd name="T21" fmla="*/ 3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46"/>
                <a:gd name="T35" fmla="*/ 29 w 29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46">
                  <a:moveTo>
                    <a:pt x="14" y="2"/>
                  </a:moveTo>
                  <a:cubicBezTo>
                    <a:pt x="19" y="4"/>
                    <a:pt x="24" y="5"/>
                    <a:pt x="29" y="7"/>
                  </a:cubicBezTo>
                  <a:cubicBezTo>
                    <a:pt x="26" y="13"/>
                    <a:pt x="24" y="19"/>
                    <a:pt x="22" y="25"/>
                  </a:cubicBezTo>
                  <a:cubicBezTo>
                    <a:pt x="21" y="30"/>
                    <a:pt x="19" y="34"/>
                    <a:pt x="18" y="38"/>
                  </a:cubicBezTo>
                  <a:cubicBezTo>
                    <a:pt x="17" y="40"/>
                    <a:pt x="13" y="44"/>
                    <a:pt x="11" y="46"/>
                  </a:cubicBezTo>
                  <a:cubicBezTo>
                    <a:pt x="9" y="42"/>
                    <a:pt x="6" y="39"/>
                    <a:pt x="4" y="35"/>
                  </a:cubicBezTo>
                  <a:cubicBezTo>
                    <a:pt x="2" y="33"/>
                    <a:pt x="0" y="31"/>
                    <a:pt x="0" y="28"/>
                  </a:cubicBezTo>
                  <a:cubicBezTo>
                    <a:pt x="0" y="19"/>
                    <a:pt x="0" y="10"/>
                    <a:pt x="1" y="1"/>
                  </a:cubicBezTo>
                  <a:cubicBezTo>
                    <a:pt x="5" y="1"/>
                    <a:pt x="11" y="0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0" name="Freeform 8927" descr="© INSCALE GmbH, 05.05.2010&#10;http://www.presentationload.com/">
              <a:extLst>
                <a:ext uri="{FF2B5EF4-FFF2-40B4-BE49-F238E27FC236}">
                  <a16:creationId xmlns:a16="http://schemas.microsoft.com/office/drawing/2014/main" id="{EB736731-AAA1-B343-A993-FE0BB6C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962"/>
              <a:ext cx="71" cy="75"/>
            </a:xfrm>
            <a:custGeom>
              <a:avLst/>
              <a:gdLst>
                <a:gd name="T0" fmla="*/ 31 w 46"/>
                <a:gd name="T1" fmla="*/ 2 h 49"/>
                <a:gd name="T2" fmla="*/ 34 w 46"/>
                <a:gd name="T3" fmla="*/ 2 h 49"/>
                <a:gd name="T4" fmla="*/ 42 w 46"/>
                <a:gd name="T5" fmla="*/ 3 h 49"/>
                <a:gd name="T6" fmla="*/ 43 w 46"/>
                <a:gd name="T7" fmla="*/ 9 h 49"/>
                <a:gd name="T8" fmla="*/ 51 w 46"/>
                <a:gd name="T9" fmla="*/ 37 h 49"/>
                <a:gd name="T10" fmla="*/ 54 w 46"/>
                <a:gd name="T11" fmla="*/ 46 h 49"/>
                <a:gd name="T12" fmla="*/ 60 w 46"/>
                <a:gd name="T13" fmla="*/ 47 h 49"/>
                <a:gd name="T14" fmla="*/ 68 w 46"/>
                <a:gd name="T15" fmla="*/ 47 h 49"/>
                <a:gd name="T16" fmla="*/ 68 w 46"/>
                <a:gd name="T17" fmla="*/ 61 h 49"/>
                <a:gd name="T18" fmla="*/ 66 w 46"/>
                <a:gd name="T19" fmla="*/ 75 h 49"/>
                <a:gd name="T20" fmla="*/ 39 w 46"/>
                <a:gd name="T21" fmla="*/ 75 h 49"/>
                <a:gd name="T22" fmla="*/ 17 w 46"/>
                <a:gd name="T23" fmla="*/ 75 h 49"/>
                <a:gd name="T24" fmla="*/ 17 w 46"/>
                <a:gd name="T25" fmla="*/ 67 h 49"/>
                <a:gd name="T26" fmla="*/ 17 w 46"/>
                <a:gd name="T27" fmla="*/ 67 h 49"/>
                <a:gd name="T28" fmla="*/ 12 w 46"/>
                <a:gd name="T29" fmla="*/ 63 h 49"/>
                <a:gd name="T30" fmla="*/ 2 w 46"/>
                <a:gd name="T31" fmla="*/ 23 h 49"/>
                <a:gd name="T32" fmla="*/ 2 w 46"/>
                <a:gd name="T33" fmla="*/ 18 h 49"/>
                <a:gd name="T34" fmla="*/ 11 w 46"/>
                <a:gd name="T35" fmla="*/ 12 h 49"/>
                <a:gd name="T36" fmla="*/ 31 w 46"/>
                <a:gd name="T37" fmla="*/ 2 h 49"/>
                <a:gd name="T38" fmla="*/ 31 w 46"/>
                <a:gd name="T39" fmla="*/ 2 h 49"/>
                <a:gd name="T40" fmla="*/ 31 w 46"/>
                <a:gd name="T41" fmla="*/ 2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49"/>
                <a:gd name="T65" fmla="*/ 46 w 46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49">
                  <a:moveTo>
                    <a:pt x="20" y="1"/>
                  </a:moveTo>
                  <a:cubicBezTo>
                    <a:pt x="21" y="1"/>
                    <a:pt x="21" y="1"/>
                    <a:pt x="22" y="1"/>
                  </a:cubicBezTo>
                  <a:cubicBezTo>
                    <a:pt x="24" y="1"/>
                    <a:pt x="26" y="0"/>
                    <a:pt x="27" y="2"/>
                  </a:cubicBezTo>
                  <a:cubicBezTo>
                    <a:pt x="27" y="3"/>
                    <a:pt x="27" y="5"/>
                    <a:pt x="28" y="6"/>
                  </a:cubicBezTo>
                  <a:cubicBezTo>
                    <a:pt x="29" y="12"/>
                    <a:pt x="31" y="18"/>
                    <a:pt x="33" y="24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5" y="32"/>
                    <a:pt x="38" y="31"/>
                    <a:pt x="39" y="31"/>
                  </a:cubicBezTo>
                  <a:cubicBezTo>
                    <a:pt x="40" y="31"/>
                    <a:pt x="44" y="31"/>
                    <a:pt x="44" y="31"/>
                  </a:cubicBezTo>
                  <a:cubicBezTo>
                    <a:pt x="44" y="34"/>
                    <a:pt x="44" y="37"/>
                    <a:pt x="44" y="40"/>
                  </a:cubicBezTo>
                  <a:cubicBezTo>
                    <a:pt x="44" y="42"/>
                    <a:pt x="46" y="49"/>
                    <a:pt x="43" y="49"/>
                  </a:cubicBezTo>
                  <a:cubicBezTo>
                    <a:pt x="37" y="49"/>
                    <a:pt x="31" y="49"/>
                    <a:pt x="25" y="49"/>
                  </a:cubicBezTo>
                  <a:cubicBezTo>
                    <a:pt x="21" y="49"/>
                    <a:pt x="16" y="49"/>
                    <a:pt x="11" y="49"/>
                  </a:cubicBezTo>
                  <a:cubicBezTo>
                    <a:pt x="10" y="49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3"/>
                    <a:pt x="10" y="40"/>
                    <a:pt x="8" y="41"/>
                  </a:cubicBezTo>
                  <a:cubicBezTo>
                    <a:pt x="6" y="32"/>
                    <a:pt x="4" y="23"/>
                    <a:pt x="1" y="15"/>
                  </a:cubicBezTo>
                  <a:cubicBezTo>
                    <a:pt x="1" y="14"/>
                    <a:pt x="0" y="13"/>
                    <a:pt x="1" y="12"/>
                  </a:cubicBezTo>
                  <a:cubicBezTo>
                    <a:pt x="3" y="11"/>
                    <a:pt x="5" y="10"/>
                    <a:pt x="7" y="8"/>
                  </a:cubicBezTo>
                  <a:cubicBezTo>
                    <a:pt x="11" y="6"/>
                    <a:pt x="16" y="3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1" name="Freeform 8928" descr="© INSCALE GmbH, 05.05.2010&#10;http://www.presentationload.com/">
              <a:extLst>
                <a:ext uri="{FF2B5EF4-FFF2-40B4-BE49-F238E27FC236}">
                  <a16:creationId xmlns:a16="http://schemas.microsoft.com/office/drawing/2014/main" id="{35ABDF07-0A72-2848-A085-E2894495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972"/>
              <a:ext cx="60" cy="78"/>
            </a:xfrm>
            <a:custGeom>
              <a:avLst/>
              <a:gdLst>
                <a:gd name="T0" fmla="*/ 31 w 39"/>
                <a:gd name="T1" fmla="*/ 2 h 50"/>
                <a:gd name="T2" fmla="*/ 49 w 39"/>
                <a:gd name="T3" fmla="*/ 16 h 50"/>
                <a:gd name="T4" fmla="*/ 55 w 39"/>
                <a:gd name="T5" fmla="*/ 23 h 50"/>
                <a:gd name="T6" fmla="*/ 57 w 39"/>
                <a:gd name="T7" fmla="*/ 36 h 50"/>
                <a:gd name="T8" fmla="*/ 57 w 39"/>
                <a:gd name="T9" fmla="*/ 47 h 50"/>
                <a:gd name="T10" fmla="*/ 49 w 39"/>
                <a:gd name="T11" fmla="*/ 58 h 50"/>
                <a:gd name="T12" fmla="*/ 32 w 39"/>
                <a:gd name="T13" fmla="*/ 78 h 50"/>
                <a:gd name="T14" fmla="*/ 15 w 39"/>
                <a:gd name="T15" fmla="*/ 59 h 50"/>
                <a:gd name="T16" fmla="*/ 5 w 39"/>
                <a:gd name="T17" fmla="*/ 47 h 50"/>
                <a:gd name="T18" fmla="*/ 2 w 39"/>
                <a:gd name="T19" fmla="*/ 42 h 50"/>
                <a:gd name="T20" fmla="*/ 17 w 39"/>
                <a:gd name="T21" fmla="*/ 23 h 50"/>
                <a:gd name="T22" fmla="*/ 28 w 39"/>
                <a:gd name="T23" fmla="*/ 0 h 50"/>
                <a:gd name="T24" fmla="*/ 31 w 39"/>
                <a:gd name="T25" fmla="*/ 2 h 50"/>
                <a:gd name="T26" fmla="*/ 31 w 39"/>
                <a:gd name="T27" fmla="*/ 2 h 50"/>
                <a:gd name="T28" fmla="*/ 31 w 39"/>
                <a:gd name="T29" fmla="*/ 2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9"/>
                <a:gd name="T46" fmla="*/ 0 h 50"/>
                <a:gd name="T47" fmla="*/ 39 w 39"/>
                <a:gd name="T48" fmla="*/ 50 h 5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9" h="50">
                  <a:moveTo>
                    <a:pt x="20" y="1"/>
                  </a:moveTo>
                  <a:cubicBezTo>
                    <a:pt x="24" y="4"/>
                    <a:pt x="28" y="7"/>
                    <a:pt x="32" y="10"/>
                  </a:cubicBezTo>
                  <a:cubicBezTo>
                    <a:pt x="34" y="12"/>
                    <a:pt x="35" y="12"/>
                    <a:pt x="36" y="15"/>
                  </a:cubicBezTo>
                  <a:cubicBezTo>
                    <a:pt x="36" y="18"/>
                    <a:pt x="37" y="20"/>
                    <a:pt x="37" y="23"/>
                  </a:cubicBezTo>
                  <a:cubicBezTo>
                    <a:pt x="38" y="26"/>
                    <a:pt x="39" y="28"/>
                    <a:pt x="37" y="30"/>
                  </a:cubicBezTo>
                  <a:cubicBezTo>
                    <a:pt x="36" y="33"/>
                    <a:pt x="34" y="35"/>
                    <a:pt x="32" y="37"/>
                  </a:cubicBezTo>
                  <a:cubicBezTo>
                    <a:pt x="29" y="41"/>
                    <a:pt x="25" y="46"/>
                    <a:pt x="21" y="50"/>
                  </a:cubicBezTo>
                  <a:cubicBezTo>
                    <a:pt x="17" y="46"/>
                    <a:pt x="14" y="42"/>
                    <a:pt x="10" y="38"/>
                  </a:cubicBezTo>
                  <a:cubicBezTo>
                    <a:pt x="8" y="35"/>
                    <a:pt x="5" y="33"/>
                    <a:pt x="3" y="30"/>
                  </a:cubicBezTo>
                  <a:cubicBezTo>
                    <a:pt x="2" y="29"/>
                    <a:pt x="0" y="28"/>
                    <a:pt x="1" y="27"/>
                  </a:cubicBezTo>
                  <a:cubicBezTo>
                    <a:pt x="5" y="23"/>
                    <a:pt x="9" y="19"/>
                    <a:pt x="11" y="15"/>
                  </a:cubicBezTo>
                  <a:cubicBezTo>
                    <a:pt x="13" y="10"/>
                    <a:pt x="16" y="5"/>
                    <a:pt x="18" y="0"/>
                  </a:cubicBezTo>
                  <a:cubicBezTo>
                    <a:pt x="18" y="0"/>
                    <a:pt x="19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2" name="Freeform 8929" descr="© INSCALE GmbH, 05.05.2010&#10;http://www.presentationload.com/">
              <a:extLst>
                <a:ext uri="{FF2B5EF4-FFF2-40B4-BE49-F238E27FC236}">
                  <a16:creationId xmlns:a16="http://schemas.microsoft.com/office/drawing/2014/main" id="{0F99BCF7-C259-FD4A-98CD-B21C4851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974"/>
              <a:ext cx="66" cy="46"/>
            </a:xfrm>
            <a:custGeom>
              <a:avLst/>
              <a:gdLst>
                <a:gd name="T0" fmla="*/ 60 w 43"/>
                <a:gd name="T1" fmla="*/ 9 h 30"/>
                <a:gd name="T2" fmla="*/ 64 w 43"/>
                <a:gd name="T3" fmla="*/ 14 h 30"/>
                <a:gd name="T4" fmla="*/ 66 w 43"/>
                <a:gd name="T5" fmla="*/ 20 h 30"/>
                <a:gd name="T6" fmla="*/ 64 w 43"/>
                <a:gd name="T7" fmla="*/ 21 h 30"/>
                <a:gd name="T8" fmla="*/ 61 w 43"/>
                <a:gd name="T9" fmla="*/ 23 h 30"/>
                <a:gd name="T10" fmla="*/ 60 w 43"/>
                <a:gd name="T11" fmla="*/ 25 h 30"/>
                <a:gd name="T12" fmla="*/ 58 w 43"/>
                <a:gd name="T13" fmla="*/ 25 h 30"/>
                <a:gd name="T14" fmla="*/ 60 w 43"/>
                <a:gd name="T15" fmla="*/ 26 h 30"/>
                <a:gd name="T16" fmla="*/ 58 w 43"/>
                <a:gd name="T17" fmla="*/ 32 h 30"/>
                <a:gd name="T18" fmla="*/ 57 w 43"/>
                <a:gd name="T19" fmla="*/ 31 h 30"/>
                <a:gd name="T20" fmla="*/ 58 w 43"/>
                <a:gd name="T21" fmla="*/ 32 h 30"/>
                <a:gd name="T22" fmla="*/ 57 w 43"/>
                <a:gd name="T23" fmla="*/ 32 h 30"/>
                <a:gd name="T24" fmla="*/ 58 w 43"/>
                <a:gd name="T25" fmla="*/ 37 h 30"/>
                <a:gd name="T26" fmla="*/ 60 w 43"/>
                <a:gd name="T27" fmla="*/ 40 h 30"/>
                <a:gd name="T28" fmla="*/ 61 w 43"/>
                <a:gd name="T29" fmla="*/ 41 h 30"/>
                <a:gd name="T30" fmla="*/ 60 w 43"/>
                <a:gd name="T31" fmla="*/ 40 h 30"/>
                <a:gd name="T32" fmla="*/ 58 w 43"/>
                <a:gd name="T33" fmla="*/ 43 h 30"/>
                <a:gd name="T34" fmla="*/ 54 w 43"/>
                <a:gd name="T35" fmla="*/ 41 h 30"/>
                <a:gd name="T36" fmla="*/ 52 w 43"/>
                <a:gd name="T37" fmla="*/ 40 h 30"/>
                <a:gd name="T38" fmla="*/ 49 w 43"/>
                <a:gd name="T39" fmla="*/ 37 h 30"/>
                <a:gd name="T40" fmla="*/ 49 w 43"/>
                <a:gd name="T41" fmla="*/ 37 h 30"/>
                <a:gd name="T42" fmla="*/ 48 w 43"/>
                <a:gd name="T43" fmla="*/ 38 h 30"/>
                <a:gd name="T44" fmla="*/ 18 w 43"/>
                <a:gd name="T45" fmla="*/ 41 h 30"/>
                <a:gd name="T46" fmla="*/ 17 w 43"/>
                <a:gd name="T47" fmla="*/ 43 h 30"/>
                <a:gd name="T48" fmla="*/ 14 w 43"/>
                <a:gd name="T49" fmla="*/ 40 h 30"/>
                <a:gd name="T50" fmla="*/ 15 w 43"/>
                <a:gd name="T51" fmla="*/ 35 h 30"/>
                <a:gd name="T52" fmla="*/ 14 w 43"/>
                <a:gd name="T53" fmla="*/ 34 h 30"/>
                <a:gd name="T54" fmla="*/ 14 w 43"/>
                <a:gd name="T55" fmla="*/ 32 h 30"/>
                <a:gd name="T56" fmla="*/ 9 w 43"/>
                <a:gd name="T57" fmla="*/ 29 h 30"/>
                <a:gd name="T58" fmla="*/ 3 w 43"/>
                <a:gd name="T59" fmla="*/ 32 h 30"/>
                <a:gd name="T60" fmla="*/ 0 w 43"/>
                <a:gd name="T61" fmla="*/ 29 h 30"/>
                <a:gd name="T62" fmla="*/ 5 w 43"/>
                <a:gd name="T63" fmla="*/ 21 h 30"/>
                <a:gd name="T64" fmla="*/ 9 w 43"/>
                <a:gd name="T65" fmla="*/ 18 h 30"/>
                <a:gd name="T66" fmla="*/ 15 w 43"/>
                <a:gd name="T67" fmla="*/ 12 h 30"/>
                <a:gd name="T68" fmla="*/ 25 w 43"/>
                <a:gd name="T69" fmla="*/ 9 h 30"/>
                <a:gd name="T70" fmla="*/ 31 w 43"/>
                <a:gd name="T71" fmla="*/ 8 h 30"/>
                <a:gd name="T72" fmla="*/ 31 w 43"/>
                <a:gd name="T73" fmla="*/ 8 h 30"/>
                <a:gd name="T74" fmla="*/ 35 w 43"/>
                <a:gd name="T75" fmla="*/ 6 h 30"/>
                <a:gd name="T76" fmla="*/ 37 w 43"/>
                <a:gd name="T77" fmla="*/ 6 h 30"/>
                <a:gd name="T78" fmla="*/ 38 w 43"/>
                <a:gd name="T79" fmla="*/ 6 h 30"/>
                <a:gd name="T80" fmla="*/ 41 w 43"/>
                <a:gd name="T81" fmla="*/ 5 h 30"/>
                <a:gd name="T82" fmla="*/ 45 w 43"/>
                <a:gd name="T83" fmla="*/ 3 h 30"/>
                <a:gd name="T84" fmla="*/ 49 w 43"/>
                <a:gd name="T85" fmla="*/ 5 h 30"/>
                <a:gd name="T86" fmla="*/ 51 w 43"/>
                <a:gd name="T87" fmla="*/ 5 h 30"/>
                <a:gd name="T88" fmla="*/ 55 w 43"/>
                <a:gd name="T89" fmla="*/ 0 h 30"/>
                <a:gd name="T90" fmla="*/ 58 w 43"/>
                <a:gd name="T91" fmla="*/ 3 h 30"/>
                <a:gd name="T92" fmla="*/ 60 w 43"/>
                <a:gd name="T93" fmla="*/ 9 h 30"/>
                <a:gd name="T94" fmla="*/ 60 w 43"/>
                <a:gd name="T95" fmla="*/ 9 h 30"/>
                <a:gd name="T96" fmla="*/ 60 w 43"/>
                <a:gd name="T97" fmla="*/ 9 h 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3"/>
                <a:gd name="T148" fmla="*/ 0 h 30"/>
                <a:gd name="T149" fmla="*/ 43 w 43"/>
                <a:gd name="T150" fmla="*/ 30 h 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3" h="30">
                  <a:moveTo>
                    <a:pt x="39" y="6"/>
                  </a:moveTo>
                  <a:cubicBezTo>
                    <a:pt x="40" y="8"/>
                    <a:pt x="42" y="7"/>
                    <a:pt x="42" y="9"/>
                  </a:cubicBezTo>
                  <a:cubicBezTo>
                    <a:pt x="43" y="9"/>
                    <a:pt x="43" y="12"/>
                    <a:pt x="43" y="13"/>
                  </a:cubicBezTo>
                  <a:cubicBezTo>
                    <a:pt x="42" y="13"/>
                    <a:pt x="42" y="16"/>
                    <a:pt x="42" y="14"/>
                  </a:cubicBezTo>
                  <a:cubicBezTo>
                    <a:pt x="41" y="15"/>
                    <a:pt x="40" y="16"/>
                    <a:pt x="40" y="15"/>
                  </a:cubicBezTo>
                  <a:cubicBezTo>
                    <a:pt x="39" y="15"/>
                    <a:pt x="39" y="16"/>
                    <a:pt x="39" y="16"/>
                  </a:cubicBezTo>
                  <a:cubicBezTo>
                    <a:pt x="39" y="16"/>
                    <a:pt x="38" y="16"/>
                    <a:pt x="38" y="16"/>
                  </a:cubicBezTo>
                  <a:cubicBezTo>
                    <a:pt x="38" y="16"/>
                    <a:pt x="38" y="17"/>
                    <a:pt x="39" y="17"/>
                  </a:cubicBezTo>
                  <a:cubicBezTo>
                    <a:pt x="38" y="18"/>
                    <a:pt x="40" y="20"/>
                    <a:pt x="38" y="21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3"/>
                    <a:pt x="36" y="23"/>
                    <a:pt x="38" y="24"/>
                  </a:cubicBezTo>
                  <a:cubicBezTo>
                    <a:pt x="39" y="23"/>
                    <a:pt x="39" y="25"/>
                    <a:pt x="39" y="26"/>
                  </a:cubicBezTo>
                  <a:cubicBezTo>
                    <a:pt x="39" y="26"/>
                    <a:pt x="40" y="25"/>
                    <a:pt x="40" y="27"/>
                  </a:cubicBezTo>
                  <a:cubicBezTo>
                    <a:pt x="40" y="27"/>
                    <a:pt x="40" y="26"/>
                    <a:pt x="39" y="26"/>
                  </a:cubicBezTo>
                  <a:cubicBezTo>
                    <a:pt x="39" y="27"/>
                    <a:pt x="39" y="28"/>
                    <a:pt x="38" y="28"/>
                  </a:cubicBezTo>
                  <a:cubicBezTo>
                    <a:pt x="37" y="27"/>
                    <a:pt x="36" y="27"/>
                    <a:pt x="35" y="27"/>
                  </a:cubicBezTo>
                  <a:cubicBezTo>
                    <a:pt x="35" y="26"/>
                    <a:pt x="34" y="26"/>
                    <a:pt x="34" y="26"/>
                  </a:cubicBezTo>
                  <a:cubicBezTo>
                    <a:pt x="32" y="26"/>
                    <a:pt x="32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27" y="24"/>
                    <a:pt x="15" y="30"/>
                    <a:pt x="12" y="27"/>
                  </a:cubicBezTo>
                  <a:cubicBezTo>
                    <a:pt x="12" y="27"/>
                    <a:pt x="11" y="28"/>
                    <a:pt x="11" y="28"/>
                  </a:cubicBezTo>
                  <a:cubicBezTo>
                    <a:pt x="10" y="28"/>
                    <a:pt x="10" y="27"/>
                    <a:pt x="9" y="26"/>
                  </a:cubicBezTo>
                  <a:cubicBezTo>
                    <a:pt x="9" y="25"/>
                    <a:pt x="10" y="24"/>
                    <a:pt x="10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8" y="20"/>
                    <a:pt x="7" y="21"/>
                    <a:pt x="6" y="19"/>
                  </a:cubicBezTo>
                  <a:cubicBezTo>
                    <a:pt x="5" y="21"/>
                    <a:pt x="3" y="20"/>
                    <a:pt x="2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2" y="17"/>
                    <a:pt x="2" y="17"/>
                    <a:pt x="3" y="14"/>
                  </a:cubicBezTo>
                  <a:cubicBezTo>
                    <a:pt x="3" y="13"/>
                    <a:pt x="5" y="12"/>
                    <a:pt x="6" y="12"/>
                  </a:cubicBezTo>
                  <a:cubicBezTo>
                    <a:pt x="7" y="12"/>
                    <a:pt x="7" y="9"/>
                    <a:pt x="10" y="8"/>
                  </a:cubicBezTo>
                  <a:cubicBezTo>
                    <a:pt x="12" y="8"/>
                    <a:pt x="14" y="6"/>
                    <a:pt x="16" y="6"/>
                  </a:cubicBezTo>
                  <a:cubicBezTo>
                    <a:pt x="18" y="6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2"/>
                    <a:pt x="27" y="3"/>
                  </a:cubicBezTo>
                  <a:cubicBezTo>
                    <a:pt x="28" y="2"/>
                    <a:pt x="28" y="2"/>
                    <a:pt x="29" y="2"/>
                  </a:cubicBezTo>
                  <a:cubicBezTo>
                    <a:pt x="30" y="2"/>
                    <a:pt x="31" y="4"/>
                    <a:pt x="32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4" y="2"/>
                    <a:pt x="36" y="2"/>
                    <a:pt x="36" y="0"/>
                  </a:cubicBezTo>
                  <a:cubicBezTo>
                    <a:pt x="38" y="1"/>
                    <a:pt x="37" y="2"/>
                    <a:pt x="38" y="2"/>
                  </a:cubicBezTo>
                  <a:cubicBezTo>
                    <a:pt x="39" y="2"/>
                    <a:pt x="38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3" name="Freeform 8930" descr="© INSCALE GmbH, 05.05.2010&#10;http://www.presentationload.com/">
              <a:extLst>
                <a:ext uri="{FF2B5EF4-FFF2-40B4-BE49-F238E27FC236}">
                  <a16:creationId xmlns:a16="http://schemas.microsoft.com/office/drawing/2014/main" id="{263F7991-63E2-AD48-BD7E-7EBDB22BC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980"/>
              <a:ext cx="57" cy="74"/>
            </a:xfrm>
            <a:custGeom>
              <a:avLst/>
              <a:gdLst>
                <a:gd name="T0" fmla="*/ 14 w 37"/>
                <a:gd name="T1" fmla="*/ 0 h 48"/>
                <a:gd name="T2" fmla="*/ 51 w 37"/>
                <a:gd name="T3" fmla="*/ 35 h 48"/>
                <a:gd name="T4" fmla="*/ 57 w 37"/>
                <a:gd name="T5" fmla="*/ 40 h 48"/>
                <a:gd name="T6" fmla="*/ 51 w 37"/>
                <a:gd name="T7" fmla="*/ 46 h 48"/>
                <a:gd name="T8" fmla="*/ 39 w 37"/>
                <a:gd name="T9" fmla="*/ 62 h 48"/>
                <a:gd name="T10" fmla="*/ 42 w 37"/>
                <a:gd name="T11" fmla="*/ 60 h 48"/>
                <a:gd name="T12" fmla="*/ 29 w 37"/>
                <a:gd name="T13" fmla="*/ 74 h 48"/>
                <a:gd name="T14" fmla="*/ 20 w 37"/>
                <a:gd name="T15" fmla="*/ 56 h 48"/>
                <a:gd name="T16" fmla="*/ 3 w 37"/>
                <a:gd name="T17" fmla="*/ 40 h 48"/>
                <a:gd name="T18" fmla="*/ 8 w 37"/>
                <a:gd name="T19" fmla="*/ 19 h 48"/>
                <a:gd name="T20" fmla="*/ 14 w 37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48"/>
                <a:gd name="T35" fmla="*/ 37 w 37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48">
                  <a:moveTo>
                    <a:pt x="9" y="0"/>
                  </a:moveTo>
                  <a:cubicBezTo>
                    <a:pt x="17" y="7"/>
                    <a:pt x="25" y="15"/>
                    <a:pt x="33" y="23"/>
                  </a:cubicBezTo>
                  <a:cubicBezTo>
                    <a:pt x="34" y="24"/>
                    <a:pt x="35" y="25"/>
                    <a:pt x="37" y="26"/>
                  </a:cubicBezTo>
                  <a:cubicBezTo>
                    <a:pt x="37" y="26"/>
                    <a:pt x="34" y="30"/>
                    <a:pt x="33" y="30"/>
                  </a:cubicBezTo>
                  <a:cubicBezTo>
                    <a:pt x="31" y="33"/>
                    <a:pt x="25" y="36"/>
                    <a:pt x="25" y="40"/>
                  </a:cubicBezTo>
                  <a:cubicBezTo>
                    <a:pt x="26" y="39"/>
                    <a:pt x="26" y="40"/>
                    <a:pt x="27" y="39"/>
                  </a:cubicBezTo>
                  <a:cubicBezTo>
                    <a:pt x="24" y="42"/>
                    <a:pt x="22" y="45"/>
                    <a:pt x="19" y="48"/>
                  </a:cubicBezTo>
                  <a:cubicBezTo>
                    <a:pt x="18" y="42"/>
                    <a:pt x="17" y="40"/>
                    <a:pt x="13" y="36"/>
                  </a:cubicBezTo>
                  <a:cubicBezTo>
                    <a:pt x="9" y="32"/>
                    <a:pt x="5" y="29"/>
                    <a:pt x="2" y="26"/>
                  </a:cubicBezTo>
                  <a:cubicBezTo>
                    <a:pt x="0" y="24"/>
                    <a:pt x="4" y="15"/>
                    <a:pt x="5" y="12"/>
                  </a:cubicBezTo>
                  <a:cubicBezTo>
                    <a:pt x="6" y="8"/>
                    <a:pt x="7" y="4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4" name="Freeform 8931" descr="© INSCALE GmbH, 05.05.2010&#10;http://www.presentationload.com/">
              <a:extLst>
                <a:ext uri="{FF2B5EF4-FFF2-40B4-BE49-F238E27FC236}">
                  <a16:creationId xmlns:a16="http://schemas.microsoft.com/office/drawing/2014/main" id="{B0F06D4A-FDD7-7E47-A7F9-075C058FD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988"/>
              <a:ext cx="102" cy="130"/>
            </a:xfrm>
            <a:custGeom>
              <a:avLst/>
              <a:gdLst>
                <a:gd name="T0" fmla="*/ 100 w 66"/>
                <a:gd name="T1" fmla="*/ 0 h 84"/>
                <a:gd name="T2" fmla="*/ 102 w 66"/>
                <a:gd name="T3" fmla="*/ 93 h 84"/>
                <a:gd name="T4" fmla="*/ 102 w 66"/>
                <a:gd name="T5" fmla="*/ 107 h 84"/>
                <a:gd name="T6" fmla="*/ 100 w 66"/>
                <a:gd name="T7" fmla="*/ 118 h 84"/>
                <a:gd name="T8" fmla="*/ 96 w 66"/>
                <a:gd name="T9" fmla="*/ 122 h 84"/>
                <a:gd name="T10" fmla="*/ 96 w 66"/>
                <a:gd name="T11" fmla="*/ 128 h 84"/>
                <a:gd name="T12" fmla="*/ 96 w 66"/>
                <a:gd name="T13" fmla="*/ 130 h 84"/>
                <a:gd name="T14" fmla="*/ 93 w 66"/>
                <a:gd name="T15" fmla="*/ 128 h 84"/>
                <a:gd name="T16" fmla="*/ 93 w 66"/>
                <a:gd name="T17" fmla="*/ 130 h 84"/>
                <a:gd name="T18" fmla="*/ 90 w 66"/>
                <a:gd name="T19" fmla="*/ 128 h 84"/>
                <a:gd name="T20" fmla="*/ 88 w 66"/>
                <a:gd name="T21" fmla="*/ 127 h 84"/>
                <a:gd name="T22" fmla="*/ 83 w 66"/>
                <a:gd name="T23" fmla="*/ 121 h 84"/>
                <a:gd name="T24" fmla="*/ 76 w 66"/>
                <a:gd name="T25" fmla="*/ 116 h 84"/>
                <a:gd name="T26" fmla="*/ 76 w 66"/>
                <a:gd name="T27" fmla="*/ 116 h 84"/>
                <a:gd name="T28" fmla="*/ 70 w 66"/>
                <a:gd name="T29" fmla="*/ 108 h 84"/>
                <a:gd name="T30" fmla="*/ 62 w 66"/>
                <a:gd name="T31" fmla="*/ 102 h 84"/>
                <a:gd name="T32" fmla="*/ 60 w 66"/>
                <a:gd name="T33" fmla="*/ 101 h 84"/>
                <a:gd name="T34" fmla="*/ 59 w 66"/>
                <a:gd name="T35" fmla="*/ 101 h 84"/>
                <a:gd name="T36" fmla="*/ 54 w 66"/>
                <a:gd name="T37" fmla="*/ 96 h 84"/>
                <a:gd name="T38" fmla="*/ 53 w 66"/>
                <a:gd name="T39" fmla="*/ 96 h 84"/>
                <a:gd name="T40" fmla="*/ 49 w 66"/>
                <a:gd name="T41" fmla="*/ 94 h 84"/>
                <a:gd name="T42" fmla="*/ 49 w 66"/>
                <a:gd name="T43" fmla="*/ 96 h 84"/>
                <a:gd name="T44" fmla="*/ 46 w 66"/>
                <a:gd name="T45" fmla="*/ 84 h 84"/>
                <a:gd name="T46" fmla="*/ 46 w 66"/>
                <a:gd name="T47" fmla="*/ 88 h 84"/>
                <a:gd name="T48" fmla="*/ 43 w 66"/>
                <a:gd name="T49" fmla="*/ 85 h 84"/>
                <a:gd name="T50" fmla="*/ 40 w 66"/>
                <a:gd name="T51" fmla="*/ 77 h 84"/>
                <a:gd name="T52" fmla="*/ 40 w 66"/>
                <a:gd name="T53" fmla="*/ 77 h 84"/>
                <a:gd name="T54" fmla="*/ 39 w 66"/>
                <a:gd name="T55" fmla="*/ 79 h 84"/>
                <a:gd name="T56" fmla="*/ 37 w 66"/>
                <a:gd name="T57" fmla="*/ 76 h 84"/>
                <a:gd name="T58" fmla="*/ 37 w 66"/>
                <a:gd name="T59" fmla="*/ 73 h 84"/>
                <a:gd name="T60" fmla="*/ 36 w 66"/>
                <a:gd name="T61" fmla="*/ 71 h 84"/>
                <a:gd name="T62" fmla="*/ 34 w 66"/>
                <a:gd name="T63" fmla="*/ 68 h 84"/>
                <a:gd name="T64" fmla="*/ 34 w 66"/>
                <a:gd name="T65" fmla="*/ 65 h 84"/>
                <a:gd name="T66" fmla="*/ 29 w 66"/>
                <a:gd name="T67" fmla="*/ 63 h 84"/>
                <a:gd name="T68" fmla="*/ 28 w 66"/>
                <a:gd name="T69" fmla="*/ 63 h 84"/>
                <a:gd name="T70" fmla="*/ 25 w 66"/>
                <a:gd name="T71" fmla="*/ 65 h 84"/>
                <a:gd name="T72" fmla="*/ 22 w 66"/>
                <a:gd name="T73" fmla="*/ 60 h 84"/>
                <a:gd name="T74" fmla="*/ 17 w 66"/>
                <a:gd name="T75" fmla="*/ 65 h 84"/>
                <a:gd name="T76" fmla="*/ 15 w 66"/>
                <a:gd name="T77" fmla="*/ 63 h 84"/>
                <a:gd name="T78" fmla="*/ 11 w 66"/>
                <a:gd name="T79" fmla="*/ 65 h 84"/>
                <a:gd name="T80" fmla="*/ 9 w 66"/>
                <a:gd name="T81" fmla="*/ 65 h 84"/>
                <a:gd name="T82" fmla="*/ 9 w 66"/>
                <a:gd name="T83" fmla="*/ 65 h 84"/>
                <a:gd name="T84" fmla="*/ 8 w 66"/>
                <a:gd name="T85" fmla="*/ 65 h 84"/>
                <a:gd name="T86" fmla="*/ 2 w 66"/>
                <a:gd name="T87" fmla="*/ 63 h 84"/>
                <a:gd name="T88" fmla="*/ 2 w 66"/>
                <a:gd name="T89" fmla="*/ 50 h 84"/>
                <a:gd name="T90" fmla="*/ 2 w 66"/>
                <a:gd name="T91" fmla="*/ 20 h 84"/>
                <a:gd name="T92" fmla="*/ 2 w 66"/>
                <a:gd name="T93" fmla="*/ 0 h 84"/>
                <a:gd name="T94" fmla="*/ 9 w 66"/>
                <a:gd name="T95" fmla="*/ 0 h 84"/>
                <a:gd name="T96" fmla="*/ 100 w 66"/>
                <a:gd name="T97" fmla="*/ 0 h 84"/>
                <a:gd name="T98" fmla="*/ 100 w 66"/>
                <a:gd name="T99" fmla="*/ 0 h 84"/>
                <a:gd name="T100" fmla="*/ 100 w 66"/>
                <a:gd name="T101" fmla="*/ 0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6"/>
                <a:gd name="T154" fmla="*/ 0 h 84"/>
                <a:gd name="T155" fmla="*/ 66 w 66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6" h="84">
                  <a:moveTo>
                    <a:pt x="65" y="0"/>
                  </a:moveTo>
                  <a:cubicBezTo>
                    <a:pt x="65" y="20"/>
                    <a:pt x="65" y="40"/>
                    <a:pt x="66" y="60"/>
                  </a:cubicBezTo>
                  <a:cubicBezTo>
                    <a:pt x="66" y="63"/>
                    <a:pt x="66" y="66"/>
                    <a:pt x="66" y="69"/>
                  </a:cubicBezTo>
                  <a:cubicBezTo>
                    <a:pt x="66" y="71"/>
                    <a:pt x="65" y="75"/>
                    <a:pt x="65" y="76"/>
                  </a:cubicBezTo>
                  <a:cubicBezTo>
                    <a:pt x="64" y="77"/>
                    <a:pt x="63" y="76"/>
                    <a:pt x="62" y="79"/>
                  </a:cubicBezTo>
                  <a:cubicBezTo>
                    <a:pt x="62" y="80"/>
                    <a:pt x="64" y="82"/>
                    <a:pt x="62" y="83"/>
                  </a:cubicBezTo>
                  <a:cubicBezTo>
                    <a:pt x="62" y="83"/>
                    <a:pt x="61" y="83"/>
                    <a:pt x="62" y="84"/>
                  </a:cubicBezTo>
                  <a:cubicBezTo>
                    <a:pt x="61" y="84"/>
                    <a:pt x="61" y="84"/>
                    <a:pt x="60" y="83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59" y="83"/>
                    <a:pt x="59" y="83"/>
                    <a:pt x="58" y="83"/>
                  </a:cubicBezTo>
                  <a:cubicBezTo>
                    <a:pt x="58" y="82"/>
                    <a:pt x="58" y="82"/>
                    <a:pt x="57" y="82"/>
                  </a:cubicBezTo>
                  <a:cubicBezTo>
                    <a:pt x="55" y="81"/>
                    <a:pt x="55" y="80"/>
                    <a:pt x="54" y="78"/>
                  </a:cubicBezTo>
                  <a:cubicBezTo>
                    <a:pt x="52" y="78"/>
                    <a:pt x="51" y="75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7" y="73"/>
                    <a:pt x="46" y="72"/>
                    <a:pt x="45" y="70"/>
                  </a:cubicBezTo>
                  <a:cubicBezTo>
                    <a:pt x="44" y="68"/>
                    <a:pt x="43" y="65"/>
                    <a:pt x="40" y="66"/>
                  </a:cubicBezTo>
                  <a:cubicBezTo>
                    <a:pt x="40" y="65"/>
                    <a:pt x="39" y="65"/>
                    <a:pt x="39" y="65"/>
                  </a:cubicBezTo>
                  <a:cubicBezTo>
                    <a:pt x="39" y="65"/>
                    <a:pt x="39" y="65"/>
                    <a:pt x="38" y="65"/>
                  </a:cubicBezTo>
                  <a:cubicBezTo>
                    <a:pt x="37" y="64"/>
                    <a:pt x="37" y="62"/>
                    <a:pt x="35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1"/>
                    <a:pt x="33" y="61"/>
                    <a:pt x="32" y="61"/>
                  </a:cubicBezTo>
                  <a:cubicBezTo>
                    <a:pt x="32" y="61"/>
                    <a:pt x="32" y="62"/>
                    <a:pt x="32" y="62"/>
                  </a:cubicBezTo>
                  <a:cubicBezTo>
                    <a:pt x="31" y="61"/>
                    <a:pt x="33" y="50"/>
                    <a:pt x="30" y="54"/>
                  </a:cubicBezTo>
                  <a:cubicBezTo>
                    <a:pt x="30" y="54"/>
                    <a:pt x="31" y="56"/>
                    <a:pt x="30" y="57"/>
                  </a:cubicBezTo>
                  <a:cubicBezTo>
                    <a:pt x="28" y="58"/>
                    <a:pt x="28" y="56"/>
                    <a:pt x="28" y="55"/>
                  </a:cubicBezTo>
                  <a:cubicBezTo>
                    <a:pt x="28" y="54"/>
                    <a:pt x="30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5" y="51"/>
                    <a:pt x="25" y="51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8"/>
                    <a:pt x="25" y="48"/>
                    <a:pt x="24" y="47"/>
                  </a:cubicBezTo>
                  <a:cubicBezTo>
                    <a:pt x="24" y="47"/>
                    <a:pt x="23" y="47"/>
                    <a:pt x="23" y="46"/>
                  </a:cubicBezTo>
                  <a:cubicBezTo>
                    <a:pt x="23" y="46"/>
                    <a:pt x="22" y="44"/>
                    <a:pt x="22" y="44"/>
                  </a:cubicBezTo>
                  <a:cubicBezTo>
                    <a:pt x="22" y="43"/>
                    <a:pt x="23" y="42"/>
                    <a:pt x="22" y="42"/>
                  </a:cubicBezTo>
                  <a:cubicBezTo>
                    <a:pt x="20" y="45"/>
                    <a:pt x="20" y="42"/>
                    <a:pt x="19" y="41"/>
                  </a:cubicBezTo>
                  <a:cubicBezTo>
                    <a:pt x="19" y="41"/>
                    <a:pt x="19" y="39"/>
                    <a:pt x="18" y="41"/>
                  </a:cubicBezTo>
                  <a:cubicBezTo>
                    <a:pt x="17" y="41"/>
                    <a:pt x="17" y="42"/>
                    <a:pt x="16" y="42"/>
                  </a:cubicBezTo>
                  <a:cubicBezTo>
                    <a:pt x="13" y="43"/>
                    <a:pt x="15" y="40"/>
                    <a:pt x="14" y="39"/>
                  </a:cubicBezTo>
                  <a:cubicBezTo>
                    <a:pt x="13" y="37"/>
                    <a:pt x="12" y="41"/>
                    <a:pt x="11" y="42"/>
                  </a:cubicBezTo>
                  <a:cubicBezTo>
                    <a:pt x="11" y="41"/>
                    <a:pt x="10" y="41"/>
                    <a:pt x="10" y="41"/>
                  </a:cubicBezTo>
                  <a:cubicBezTo>
                    <a:pt x="8" y="42"/>
                    <a:pt x="8" y="44"/>
                    <a:pt x="7" y="42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5" y="42"/>
                    <a:pt x="5" y="42"/>
                  </a:cubicBezTo>
                  <a:cubicBezTo>
                    <a:pt x="4" y="42"/>
                    <a:pt x="3" y="41"/>
                    <a:pt x="1" y="41"/>
                  </a:cubicBezTo>
                  <a:cubicBezTo>
                    <a:pt x="0" y="39"/>
                    <a:pt x="1" y="35"/>
                    <a:pt x="1" y="32"/>
                  </a:cubicBezTo>
                  <a:cubicBezTo>
                    <a:pt x="1" y="26"/>
                    <a:pt x="1" y="20"/>
                    <a:pt x="1" y="13"/>
                  </a:cubicBezTo>
                  <a:cubicBezTo>
                    <a:pt x="1" y="9"/>
                    <a:pt x="1" y="5"/>
                    <a:pt x="1" y="0"/>
                  </a:cubicBezTo>
                  <a:cubicBezTo>
                    <a:pt x="1" y="0"/>
                    <a:pt x="5" y="0"/>
                    <a:pt x="6" y="0"/>
                  </a:cubicBezTo>
                  <a:cubicBezTo>
                    <a:pt x="26" y="0"/>
                    <a:pt x="4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5" name="Freeform 8932" descr="© INSCALE GmbH, 05.05.2010&#10;http://www.presentationload.com/">
              <a:extLst>
                <a:ext uri="{FF2B5EF4-FFF2-40B4-BE49-F238E27FC236}">
                  <a16:creationId xmlns:a16="http://schemas.microsoft.com/office/drawing/2014/main" id="{C685FC94-F138-3340-BB19-8A074F14B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988"/>
              <a:ext cx="89" cy="82"/>
            </a:xfrm>
            <a:custGeom>
              <a:avLst/>
              <a:gdLst>
                <a:gd name="T0" fmla="*/ 55 w 58"/>
                <a:gd name="T1" fmla="*/ 0 h 53"/>
                <a:gd name="T2" fmla="*/ 89 w 58"/>
                <a:gd name="T3" fmla="*/ 0 h 53"/>
                <a:gd name="T4" fmla="*/ 89 w 58"/>
                <a:gd name="T5" fmla="*/ 23 h 53"/>
                <a:gd name="T6" fmla="*/ 86 w 58"/>
                <a:gd name="T7" fmla="*/ 26 h 53"/>
                <a:gd name="T8" fmla="*/ 74 w 58"/>
                <a:gd name="T9" fmla="*/ 26 h 53"/>
                <a:gd name="T10" fmla="*/ 69 w 58"/>
                <a:gd name="T11" fmla="*/ 31 h 53"/>
                <a:gd name="T12" fmla="*/ 68 w 58"/>
                <a:gd name="T13" fmla="*/ 34 h 53"/>
                <a:gd name="T14" fmla="*/ 66 w 58"/>
                <a:gd name="T15" fmla="*/ 43 h 53"/>
                <a:gd name="T16" fmla="*/ 64 w 58"/>
                <a:gd name="T17" fmla="*/ 54 h 53"/>
                <a:gd name="T18" fmla="*/ 64 w 58"/>
                <a:gd name="T19" fmla="*/ 59 h 53"/>
                <a:gd name="T20" fmla="*/ 63 w 58"/>
                <a:gd name="T21" fmla="*/ 62 h 53"/>
                <a:gd name="T22" fmla="*/ 60 w 58"/>
                <a:gd name="T23" fmla="*/ 71 h 53"/>
                <a:gd name="T24" fmla="*/ 64 w 58"/>
                <a:gd name="T25" fmla="*/ 79 h 53"/>
                <a:gd name="T26" fmla="*/ 64 w 58"/>
                <a:gd name="T27" fmla="*/ 82 h 53"/>
                <a:gd name="T28" fmla="*/ 55 w 58"/>
                <a:gd name="T29" fmla="*/ 82 h 53"/>
                <a:gd name="T30" fmla="*/ 0 w 58"/>
                <a:gd name="T31" fmla="*/ 82 h 53"/>
                <a:gd name="T32" fmla="*/ 0 w 58"/>
                <a:gd name="T33" fmla="*/ 0 h 53"/>
                <a:gd name="T34" fmla="*/ 55 w 58"/>
                <a:gd name="T35" fmla="*/ 0 h 53"/>
                <a:gd name="T36" fmla="*/ 55 w 58"/>
                <a:gd name="T37" fmla="*/ 0 h 53"/>
                <a:gd name="T38" fmla="*/ 55 w 58"/>
                <a:gd name="T39" fmla="*/ 0 h 5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53"/>
                <a:gd name="T62" fmla="*/ 58 w 58"/>
                <a:gd name="T63" fmla="*/ 53 h 5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53">
                  <a:moveTo>
                    <a:pt x="36" y="0"/>
                  </a:moveTo>
                  <a:cubicBezTo>
                    <a:pt x="43" y="0"/>
                    <a:pt x="51" y="0"/>
                    <a:pt x="58" y="0"/>
                  </a:cubicBezTo>
                  <a:cubicBezTo>
                    <a:pt x="58" y="5"/>
                    <a:pt x="58" y="10"/>
                    <a:pt x="58" y="15"/>
                  </a:cubicBezTo>
                  <a:cubicBezTo>
                    <a:pt x="58" y="17"/>
                    <a:pt x="58" y="17"/>
                    <a:pt x="56" y="17"/>
                  </a:cubicBezTo>
                  <a:cubicBezTo>
                    <a:pt x="53" y="17"/>
                    <a:pt x="51" y="17"/>
                    <a:pt x="48" y="17"/>
                  </a:cubicBezTo>
                  <a:cubicBezTo>
                    <a:pt x="45" y="15"/>
                    <a:pt x="45" y="18"/>
                    <a:pt x="45" y="20"/>
                  </a:cubicBezTo>
                  <a:cubicBezTo>
                    <a:pt x="44" y="22"/>
                    <a:pt x="44" y="21"/>
                    <a:pt x="44" y="22"/>
                  </a:cubicBezTo>
                  <a:cubicBezTo>
                    <a:pt x="44" y="24"/>
                    <a:pt x="43" y="26"/>
                    <a:pt x="43" y="28"/>
                  </a:cubicBezTo>
                  <a:cubicBezTo>
                    <a:pt x="43" y="31"/>
                    <a:pt x="42" y="32"/>
                    <a:pt x="42" y="35"/>
                  </a:cubicBezTo>
                  <a:cubicBezTo>
                    <a:pt x="42" y="36"/>
                    <a:pt x="41" y="37"/>
                    <a:pt x="42" y="38"/>
                  </a:cubicBezTo>
                  <a:cubicBezTo>
                    <a:pt x="43" y="39"/>
                    <a:pt x="41" y="39"/>
                    <a:pt x="41" y="40"/>
                  </a:cubicBezTo>
                  <a:cubicBezTo>
                    <a:pt x="41" y="43"/>
                    <a:pt x="43" y="46"/>
                    <a:pt x="39" y="46"/>
                  </a:cubicBezTo>
                  <a:cubicBezTo>
                    <a:pt x="41" y="47"/>
                    <a:pt x="42" y="50"/>
                    <a:pt x="42" y="51"/>
                  </a:cubicBezTo>
                  <a:cubicBezTo>
                    <a:pt x="42" y="52"/>
                    <a:pt x="44" y="53"/>
                    <a:pt x="42" y="53"/>
                  </a:cubicBezTo>
                  <a:cubicBezTo>
                    <a:pt x="40" y="53"/>
                    <a:pt x="38" y="53"/>
                    <a:pt x="36" y="53"/>
                  </a:cubicBezTo>
                  <a:cubicBezTo>
                    <a:pt x="24" y="53"/>
                    <a:pt x="12" y="53"/>
                    <a:pt x="0" y="53"/>
                  </a:cubicBezTo>
                  <a:cubicBezTo>
                    <a:pt x="0" y="35"/>
                    <a:pt x="0" y="18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6" name="Freeform 8933" descr="© INSCALE GmbH, 05.05.2010&#10;http://www.presentationload.com/">
              <a:extLst>
                <a:ext uri="{FF2B5EF4-FFF2-40B4-BE49-F238E27FC236}">
                  <a16:creationId xmlns:a16="http://schemas.microsoft.com/office/drawing/2014/main" id="{406B4535-DEA4-EE4F-96D1-FE5BD1E54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988"/>
              <a:ext cx="79" cy="62"/>
            </a:xfrm>
            <a:custGeom>
              <a:avLst/>
              <a:gdLst>
                <a:gd name="T0" fmla="*/ 0 w 51"/>
                <a:gd name="T1" fmla="*/ 0 h 40"/>
                <a:gd name="T2" fmla="*/ 43 w 51"/>
                <a:gd name="T3" fmla="*/ 0 h 40"/>
                <a:gd name="T4" fmla="*/ 43 w 51"/>
                <a:gd name="T5" fmla="*/ 16 h 40"/>
                <a:gd name="T6" fmla="*/ 48 w 51"/>
                <a:gd name="T7" fmla="*/ 19 h 40"/>
                <a:gd name="T8" fmla="*/ 79 w 51"/>
                <a:gd name="T9" fmla="*/ 19 h 40"/>
                <a:gd name="T10" fmla="*/ 79 w 51"/>
                <a:gd name="T11" fmla="*/ 62 h 40"/>
                <a:gd name="T12" fmla="*/ 54 w 51"/>
                <a:gd name="T13" fmla="*/ 50 h 40"/>
                <a:gd name="T14" fmla="*/ 33 w 51"/>
                <a:gd name="T15" fmla="*/ 48 h 40"/>
                <a:gd name="T16" fmla="*/ 6 w 51"/>
                <a:gd name="T17" fmla="*/ 47 h 40"/>
                <a:gd name="T18" fmla="*/ 6 w 51"/>
                <a:gd name="T19" fmla="*/ 31 h 40"/>
                <a:gd name="T20" fmla="*/ 0 w 51"/>
                <a:gd name="T21" fmla="*/ 26 h 40"/>
                <a:gd name="T22" fmla="*/ 0 w 51"/>
                <a:gd name="T23" fmla="*/ 0 h 40"/>
                <a:gd name="T24" fmla="*/ 0 w 51"/>
                <a:gd name="T25" fmla="*/ 0 h 40"/>
                <a:gd name="T26" fmla="*/ 0 w 51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40"/>
                <a:gd name="T44" fmla="*/ 51 w 51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40">
                  <a:moveTo>
                    <a:pt x="0" y="0"/>
                  </a:moveTo>
                  <a:cubicBezTo>
                    <a:pt x="9" y="0"/>
                    <a:pt x="18" y="0"/>
                    <a:pt x="28" y="0"/>
                  </a:cubicBezTo>
                  <a:cubicBezTo>
                    <a:pt x="28" y="3"/>
                    <a:pt x="28" y="7"/>
                    <a:pt x="28" y="10"/>
                  </a:cubicBezTo>
                  <a:cubicBezTo>
                    <a:pt x="28" y="13"/>
                    <a:pt x="29" y="12"/>
                    <a:pt x="31" y="12"/>
                  </a:cubicBezTo>
                  <a:cubicBezTo>
                    <a:pt x="38" y="12"/>
                    <a:pt x="44" y="12"/>
                    <a:pt x="51" y="12"/>
                  </a:cubicBezTo>
                  <a:cubicBezTo>
                    <a:pt x="51" y="22"/>
                    <a:pt x="51" y="31"/>
                    <a:pt x="51" y="40"/>
                  </a:cubicBezTo>
                  <a:cubicBezTo>
                    <a:pt x="46" y="37"/>
                    <a:pt x="41" y="35"/>
                    <a:pt x="35" y="32"/>
                  </a:cubicBezTo>
                  <a:cubicBezTo>
                    <a:pt x="32" y="30"/>
                    <a:pt x="24" y="31"/>
                    <a:pt x="21" y="31"/>
                  </a:cubicBezTo>
                  <a:cubicBezTo>
                    <a:pt x="19" y="31"/>
                    <a:pt x="4" y="31"/>
                    <a:pt x="4" y="30"/>
                  </a:cubicBezTo>
                  <a:cubicBezTo>
                    <a:pt x="4" y="27"/>
                    <a:pt x="4" y="23"/>
                    <a:pt x="4" y="20"/>
                  </a:cubicBezTo>
                  <a:cubicBezTo>
                    <a:pt x="4" y="16"/>
                    <a:pt x="4" y="17"/>
                    <a:pt x="0" y="17"/>
                  </a:cubicBezTo>
                  <a:cubicBezTo>
                    <a:pt x="0" y="11"/>
                    <a:pt x="0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7" name="Freeform 8934" descr="© INSCALE GmbH, 05.05.2010&#10;http://www.presentationload.com/">
              <a:extLst>
                <a:ext uri="{FF2B5EF4-FFF2-40B4-BE49-F238E27FC236}">
                  <a16:creationId xmlns:a16="http://schemas.microsoft.com/office/drawing/2014/main" id="{02A6DF62-890E-B542-AA7E-6C9E7F84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994"/>
              <a:ext cx="42" cy="47"/>
            </a:xfrm>
            <a:custGeom>
              <a:avLst/>
              <a:gdLst>
                <a:gd name="T0" fmla="*/ 22 w 27"/>
                <a:gd name="T1" fmla="*/ 0 h 30"/>
                <a:gd name="T2" fmla="*/ 40 w 27"/>
                <a:gd name="T3" fmla="*/ 0 h 30"/>
                <a:gd name="T4" fmla="*/ 40 w 27"/>
                <a:gd name="T5" fmla="*/ 0 h 30"/>
                <a:gd name="T6" fmla="*/ 40 w 27"/>
                <a:gd name="T7" fmla="*/ 3 h 30"/>
                <a:gd name="T8" fmla="*/ 40 w 27"/>
                <a:gd name="T9" fmla="*/ 8 h 30"/>
                <a:gd name="T10" fmla="*/ 40 w 27"/>
                <a:gd name="T11" fmla="*/ 11 h 30"/>
                <a:gd name="T12" fmla="*/ 42 w 27"/>
                <a:gd name="T13" fmla="*/ 11 h 30"/>
                <a:gd name="T14" fmla="*/ 42 w 27"/>
                <a:gd name="T15" fmla="*/ 13 h 30"/>
                <a:gd name="T16" fmla="*/ 42 w 27"/>
                <a:gd name="T17" fmla="*/ 13 h 30"/>
                <a:gd name="T18" fmla="*/ 40 w 27"/>
                <a:gd name="T19" fmla="*/ 14 h 30"/>
                <a:gd name="T20" fmla="*/ 40 w 27"/>
                <a:gd name="T21" fmla="*/ 16 h 30"/>
                <a:gd name="T22" fmla="*/ 40 w 27"/>
                <a:gd name="T23" fmla="*/ 16 h 30"/>
                <a:gd name="T24" fmla="*/ 40 w 27"/>
                <a:gd name="T25" fmla="*/ 16 h 30"/>
                <a:gd name="T26" fmla="*/ 39 w 27"/>
                <a:gd name="T27" fmla="*/ 19 h 30"/>
                <a:gd name="T28" fmla="*/ 39 w 27"/>
                <a:gd name="T29" fmla="*/ 19 h 30"/>
                <a:gd name="T30" fmla="*/ 40 w 27"/>
                <a:gd name="T31" fmla="*/ 22 h 30"/>
                <a:gd name="T32" fmla="*/ 40 w 27"/>
                <a:gd name="T33" fmla="*/ 24 h 30"/>
                <a:gd name="T34" fmla="*/ 40 w 27"/>
                <a:gd name="T35" fmla="*/ 24 h 30"/>
                <a:gd name="T36" fmla="*/ 40 w 27"/>
                <a:gd name="T37" fmla="*/ 22 h 30"/>
                <a:gd name="T38" fmla="*/ 34 w 27"/>
                <a:gd name="T39" fmla="*/ 31 h 30"/>
                <a:gd name="T40" fmla="*/ 26 w 27"/>
                <a:gd name="T41" fmla="*/ 47 h 30"/>
                <a:gd name="T42" fmla="*/ 25 w 27"/>
                <a:gd name="T43" fmla="*/ 33 h 30"/>
                <a:gd name="T44" fmla="*/ 16 w 27"/>
                <a:gd name="T45" fmla="*/ 30 h 30"/>
                <a:gd name="T46" fmla="*/ 14 w 27"/>
                <a:gd name="T47" fmla="*/ 27 h 30"/>
                <a:gd name="T48" fmla="*/ 12 w 27"/>
                <a:gd name="T49" fmla="*/ 28 h 30"/>
                <a:gd name="T50" fmla="*/ 11 w 27"/>
                <a:gd name="T51" fmla="*/ 27 h 30"/>
                <a:gd name="T52" fmla="*/ 11 w 27"/>
                <a:gd name="T53" fmla="*/ 22 h 30"/>
                <a:gd name="T54" fmla="*/ 8 w 27"/>
                <a:gd name="T55" fmla="*/ 20 h 30"/>
                <a:gd name="T56" fmla="*/ 5 w 27"/>
                <a:gd name="T57" fmla="*/ 20 h 30"/>
                <a:gd name="T58" fmla="*/ 3 w 27"/>
                <a:gd name="T59" fmla="*/ 13 h 30"/>
                <a:gd name="T60" fmla="*/ 3 w 27"/>
                <a:gd name="T61" fmla="*/ 6 h 30"/>
                <a:gd name="T62" fmla="*/ 3 w 27"/>
                <a:gd name="T63" fmla="*/ 0 h 30"/>
                <a:gd name="T64" fmla="*/ 22 w 27"/>
                <a:gd name="T65" fmla="*/ 0 h 30"/>
                <a:gd name="T66" fmla="*/ 22 w 27"/>
                <a:gd name="T67" fmla="*/ 0 h 30"/>
                <a:gd name="T68" fmla="*/ 22 w 27"/>
                <a:gd name="T69" fmla="*/ 0 h 3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7"/>
                <a:gd name="T106" fmla="*/ 0 h 30"/>
                <a:gd name="T107" fmla="*/ 27 w 27"/>
                <a:gd name="T108" fmla="*/ 30 h 3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7" h="30">
                  <a:moveTo>
                    <a:pt x="14" y="0"/>
                  </a:moveTo>
                  <a:cubicBezTo>
                    <a:pt x="18" y="0"/>
                    <a:pt x="22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3"/>
                    <a:pt x="26" y="4"/>
                    <a:pt x="26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6" y="14"/>
                  </a:cubicBezTo>
                  <a:cubicBezTo>
                    <a:pt x="27" y="14"/>
                    <a:pt x="27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6"/>
                    <a:pt x="23" y="18"/>
                    <a:pt x="22" y="20"/>
                  </a:cubicBezTo>
                  <a:cubicBezTo>
                    <a:pt x="19" y="22"/>
                    <a:pt x="20" y="27"/>
                    <a:pt x="17" y="30"/>
                  </a:cubicBezTo>
                  <a:cubicBezTo>
                    <a:pt x="18" y="28"/>
                    <a:pt x="20" y="22"/>
                    <a:pt x="16" y="21"/>
                  </a:cubicBezTo>
                  <a:cubicBezTo>
                    <a:pt x="14" y="20"/>
                    <a:pt x="11" y="18"/>
                    <a:pt x="10" y="19"/>
                  </a:cubicBezTo>
                  <a:cubicBezTo>
                    <a:pt x="10" y="18"/>
                    <a:pt x="9" y="17"/>
                    <a:pt x="9" y="17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6" y="16"/>
                    <a:pt x="6" y="15"/>
                    <a:pt x="7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1"/>
                    <a:pt x="5" y="8"/>
                    <a:pt x="2" y="8"/>
                  </a:cubicBezTo>
                  <a:cubicBezTo>
                    <a:pt x="2" y="7"/>
                    <a:pt x="1" y="6"/>
                    <a:pt x="2" y="4"/>
                  </a:cubicBezTo>
                  <a:cubicBezTo>
                    <a:pt x="4" y="3"/>
                    <a:pt x="0" y="2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8" name="Freeform 8935" descr="© INSCALE GmbH, 05.05.2010&#10;http://www.presentationload.com/">
              <a:extLst>
                <a:ext uri="{FF2B5EF4-FFF2-40B4-BE49-F238E27FC236}">
                  <a16:creationId xmlns:a16="http://schemas.microsoft.com/office/drawing/2014/main" id="{6D3260B6-7E37-3247-8093-822B0072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994"/>
              <a:ext cx="39" cy="64"/>
            </a:xfrm>
            <a:custGeom>
              <a:avLst/>
              <a:gdLst>
                <a:gd name="T0" fmla="*/ 37 w 25"/>
                <a:gd name="T1" fmla="*/ 0 h 41"/>
                <a:gd name="T2" fmla="*/ 37 w 25"/>
                <a:gd name="T3" fmla="*/ 19 h 41"/>
                <a:gd name="T4" fmla="*/ 34 w 25"/>
                <a:gd name="T5" fmla="*/ 20 h 41"/>
                <a:gd name="T6" fmla="*/ 23 w 25"/>
                <a:gd name="T7" fmla="*/ 9 h 41"/>
                <a:gd name="T8" fmla="*/ 33 w 25"/>
                <a:gd name="T9" fmla="*/ 44 h 41"/>
                <a:gd name="T10" fmla="*/ 36 w 25"/>
                <a:gd name="T11" fmla="*/ 56 h 41"/>
                <a:gd name="T12" fmla="*/ 22 w 25"/>
                <a:gd name="T13" fmla="*/ 62 h 41"/>
                <a:gd name="T14" fmla="*/ 16 w 25"/>
                <a:gd name="T15" fmla="*/ 64 h 41"/>
                <a:gd name="T16" fmla="*/ 14 w 25"/>
                <a:gd name="T17" fmla="*/ 55 h 41"/>
                <a:gd name="T18" fmla="*/ 12 w 25"/>
                <a:gd name="T19" fmla="*/ 55 h 41"/>
                <a:gd name="T20" fmla="*/ 9 w 25"/>
                <a:gd name="T21" fmla="*/ 52 h 41"/>
                <a:gd name="T22" fmla="*/ 9 w 25"/>
                <a:gd name="T23" fmla="*/ 47 h 41"/>
                <a:gd name="T24" fmla="*/ 9 w 25"/>
                <a:gd name="T25" fmla="*/ 45 h 41"/>
                <a:gd name="T26" fmla="*/ 9 w 25"/>
                <a:gd name="T27" fmla="*/ 44 h 41"/>
                <a:gd name="T28" fmla="*/ 8 w 25"/>
                <a:gd name="T29" fmla="*/ 41 h 41"/>
                <a:gd name="T30" fmla="*/ 9 w 25"/>
                <a:gd name="T31" fmla="*/ 37 h 41"/>
                <a:gd name="T32" fmla="*/ 8 w 25"/>
                <a:gd name="T33" fmla="*/ 36 h 41"/>
                <a:gd name="T34" fmla="*/ 8 w 25"/>
                <a:gd name="T35" fmla="*/ 34 h 41"/>
                <a:gd name="T36" fmla="*/ 9 w 25"/>
                <a:gd name="T37" fmla="*/ 34 h 41"/>
                <a:gd name="T38" fmla="*/ 11 w 25"/>
                <a:gd name="T39" fmla="*/ 34 h 41"/>
                <a:gd name="T40" fmla="*/ 9 w 25"/>
                <a:gd name="T41" fmla="*/ 30 h 41"/>
                <a:gd name="T42" fmla="*/ 11 w 25"/>
                <a:gd name="T43" fmla="*/ 30 h 41"/>
                <a:gd name="T44" fmla="*/ 9 w 25"/>
                <a:gd name="T45" fmla="*/ 27 h 41"/>
                <a:gd name="T46" fmla="*/ 8 w 25"/>
                <a:gd name="T47" fmla="*/ 27 h 41"/>
                <a:gd name="T48" fmla="*/ 8 w 25"/>
                <a:gd name="T49" fmla="*/ 23 h 41"/>
                <a:gd name="T50" fmla="*/ 5 w 25"/>
                <a:gd name="T51" fmla="*/ 20 h 41"/>
                <a:gd name="T52" fmla="*/ 6 w 25"/>
                <a:gd name="T53" fmla="*/ 22 h 41"/>
                <a:gd name="T54" fmla="*/ 5 w 25"/>
                <a:gd name="T55" fmla="*/ 20 h 41"/>
                <a:gd name="T56" fmla="*/ 3 w 25"/>
                <a:gd name="T57" fmla="*/ 17 h 41"/>
                <a:gd name="T58" fmla="*/ 2 w 25"/>
                <a:gd name="T59" fmla="*/ 12 h 41"/>
                <a:gd name="T60" fmla="*/ 3 w 25"/>
                <a:gd name="T61" fmla="*/ 12 h 41"/>
                <a:gd name="T62" fmla="*/ 2 w 25"/>
                <a:gd name="T63" fmla="*/ 11 h 41"/>
                <a:gd name="T64" fmla="*/ 3 w 25"/>
                <a:gd name="T65" fmla="*/ 12 h 41"/>
                <a:gd name="T66" fmla="*/ 5 w 25"/>
                <a:gd name="T67" fmla="*/ 6 h 41"/>
                <a:gd name="T68" fmla="*/ 3 w 25"/>
                <a:gd name="T69" fmla="*/ 5 h 41"/>
                <a:gd name="T70" fmla="*/ 5 w 25"/>
                <a:gd name="T71" fmla="*/ 5 h 41"/>
                <a:gd name="T72" fmla="*/ 6 w 25"/>
                <a:gd name="T73" fmla="*/ 3 h 41"/>
                <a:gd name="T74" fmla="*/ 9 w 25"/>
                <a:gd name="T75" fmla="*/ 2 h 41"/>
                <a:gd name="T76" fmla="*/ 11 w 25"/>
                <a:gd name="T77" fmla="*/ 2 h 41"/>
                <a:gd name="T78" fmla="*/ 37 w 25"/>
                <a:gd name="T79" fmla="*/ 0 h 41"/>
                <a:gd name="T80" fmla="*/ 37 w 25"/>
                <a:gd name="T81" fmla="*/ 0 h 41"/>
                <a:gd name="T82" fmla="*/ 37 w 25"/>
                <a:gd name="T83" fmla="*/ 0 h 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41"/>
                <a:gd name="T128" fmla="*/ 25 w 25"/>
                <a:gd name="T129" fmla="*/ 41 h 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41">
                  <a:moveTo>
                    <a:pt x="24" y="0"/>
                  </a:moveTo>
                  <a:cubicBezTo>
                    <a:pt x="24" y="2"/>
                    <a:pt x="25" y="11"/>
                    <a:pt x="24" y="12"/>
                  </a:cubicBezTo>
                  <a:cubicBezTo>
                    <a:pt x="24" y="12"/>
                    <a:pt x="23" y="13"/>
                    <a:pt x="22" y="13"/>
                  </a:cubicBezTo>
                  <a:cubicBezTo>
                    <a:pt x="20" y="10"/>
                    <a:pt x="17" y="8"/>
                    <a:pt x="15" y="6"/>
                  </a:cubicBezTo>
                  <a:cubicBezTo>
                    <a:pt x="17" y="13"/>
                    <a:pt x="19" y="21"/>
                    <a:pt x="21" y="28"/>
                  </a:cubicBezTo>
                  <a:cubicBezTo>
                    <a:pt x="21" y="29"/>
                    <a:pt x="24" y="35"/>
                    <a:pt x="23" y="36"/>
                  </a:cubicBezTo>
                  <a:cubicBezTo>
                    <a:pt x="22" y="37"/>
                    <a:pt x="16" y="40"/>
                    <a:pt x="14" y="40"/>
                  </a:cubicBezTo>
                  <a:cubicBezTo>
                    <a:pt x="14" y="41"/>
                    <a:pt x="12" y="41"/>
                    <a:pt x="10" y="41"/>
                  </a:cubicBezTo>
                  <a:cubicBezTo>
                    <a:pt x="10" y="39"/>
                    <a:pt x="10" y="36"/>
                    <a:pt x="9" y="35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4"/>
                    <a:pt x="6" y="35"/>
                    <a:pt x="6" y="33"/>
                  </a:cubicBezTo>
                  <a:cubicBezTo>
                    <a:pt x="4" y="33"/>
                    <a:pt x="5" y="31"/>
                    <a:pt x="6" y="30"/>
                  </a:cubicBezTo>
                  <a:cubicBezTo>
                    <a:pt x="5" y="31"/>
                    <a:pt x="5" y="30"/>
                    <a:pt x="6" y="29"/>
                  </a:cubicBezTo>
                  <a:cubicBezTo>
                    <a:pt x="7" y="29"/>
                    <a:pt x="7" y="29"/>
                    <a:pt x="6" y="28"/>
                  </a:cubicBezTo>
                  <a:cubicBezTo>
                    <a:pt x="4" y="27"/>
                    <a:pt x="5" y="27"/>
                    <a:pt x="5" y="26"/>
                  </a:cubicBezTo>
                  <a:cubicBezTo>
                    <a:pt x="5" y="25"/>
                    <a:pt x="4" y="22"/>
                    <a:pt x="6" y="24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5" y="22"/>
                    <a:pt x="4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6" y="16"/>
                    <a:pt x="6" y="15"/>
                    <a:pt x="5" y="15"/>
                  </a:cubicBezTo>
                  <a:cubicBezTo>
                    <a:pt x="4" y="15"/>
                    <a:pt x="3" y="14"/>
                    <a:pt x="3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3" y="12"/>
                    <a:pt x="3" y="10"/>
                    <a:pt x="2" y="11"/>
                  </a:cubicBezTo>
                  <a:cubicBezTo>
                    <a:pt x="0" y="10"/>
                    <a:pt x="1" y="10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4" y="7"/>
                    <a:pt x="2" y="5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12" y="1"/>
                    <a:pt x="18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9" name="Freeform 8936" descr="© INSCALE GmbH, 05.05.2010&#10;http://www.presentationload.com/">
              <a:extLst>
                <a:ext uri="{FF2B5EF4-FFF2-40B4-BE49-F238E27FC236}">
                  <a16:creationId xmlns:a16="http://schemas.microsoft.com/office/drawing/2014/main" id="{EBB7E2EC-F11E-E746-BE37-9F7B4A3D8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999"/>
              <a:ext cx="60" cy="79"/>
            </a:xfrm>
            <a:custGeom>
              <a:avLst/>
              <a:gdLst>
                <a:gd name="T0" fmla="*/ 31 w 39"/>
                <a:gd name="T1" fmla="*/ 5 h 51"/>
                <a:gd name="T2" fmla="*/ 32 w 39"/>
                <a:gd name="T3" fmla="*/ 8 h 51"/>
                <a:gd name="T4" fmla="*/ 34 w 39"/>
                <a:gd name="T5" fmla="*/ 15 h 51"/>
                <a:gd name="T6" fmla="*/ 37 w 39"/>
                <a:gd name="T7" fmla="*/ 15 h 51"/>
                <a:gd name="T8" fmla="*/ 40 w 39"/>
                <a:gd name="T9" fmla="*/ 17 h 51"/>
                <a:gd name="T10" fmla="*/ 40 w 39"/>
                <a:gd name="T11" fmla="*/ 22 h 51"/>
                <a:gd name="T12" fmla="*/ 42 w 39"/>
                <a:gd name="T13" fmla="*/ 23 h 51"/>
                <a:gd name="T14" fmla="*/ 43 w 39"/>
                <a:gd name="T15" fmla="*/ 22 h 51"/>
                <a:gd name="T16" fmla="*/ 45 w 39"/>
                <a:gd name="T17" fmla="*/ 25 h 51"/>
                <a:gd name="T18" fmla="*/ 46 w 39"/>
                <a:gd name="T19" fmla="*/ 25 h 51"/>
                <a:gd name="T20" fmla="*/ 51 w 39"/>
                <a:gd name="T21" fmla="*/ 26 h 51"/>
                <a:gd name="T22" fmla="*/ 57 w 39"/>
                <a:gd name="T23" fmla="*/ 33 h 51"/>
                <a:gd name="T24" fmla="*/ 55 w 39"/>
                <a:gd name="T25" fmla="*/ 42 h 51"/>
                <a:gd name="T26" fmla="*/ 49 w 39"/>
                <a:gd name="T27" fmla="*/ 48 h 51"/>
                <a:gd name="T28" fmla="*/ 57 w 39"/>
                <a:gd name="T29" fmla="*/ 65 h 51"/>
                <a:gd name="T30" fmla="*/ 57 w 39"/>
                <a:gd name="T31" fmla="*/ 65 h 51"/>
                <a:gd name="T32" fmla="*/ 55 w 39"/>
                <a:gd name="T33" fmla="*/ 65 h 51"/>
                <a:gd name="T34" fmla="*/ 54 w 39"/>
                <a:gd name="T35" fmla="*/ 65 h 51"/>
                <a:gd name="T36" fmla="*/ 54 w 39"/>
                <a:gd name="T37" fmla="*/ 65 h 51"/>
                <a:gd name="T38" fmla="*/ 48 w 39"/>
                <a:gd name="T39" fmla="*/ 65 h 51"/>
                <a:gd name="T40" fmla="*/ 45 w 39"/>
                <a:gd name="T41" fmla="*/ 65 h 51"/>
                <a:gd name="T42" fmla="*/ 43 w 39"/>
                <a:gd name="T43" fmla="*/ 65 h 51"/>
                <a:gd name="T44" fmla="*/ 9 w 39"/>
                <a:gd name="T45" fmla="*/ 79 h 51"/>
                <a:gd name="T46" fmla="*/ 9 w 39"/>
                <a:gd name="T47" fmla="*/ 57 h 51"/>
                <a:gd name="T48" fmla="*/ 9 w 39"/>
                <a:gd name="T49" fmla="*/ 40 h 51"/>
                <a:gd name="T50" fmla="*/ 0 w 39"/>
                <a:gd name="T51" fmla="*/ 39 h 51"/>
                <a:gd name="T52" fmla="*/ 0 w 39"/>
                <a:gd name="T53" fmla="*/ 11 h 51"/>
                <a:gd name="T54" fmla="*/ 6 w 39"/>
                <a:gd name="T55" fmla="*/ 11 h 51"/>
                <a:gd name="T56" fmla="*/ 8 w 39"/>
                <a:gd name="T57" fmla="*/ 11 h 51"/>
                <a:gd name="T58" fmla="*/ 9 w 39"/>
                <a:gd name="T59" fmla="*/ 11 h 51"/>
                <a:gd name="T60" fmla="*/ 15 w 39"/>
                <a:gd name="T61" fmla="*/ 9 h 51"/>
                <a:gd name="T62" fmla="*/ 18 w 39"/>
                <a:gd name="T63" fmla="*/ 3 h 51"/>
                <a:gd name="T64" fmla="*/ 25 w 39"/>
                <a:gd name="T65" fmla="*/ 3 h 51"/>
                <a:gd name="T66" fmla="*/ 26 w 39"/>
                <a:gd name="T67" fmla="*/ 2 h 51"/>
                <a:gd name="T68" fmla="*/ 29 w 39"/>
                <a:gd name="T69" fmla="*/ 5 h 51"/>
                <a:gd name="T70" fmla="*/ 31 w 39"/>
                <a:gd name="T71" fmla="*/ 5 h 51"/>
                <a:gd name="T72" fmla="*/ 31 w 39"/>
                <a:gd name="T73" fmla="*/ 5 h 51"/>
                <a:gd name="T74" fmla="*/ 31 w 39"/>
                <a:gd name="T75" fmla="*/ 5 h 51"/>
                <a:gd name="T76" fmla="*/ 31 w 39"/>
                <a:gd name="T77" fmla="*/ 5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9"/>
                <a:gd name="T118" fmla="*/ 0 h 51"/>
                <a:gd name="T119" fmla="*/ 39 w 39"/>
                <a:gd name="T120" fmla="*/ 51 h 5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9" h="51">
                  <a:moveTo>
                    <a:pt x="20" y="3"/>
                  </a:moveTo>
                  <a:cubicBezTo>
                    <a:pt x="21" y="4"/>
                    <a:pt x="21" y="4"/>
                    <a:pt x="21" y="5"/>
                  </a:cubicBezTo>
                  <a:cubicBezTo>
                    <a:pt x="24" y="5"/>
                    <a:pt x="22" y="8"/>
                    <a:pt x="22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4" y="10"/>
                    <a:pt x="25" y="11"/>
                    <a:pt x="26" y="11"/>
                  </a:cubicBezTo>
                  <a:cubicBezTo>
                    <a:pt x="25" y="12"/>
                    <a:pt x="25" y="13"/>
                    <a:pt x="26" y="14"/>
                  </a:cubicBezTo>
                  <a:cubicBezTo>
                    <a:pt x="27" y="14"/>
                    <a:pt x="28" y="13"/>
                    <a:pt x="27" y="15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9" y="15"/>
                    <a:pt x="29" y="16"/>
                  </a:cubicBezTo>
                  <a:cubicBezTo>
                    <a:pt x="29" y="15"/>
                    <a:pt x="30" y="15"/>
                    <a:pt x="30" y="16"/>
                  </a:cubicBezTo>
                  <a:cubicBezTo>
                    <a:pt x="30" y="17"/>
                    <a:pt x="32" y="16"/>
                    <a:pt x="33" y="17"/>
                  </a:cubicBezTo>
                  <a:cubicBezTo>
                    <a:pt x="35" y="17"/>
                    <a:pt x="37" y="18"/>
                    <a:pt x="37" y="21"/>
                  </a:cubicBezTo>
                  <a:cubicBezTo>
                    <a:pt x="38" y="23"/>
                    <a:pt x="37" y="26"/>
                    <a:pt x="36" y="27"/>
                  </a:cubicBezTo>
                  <a:cubicBezTo>
                    <a:pt x="35" y="29"/>
                    <a:pt x="32" y="29"/>
                    <a:pt x="32" y="31"/>
                  </a:cubicBezTo>
                  <a:cubicBezTo>
                    <a:pt x="31" y="34"/>
                    <a:pt x="39" y="39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6" y="42"/>
                    <a:pt x="36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3" y="42"/>
                    <a:pt x="32" y="42"/>
                    <a:pt x="31" y="42"/>
                  </a:cubicBezTo>
                  <a:cubicBezTo>
                    <a:pt x="30" y="42"/>
                    <a:pt x="29" y="42"/>
                    <a:pt x="29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0" y="43"/>
                    <a:pt x="13" y="48"/>
                    <a:pt x="6" y="51"/>
                  </a:cubicBezTo>
                  <a:cubicBezTo>
                    <a:pt x="6" y="47"/>
                    <a:pt x="6" y="42"/>
                    <a:pt x="6" y="37"/>
                  </a:cubicBezTo>
                  <a:cubicBezTo>
                    <a:pt x="6" y="34"/>
                    <a:pt x="6" y="30"/>
                    <a:pt x="6" y="26"/>
                  </a:cubicBezTo>
                  <a:cubicBezTo>
                    <a:pt x="6" y="24"/>
                    <a:pt x="3" y="25"/>
                    <a:pt x="0" y="25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1" y="8"/>
                    <a:pt x="3" y="9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7"/>
                    <a:pt x="9" y="7"/>
                    <a:pt x="10" y="6"/>
                  </a:cubicBezTo>
                  <a:cubicBezTo>
                    <a:pt x="11" y="5"/>
                    <a:pt x="10" y="2"/>
                    <a:pt x="12" y="2"/>
                  </a:cubicBezTo>
                  <a:cubicBezTo>
                    <a:pt x="14" y="3"/>
                    <a:pt x="15" y="0"/>
                    <a:pt x="16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2"/>
                    <a:pt x="18" y="2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0" name="Freeform 8938" descr="© INSCALE GmbH, 05.05.2010&#10;http://www.presentationload.com/">
              <a:extLst>
                <a:ext uri="{FF2B5EF4-FFF2-40B4-BE49-F238E27FC236}">
                  <a16:creationId xmlns:a16="http://schemas.microsoft.com/office/drawing/2014/main" id="{0CF4D264-5D63-3141-A389-54E145DD3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997"/>
              <a:ext cx="99" cy="92"/>
            </a:xfrm>
            <a:custGeom>
              <a:avLst/>
              <a:gdLst>
                <a:gd name="T0" fmla="*/ 82 w 64"/>
                <a:gd name="T1" fmla="*/ 6 h 59"/>
                <a:gd name="T2" fmla="*/ 87 w 64"/>
                <a:gd name="T3" fmla="*/ 28 h 59"/>
                <a:gd name="T4" fmla="*/ 91 w 64"/>
                <a:gd name="T5" fmla="*/ 33 h 59"/>
                <a:gd name="T6" fmla="*/ 91 w 64"/>
                <a:gd name="T7" fmla="*/ 33 h 59"/>
                <a:gd name="T8" fmla="*/ 93 w 64"/>
                <a:gd name="T9" fmla="*/ 44 h 59"/>
                <a:gd name="T10" fmla="*/ 99 w 64"/>
                <a:gd name="T11" fmla="*/ 50 h 59"/>
                <a:gd name="T12" fmla="*/ 97 w 64"/>
                <a:gd name="T13" fmla="*/ 53 h 59"/>
                <a:gd name="T14" fmla="*/ 97 w 64"/>
                <a:gd name="T15" fmla="*/ 58 h 59"/>
                <a:gd name="T16" fmla="*/ 96 w 64"/>
                <a:gd name="T17" fmla="*/ 62 h 59"/>
                <a:gd name="T18" fmla="*/ 96 w 64"/>
                <a:gd name="T19" fmla="*/ 67 h 59"/>
                <a:gd name="T20" fmla="*/ 94 w 64"/>
                <a:gd name="T21" fmla="*/ 64 h 59"/>
                <a:gd name="T22" fmla="*/ 90 w 64"/>
                <a:gd name="T23" fmla="*/ 73 h 59"/>
                <a:gd name="T24" fmla="*/ 91 w 64"/>
                <a:gd name="T25" fmla="*/ 78 h 59"/>
                <a:gd name="T26" fmla="*/ 88 w 64"/>
                <a:gd name="T27" fmla="*/ 83 h 59"/>
                <a:gd name="T28" fmla="*/ 85 w 64"/>
                <a:gd name="T29" fmla="*/ 81 h 59"/>
                <a:gd name="T30" fmla="*/ 80 w 64"/>
                <a:gd name="T31" fmla="*/ 87 h 59"/>
                <a:gd name="T32" fmla="*/ 80 w 64"/>
                <a:gd name="T33" fmla="*/ 86 h 59"/>
                <a:gd name="T34" fmla="*/ 77 w 64"/>
                <a:gd name="T35" fmla="*/ 89 h 59"/>
                <a:gd name="T36" fmla="*/ 70 w 64"/>
                <a:gd name="T37" fmla="*/ 81 h 59"/>
                <a:gd name="T38" fmla="*/ 67 w 64"/>
                <a:gd name="T39" fmla="*/ 83 h 59"/>
                <a:gd name="T40" fmla="*/ 67 w 64"/>
                <a:gd name="T41" fmla="*/ 83 h 59"/>
                <a:gd name="T42" fmla="*/ 59 w 64"/>
                <a:gd name="T43" fmla="*/ 76 h 59"/>
                <a:gd name="T44" fmla="*/ 57 w 64"/>
                <a:gd name="T45" fmla="*/ 78 h 59"/>
                <a:gd name="T46" fmla="*/ 51 w 64"/>
                <a:gd name="T47" fmla="*/ 78 h 59"/>
                <a:gd name="T48" fmla="*/ 51 w 64"/>
                <a:gd name="T49" fmla="*/ 78 h 59"/>
                <a:gd name="T50" fmla="*/ 50 w 64"/>
                <a:gd name="T51" fmla="*/ 78 h 59"/>
                <a:gd name="T52" fmla="*/ 32 w 64"/>
                <a:gd name="T53" fmla="*/ 69 h 59"/>
                <a:gd name="T54" fmla="*/ 20 w 64"/>
                <a:gd name="T55" fmla="*/ 59 h 59"/>
                <a:gd name="T56" fmla="*/ 12 w 64"/>
                <a:gd name="T57" fmla="*/ 53 h 59"/>
                <a:gd name="T58" fmla="*/ 0 w 64"/>
                <a:gd name="T59" fmla="*/ 6 h 59"/>
                <a:gd name="T60" fmla="*/ 11 w 64"/>
                <a:gd name="T61" fmla="*/ 17 h 59"/>
                <a:gd name="T62" fmla="*/ 14 w 64"/>
                <a:gd name="T63" fmla="*/ 16 h 59"/>
                <a:gd name="T64" fmla="*/ 17 w 64"/>
                <a:gd name="T65" fmla="*/ 16 h 59"/>
                <a:gd name="T66" fmla="*/ 20 w 64"/>
                <a:gd name="T67" fmla="*/ 14 h 59"/>
                <a:gd name="T68" fmla="*/ 26 w 64"/>
                <a:gd name="T69" fmla="*/ 14 h 59"/>
                <a:gd name="T70" fmla="*/ 36 w 64"/>
                <a:gd name="T71" fmla="*/ 9 h 59"/>
                <a:gd name="T72" fmla="*/ 46 w 64"/>
                <a:gd name="T73" fmla="*/ 14 h 59"/>
                <a:gd name="T74" fmla="*/ 51 w 64"/>
                <a:gd name="T75" fmla="*/ 12 h 59"/>
                <a:gd name="T76" fmla="*/ 53 w 64"/>
                <a:gd name="T77" fmla="*/ 16 h 59"/>
                <a:gd name="T78" fmla="*/ 56 w 64"/>
                <a:gd name="T79" fmla="*/ 17 h 59"/>
                <a:gd name="T80" fmla="*/ 65 w 64"/>
                <a:gd name="T81" fmla="*/ 23 h 59"/>
                <a:gd name="T82" fmla="*/ 82 w 64"/>
                <a:gd name="T83" fmla="*/ 6 h 59"/>
                <a:gd name="T84" fmla="*/ 82 w 64"/>
                <a:gd name="T85" fmla="*/ 6 h 59"/>
                <a:gd name="T86" fmla="*/ 82 w 64"/>
                <a:gd name="T87" fmla="*/ 6 h 5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4"/>
                <a:gd name="T133" fmla="*/ 0 h 59"/>
                <a:gd name="T134" fmla="*/ 64 w 64"/>
                <a:gd name="T135" fmla="*/ 59 h 5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4" h="59">
                  <a:moveTo>
                    <a:pt x="53" y="4"/>
                  </a:moveTo>
                  <a:cubicBezTo>
                    <a:pt x="54" y="8"/>
                    <a:pt x="55" y="13"/>
                    <a:pt x="56" y="18"/>
                  </a:cubicBezTo>
                  <a:cubicBezTo>
                    <a:pt x="58" y="17"/>
                    <a:pt x="60" y="20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8" y="23"/>
                    <a:pt x="59" y="25"/>
                    <a:pt x="60" y="28"/>
                  </a:cubicBezTo>
                  <a:cubicBezTo>
                    <a:pt x="61" y="30"/>
                    <a:pt x="64" y="30"/>
                    <a:pt x="64" y="32"/>
                  </a:cubicBezTo>
                  <a:cubicBezTo>
                    <a:pt x="64" y="32"/>
                    <a:pt x="63" y="34"/>
                    <a:pt x="63" y="34"/>
                  </a:cubicBezTo>
                  <a:cubicBezTo>
                    <a:pt x="63" y="35"/>
                    <a:pt x="63" y="36"/>
                    <a:pt x="63" y="37"/>
                  </a:cubicBezTo>
                  <a:cubicBezTo>
                    <a:pt x="63" y="38"/>
                    <a:pt x="62" y="39"/>
                    <a:pt x="62" y="40"/>
                  </a:cubicBezTo>
                  <a:cubicBezTo>
                    <a:pt x="62" y="41"/>
                    <a:pt x="64" y="42"/>
                    <a:pt x="62" y="43"/>
                  </a:cubicBezTo>
                  <a:cubicBezTo>
                    <a:pt x="62" y="42"/>
                    <a:pt x="62" y="41"/>
                    <a:pt x="61" y="41"/>
                  </a:cubicBezTo>
                  <a:cubicBezTo>
                    <a:pt x="59" y="42"/>
                    <a:pt x="57" y="45"/>
                    <a:pt x="58" y="47"/>
                  </a:cubicBezTo>
                  <a:cubicBezTo>
                    <a:pt x="58" y="48"/>
                    <a:pt x="59" y="48"/>
                    <a:pt x="59" y="50"/>
                  </a:cubicBezTo>
                  <a:cubicBezTo>
                    <a:pt x="59" y="51"/>
                    <a:pt x="57" y="52"/>
                    <a:pt x="57" y="53"/>
                  </a:cubicBezTo>
                  <a:cubicBezTo>
                    <a:pt x="57" y="53"/>
                    <a:pt x="56" y="53"/>
                    <a:pt x="55" y="52"/>
                  </a:cubicBezTo>
                  <a:cubicBezTo>
                    <a:pt x="54" y="53"/>
                    <a:pt x="53" y="54"/>
                    <a:pt x="52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6"/>
                    <a:pt x="51" y="57"/>
                    <a:pt x="50" y="57"/>
                  </a:cubicBezTo>
                  <a:cubicBezTo>
                    <a:pt x="47" y="59"/>
                    <a:pt x="47" y="52"/>
                    <a:pt x="45" y="52"/>
                  </a:cubicBezTo>
                  <a:cubicBezTo>
                    <a:pt x="44" y="52"/>
                    <a:pt x="44" y="52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6" y="50"/>
                    <a:pt x="35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28" y="48"/>
                    <a:pt x="24" y="46"/>
                    <a:pt x="21" y="44"/>
                  </a:cubicBezTo>
                  <a:cubicBezTo>
                    <a:pt x="18" y="42"/>
                    <a:pt x="16" y="40"/>
                    <a:pt x="13" y="38"/>
                  </a:cubicBezTo>
                  <a:cubicBezTo>
                    <a:pt x="12" y="37"/>
                    <a:pt x="8" y="35"/>
                    <a:pt x="8" y="34"/>
                  </a:cubicBezTo>
                  <a:cubicBezTo>
                    <a:pt x="5" y="24"/>
                    <a:pt x="3" y="14"/>
                    <a:pt x="0" y="4"/>
                  </a:cubicBezTo>
                  <a:cubicBezTo>
                    <a:pt x="2" y="6"/>
                    <a:pt x="5" y="8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5" y="9"/>
                    <a:pt x="16" y="9"/>
                    <a:pt x="17" y="9"/>
                  </a:cubicBezTo>
                  <a:cubicBezTo>
                    <a:pt x="18" y="9"/>
                    <a:pt x="22" y="7"/>
                    <a:pt x="23" y="6"/>
                  </a:cubicBezTo>
                  <a:cubicBezTo>
                    <a:pt x="26" y="0"/>
                    <a:pt x="27" y="9"/>
                    <a:pt x="30" y="9"/>
                  </a:cubicBezTo>
                  <a:cubicBezTo>
                    <a:pt x="31" y="9"/>
                    <a:pt x="32" y="8"/>
                    <a:pt x="33" y="8"/>
                  </a:cubicBezTo>
                  <a:cubicBezTo>
                    <a:pt x="33" y="8"/>
                    <a:pt x="34" y="10"/>
                    <a:pt x="34" y="10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9" y="12"/>
                    <a:pt x="39" y="16"/>
                    <a:pt x="42" y="15"/>
                  </a:cubicBezTo>
                  <a:cubicBezTo>
                    <a:pt x="45" y="14"/>
                    <a:pt x="50" y="6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1" name="Freeform 8939" descr="© INSCALE GmbH, 05.05.2010&#10;http://www.presentationload.com/">
              <a:extLst>
                <a:ext uri="{FF2B5EF4-FFF2-40B4-BE49-F238E27FC236}">
                  <a16:creationId xmlns:a16="http://schemas.microsoft.com/office/drawing/2014/main" id="{96BC5F88-06B2-B142-BA1C-577924609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003"/>
              <a:ext cx="71" cy="67"/>
            </a:xfrm>
            <a:custGeom>
              <a:avLst/>
              <a:gdLst>
                <a:gd name="T0" fmla="*/ 49 w 46"/>
                <a:gd name="T1" fmla="*/ 0 h 43"/>
                <a:gd name="T2" fmla="*/ 52 w 46"/>
                <a:gd name="T3" fmla="*/ 3 h 43"/>
                <a:gd name="T4" fmla="*/ 59 w 46"/>
                <a:gd name="T5" fmla="*/ 0 h 43"/>
                <a:gd name="T6" fmla="*/ 62 w 46"/>
                <a:gd name="T7" fmla="*/ 2 h 43"/>
                <a:gd name="T8" fmla="*/ 63 w 46"/>
                <a:gd name="T9" fmla="*/ 5 h 43"/>
                <a:gd name="T10" fmla="*/ 63 w 46"/>
                <a:gd name="T11" fmla="*/ 11 h 43"/>
                <a:gd name="T12" fmla="*/ 68 w 46"/>
                <a:gd name="T13" fmla="*/ 20 h 43"/>
                <a:gd name="T14" fmla="*/ 68 w 46"/>
                <a:gd name="T15" fmla="*/ 30 h 43"/>
                <a:gd name="T16" fmla="*/ 43 w 46"/>
                <a:gd name="T17" fmla="*/ 64 h 43"/>
                <a:gd name="T18" fmla="*/ 36 w 46"/>
                <a:gd name="T19" fmla="*/ 67 h 43"/>
                <a:gd name="T20" fmla="*/ 17 w 46"/>
                <a:gd name="T21" fmla="*/ 67 h 43"/>
                <a:gd name="T22" fmla="*/ 8 w 46"/>
                <a:gd name="T23" fmla="*/ 55 h 43"/>
                <a:gd name="T24" fmla="*/ 0 w 46"/>
                <a:gd name="T25" fmla="*/ 48 h 43"/>
                <a:gd name="T26" fmla="*/ 5 w 46"/>
                <a:gd name="T27" fmla="*/ 42 h 43"/>
                <a:gd name="T28" fmla="*/ 28 w 46"/>
                <a:gd name="T29" fmla="*/ 14 h 43"/>
                <a:gd name="T30" fmla="*/ 28 w 46"/>
                <a:gd name="T31" fmla="*/ 16 h 43"/>
                <a:gd name="T32" fmla="*/ 49 w 46"/>
                <a:gd name="T33" fmla="*/ 0 h 43"/>
                <a:gd name="T34" fmla="*/ 49 w 46"/>
                <a:gd name="T35" fmla="*/ 0 h 43"/>
                <a:gd name="T36" fmla="*/ 49 w 46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43"/>
                <a:gd name="T59" fmla="*/ 46 w 46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43">
                  <a:moveTo>
                    <a:pt x="32" y="0"/>
                  </a:moveTo>
                  <a:cubicBezTo>
                    <a:pt x="33" y="1"/>
                    <a:pt x="33" y="2"/>
                    <a:pt x="34" y="2"/>
                  </a:cubicBezTo>
                  <a:cubicBezTo>
                    <a:pt x="35" y="1"/>
                    <a:pt x="37" y="2"/>
                    <a:pt x="38" y="0"/>
                  </a:cubicBezTo>
                  <a:cubicBezTo>
                    <a:pt x="39" y="2"/>
                    <a:pt x="39" y="1"/>
                    <a:pt x="40" y="1"/>
                  </a:cubicBezTo>
                  <a:cubicBezTo>
                    <a:pt x="41" y="1"/>
                    <a:pt x="40" y="2"/>
                    <a:pt x="41" y="3"/>
                  </a:cubicBezTo>
                  <a:cubicBezTo>
                    <a:pt x="42" y="5"/>
                    <a:pt x="41" y="5"/>
                    <a:pt x="41" y="7"/>
                  </a:cubicBezTo>
                  <a:cubicBezTo>
                    <a:pt x="42" y="9"/>
                    <a:pt x="43" y="11"/>
                    <a:pt x="44" y="13"/>
                  </a:cubicBezTo>
                  <a:cubicBezTo>
                    <a:pt x="45" y="16"/>
                    <a:pt x="46" y="16"/>
                    <a:pt x="44" y="19"/>
                  </a:cubicBezTo>
                  <a:cubicBezTo>
                    <a:pt x="39" y="26"/>
                    <a:pt x="34" y="33"/>
                    <a:pt x="28" y="41"/>
                  </a:cubicBezTo>
                  <a:cubicBezTo>
                    <a:pt x="27" y="43"/>
                    <a:pt x="26" y="43"/>
                    <a:pt x="23" y="43"/>
                  </a:cubicBezTo>
                  <a:cubicBezTo>
                    <a:pt x="19" y="43"/>
                    <a:pt x="15" y="43"/>
                    <a:pt x="11" y="43"/>
                  </a:cubicBezTo>
                  <a:cubicBezTo>
                    <a:pt x="13" y="41"/>
                    <a:pt x="6" y="36"/>
                    <a:pt x="5" y="35"/>
                  </a:cubicBezTo>
                  <a:cubicBezTo>
                    <a:pt x="3" y="34"/>
                    <a:pt x="2" y="32"/>
                    <a:pt x="0" y="31"/>
                  </a:cubicBezTo>
                  <a:cubicBezTo>
                    <a:pt x="0" y="30"/>
                    <a:pt x="3" y="27"/>
                    <a:pt x="3" y="27"/>
                  </a:cubicBezTo>
                  <a:cubicBezTo>
                    <a:pt x="8" y="21"/>
                    <a:pt x="13" y="15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23" y="7"/>
                    <a:pt x="28" y="5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2" name="Freeform 8940" descr="© INSCALE GmbH, 05.05.2010&#10;http://www.presentationload.com/">
              <a:extLst>
                <a:ext uri="{FF2B5EF4-FFF2-40B4-BE49-F238E27FC236}">
                  <a16:creationId xmlns:a16="http://schemas.microsoft.com/office/drawing/2014/main" id="{8F1A9EC8-B1EF-CA40-B6AB-0CB71542B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3007"/>
              <a:ext cx="48" cy="52"/>
            </a:xfrm>
            <a:custGeom>
              <a:avLst/>
              <a:gdLst>
                <a:gd name="T0" fmla="*/ 0 w 31"/>
                <a:gd name="T1" fmla="*/ 0 h 34"/>
                <a:gd name="T2" fmla="*/ 28 w 31"/>
                <a:gd name="T3" fmla="*/ 0 h 34"/>
                <a:gd name="T4" fmla="*/ 42 w 31"/>
                <a:gd name="T5" fmla="*/ 17 h 34"/>
                <a:gd name="T6" fmla="*/ 48 w 31"/>
                <a:gd name="T7" fmla="*/ 24 h 34"/>
                <a:gd name="T8" fmla="*/ 40 w 31"/>
                <a:gd name="T9" fmla="*/ 32 h 34"/>
                <a:gd name="T10" fmla="*/ 25 w 31"/>
                <a:gd name="T11" fmla="*/ 47 h 34"/>
                <a:gd name="T12" fmla="*/ 25 w 31"/>
                <a:gd name="T13" fmla="*/ 47 h 34"/>
                <a:gd name="T14" fmla="*/ 25 w 31"/>
                <a:gd name="T15" fmla="*/ 47 h 34"/>
                <a:gd name="T16" fmla="*/ 25 w 31"/>
                <a:gd name="T17" fmla="*/ 47 h 34"/>
                <a:gd name="T18" fmla="*/ 23 w 31"/>
                <a:gd name="T19" fmla="*/ 49 h 34"/>
                <a:gd name="T20" fmla="*/ 20 w 31"/>
                <a:gd name="T21" fmla="*/ 49 h 34"/>
                <a:gd name="T22" fmla="*/ 19 w 31"/>
                <a:gd name="T23" fmla="*/ 50 h 34"/>
                <a:gd name="T24" fmla="*/ 19 w 31"/>
                <a:gd name="T25" fmla="*/ 50 h 34"/>
                <a:gd name="T26" fmla="*/ 17 w 31"/>
                <a:gd name="T27" fmla="*/ 52 h 34"/>
                <a:gd name="T28" fmla="*/ 12 w 31"/>
                <a:gd name="T29" fmla="*/ 52 h 34"/>
                <a:gd name="T30" fmla="*/ 6 w 31"/>
                <a:gd name="T31" fmla="*/ 47 h 34"/>
                <a:gd name="T32" fmla="*/ 0 w 31"/>
                <a:gd name="T33" fmla="*/ 38 h 34"/>
                <a:gd name="T34" fmla="*/ 0 w 31"/>
                <a:gd name="T35" fmla="*/ 0 h 34"/>
                <a:gd name="T36" fmla="*/ 0 w 31"/>
                <a:gd name="T37" fmla="*/ 0 h 34"/>
                <a:gd name="T38" fmla="*/ 0 w 31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34"/>
                <a:gd name="T62" fmla="*/ 31 w 31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34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23" y="0"/>
                    <a:pt x="25" y="7"/>
                    <a:pt x="27" y="11"/>
                  </a:cubicBezTo>
                  <a:cubicBezTo>
                    <a:pt x="28" y="11"/>
                    <a:pt x="31" y="15"/>
                    <a:pt x="31" y="16"/>
                  </a:cubicBezTo>
                  <a:cubicBezTo>
                    <a:pt x="29" y="18"/>
                    <a:pt x="27" y="20"/>
                    <a:pt x="26" y="21"/>
                  </a:cubicBezTo>
                  <a:cubicBezTo>
                    <a:pt x="24" y="23"/>
                    <a:pt x="18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4" y="32"/>
                    <a:pt x="13" y="32"/>
                  </a:cubicBezTo>
                  <a:cubicBezTo>
                    <a:pt x="13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1" y="34"/>
                    <a:pt x="11" y="34"/>
                  </a:cubicBezTo>
                  <a:cubicBezTo>
                    <a:pt x="10" y="33"/>
                    <a:pt x="9" y="34"/>
                    <a:pt x="8" y="34"/>
                  </a:cubicBezTo>
                  <a:cubicBezTo>
                    <a:pt x="7" y="33"/>
                    <a:pt x="5" y="32"/>
                    <a:pt x="4" y="31"/>
                  </a:cubicBezTo>
                  <a:cubicBezTo>
                    <a:pt x="0" y="29"/>
                    <a:pt x="0" y="29"/>
                    <a:pt x="0" y="25"/>
                  </a:cubicBezTo>
                  <a:cubicBezTo>
                    <a:pt x="0" y="17"/>
                    <a:pt x="0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3" name="Freeform 8941" descr="© INSCALE GmbH, 05.05.2010&#10;http://www.presentationload.com/">
              <a:extLst>
                <a:ext uri="{FF2B5EF4-FFF2-40B4-BE49-F238E27FC236}">
                  <a16:creationId xmlns:a16="http://schemas.microsoft.com/office/drawing/2014/main" id="{F90F9730-A02B-6A4C-A0F7-E0A812AB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3011"/>
              <a:ext cx="57" cy="63"/>
            </a:xfrm>
            <a:custGeom>
              <a:avLst/>
              <a:gdLst>
                <a:gd name="T0" fmla="*/ 0 w 37"/>
                <a:gd name="T1" fmla="*/ 6 h 40"/>
                <a:gd name="T2" fmla="*/ 2 w 37"/>
                <a:gd name="T3" fmla="*/ 5 h 40"/>
                <a:gd name="T4" fmla="*/ 31 w 37"/>
                <a:gd name="T5" fmla="*/ 2 h 40"/>
                <a:gd name="T6" fmla="*/ 32 w 37"/>
                <a:gd name="T7" fmla="*/ 0 h 40"/>
                <a:gd name="T8" fmla="*/ 32 w 37"/>
                <a:gd name="T9" fmla="*/ 0 h 40"/>
                <a:gd name="T10" fmla="*/ 35 w 37"/>
                <a:gd name="T11" fmla="*/ 3 h 40"/>
                <a:gd name="T12" fmla="*/ 37 w 37"/>
                <a:gd name="T13" fmla="*/ 5 h 40"/>
                <a:gd name="T14" fmla="*/ 42 w 37"/>
                <a:gd name="T15" fmla="*/ 6 h 40"/>
                <a:gd name="T16" fmla="*/ 46 w 37"/>
                <a:gd name="T17" fmla="*/ 6 h 40"/>
                <a:gd name="T18" fmla="*/ 46 w 37"/>
                <a:gd name="T19" fmla="*/ 9 h 40"/>
                <a:gd name="T20" fmla="*/ 48 w 37"/>
                <a:gd name="T21" fmla="*/ 9 h 40"/>
                <a:gd name="T22" fmla="*/ 49 w 37"/>
                <a:gd name="T23" fmla="*/ 13 h 40"/>
                <a:gd name="T24" fmla="*/ 48 w 37"/>
                <a:gd name="T25" fmla="*/ 13 h 40"/>
                <a:gd name="T26" fmla="*/ 49 w 37"/>
                <a:gd name="T27" fmla="*/ 17 h 40"/>
                <a:gd name="T28" fmla="*/ 48 w 37"/>
                <a:gd name="T29" fmla="*/ 17 h 40"/>
                <a:gd name="T30" fmla="*/ 46 w 37"/>
                <a:gd name="T31" fmla="*/ 17 h 40"/>
                <a:gd name="T32" fmla="*/ 46 w 37"/>
                <a:gd name="T33" fmla="*/ 19 h 40"/>
                <a:gd name="T34" fmla="*/ 48 w 37"/>
                <a:gd name="T35" fmla="*/ 20 h 40"/>
                <a:gd name="T36" fmla="*/ 46 w 37"/>
                <a:gd name="T37" fmla="*/ 22 h 40"/>
                <a:gd name="T38" fmla="*/ 48 w 37"/>
                <a:gd name="T39" fmla="*/ 27 h 40"/>
                <a:gd name="T40" fmla="*/ 48 w 37"/>
                <a:gd name="T41" fmla="*/ 28 h 40"/>
                <a:gd name="T42" fmla="*/ 48 w 37"/>
                <a:gd name="T43" fmla="*/ 30 h 40"/>
                <a:gd name="T44" fmla="*/ 48 w 37"/>
                <a:gd name="T45" fmla="*/ 35 h 40"/>
                <a:gd name="T46" fmla="*/ 51 w 37"/>
                <a:gd name="T47" fmla="*/ 38 h 40"/>
                <a:gd name="T48" fmla="*/ 52 w 37"/>
                <a:gd name="T49" fmla="*/ 38 h 40"/>
                <a:gd name="T50" fmla="*/ 54 w 37"/>
                <a:gd name="T51" fmla="*/ 44 h 40"/>
                <a:gd name="T52" fmla="*/ 57 w 37"/>
                <a:gd name="T53" fmla="*/ 50 h 40"/>
                <a:gd name="T54" fmla="*/ 55 w 37"/>
                <a:gd name="T55" fmla="*/ 50 h 40"/>
                <a:gd name="T56" fmla="*/ 55 w 37"/>
                <a:gd name="T57" fmla="*/ 54 h 40"/>
                <a:gd name="T58" fmla="*/ 54 w 37"/>
                <a:gd name="T59" fmla="*/ 52 h 40"/>
                <a:gd name="T60" fmla="*/ 55 w 37"/>
                <a:gd name="T61" fmla="*/ 55 h 40"/>
                <a:gd name="T62" fmla="*/ 54 w 37"/>
                <a:gd name="T63" fmla="*/ 55 h 40"/>
                <a:gd name="T64" fmla="*/ 55 w 37"/>
                <a:gd name="T65" fmla="*/ 63 h 40"/>
                <a:gd name="T66" fmla="*/ 49 w 37"/>
                <a:gd name="T67" fmla="*/ 61 h 40"/>
                <a:gd name="T68" fmla="*/ 46 w 37"/>
                <a:gd name="T69" fmla="*/ 61 h 40"/>
                <a:gd name="T70" fmla="*/ 45 w 37"/>
                <a:gd name="T71" fmla="*/ 60 h 40"/>
                <a:gd name="T72" fmla="*/ 45 w 37"/>
                <a:gd name="T73" fmla="*/ 61 h 40"/>
                <a:gd name="T74" fmla="*/ 42 w 37"/>
                <a:gd name="T75" fmla="*/ 60 h 40"/>
                <a:gd name="T76" fmla="*/ 42 w 37"/>
                <a:gd name="T77" fmla="*/ 60 h 40"/>
                <a:gd name="T78" fmla="*/ 34 w 37"/>
                <a:gd name="T79" fmla="*/ 55 h 40"/>
                <a:gd name="T80" fmla="*/ 31 w 37"/>
                <a:gd name="T81" fmla="*/ 49 h 40"/>
                <a:gd name="T82" fmla="*/ 28 w 37"/>
                <a:gd name="T83" fmla="*/ 43 h 40"/>
                <a:gd name="T84" fmla="*/ 25 w 37"/>
                <a:gd name="T85" fmla="*/ 35 h 40"/>
                <a:gd name="T86" fmla="*/ 23 w 37"/>
                <a:gd name="T87" fmla="*/ 36 h 40"/>
                <a:gd name="T88" fmla="*/ 20 w 37"/>
                <a:gd name="T89" fmla="*/ 35 h 40"/>
                <a:gd name="T90" fmla="*/ 15 w 37"/>
                <a:gd name="T91" fmla="*/ 32 h 40"/>
                <a:gd name="T92" fmla="*/ 0 w 37"/>
                <a:gd name="T93" fmla="*/ 6 h 40"/>
                <a:gd name="T94" fmla="*/ 0 w 37"/>
                <a:gd name="T95" fmla="*/ 6 h 40"/>
                <a:gd name="T96" fmla="*/ 0 w 37"/>
                <a:gd name="T97" fmla="*/ 6 h 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"/>
                <a:gd name="T148" fmla="*/ 0 h 40"/>
                <a:gd name="T149" fmla="*/ 37 w 37"/>
                <a:gd name="T150" fmla="*/ 40 h 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" h="40">
                  <a:moveTo>
                    <a:pt x="0" y="4"/>
                  </a:moveTo>
                  <a:cubicBezTo>
                    <a:pt x="0" y="4"/>
                    <a:pt x="1" y="3"/>
                    <a:pt x="1" y="3"/>
                  </a:cubicBezTo>
                  <a:cubicBezTo>
                    <a:pt x="4" y="6"/>
                    <a:pt x="16" y="0"/>
                    <a:pt x="20" y="1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2"/>
                    <a:pt x="23" y="2"/>
                  </a:cubicBezTo>
                  <a:cubicBezTo>
                    <a:pt x="23" y="2"/>
                    <a:pt x="24" y="2"/>
                    <a:pt x="24" y="3"/>
                  </a:cubicBezTo>
                  <a:cubicBezTo>
                    <a:pt x="25" y="3"/>
                    <a:pt x="26" y="3"/>
                    <a:pt x="27" y="4"/>
                  </a:cubicBezTo>
                  <a:cubicBezTo>
                    <a:pt x="28" y="3"/>
                    <a:pt x="28" y="2"/>
                    <a:pt x="30" y="4"/>
                  </a:cubicBezTo>
                  <a:cubicBezTo>
                    <a:pt x="31" y="4"/>
                    <a:pt x="31" y="5"/>
                    <a:pt x="30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1" y="9"/>
                    <a:pt x="31" y="10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30" y="11"/>
                    <a:pt x="30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29" y="11"/>
                    <a:pt x="30" y="13"/>
                    <a:pt x="30" y="14"/>
                  </a:cubicBezTo>
                  <a:cubicBezTo>
                    <a:pt x="31" y="16"/>
                    <a:pt x="29" y="16"/>
                    <a:pt x="31" y="17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0" y="19"/>
                    <a:pt x="30" y="20"/>
                    <a:pt x="31" y="19"/>
                  </a:cubicBezTo>
                  <a:cubicBezTo>
                    <a:pt x="30" y="20"/>
                    <a:pt x="29" y="22"/>
                    <a:pt x="31" y="22"/>
                  </a:cubicBezTo>
                  <a:cubicBezTo>
                    <a:pt x="31" y="24"/>
                    <a:pt x="33" y="23"/>
                    <a:pt x="33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5"/>
                    <a:pt x="36" y="27"/>
                    <a:pt x="35" y="28"/>
                  </a:cubicBezTo>
                  <a:cubicBezTo>
                    <a:pt x="34" y="31"/>
                    <a:pt x="37" y="30"/>
                    <a:pt x="37" y="32"/>
                  </a:cubicBezTo>
                  <a:cubicBezTo>
                    <a:pt x="37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4"/>
                  </a:cubicBezTo>
                  <a:cubicBezTo>
                    <a:pt x="36" y="33"/>
                    <a:pt x="35" y="33"/>
                    <a:pt x="35" y="33"/>
                  </a:cubicBezTo>
                  <a:cubicBezTo>
                    <a:pt x="32" y="34"/>
                    <a:pt x="36" y="34"/>
                    <a:pt x="36" y="35"/>
                  </a:cubicBezTo>
                  <a:cubicBezTo>
                    <a:pt x="36" y="35"/>
                    <a:pt x="36" y="35"/>
                    <a:pt x="35" y="35"/>
                  </a:cubicBezTo>
                  <a:cubicBezTo>
                    <a:pt x="36" y="37"/>
                    <a:pt x="36" y="38"/>
                    <a:pt x="36" y="40"/>
                  </a:cubicBezTo>
                  <a:cubicBezTo>
                    <a:pt x="34" y="40"/>
                    <a:pt x="32" y="40"/>
                    <a:pt x="32" y="39"/>
                  </a:cubicBezTo>
                  <a:cubicBezTo>
                    <a:pt x="31" y="39"/>
                    <a:pt x="31" y="38"/>
                    <a:pt x="30" y="39"/>
                  </a:cubicBezTo>
                  <a:cubicBezTo>
                    <a:pt x="30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8"/>
                    <a:pt x="28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5"/>
                    <a:pt x="24" y="36"/>
                    <a:pt x="22" y="35"/>
                  </a:cubicBezTo>
                  <a:cubicBezTo>
                    <a:pt x="20" y="34"/>
                    <a:pt x="21" y="32"/>
                    <a:pt x="20" y="31"/>
                  </a:cubicBezTo>
                  <a:cubicBezTo>
                    <a:pt x="20" y="29"/>
                    <a:pt x="18" y="28"/>
                    <a:pt x="18" y="27"/>
                  </a:cubicBezTo>
                  <a:cubicBezTo>
                    <a:pt x="18" y="26"/>
                    <a:pt x="17" y="23"/>
                    <a:pt x="16" y="22"/>
                  </a:cubicBezTo>
                  <a:cubicBezTo>
                    <a:pt x="16" y="22"/>
                    <a:pt x="16" y="23"/>
                    <a:pt x="15" y="23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1"/>
                    <a:pt x="10" y="20"/>
                  </a:cubicBezTo>
                  <a:cubicBezTo>
                    <a:pt x="4" y="18"/>
                    <a:pt x="1" y="9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4" name="Freeform 8942" descr="© INSCALE GmbH, 05.05.2010&#10;http://www.presentationload.com/">
              <a:extLst>
                <a:ext uri="{FF2B5EF4-FFF2-40B4-BE49-F238E27FC236}">
                  <a16:creationId xmlns:a16="http://schemas.microsoft.com/office/drawing/2014/main" id="{2AB83ADC-3A91-9E4D-B32F-F4DE0B61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3011"/>
              <a:ext cx="43" cy="61"/>
            </a:xfrm>
            <a:custGeom>
              <a:avLst/>
              <a:gdLst>
                <a:gd name="T0" fmla="*/ 29 w 28"/>
                <a:gd name="T1" fmla="*/ 3 h 39"/>
                <a:gd name="T2" fmla="*/ 35 w 28"/>
                <a:gd name="T3" fmla="*/ 8 h 39"/>
                <a:gd name="T4" fmla="*/ 35 w 28"/>
                <a:gd name="T5" fmla="*/ 23 h 39"/>
                <a:gd name="T6" fmla="*/ 43 w 28"/>
                <a:gd name="T7" fmla="*/ 25 h 39"/>
                <a:gd name="T8" fmla="*/ 43 w 28"/>
                <a:gd name="T9" fmla="*/ 42 h 39"/>
                <a:gd name="T10" fmla="*/ 43 w 28"/>
                <a:gd name="T11" fmla="*/ 58 h 39"/>
                <a:gd name="T12" fmla="*/ 37 w 28"/>
                <a:gd name="T13" fmla="*/ 59 h 39"/>
                <a:gd name="T14" fmla="*/ 5 w 28"/>
                <a:gd name="T15" fmla="*/ 59 h 39"/>
                <a:gd name="T16" fmla="*/ 0 w 28"/>
                <a:gd name="T17" fmla="*/ 48 h 39"/>
                <a:gd name="T18" fmla="*/ 3 w 28"/>
                <a:gd name="T19" fmla="*/ 39 h 39"/>
                <a:gd name="T20" fmla="*/ 5 w 28"/>
                <a:gd name="T21" fmla="*/ 38 h 39"/>
                <a:gd name="T22" fmla="*/ 5 w 28"/>
                <a:gd name="T23" fmla="*/ 36 h 39"/>
                <a:gd name="T24" fmla="*/ 3 w 28"/>
                <a:gd name="T25" fmla="*/ 31 h 39"/>
                <a:gd name="T26" fmla="*/ 6 w 28"/>
                <a:gd name="T27" fmla="*/ 22 h 39"/>
                <a:gd name="T28" fmla="*/ 8 w 28"/>
                <a:gd name="T29" fmla="*/ 13 h 39"/>
                <a:gd name="T30" fmla="*/ 9 w 28"/>
                <a:gd name="T31" fmla="*/ 9 h 39"/>
                <a:gd name="T32" fmla="*/ 14 w 28"/>
                <a:gd name="T33" fmla="*/ 3 h 39"/>
                <a:gd name="T34" fmla="*/ 29 w 28"/>
                <a:gd name="T35" fmla="*/ 3 h 39"/>
                <a:gd name="T36" fmla="*/ 29 w 28"/>
                <a:gd name="T37" fmla="*/ 3 h 39"/>
                <a:gd name="T38" fmla="*/ 29 w 28"/>
                <a:gd name="T39" fmla="*/ 3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19" y="2"/>
                  </a:moveTo>
                  <a:cubicBezTo>
                    <a:pt x="23" y="2"/>
                    <a:pt x="23" y="1"/>
                    <a:pt x="23" y="5"/>
                  </a:cubicBezTo>
                  <a:cubicBezTo>
                    <a:pt x="23" y="9"/>
                    <a:pt x="23" y="12"/>
                    <a:pt x="23" y="15"/>
                  </a:cubicBezTo>
                  <a:cubicBezTo>
                    <a:pt x="23" y="16"/>
                    <a:pt x="28" y="14"/>
                    <a:pt x="28" y="16"/>
                  </a:cubicBezTo>
                  <a:cubicBezTo>
                    <a:pt x="28" y="20"/>
                    <a:pt x="28" y="24"/>
                    <a:pt x="28" y="27"/>
                  </a:cubicBezTo>
                  <a:cubicBezTo>
                    <a:pt x="28" y="31"/>
                    <a:pt x="28" y="34"/>
                    <a:pt x="28" y="37"/>
                  </a:cubicBezTo>
                  <a:cubicBezTo>
                    <a:pt x="28" y="39"/>
                    <a:pt x="25" y="38"/>
                    <a:pt x="24" y="38"/>
                  </a:cubicBezTo>
                  <a:cubicBezTo>
                    <a:pt x="17" y="38"/>
                    <a:pt x="10" y="38"/>
                    <a:pt x="3" y="38"/>
                  </a:cubicBezTo>
                  <a:cubicBezTo>
                    <a:pt x="4" y="37"/>
                    <a:pt x="2" y="32"/>
                    <a:pt x="0" y="31"/>
                  </a:cubicBezTo>
                  <a:cubicBezTo>
                    <a:pt x="4" y="31"/>
                    <a:pt x="2" y="28"/>
                    <a:pt x="2" y="25"/>
                  </a:cubicBezTo>
                  <a:cubicBezTo>
                    <a:pt x="2" y="25"/>
                    <a:pt x="3" y="25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18"/>
                    <a:pt x="4" y="16"/>
                    <a:pt x="4" y="14"/>
                  </a:cubicBezTo>
                  <a:cubicBezTo>
                    <a:pt x="4" y="12"/>
                    <a:pt x="4" y="10"/>
                    <a:pt x="5" y="8"/>
                  </a:cubicBezTo>
                  <a:cubicBezTo>
                    <a:pt x="5" y="6"/>
                    <a:pt x="5" y="7"/>
                    <a:pt x="6" y="6"/>
                  </a:cubicBezTo>
                  <a:cubicBezTo>
                    <a:pt x="6" y="4"/>
                    <a:pt x="6" y="0"/>
                    <a:pt x="9" y="2"/>
                  </a:cubicBezTo>
                  <a:cubicBezTo>
                    <a:pt x="12" y="2"/>
                    <a:pt x="16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5" name="Freeform 8943" descr="© INSCALE GmbH, 05.05.2010&#10;http://www.presentationload.com/">
              <a:extLst>
                <a:ext uri="{FF2B5EF4-FFF2-40B4-BE49-F238E27FC236}">
                  <a16:creationId xmlns:a16="http://schemas.microsoft.com/office/drawing/2014/main" id="{FF5BA5A4-C5D6-1147-82A2-C42BB6267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014"/>
              <a:ext cx="55" cy="56"/>
            </a:xfrm>
            <a:custGeom>
              <a:avLst/>
              <a:gdLst>
                <a:gd name="T0" fmla="*/ 23 w 36"/>
                <a:gd name="T1" fmla="*/ 0 h 36"/>
                <a:gd name="T2" fmla="*/ 55 w 36"/>
                <a:gd name="T3" fmla="*/ 36 h 36"/>
                <a:gd name="T4" fmla="*/ 28 w 36"/>
                <a:gd name="T5" fmla="*/ 54 h 36"/>
                <a:gd name="T6" fmla="*/ 28 w 36"/>
                <a:gd name="T7" fmla="*/ 54 h 36"/>
                <a:gd name="T8" fmla="*/ 28 w 36"/>
                <a:gd name="T9" fmla="*/ 54 h 36"/>
                <a:gd name="T10" fmla="*/ 26 w 36"/>
                <a:gd name="T11" fmla="*/ 54 h 36"/>
                <a:gd name="T12" fmla="*/ 20 w 36"/>
                <a:gd name="T13" fmla="*/ 51 h 36"/>
                <a:gd name="T14" fmla="*/ 18 w 36"/>
                <a:gd name="T15" fmla="*/ 50 h 36"/>
                <a:gd name="T16" fmla="*/ 15 w 36"/>
                <a:gd name="T17" fmla="*/ 47 h 36"/>
                <a:gd name="T18" fmla="*/ 14 w 36"/>
                <a:gd name="T19" fmla="*/ 45 h 36"/>
                <a:gd name="T20" fmla="*/ 14 w 36"/>
                <a:gd name="T21" fmla="*/ 44 h 36"/>
                <a:gd name="T22" fmla="*/ 12 w 36"/>
                <a:gd name="T23" fmla="*/ 42 h 36"/>
                <a:gd name="T24" fmla="*/ 9 w 36"/>
                <a:gd name="T25" fmla="*/ 40 h 36"/>
                <a:gd name="T26" fmla="*/ 8 w 36"/>
                <a:gd name="T27" fmla="*/ 36 h 36"/>
                <a:gd name="T28" fmla="*/ 8 w 36"/>
                <a:gd name="T29" fmla="*/ 37 h 36"/>
                <a:gd name="T30" fmla="*/ 3 w 36"/>
                <a:gd name="T31" fmla="*/ 28 h 36"/>
                <a:gd name="T32" fmla="*/ 3 w 36"/>
                <a:gd name="T33" fmla="*/ 28 h 36"/>
                <a:gd name="T34" fmla="*/ 3 w 36"/>
                <a:gd name="T35" fmla="*/ 28 h 36"/>
                <a:gd name="T36" fmla="*/ 2 w 36"/>
                <a:gd name="T37" fmla="*/ 26 h 36"/>
                <a:gd name="T38" fmla="*/ 0 w 36"/>
                <a:gd name="T39" fmla="*/ 28 h 36"/>
                <a:gd name="T40" fmla="*/ 12 w 36"/>
                <a:gd name="T41" fmla="*/ 14 h 36"/>
                <a:gd name="T42" fmla="*/ 23 w 36"/>
                <a:gd name="T43" fmla="*/ 0 h 36"/>
                <a:gd name="T44" fmla="*/ 23 w 36"/>
                <a:gd name="T45" fmla="*/ 0 h 36"/>
                <a:gd name="T46" fmla="*/ 23 w 36"/>
                <a:gd name="T47" fmla="*/ 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"/>
                <a:gd name="T73" fmla="*/ 0 h 36"/>
                <a:gd name="T74" fmla="*/ 36 w 36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" h="36">
                  <a:moveTo>
                    <a:pt x="15" y="0"/>
                  </a:moveTo>
                  <a:cubicBezTo>
                    <a:pt x="22" y="8"/>
                    <a:pt x="29" y="16"/>
                    <a:pt x="36" y="23"/>
                  </a:cubicBezTo>
                  <a:cubicBezTo>
                    <a:pt x="34" y="25"/>
                    <a:pt x="20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7" y="35"/>
                  </a:cubicBezTo>
                  <a:cubicBezTo>
                    <a:pt x="17" y="34"/>
                    <a:pt x="14" y="33"/>
                    <a:pt x="13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0" y="31"/>
                    <a:pt x="10" y="29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9" y="29"/>
                    <a:pt x="8" y="28"/>
                    <a:pt x="9" y="28"/>
                  </a:cubicBezTo>
                  <a:cubicBezTo>
                    <a:pt x="9" y="28"/>
                    <a:pt x="8" y="27"/>
                    <a:pt x="8" y="27"/>
                  </a:cubicBezTo>
                  <a:cubicBezTo>
                    <a:pt x="7" y="25"/>
                    <a:pt x="7" y="26"/>
                    <a:pt x="6" y="26"/>
                  </a:cubicBezTo>
                  <a:cubicBezTo>
                    <a:pt x="6" y="25"/>
                    <a:pt x="6" y="24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4" y="22"/>
                    <a:pt x="4" y="19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7"/>
                    <a:pt x="1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0" y="15"/>
                    <a:pt x="5" y="11"/>
                    <a:pt x="8" y="9"/>
                  </a:cubicBezTo>
                  <a:cubicBezTo>
                    <a:pt x="10" y="7"/>
                    <a:pt x="13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6" name="Freeform 8944" descr="© INSCALE GmbH, 05.05.2010&#10;http://www.presentationload.com/">
              <a:extLst>
                <a:ext uri="{FF2B5EF4-FFF2-40B4-BE49-F238E27FC236}">
                  <a16:creationId xmlns:a16="http://schemas.microsoft.com/office/drawing/2014/main" id="{E8EC5654-0C0A-9948-995F-354A245C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3019"/>
              <a:ext cx="63" cy="57"/>
            </a:xfrm>
            <a:custGeom>
              <a:avLst/>
              <a:gdLst>
                <a:gd name="T0" fmla="*/ 33 w 40"/>
                <a:gd name="T1" fmla="*/ 0 h 37"/>
                <a:gd name="T2" fmla="*/ 50 w 40"/>
                <a:gd name="T3" fmla="*/ 15 h 37"/>
                <a:gd name="T4" fmla="*/ 61 w 40"/>
                <a:gd name="T5" fmla="*/ 32 h 37"/>
                <a:gd name="T6" fmla="*/ 30 w 40"/>
                <a:gd name="T7" fmla="*/ 54 h 37"/>
                <a:gd name="T8" fmla="*/ 25 w 40"/>
                <a:gd name="T9" fmla="*/ 46 h 37"/>
                <a:gd name="T10" fmla="*/ 25 w 40"/>
                <a:gd name="T11" fmla="*/ 46 h 37"/>
                <a:gd name="T12" fmla="*/ 27 w 40"/>
                <a:gd name="T13" fmla="*/ 42 h 37"/>
                <a:gd name="T14" fmla="*/ 28 w 40"/>
                <a:gd name="T15" fmla="*/ 42 h 37"/>
                <a:gd name="T16" fmla="*/ 27 w 40"/>
                <a:gd name="T17" fmla="*/ 39 h 37"/>
                <a:gd name="T18" fmla="*/ 25 w 40"/>
                <a:gd name="T19" fmla="*/ 39 h 37"/>
                <a:gd name="T20" fmla="*/ 25 w 40"/>
                <a:gd name="T21" fmla="*/ 37 h 37"/>
                <a:gd name="T22" fmla="*/ 22 w 40"/>
                <a:gd name="T23" fmla="*/ 39 h 37"/>
                <a:gd name="T24" fmla="*/ 22 w 40"/>
                <a:gd name="T25" fmla="*/ 39 h 37"/>
                <a:gd name="T26" fmla="*/ 20 w 40"/>
                <a:gd name="T27" fmla="*/ 39 h 37"/>
                <a:gd name="T28" fmla="*/ 20 w 40"/>
                <a:gd name="T29" fmla="*/ 40 h 37"/>
                <a:gd name="T30" fmla="*/ 19 w 40"/>
                <a:gd name="T31" fmla="*/ 40 h 37"/>
                <a:gd name="T32" fmla="*/ 19 w 40"/>
                <a:gd name="T33" fmla="*/ 37 h 37"/>
                <a:gd name="T34" fmla="*/ 16 w 40"/>
                <a:gd name="T35" fmla="*/ 37 h 37"/>
                <a:gd name="T36" fmla="*/ 11 w 40"/>
                <a:gd name="T37" fmla="*/ 37 h 37"/>
                <a:gd name="T38" fmla="*/ 11 w 40"/>
                <a:gd name="T39" fmla="*/ 37 h 37"/>
                <a:gd name="T40" fmla="*/ 11 w 40"/>
                <a:gd name="T41" fmla="*/ 37 h 37"/>
                <a:gd name="T42" fmla="*/ 9 w 40"/>
                <a:gd name="T43" fmla="*/ 35 h 37"/>
                <a:gd name="T44" fmla="*/ 9 w 40"/>
                <a:gd name="T45" fmla="*/ 34 h 37"/>
                <a:gd name="T46" fmla="*/ 8 w 40"/>
                <a:gd name="T47" fmla="*/ 35 h 37"/>
                <a:gd name="T48" fmla="*/ 6 w 40"/>
                <a:gd name="T49" fmla="*/ 35 h 37"/>
                <a:gd name="T50" fmla="*/ 5 w 40"/>
                <a:gd name="T51" fmla="*/ 35 h 37"/>
                <a:gd name="T52" fmla="*/ 5 w 40"/>
                <a:gd name="T53" fmla="*/ 35 h 37"/>
                <a:gd name="T54" fmla="*/ 3 w 40"/>
                <a:gd name="T55" fmla="*/ 37 h 37"/>
                <a:gd name="T56" fmla="*/ 0 w 40"/>
                <a:gd name="T57" fmla="*/ 37 h 37"/>
                <a:gd name="T58" fmla="*/ 3 w 40"/>
                <a:gd name="T59" fmla="*/ 31 h 37"/>
                <a:gd name="T60" fmla="*/ 17 w 40"/>
                <a:gd name="T61" fmla="*/ 17 h 37"/>
                <a:gd name="T62" fmla="*/ 33 w 40"/>
                <a:gd name="T63" fmla="*/ 0 h 37"/>
                <a:gd name="T64" fmla="*/ 33 w 40"/>
                <a:gd name="T65" fmla="*/ 0 h 37"/>
                <a:gd name="T66" fmla="*/ 33 w 40"/>
                <a:gd name="T67" fmla="*/ 0 h 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0"/>
                <a:gd name="T103" fmla="*/ 0 h 37"/>
                <a:gd name="T104" fmla="*/ 40 w 40"/>
                <a:gd name="T105" fmla="*/ 37 h 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0" h="37">
                  <a:moveTo>
                    <a:pt x="21" y="0"/>
                  </a:moveTo>
                  <a:cubicBezTo>
                    <a:pt x="25" y="3"/>
                    <a:pt x="28" y="7"/>
                    <a:pt x="32" y="10"/>
                  </a:cubicBezTo>
                  <a:cubicBezTo>
                    <a:pt x="36" y="14"/>
                    <a:pt x="37" y="16"/>
                    <a:pt x="39" y="21"/>
                  </a:cubicBezTo>
                  <a:cubicBezTo>
                    <a:pt x="40" y="26"/>
                    <a:pt x="22" y="37"/>
                    <a:pt x="19" y="35"/>
                  </a:cubicBezTo>
                  <a:cubicBezTo>
                    <a:pt x="17" y="33"/>
                    <a:pt x="19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8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9" y="26"/>
                    <a:pt x="19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3"/>
                    <a:pt x="13" y="23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9" y="24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2" y="24"/>
                    <a:pt x="2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3"/>
                    <a:pt x="1" y="21"/>
                    <a:pt x="2" y="20"/>
                  </a:cubicBezTo>
                  <a:cubicBezTo>
                    <a:pt x="5" y="17"/>
                    <a:pt x="8" y="14"/>
                    <a:pt x="11" y="11"/>
                  </a:cubicBezTo>
                  <a:cubicBezTo>
                    <a:pt x="14" y="7"/>
                    <a:pt x="18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7" name="Freeform 8945" descr="© INSCALE GmbH, 05.05.2010&#10;http://www.presentationload.com/">
              <a:extLst>
                <a:ext uri="{FF2B5EF4-FFF2-40B4-BE49-F238E27FC236}">
                  <a16:creationId xmlns:a16="http://schemas.microsoft.com/office/drawing/2014/main" id="{0E1CCDE2-DBDB-CD43-9A87-F187BA25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3030"/>
              <a:ext cx="70" cy="90"/>
            </a:xfrm>
            <a:custGeom>
              <a:avLst/>
              <a:gdLst>
                <a:gd name="T0" fmla="*/ 30 w 45"/>
                <a:gd name="T1" fmla="*/ 0 h 58"/>
                <a:gd name="T2" fmla="*/ 40 w 45"/>
                <a:gd name="T3" fmla="*/ 12 h 58"/>
                <a:gd name="T4" fmla="*/ 45 w 45"/>
                <a:gd name="T5" fmla="*/ 16 h 58"/>
                <a:gd name="T6" fmla="*/ 48 w 45"/>
                <a:gd name="T7" fmla="*/ 17 h 58"/>
                <a:gd name="T8" fmla="*/ 50 w 45"/>
                <a:gd name="T9" fmla="*/ 16 h 58"/>
                <a:gd name="T10" fmla="*/ 54 w 45"/>
                <a:gd name="T11" fmla="*/ 25 h 58"/>
                <a:gd name="T12" fmla="*/ 56 w 45"/>
                <a:gd name="T13" fmla="*/ 31 h 58"/>
                <a:gd name="T14" fmla="*/ 64 w 45"/>
                <a:gd name="T15" fmla="*/ 37 h 58"/>
                <a:gd name="T16" fmla="*/ 54 w 45"/>
                <a:gd name="T17" fmla="*/ 54 h 58"/>
                <a:gd name="T18" fmla="*/ 50 w 45"/>
                <a:gd name="T19" fmla="*/ 67 h 58"/>
                <a:gd name="T20" fmla="*/ 42 w 45"/>
                <a:gd name="T21" fmla="*/ 73 h 58"/>
                <a:gd name="T22" fmla="*/ 28 w 45"/>
                <a:gd name="T23" fmla="*/ 84 h 58"/>
                <a:gd name="T24" fmla="*/ 20 w 45"/>
                <a:gd name="T25" fmla="*/ 85 h 58"/>
                <a:gd name="T26" fmla="*/ 30 w 45"/>
                <a:gd name="T27" fmla="*/ 76 h 58"/>
                <a:gd name="T28" fmla="*/ 23 w 45"/>
                <a:gd name="T29" fmla="*/ 68 h 58"/>
                <a:gd name="T30" fmla="*/ 5 w 45"/>
                <a:gd name="T31" fmla="*/ 47 h 58"/>
                <a:gd name="T32" fmla="*/ 0 w 45"/>
                <a:gd name="T33" fmla="*/ 40 h 58"/>
                <a:gd name="T34" fmla="*/ 30 w 45"/>
                <a:gd name="T35" fmla="*/ 0 h 58"/>
                <a:gd name="T36" fmla="*/ 30 w 45"/>
                <a:gd name="T37" fmla="*/ 0 h 58"/>
                <a:gd name="T38" fmla="*/ 30 w 45"/>
                <a:gd name="T39" fmla="*/ 0 h 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58"/>
                <a:gd name="T62" fmla="*/ 45 w 45"/>
                <a:gd name="T63" fmla="*/ 58 h 5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58">
                  <a:moveTo>
                    <a:pt x="19" y="0"/>
                  </a:moveTo>
                  <a:cubicBezTo>
                    <a:pt x="20" y="3"/>
                    <a:pt x="22" y="7"/>
                    <a:pt x="26" y="8"/>
                  </a:cubicBezTo>
                  <a:cubicBezTo>
                    <a:pt x="27" y="9"/>
                    <a:pt x="28" y="10"/>
                    <a:pt x="29" y="10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4" y="11"/>
                    <a:pt x="33" y="15"/>
                    <a:pt x="35" y="16"/>
                  </a:cubicBezTo>
                  <a:cubicBezTo>
                    <a:pt x="36" y="16"/>
                    <a:pt x="36" y="19"/>
                    <a:pt x="36" y="20"/>
                  </a:cubicBezTo>
                  <a:cubicBezTo>
                    <a:pt x="38" y="23"/>
                    <a:pt x="38" y="22"/>
                    <a:pt x="41" y="24"/>
                  </a:cubicBezTo>
                  <a:cubicBezTo>
                    <a:pt x="45" y="26"/>
                    <a:pt x="37" y="33"/>
                    <a:pt x="35" y="35"/>
                  </a:cubicBezTo>
                  <a:cubicBezTo>
                    <a:pt x="33" y="37"/>
                    <a:pt x="33" y="41"/>
                    <a:pt x="32" y="43"/>
                  </a:cubicBezTo>
                  <a:cubicBezTo>
                    <a:pt x="32" y="44"/>
                    <a:pt x="29" y="46"/>
                    <a:pt x="27" y="47"/>
                  </a:cubicBezTo>
                  <a:cubicBezTo>
                    <a:pt x="24" y="49"/>
                    <a:pt x="21" y="51"/>
                    <a:pt x="18" y="54"/>
                  </a:cubicBezTo>
                  <a:cubicBezTo>
                    <a:pt x="17" y="54"/>
                    <a:pt x="13" y="58"/>
                    <a:pt x="13" y="55"/>
                  </a:cubicBezTo>
                  <a:cubicBezTo>
                    <a:pt x="13" y="53"/>
                    <a:pt x="19" y="51"/>
                    <a:pt x="19" y="49"/>
                  </a:cubicBezTo>
                  <a:cubicBezTo>
                    <a:pt x="19" y="48"/>
                    <a:pt x="16" y="45"/>
                    <a:pt x="15" y="44"/>
                  </a:cubicBezTo>
                  <a:cubicBezTo>
                    <a:pt x="13" y="41"/>
                    <a:pt x="7" y="29"/>
                    <a:pt x="3" y="30"/>
                  </a:cubicBezTo>
                  <a:cubicBezTo>
                    <a:pt x="2" y="29"/>
                    <a:pt x="3" y="26"/>
                    <a:pt x="0" y="26"/>
                  </a:cubicBezTo>
                  <a:cubicBezTo>
                    <a:pt x="6" y="17"/>
                    <a:pt x="12" y="8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8" name="Freeform 8946" descr="© INSCALE GmbH, 05.05.2010&#10;http://www.presentationload.com/">
              <a:extLst>
                <a:ext uri="{FF2B5EF4-FFF2-40B4-BE49-F238E27FC236}">
                  <a16:creationId xmlns:a16="http://schemas.microsoft.com/office/drawing/2014/main" id="{5523D8AF-4255-D543-8BD7-55D49820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35"/>
              <a:ext cx="78" cy="44"/>
            </a:xfrm>
            <a:custGeom>
              <a:avLst/>
              <a:gdLst>
                <a:gd name="T0" fmla="*/ 0 w 50"/>
                <a:gd name="T1" fmla="*/ 2 h 29"/>
                <a:gd name="T2" fmla="*/ 23 w 50"/>
                <a:gd name="T3" fmla="*/ 2 h 29"/>
                <a:gd name="T4" fmla="*/ 41 w 50"/>
                <a:gd name="T5" fmla="*/ 3 h 29"/>
                <a:gd name="T6" fmla="*/ 78 w 50"/>
                <a:gd name="T7" fmla="*/ 24 h 29"/>
                <a:gd name="T8" fmla="*/ 70 w 50"/>
                <a:gd name="T9" fmla="*/ 36 h 29"/>
                <a:gd name="T10" fmla="*/ 64 w 50"/>
                <a:gd name="T11" fmla="*/ 42 h 29"/>
                <a:gd name="T12" fmla="*/ 61 w 50"/>
                <a:gd name="T13" fmla="*/ 44 h 29"/>
                <a:gd name="T14" fmla="*/ 58 w 50"/>
                <a:gd name="T15" fmla="*/ 36 h 29"/>
                <a:gd name="T16" fmla="*/ 20 w 50"/>
                <a:gd name="T17" fmla="*/ 35 h 29"/>
                <a:gd name="T18" fmla="*/ 9 w 50"/>
                <a:gd name="T19" fmla="*/ 35 h 29"/>
                <a:gd name="T20" fmla="*/ 0 w 50"/>
                <a:gd name="T21" fmla="*/ 32 h 29"/>
                <a:gd name="T22" fmla="*/ 0 w 50"/>
                <a:gd name="T23" fmla="*/ 2 h 29"/>
                <a:gd name="T24" fmla="*/ 0 w 50"/>
                <a:gd name="T25" fmla="*/ 2 h 29"/>
                <a:gd name="T26" fmla="*/ 0 w 50"/>
                <a:gd name="T27" fmla="*/ 2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"/>
                <a:gd name="T43" fmla="*/ 0 h 29"/>
                <a:gd name="T44" fmla="*/ 50 w 50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" h="29">
                  <a:moveTo>
                    <a:pt x="0" y="1"/>
                  </a:moveTo>
                  <a:cubicBezTo>
                    <a:pt x="5" y="1"/>
                    <a:pt x="10" y="1"/>
                    <a:pt x="15" y="1"/>
                  </a:cubicBezTo>
                  <a:cubicBezTo>
                    <a:pt x="18" y="1"/>
                    <a:pt x="24" y="0"/>
                    <a:pt x="26" y="2"/>
                  </a:cubicBezTo>
                  <a:cubicBezTo>
                    <a:pt x="34" y="6"/>
                    <a:pt x="42" y="11"/>
                    <a:pt x="50" y="16"/>
                  </a:cubicBezTo>
                  <a:cubicBezTo>
                    <a:pt x="48" y="18"/>
                    <a:pt x="46" y="21"/>
                    <a:pt x="45" y="24"/>
                  </a:cubicBezTo>
                  <a:cubicBezTo>
                    <a:pt x="44" y="25"/>
                    <a:pt x="43" y="28"/>
                    <a:pt x="41" y="28"/>
                  </a:cubicBezTo>
                  <a:cubicBezTo>
                    <a:pt x="40" y="28"/>
                    <a:pt x="40" y="29"/>
                    <a:pt x="39" y="29"/>
                  </a:cubicBezTo>
                  <a:cubicBezTo>
                    <a:pt x="37" y="29"/>
                    <a:pt x="40" y="24"/>
                    <a:pt x="37" y="24"/>
                  </a:cubicBezTo>
                  <a:cubicBezTo>
                    <a:pt x="29" y="24"/>
                    <a:pt x="21" y="23"/>
                    <a:pt x="13" y="23"/>
                  </a:cubicBezTo>
                  <a:cubicBezTo>
                    <a:pt x="11" y="23"/>
                    <a:pt x="9" y="23"/>
                    <a:pt x="6" y="23"/>
                  </a:cubicBezTo>
                  <a:cubicBezTo>
                    <a:pt x="4" y="23"/>
                    <a:pt x="0" y="24"/>
                    <a:pt x="0" y="21"/>
                  </a:cubicBezTo>
                  <a:cubicBezTo>
                    <a:pt x="0" y="15"/>
                    <a:pt x="0" y="8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9" name="Freeform 8947" descr="© INSCALE GmbH, 05.05.2010&#10;http://www.presentationload.com/">
              <a:extLst>
                <a:ext uri="{FF2B5EF4-FFF2-40B4-BE49-F238E27FC236}">
                  <a16:creationId xmlns:a16="http://schemas.microsoft.com/office/drawing/2014/main" id="{D157684B-7852-7C4F-B5B2-5E384B2D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036"/>
              <a:ext cx="62" cy="50"/>
            </a:xfrm>
            <a:custGeom>
              <a:avLst/>
              <a:gdLst>
                <a:gd name="T0" fmla="*/ 51 w 40"/>
                <a:gd name="T1" fmla="*/ 2 h 32"/>
                <a:gd name="T2" fmla="*/ 60 w 40"/>
                <a:gd name="T3" fmla="*/ 3 h 32"/>
                <a:gd name="T4" fmla="*/ 60 w 40"/>
                <a:gd name="T5" fmla="*/ 20 h 32"/>
                <a:gd name="T6" fmla="*/ 59 w 40"/>
                <a:gd name="T7" fmla="*/ 44 h 32"/>
                <a:gd name="T8" fmla="*/ 59 w 40"/>
                <a:gd name="T9" fmla="*/ 38 h 32"/>
                <a:gd name="T10" fmla="*/ 56 w 40"/>
                <a:gd name="T11" fmla="*/ 38 h 32"/>
                <a:gd name="T12" fmla="*/ 51 w 40"/>
                <a:gd name="T13" fmla="*/ 42 h 32"/>
                <a:gd name="T14" fmla="*/ 50 w 40"/>
                <a:gd name="T15" fmla="*/ 42 h 32"/>
                <a:gd name="T16" fmla="*/ 48 w 40"/>
                <a:gd name="T17" fmla="*/ 44 h 32"/>
                <a:gd name="T18" fmla="*/ 45 w 40"/>
                <a:gd name="T19" fmla="*/ 45 h 32"/>
                <a:gd name="T20" fmla="*/ 43 w 40"/>
                <a:gd name="T21" fmla="*/ 42 h 32"/>
                <a:gd name="T22" fmla="*/ 36 w 40"/>
                <a:gd name="T23" fmla="*/ 44 h 32"/>
                <a:gd name="T24" fmla="*/ 19 w 40"/>
                <a:gd name="T25" fmla="*/ 44 h 32"/>
                <a:gd name="T26" fmla="*/ 26 w 40"/>
                <a:gd name="T27" fmla="*/ 34 h 32"/>
                <a:gd name="T28" fmla="*/ 28 w 40"/>
                <a:gd name="T29" fmla="*/ 22 h 32"/>
                <a:gd name="T30" fmla="*/ 26 w 40"/>
                <a:gd name="T31" fmla="*/ 19 h 32"/>
                <a:gd name="T32" fmla="*/ 25 w 40"/>
                <a:gd name="T33" fmla="*/ 14 h 32"/>
                <a:gd name="T34" fmla="*/ 17 w 40"/>
                <a:gd name="T35" fmla="*/ 19 h 32"/>
                <a:gd name="T36" fmla="*/ 6 w 40"/>
                <a:gd name="T37" fmla="*/ 31 h 32"/>
                <a:gd name="T38" fmla="*/ 5 w 40"/>
                <a:gd name="T39" fmla="*/ 22 h 32"/>
                <a:gd name="T40" fmla="*/ 6 w 40"/>
                <a:gd name="T41" fmla="*/ 19 h 32"/>
                <a:gd name="T42" fmla="*/ 6 w 40"/>
                <a:gd name="T43" fmla="*/ 14 h 32"/>
                <a:gd name="T44" fmla="*/ 8 w 40"/>
                <a:gd name="T45" fmla="*/ 11 h 32"/>
                <a:gd name="T46" fmla="*/ 5 w 40"/>
                <a:gd name="T47" fmla="*/ 9 h 32"/>
                <a:gd name="T48" fmla="*/ 0 w 40"/>
                <a:gd name="T49" fmla="*/ 2 h 32"/>
                <a:gd name="T50" fmla="*/ 51 w 40"/>
                <a:gd name="T51" fmla="*/ 2 h 32"/>
                <a:gd name="T52" fmla="*/ 51 w 40"/>
                <a:gd name="T53" fmla="*/ 2 h 32"/>
                <a:gd name="T54" fmla="*/ 51 w 40"/>
                <a:gd name="T55" fmla="*/ 2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"/>
                <a:gd name="T85" fmla="*/ 0 h 32"/>
                <a:gd name="T86" fmla="*/ 40 w 40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" h="32">
                  <a:moveTo>
                    <a:pt x="33" y="1"/>
                  </a:moveTo>
                  <a:cubicBezTo>
                    <a:pt x="36" y="1"/>
                    <a:pt x="39" y="0"/>
                    <a:pt x="39" y="2"/>
                  </a:cubicBezTo>
                  <a:cubicBezTo>
                    <a:pt x="39" y="6"/>
                    <a:pt x="39" y="10"/>
                    <a:pt x="39" y="13"/>
                  </a:cubicBezTo>
                  <a:cubicBezTo>
                    <a:pt x="39" y="17"/>
                    <a:pt x="40" y="27"/>
                    <a:pt x="38" y="28"/>
                  </a:cubicBezTo>
                  <a:cubicBezTo>
                    <a:pt x="38" y="27"/>
                    <a:pt x="38" y="25"/>
                    <a:pt x="38" y="24"/>
                  </a:cubicBezTo>
                  <a:cubicBezTo>
                    <a:pt x="37" y="25"/>
                    <a:pt x="37" y="24"/>
                    <a:pt x="36" y="24"/>
                  </a:cubicBezTo>
                  <a:cubicBezTo>
                    <a:pt x="34" y="25"/>
                    <a:pt x="35" y="27"/>
                    <a:pt x="33" y="27"/>
                  </a:cubicBezTo>
                  <a:cubicBezTo>
                    <a:pt x="33" y="27"/>
                    <a:pt x="32" y="27"/>
                    <a:pt x="32" y="27"/>
                  </a:cubicBezTo>
                  <a:cubicBezTo>
                    <a:pt x="32" y="28"/>
                    <a:pt x="32" y="28"/>
                    <a:pt x="31" y="28"/>
                  </a:cubicBezTo>
                  <a:cubicBezTo>
                    <a:pt x="31" y="28"/>
                    <a:pt x="30" y="29"/>
                    <a:pt x="29" y="29"/>
                  </a:cubicBezTo>
                  <a:cubicBezTo>
                    <a:pt x="28" y="29"/>
                    <a:pt x="29" y="28"/>
                    <a:pt x="28" y="27"/>
                  </a:cubicBezTo>
                  <a:cubicBezTo>
                    <a:pt x="25" y="26"/>
                    <a:pt x="26" y="27"/>
                    <a:pt x="23" y="28"/>
                  </a:cubicBezTo>
                  <a:cubicBezTo>
                    <a:pt x="21" y="28"/>
                    <a:pt x="10" y="32"/>
                    <a:pt x="12" y="28"/>
                  </a:cubicBezTo>
                  <a:cubicBezTo>
                    <a:pt x="14" y="31"/>
                    <a:pt x="17" y="24"/>
                    <a:pt x="17" y="22"/>
                  </a:cubicBezTo>
                  <a:cubicBezTo>
                    <a:pt x="18" y="19"/>
                    <a:pt x="18" y="16"/>
                    <a:pt x="18" y="14"/>
                  </a:cubicBezTo>
                  <a:cubicBezTo>
                    <a:pt x="18" y="12"/>
                    <a:pt x="19" y="9"/>
                    <a:pt x="17" y="12"/>
                  </a:cubicBezTo>
                  <a:cubicBezTo>
                    <a:pt x="16" y="11"/>
                    <a:pt x="16" y="9"/>
                    <a:pt x="16" y="9"/>
                  </a:cubicBezTo>
                  <a:cubicBezTo>
                    <a:pt x="15" y="9"/>
                    <a:pt x="11" y="11"/>
                    <a:pt x="11" y="12"/>
                  </a:cubicBezTo>
                  <a:cubicBezTo>
                    <a:pt x="8" y="14"/>
                    <a:pt x="8" y="20"/>
                    <a:pt x="4" y="20"/>
                  </a:cubicBezTo>
                  <a:cubicBezTo>
                    <a:pt x="4" y="19"/>
                    <a:pt x="3" y="15"/>
                    <a:pt x="3" y="14"/>
                  </a:cubicBezTo>
                  <a:cubicBezTo>
                    <a:pt x="3" y="14"/>
                    <a:pt x="4" y="12"/>
                    <a:pt x="4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10"/>
                    <a:pt x="5" y="7"/>
                    <a:pt x="5" y="7"/>
                  </a:cubicBezTo>
                  <a:cubicBezTo>
                    <a:pt x="4" y="5"/>
                    <a:pt x="5" y="7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11" y="1"/>
                    <a:pt x="22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0" name="Freeform 8948" descr="© INSCALE GmbH, 05.05.2010&#10;http://www.presentationload.com/">
              <a:extLst>
                <a:ext uri="{FF2B5EF4-FFF2-40B4-BE49-F238E27FC236}">
                  <a16:creationId xmlns:a16="http://schemas.microsoft.com/office/drawing/2014/main" id="{046E7B4E-9D5A-5945-A814-175F6490C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041"/>
              <a:ext cx="67" cy="62"/>
            </a:xfrm>
            <a:custGeom>
              <a:avLst/>
              <a:gdLst>
                <a:gd name="T0" fmla="*/ 31 w 43"/>
                <a:gd name="T1" fmla="*/ 14 h 40"/>
                <a:gd name="T2" fmla="*/ 44 w 43"/>
                <a:gd name="T3" fmla="*/ 0 h 40"/>
                <a:gd name="T4" fmla="*/ 44 w 43"/>
                <a:gd name="T5" fmla="*/ 2 h 40"/>
                <a:gd name="T6" fmla="*/ 44 w 43"/>
                <a:gd name="T7" fmla="*/ 2 h 40"/>
                <a:gd name="T8" fmla="*/ 44 w 43"/>
                <a:gd name="T9" fmla="*/ 2 h 40"/>
                <a:gd name="T10" fmla="*/ 48 w 43"/>
                <a:gd name="T11" fmla="*/ 11 h 40"/>
                <a:gd name="T12" fmla="*/ 48 w 43"/>
                <a:gd name="T13" fmla="*/ 9 h 40"/>
                <a:gd name="T14" fmla="*/ 50 w 43"/>
                <a:gd name="T15" fmla="*/ 12 h 40"/>
                <a:gd name="T16" fmla="*/ 53 w 43"/>
                <a:gd name="T17" fmla="*/ 16 h 40"/>
                <a:gd name="T18" fmla="*/ 55 w 43"/>
                <a:gd name="T19" fmla="*/ 19 h 40"/>
                <a:gd name="T20" fmla="*/ 56 w 43"/>
                <a:gd name="T21" fmla="*/ 20 h 40"/>
                <a:gd name="T22" fmla="*/ 59 w 43"/>
                <a:gd name="T23" fmla="*/ 23 h 40"/>
                <a:gd name="T24" fmla="*/ 61 w 43"/>
                <a:gd name="T25" fmla="*/ 25 h 40"/>
                <a:gd name="T26" fmla="*/ 67 w 43"/>
                <a:gd name="T27" fmla="*/ 26 h 40"/>
                <a:gd name="T28" fmla="*/ 55 w 43"/>
                <a:gd name="T29" fmla="*/ 47 h 40"/>
                <a:gd name="T30" fmla="*/ 48 w 43"/>
                <a:gd name="T31" fmla="*/ 59 h 40"/>
                <a:gd name="T32" fmla="*/ 41 w 43"/>
                <a:gd name="T33" fmla="*/ 60 h 40"/>
                <a:gd name="T34" fmla="*/ 28 w 43"/>
                <a:gd name="T35" fmla="*/ 60 h 40"/>
                <a:gd name="T36" fmla="*/ 20 w 43"/>
                <a:gd name="T37" fmla="*/ 60 h 40"/>
                <a:gd name="T38" fmla="*/ 19 w 43"/>
                <a:gd name="T39" fmla="*/ 53 h 40"/>
                <a:gd name="T40" fmla="*/ 20 w 43"/>
                <a:gd name="T41" fmla="*/ 50 h 40"/>
                <a:gd name="T42" fmla="*/ 17 w 43"/>
                <a:gd name="T43" fmla="*/ 47 h 40"/>
                <a:gd name="T44" fmla="*/ 17 w 43"/>
                <a:gd name="T45" fmla="*/ 48 h 40"/>
                <a:gd name="T46" fmla="*/ 16 w 43"/>
                <a:gd name="T47" fmla="*/ 48 h 40"/>
                <a:gd name="T48" fmla="*/ 14 w 43"/>
                <a:gd name="T49" fmla="*/ 45 h 40"/>
                <a:gd name="T50" fmla="*/ 14 w 43"/>
                <a:gd name="T51" fmla="*/ 47 h 40"/>
                <a:gd name="T52" fmla="*/ 12 w 43"/>
                <a:gd name="T53" fmla="*/ 43 h 40"/>
                <a:gd name="T54" fmla="*/ 9 w 43"/>
                <a:gd name="T55" fmla="*/ 40 h 40"/>
                <a:gd name="T56" fmla="*/ 9 w 43"/>
                <a:gd name="T57" fmla="*/ 39 h 40"/>
                <a:gd name="T58" fmla="*/ 8 w 43"/>
                <a:gd name="T59" fmla="*/ 39 h 40"/>
                <a:gd name="T60" fmla="*/ 6 w 43"/>
                <a:gd name="T61" fmla="*/ 39 h 40"/>
                <a:gd name="T62" fmla="*/ 8 w 43"/>
                <a:gd name="T63" fmla="*/ 40 h 40"/>
                <a:gd name="T64" fmla="*/ 3 w 43"/>
                <a:gd name="T65" fmla="*/ 37 h 40"/>
                <a:gd name="T66" fmla="*/ 8 w 43"/>
                <a:gd name="T67" fmla="*/ 29 h 40"/>
                <a:gd name="T68" fmla="*/ 31 w 43"/>
                <a:gd name="T69" fmla="*/ 14 h 40"/>
                <a:gd name="T70" fmla="*/ 31 w 43"/>
                <a:gd name="T71" fmla="*/ 14 h 40"/>
                <a:gd name="T72" fmla="*/ 31 w 43"/>
                <a:gd name="T73" fmla="*/ 14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3"/>
                <a:gd name="T112" fmla="*/ 0 h 40"/>
                <a:gd name="T113" fmla="*/ 43 w 43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3" h="40">
                  <a:moveTo>
                    <a:pt x="20" y="9"/>
                  </a:moveTo>
                  <a:cubicBezTo>
                    <a:pt x="23" y="6"/>
                    <a:pt x="25" y="3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0" y="2"/>
                    <a:pt x="30" y="5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3" y="9"/>
                    <a:pt x="33" y="8"/>
                    <a:pt x="34" y="10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5" y="12"/>
                    <a:pt x="36" y="12"/>
                    <a:pt x="36" y="13"/>
                  </a:cubicBezTo>
                  <a:cubicBezTo>
                    <a:pt x="37" y="13"/>
                    <a:pt x="36" y="14"/>
                    <a:pt x="38" y="15"/>
                  </a:cubicBezTo>
                  <a:cubicBezTo>
                    <a:pt x="38" y="15"/>
                    <a:pt x="38" y="15"/>
                    <a:pt x="39" y="16"/>
                  </a:cubicBezTo>
                  <a:cubicBezTo>
                    <a:pt x="40" y="16"/>
                    <a:pt x="41" y="17"/>
                    <a:pt x="43" y="17"/>
                  </a:cubicBezTo>
                  <a:cubicBezTo>
                    <a:pt x="41" y="21"/>
                    <a:pt x="38" y="25"/>
                    <a:pt x="35" y="30"/>
                  </a:cubicBezTo>
                  <a:cubicBezTo>
                    <a:pt x="34" y="32"/>
                    <a:pt x="32" y="35"/>
                    <a:pt x="31" y="38"/>
                  </a:cubicBezTo>
                  <a:cubicBezTo>
                    <a:pt x="30" y="40"/>
                    <a:pt x="28" y="39"/>
                    <a:pt x="26" y="39"/>
                  </a:cubicBezTo>
                  <a:cubicBezTo>
                    <a:pt x="23" y="39"/>
                    <a:pt x="20" y="39"/>
                    <a:pt x="18" y="39"/>
                  </a:cubicBezTo>
                  <a:cubicBezTo>
                    <a:pt x="17" y="39"/>
                    <a:pt x="13" y="40"/>
                    <a:pt x="13" y="39"/>
                  </a:cubicBezTo>
                  <a:cubicBezTo>
                    <a:pt x="12" y="39"/>
                    <a:pt x="12" y="34"/>
                    <a:pt x="12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0"/>
                    <a:pt x="11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8" y="28"/>
                  </a:cubicBezTo>
                  <a:cubicBezTo>
                    <a:pt x="7" y="28"/>
                    <a:pt x="6" y="26"/>
                    <a:pt x="6" y="26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4"/>
                    <a:pt x="5" y="24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5" y="26"/>
                  </a:cubicBezTo>
                  <a:cubicBezTo>
                    <a:pt x="4" y="26"/>
                    <a:pt x="2" y="25"/>
                    <a:pt x="2" y="24"/>
                  </a:cubicBezTo>
                  <a:cubicBezTo>
                    <a:pt x="0" y="21"/>
                    <a:pt x="3" y="21"/>
                    <a:pt x="5" y="19"/>
                  </a:cubicBezTo>
                  <a:cubicBezTo>
                    <a:pt x="11" y="16"/>
                    <a:pt x="16" y="13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1" name="Freeform 8949" descr="© INSCALE GmbH, 05.05.2010&#10;http://www.presentationload.com/">
              <a:extLst>
                <a:ext uri="{FF2B5EF4-FFF2-40B4-BE49-F238E27FC236}">
                  <a16:creationId xmlns:a16="http://schemas.microsoft.com/office/drawing/2014/main" id="{8A6C8878-4C8E-EE45-8EAC-29CFBED6C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050"/>
              <a:ext cx="64" cy="65"/>
            </a:xfrm>
            <a:custGeom>
              <a:avLst/>
              <a:gdLst>
                <a:gd name="T0" fmla="*/ 25 w 41"/>
                <a:gd name="T1" fmla="*/ 0 h 42"/>
                <a:gd name="T2" fmla="*/ 62 w 41"/>
                <a:gd name="T3" fmla="*/ 25 h 42"/>
                <a:gd name="T4" fmla="*/ 59 w 41"/>
                <a:gd name="T5" fmla="*/ 43 h 42"/>
                <a:gd name="T6" fmla="*/ 52 w 41"/>
                <a:gd name="T7" fmla="*/ 43 h 42"/>
                <a:gd name="T8" fmla="*/ 52 w 41"/>
                <a:gd name="T9" fmla="*/ 46 h 42"/>
                <a:gd name="T10" fmla="*/ 48 w 41"/>
                <a:gd name="T11" fmla="*/ 51 h 42"/>
                <a:gd name="T12" fmla="*/ 47 w 41"/>
                <a:gd name="T13" fmla="*/ 57 h 42"/>
                <a:gd name="T14" fmla="*/ 47 w 41"/>
                <a:gd name="T15" fmla="*/ 57 h 42"/>
                <a:gd name="T16" fmla="*/ 47 w 41"/>
                <a:gd name="T17" fmla="*/ 57 h 42"/>
                <a:gd name="T18" fmla="*/ 42 w 41"/>
                <a:gd name="T19" fmla="*/ 62 h 42"/>
                <a:gd name="T20" fmla="*/ 34 w 41"/>
                <a:gd name="T21" fmla="*/ 59 h 42"/>
                <a:gd name="T22" fmla="*/ 30 w 41"/>
                <a:gd name="T23" fmla="*/ 60 h 42"/>
                <a:gd name="T24" fmla="*/ 28 w 41"/>
                <a:gd name="T25" fmla="*/ 60 h 42"/>
                <a:gd name="T26" fmla="*/ 23 w 41"/>
                <a:gd name="T27" fmla="*/ 65 h 42"/>
                <a:gd name="T28" fmla="*/ 14 w 41"/>
                <a:gd name="T29" fmla="*/ 57 h 42"/>
                <a:gd name="T30" fmla="*/ 14 w 41"/>
                <a:gd name="T31" fmla="*/ 54 h 42"/>
                <a:gd name="T32" fmla="*/ 11 w 41"/>
                <a:gd name="T33" fmla="*/ 51 h 42"/>
                <a:gd name="T34" fmla="*/ 8 w 41"/>
                <a:gd name="T35" fmla="*/ 45 h 42"/>
                <a:gd name="T36" fmla="*/ 5 w 41"/>
                <a:gd name="T37" fmla="*/ 42 h 42"/>
                <a:gd name="T38" fmla="*/ 5 w 41"/>
                <a:gd name="T39" fmla="*/ 42 h 42"/>
                <a:gd name="T40" fmla="*/ 5 w 41"/>
                <a:gd name="T41" fmla="*/ 42 h 42"/>
                <a:gd name="T42" fmla="*/ 5 w 41"/>
                <a:gd name="T43" fmla="*/ 42 h 42"/>
                <a:gd name="T44" fmla="*/ 3 w 41"/>
                <a:gd name="T45" fmla="*/ 37 h 42"/>
                <a:gd name="T46" fmla="*/ 5 w 41"/>
                <a:gd name="T47" fmla="*/ 34 h 42"/>
                <a:gd name="T48" fmla="*/ 3 w 41"/>
                <a:gd name="T49" fmla="*/ 31 h 42"/>
                <a:gd name="T50" fmla="*/ 3 w 41"/>
                <a:gd name="T51" fmla="*/ 31 h 42"/>
                <a:gd name="T52" fmla="*/ 2 w 41"/>
                <a:gd name="T53" fmla="*/ 25 h 42"/>
                <a:gd name="T54" fmla="*/ 0 w 41"/>
                <a:gd name="T55" fmla="*/ 23 h 42"/>
                <a:gd name="T56" fmla="*/ 6 w 41"/>
                <a:gd name="T57" fmla="*/ 23 h 42"/>
                <a:gd name="T58" fmla="*/ 5 w 41"/>
                <a:gd name="T59" fmla="*/ 15 h 42"/>
                <a:gd name="T60" fmla="*/ 6 w 41"/>
                <a:gd name="T61" fmla="*/ 15 h 42"/>
                <a:gd name="T62" fmla="*/ 5 w 41"/>
                <a:gd name="T63" fmla="*/ 12 h 42"/>
                <a:gd name="T64" fmla="*/ 6 w 41"/>
                <a:gd name="T65" fmla="*/ 14 h 42"/>
                <a:gd name="T66" fmla="*/ 6 w 41"/>
                <a:gd name="T67" fmla="*/ 11 h 42"/>
                <a:gd name="T68" fmla="*/ 8 w 41"/>
                <a:gd name="T69" fmla="*/ 11 h 42"/>
                <a:gd name="T70" fmla="*/ 5 w 41"/>
                <a:gd name="T71" fmla="*/ 8 h 42"/>
                <a:gd name="T72" fmla="*/ 11 w 41"/>
                <a:gd name="T73" fmla="*/ 6 h 42"/>
                <a:gd name="T74" fmla="*/ 25 w 41"/>
                <a:gd name="T75" fmla="*/ 0 h 42"/>
                <a:gd name="T76" fmla="*/ 25 w 41"/>
                <a:gd name="T77" fmla="*/ 0 h 42"/>
                <a:gd name="T78" fmla="*/ 25 w 41"/>
                <a:gd name="T79" fmla="*/ 0 h 4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1"/>
                <a:gd name="T121" fmla="*/ 0 h 42"/>
                <a:gd name="T122" fmla="*/ 41 w 41"/>
                <a:gd name="T123" fmla="*/ 42 h 4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1" h="42">
                  <a:moveTo>
                    <a:pt x="16" y="0"/>
                  </a:moveTo>
                  <a:cubicBezTo>
                    <a:pt x="24" y="6"/>
                    <a:pt x="32" y="11"/>
                    <a:pt x="40" y="16"/>
                  </a:cubicBezTo>
                  <a:cubicBezTo>
                    <a:pt x="41" y="18"/>
                    <a:pt x="39" y="26"/>
                    <a:pt x="38" y="28"/>
                  </a:cubicBezTo>
                  <a:cubicBezTo>
                    <a:pt x="38" y="28"/>
                    <a:pt x="34" y="28"/>
                    <a:pt x="33" y="28"/>
                  </a:cubicBezTo>
                  <a:cubicBezTo>
                    <a:pt x="32" y="28"/>
                    <a:pt x="33" y="30"/>
                    <a:pt x="33" y="30"/>
                  </a:cubicBezTo>
                  <a:cubicBezTo>
                    <a:pt x="33" y="32"/>
                    <a:pt x="32" y="32"/>
                    <a:pt x="31" y="33"/>
                  </a:cubicBezTo>
                  <a:cubicBezTo>
                    <a:pt x="31" y="35"/>
                    <a:pt x="31" y="36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7" y="38"/>
                    <a:pt x="29" y="40"/>
                    <a:pt x="27" y="40"/>
                  </a:cubicBezTo>
                  <a:cubicBezTo>
                    <a:pt x="26" y="40"/>
                    <a:pt x="23" y="38"/>
                    <a:pt x="22" y="38"/>
                  </a:cubicBezTo>
                  <a:cubicBezTo>
                    <a:pt x="20" y="37"/>
                    <a:pt x="20" y="38"/>
                    <a:pt x="19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0"/>
                    <a:pt x="16" y="41"/>
                    <a:pt x="15" y="42"/>
                  </a:cubicBezTo>
                  <a:cubicBezTo>
                    <a:pt x="12" y="41"/>
                    <a:pt x="12" y="37"/>
                    <a:pt x="9" y="37"/>
                  </a:cubicBezTo>
                  <a:cubicBezTo>
                    <a:pt x="7" y="35"/>
                    <a:pt x="9" y="35"/>
                    <a:pt x="9" y="35"/>
                  </a:cubicBezTo>
                  <a:cubicBezTo>
                    <a:pt x="9" y="34"/>
                    <a:pt x="8" y="33"/>
                    <a:pt x="7" y="33"/>
                  </a:cubicBezTo>
                  <a:cubicBezTo>
                    <a:pt x="6" y="31"/>
                    <a:pt x="7" y="30"/>
                    <a:pt x="5" y="29"/>
                  </a:cubicBezTo>
                  <a:cubicBezTo>
                    <a:pt x="5" y="28"/>
                    <a:pt x="4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6"/>
                    <a:pt x="1" y="24"/>
                    <a:pt x="2" y="24"/>
                  </a:cubicBezTo>
                  <a:cubicBezTo>
                    <a:pt x="4" y="24"/>
                    <a:pt x="4" y="23"/>
                    <a:pt x="3" y="22"/>
                  </a:cubicBezTo>
                  <a:cubicBezTo>
                    <a:pt x="2" y="23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19"/>
                    <a:pt x="1" y="17"/>
                    <a:pt x="1" y="16"/>
                  </a:cubicBezTo>
                  <a:cubicBezTo>
                    <a:pt x="1" y="16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3"/>
                    <a:pt x="4" y="12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0" y="9"/>
                    <a:pt x="3" y="8"/>
                  </a:cubicBezTo>
                  <a:cubicBezTo>
                    <a:pt x="3" y="8"/>
                    <a:pt x="4" y="8"/>
                    <a:pt x="4" y="9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5"/>
                    <a:pt x="4" y="6"/>
                    <a:pt x="3" y="5"/>
                  </a:cubicBezTo>
                  <a:cubicBezTo>
                    <a:pt x="5" y="5"/>
                    <a:pt x="7" y="5"/>
                    <a:pt x="7" y="4"/>
                  </a:cubicBezTo>
                  <a:cubicBezTo>
                    <a:pt x="10" y="4"/>
                    <a:pt x="14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2" name="Freeform 8950" descr="© INSCALE GmbH, 05.05.2010&#10;http://www.presentationload.com/">
              <a:extLst>
                <a:ext uri="{FF2B5EF4-FFF2-40B4-BE49-F238E27FC236}">
                  <a16:creationId xmlns:a16="http://schemas.microsoft.com/office/drawing/2014/main" id="{B9E13F43-CFA7-4A42-9982-910E9204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050"/>
              <a:ext cx="72" cy="84"/>
            </a:xfrm>
            <a:custGeom>
              <a:avLst/>
              <a:gdLst>
                <a:gd name="T0" fmla="*/ 53 w 46"/>
                <a:gd name="T1" fmla="*/ 0 h 54"/>
                <a:gd name="T2" fmla="*/ 70 w 46"/>
                <a:gd name="T3" fmla="*/ 19 h 54"/>
                <a:gd name="T4" fmla="*/ 64 w 46"/>
                <a:gd name="T5" fmla="*/ 30 h 54"/>
                <a:gd name="T6" fmla="*/ 63 w 46"/>
                <a:gd name="T7" fmla="*/ 45 h 54"/>
                <a:gd name="T8" fmla="*/ 42 w 46"/>
                <a:gd name="T9" fmla="*/ 67 h 54"/>
                <a:gd name="T10" fmla="*/ 25 w 46"/>
                <a:gd name="T11" fmla="*/ 84 h 54"/>
                <a:gd name="T12" fmla="*/ 11 w 46"/>
                <a:gd name="T13" fmla="*/ 67 h 54"/>
                <a:gd name="T14" fmla="*/ 3 w 46"/>
                <a:gd name="T15" fmla="*/ 51 h 54"/>
                <a:gd name="T16" fmla="*/ 23 w 46"/>
                <a:gd name="T17" fmla="*/ 17 h 54"/>
                <a:gd name="T18" fmla="*/ 31 w 46"/>
                <a:gd name="T19" fmla="*/ 16 h 54"/>
                <a:gd name="T20" fmla="*/ 53 w 46"/>
                <a:gd name="T21" fmla="*/ 0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"/>
                <a:gd name="T34" fmla="*/ 0 h 54"/>
                <a:gd name="T35" fmla="*/ 46 w 46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" h="54">
                  <a:moveTo>
                    <a:pt x="34" y="0"/>
                  </a:moveTo>
                  <a:cubicBezTo>
                    <a:pt x="36" y="2"/>
                    <a:pt x="46" y="11"/>
                    <a:pt x="45" y="12"/>
                  </a:cubicBezTo>
                  <a:cubicBezTo>
                    <a:pt x="43" y="15"/>
                    <a:pt x="41" y="16"/>
                    <a:pt x="41" y="19"/>
                  </a:cubicBezTo>
                  <a:cubicBezTo>
                    <a:pt x="41" y="23"/>
                    <a:pt x="40" y="26"/>
                    <a:pt x="40" y="29"/>
                  </a:cubicBezTo>
                  <a:cubicBezTo>
                    <a:pt x="38" y="35"/>
                    <a:pt x="32" y="39"/>
                    <a:pt x="27" y="43"/>
                  </a:cubicBezTo>
                  <a:cubicBezTo>
                    <a:pt x="23" y="47"/>
                    <a:pt x="20" y="51"/>
                    <a:pt x="16" y="54"/>
                  </a:cubicBezTo>
                  <a:cubicBezTo>
                    <a:pt x="13" y="51"/>
                    <a:pt x="10" y="47"/>
                    <a:pt x="7" y="43"/>
                  </a:cubicBezTo>
                  <a:cubicBezTo>
                    <a:pt x="5" y="41"/>
                    <a:pt x="0" y="36"/>
                    <a:pt x="2" y="33"/>
                  </a:cubicBezTo>
                  <a:cubicBezTo>
                    <a:pt x="6" y="26"/>
                    <a:pt x="11" y="19"/>
                    <a:pt x="15" y="11"/>
                  </a:cubicBezTo>
                  <a:cubicBezTo>
                    <a:pt x="15" y="14"/>
                    <a:pt x="18" y="12"/>
                    <a:pt x="20" y="10"/>
                  </a:cubicBezTo>
                  <a:cubicBezTo>
                    <a:pt x="25" y="7"/>
                    <a:pt x="29" y="4"/>
                    <a:pt x="3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3" name="Freeform 8951" descr="© INSCALE GmbH, 05.05.2010&#10;http://www.presentationload.com/">
              <a:extLst>
                <a:ext uri="{FF2B5EF4-FFF2-40B4-BE49-F238E27FC236}">
                  <a16:creationId xmlns:a16="http://schemas.microsoft.com/office/drawing/2014/main" id="{18E19DC9-E743-BE49-94B8-E76757C94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3053"/>
              <a:ext cx="68" cy="82"/>
            </a:xfrm>
            <a:custGeom>
              <a:avLst/>
              <a:gdLst>
                <a:gd name="T0" fmla="*/ 19 w 44"/>
                <a:gd name="T1" fmla="*/ 2 h 53"/>
                <a:gd name="T2" fmla="*/ 19 w 44"/>
                <a:gd name="T3" fmla="*/ 3 h 53"/>
                <a:gd name="T4" fmla="*/ 22 w 44"/>
                <a:gd name="T5" fmla="*/ 3 h 53"/>
                <a:gd name="T6" fmla="*/ 23 w 44"/>
                <a:gd name="T7" fmla="*/ 2 h 53"/>
                <a:gd name="T8" fmla="*/ 23 w 44"/>
                <a:gd name="T9" fmla="*/ 2 h 53"/>
                <a:gd name="T10" fmla="*/ 25 w 44"/>
                <a:gd name="T11" fmla="*/ 2 h 53"/>
                <a:gd name="T12" fmla="*/ 26 w 44"/>
                <a:gd name="T13" fmla="*/ 2 h 53"/>
                <a:gd name="T14" fmla="*/ 28 w 44"/>
                <a:gd name="T15" fmla="*/ 0 h 53"/>
                <a:gd name="T16" fmla="*/ 28 w 44"/>
                <a:gd name="T17" fmla="*/ 2 h 53"/>
                <a:gd name="T18" fmla="*/ 29 w 44"/>
                <a:gd name="T19" fmla="*/ 3 h 53"/>
                <a:gd name="T20" fmla="*/ 29 w 44"/>
                <a:gd name="T21" fmla="*/ 3 h 53"/>
                <a:gd name="T22" fmla="*/ 29 w 44"/>
                <a:gd name="T23" fmla="*/ 3 h 53"/>
                <a:gd name="T24" fmla="*/ 34 w 44"/>
                <a:gd name="T25" fmla="*/ 3 h 53"/>
                <a:gd name="T26" fmla="*/ 37 w 44"/>
                <a:gd name="T27" fmla="*/ 3 h 53"/>
                <a:gd name="T28" fmla="*/ 37 w 44"/>
                <a:gd name="T29" fmla="*/ 6 h 53"/>
                <a:gd name="T30" fmla="*/ 39 w 44"/>
                <a:gd name="T31" fmla="*/ 6 h 53"/>
                <a:gd name="T32" fmla="*/ 39 w 44"/>
                <a:gd name="T33" fmla="*/ 5 h 53"/>
                <a:gd name="T34" fmla="*/ 40 w 44"/>
                <a:gd name="T35" fmla="*/ 5 h 53"/>
                <a:gd name="T36" fmla="*/ 40 w 44"/>
                <a:gd name="T37" fmla="*/ 5 h 53"/>
                <a:gd name="T38" fmla="*/ 43 w 44"/>
                <a:gd name="T39" fmla="*/ 3 h 53"/>
                <a:gd name="T40" fmla="*/ 43 w 44"/>
                <a:gd name="T41" fmla="*/ 5 h 53"/>
                <a:gd name="T42" fmla="*/ 45 w 44"/>
                <a:gd name="T43" fmla="*/ 5 h 53"/>
                <a:gd name="T44" fmla="*/ 46 w 44"/>
                <a:gd name="T45" fmla="*/ 8 h 53"/>
                <a:gd name="T46" fmla="*/ 45 w 44"/>
                <a:gd name="T47" fmla="*/ 8 h 53"/>
                <a:gd name="T48" fmla="*/ 43 w 44"/>
                <a:gd name="T49" fmla="*/ 12 h 53"/>
                <a:gd name="T50" fmla="*/ 43 w 44"/>
                <a:gd name="T51" fmla="*/ 12 h 53"/>
                <a:gd name="T52" fmla="*/ 48 w 44"/>
                <a:gd name="T53" fmla="*/ 20 h 53"/>
                <a:gd name="T54" fmla="*/ 56 w 44"/>
                <a:gd name="T55" fmla="*/ 28 h 53"/>
                <a:gd name="T56" fmla="*/ 54 w 44"/>
                <a:gd name="T57" fmla="*/ 26 h 53"/>
                <a:gd name="T58" fmla="*/ 56 w 44"/>
                <a:gd name="T59" fmla="*/ 26 h 53"/>
                <a:gd name="T60" fmla="*/ 57 w 44"/>
                <a:gd name="T61" fmla="*/ 26 h 53"/>
                <a:gd name="T62" fmla="*/ 57 w 44"/>
                <a:gd name="T63" fmla="*/ 28 h 53"/>
                <a:gd name="T64" fmla="*/ 60 w 44"/>
                <a:gd name="T65" fmla="*/ 31 h 53"/>
                <a:gd name="T66" fmla="*/ 62 w 44"/>
                <a:gd name="T67" fmla="*/ 34 h 53"/>
                <a:gd name="T68" fmla="*/ 62 w 44"/>
                <a:gd name="T69" fmla="*/ 32 h 53"/>
                <a:gd name="T70" fmla="*/ 63 w 44"/>
                <a:gd name="T71" fmla="*/ 36 h 53"/>
                <a:gd name="T72" fmla="*/ 65 w 44"/>
                <a:gd name="T73" fmla="*/ 36 h 53"/>
                <a:gd name="T74" fmla="*/ 65 w 44"/>
                <a:gd name="T75" fmla="*/ 34 h 53"/>
                <a:gd name="T76" fmla="*/ 68 w 44"/>
                <a:gd name="T77" fmla="*/ 37 h 53"/>
                <a:gd name="T78" fmla="*/ 66 w 44"/>
                <a:gd name="T79" fmla="*/ 40 h 53"/>
                <a:gd name="T80" fmla="*/ 45 w 44"/>
                <a:gd name="T81" fmla="*/ 74 h 53"/>
                <a:gd name="T82" fmla="*/ 39 w 44"/>
                <a:gd name="T83" fmla="*/ 79 h 53"/>
                <a:gd name="T84" fmla="*/ 12 w 44"/>
                <a:gd name="T85" fmla="*/ 68 h 53"/>
                <a:gd name="T86" fmla="*/ 3 w 44"/>
                <a:gd name="T87" fmla="*/ 62 h 53"/>
                <a:gd name="T88" fmla="*/ 3 w 44"/>
                <a:gd name="T89" fmla="*/ 37 h 53"/>
                <a:gd name="T90" fmla="*/ 9 w 44"/>
                <a:gd name="T91" fmla="*/ 6 h 53"/>
                <a:gd name="T92" fmla="*/ 11 w 44"/>
                <a:gd name="T93" fmla="*/ 5 h 53"/>
                <a:gd name="T94" fmla="*/ 11 w 44"/>
                <a:gd name="T95" fmla="*/ 5 h 53"/>
                <a:gd name="T96" fmla="*/ 12 w 44"/>
                <a:gd name="T97" fmla="*/ 3 h 53"/>
                <a:gd name="T98" fmla="*/ 15 w 44"/>
                <a:gd name="T99" fmla="*/ 3 h 53"/>
                <a:gd name="T100" fmla="*/ 17 w 44"/>
                <a:gd name="T101" fmla="*/ 2 h 53"/>
                <a:gd name="T102" fmla="*/ 17 w 44"/>
                <a:gd name="T103" fmla="*/ 2 h 53"/>
                <a:gd name="T104" fmla="*/ 17 w 44"/>
                <a:gd name="T105" fmla="*/ 2 h 53"/>
                <a:gd name="T106" fmla="*/ 17 w 44"/>
                <a:gd name="T107" fmla="*/ 2 h 53"/>
                <a:gd name="T108" fmla="*/ 19 w 44"/>
                <a:gd name="T109" fmla="*/ 2 h 53"/>
                <a:gd name="T110" fmla="*/ 19 w 44"/>
                <a:gd name="T111" fmla="*/ 2 h 53"/>
                <a:gd name="T112" fmla="*/ 19 w 44"/>
                <a:gd name="T113" fmla="*/ 2 h 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"/>
                <a:gd name="T172" fmla="*/ 0 h 53"/>
                <a:gd name="T173" fmla="*/ 44 w 44"/>
                <a:gd name="T174" fmla="*/ 53 h 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" h="53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6" y="2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1"/>
                    <a:pt x="27" y="1"/>
                    <a:pt x="28" y="2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1" y="3"/>
                    <a:pt x="31" y="4"/>
                    <a:pt x="30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1" y="8"/>
                    <a:pt x="29" y="11"/>
                    <a:pt x="31" y="13"/>
                  </a:cubicBezTo>
                  <a:cubicBezTo>
                    <a:pt x="33" y="14"/>
                    <a:pt x="32" y="17"/>
                    <a:pt x="36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6"/>
                    <a:pt x="37" y="16"/>
                    <a:pt x="37" y="17"/>
                  </a:cubicBezTo>
                  <a:cubicBezTo>
                    <a:pt x="38" y="17"/>
                    <a:pt x="38" y="17"/>
                    <a:pt x="37" y="18"/>
                  </a:cubicBezTo>
                  <a:cubicBezTo>
                    <a:pt x="37" y="18"/>
                    <a:pt x="38" y="20"/>
                    <a:pt x="39" y="20"/>
                  </a:cubicBezTo>
                  <a:cubicBezTo>
                    <a:pt x="40" y="21"/>
                    <a:pt x="40" y="21"/>
                    <a:pt x="40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2"/>
                    <a:pt x="41" y="23"/>
                  </a:cubicBezTo>
                  <a:cubicBezTo>
                    <a:pt x="41" y="23"/>
                    <a:pt x="41" y="23"/>
                    <a:pt x="42" y="23"/>
                  </a:cubicBezTo>
                  <a:cubicBezTo>
                    <a:pt x="42" y="23"/>
                    <a:pt x="42" y="23"/>
                    <a:pt x="42" y="22"/>
                  </a:cubicBezTo>
                  <a:cubicBezTo>
                    <a:pt x="44" y="22"/>
                    <a:pt x="44" y="24"/>
                    <a:pt x="44" y="24"/>
                  </a:cubicBezTo>
                  <a:cubicBezTo>
                    <a:pt x="44" y="25"/>
                    <a:pt x="44" y="25"/>
                    <a:pt x="43" y="26"/>
                  </a:cubicBezTo>
                  <a:cubicBezTo>
                    <a:pt x="38" y="32"/>
                    <a:pt x="34" y="40"/>
                    <a:pt x="29" y="48"/>
                  </a:cubicBezTo>
                  <a:cubicBezTo>
                    <a:pt x="28" y="50"/>
                    <a:pt x="27" y="53"/>
                    <a:pt x="25" y="51"/>
                  </a:cubicBezTo>
                  <a:cubicBezTo>
                    <a:pt x="19" y="49"/>
                    <a:pt x="14" y="46"/>
                    <a:pt x="8" y="44"/>
                  </a:cubicBezTo>
                  <a:cubicBezTo>
                    <a:pt x="7" y="43"/>
                    <a:pt x="2" y="42"/>
                    <a:pt x="2" y="40"/>
                  </a:cubicBezTo>
                  <a:cubicBezTo>
                    <a:pt x="2" y="35"/>
                    <a:pt x="2" y="30"/>
                    <a:pt x="2" y="24"/>
                  </a:cubicBezTo>
                  <a:cubicBezTo>
                    <a:pt x="2" y="22"/>
                    <a:pt x="0" y="1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4" name="Freeform 8952" descr="© INSCALE GmbH, 05.05.2010&#10;http://www.presentationload.com/">
              <a:extLst>
                <a:ext uri="{FF2B5EF4-FFF2-40B4-BE49-F238E27FC236}">
                  <a16:creationId xmlns:a16="http://schemas.microsoft.com/office/drawing/2014/main" id="{7022B3B9-8731-5641-84E9-596C7C84D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061"/>
              <a:ext cx="59" cy="76"/>
            </a:xfrm>
            <a:custGeom>
              <a:avLst/>
              <a:gdLst>
                <a:gd name="T0" fmla="*/ 0 w 38"/>
                <a:gd name="T1" fmla="*/ 9 h 49"/>
                <a:gd name="T2" fmla="*/ 36 w 38"/>
                <a:gd name="T3" fmla="*/ 11 h 49"/>
                <a:gd name="T4" fmla="*/ 40 w 38"/>
                <a:gd name="T5" fmla="*/ 12 h 49"/>
                <a:gd name="T6" fmla="*/ 42 w 38"/>
                <a:gd name="T7" fmla="*/ 19 h 49"/>
                <a:gd name="T8" fmla="*/ 57 w 38"/>
                <a:gd name="T9" fmla="*/ 0 h 49"/>
                <a:gd name="T10" fmla="*/ 57 w 38"/>
                <a:gd name="T11" fmla="*/ 73 h 49"/>
                <a:gd name="T12" fmla="*/ 56 w 38"/>
                <a:gd name="T13" fmla="*/ 76 h 49"/>
                <a:gd name="T14" fmla="*/ 36 w 38"/>
                <a:gd name="T15" fmla="*/ 76 h 49"/>
                <a:gd name="T16" fmla="*/ 0 w 38"/>
                <a:gd name="T17" fmla="*/ 76 h 49"/>
                <a:gd name="T18" fmla="*/ 0 w 38"/>
                <a:gd name="T19" fmla="*/ 9 h 49"/>
                <a:gd name="T20" fmla="*/ 0 w 38"/>
                <a:gd name="T21" fmla="*/ 9 h 49"/>
                <a:gd name="T22" fmla="*/ 0 w 38"/>
                <a:gd name="T23" fmla="*/ 9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9"/>
                <a:gd name="T38" fmla="*/ 38 w 38"/>
                <a:gd name="T39" fmla="*/ 49 h 4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9">
                  <a:moveTo>
                    <a:pt x="0" y="6"/>
                  </a:moveTo>
                  <a:cubicBezTo>
                    <a:pt x="8" y="6"/>
                    <a:pt x="15" y="6"/>
                    <a:pt x="23" y="7"/>
                  </a:cubicBezTo>
                  <a:cubicBezTo>
                    <a:pt x="25" y="7"/>
                    <a:pt x="26" y="6"/>
                    <a:pt x="26" y="8"/>
                  </a:cubicBezTo>
                  <a:cubicBezTo>
                    <a:pt x="27" y="9"/>
                    <a:pt x="25" y="12"/>
                    <a:pt x="27" y="12"/>
                  </a:cubicBezTo>
                  <a:cubicBezTo>
                    <a:pt x="31" y="12"/>
                    <a:pt x="35" y="3"/>
                    <a:pt x="37" y="0"/>
                  </a:cubicBezTo>
                  <a:cubicBezTo>
                    <a:pt x="37" y="16"/>
                    <a:pt x="37" y="31"/>
                    <a:pt x="37" y="47"/>
                  </a:cubicBezTo>
                  <a:cubicBezTo>
                    <a:pt x="37" y="49"/>
                    <a:pt x="38" y="49"/>
                    <a:pt x="36" y="49"/>
                  </a:cubicBezTo>
                  <a:cubicBezTo>
                    <a:pt x="31" y="49"/>
                    <a:pt x="27" y="49"/>
                    <a:pt x="23" y="49"/>
                  </a:cubicBezTo>
                  <a:cubicBezTo>
                    <a:pt x="15" y="49"/>
                    <a:pt x="8" y="49"/>
                    <a:pt x="0" y="49"/>
                  </a:cubicBezTo>
                  <a:cubicBezTo>
                    <a:pt x="0" y="35"/>
                    <a:pt x="0" y="2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5" name="Freeform 8953" descr="© INSCALE GmbH, 05.05.2010&#10;http://www.presentationload.com/">
              <a:extLst>
                <a:ext uri="{FF2B5EF4-FFF2-40B4-BE49-F238E27FC236}">
                  <a16:creationId xmlns:a16="http://schemas.microsoft.com/office/drawing/2014/main" id="{1334C8E8-9658-C746-8990-6BD700022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3064"/>
              <a:ext cx="2" cy="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2 w 1"/>
                <a:gd name="T5" fmla="*/ 6 h 4"/>
                <a:gd name="T6" fmla="*/ 0 w 1"/>
                <a:gd name="T7" fmla="*/ 3 h 4"/>
                <a:gd name="T8" fmla="*/ 0 w 1"/>
                <a:gd name="T9" fmla="*/ 3 h 4"/>
                <a:gd name="T10" fmla="*/ 0 w 1"/>
                <a:gd name="T11" fmla="*/ 3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4"/>
                <a:gd name="T20" fmla="*/ 1 w 1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4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6" name="Freeform 8954" descr="© INSCALE GmbH, 05.05.2010&#10;http://www.presentationload.com/">
              <a:extLst>
                <a:ext uri="{FF2B5EF4-FFF2-40B4-BE49-F238E27FC236}">
                  <a16:creationId xmlns:a16="http://schemas.microsoft.com/office/drawing/2014/main" id="{717D0887-01EA-594F-9D75-60A28AD98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3070"/>
              <a:ext cx="79" cy="82"/>
            </a:xfrm>
            <a:custGeom>
              <a:avLst/>
              <a:gdLst>
                <a:gd name="T0" fmla="*/ 45 w 51"/>
                <a:gd name="T1" fmla="*/ 0 h 53"/>
                <a:gd name="T2" fmla="*/ 45 w 51"/>
                <a:gd name="T3" fmla="*/ 0 h 53"/>
                <a:gd name="T4" fmla="*/ 45 w 51"/>
                <a:gd name="T5" fmla="*/ 0 h 53"/>
                <a:gd name="T6" fmla="*/ 48 w 51"/>
                <a:gd name="T7" fmla="*/ 2 h 53"/>
                <a:gd name="T8" fmla="*/ 48 w 51"/>
                <a:gd name="T9" fmla="*/ 0 h 53"/>
                <a:gd name="T10" fmla="*/ 50 w 51"/>
                <a:gd name="T11" fmla="*/ 2 h 53"/>
                <a:gd name="T12" fmla="*/ 54 w 51"/>
                <a:gd name="T13" fmla="*/ 5 h 53"/>
                <a:gd name="T14" fmla="*/ 56 w 51"/>
                <a:gd name="T15" fmla="*/ 11 h 53"/>
                <a:gd name="T16" fmla="*/ 56 w 51"/>
                <a:gd name="T17" fmla="*/ 11 h 53"/>
                <a:gd name="T18" fmla="*/ 57 w 51"/>
                <a:gd name="T19" fmla="*/ 14 h 53"/>
                <a:gd name="T20" fmla="*/ 56 w 51"/>
                <a:gd name="T21" fmla="*/ 17 h 53"/>
                <a:gd name="T22" fmla="*/ 57 w 51"/>
                <a:gd name="T23" fmla="*/ 22 h 53"/>
                <a:gd name="T24" fmla="*/ 57 w 51"/>
                <a:gd name="T25" fmla="*/ 22 h 53"/>
                <a:gd name="T26" fmla="*/ 57 w 51"/>
                <a:gd name="T27" fmla="*/ 22 h 53"/>
                <a:gd name="T28" fmla="*/ 57 w 51"/>
                <a:gd name="T29" fmla="*/ 22 h 53"/>
                <a:gd name="T30" fmla="*/ 60 w 51"/>
                <a:gd name="T31" fmla="*/ 25 h 53"/>
                <a:gd name="T32" fmla="*/ 64 w 51"/>
                <a:gd name="T33" fmla="*/ 29 h 53"/>
                <a:gd name="T34" fmla="*/ 67 w 51"/>
                <a:gd name="T35" fmla="*/ 34 h 53"/>
                <a:gd name="T36" fmla="*/ 67 w 51"/>
                <a:gd name="T37" fmla="*/ 37 h 53"/>
                <a:gd name="T38" fmla="*/ 70 w 51"/>
                <a:gd name="T39" fmla="*/ 40 h 53"/>
                <a:gd name="T40" fmla="*/ 74 w 51"/>
                <a:gd name="T41" fmla="*/ 45 h 53"/>
                <a:gd name="T42" fmla="*/ 56 w 51"/>
                <a:gd name="T43" fmla="*/ 65 h 53"/>
                <a:gd name="T44" fmla="*/ 36 w 51"/>
                <a:gd name="T45" fmla="*/ 79 h 53"/>
                <a:gd name="T46" fmla="*/ 28 w 51"/>
                <a:gd name="T47" fmla="*/ 77 h 53"/>
                <a:gd name="T48" fmla="*/ 0 w 51"/>
                <a:gd name="T49" fmla="*/ 46 h 53"/>
                <a:gd name="T50" fmla="*/ 28 w 51"/>
                <a:gd name="T51" fmla="*/ 26 h 53"/>
                <a:gd name="T52" fmla="*/ 33 w 51"/>
                <a:gd name="T53" fmla="*/ 14 h 53"/>
                <a:gd name="T54" fmla="*/ 45 w 51"/>
                <a:gd name="T55" fmla="*/ 0 h 53"/>
                <a:gd name="T56" fmla="*/ 45 w 51"/>
                <a:gd name="T57" fmla="*/ 0 h 53"/>
                <a:gd name="T58" fmla="*/ 45 w 51"/>
                <a:gd name="T59" fmla="*/ 0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1"/>
                <a:gd name="T91" fmla="*/ 0 h 53"/>
                <a:gd name="T92" fmla="*/ 51 w 51"/>
                <a:gd name="T93" fmla="*/ 53 h 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1" h="53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3" y="0"/>
                    <a:pt x="34" y="2"/>
                    <a:pt x="35" y="3"/>
                  </a:cubicBezTo>
                  <a:cubicBezTo>
                    <a:pt x="35" y="4"/>
                    <a:pt x="37" y="6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10"/>
                    <a:pt x="37" y="9"/>
                  </a:cubicBezTo>
                  <a:cubicBezTo>
                    <a:pt x="38" y="10"/>
                    <a:pt x="38" y="11"/>
                    <a:pt x="36" y="11"/>
                  </a:cubicBezTo>
                  <a:cubicBezTo>
                    <a:pt x="35" y="11"/>
                    <a:pt x="36" y="13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9" y="15"/>
                    <a:pt x="39" y="16"/>
                  </a:cubicBezTo>
                  <a:cubicBezTo>
                    <a:pt x="40" y="17"/>
                    <a:pt x="40" y="18"/>
                    <a:pt x="41" y="19"/>
                  </a:cubicBezTo>
                  <a:cubicBezTo>
                    <a:pt x="42" y="20"/>
                    <a:pt x="43" y="20"/>
                    <a:pt x="43" y="22"/>
                  </a:cubicBezTo>
                  <a:cubicBezTo>
                    <a:pt x="43" y="22"/>
                    <a:pt x="41" y="22"/>
                    <a:pt x="43" y="24"/>
                  </a:cubicBezTo>
                  <a:cubicBezTo>
                    <a:pt x="45" y="24"/>
                    <a:pt x="45" y="25"/>
                    <a:pt x="45" y="26"/>
                  </a:cubicBezTo>
                  <a:cubicBezTo>
                    <a:pt x="47" y="27"/>
                    <a:pt x="46" y="28"/>
                    <a:pt x="48" y="29"/>
                  </a:cubicBezTo>
                  <a:cubicBezTo>
                    <a:pt x="51" y="31"/>
                    <a:pt x="39" y="40"/>
                    <a:pt x="36" y="42"/>
                  </a:cubicBezTo>
                  <a:cubicBezTo>
                    <a:pt x="32" y="45"/>
                    <a:pt x="27" y="48"/>
                    <a:pt x="23" y="51"/>
                  </a:cubicBezTo>
                  <a:cubicBezTo>
                    <a:pt x="20" y="53"/>
                    <a:pt x="20" y="53"/>
                    <a:pt x="18" y="50"/>
                  </a:cubicBezTo>
                  <a:cubicBezTo>
                    <a:pt x="12" y="44"/>
                    <a:pt x="6" y="37"/>
                    <a:pt x="0" y="30"/>
                  </a:cubicBezTo>
                  <a:cubicBezTo>
                    <a:pt x="6" y="26"/>
                    <a:pt x="12" y="22"/>
                    <a:pt x="18" y="17"/>
                  </a:cubicBezTo>
                  <a:cubicBezTo>
                    <a:pt x="20" y="16"/>
                    <a:pt x="19" y="11"/>
                    <a:pt x="21" y="9"/>
                  </a:cubicBezTo>
                  <a:cubicBezTo>
                    <a:pt x="23" y="6"/>
                    <a:pt x="26" y="3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7" name="Freeform 8955" descr="© INSCALE GmbH, 05.05.2010&#10;http://www.presentationload.com/">
              <a:extLst>
                <a:ext uri="{FF2B5EF4-FFF2-40B4-BE49-F238E27FC236}">
                  <a16:creationId xmlns:a16="http://schemas.microsoft.com/office/drawing/2014/main" id="{285A6258-9EA3-D54B-91BF-B220A4AA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069"/>
              <a:ext cx="67" cy="71"/>
            </a:xfrm>
            <a:custGeom>
              <a:avLst/>
              <a:gdLst>
                <a:gd name="T0" fmla="*/ 36 w 43"/>
                <a:gd name="T1" fmla="*/ 2 h 46"/>
                <a:gd name="T2" fmla="*/ 41 w 43"/>
                <a:gd name="T3" fmla="*/ 8 h 46"/>
                <a:gd name="T4" fmla="*/ 55 w 43"/>
                <a:gd name="T5" fmla="*/ 22 h 46"/>
                <a:gd name="T6" fmla="*/ 64 w 43"/>
                <a:gd name="T7" fmla="*/ 39 h 46"/>
                <a:gd name="T8" fmla="*/ 30 w 43"/>
                <a:gd name="T9" fmla="*/ 71 h 46"/>
                <a:gd name="T10" fmla="*/ 16 w 43"/>
                <a:gd name="T11" fmla="*/ 51 h 46"/>
                <a:gd name="T12" fmla="*/ 2 w 43"/>
                <a:gd name="T13" fmla="*/ 29 h 46"/>
                <a:gd name="T14" fmla="*/ 5 w 43"/>
                <a:gd name="T15" fmla="*/ 15 h 46"/>
                <a:gd name="T16" fmla="*/ 9 w 43"/>
                <a:gd name="T17" fmla="*/ 3 h 46"/>
                <a:gd name="T18" fmla="*/ 22 w 43"/>
                <a:gd name="T19" fmla="*/ 2 h 46"/>
                <a:gd name="T20" fmla="*/ 36 w 43"/>
                <a:gd name="T21" fmla="*/ 2 h 46"/>
                <a:gd name="T22" fmla="*/ 36 w 43"/>
                <a:gd name="T23" fmla="*/ 2 h 46"/>
                <a:gd name="T24" fmla="*/ 36 w 43"/>
                <a:gd name="T25" fmla="*/ 2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46"/>
                <a:gd name="T41" fmla="*/ 43 w 43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46">
                  <a:moveTo>
                    <a:pt x="23" y="1"/>
                  </a:moveTo>
                  <a:cubicBezTo>
                    <a:pt x="26" y="1"/>
                    <a:pt x="25" y="4"/>
                    <a:pt x="26" y="5"/>
                  </a:cubicBezTo>
                  <a:cubicBezTo>
                    <a:pt x="29" y="4"/>
                    <a:pt x="33" y="12"/>
                    <a:pt x="35" y="14"/>
                  </a:cubicBezTo>
                  <a:cubicBezTo>
                    <a:pt x="36" y="16"/>
                    <a:pt x="43" y="23"/>
                    <a:pt x="41" y="25"/>
                  </a:cubicBezTo>
                  <a:cubicBezTo>
                    <a:pt x="34" y="32"/>
                    <a:pt x="26" y="39"/>
                    <a:pt x="19" y="46"/>
                  </a:cubicBezTo>
                  <a:cubicBezTo>
                    <a:pt x="16" y="42"/>
                    <a:pt x="13" y="37"/>
                    <a:pt x="10" y="33"/>
                  </a:cubicBezTo>
                  <a:cubicBezTo>
                    <a:pt x="7" y="30"/>
                    <a:pt x="0" y="23"/>
                    <a:pt x="1" y="19"/>
                  </a:cubicBezTo>
                  <a:cubicBezTo>
                    <a:pt x="2" y="16"/>
                    <a:pt x="3" y="13"/>
                    <a:pt x="3" y="10"/>
                  </a:cubicBezTo>
                  <a:cubicBezTo>
                    <a:pt x="3" y="6"/>
                    <a:pt x="3" y="5"/>
                    <a:pt x="6" y="2"/>
                  </a:cubicBezTo>
                  <a:cubicBezTo>
                    <a:pt x="8" y="0"/>
                    <a:pt x="12" y="1"/>
                    <a:pt x="14" y="1"/>
                  </a:cubicBezTo>
                  <a:cubicBezTo>
                    <a:pt x="17" y="1"/>
                    <a:pt x="20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8" name="Freeform 8956" descr="© INSCALE GmbH, 05.05.2010&#10;http://www.presentationload.com/">
              <a:extLst>
                <a:ext uri="{FF2B5EF4-FFF2-40B4-BE49-F238E27FC236}">
                  <a16:creationId xmlns:a16="http://schemas.microsoft.com/office/drawing/2014/main" id="{1D026CFF-6C2A-9244-8B7F-9AA5CA0DF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3069"/>
              <a:ext cx="69" cy="68"/>
            </a:xfrm>
            <a:custGeom>
              <a:avLst/>
              <a:gdLst>
                <a:gd name="T0" fmla="*/ 49 w 44"/>
                <a:gd name="T1" fmla="*/ 2 h 44"/>
                <a:gd name="T2" fmla="*/ 67 w 44"/>
                <a:gd name="T3" fmla="*/ 2 h 44"/>
                <a:gd name="T4" fmla="*/ 67 w 44"/>
                <a:gd name="T5" fmla="*/ 15 h 44"/>
                <a:gd name="T6" fmla="*/ 67 w 44"/>
                <a:gd name="T7" fmla="*/ 65 h 44"/>
                <a:gd name="T8" fmla="*/ 64 w 44"/>
                <a:gd name="T9" fmla="*/ 68 h 44"/>
                <a:gd name="T10" fmla="*/ 41 w 44"/>
                <a:gd name="T11" fmla="*/ 68 h 44"/>
                <a:gd name="T12" fmla="*/ 0 w 44"/>
                <a:gd name="T13" fmla="*/ 68 h 44"/>
                <a:gd name="T14" fmla="*/ 0 w 44"/>
                <a:gd name="T15" fmla="*/ 5 h 44"/>
                <a:gd name="T16" fmla="*/ 2 w 44"/>
                <a:gd name="T17" fmla="*/ 2 h 44"/>
                <a:gd name="T18" fmla="*/ 17 w 44"/>
                <a:gd name="T19" fmla="*/ 2 h 44"/>
                <a:gd name="T20" fmla="*/ 49 w 44"/>
                <a:gd name="T21" fmla="*/ 2 h 44"/>
                <a:gd name="T22" fmla="*/ 49 w 44"/>
                <a:gd name="T23" fmla="*/ 2 h 44"/>
                <a:gd name="T24" fmla="*/ 49 w 44"/>
                <a:gd name="T25" fmla="*/ 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44"/>
                <a:gd name="T41" fmla="*/ 44 w 44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44">
                  <a:moveTo>
                    <a:pt x="31" y="1"/>
                  </a:moveTo>
                  <a:cubicBezTo>
                    <a:pt x="33" y="1"/>
                    <a:pt x="42" y="0"/>
                    <a:pt x="43" y="1"/>
                  </a:cubicBezTo>
                  <a:cubicBezTo>
                    <a:pt x="44" y="2"/>
                    <a:pt x="43" y="9"/>
                    <a:pt x="43" y="10"/>
                  </a:cubicBezTo>
                  <a:cubicBezTo>
                    <a:pt x="43" y="21"/>
                    <a:pt x="43" y="31"/>
                    <a:pt x="43" y="42"/>
                  </a:cubicBezTo>
                  <a:cubicBezTo>
                    <a:pt x="43" y="44"/>
                    <a:pt x="43" y="44"/>
                    <a:pt x="41" y="44"/>
                  </a:cubicBezTo>
                  <a:cubicBezTo>
                    <a:pt x="36" y="44"/>
                    <a:pt x="31" y="44"/>
                    <a:pt x="26" y="44"/>
                  </a:cubicBezTo>
                  <a:cubicBezTo>
                    <a:pt x="18" y="44"/>
                    <a:pt x="9" y="44"/>
                    <a:pt x="0" y="44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5" y="1"/>
                    <a:pt x="8" y="1"/>
                    <a:pt x="11" y="1"/>
                  </a:cubicBezTo>
                  <a:cubicBezTo>
                    <a:pt x="18" y="1"/>
                    <a:pt x="25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9" name="Freeform 8957" descr="© INSCALE GmbH, 05.05.2010&#10;http://www.presentationload.com/">
              <a:extLst>
                <a:ext uri="{FF2B5EF4-FFF2-40B4-BE49-F238E27FC236}">
                  <a16:creationId xmlns:a16="http://schemas.microsoft.com/office/drawing/2014/main" id="{834095CF-3148-454A-BA6A-40FC8A42B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3070"/>
              <a:ext cx="65" cy="68"/>
            </a:xfrm>
            <a:custGeom>
              <a:avLst/>
              <a:gdLst>
                <a:gd name="T0" fmla="*/ 9 w 42"/>
                <a:gd name="T1" fmla="*/ 0 h 44"/>
                <a:gd name="T2" fmla="*/ 65 w 42"/>
                <a:gd name="T3" fmla="*/ 0 h 44"/>
                <a:gd name="T4" fmla="*/ 65 w 42"/>
                <a:gd name="T5" fmla="*/ 48 h 44"/>
                <a:gd name="T6" fmla="*/ 65 w 42"/>
                <a:gd name="T7" fmla="*/ 66 h 44"/>
                <a:gd name="T8" fmla="*/ 50 w 42"/>
                <a:gd name="T9" fmla="*/ 66 h 44"/>
                <a:gd name="T10" fmla="*/ 19 w 42"/>
                <a:gd name="T11" fmla="*/ 66 h 44"/>
                <a:gd name="T12" fmla="*/ 12 w 42"/>
                <a:gd name="T13" fmla="*/ 66 h 44"/>
                <a:gd name="T14" fmla="*/ 11 w 42"/>
                <a:gd name="T15" fmla="*/ 63 h 44"/>
                <a:gd name="T16" fmla="*/ 5 w 42"/>
                <a:gd name="T17" fmla="*/ 59 h 44"/>
                <a:gd name="T18" fmla="*/ 3 w 42"/>
                <a:gd name="T19" fmla="*/ 56 h 44"/>
                <a:gd name="T20" fmla="*/ 3 w 42"/>
                <a:gd name="T21" fmla="*/ 53 h 44"/>
                <a:gd name="T22" fmla="*/ 2 w 42"/>
                <a:gd name="T23" fmla="*/ 49 h 44"/>
                <a:gd name="T24" fmla="*/ 2 w 42"/>
                <a:gd name="T25" fmla="*/ 46 h 44"/>
                <a:gd name="T26" fmla="*/ 5 w 42"/>
                <a:gd name="T27" fmla="*/ 48 h 44"/>
                <a:gd name="T28" fmla="*/ 5 w 42"/>
                <a:gd name="T29" fmla="*/ 46 h 44"/>
                <a:gd name="T30" fmla="*/ 5 w 42"/>
                <a:gd name="T31" fmla="*/ 40 h 44"/>
                <a:gd name="T32" fmla="*/ 9 w 42"/>
                <a:gd name="T33" fmla="*/ 36 h 44"/>
                <a:gd name="T34" fmla="*/ 11 w 42"/>
                <a:gd name="T35" fmla="*/ 25 h 44"/>
                <a:gd name="T36" fmla="*/ 9 w 42"/>
                <a:gd name="T37" fmla="*/ 0 h 44"/>
                <a:gd name="T38" fmla="*/ 9 w 42"/>
                <a:gd name="T39" fmla="*/ 0 h 44"/>
                <a:gd name="T40" fmla="*/ 9 w 42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44"/>
                <a:gd name="T65" fmla="*/ 42 w 42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44">
                  <a:moveTo>
                    <a:pt x="6" y="0"/>
                  </a:moveTo>
                  <a:cubicBezTo>
                    <a:pt x="18" y="0"/>
                    <a:pt x="30" y="0"/>
                    <a:pt x="42" y="0"/>
                  </a:cubicBezTo>
                  <a:cubicBezTo>
                    <a:pt x="42" y="10"/>
                    <a:pt x="42" y="20"/>
                    <a:pt x="42" y="31"/>
                  </a:cubicBezTo>
                  <a:cubicBezTo>
                    <a:pt x="42" y="35"/>
                    <a:pt x="42" y="39"/>
                    <a:pt x="42" y="43"/>
                  </a:cubicBezTo>
                  <a:cubicBezTo>
                    <a:pt x="42" y="44"/>
                    <a:pt x="33" y="43"/>
                    <a:pt x="32" y="43"/>
                  </a:cubicBezTo>
                  <a:cubicBezTo>
                    <a:pt x="25" y="43"/>
                    <a:pt x="19" y="43"/>
                    <a:pt x="12" y="43"/>
                  </a:cubicBezTo>
                  <a:cubicBezTo>
                    <a:pt x="11" y="43"/>
                    <a:pt x="10" y="43"/>
                    <a:pt x="8" y="43"/>
                  </a:cubicBezTo>
                  <a:cubicBezTo>
                    <a:pt x="9" y="43"/>
                    <a:pt x="7" y="41"/>
                    <a:pt x="7" y="41"/>
                  </a:cubicBezTo>
                  <a:cubicBezTo>
                    <a:pt x="6" y="40"/>
                    <a:pt x="4" y="39"/>
                    <a:pt x="3" y="38"/>
                  </a:cubicBezTo>
                  <a:cubicBezTo>
                    <a:pt x="3" y="37"/>
                    <a:pt x="2" y="37"/>
                    <a:pt x="2" y="36"/>
                  </a:cubicBezTo>
                  <a:cubicBezTo>
                    <a:pt x="1" y="36"/>
                    <a:pt x="2" y="35"/>
                    <a:pt x="2" y="34"/>
                  </a:cubicBezTo>
                  <a:cubicBezTo>
                    <a:pt x="2" y="33"/>
                    <a:pt x="1" y="32"/>
                    <a:pt x="1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2" y="31"/>
                    <a:pt x="2" y="31"/>
                    <a:pt x="3" y="31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4" y="29"/>
                    <a:pt x="4" y="27"/>
                    <a:pt x="3" y="26"/>
                  </a:cubicBezTo>
                  <a:cubicBezTo>
                    <a:pt x="3" y="24"/>
                    <a:pt x="5" y="24"/>
                    <a:pt x="6" y="23"/>
                  </a:cubicBezTo>
                  <a:cubicBezTo>
                    <a:pt x="6" y="21"/>
                    <a:pt x="7" y="17"/>
                    <a:pt x="7" y="16"/>
                  </a:cubicBezTo>
                  <a:cubicBezTo>
                    <a:pt x="7" y="10"/>
                    <a:pt x="6" y="5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0" name="Freeform 8958" descr="© INSCALE GmbH, 05.05.2010&#10;http://www.presentationload.com/">
              <a:extLst>
                <a:ext uri="{FF2B5EF4-FFF2-40B4-BE49-F238E27FC236}">
                  <a16:creationId xmlns:a16="http://schemas.microsoft.com/office/drawing/2014/main" id="{68041B1E-5EC9-4345-8DD9-87FBBBC4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074"/>
              <a:ext cx="41" cy="29"/>
            </a:xfrm>
            <a:custGeom>
              <a:avLst/>
              <a:gdLst>
                <a:gd name="T0" fmla="*/ 41 w 26"/>
                <a:gd name="T1" fmla="*/ 6 h 19"/>
                <a:gd name="T2" fmla="*/ 17 w 26"/>
                <a:gd name="T3" fmla="*/ 17 h 19"/>
                <a:gd name="T4" fmla="*/ 9 w 26"/>
                <a:gd name="T5" fmla="*/ 23 h 19"/>
                <a:gd name="T6" fmla="*/ 2 w 26"/>
                <a:gd name="T7" fmla="*/ 29 h 19"/>
                <a:gd name="T8" fmla="*/ 13 w 26"/>
                <a:gd name="T9" fmla="*/ 15 h 19"/>
                <a:gd name="T10" fmla="*/ 21 w 26"/>
                <a:gd name="T11" fmla="*/ 9 h 19"/>
                <a:gd name="T12" fmla="*/ 27 w 26"/>
                <a:gd name="T13" fmla="*/ 11 h 19"/>
                <a:gd name="T14" fmla="*/ 32 w 26"/>
                <a:gd name="T15" fmla="*/ 6 h 19"/>
                <a:gd name="T16" fmla="*/ 32 w 26"/>
                <a:gd name="T17" fmla="*/ 5 h 19"/>
                <a:gd name="T18" fmla="*/ 33 w 26"/>
                <a:gd name="T19" fmla="*/ 5 h 19"/>
                <a:gd name="T20" fmla="*/ 38 w 26"/>
                <a:gd name="T21" fmla="*/ 0 h 19"/>
                <a:gd name="T22" fmla="*/ 41 w 26"/>
                <a:gd name="T23" fmla="*/ 0 h 19"/>
                <a:gd name="T24" fmla="*/ 41 w 26"/>
                <a:gd name="T25" fmla="*/ 6 h 19"/>
                <a:gd name="T26" fmla="*/ 41 w 26"/>
                <a:gd name="T27" fmla="*/ 6 h 19"/>
                <a:gd name="T28" fmla="*/ 41 w 26"/>
                <a:gd name="T29" fmla="*/ 6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19"/>
                <a:gd name="T47" fmla="*/ 26 w 26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19">
                  <a:moveTo>
                    <a:pt x="26" y="4"/>
                  </a:moveTo>
                  <a:cubicBezTo>
                    <a:pt x="21" y="6"/>
                    <a:pt x="16" y="8"/>
                    <a:pt x="11" y="11"/>
                  </a:cubicBezTo>
                  <a:cubicBezTo>
                    <a:pt x="10" y="12"/>
                    <a:pt x="8" y="13"/>
                    <a:pt x="6" y="15"/>
                  </a:cubicBezTo>
                  <a:cubicBezTo>
                    <a:pt x="4" y="17"/>
                    <a:pt x="4" y="19"/>
                    <a:pt x="1" y="19"/>
                  </a:cubicBezTo>
                  <a:cubicBezTo>
                    <a:pt x="0" y="17"/>
                    <a:pt x="6" y="11"/>
                    <a:pt x="8" y="10"/>
                  </a:cubicBezTo>
                  <a:cubicBezTo>
                    <a:pt x="11" y="11"/>
                    <a:pt x="12" y="7"/>
                    <a:pt x="13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19" y="7"/>
                    <a:pt x="18" y="5"/>
                    <a:pt x="20" y="4"/>
                  </a:cubicBez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3" y="3"/>
                    <a:pt x="22" y="1"/>
                    <a:pt x="24" y="0"/>
                  </a:cubicBezTo>
                  <a:cubicBezTo>
                    <a:pt x="25" y="0"/>
                    <a:pt x="25" y="1"/>
                    <a:pt x="26" y="0"/>
                  </a:cubicBezTo>
                  <a:cubicBezTo>
                    <a:pt x="26" y="1"/>
                    <a:pt x="26" y="3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1" name="Freeform 8959" descr="© INSCALE GmbH, 05.05.2010&#10;http://www.presentationload.com/">
              <a:extLst>
                <a:ext uri="{FF2B5EF4-FFF2-40B4-BE49-F238E27FC236}">
                  <a16:creationId xmlns:a16="http://schemas.microsoft.com/office/drawing/2014/main" id="{FF52A241-1A41-6447-B002-69A630A6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3074"/>
              <a:ext cx="83" cy="95"/>
            </a:xfrm>
            <a:custGeom>
              <a:avLst/>
              <a:gdLst>
                <a:gd name="T0" fmla="*/ 43 w 54"/>
                <a:gd name="T1" fmla="*/ 2 h 62"/>
                <a:gd name="T2" fmla="*/ 51 w 54"/>
                <a:gd name="T3" fmla="*/ 0 h 62"/>
                <a:gd name="T4" fmla="*/ 58 w 54"/>
                <a:gd name="T5" fmla="*/ 6 h 62"/>
                <a:gd name="T6" fmla="*/ 60 w 54"/>
                <a:gd name="T7" fmla="*/ 17 h 62"/>
                <a:gd name="T8" fmla="*/ 71 w 54"/>
                <a:gd name="T9" fmla="*/ 52 h 62"/>
                <a:gd name="T10" fmla="*/ 63 w 54"/>
                <a:gd name="T11" fmla="*/ 48 h 62"/>
                <a:gd name="T12" fmla="*/ 61 w 54"/>
                <a:gd name="T13" fmla="*/ 48 h 62"/>
                <a:gd name="T14" fmla="*/ 66 w 54"/>
                <a:gd name="T15" fmla="*/ 58 h 62"/>
                <a:gd name="T16" fmla="*/ 65 w 54"/>
                <a:gd name="T17" fmla="*/ 60 h 62"/>
                <a:gd name="T18" fmla="*/ 58 w 54"/>
                <a:gd name="T19" fmla="*/ 63 h 62"/>
                <a:gd name="T20" fmla="*/ 63 w 54"/>
                <a:gd name="T21" fmla="*/ 61 h 62"/>
                <a:gd name="T22" fmla="*/ 63 w 54"/>
                <a:gd name="T23" fmla="*/ 64 h 62"/>
                <a:gd name="T24" fmla="*/ 60 w 54"/>
                <a:gd name="T25" fmla="*/ 74 h 62"/>
                <a:gd name="T26" fmla="*/ 68 w 54"/>
                <a:gd name="T27" fmla="*/ 66 h 62"/>
                <a:gd name="T28" fmla="*/ 46 w 54"/>
                <a:gd name="T29" fmla="*/ 87 h 62"/>
                <a:gd name="T30" fmla="*/ 46 w 54"/>
                <a:gd name="T31" fmla="*/ 90 h 62"/>
                <a:gd name="T32" fmla="*/ 40 w 54"/>
                <a:gd name="T33" fmla="*/ 90 h 62"/>
                <a:gd name="T34" fmla="*/ 29 w 54"/>
                <a:gd name="T35" fmla="*/ 95 h 62"/>
                <a:gd name="T36" fmla="*/ 22 w 54"/>
                <a:gd name="T37" fmla="*/ 84 h 62"/>
                <a:gd name="T38" fmla="*/ 17 w 54"/>
                <a:gd name="T39" fmla="*/ 78 h 62"/>
                <a:gd name="T40" fmla="*/ 9 w 54"/>
                <a:gd name="T41" fmla="*/ 74 h 62"/>
                <a:gd name="T42" fmla="*/ 8 w 54"/>
                <a:gd name="T43" fmla="*/ 69 h 62"/>
                <a:gd name="T44" fmla="*/ 6 w 54"/>
                <a:gd name="T45" fmla="*/ 63 h 62"/>
                <a:gd name="T46" fmla="*/ 3 w 54"/>
                <a:gd name="T47" fmla="*/ 57 h 62"/>
                <a:gd name="T48" fmla="*/ 2 w 54"/>
                <a:gd name="T49" fmla="*/ 51 h 62"/>
                <a:gd name="T50" fmla="*/ 0 w 54"/>
                <a:gd name="T51" fmla="*/ 44 h 62"/>
                <a:gd name="T52" fmla="*/ 8 w 54"/>
                <a:gd name="T53" fmla="*/ 37 h 62"/>
                <a:gd name="T54" fmla="*/ 14 w 54"/>
                <a:gd name="T55" fmla="*/ 35 h 62"/>
                <a:gd name="T56" fmla="*/ 26 w 54"/>
                <a:gd name="T57" fmla="*/ 34 h 62"/>
                <a:gd name="T58" fmla="*/ 26 w 54"/>
                <a:gd name="T59" fmla="*/ 34 h 62"/>
                <a:gd name="T60" fmla="*/ 31 w 54"/>
                <a:gd name="T61" fmla="*/ 25 h 62"/>
                <a:gd name="T62" fmla="*/ 38 w 54"/>
                <a:gd name="T63" fmla="*/ 20 h 62"/>
                <a:gd name="T64" fmla="*/ 43 w 54"/>
                <a:gd name="T65" fmla="*/ 2 h 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4"/>
                <a:gd name="T100" fmla="*/ 0 h 62"/>
                <a:gd name="T101" fmla="*/ 54 w 54"/>
                <a:gd name="T102" fmla="*/ 62 h 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4" h="62">
                  <a:moveTo>
                    <a:pt x="28" y="1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0"/>
                  </a:cubicBezTo>
                  <a:cubicBezTo>
                    <a:pt x="36" y="1"/>
                    <a:pt x="37" y="0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1" y="5"/>
                    <a:pt x="38" y="9"/>
                    <a:pt x="39" y="11"/>
                  </a:cubicBezTo>
                  <a:cubicBezTo>
                    <a:pt x="41" y="14"/>
                    <a:pt x="43" y="18"/>
                    <a:pt x="44" y="21"/>
                  </a:cubicBezTo>
                  <a:cubicBezTo>
                    <a:pt x="46" y="24"/>
                    <a:pt x="54" y="34"/>
                    <a:pt x="46" y="34"/>
                  </a:cubicBezTo>
                  <a:cubicBezTo>
                    <a:pt x="47" y="32"/>
                    <a:pt x="45" y="33"/>
                    <a:pt x="43" y="32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0" y="31"/>
                    <a:pt x="40" y="31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1" y="32"/>
                    <a:pt x="42" y="34"/>
                    <a:pt x="44" y="33"/>
                  </a:cubicBezTo>
                  <a:cubicBezTo>
                    <a:pt x="45" y="34"/>
                    <a:pt x="44" y="36"/>
                    <a:pt x="43" y="38"/>
                  </a:cubicBezTo>
                  <a:cubicBezTo>
                    <a:pt x="43" y="40"/>
                    <a:pt x="46" y="42"/>
                    <a:pt x="44" y="42"/>
                  </a:cubicBezTo>
                  <a:cubicBezTo>
                    <a:pt x="43" y="41"/>
                    <a:pt x="43" y="40"/>
                    <a:pt x="42" y="39"/>
                  </a:cubicBezTo>
                  <a:cubicBezTo>
                    <a:pt x="41" y="39"/>
                    <a:pt x="39" y="40"/>
                    <a:pt x="39" y="42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4" y="43"/>
                    <a:pt x="38" y="42"/>
                    <a:pt x="39" y="43"/>
                  </a:cubicBezTo>
                  <a:cubicBezTo>
                    <a:pt x="40" y="42"/>
                    <a:pt x="40" y="41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1"/>
                    <a:pt x="41" y="42"/>
                  </a:cubicBezTo>
                  <a:cubicBezTo>
                    <a:pt x="41" y="43"/>
                    <a:pt x="40" y="45"/>
                    <a:pt x="39" y="45"/>
                  </a:cubicBezTo>
                  <a:cubicBezTo>
                    <a:pt x="39" y="46"/>
                    <a:pt x="39" y="47"/>
                    <a:pt x="39" y="48"/>
                  </a:cubicBezTo>
                  <a:cubicBezTo>
                    <a:pt x="40" y="46"/>
                    <a:pt x="43" y="45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3"/>
                    <a:pt x="45" y="43"/>
                    <a:pt x="46" y="43"/>
                  </a:cubicBezTo>
                  <a:cubicBezTo>
                    <a:pt x="41" y="47"/>
                    <a:pt x="36" y="54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8"/>
                    <a:pt x="30" y="59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29" y="57"/>
                    <a:pt x="28" y="59"/>
                    <a:pt x="26" y="59"/>
                  </a:cubicBezTo>
                  <a:cubicBezTo>
                    <a:pt x="25" y="60"/>
                    <a:pt x="24" y="62"/>
                    <a:pt x="22" y="62"/>
                  </a:cubicBezTo>
                  <a:cubicBezTo>
                    <a:pt x="23" y="60"/>
                    <a:pt x="20" y="62"/>
                    <a:pt x="19" y="62"/>
                  </a:cubicBezTo>
                  <a:cubicBezTo>
                    <a:pt x="18" y="61"/>
                    <a:pt x="18" y="60"/>
                    <a:pt x="17" y="59"/>
                  </a:cubicBezTo>
                  <a:cubicBezTo>
                    <a:pt x="16" y="57"/>
                    <a:pt x="15" y="57"/>
                    <a:pt x="14" y="55"/>
                  </a:cubicBezTo>
                  <a:cubicBezTo>
                    <a:pt x="13" y="53"/>
                    <a:pt x="14" y="53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0" y="51"/>
                    <a:pt x="6" y="51"/>
                    <a:pt x="6" y="50"/>
                  </a:cubicBezTo>
                  <a:cubicBezTo>
                    <a:pt x="6" y="49"/>
                    <a:pt x="6" y="49"/>
                    <a:pt x="6" y="48"/>
                  </a:cubicBezTo>
                  <a:cubicBezTo>
                    <a:pt x="6" y="48"/>
                    <a:pt x="6" y="48"/>
                    <a:pt x="5" y="47"/>
                  </a:cubicBezTo>
                  <a:cubicBezTo>
                    <a:pt x="6" y="47"/>
                    <a:pt x="6" y="46"/>
                    <a:pt x="5" y="45"/>
                  </a:cubicBezTo>
                  <a:cubicBezTo>
                    <a:pt x="6" y="45"/>
                    <a:pt x="6" y="44"/>
                    <a:pt x="6" y="44"/>
                  </a:cubicBezTo>
                  <a:cubicBezTo>
                    <a:pt x="7" y="43"/>
                    <a:pt x="5" y="42"/>
                    <a:pt x="4" y="41"/>
                  </a:cubicBezTo>
                  <a:cubicBezTo>
                    <a:pt x="4" y="40"/>
                    <a:pt x="2" y="41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2" y="37"/>
                    <a:pt x="2" y="34"/>
                    <a:pt x="2" y="35"/>
                  </a:cubicBezTo>
                  <a:cubicBezTo>
                    <a:pt x="2" y="34"/>
                    <a:pt x="2" y="34"/>
                    <a:pt x="1" y="33"/>
                  </a:cubicBezTo>
                  <a:cubicBezTo>
                    <a:pt x="1" y="32"/>
                    <a:pt x="2" y="32"/>
                    <a:pt x="2" y="31"/>
                  </a:cubicBezTo>
                  <a:cubicBezTo>
                    <a:pt x="1" y="31"/>
                    <a:pt x="0" y="30"/>
                    <a:pt x="0" y="29"/>
                  </a:cubicBezTo>
                  <a:cubicBezTo>
                    <a:pt x="1" y="29"/>
                    <a:pt x="2" y="28"/>
                    <a:pt x="2" y="27"/>
                  </a:cubicBezTo>
                  <a:cubicBezTo>
                    <a:pt x="1" y="27"/>
                    <a:pt x="4" y="24"/>
                    <a:pt x="5" y="24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7" y="23"/>
                    <a:pt x="7" y="22"/>
                    <a:pt x="9" y="23"/>
                  </a:cubicBezTo>
                  <a:cubicBezTo>
                    <a:pt x="10" y="23"/>
                    <a:pt x="13" y="25"/>
                    <a:pt x="14" y="25"/>
                  </a:cubicBezTo>
                  <a:cubicBezTo>
                    <a:pt x="16" y="25"/>
                    <a:pt x="14" y="23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1"/>
                    <a:pt x="18" y="20"/>
                    <a:pt x="18" y="19"/>
                  </a:cubicBezTo>
                  <a:cubicBezTo>
                    <a:pt x="19" y="17"/>
                    <a:pt x="20" y="17"/>
                    <a:pt x="20" y="16"/>
                  </a:cubicBezTo>
                  <a:cubicBezTo>
                    <a:pt x="20" y="15"/>
                    <a:pt x="19" y="14"/>
                    <a:pt x="20" y="14"/>
                  </a:cubicBezTo>
                  <a:cubicBezTo>
                    <a:pt x="21" y="12"/>
                    <a:pt x="23" y="13"/>
                    <a:pt x="25" y="13"/>
                  </a:cubicBezTo>
                  <a:cubicBezTo>
                    <a:pt x="26" y="13"/>
                    <a:pt x="27" y="3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2" name="Freeform 8960" descr="© INSCALE GmbH, 05.05.2010&#10;http://www.presentationload.com/">
              <a:extLst>
                <a:ext uri="{FF2B5EF4-FFF2-40B4-BE49-F238E27FC236}">
                  <a16:creationId xmlns:a16="http://schemas.microsoft.com/office/drawing/2014/main" id="{C7B44CDA-5492-FD41-BF49-CE826552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3067"/>
              <a:ext cx="40" cy="56"/>
            </a:xfrm>
            <a:custGeom>
              <a:avLst/>
              <a:gdLst>
                <a:gd name="T0" fmla="*/ 20 w 26"/>
                <a:gd name="T1" fmla="*/ 12 h 36"/>
                <a:gd name="T2" fmla="*/ 29 w 26"/>
                <a:gd name="T3" fmla="*/ 19 h 36"/>
                <a:gd name="T4" fmla="*/ 31 w 26"/>
                <a:gd name="T5" fmla="*/ 19 h 36"/>
                <a:gd name="T6" fmla="*/ 29 w 26"/>
                <a:gd name="T7" fmla="*/ 23 h 36"/>
                <a:gd name="T8" fmla="*/ 25 w 26"/>
                <a:gd name="T9" fmla="*/ 25 h 36"/>
                <a:gd name="T10" fmla="*/ 25 w 26"/>
                <a:gd name="T11" fmla="*/ 23 h 36"/>
                <a:gd name="T12" fmla="*/ 26 w 26"/>
                <a:gd name="T13" fmla="*/ 23 h 36"/>
                <a:gd name="T14" fmla="*/ 26 w 26"/>
                <a:gd name="T15" fmla="*/ 28 h 36"/>
                <a:gd name="T16" fmla="*/ 29 w 26"/>
                <a:gd name="T17" fmla="*/ 28 h 36"/>
                <a:gd name="T18" fmla="*/ 29 w 26"/>
                <a:gd name="T19" fmla="*/ 26 h 36"/>
                <a:gd name="T20" fmla="*/ 32 w 26"/>
                <a:gd name="T21" fmla="*/ 30 h 36"/>
                <a:gd name="T22" fmla="*/ 32 w 26"/>
                <a:gd name="T23" fmla="*/ 33 h 36"/>
                <a:gd name="T24" fmla="*/ 40 w 26"/>
                <a:gd name="T25" fmla="*/ 36 h 36"/>
                <a:gd name="T26" fmla="*/ 40 w 26"/>
                <a:gd name="T27" fmla="*/ 36 h 36"/>
                <a:gd name="T28" fmla="*/ 32 w 26"/>
                <a:gd name="T29" fmla="*/ 33 h 36"/>
                <a:gd name="T30" fmla="*/ 32 w 26"/>
                <a:gd name="T31" fmla="*/ 40 h 36"/>
                <a:gd name="T32" fmla="*/ 31 w 26"/>
                <a:gd name="T33" fmla="*/ 42 h 36"/>
                <a:gd name="T34" fmla="*/ 26 w 26"/>
                <a:gd name="T35" fmla="*/ 40 h 36"/>
                <a:gd name="T36" fmla="*/ 25 w 26"/>
                <a:gd name="T37" fmla="*/ 47 h 36"/>
                <a:gd name="T38" fmla="*/ 22 w 26"/>
                <a:gd name="T39" fmla="*/ 47 h 36"/>
                <a:gd name="T40" fmla="*/ 23 w 26"/>
                <a:gd name="T41" fmla="*/ 48 h 36"/>
                <a:gd name="T42" fmla="*/ 17 w 26"/>
                <a:gd name="T43" fmla="*/ 56 h 36"/>
                <a:gd name="T44" fmla="*/ 8 w 26"/>
                <a:gd name="T45" fmla="*/ 37 h 36"/>
                <a:gd name="T46" fmla="*/ 2 w 26"/>
                <a:gd name="T47" fmla="*/ 19 h 36"/>
                <a:gd name="T48" fmla="*/ 9 w 26"/>
                <a:gd name="T49" fmla="*/ 19 h 36"/>
                <a:gd name="T50" fmla="*/ 12 w 26"/>
                <a:gd name="T51" fmla="*/ 16 h 36"/>
                <a:gd name="T52" fmla="*/ 12 w 26"/>
                <a:gd name="T53" fmla="*/ 17 h 36"/>
                <a:gd name="T54" fmla="*/ 17 w 26"/>
                <a:gd name="T55" fmla="*/ 11 h 36"/>
                <a:gd name="T56" fmla="*/ 20 w 26"/>
                <a:gd name="T57" fmla="*/ 12 h 36"/>
                <a:gd name="T58" fmla="*/ 20 w 26"/>
                <a:gd name="T59" fmla="*/ 12 h 36"/>
                <a:gd name="T60" fmla="*/ 20 w 26"/>
                <a:gd name="T61" fmla="*/ 12 h 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6"/>
                <a:gd name="T94" fmla="*/ 0 h 36"/>
                <a:gd name="T95" fmla="*/ 26 w 26"/>
                <a:gd name="T96" fmla="*/ 36 h 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6" h="36">
                  <a:moveTo>
                    <a:pt x="13" y="8"/>
                  </a:moveTo>
                  <a:cubicBezTo>
                    <a:pt x="14" y="11"/>
                    <a:pt x="17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3"/>
                    <a:pt x="19" y="14"/>
                    <a:pt x="19" y="15"/>
                  </a:cubicBezTo>
                  <a:cubicBezTo>
                    <a:pt x="18" y="13"/>
                    <a:pt x="16" y="15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6"/>
                    <a:pt x="19" y="17"/>
                    <a:pt x="17" y="18"/>
                  </a:cubicBezTo>
                  <a:cubicBezTo>
                    <a:pt x="18" y="19"/>
                    <a:pt x="18" y="19"/>
                    <a:pt x="19" y="18"/>
                  </a:cubicBezTo>
                  <a:cubicBezTo>
                    <a:pt x="20" y="19"/>
                    <a:pt x="21" y="18"/>
                    <a:pt x="19" y="17"/>
                  </a:cubicBezTo>
                  <a:cubicBezTo>
                    <a:pt x="21" y="16"/>
                    <a:pt x="21" y="18"/>
                    <a:pt x="21" y="19"/>
                  </a:cubicBezTo>
                  <a:cubicBezTo>
                    <a:pt x="21" y="20"/>
                    <a:pt x="20" y="20"/>
                    <a:pt x="21" y="21"/>
                  </a:cubicBezTo>
                  <a:cubicBezTo>
                    <a:pt x="23" y="21"/>
                    <a:pt x="24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4" y="23"/>
                    <a:pt x="23" y="22"/>
                    <a:pt x="21" y="21"/>
                  </a:cubicBezTo>
                  <a:cubicBezTo>
                    <a:pt x="21" y="22"/>
                    <a:pt x="21" y="25"/>
                    <a:pt x="21" y="26"/>
                  </a:cubicBezTo>
                  <a:cubicBezTo>
                    <a:pt x="20" y="27"/>
                    <a:pt x="21" y="27"/>
                    <a:pt x="20" y="27"/>
                  </a:cubicBezTo>
                  <a:cubicBezTo>
                    <a:pt x="19" y="27"/>
                    <a:pt x="18" y="27"/>
                    <a:pt x="17" y="26"/>
                  </a:cubicBezTo>
                  <a:cubicBezTo>
                    <a:pt x="18" y="28"/>
                    <a:pt x="17" y="29"/>
                    <a:pt x="16" y="30"/>
                  </a:cubicBezTo>
                  <a:cubicBezTo>
                    <a:pt x="14" y="32"/>
                    <a:pt x="16" y="29"/>
                    <a:pt x="14" y="30"/>
                  </a:cubicBezTo>
                  <a:cubicBezTo>
                    <a:pt x="14" y="30"/>
                    <a:pt x="14" y="31"/>
                    <a:pt x="15" y="31"/>
                  </a:cubicBezTo>
                  <a:cubicBezTo>
                    <a:pt x="14" y="33"/>
                    <a:pt x="12" y="36"/>
                    <a:pt x="11" y="36"/>
                  </a:cubicBezTo>
                  <a:cubicBezTo>
                    <a:pt x="9" y="32"/>
                    <a:pt x="7" y="28"/>
                    <a:pt x="5" y="24"/>
                  </a:cubicBezTo>
                  <a:cubicBezTo>
                    <a:pt x="3" y="20"/>
                    <a:pt x="0" y="17"/>
                    <a:pt x="1" y="12"/>
                  </a:cubicBezTo>
                  <a:cubicBezTo>
                    <a:pt x="2" y="0"/>
                    <a:pt x="2" y="15"/>
                    <a:pt x="6" y="12"/>
                  </a:cubicBezTo>
                  <a:cubicBezTo>
                    <a:pt x="7" y="12"/>
                    <a:pt x="8" y="11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3" name="Freeform 8963" descr="© INSCALE GmbH, 05.05.2010&#10;http://www.presentationload.com/">
              <a:extLst>
                <a:ext uri="{FF2B5EF4-FFF2-40B4-BE49-F238E27FC236}">
                  <a16:creationId xmlns:a16="http://schemas.microsoft.com/office/drawing/2014/main" id="{8AC566CE-BCB0-5741-8DBC-879477245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3093"/>
              <a:ext cx="68" cy="70"/>
            </a:xfrm>
            <a:custGeom>
              <a:avLst/>
              <a:gdLst>
                <a:gd name="T0" fmla="*/ 56 w 44"/>
                <a:gd name="T1" fmla="*/ 8 h 45"/>
                <a:gd name="T2" fmla="*/ 65 w 44"/>
                <a:gd name="T3" fmla="*/ 25 h 45"/>
                <a:gd name="T4" fmla="*/ 57 w 44"/>
                <a:gd name="T5" fmla="*/ 36 h 45"/>
                <a:gd name="T6" fmla="*/ 23 w 44"/>
                <a:gd name="T7" fmla="*/ 70 h 45"/>
                <a:gd name="T8" fmla="*/ 12 w 44"/>
                <a:gd name="T9" fmla="*/ 54 h 45"/>
                <a:gd name="T10" fmla="*/ 3 w 44"/>
                <a:gd name="T11" fmla="*/ 39 h 45"/>
                <a:gd name="T12" fmla="*/ 28 w 44"/>
                <a:gd name="T13" fmla="*/ 0 h 45"/>
                <a:gd name="T14" fmla="*/ 31 w 44"/>
                <a:gd name="T15" fmla="*/ 8 h 45"/>
                <a:gd name="T16" fmla="*/ 40 w 44"/>
                <a:gd name="T17" fmla="*/ 8 h 45"/>
                <a:gd name="T18" fmla="*/ 56 w 44"/>
                <a:gd name="T19" fmla="*/ 8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45"/>
                <a:gd name="T32" fmla="*/ 44 w 44"/>
                <a:gd name="T33" fmla="*/ 45 h 4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45">
                  <a:moveTo>
                    <a:pt x="36" y="5"/>
                  </a:moveTo>
                  <a:cubicBezTo>
                    <a:pt x="33" y="8"/>
                    <a:pt x="40" y="13"/>
                    <a:pt x="42" y="16"/>
                  </a:cubicBezTo>
                  <a:cubicBezTo>
                    <a:pt x="44" y="18"/>
                    <a:pt x="39" y="21"/>
                    <a:pt x="37" y="23"/>
                  </a:cubicBezTo>
                  <a:cubicBezTo>
                    <a:pt x="30" y="30"/>
                    <a:pt x="22" y="37"/>
                    <a:pt x="15" y="45"/>
                  </a:cubicBezTo>
                  <a:cubicBezTo>
                    <a:pt x="13" y="41"/>
                    <a:pt x="10" y="38"/>
                    <a:pt x="8" y="35"/>
                  </a:cubicBezTo>
                  <a:cubicBezTo>
                    <a:pt x="6" y="33"/>
                    <a:pt x="0" y="28"/>
                    <a:pt x="2" y="25"/>
                  </a:cubicBezTo>
                  <a:cubicBezTo>
                    <a:pt x="7" y="17"/>
                    <a:pt x="13" y="9"/>
                    <a:pt x="18" y="0"/>
                  </a:cubicBezTo>
                  <a:cubicBezTo>
                    <a:pt x="18" y="2"/>
                    <a:pt x="18" y="7"/>
                    <a:pt x="20" y="5"/>
                  </a:cubicBezTo>
                  <a:cubicBezTo>
                    <a:pt x="21" y="4"/>
                    <a:pt x="25" y="5"/>
                    <a:pt x="26" y="5"/>
                  </a:cubicBezTo>
                  <a:cubicBezTo>
                    <a:pt x="30" y="5"/>
                    <a:pt x="33" y="5"/>
                    <a:pt x="36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4" name="Freeform 8964" descr="© INSCALE GmbH, 05.05.2010&#10;http://www.presentationload.com/">
              <a:extLst>
                <a:ext uri="{FF2B5EF4-FFF2-40B4-BE49-F238E27FC236}">
                  <a16:creationId xmlns:a16="http://schemas.microsoft.com/office/drawing/2014/main" id="{87C55B3D-89B0-C246-B99A-C3215448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3101"/>
              <a:ext cx="76" cy="70"/>
            </a:xfrm>
            <a:custGeom>
              <a:avLst/>
              <a:gdLst>
                <a:gd name="T0" fmla="*/ 14 w 49"/>
                <a:gd name="T1" fmla="*/ 33 h 45"/>
                <a:gd name="T2" fmla="*/ 50 w 49"/>
                <a:gd name="T3" fmla="*/ 0 h 45"/>
                <a:gd name="T4" fmla="*/ 73 w 49"/>
                <a:gd name="T5" fmla="*/ 34 h 45"/>
                <a:gd name="T6" fmla="*/ 53 w 49"/>
                <a:gd name="T7" fmla="*/ 54 h 45"/>
                <a:gd name="T8" fmla="*/ 42 w 49"/>
                <a:gd name="T9" fmla="*/ 62 h 45"/>
                <a:gd name="T10" fmla="*/ 40 w 49"/>
                <a:gd name="T11" fmla="*/ 62 h 45"/>
                <a:gd name="T12" fmla="*/ 34 w 49"/>
                <a:gd name="T13" fmla="*/ 58 h 45"/>
                <a:gd name="T14" fmla="*/ 34 w 49"/>
                <a:gd name="T15" fmla="*/ 58 h 45"/>
                <a:gd name="T16" fmla="*/ 19 w 49"/>
                <a:gd name="T17" fmla="*/ 70 h 45"/>
                <a:gd name="T18" fmla="*/ 2 w 49"/>
                <a:gd name="T19" fmla="*/ 48 h 45"/>
                <a:gd name="T20" fmla="*/ 3 w 49"/>
                <a:gd name="T21" fmla="*/ 44 h 45"/>
                <a:gd name="T22" fmla="*/ 14 w 49"/>
                <a:gd name="T23" fmla="*/ 33 h 45"/>
                <a:gd name="T24" fmla="*/ 14 w 49"/>
                <a:gd name="T25" fmla="*/ 33 h 45"/>
                <a:gd name="T26" fmla="*/ 14 w 49"/>
                <a:gd name="T27" fmla="*/ 33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9"/>
                <a:gd name="T43" fmla="*/ 0 h 45"/>
                <a:gd name="T44" fmla="*/ 49 w 49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9" h="45">
                  <a:moveTo>
                    <a:pt x="9" y="21"/>
                  </a:moveTo>
                  <a:cubicBezTo>
                    <a:pt x="16" y="14"/>
                    <a:pt x="24" y="7"/>
                    <a:pt x="32" y="0"/>
                  </a:cubicBezTo>
                  <a:cubicBezTo>
                    <a:pt x="34" y="3"/>
                    <a:pt x="49" y="21"/>
                    <a:pt x="47" y="22"/>
                  </a:cubicBezTo>
                  <a:cubicBezTo>
                    <a:pt x="43" y="27"/>
                    <a:pt x="38" y="31"/>
                    <a:pt x="34" y="35"/>
                  </a:cubicBezTo>
                  <a:cubicBezTo>
                    <a:pt x="33" y="36"/>
                    <a:pt x="28" y="42"/>
                    <a:pt x="27" y="40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7" y="38"/>
                    <a:pt x="23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5"/>
                    <a:pt x="13" y="43"/>
                    <a:pt x="12" y="45"/>
                  </a:cubicBezTo>
                  <a:cubicBezTo>
                    <a:pt x="8" y="40"/>
                    <a:pt x="5" y="36"/>
                    <a:pt x="1" y="31"/>
                  </a:cubicBezTo>
                  <a:cubicBezTo>
                    <a:pt x="0" y="29"/>
                    <a:pt x="0" y="29"/>
                    <a:pt x="2" y="28"/>
                  </a:cubicBezTo>
                  <a:cubicBezTo>
                    <a:pt x="4" y="26"/>
                    <a:pt x="7" y="23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5" name="Freeform 8965" descr="© INSCALE GmbH, 05.05.2010&#10;http://www.presentationload.com/">
              <a:extLst>
                <a:ext uri="{FF2B5EF4-FFF2-40B4-BE49-F238E27FC236}">
                  <a16:creationId xmlns:a16="http://schemas.microsoft.com/office/drawing/2014/main" id="{A571A693-B253-EF40-B050-CC0ADF52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104"/>
              <a:ext cx="6" cy="5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5 h 3"/>
                <a:gd name="T4" fmla="*/ 0 w 4"/>
                <a:gd name="T5" fmla="*/ 2 h 3"/>
                <a:gd name="T6" fmla="*/ 2 w 4"/>
                <a:gd name="T7" fmla="*/ 0 h 3"/>
                <a:gd name="T8" fmla="*/ 3 w 4"/>
                <a:gd name="T9" fmla="*/ 0 h 3"/>
                <a:gd name="T10" fmla="*/ 3 w 4"/>
                <a:gd name="T11" fmla="*/ 0 h 3"/>
                <a:gd name="T12" fmla="*/ 3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2" y="0"/>
                  </a:moveTo>
                  <a:cubicBezTo>
                    <a:pt x="4" y="1"/>
                    <a:pt x="4" y="3"/>
                    <a:pt x="1" y="3"/>
                  </a:cubicBezTo>
                  <a:cubicBezTo>
                    <a:pt x="2" y="2"/>
                    <a:pt x="2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6" name="Freeform 8966" descr="© INSCALE GmbH, 05.05.2010&#10;http://www.presentationload.com/">
              <a:extLst>
                <a:ext uri="{FF2B5EF4-FFF2-40B4-BE49-F238E27FC236}">
                  <a16:creationId xmlns:a16="http://schemas.microsoft.com/office/drawing/2014/main" id="{62063B07-D284-6B4E-897E-39DB97884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3106"/>
              <a:ext cx="36" cy="31"/>
            </a:xfrm>
            <a:custGeom>
              <a:avLst/>
              <a:gdLst>
                <a:gd name="T0" fmla="*/ 31 w 23"/>
                <a:gd name="T1" fmla="*/ 0 h 20"/>
                <a:gd name="T2" fmla="*/ 34 w 23"/>
                <a:gd name="T3" fmla="*/ 2 h 20"/>
                <a:gd name="T4" fmla="*/ 30 w 23"/>
                <a:gd name="T5" fmla="*/ 6 h 20"/>
                <a:gd name="T6" fmla="*/ 0 w 23"/>
                <a:gd name="T7" fmla="*/ 31 h 20"/>
                <a:gd name="T8" fmla="*/ 0 w 23"/>
                <a:gd name="T9" fmla="*/ 31 h 20"/>
                <a:gd name="T10" fmla="*/ 6 w 23"/>
                <a:gd name="T11" fmla="*/ 23 h 20"/>
                <a:gd name="T12" fmla="*/ 6 w 23"/>
                <a:gd name="T13" fmla="*/ 22 h 20"/>
                <a:gd name="T14" fmla="*/ 8 w 23"/>
                <a:gd name="T15" fmla="*/ 22 h 20"/>
                <a:gd name="T16" fmla="*/ 8 w 23"/>
                <a:gd name="T17" fmla="*/ 22 h 20"/>
                <a:gd name="T18" fmla="*/ 9 w 23"/>
                <a:gd name="T19" fmla="*/ 20 h 20"/>
                <a:gd name="T20" fmla="*/ 9 w 23"/>
                <a:gd name="T21" fmla="*/ 20 h 20"/>
                <a:gd name="T22" fmla="*/ 11 w 23"/>
                <a:gd name="T23" fmla="*/ 17 h 20"/>
                <a:gd name="T24" fmla="*/ 14 w 23"/>
                <a:gd name="T25" fmla="*/ 16 h 20"/>
                <a:gd name="T26" fmla="*/ 16 w 23"/>
                <a:gd name="T27" fmla="*/ 14 h 20"/>
                <a:gd name="T28" fmla="*/ 16 w 23"/>
                <a:gd name="T29" fmla="*/ 12 h 20"/>
                <a:gd name="T30" fmla="*/ 22 w 23"/>
                <a:gd name="T31" fmla="*/ 8 h 20"/>
                <a:gd name="T32" fmla="*/ 23 w 23"/>
                <a:gd name="T33" fmla="*/ 8 h 20"/>
                <a:gd name="T34" fmla="*/ 27 w 23"/>
                <a:gd name="T35" fmla="*/ 8 h 20"/>
                <a:gd name="T36" fmla="*/ 27 w 23"/>
                <a:gd name="T37" fmla="*/ 6 h 20"/>
                <a:gd name="T38" fmla="*/ 22 w 23"/>
                <a:gd name="T39" fmla="*/ 8 h 20"/>
                <a:gd name="T40" fmla="*/ 23 w 23"/>
                <a:gd name="T41" fmla="*/ 6 h 20"/>
                <a:gd name="T42" fmla="*/ 27 w 23"/>
                <a:gd name="T43" fmla="*/ 5 h 20"/>
                <a:gd name="T44" fmla="*/ 31 w 23"/>
                <a:gd name="T45" fmla="*/ 0 h 20"/>
                <a:gd name="T46" fmla="*/ 31 w 23"/>
                <a:gd name="T47" fmla="*/ 0 h 20"/>
                <a:gd name="T48" fmla="*/ 31 w 23"/>
                <a:gd name="T49" fmla="*/ 0 h 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20"/>
                <a:gd name="T77" fmla="*/ 23 w 23"/>
                <a:gd name="T78" fmla="*/ 20 h 2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20">
                  <a:moveTo>
                    <a:pt x="20" y="0"/>
                  </a:move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0" y="4"/>
                    <a:pt x="19" y="4"/>
                  </a:cubicBezTo>
                  <a:cubicBezTo>
                    <a:pt x="12" y="9"/>
                    <a:pt x="5" y="1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7"/>
                    <a:pt x="2" y="17"/>
                    <a:pt x="4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1"/>
                    <a:pt x="8" y="10"/>
                    <a:pt x="9" y="10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7"/>
                    <a:pt x="12" y="6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5" y="5"/>
                    <a:pt x="14" y="5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7" y="3"/>
                    <a:pt x="17" y="3"/>
                  </a:cubicBezTo>
                  <a:cubicBezTo>
                    <a:pt x="19" y="3"/>
                    <a:pt x="20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7" name="Freeform 8967" descr="© INSCALE GmbH, 05.05.2010&#10;http://www.presentationload.com/">
              <a:extLst>
                <a:ext uri="{FF2B5EF4-FFF2-40B4-BE49-F238E27FC236}">
                  <a16:creationId xmlns:a16="http://schemas.microsoft.com/office/drawing/2014/main" id="{9063AC1A-3483-294B-BF33-65E4F7EC7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110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2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8" name="Freeform 8968" descr="© INSCALE GmbH, 05.05.2010&#10;http://www.presentationload.com/">
              <a:extLst>
                <a:ext uri="{FF2B5EF4-FFF2-40B4-BE49-F238E27FC236}">
                  <a16:creationId xmlns:a16="http://schemas.microsoft.com/office/drawing/2014/main" id="{8FEB2CFF-2791-F645-AD74-A9D2459AC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311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60000 65536"/>
                <a:gd name="T4" fmla="*/ 0 60000 65536"/>
                <a:gd name="T5" fmla="*/ 0 60000 65536"/>
                <a:gd name="T6" fmla="*/ 0 h 1"/>
                <a:gd name="T7" fmla="*/ 1 h 1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9" name="Freeform 8969" descr="© INSCALE GmbH, 05.05.2010&#10;http://www.presentationload.com/">
              <a:extLst>
                <a:ext uri="{FF2B5EF4-FFF2-40B4-BE49-F238E27FC236}">
                  <a16:creationId xmlns:a16="http://schemas.microsoft.com/office/drawing/2014/main" id="{10C5199C-4543-8645-8635-3E19979C8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3115"/>
              <a:ext cx="62" cy="75"/>
            </a:xfrm>
            <a:custGeom>
              <a:avLst/>
              <a:gdLst>
                <a:gd name="T0" fmla="*/ 28 w 40"/>
                <a:gd name="T1" fmla="*/ 0 h 48"/>
                <a:gd name="T2" fmla="*/ 60 w 40"/>
                <a:gd name="T3" fmla="*/ 38 h 48"/>
                <a:gd name="T4" fmla="*/ 60 w 40"/>
                <a:gd name="T5" fmla="*/ 44 h 48"/>
                <a:gd name="T6" fmla="*/ 60 w 40"/>
                <a:gd name="T7" fmla="*/ 61 h 48"/>
                <a:gd name="T8" fmla="*/ 60 w 40"/>
                <a:gd name="T9" fmla="*/ 73 h 48"/>
                <a:gd name="T10" fmla="*/ 51 w 40"/>
                <a:gd name="T11" fmla="*/ 73 h 48"/>
                <a:gd name="T12" fmla="*/ 51 w 40"/>
                <a:gd name="T13" fmla="*/ 73 h 48"/>
                <a:gd name="T14" fmla="*/ 51 w 40"/>
                <a:gd name="T15" fmla="*/ 69 h 48"/>
                <a:gd name="T16" fmla="*/ 39 w 40"/>
                <a:gd name="T17" fmla="*/ 70 h 48"/>
                <a:gd name="T18" fmla="*/ 37 w 40"/>
                <a:gd name="T19" fmla="*/ 70 h 48"/>
                <a:gd name="T20" fmla="*/ 37 w 40"/>
                <a:gd name="T21" fmla="*/ 72 h 48"/>
                <a:gd name="T22" fmla="*/ 36 w 40"/>
                <a:gd name="T23" fmla="*/ 70 h 48"/>
                <a:gd name="T24" fmla="*/ 36 w 40"/>
                <a:gd name="T25" fmla="*/ 72 h 48"/>
                <a:gd name="T26" fmla="*/ 34 w 40"/>
                <a:gd name="T27" fmla="*/ 67 h 48"/>
                <a:gd name="T28" fmla="*/ 28 w 40"/>
                <a:gd name="T29" fmla="*/ 69 h 48"/>
                <a:gd name="T30" fmla="*/ 26 w 40"/>
                <a:gd name="T31" fmla="*/ 63 h 48"/>
                <a:gd name="T32" fmla="*/ 26 w 40"/>
                <a:gd name="T33" fmla="*/ 63 h 48"/>
                <a:gd name="T34" fmla="*/ 23 w 40"/>
                <a:gd name="T35" fmla="*/ 59 h 48"/>
                <a:gd name="T36" fmla="*/ 22 w 40"/>
                <a:gd name="T37" fmla="*/ 55 h 48"/>
                <a:gd name="T38" fmla="*/ 23 w 40"/>
                <a:gd name="T39" fmla="*/ 52 h 48"/>
                <a:gd name="T40" fmla="*/ 20 w 40"/>
                <a:gd name="T41" fmla="*/ 47 h 48"/>
                <a:gd name="T42" fmla="*/ 14 w 40"/>
                <a:gd name="T43" fmla="*/ 41 h 48"/>
                <a:gd name="T44" fmla="*/ 12 w 40"/>
                <a:gd name="T45" fmla="*/ 31 h 48"/>
                <a:gd name="T46" fmla="*/ 3 w 40"/>
                <a:gd name="T47" fmla="*/ 27 h 48"/>
                <a:gd name="T48" fmla="*/ 6 w 40"/>
                <a:gd name="T49" fmla="*/ 20 h 48"/>
                <a:gd name="T50" fmla="*/ 28 w 40"/>
                <a:gd name="T51" fmla="*/ 0 h 48"/>
                <a:gd name="T52" fmla="*/ 28 w 40"/>
                <a:gd name="T53" fmla="*/ 0 h 48"/>
                <a:gd name="T54" fmla="*/ 28 w 40"/>
                <a:gd name="T55" fmla="*/ 0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0"/>
                <a:gd name="T85" fmla="*/ 0 h 48"/>
                <a:gd name="T86" fmla="*/ 40 w 4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0" h="48">
                  <a:moveTo>
                    <a:pt x="18" y="0"/>
                  </a:moveTo>
                  <a:cubicBezTo>
                    <a:pt x="25" y="8"/>
                    <a:pt x="32" y="16"/>
                    <a:pt x="39" y="24"/>
                  </a:cubicBezTo>
                  <a:cubicBezTo>
                    <a:pt x="40" y="24"/>
                    <a:pt x="39" y="27"/>
                    <a:pt x="39" y="28"/>
                  </a:cubicBezTo>
                  <a:cubicBezTo>
                    <a:pt x="39" y="31"/>
                    <a:pt x="39" y="35"/>
                    <a:pt x="39" y="39"/>
                  </a:cubicBezTo>
                  <a:cubicBezTo>
                    <a:pt x="39" y="41"/>
                    <a:pt x="39" y="44"/>
                    <a:pt x="39" y="47"/>
                  </a:cubicBezTo>
                  <a:cubicBezTo>
                    <a:pt x="39" y="48"/>
                    <a:pt x="35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2" y="46"/>
                    <a:pt x="34" y="45"/>
                    <a:pt x="33" y="44"/>
                  </a:cubicBezTo>
                  <a:cubicBezTo>
                    <a:pt x="31" y="46"/>
                    <a:pt x="27" y="45"/>
                    <a:pt x="25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6"/>
                  </a:cubicBezTo>
                  <a:cubicBezTo>
                    <a:pt x="24" y="46"/>
                    <a:pt x="24" y="45"/>
                    <a:pt x="23" y="45"/>
                  </a:cubicBezTo>
                  <a:cubicBezTo>
                    <a:pt x="23" y="45"/>
                    <a:pt x="23" y="46"/>
                    <a:pt x="23" y="46"/>
                  </a:cubicBezTo>
                  <a:cubicBezTo>
                    <a:pt x="23" y="45"/>
                    <a:pt x="23" y="44"/>
                    <a:pt x="22" y="43"/>
                  </a:cubicBezTo>
                  <a:cubicBezTo>
                    <a:pt x="20" y="44"/>
                    <a:pt x="19" y="45"/>
                    <a:pt x="18" y="44"/>
                  </a:cubicBezTo>
                  <a:cubicBezTo>
                    <a:pt x="17" y="43"/>
                    <a:pt x="18" y="41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5" y="38"/>
                    <a:pt x="15" y="38"/>
                  </a:cubicBezTo>
                  <a:cubicBezTo>
                    <a:pt x="15" y="37"/>
                    <a:pt x="15" y="36"/>
                    <a:pt x="14" y="35"/>
                  </a:cubicBezTo>
                  <a:cubicBezTo>
                    <a:pt x="14" y="34"/>
                    <a:pt x="15" y="33"/>
                    <a:pt x="15" y="33"/>
                  </a:cubicBezTo>
                  <a:cubicBezTo>
                    <a:pt x="14" y="32"/>
                    <a:pt x="14" y="30"/>
                    <a:pt x="13" y="30"/>
                  </a:cubicBezTo>
                  <a:cubicBezTo>
                    <a:pt x="11" y="29"/>
                    <a:pt x="10" y="28"/>
                    <a:pt x="9" y="26"/>
                  </a:cubicBezTo>
                  <a:cubicBezTo>
                    <a:pt x="9" y="24"/>
                    <a:pt x="9" y="21"/>
                    <a:pt x="8" y="20"/>
                  </a:cubicBezTo>
                  <a:cubicBezTo>
                    <a:pt x="6" y="18"/>
                    <a:pt x="3" y="18"/>
                    <a:pt x="2" y="17"/>
                  </a:cubicBezTo>
                  <a:cubicBezTo>
                    <a:pt x="0" y="16"/>
                    <a:pt x="4" y="14"/>
                    <a:pt x="4" y="13"/>
                  </a:cubicBezTo>
                  <a:cubicBezTo>
                    <a:pt x="9" y="9"/>
                    <a:pt x="14" y="4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0" name="Freeform 8970" descr="© INSCALE GmbH, 05.05.2010&#10;http://www.presentationload.com/">
              <a:extLst>
                <a:ext uri="{FF2B5EF4-FFF2-40B4-BE49-F238E27FC236}">
                  <a16:creationId xmlns:a16="http://schemas.microsoft.com/office/drawing/2014/main" id="{25C6A945-6442-014A-8052-43898C19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117"/>
              <a:ext cx="67" cy="79"/>
            </a:xfrm>
            <a:custGeom>
              <a:avLst/>
              <a:gdLst>
                <a:gd name="T0" fmla="*/ 0 w 43"/>
                <a:gd name="T1" fmla="*/ 0 h 51"/>
                <a:gd name="T2" fmla="*/ 33 w 43"/>
                <a:gd name="T3" fmla="*/ 15 h 51"/>
                <a:gd name="T4" fmla="*/ 50 w 43"/>
                <a:gd name="T5" fmla="*/ 33 h 51"/>
                <a:gd name="T6" fmla="*/ 67 w 43"/>
                <a:gd name="T7" fmla="*/ 57 h 51"/>
                <a:gd name="T8" fmla="*/ 45 w 43"/>
                <a:gd name="T9" fmla="*/ 79 h 51"/>
                <a:gd name="T10" fmla="*/ 42 w 43"/>
                <a:gd name="T11" fmla="*/ 76 h 51"/>
                <a:gd name="T12" fmla="*/ 26 w 43"/>
                <a:gd name="T13" fmla="*/ 76 h 51"/>
                <a:gd name="T14" fmla="*/ 0 w 43"/>
                <a:gd name="T15" fmla="*/ 76 h 51"/>
                <a:gd name="T16" fmla="*/ 0 w 43"/>
                <a:gd name="T17" fmla="*/ 0 h 51"/>
                <a:gd name="T18" fmla="*/ 0 w 43"/>
                <a:gd name="T19" fmla="*/ 0 h 51"/>
                <a:gd name="T20" fmla="*/ 0 w 43"/>
                <a:gd name="T21" fmla="*/ 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51"/>
                <a:gd name="T35" fmla="*/ 43 w 43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51">
                  <a:moveTo>
                    <a:pt x="0" y="0"/>
                  </a:moveTo>
                  <a:cubicBezTo>
                    <a:pt x="7" y="3"/>
                    <a:pt x="14" y="6"/>
                    <a:pt x="21" y="10"/>
                  </a:cubicBezTo>
                  <a:cubicBezTo>
                    <a:pt x="26" y="12"/>
                    <a:pt x="29" y="16"/>
                    <a:pt x="32" y="21"/>
                  </a:cubicBezTo>
                  <a:cubicBezTo>
                    <a:pt x="33" y="22"/>
                    <a:pt x="43" y="37"/>
                    <a:pt x="43" y="37"/>
                  </a:cubicBezTo>
                  <a:cubicBezTo>
                    <a:pt x="38" y="42"/>
                    <a:pt x="34" y="47"/>
                    <a:pt x="29" y="51"/>
                  </a:cubicBezTo>
                  <a:cubicBezTo>
                    <a:pt x="29" y="49"/>
                    <a:pt x="29" y="49"/>
                    <a:pt x="27" y="49"/>
                  </a:cubicBezTo>
                  <a:cubicBezTo>
                    <a:pt x="24" y="49"/>
                    <a:pt x="20" y="49"/>
                    <a:pt x="17" y="49"/>
                  </a:cubicBezTo>
                  <a:cubicBezTo>
                    <a:pt x="11" y="49"/>
                    <a:pt x="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1" name="Freeform 8971" descr="© INSCALE GmbH, 05.05.2010&#10;http://www.presentationload.com/">
              <a:extLst>
                <a:ext uri="{FF2B5EF4-FFF2-40B4-BE49-F238E27FC236}">
                  <a16:creationId xmlns:a16="http://schemas.microsoft.com/office/drawing/2014/main" id="{503FA384-23B8-E34D-A245-4291680CA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120"/>
              <a:ext cx="84" cy="102"/>
            </a:xfrm>
            <a:custGeom>
              <a:avLst/>
              <a:gdLst>
                <a:gd name="T0" fmla="*/ 6 w 54"/>
                <a:gd name="T1" fmla="*/ 32 h 66"/>
                <a:gd name="T2" fmla="*/ 31 w 54"/>
                <a:gd name="T3" fmla="*/ 15 h 66"/>
                <a:gd name="T4" fmla="*/ 48 w 54"/>
                <a:gd name="T5" fmla="*/ 0 h 66"/>
                <a:gd name="T6" fmla="*/ 51 w 54"/>
                <a:gd name="T7" fmla="*/ 8 h 66"/>
                <a:gd name="T8" fmla="*/ 51 w 54"/>
                <a:gd name="T9" fmla="*/ 14 h 66"/>
                <a:gd name="T10" fmla="*/ 58 w 54"/>
                <a:gd name="T11" fmla="*/ 22 h 66"/>
                <a:gd name="T12" fmla="*/ 56 w 54"/>
                <a:gd name="T13" fmla="*/ 23 h 66"/>
                <a:gd name="T14" fmla="*/ 56 w 54"/>
                <a:gd name="T15" fmla="*/ 26 h 66"/>
                <a:gd name="T16" fmla="*/ 58 w 54"/>
                <a:gd name="T17" fmla="*/ 28 h 66"/>
                <a:gd name="T18" fmla="*/ 58 w 54"/>
                <a:gd name="T19" fmla="*/ 31 h 66"/>
                <a:gd name="T20" fmla="*/ 65 w 54"/>
                <a:gd name="T21" fmla="*/ 32 h 66"/>
                <a:gd name="T22" fmla="*/ 67 w 54"/>
                <a:gd name="T23" fmla="*/ 32 h 66"/>
                <a:gd name="T24" fmla="*/ 73 w 54"/>
                <a:gd name="T25" fmla="*/ 42 h 66"/>
                <a:gd name="T26" fmla="*/ 76 w 54"/>
                <a:gd name="T27" fmla="*/ 46 h 66"/>
                <a:gd name="T28" fmla="*/ 81 w 54"/>
                <a:gd name="T29" fmla="*/ 48 h 66"/>
                <a:gd name="T30" fmla="*/ 81 w 54"/>
                <a:gd name="T31" fmla="*/ 51 h 66"/>
                <a:gd name="T32" fmla="*/ 76 w 54"/>
                <a:gd name="T33" fmla="*/ 56 h 66"/>
                <a:gd name="T34" fmla="*/ 65 w 54"/>
                <a:gd name="T35" fmla="*/ 62 h 66"/>
                <a:gd name="T36" fmla="*/ 68 w 54"/>
                <a:gd name="T37" fmla="*/ 57 h 66"/>
                <a:gd name="T38" fmla="*/ 67 w 54"/>
                <a:gd name="T39" fmla="*/ 57 h 66"/>
                <a:gd name="T40" fmla="*/ 59 w 54"/>
                <a:gd name="T41" fmla="*/ 59 h 66"/>
                <a:gd name="T42" fmla="*/ 44 w 54"/>
                <a:gd name="T43" fmla="*/ 65 h 66"/>
                <a:gd name="T44" fmla="*/ 40 w 54"/>
                <a:gd name="T45" fmla="*/ 74 h 66"/>
                <a:gd name="T46" fmla="*/ 42 w 54"/>
                <a:gd name="T47" fmla="*/ 74 h 66"/>
                <a:gd name="T48" fmla="*/ 45 w 54"/>
                <a:gd name="T49" fmla="*/ 73 h 66"/>
                <a:gd name="T50" fmla="*/ 45 w 54"/>
                <a:gd name="T51" fmla="*/ 73 h 66"/>
                <a:gd name="T52" fmla="*/ 48 w 54"/>
                <a:gd name="T53" fmla="*/ 71 h 66"/>
                <a:gd name="T54" fmla="*/ 65 w 54"/>
                <a:gd name="T55" fmla="*/ 62 h 66"/>
                <a:gd name="T56" fmla="*/ 39 w 54"/>
                <a:gd name="T57" fmla="*/ 77 h 66"/>
                <a:gd name="T58" fmla="*/ 28 w 54"/>
                <a:gd name="T59" fmla="*/ 83 h 66"/>
                <a:gd name="T60" fmla="*/ 16 w 54"/>
                <a:gd name="T61" fmla="*/ 91 h 66"/>
                <a:gd name="T62" fmla="*/ 0 w 54"/>
                <a:gd name="T63" fmla="*/ 102 h 66"/>
                <a:gd name="T64" fmla="*/ 20 w 54"/>
                <a:gd name="T65" fmla="*/ 85 h 66"/>
                <a:gd name="T66" fmla="*/ 34 w 54"/>
                <a:gd name="T67" fmla="*/ 79 h 66"/>
                <a:gd name="T68" fmla="*/ 39 w 54"/>
                <a:gd name="T69" fmla="*/ 71 h 66"/>
                <a:gd name="T70" fmla="*/ 37 w 54"/>
                <a:gd name="T71" fmla="*/ 71 h 66"/>
                <a:gd name="T72" fmla="*/ 34 w 54"/>
                <a:gd name="T73" fmla="*/ 73 h 66"/>
                <a:gd name="T74" fmla="*/ 34 w 54"/>
                <a:gd name="T75" fmla="*/ 71 h 66"/>
                <a:gd name="T76" fmla="*/ 34 w 54"/>
                <a:gd name="T77" fmla="*/ 71 h 66"/>
                <a:gd name="T78" fmla="*/ 31 w 54"/>
                <a:gd name="T79" fmla="*/ 71 h 66"/>
                <a:gd name="T80" fmla="*/ 28 w 54"/>
                <a:gd name="T81" fmla="*/ 74 h 66"/>
                <a:gd name="T82" fmla="*/ 19 w 54"/>
                <a:gd name="T83" fmla="*/ 79 h 66"/>
                <a:gd name="T84" fmla="*/ 14 w 54"/>
                <a:gd name="T85" fmla="*/ 80 h 66"/>
                <a:gd name="T86" fmla="*/ 16 w 54"/>
                <a:gd name="T87" fmla="*/ 76 h 66"/>
                <a:gd name="T88" fmla="*/ 9 w 54"/>
                <a:gd name="T89" fmla="*/ 70 h 66"/>
                <a:gd name="T90" fmla="*/ 6 w 54"/>
                <a:gd name="T91" fmla="*/ 73 h 66"/>
                <a:gd name="T92" fmla="*/ 6 w 54"/>
                <a:gd name="T93" fmla="*/ 73 h 66"/>
                <a:gd name="T94" fmla="*/ 6 w 54"/>
                <a:gd name="T95" fmla="*/ 57 h 66"/>
                <a:gd name="T96" fmla="*/ 6 w 54"/>
                <a:gd name="T97" fmla="*/ 32 h 66"/>
                <a:gd name="T98" fmla="*/ 6 w 54"/>
                <a:gd name="T99" fmla="*/ 32 h 66"/>
                <a:gd name="T100" fmla="*/ 6 w 54"/>
                <a:gd name="T101" fmla="*/ 32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66"/>
                <a:gd name="T155" fmla="*/ 54 w 54"/>
                <a:gd name="T156" fmla="*/ 66 h 6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66">
                  <a:moveTo>
                    <a:pt x="4" y="21"/>
                  </a:moveTo>
                  <a:cubicBezTo>
                    <a:pt x="10" y="17"/>
                    <a:pt x="15" y="14"/>
                    <a:pt x="20" y="10"/>
                  </a:cubicBezTo>
                  <a:cubicBezTo>
                    <a:pt x="25" y="7"/>
                    <a:pt x="28" y="4"/>
                    <a:pt x="31" y="0"/>
                  </a:cubicBezTo>
                  <a:cubicBezTo>
                    <a:pt x="32" y="0"/>
                    <a:pt x="34" y="4"/>
                    <a:pt x="33" y="5"/>
                  </a:cubicBezTo>
                  <a:cubicBezTo>
                    <a:pt x="32" y="5"/>
                    <a:pt x="33" y="8"/>
                    <a:pt x="33" y="9"/>
                  </a:cubicBezTo>
                  <a:cubicBezTo>
                    <a:pt x="33" y="11"/>
                    <a:pt x="39" y="13"/>
                    <a:pt x="37" y="14"/>
                  </a:cubicBezTo>
                  <a:cubicBezTo>
                    <a:pt x="37" y="14"/>
                    <a:pt x="37" y="15"/>
                    <a:pt x="36" y="15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7" y="19"/>
                    <a:pt x="37" y="20"/>
                  </a:cubicBezTo>
                  <a:cubicBezTo>
                    <a:pt x="37" y="21"/>
                    <a:pt x="41" y="21"/>
                    <a:pt x="42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5" y="23"/>
                    <a:pt x="45" y="25"/>
                    <a:pt x="47" y="27"/>
                  </a:cubicBezTo>
                  <a:cubicBezTo>
                    <a:pt x="47" y="28"/>
                    <a:pt x="49" y="29"/>
                    <a:pt x="49" y="30"/>
                  </a:cubicBezTo>
                  <a:cubicBezTo>
                    <a:pt x="49" y="33"/>
                    <a:pt x="51" y="31"/>
                    <a:pt x="52" y="31"/>
                  </a:cubicBezTo>
                  <a:cubicBezTo>
                    <a:pt x="54" y="32"/>
                    <a:pt x="54" y="32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7" y="37"/>
                    <a:pt x="44" y="39"/>
                    <a:pt x="42" y="40"/>
                  </a:cubicBezTo>
                  <a:cubicBezTo>
                    <a:pt x="42" y="39"/>
                    <a:pt x="44" y="38"/>
                    <a:pt x="44" y="37"/>
                  </a:cubicBezTo>
                  <a:cubicBezTo>
                    <a:pt x="44" y="37"/>
                    <a:pt x="44" y="37"/>
                    <a:pt x="43" y="37"/>
                  </a:cubicBezTo>
                  <a:cubicBezTo>
                    <a:pt x="42" y="38"/>
                    <a:pt x="39" y="40"/>
                    <a:pt x="38" y="38"/>
                  </a:cubicBezTo>
                  <a:cubicBezTo>
                    <a:pt x="35" y="39"/>
                    <a:pt x="31" y="42"/>
                    <a:pt x="28" y="42"/>
                  </a:cubicBezTo>
                  <a:cubicBezTo>
                    <a:pt x="26" y="42"/>
                    <a:pt x="26" y="47"/>
                    <a:pt x="26" y="48"/>
                  </a:cubicBezTo>
                  <a:cubicBezTo>
                    <a:pt x="26" y="48"/>
                    <a:pt x="27" y="48"/>
                    <a:pt x="27" y="48"/>
                  </a:cubicBezTo>
                  <a:cubicBezTo>
                    <a:pt x="28" y="47"/>
                    <a:pt x="28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5" y="45"/>
                    <a:pt x="38" y="41"/>
                    <a:pt x="42" y="40"/>
                  </a:cubicBezTo>
                  <a:cubicBezTo>
                    <a:pt x="42" y="43"/>
                    <a:pt x="28" y="48"/>
                    <a:pt x="25" y="50"/>
                  </a:cubicBezTo>
                  <a:cubicBezTo>
                    <a:pt x="23" y="51"/>
                    <a:pt x="21" y="53"/>
                    <a:pt x="18" y="54"/>
                  </a:cubicBezTo>
                  <a:cubicBezTo>
                    <a:pt x="16" y="55"/>
                    <a:pt x="13" y="58"/>
                    <a:pt x="10" y="59"/>
                  </a:cubicBezTo>
                  <a:cubicBezTo>
                    <a:pt x="8" y="61"/>
                    <a:pt x="3" y="66"/>
                    <a:pt x="0" y="66"/>
                  </a:cubicBezTo>
                  <a:cubicBezTo>
                    <a:pt x="3" y="62"/>
                    <a:pt x="9" y="58"/>
                    <a:pt x="13" y="55"/>
                  </a:cubicBezTo>
                  <a:cubicBezTo>
                    <a:pt x="16" y="54"/>
                    <a:pt x="19" y="52"/>
                    <a:pt x="22" y="51"/>
                  </a:cubicBezTo>
                  <a:cubicBezTo>
                    <a:pt x="25" y="49"/>
                    <a:pt x="23" y="48"/>
                    <a:pt x="25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5"/>
                    <a:pt x="23" y="46"/>
                    <a:pt x="22" y="47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1" y="46"/>
                    <a:pt x="21" y="46"/>
                    <a:pt x="20" y="46"/>
                  </a:cubicBezTo>
                  <a:cubicBezTo>
                    <a:pt x="20" y="47"/>
                    <a:pt x="19" y="47"/>
                    <a:pt x="18" y="48"/>
                  </a:cubicBezTo>
                  <a:cubicBezTo>
                    <a:pt x="17" y="49"/>
                    <a:pt x="14" y="50"/>
                    <a:pt x="12" y="51"/>
                  </a:cubicBezTo>
                  <a:cubicBezTo>
                    <a:pt x="11" y="51"/>
                    <a:pt x="10" y="52"/>
                    <a:pt x="9" y="52"/>
                  </a:cubicBezTo>
                  <a:cubicBezTo>
                    <a:pt x="9" y="51"/>
                    <a:pt x="8" y="50"/>
                    <a:pt x="10" y="49"/>
                  </a:cubicBezTo>
                  <a:cubicBezTo>
                    <a:pt x="11" y="48"/>
                    <a:pt x="7" y="46"/>
                    <a:pt x="6" y="45"/>
                  </a:cubicBezTo>
                  <a:cubicBezTo>
                    <a:pt x="6" y="45"/>
                    <a:pt x="5" y="46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7"/>
                    <a:pt x="4" y="38"/>
                    <a:pt x="4" y="37"/>
                  </a:cubicBezTo>
                  <a:cubicBezTo>
                    <a:pt x="4" y="32"/>
                    <a:pt x="4" y="26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2" name="Freeform 8972" descr="© INSCALE GmbH, 05.05.2010&#10;http://www.presentationload.com/">
              <a:extLst>
                <a:ext uri="{FF2B5EF4-FFF2-40B4-BE49-F238E27FC236}">
                  <a16:creationId xmlns:a16="http://schemas.microsoft.com/office/drawing/2014/main" id="{E2080896-A03A-9643-98DE-62BCE4CC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3120"/>
              <a:ext cx="63" cy="70"/>
            </a:xfrm>
            <a:custGeom>
              <a:avLst/>
              <a:gdLst>
                <a:gd name="T0" fmla="*/ 46 w 40"/>
                <a:gd name="T1" fmla="*/ 0 h 45"/>
                <a:gd name="T2" fmla="*/ 54 w 40"/>
                <a:gd name="T3" fmla="*/ 9 h 45"/>
                <a:gd name="T4" fmla="*/ 54 w 40"/>
                <a:gd name="T5" fmla="*/ 17 h 45"/>
                <a:gd name="T6" fmla="*/ 44 w 40"/>
                <a:gd name="T7" fmla="*/ 26 h 45"/>
                <a:gd name="T8" fmla="*/ 47 w 40"/>
                <a:gd name="T9" fmla="*/ 34 h 45"/>
                <a:gd name="T10" fmla="*/ 60 w 40"/>
                <a:gd name="T11" fmla="*/ 53 h 45"/>
                <a:gd name="T12" fmla="*/ 41 w 40"/>
                <a:gd name="T13" fmla="*/ 70 h 45"/>
                <a:gd name="T14" fmla="*/ 39 w 40"/>
                <a:gd name="T15" fmla="*/ 68 h 45"/>
                <a:gd name="T16" fmla="*/ 36 w 40"/>
                <a:gd name="T17" fmla="*/ 68 h 45"/>
                <a:gd name="T18" fmla="*/ 33 w 40"/>
                <a:gd name="T19" fmla="*/ 67 h 45"/>
                <a:gd name="T20" fmla="*/ 28 w 40"/>
                <a:gd name="T21" fmla="*/ 64 h 45"/>
                <a:gd name="T22" fmla="*/ 19 w 40"/>
                <a:gd name="T23" fmla="*/ 67 h 45"/>
                <a:gd name="T24" fmla="*/ 2 w 40"/>
                <a:gd name="T25" fmla="*/ 44 h 45"/>
                <a:gd name="T26" fmla="*/ 46 w 40"/>
                <a:gd name="T27" fmla="*/ 0 h 45"/>
                <a:gd name="T28" fmla="*/ 46 w 40"/>
                <a:gd name="T29" fmla="*/ 0 h 45"/>
                <a:gd name="T30" fmla="*/ 46 w 40"/>
                <a:gd name="T31" fmla="*/ 0 h 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45"/>
                <a:gd name="T50" fmla="*/ 40 w 40"/>
                <a:gd name="T51" fmla="*/ 45 h 4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45">
                  <a:moveTo>
                    <a:pt x="29" y="0"/>
                  </a:moveTo>
                  <a:cubicBezTo>
                    <a:pt x="30" y="2"/>
                    <a:pt x="32" y="4"/>
                    <a:pt x="34" y="6"/>
                  </a:cubicBezTo>
                  <a:cubicBezTo>
                    <a:pt x="35" y="9"/>
                    <a:pt x="36" y="9"/>
                    <a:pt x="34" y="11"/>
                  </a:cubicBezTo>
                  <a:cubicBezTo>
                    <a:pt x="32" y="13"/>
                    <a:pt x="30" y="15"/>
                    <a:pt x="28" y="17"/>
                  </a:cubicBezTo>
                  <a:cubicBezTo>
                    <a:pt x="27" y="18"/>
                    <a:pt x="30" y="21"/>
                    <a:pt x="30" y="22"/>
                  </a:cubicBezTo>
                  <a:cubicBezTo>
                    <a:pt x="32" y="24"/>
                    <a:pt x="40" y="32"/>
                    <a:pt x="38" y="34"/>
                  </a:cubicBezTo>
                  <a:cubicBezTo>
                    <a:pt x="34" y="38"/>
                    <a:pt x="30" y="41"/>
                    <a:pt x="26" y="45"/>
                  </a:cubicBezTo>
                  <a:cubicBezTo>
                    <a:pt x="25" y="44"/>
                    <a:pt x="25" y="45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2" y="44"/>
                    <a:pt x="21" y="43"/>
                    <a:pt x="21" y="43"/>
                  </a:cubicBezTo>
                  <a:cubicBezTo>
                    <a:pt x="20" y="43"/>
                    <a:pt x="19" y="41"/>
                    <a:pt x="18" y="41"/>
                  </a:cubicBezTo>
                  <a:cubicBezTo>
                    <a:pt x="17" y="41"/>
                    <a:pt x="12" y="43"/>
                    <a:pt x="12" y="43"/>
                  </a:cubicBezTo>
                  <a:cubicBezTo>
                    <a:pt x="11" y="41"/>
                    <a:pt x="0" y="28"/>
                    <a:pt x="1" y="28"/>
                  </a:cubicBezTo>
                  <a:cubicBezTo>
                    <a:pt x="10" y="18"/>
                    <a:pt x="19" y="9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3" name="Freeform 8973" descr="© INSCALE GmbH, 05.05.2010&#10;http://www.presentationload.com/">
              <a:extLst>
                <a:ext uri="{FF2B5EF4-FFF2-40B4-BE49-F238E27FC236}">
                  <a16:creationId xmlns:a16="http://schemas.microsoft.com/office/drawing/2014/main" id="{7286B91B-CB68-C045-A499-FF65DACA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135"/>
              <a:ext cx="64" cy="76"/>
            </a:xfrm>
            <a:custGeom>
              <a:avLst/>
              <a:gdLst>
                <a:gd name="T0" fmla="*/ 36 w 41"/>
                <a:gd name="T1" fmla="*/ 5 h 49"/>
                <a:gd name="T2" fmla="*/ 48 w 41"/>
                <a:gd name="T3" fmla="*/ 16 h 49"/>
                <a:gd name="T4" fmla="*/ 52 w 41"/>
                <a:gd name="T5" fmla="*/ 25 h 49"/>
                <a:gd name="T6" fmla="*/ 56 w 41"/>
                <a:gd name="T7" fmla="*/ 29 h 49"/>
                <a:gd name="T8" fmla="*/ 58 w 41"/>
                <a:gd name="T9" fmla="*/ 31 h 49"/>
                <a:gd name="T10" fmla="*/ 58 w 41"/>
                <a:gd name="T11" fmla="*/ 33 h 49"/>
                <a:gd name="T12" fmla="*/ 58 w 41"/>
                <a:gd name="T13" fmla="*/ 36 h 49"/>
                <a:gd name="T14" fmla="*/ 59 w 41"/>
                <a:gd name="T15" fmla="*/ 40 h 49"/>
                <a:gd name="T16" fmla="*/ 61 w 41"/>
                <a:gd name="T17" fmla="*/ 42 h 49"/>
                <a:gd name="T18" fmla="*/ 56 w 41"/>
                <a:gd name="T19" fmla="*/ 54 h 49"/>
                <a:gd name="T20" fmla="*/ 37 w 41"/>
                <a:gd name="T21" fmla="*/ 65 h 49"/>
                <a:gd name="T22" fmla="*/ 39 w 41"/>
                <a:gd name="T23" fmla="*/ 70 h 49"/>
                <a:gd name="T24" fmla="*/ 41 w 41"/>
                <a:gd name="T25" fmla="*/ 74 h 49"/>
                <a:gd name="T26" fmla="*/ 37 w 41"/>
                <a:gd name="T27" fmla="*/ 76 h 49"/>
                <a:gd name="T28" fmla="*/ 31 w 41"/>
                <a:gd name="T29" fmla="*/ 73 h 49"/>
                <a:gd name="T30" fmla="*/ 28 w 41"/>
                <a:gd name="T31" fmla="*/ 73 h 49"/>
                <a:gd name="T32" fmla="*/ 25 w 41"/>
                <a:gd name="T33" fmla="*/ 70 h 49"/>
                <a:gd name="T34" fmla="*/ 25 w 41"/>
                <a:gd name="T35" fmla="*/ 70 h 49"/>
                <a:gd name="T36" fmla="*/ 22 w 41"/>
                <a:gd name="T37" fmla="*/ 70 h 49"/>
                <a:gd name="T38" fmla="*/ 20 w 41"/>
                <a:gd name="T39" fmla="*/ 70 h 49"/>
                <a:gd name="T40" fmla="*/ 17 w 41"/>
                <a:gd name="T41" fmla="*/ 68 h 49"/>
                <a:gd name="T42" fmla="*/ 16 w 41"/>
                <a:gd name="T43" fmla="*/ 64 h 49"/>
                <a:gd name="T44" fmla="*/ 14 w 41"/>
                <a:gd name="T45" fmla="*/ 43 h 49"/>
                <a:gd name="T46" fmla="*/ 12 w 41"/>
                <a:gd name="T47" fmla="*/ 34 h 49"/>
                <a:gd name="T48" fmla="*/ 6 w 41"/>
                <a:gd name="T49" fmla="*/ 29 h 49"/>
                <a:gd name="T50" fmla="*/ 8 w 41"/>
                <a:gd name="T51" fmla="*/ 31 h 49"/>
                <a:gd name="T52" fmla="*/ 3 w 41"/>
                <a:gd name="T53" fmla="*/ 33 h 49"/>
                <a:gd name="T54" fmla="*/ 3 w 41"/>
                <a:gd name="T55" fmla="*/ 28 h 49"/>
                <a:gd name="T56" fmla="*/ 33 w 41"/>
                <a:gd name="T57" fmla="*/ 0 h 49"/>
                <a:gd name="T58" fmla="*/ 36 w 41"/>
                <a:gd name="T59" fmla="*/ 5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1"/>
                <a:gd name="T91" fmla="*/ 0 h 49"/>
                <a:gd name="T92" fmla="*/ 41 w 41"/>
                <a:gd name="T93" fmla="*/ 49 h 4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1" h="49">
                  <a:moveTo>
                    <a:pt x="23" y="3"/>
                  </a:moveTo>
                  <a:cubicBezTo>
                    <a:pt x="26" y="6"/>
                    <a:pt x="30" y="5"/>
                    <a:pt x="31" y="10"/>
                  </a:cubicBezTo>
                  <a:cubicBezTo>
                    <a:pt x="31" y="12"/>
                    <a:pt x="31" y="14"/>
                    <a:pt x="33" y="16"/>
                  </a:cubicBezTo>
                  <a:cubicBezTo>
                    <a:pt x="35" y="17"/>
                    <a:pt x="36" y="17"/>
                    <a:pt x="36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6" y="21"/>
                    <a:pt x="37" y="21"/>
                  </a:cubicBezTo>
                  <a:cubicBezTo>
                    <a:pt x="37" y="23"/>
                    <a:pt x="37" y="22"/>
                    <a:pt x="37" y="23"/>
                  </a:cubicBezTo>
                  <a:cubicBezTo>
                    <a:pt x="37" y="24"/>
                    <a:pt x="38" y="25"/>
                    <a:pt x="38" y="26"/>
                  </a:cubicBezTo>
                  <a:cubicBezTo>
                    <a:pt x="37" y="27"/>
                    <a:pt x="39" y="27"/>
                    <a:pt x="39" y="27"/>
                  </a:cubicBezTo>
                  <a:cubicBezTo>
                    <a:pt x="41" y="30"/>
                    <a:pt x="40" y="33"/>
                    <a:pt x="36" y="35"/>
                  </a:cubicBezTo>
                  <a:cubicBezTo>
                    <a:pt x="33" y="36"/>
                    <a:pt x="23" y="38"/>
                    <a:pt x="24" y="42"/>
                  </a:cubicBezTo>
                  <a:cubicBezTo>
                    <a:pt x="24" y="43"/>
                    <a:pt x="25" y="44"/>
                    <a:pt x="25" y="45"/>
                  </a:cubicBezTo>
                  <a:cubicBezTo>
                    <a:pt x="26" y="45"/>
                    <a:pt x="25" y="47"/>
                    <a:pt x="26" y="48"/>
                  </a:cubicBezTo>
                  <a:cubicBezTo>
                    <a:pt x="24" y="48"/>
                    <a:pt x="26" y="49"/>
                    <a:pt x="24" y="49"/>
                  </a:cubicBezTo>
                  <a:cubicBezTo>
                    <a:pt x="23" y="49"/>
                    <a:pt x="21" y="47"/>
                    <a:pt x="20" y="47"/>
                  </a:cubicBezTo>
                  <a:cubicBezTo>
                    <a:pt x="20" y="47"/>
                    <a:pt x="18" y="47"/>
                    <a:pt x="18" y="47"/>
                  </a:cubicBezTo>
                  <a:cubicBezTo>
                    <a:pt x="17" y="46"/>
                    <a:pt x="18" y="45"/>
                    <a:pt x="16" y="45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6"/>
                    <a:pt x="14" y="45"/>
                    <a:pt x="13" y="45"/>
                  </a:cubicBezTo>
                  <a:cubicBezTo>
                    <a:pt x="13" y="44"/>
                    <a:pt x="11" y="45"/>
                    <a:pt x="11" y="44"/>
                  </a:cubicBezTo>
                  <a:cubicBezTo>
                    <a:pt x="10" y="44"/>
                    <a:pt x="9" y="43"/>
                    <a:pt x="10" y="41"/>
                  </a:cubicBezTo>
                  <a:cubicBezTo>
                    <a:pt x="7" y="40"/>
                    <a:pt x="9" y="30"/>
                    <a:pt x="9" y="28"/>
                  </a:cubicBezTo>
                  <a:cubicBezTo>
                    <a:pt x="9" y="25"/>
                    <a:pt x="8" y="24"/>
                    <a:pt x="8" y="22"/>
                  </a:cubicBezTo>
                  <a:cubicBezTo>
                    <a:pt x="7" y="21"/>
                    <a:pt x="6" y="19"/>
                    <a:pt x="4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3" y="20"/>
                    <a:pt x="4" y="21"/>
                    <a:pt x="2" y="21"/>
                  </a:cubicBezTo>
                  <a:cubicBezTo>
                    <a:pt x="0" y="20"/>
                    <a:pt x="0" y="19"/>
                    <a:pt x="2" y="18"/>
                  </a:cubicBezTo>
                  <a:cubicBezTo>
                    <a:pt x="8" y="12"/>
                    <a:pt x="14" y="6"/>
                    <a:pt x="21" y="0"/>
                  </a:cubicBezTo>
                  <a:cubicBezTo>
                    <a:pt x="21" y="1"/>
                    <a:pt x="22" y="2"/>
                    <a:pt x="23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4" name="Freeform 8975" descr="© INSCALE GmbH, 05.05.2010&#10;http://www.presentationload.com/">
              <a:extLst>
                <a:ext uri="{FF2B5EF4-FFF2-40B4-BE49-F238E27FC236}">
                  <a16:creationId xmlns:a16="http://schemas.microsoft.com/office/drawing/2014/main" id="{CBA65320-1D81-D143-BA66-96A75D3AA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37"/>
              <a:ext cx="57" cy="56"/>
            </a:xfrm>
            <a:custGeom>
              <a:avLst/>
              <a:gdLst>
                <a:gd name="T0" fmla="*/ 0 w 37"/>
                <a:gd name="T1" fmla="*/ 0 h 36"/>
                <a:gd name="T2" fmla="*/ 57 w 37"/>
                <a:gd name="T3" fmla="*/ 0 h 36"/>
                <a:gd name="T4" fmla="*/ 57 w 37"/>
                <a:gd name="T5" fmla="*/ 56 h 36"/>
                <a:gd name="T6" fmla="*/ 2 w 37"/>
                <a:gd name="T7" fmla="*/ 56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6"/>
                <a:gd name="T23" fmla="*/ 37 w 37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6">
                  <a:moveTo>
                    <a:pt x="0" y="0"/>
                  </a:moveTo>
                  <a:cubicBezTo>
                    <a:pt x="12" y="0"/>
                    <a:pt x="25" y="0"/>
                    <a:pt x="37" y="0"/>
                  </a:cubicBezTo>
                  <a:cubicBezTo>
                    <a:pt x="37" y="3"/>
                    <a:pt x="37" y="36"/>
                    <a:pt x="37" y="36"/>
                  </a:cubicBezTo>
                  <a:cubicBezTo>
                    <a:pt x="25" y="36"/>
                    <a:pt x="13" y="36"/>
                    <a:pt x="1" y="36"/>
                  </a:cubicBezTo>
                  <a:cubicBezTo>
                    <a:pt x="1" y="24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5" name="Freeform 8976" descr="© INSCALE GmbH, 05.05.2010&#10;http://www.presentationload.com/">
              <a:extLst>
                <a:ext uri="{FF2B5EF4-FFF2-40B4-BE49-F238E27FC236}">
                  <a16:creationId xmlns:a16="http://schemas.microsoft.com/office/drawing/2014/main" id="{2040F2EF-658A-3641-991A-124133ED4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3137"/>
              <a:ext cx="69" cy="56"/>
            </a:xfrm>
            <a:custGeom>
              <a:avLst/>
              <a:gdLst>
                <a:gd name="T0" fmla="*/ 0 w 44"/>
                <a:gd name="T1" fmla="*/ 0 h 36"/>
                <a:gd name="T2" fmla="*/ 42 w 44"/>
                <a:gd name="T3" fmla="*/ 0 h 36"/>
                <a:gd name="T4" fmla="*/ 63 w 44"/>
                <a:gd name="T5" fmla="*/ 0 h 36"/>
                <a:gd name="T6" fmla="*/ 67 w 44"/>
                <a:gd name="T7" fmla="*/ 9 h 36"/>
                <a:gd name="T8" fmla="*/ 69 w 44"/>
                <a:gd name="T9" fmla="*/ 56 h 36"/>
                <a:gd name="T10" fmla="*/ 0 w 44"/>
                <a:gd name="T11" fmla="*/ 56 h 36"/>
                <a:gd name="T12" fmla="*/ 0 w 44"/>
                <a:gd name="T13" fmla="*/ 0 h 36"/>
                <a:gd name="T14" fmla="*/ 0 w 44"/>
                <a:gd name="T15" fmla="*/ 0 h 36"/>
                <a:gd name="T16" fmla="*/ 0 w 44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6"/>
                <a:gd name="T29" fmla="*/ 44 w 44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6">
                  <a:moveTo>
                    <a:pt x="0" y="0"/>
                  </a:moveTo>
                  <a:cubicBezTo>
                    <a:pt x="9" y="0"/>
                    <a:pt x="18" y="0"/>
                    <a:pt x="27" y="0"/>
                  </a:cubicBezTo>
                  <a:cubicBezTo>
                    <a:pt x="31" y="0"/>
                    <a:pt x="36" y="0"/>
                    <a:pt x="40" y="0"/>
                  </a:cubicBezTo>
                  <a:cubicBezTo>
                    <a:pt x="44" y="0"/>
                    <a:pt x="43" y="2"/>
                    <a:pt x="43" y="6"/>
                  </a:cubicBezTo>
                  <a:cubicBezTo>
                    <a:pt x="43" y="16"/>
                    <a:pt x="44" y="26"/>
                    <a:pt x="44" y="36"/>
                  </a:cubicBezTo>
                  <a:cubicBezTo>
                    <a:pt x="29" y="36"/>
                    <a:pt x="15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6" name="Freeform 8977" descr="© INSCALE GmbH, 05.05.2010&#10;http://www.presentationload.com/">
              <a:extLst>
                <a:ext uri="{FF2B5EF4-FFF2-40B4-BE49-F238E27FC236}">
                  <a16:creationId xmlns:a16="http://schemas.microsoft.com/office/drawing/2014/main" id="{07D4BD74-E063-6F4E-8E55-6BF6E86B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3137"/>
              <a:ext cx="53" cy="112"/>
            </a:xfrm>
            <a:custGeom>
              <a:avLst/>
              <a:gdLst>
                <a:gd name="T0" fmla="*/ 53 w 34"/>
                <a:gd name="T1" fmla="*/ 0 h 72"/>
                <a:gd name="T2" fmla="*/ 53 w 34"/>
                <a:gd name="T3" fmla="*/ 110 h 72"/>
                <a:gd name="T4" fmla="*/ 44 w 34"/>
                <a:gd name="T5" fmla="*/ 110 h 72"/>
                <a:gd name="T6" fmla="*/ 42 w 34"/>
                <a:gd name="T7" fmla="*/ 106 h 72"/>
                <a:gd name="T8" fmla="*/ 42 w 34"/>
                <a:gd name="T9" fmla="*/ 106 h 72"/>
                <a:gd name="T10" fmla="*/ 41 w 34"/>
                <a:gd name="T11" fmla="*/ 106 h 72"/>
                <a:gd name="T12" fmla="*/ 36 w 34"/>
                <a:gd name="T13" fmla="*/ 100 h 72"/>
                <a:gd name="T14" fmla="*/ 33 w 34"/>
                <a:gd name="T15" fmla="*/ 90 h 72"/>
                <a:gd name="T16" fmla="*/ 31 w 34"/>
                <a:gd name="T17" fmla="*/ 84 h 72"/>
                <a:gd name="T18" fmla="*/ 31 w 34"/>
                <a:gd name="T19" fmla="*/ 78 h 72"/>
                <a:gd name="T20" fmla="*/ 31 w 34"/>
                <a:gd name="T21" fmla="*/ 73 h 72"/>
                <a:gd name="T22" fmla="*/ 25 w 34"/>
                <a:gd name="T23" fmla="*/ 67 h 72"/>
                <a:gd name="T24" fmla="*/ 27 w 34"/>
                <a:gd name="T25" fmla="*/ 62 h 72"/>
                <a:gd name="T26" fmla="*/ 22 w 34"/>
                <a:gd name="T27" fmla="*/ 61 h 72"/>
                <a:gd name="T28" fmla="*/ 20 w 34"/>
                <a:gd name="T29" fmla="*/ 56 h 72"/>
                <a:gd name="T30" fmla="*/ 20 w 34"/>
                <a:gd name="T31" fmla="*/ 56 h 72"/>
                <a:gd name="T32" fmla="*/ 17 w 34"/>
                <a:gd name="T33" fmla="*/ 53 h 72"/>
                <a:gd name="T34" fmla="*/ 16 w 34"/>
                <a:gd name="T35" fmla="*/ 44 h 72"/>
                <a:gd name="T36" fmla="*/ 14 w 34"/>
                <a:gd name="T37" fmla="*/ 40 h 72"/>
                <a:gd name="T38" fmla="*/ 11 w 34"/>
                <a:gd name="T39" fmla="*/ 33 h 72"/>
                <a:gd name="T40" fmla="*/ 8 w 34"/>
                <a:gd name="T41" fmla="*/ 25 h 72"/>
                <a:gd name="T42" fmla="*/ 6 w 34"/>
                <a:gd name="T43" fmla="*/ 25 h 72"/>
                <a:gd name="T44" fmla="*/ 6 w 34"/>
                <a:gd name="T45" fmla="*/ 25 h 72"/>
                <a:gd name="T46" fmla="*/ 6 w 34"/>
                <a:gd name="T47" fmla="*/ 23 h 72"/>
                <a:gd name="T48" fmla="*/ 6 w 34"/>
                <a:gd name="T49" fmla="*/ 23 h 72"/>
                <a:gd name="T50" fmla="*/ 5 w 34"/>
                <a:gd name="T51" fmla="*/ 22 h 72"/>
                <a:gd name="T52" fmla="*/ 3 w 34"/>
                <a:gd name="T53" fmla="*/ 23 h 72"/>
                <a:gd name="T54" fmla="*/ 3 w 34"/>
                <a:gd name="T55" fmla="*/ 22 h 72"/>
                <a:gd name="T56" fmla="*/ 3 w 34"/>
                <a:gd name="T57" fmla="*/ 12 h 72"/>
                <a:gd name="T58" fmla="*/ 0 w 34"/>
                <a:gd name="T59" fmla="*/ 0 h 72"/>
                <a:gd name="T60" fmla="*/ 53 w 34"/>
                <a:gd name="T61" fmla="*/ 0 h 72"/>
                <a:gd name="T62" fmla="*/ 53 w 34"/>
                <a:gd name="T63" fmla="*/ 0 h 72"/>
                <a:gd name="T64" fmla="*/ 53 w 34"/>
                <a:gd name="T65" fmla="*/ 0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"/>
                <a:gd name="T100" fmla="*/ 0 h 72"/>
                <a:gd name="T101" fmla="*/ 34 w 34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" h="72">
                  <a:moveTo>
                    <a:pt x="34" y="0"/>
                  </a:moveTo>
                  <a:cubicBezTo>
                    <a:pt x="34" y="24"/>
                    <a:pt x="34" y="48"/>
                    <a:pt x="34" y="71"/>
                  </a:cubicBezTo>
                  <a:cubicBezTo>
                    <a:pt x="33" y="71"/>
                    <a:pt x="29" y="72"/>
                    <a:pt x="28" y="71"/>
                  </a:cubicBezTo>
                  <a:cubicBezTo>
                    <a:pt x="27" y="70"/>
                    <a:pt x="28" y="69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3" y="65"/>
                    <a:pt x="23" y="64"/>
                  </a:cubicBezTo>
                  <a:cubicBezTo>
                    <a:pt x="24" y="62"/>
                    <a:pt x="22" y="59"/>
                    <a:pt x="21" y="58"/>
                  </a:cubicBezTo>
                  <a:cubicBezTo>
                    <a:pt x="21" y="56"/>
                    <a:pt x="19" y="56"/>
                    <a:pt x="20" y="54"/>
                  </a:cubicBezTo>
                  <a:cubicBezTo>
                    <a:pt x="21" y="53"/>
                    <a:pt x="21" y="51"/>
                    <a:pt x="20" y="50"/>
                  </a:cubicBezTo>
                  <a:cubicBezTo>
                    <a:pt x="17" y="48"/>
                    <a:pt x="22" y="48"/>
                    <a:pt x="20" y="47"/>
                  </a:cubicBezTo>
                  <a:cubicBezTo>
                    <a:pt x="18" y="46"/>
                    <a:pt x="16" y="45"/>
                    <a:pt x="16" y="43"/>
                  </a:cubicBezTo>
                  <a:cubicBezTo>
                    <a:pt x="16" y="42"/>
                    <a:pt x="17" y="41"/>
                    <a:pt x="17" y="40"/>
                  </a:cubicBezTo>
                  <a:cubicBezTo>
                    <a:pt x="17" y="40"/>
                    <a:pt x="15" y="39"/>
                    <a:pt x="14" y="39"/>
                  </a:cubicBezTo>
                  <a:cubicBezTo>
                    <a:pt x="13" y="38"/>
                    <a:pt x="15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5"/>
                    <a:pt x="12" y="35"/>
                    <a:pt x="11" y="34"/>
                  </a:cubicBezTo>
                  <a:cubicBezTo>
                    <a:pt x="9" y="33"/>
                    <a:pt x="11" y="29"/>
                    <a:pt x="10" y="28"/>
                  </a:cubicBezTo>
                  <a:cubicBezTo>
                    <a:pt x="10" y="27"/>
                    <a:pt x="9" y="27"/>
                    <a:pt x="9" y="26"/>
                  </a:cubicBezTo>
                  <a:cubicBezTo>
                    <a:pt x="8" y="24"/>
                    <a:pt x="9" y="22"/>
                    <a:pt x="7" y="21"/>
                  </a:cubicBezTo>
                  <a:cubicBezTo>
                    <a:pt x="6" y="21"/>
                    <a:pt x="5" y="17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0"/>
                    <a:pt x="2" y="8"/>
                  </a:cubicBezTo>
                  <a:cubicBezTo>
                    <a:pt x="1" y="6"/>
                    <a:pt x="1" y="3"/>
                    <a:pt x="0" y="0"/>
                  </a:cubicBezTo>
                  <a:cubicBezTo>
                    <a:pt x="12" y="0"/>
                    <a:pt x="23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7" name="Freeform 8979" descr="© INSCALE GmbH, 05.05.2010&#10;http://www.presentationload.com/">
              <a:extLst>
                <a:ext uri="{FF2B5EF4-FFF2-40B4-BE49-F238E27FC236}">
                  <a16:creationId xmlns:a16="http://schemas.microsoft.com/office/drawing/2014/main" id="{5973AC17-D891-F341-8D87-A6AF9F1B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3156"/>
              <a:ext cx="58" cy="68"/>
            </a:xfrm>
            <a:custGeom>
              <a:avLst/>
              <a:gdLst>
                <a:gd name="T0" fmla="*/ 20 w 38"/>
                <a:gd name="T1" fmla="*/ 15 h 44"/>
                <a:gd name="T2" fmla="*/ 35 w 38"/>
                <a:gd name="T3" fmla="*/ 3 h 44"/>
                <a:gd name="T4" fmla="*/ 35 w 38"/>
                <a:gd name="T5" fmla="*/ 3 h 44"/>
                <a:gd name="T6" fmla="*/ 41 w 38"/>
                <a:gd name="T7" fmla="*/ 8 h 44"/>
                <a:gd name="T8" fmla="*/ 43 w 38"/>
                <a:gd name="T9" fmla="*/ 8 h 44"/>
                <a:gd name="T10" fmla="*/ 44 w 38"/>
                <a:gd name="T11" fmla="*/ 12 h 44"/>
                <a:gd name="T12" fmla="*/ 47 w 38"/>
                <a:gd name="T13" fmla="*/ 12 h 44"/>
                <a:gd name="T14" fmla="*/ 49 w 38"/>
                <a:gd name="T15" fmla="*/ 11 h 44"/>
                <a:gd name="T16" fmla="*/ 49 w 38"/>
                <a:gd name="T17" fmla="*/ 9 h 44"/>
                <a:gd name="T18" fmla="*/ 55 w 38"/>
                <a:gd name="T19" fmla="*/ 17 h 44"/>
                <a:gd name="T20" fmla="*/ 55 w 38"/>
                <a:gd name="T21" fmla="*/ 25 h 44"/>
                <a:gd name="T22" fmla="*/ 56 w 38"/>
                <a:gd name="T23" fmla="*/ 25 h 44"/>
                <a:gd name="T24" fmla="*/ 56 w 38"/>
                <a:gd name="T25" fmla="*/ 45 h 44"/>
                <a:gd name="T26" fmla="*/ 55 w 38"/>
                <a:gd name="T27" fmla="*/ 51 h 44"/>
                <a:gd name="T28" fmla="*/ 43 w 38"/>
                <a:gd name="T29" fmla="*/ 63 h 44"/>
                <a:gd name="T30" fmla="*/ 37 w 38"/>
                <a:gd name="T31" fmla="*/ 68 h 44"/>
                <a:gd name="T32" fmla="*/ 35 w 38"/>
                <a:gd name="T33" fmla="*/ 68 h 44"/>
                <a:gd name="T34" fmla="*/ 35 w 38"/>
                <a:gd name="T35" fmla="*/ 68 h 44"/>
                <a:gd name="T36" fmla="*/ 34 w 38"/>
                <a:gd name="T37" fmla="*/ 66 h 44"/>
                <a:gd name="T38" fmla="*/ 34 w 38"/>
                <a:gd name="T39" fmla="*/ 66 h 44"/>
                <a:gd name="T40" fmla="*/ 32 w 38"/>
                <a:gd name="T41" fmla="*/ 65 h 44"/>
                <a:gd name="T42" fmla="*/ 26 w 38"/>
                <a:gd name="T43" fmla="*/ 62 h 44"/>
                <a:gd name="T44" fmla="*/ 23 w 38"/>
                <a:gd name="T45" fmla="*/ 60 h 44"/>
                <a:gd name="T46" fmla="*/ 18 w 38"/>
                <a:gd name="T47" fmla="*/ 51 h 44"/>
                <a:gd name="T48" fmla="*/ 8 w 38"/>
                <a:gd name="T49" fmla="*/ 49 h 44"/>
                <a:gd name="T50" fmla="*/ 0 w 38"/>
                <a:gd name="T51" fmla="*/ 34 h 44"/>
                <a:gd name="T52" fmla="*/ 20 w 38"/>
                <a:gd name="T53" fmla="*/ 15 h 44"/>
                <a:gd name="T54" fmla="*/ 20 w 38"/>
                <a:gd name="T55" fmla="*/ 15 h 44"/>
                <a:gd name="T56" fmla="*/ 20 w 38"/>
                <a:gd name="T57" fmla="*/ 15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44"/>
                <a:gd name="T89" fmla="*/ 38 w 38"/>
                <a:gd name="T90" fmla="*/ 44 h 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44">
                  <a:moveTo>
                    <a:pt x="13" y="10"/>
                  </a:moveTo>
                  <a:cubicBezTo>
                    <a:pt x="14" y="8"/>
                    <a:pt x="22" y="0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8" y="3"/>
                    <a:pt x="27" y="5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9" y="6"/>
                    <a:pt x="29" y="7"/>
                    <a:pt x="29" y="8"/>
                  </a:cubicBezTo>
                  <a:cubicBezTo>
                    <a:pt x="29" y="8"/>
                    <a:pt x="30" y="7"/>
                    <a:pt x="31" y="8"/>
                  </a:cubicBezTo>
                  <a:cubicBezTo>
                    <a:pt x="31" y="7"/>
                    <a:pt x="32" y="7"/>
                    <a:pt x="32" y="7"/>
                  </a:cubicBezTo>
                  <a:cubicBezTo>
                    <a:pt x="32" y="7"/>
                    <a:pt x="33" y="7"/>
                    <a:pt x="32" y="6"/>
                  </a:cubicBezTo>
                  <a:cubicBezTo>
                    <a:pt x="35" y="6"/>
                    <a:pt x="35" y="9"/>
                    <a:pt x="36" y="11"/>
                  </a:cubicBezTo>
                  <a:cubicBezTo>
                    <a:pt x="37" y="13"/>
                    <a:pt x="38" y="14"/>
                    <a:pt x="36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20"/>
                    <a:pt x="36" y="26"/>
                    <a:pt x="37" y="29"/>
                  </a:cubicBezTo>
                  <a:cubicBezTo>
                    <a:pt x="37" y="31"/>
                    <a:pt x="38" y="31"/>
                    <a:pt x="36" y="33"/>
                  </a:cubicBezTo>
                  <a:cubicBezTo>
                    <a:pt x="33" y="36"/>
                    <a:pt x="30" y="38"/>
                    <a:pt x="28" y="41"/>
                  </a:cubicBezTo>
                  <a:cubicBezTo>
                    <a:pt x="26" y="42"/>
                    <a:pt x="25" y="44"/>
                    <a:pt x="24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2"/>
                    <a:pt x="21" y="42"/>
                  </a:cubicBezTo>
                  <a:cubicBezTo>
                    <a:pt x="19" y="44"/>
                    <a:pt x="19" y="41"/>
                    <a:pt x="17" y="40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2" y="38"/>
                    <a:pt x="15" y="34"/>
                    <a:pt x="12" y="33"/>
                  </a:cubicBezTo>
                  <a:cubicBezTo>
                    <a:pt x="10" y="33"/>
                    <a:pt x="7" y="34"/>
                    <a:pt x="5" y="32"/>
                  </a:cubicBezTo>
                  <a:cubicBezTo>
                    <a:pt x="3" y="29"/>
                    <a:pt x="3" y="24"/>
                    <a:pt x="0" y="22"/>
                  </a:cubicBezTo>
                  <a:cubicBezTo>
                    <a:pt x="4" y="18"/>
                    <a:pt x="8" y="14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8" name="Freeform 8980" descr="© INSCALE GmbH, 05.05.2010&#10;http://www.presentationload.com/">
              <a:extLst>
                <a:ext uri="{FF2B5EF4-FFF2-40B4-BE49-F238E27FC236}">
                  <a16:creationId xmlns:a16="http://schemas.microsoft.com/office/drawing/2014/main" id="{49F45E04-F505-CB47-9DA7-833389EAA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174"/>
              <a:ext cx="51" cy="90"/>
            </a:xfrm>
            <a:custGeom>
              <a:avLst/>
              <a:gdLst>
                <a:gd name="T0" fmla="*/ 32 w 33"/>
                <a:gd name="T1" fmla="*/ 12 h 58"/>
                <a:gd name="T2" fmla="*/ 26 w 33"/>
                <a:gd name="T3" fmla="*/ 19 h 58"/>
                <a:gd name="T4" fmla="*/ 31 w 33"/>
                <a:gd name="T5" fmla="*/ 33 h 58"/>
                <a:gd name="T6" fmla="*/ 43 w 33"/>
                <a:gd name="T7" fmla="*/ 61 h 58"/>
                <a:gd name="T8" fmla="*/ 49 w 33"/>
                <a:gd name="T9" fmla="*/ 74 h 58"/>
                <a:gd name="T10" fmla="*/ 46 w 33"/>
                <a:gd name="T11" fmla="*/ 79 h 58"/>
                <a:gd name="T12" fmla="*/ 43 w 33"/>
                <a:gd name="T13" fmla="*/ 90 h 58"/>
                <a:gd name="T14" fmla="*/ 2 w 33"/>
                <a:gd name="T15" fmla="*/ 90 h 58"/>
                <a:gd name="T16" fmla="*/ 2 w 33"/>
                <a:gd name="T17" fmla="*/ 34 h 58"/>
                <a:gd name="T18" fmla="*/ 3 w 33"/>
                <a:gd name="T19" fmla="*/ 20 h 58"/>
                <a:gd name="T20" fmla="*/ 23 w 33"/>
                <a:gd name="T21" fmla="*/ 0 h 58"/>
                <a:gd name="T22" fmla="*/ 32 w 33"/>
                <a:gd name="T23" fmla="*/ 12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58"/>
                <a:gd name="T38" fmla="*/ 33 w 33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58">
                  <a:moveTo>
                    <a:pt x="21" y="8"/>
                  </a:moveTo>
                  <a:cubicBezTo>
                    <a:pt x="18" y="9"/>
                    <a:pt x="15" y="9"/>
                    <a:pt x="17" y="12"/>
                  </a:cubicBezTo>
                  <a:cubicBezTo>
                    <a:pt x="18" y="15"/>
                    <a:pt x="19" y="18"/>
                    <a:pt x="20" y="21"/>
                  </a:cubicBezTo>
                  <a:cubicBezTo>
                    <a:pt x="23" y="27"/>
                    <a:pt x="26" y="33"/>
                    <a:pt x="28" y="39"/>
                  </a:cubicBezTo>
                  <a:cubicBezTo>
                    <a:pt x="30" y="42"/>
                    <a:pt x="31" y="45"/>
                    <a:pt x="32" y="48"/>
                  </a:cubicBezTo>
                  <a:cubicBezTo>
                    <a:pt x="33" y="50"/>
                    <a:pt x="31" y="50"/>
                    <a:pt x="30" y="51"/>
                  </a:cubicBezTo>
                  <a:cubicBezTo>
                    <a:pt x="28" y="53"/>
                    <a:pt x="26" y="55"/>
                    <a:pt x="28" y="58"/>
                  </a:cubicBezTo>
                  <a:cubicBezTo>
                    <a:pt x="19" y="58"/>
                    <a:pt x="10" y="58"/>
                    <a:pt x="1" y="58"/>
                  </a:cubicBezTo>
                  <a:cubicBezTo>
                    <a:pt x="1" y="46"/>
                    <a:pt x="1" y="34"/>
                    <a:pt x="1" y="22"/>
                  </a:cubicBezTo>
                  <a:cubicBezTo>
                    <a:pt x="1" y="18"/>
                    <a:pt x="0" y="15"/>
                    <a:pt x="2" y="13"/>
                  </a:cubicBezTo>
                  <a:cubicBezTo>
                    <a:pt x="7" y="8"/>
                    <a:pt x="11" y="4"/>
                    <a:pt x="15" y="0"/>
                  </a:cubicBezTo>
                  <a:cubicBezTo>
                    <a:pt x="17" y="3"/>
                    <a:pt x="19" y="5"/>
                    <a:pt x="21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9" name="Freeform 8981" descr="© INSCALE GmbH, 05.05.2010&#10;http://www.presentationload.com/">
              <a:extLst>
                <a:ext uri="{FF2B5EF4-FFF2-40B4-BE49-F238E27FC236}">
                  <a16:creationId xmlns:a16="http://schemas.microsoft.com/office/drawing/2014/main" id="{F580FE69-0453-DE42-8D9C-2A5D2C35C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182"/>
              <a:ext cx="59" cy="51"/>
            </a:xfrm>
            <a:custGeom>
              <a:avLst/>
              <a:gdLst>
                <a:gd name="T0" fmla="*/ 59 w 38"/>
                <a:gd name="T1" fmla="*/ 6 h 33"/>
                <a:gd name="T2" fmla="*/ 45 w 38"/>
                <a:gd name="T3" fmla="*/ 19 h 33"/>
                <a:gd name="T4" fmla="*/ 40 w 38"/>
                <a:gd name="T5" fmla="*/ 23 h 33"/>
                <a:gd name="T6" fmla="*/ 43 w 38"/>
                <a:gd name="T7" fmla="*/ 26 h 33"/>
                <a:gd name="T8" fmla="*/ 48 w 38"/>
                <a:gd name="T9" fmla="*/ 32 h 33"/>
                <a:gd name="T10" fmla="*/ 48 w 38"/>
                <a:gd name="T11" fmla="*/ 31 h 33"/>
                <a:gd name="T12" fmla="*/ 48 w 38"/>
                <a:gd name="T13" fmla="*/ 34 h 33"/>
                <a:gd name="T14" fmla="*/ 50 w 38"/>
                <a:gd name="T15" fmla="*/ 32 h 33"/>
                <a:gd name="T16" fmla="*/ 43 w 38"/>
                <a:gd name="T17" fmla="*/ 40 h 33"/>
                <a:gd name="T18" fmla="*/ 26 w 38"/>
                <a:gd name="T19" fmla="*/ 51 h 33"/>
                <a:gd name="T20" fmla="*/ 26 w 38"/>
                <a:gd name="T21" fmla="*/ 49 h 33"/>
                <a:gd name="T22" fmla="*/ 26 w 38"/>
                <a:gd name="T23" fmla="*/ 49 h 33"/>
                <a:gd name="T24" fmla="*/ 26 w 38"/>
                <a:gd name="T25" fmla="*/ 49 h 33"/>
                <a:gd name="T26" fmla="*/ 25 w 38"/>
                <a:gd name="T27" fmla="*/ 49 h 33"/>
                <a:gd name="T28" fmla="*/ 26 w 38"/>
                <a:gd name="T29" fmla="*/ 46 h 33"/>
                <a:gd name="T30" fmla="*/ 23 w 38"/>
                <a:gd name="T31" fmla="*/ 49 h 33"/>
                <a:gd name="T32" fmla="*/ 22 w 38"/>
                <a:gd name="T33" fmla="*/ 42 h 33"/>
                <a:gd name="T34" fmla="*/ 17 w 38"/>
                <a:gd name="T35" fmla="*/ 37 h 33"/>
                <a:gd name="T36" fmla="*/ 17 w 38"/>
                <a:gd name="T37" fmla="*/ 39 h 33"/>
                <a:gd name="T38" fmla="*/ 12 w 38"/>
                <a:gd name="T39" fmla="*/ 36 h 33"/>
                <a:gd name="T40" fmla="*/ 8 w 38"/>
                <a:gd name="T41" fmla="*/ 31 h 33"/>
                <a:gd name="T42" fmla="*/ 5 w 38"/>
                <a:gd name="T43" fmla="*/ 28 h 33"/>
                <a:gd name="T44" fmla="*/ 3 w 38"/>
                <a:gd name="T45" fmla="*/ 22 h 33"/>
                <a:gd name="T46" fmla="*/ 2 w 38"/>
                <a:gd name="T47" fmla="*/ 17 h 33"/>
                <a:gd name="T48" fmla="*/ 14 w 38"/>
                <a:gd name="T49" fmla="*/ 9 h 33"/>
                <a:gd name="T50" fmla="*/ 26 w 38"/>
                <a:gd name="T51" fmla="*/ 2 h 33"/>
                <a:gd name="T52" fmla="*/ 33 w 38"/>
                <a:gd name="T53" fmla="*/ 0 h 33"/>
                <a:gd name="T54" fmla="*/ 34 w 38"/>
                <a:gd name="T55" fmla="*/ 5 h 33"/>
                <a:gd name="T56" fmla="*/ 34 w 38"/>
                <a:gd name="T57" fmla="*/ 3 h 33"/>
                <a:gd name="T58" fmla="*/ 36 w 38"/>
                <a:gd name="T59" fmla="*/ 5 h 33"/>
                <a:gd name="T60" fmla="*/ 36 w 38"/>
                <a:gd name="T61" fmla="*/ 3 h 33"/>
                <a:gd name="T62" fmla="*/ 37 w 38"/>
                <a:gd name="T63" fmla="*/ 3 h 33"/>
                <a:gd name="T64" fmla="*/ 50 w 38"/>
                <a:gd name="T65" fmla="*/ 2 h 33"/>
                <a:gd name="T66" fmla="*/ 50 w 38"/>
                <a:gd name="T67" fmla="*/ 6 h 33"/>
                <a:gd name="T68" fmla="*/ 50 w 38"/>
                <a:gd name="T69" fmla="*/ 6 h 33"/>
                <a:gd name="T70" fmla="*/ 59 w 38"/>
                <a:gd name="T71" fmla="*/ 6 h 33"/>
                <a:gd name="T72" fmla="*/ 59 w 38"/>
                <a:gd name="T73" fmla="*/ 6 h 33"/>
                <a:gd name="T74" fmla="*/ 59 w 38"/>
                <a:gd name="T75" fmla="*/ 6 h 3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8"/>
                <a:gd name="T115" fmla="*/ 0 h 33"/>
                <a:gd name="T116" fmla="*/ 38 w 38"/>
                <a:gd name="T117" fmla="*/ 33 h 3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8" h="33">
                  <a:moveTo>
                    <a:pt x="38" y="4"/>
                  </a:moveTo>
                  <a:cubicBezTo>
                    <a:pt x="38" y="8"/>
                    <a:pt x="32" y="11"/>
                    <a:pt x="29" y="12"/>
                  </a:cubicBezTo>
                  <a:cubicBezTo>
                    <a:pt x="27" y="13"/>
                    <a:pt x="26" y="13"/>
                    <a:pt x="26" y="15"/>
                  </a:cubicBezTo>
                  <a:cubicBezTo>
                    <a:pt x="26" y="16"/>
                    <a:pt x="28" y="17"/>
                    <a:pt x="28" y="17"/>
                  </a:cubicBezTo>
                  <a:cubicBezTo>
                    <a:pt x="29" y="18"/>
                    <a:pt x="30" y="19"/>
                    <a:pt x="31" y="21"/>
                  </a:cubicBezTo>
                  <a:cubicBezTo>
                    <a:pt x="31" y="21"/>
                    <a:pt x="31" y="20"/>
                    <a:pt x="31" y="20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4" y="24"/>
                    <a:pt x="31" y="24"/>
                    <a:pt x="28" y="26"/>
                  </a:cubicBezTo>
                  <a:cubicBezTo>
                    <a:pt x="24" y="27"/>
                    <a:pt x="21" y="32"/>
                    <a:pt x="17" y="33"/>
                  </a:cubicBezTo>
                  <a:cubicBezTo>
                    <a:pt x="17" y="33"/>
                    <a:pt x="18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1"/>
                    <a:pt x="17" y="30"/>
                  </a:cubicBezTo>
                  <a:cubicBezTo>
                    <a:pt x="17" y="31"/>
                    <a:pt x="16" y="31"/>
                    <a:pt x="15" y="32"/>
                  </a:cubicBezTo>
                  <a:cubicBezTo>
                    <a:pt x="14" y="30"/>
                    <a:pt x="15" y="29"/>
                    <a:pt x="14" y="27"/>
                  </a:cubicBezTo>
                  <a:cubicBezTo>
                    <a:pt x="14" y="25"/>
                    <a:pt x="13" y="26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9" y="22"/>
                    <a:pt x="8" y="23"/>
                  </a:cubicBezTo>
                  <a:cubicBezTo>
                    <a:pt x="7" y="24"/>
                    <a:pt x="6" y="21"/>
                    <a:pt x="5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2" y="16"/>
                    <a:pt x="3" y="15"/>
                    <a:pt x="2" y="14"/>
                  </a:cubicBezTo>
                  <a:cubicBezTo>
                    <a:pt x="2" y="13"/>
                    <a:pt x="0" y="12"/>
                    <a:pt x="1" y="11"/>
                  </a:cubicBezTo>
                  <a:cubicBezTo>
                    <a:pt x="1" y="9"/>
                    <a:pt x="7" y="7"/>
                    <a:pt x="9" y="6"/>
                  </a:cubicBezTo>
                  <a:cubicBezTo>
                    <a:pt x="11" y="5"/>
                    <a:pt x="18" y="4"/>
                    <a:pt x="17" y="1"/>
                  </a:cubicBezTo>
                  <a:cubicBezTo>
                    <a:pt x="18" y="2"/>
                    <a:pt x="19" y="1"/>
                    <a:pt x="21" y="0"/>
                  </a:cubicBezTo>
                  <a:cubicBezTo>
                    <a:pt x="22" y="1"/>
                    <a:pt x="22" y="2"/>
                    <a:pt x="22" y="3"/>
                  </a:cubicBezTo>
                  <a:cubicBezTo>
                    <a:pt x="22" y="3"/>
                    <a:pt x="22" y="2"/>
                    <a:pt x="22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6" y="2"/>
                    <a:pt x="30" y="3"/>
                    <a:pt x="32" y="1"/>
                  </a:cubicBezTo>
                  <a:cubicBezTo>
                    <a:pt x="33" y="2"/>
                    <a:pt x="31" y="3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4" y="4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0" name="Freeform 8982" descr="© INSCALE GmbH, 05.05.2010&#10;http://www.presentationload.com/">
              <a:extLst>
                <a:ext uri="{FF2B5EF4-FFF2-40B4-BE49-F238E27FC236}">
                  <a16:creationId xmlns:a16="http://schemas.microsoft.com/office/drawing/2014/main" id="{4FC1E1EB-42D4-7846-AA21-14194E468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182"/>
              <a:ext cx="66" cy="74"/>
            </a:xfrm>
            <a:custGeom>
              <a:avLst/>
              <a:gdLst>
                <a:gd name="T0" fmla="*/ 29 w 43"/>
                <a:gd name="T1" fmla="*/ 8 h 48"/>
                <a:gd name="T2" fmla="*/ 37 w 43"/>
                <a:gd name="T3" fmla="*/ 23 h 48"/>
                <a:gd name="T4" fmla="*/ 48 w 43"/>
                <a:gd name="T5" fmla="*/ 25 h 48"/>
                <a:gd name="T6" fmla="*/ 52 w 43"/>
                <a:gd name="T7" fmla="*/ 34 h 48"/>
                <a:gd name="T8" fmla="*/ 55 w 43"/>
                <a:gd name="T9" fmla="*/ 35 h 48"/>
                <a:gd name="T10" fmla="*/ 61 w 43"/>
                <a:gd name="T11" fmla="*/ 39 h 48"/>
                <a:gd name="T12" fmla="*/ 63 w 43"/>
                <a:gd name="T13" fmla="*/ 40 h 48"/>
                <a:gd name="T14" fmla="*/ 63 w 43"/>
                <a:gd name="T15" fmla="*/ 40 h 48"/>
                <a:gd name="T16" fmla="*/ 64 w 43"/>
                <a:gd name="T17" fmla="*/ 42 h 48"/>
                <a:gd name="T18" fmla="*/ 64 w 43"/>
                <a:gd name="T19" fmla="*/ 42 h 48"/>
                <a:gd name="T20" fmla="*/ 66 w 43"/>
                <a:gd name="T21" fmla="*/ 42 h 48"/>
                <a:gd name="T22" fmla="*/ 66 w 43"/>
                <a:gd name="T23" fmla="*/ 42 h 48"/>
                <a:gd name="T24" fmla="*/ 48 w 43"/>
                <a:gd name="T25" fmla="*/ 74 h 48"/>
                <a:gd name="T26" fmla="*/ 26 w 43"/>
                <a:gd name="T27" fmla="*/ 68 h 48"/>
                <a:gd name="T28" fmla="*/ 18 w 43"/>
                <a:gd name="T29" fmla="*/ 52 h 48"/>
                <a:gd name="T30" fmla="*/ 2 w 43"/>
                <a:gd name="T31" fmla="*/ 11 h 48"/>
                <a:gd name="T32" fmla="*/ 3 w 43"/>
                <a:gd name="T33" fmla="*/ 6 h 48"/>
                <a:gd name="T34" fmla="*/ 15 w 43"/>
                <a:gd name="T35" fmla="*/ 2 h 48"/>
                <a:gd name="T36" fmla="*/ 21 w 43"/>
                <a:gd name="T37" fmla="*/ 5 h 48"/>
                <a:gd name="T38" fmla="*/ 25 w 43"/>
                <a:gd name="T39" fmla="*/ 6 h 48"/>
                <a:gd name="T40" fmla="*/ 28 w 43"/>
                <a:gd name="T41" fmla="*/ 6 h 48"/>
                <a:gd name="T42" fmla="*/ 29 w 43"/>
                <a:gd name="T43" fmla="*/ 8 h 48"/>
                <a:gd name="T44" fmla="*/ 29 w 43"/>
                <a:gd name="T45" fmla="*/ 8 h 48"/>
                <a:gd name="T46" fmla="*/ 29 w 43"/>
                <a:gd name="T47" fmla="*/ 8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3"/>
                <a:gd name="T73" fmla="*/ 0 h 48"/>
                <a:gd name="T74" fmla="*/ 43 w 4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3" h="48">
                  <a:moveTo>
                    <a:pt x="19" y="5"/>
                  </a:moveTo>
                  <a:cubicBezTo>
                    <a:pt x="22" y="7"/>
                    <a:pt x="22" y="12"/>
                    <a:pt x="24" y="15"/>
                  </a:cubicBezTo>
                  <a:cubicBezTo>
                    <a:pt x="26" y="17"/>
                    <a:pt x="29" y="16"/>
                    <a:pt x="31" y="16"/>
                  </a:cubicBezTo>
                  <a:cubicBezTo>
                    <a:pt x="34" y="17"/>
                    <a:pt x="31" y="21"/>
                    <a:pt x="34" y="22"/>
                  </a:cubicBezTo>
                  <a:cubicBezTo>
                    <a:pt x="34" y="23"/>
                    <a:pt x="35" y="24"/>
                    <a:pt x="36" y="23"/>
                  </a:cubicBezTo>
                  <a:cubicBezTo>
                    <a:pt x="38" y="24"/>
                    <a:pt x="38" y="27"/>
                    <a:pt x="40" y="25"/>
                  </a:cubicBezTo>
                  <a:cubicBezTo>
                    <a:pt x="40" y="25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2" y="26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30"/>
                    <a:pt x="34" y="48"/>
                    <a:pt x="31" y="48"/>
                  </a:cubicBezTo>
                  <a:cubicBezTo>
                    <a:pt x="27" y="46"/>
                    <a:pt x="22" y="45"/>
                    <a:pt x="17" y="44"/>
                  </a:cubicBezTo>
                  <a:cubicBezTo>
                    <a:pt x="16" y="43"/>
                    <a:pt x="13" y="35"/>
                    <a:pt x="12" y="34"/>
                  </a:cubicBezTo>
                  <a:cubicBezTo>
                    <a:pt x="8" y="25"/>
                    <a:pt x="4" y="16"/>
                    <a:pt x="1" y="7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5" y="3"/>
                    <a:pt x="7" y="2"/>
                    <a:pt x="10" y="1"/>
                  </a:cubicBezTo>
                  <a:cubicBezTo>
                    <a:pt x="11" y="0"/>
                    <a:pt x="13" y="3"/>
                    <a:pt x="14" y="3"/>
                  </a:cubicBezTo>
                  <a:cubicBezTo>
                    <a:pt x="14" y="3"/>
                    <a:pt x="15" y="4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1" name="Freeform 8983" descr="© INSCALE GmbH, 05.05.2010&#10;http://www.presentationload.com/">
              <a:extLst>
                <a:ext uri="{FF2B5EF4-FFF2-40B4-BE49-F238E27FC236}">
                  <a16:creationId xmlns:a16="http://schemas.microsoft.com/office/drawing/2014/main" id="{428B1ADE-3B0D-F449-86D9-F2A3D353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3193"/>
              <a:ext cx="59" cy="75"/>
            </a:xfrm>
            <a:custGeom>
              <a:avLst/>
              <a:gdLst>
                <a:gd name="T0" fmla="*/ 57 w 38"/>
                <a:gd name="T1" fmla="*/ 0 h 49"/>
                <a:gd name="T2" fmla="*/ 57 w 38"/>
                <a:gd name="T3" fmla="*/ 67 h 49"/>
                <a:gd name="T4" fmla="*/ 56 w 38"/>
                <a:gd name="T5" fmla="*/ 72 h 49"/>
                <a:gd name="T6" fmla="*/ 37 w 38"/>
                <a:gd name="T7" fmla="*/ 72 h 49"/>
                <a:gd name="T8" fmla="*/ 2 w 38"/>
                <a:gd name="T9" fmla="*/ 75 h 49"/>
                <a:gd name="T10" fmla="*/ 2 w 38"/>
                <a:gd name="T11" fmla="*/ 5 h 49"/>
                <a:gd name="T12" fmla="*/ 3 w 38"/>
                <a:gd name="T13" fmla="*/ 0 h 49"/>
                <a:gd name="T14" fmla="*/ 22 w 38"/>
                <a:gd name="T15" fmla="*/ 0 h 49"/>
                <a:gd name="T16" fmla="*/ 57 w 38"/>
                <a:gd name="T17" fmla="*/ 0 h 49"/>
                <a:gd name="T18" fmla="*/ 57 w 38"/>
                <a:gd name="T19" fmla="*/ 0 h 49"/>
                <a:gd name="T20" fmla="*/ 57 w 38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49"/>
                <a:gd name="T35" fmla="*/ 38 w 38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49">
                  <a:moveTo>
                    <a:pt x="37" y="0"/>
                  </a:moveTo>
                  <a:cubicBezTo>
                    <a:pt x="37" y="15"/>
                    <a:pt x="37" y="29"/>
                    <a:pt x="37" y="44"/>
                  </a:cubicBezTo>
                  <a:cubicBezTo>
                    <a:pt x="37" y="46"/>
                    <a:pt x="38" y="47"/>
                    <a:pt x="36" y="47"/>
                  </a:cubicBezTo>
                  <a:cubicBezTo>
                    <a:pt x="32" y="47"/>
                    <a:pt x="28" y="47"/>
                    <a:pt x="24" y="47"/>
                  </a:cubicBezTo>
                  <a:cubicBezTo>
                    <a:pt x="16" y="48"/>
                    <a:pt x="9" y="48"/>
                    <a:pt x="1" y="49"/>
                  </a:cubicBezTo>
                  <a:cubicBezTo>
                    <a:pt x="1" y="33"/>
                    <a:pt x="1" y="18"/>
                    <a:pt x="1" y="3"/>
                  </a:cubicBezTo>
                  <a:cubicBezTo>
                    <a:pt x="1" y="1"/>
                    <a:pt x="0" y="0"/>
                    <a:pt x="2" y="0"/>
                  </a:cubicBezTo>
                  <a:cubicBezTo>
                    <a:pt x="6" y="0"/>
                    <a:pt x="10" y="0"/>
                    <a:pt x="14" y="0"/>
                  </a:cubicBezTo>
                  <a:cubicBezTo>
                    <a:pt x="22" y="0"/>
                    <a:pt x="3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2" name="Freeform 8984" descr="© INSCALE GmbH, 05.05.2010&#10;http://www.presentationload.com/">
              <a:extLst>
                <a:ext uri="{FF2B5EF4-FFF2-40B4-BE49-F238E27FC236}">
                  <a16:creationId xmlns:a16="http://schemas.microsoft.com/office/drawing/2014/main" id="{329A99C2-3FB7-1643-8C85-37A8D77CE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191"/>
              <a:ext cx="45" cy="75"/>
            </a:xfrm>
            <a:custGeom>
              <a:avLst/>
              <a:gdLst>
                <a:gd name="T0" fmla="*/ 45 w 29"/>
                <a:gd name="T1" fmla="*/ 5 h 48"/>
                <a:gd name="T2" fmla="*/ 45 w 29"/>
                <a:gd name="T3" fmla="*/ 67 h 48"/>
                <a:gd name="T4" fmla="*/ 45 w 29"/>
                <a:gd name="T5" fmla="*/ 73 h 48"/>
                <a:gd name="T6" fmla="*/ 31 w 29"/>
                <a:gd name="T7" fmla="*/ 73 h 48"/>
                <a:gd name="T8" fmla="*/ 0 w 29"/>
                <a:gd name="T9" fmla="*/ 75 h 48"/>
                <a:gd name="T10" fmla="*/ 0 w 29"/>
                <a:gd name="T11" fmla="*/ 2 h 48"/>
                <a:gd name="T12" fmla="*/ 25 w 29"/>
                <a:gd name="T13" fmla="*/ 2 h 48"/>
                <a:gd name="T14" fmla="*/ 40 w 29"/>
                <a:gd name="T15" fmla="*/ 2 h 48"/>
                <a:gd name="T16" fmla="*/ 45 w 29"/>
                <a:gd name="T17" fmla="*/ 5 h 48"/>
                <a:gd name="T18" fmla="*/ 45 w 29"/>
                <a:gd name="T19" fmla="*/ 5 h 48"/>
                <a:gd name="T20" fmla="*/ 45 w 29"/>
                <a:gd name="T21" fmla="*/ 5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48"/>
                <a:gd name="T35" fmla="*/ 29 w 29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48">
                  <a:moveTo>
                    <a:pt x="29" y="3"/>
                  </a:moveTo>
                  <a:cubicBezTo>
                    <a:pt x="29" y="17"/>
                    <a:pt x="29" y="30"/>
                    <a:pt x="29" y="43"/>
                  </a:cubicBezTo>
                  <a:cubicBezTo>
                    <a:pt x="29" y="44"/>
                    <a:pt x="29" y="47"/>
                    <a:pt x="29" y="47"/>
                  </a:cubicBezTo>
                  <a:cubicBezTo>
                    <a:pt x="26" y="47"/>
                    <a:pt x="23" y="47"/>
                    <a:pt x="20" y="47"/>
                  </a:cubicBezTo>
                  <a:cubicBezTo>
                    <a:pt x="14" y="47"/>
                    <a:pt x="7" y="47"/>
                    <a:pt x="0" y="48"/>
                  </a:cubicBezTo>
                  <a:cubicBezTo>
                    <a:pt x="0" y="32"/>
                    <a:pt x="0" y="16"/>
                    <a:pt x="0" y="1"/>
                  </a:cubicBezTo>
                  <a:cubicBezTo>
                    <a:pt x="5" y="1"/>
                    <a:pt x="11" y="1"/>
                    <a:pt x="16" y="1"/>
                  </a:cubicBezTo>
                  <a:cubicBezTo>
                    <a:pt x="19" y="1"/>
                    <a:pt x="23" y="1"/>
                    <a:pt x="26" y="1"/>
                  </a:cubicBezTo>
                  <a:cubicBezTo>
                    <a:pt x="29" y="1"/>
                    <a:pt x="29" y="0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3" name="Freeform 8985" descr="© INSCALE GmbH, 05.05.2010&#10;http://www.presentationload.com/">
              <a:extLst>
                <a:ext uri="{FF2B5EF4-FFF2-40B4-BE49-F238E27FC236}">
                  <a16:creationId xmlns:a16="http://schemas.microsoft.com/office/drawing/2014/main" id="{08B82D65-798B-374D-AB9A-5165205D7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3191"/>
              <a:ext cx="69" cy="58"/>
            </a:xfrm>
            <a:custGeom>
              <a:avLst/>
              <a:gdLst>
                <a:gd name="T0" fmla="*/ 69 w 44"/>
                <a:gd name="T1" fmla="*/ 2 h 37"/>
                <a:gd name="T2" fmla="*/ 69 w 44"/>
                <a:gd name="T3" fmla="*/ 56 h 37"/>
                <a:gd name="T4" fmla="*/ 16 w 44"/>
                <a:gd name="T5" fmla="*/ 56 h 37"/>
                <a:gd name="T6" fmla="*/ 0 w 44"/>
                <a:gd name="T7" fmla="*/ 56 h 37"/>
                <a:gd name="T8" fmla="*/ 0 w 44"/>
                <a:gd name="T9" fmla="*/ 30 h 37"/>
                <a:gd name="T10" fmla="*/ 0 w 44"/>
                <a:gd name="T11" fmla="*/ 3 h 37"/>
                <a:gd name="T12" fmla="*/ 14 w 44"/>
                <a:gd name="T13" fmla="*/ 2 h 37"/>
                <a:gd name="T14" fmla="*/ 69 w 44"/>
                <a:gd name="T15" fmla="*/ 2 h 37"/>
                <a:gd name="T16" fmla="*/ 69 w 44"/>
                <a:gd name="T17" fmla="*/ 2 h 37"/>
                <a:gd name="T18" fmla="*/ 69 w 44"/>
                <a:gd name="T19" fmla="*/ 2 h 37"/>
                <a:gd name="T20" fmla="*/ 69 w 44"/>
                <a:gd name="T21" fmla="*/ 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37"/>
                <a:gd name="T35" fmla="*/ 44 w 44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37">
                  <a:moveTo>
                    <a:pt x="44" y="1"/>
                  </a:moveTo>
                  <a:cubicBezTo>
                    <a:pt x="44" y="13"/>
                    <a:pt x="44" y="24"/>
                    <a:pt x="44" y="36"/>
                  </a:cubicBezTo>
                  <a:cubicBezTo>
                    <a:pt x="33" y="36"/>
                    <a:pt x="22" y="36"/>
                    <a:pt x="10" y="36"/>
                  </a:cubicBezTo>
                  <a:cubicBezTo>
                    <a:pt x="8" y="36"/>
                    <a:pt x="0" y="37"/>
                    <a:pt x="0" y="36"/>
                  </a:cubicBezTo>
                  <a:cubicBezTo>
                    <a:pt x="0" y="30"/>
                    <a:pt x="0" y="24"/>
                    <a:pt x="0" y="19"/>
                  </a:cubicBezTo>
                  <a:cubicBezTo>
                    <a:pt x="0" y="13"/>
                    <a:pt x="0" y="7"/>
                    <a:pt x="0" y="2"/>
                  </a:cubicBezTo>
                  <a:cubicBezTo>
                    <a:pt x="0" y="0"/>
                    <a:pt x="8" y="1"/>
                    <a:pt x="9" y="1"/>
                  </a:cubicBezTo>
                  <a:cubicBezTo>
                    <a:pt x="21" y="1"/>
                    <a:pt x="32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4" name="Freeform 8986" descr="© INSCALE GmbH, 05.05.2010&#10;http://www.presentationload.com/">
              <a:extLst>
                <a:ext uri="{FF2B5EF4-FFF2-40B4-BE49-F238E27FC236}">
                  <a16:creationId xmlns:a16="http://schemas.microsoft.com/office/drawing/2014/main" id="{361CCBD6-D67F-564E-88C3-FD85246B6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3203"/>
              <a:ext cx="73" cy="61"/>
            </a:xfrm>
            <a:custGeom>
              <a:avLst/>
              <a:gdLst>
                <a:gd name="T0" fmla="*/ 61 w 47"/>
                <a:gd name="T1" fmla="*/ 6 h 39"/>
                <a:gd name="T2" fmla="*/ 65 w 47"/>
                <a:gd name="T3" fmla="*/ 13 h 39"/>
                <a:gd name="T4" fmla="*/ 67 w 47"/>
                <a:gd name="T5" fmla="*/ 14 h 39"/>
                <a:gd name="T6" fmla="*/ 70 w 47"/>
                <a:gd name="T7" fmla="*/ 14 h 39"/>
                <a:gd name="T8" fmla="*/ 73 w 47"/>
                <a:gd name="T9" fmla="*/ 16 h 39"/>
                <a:gd name="T10" fmla="*/ 71 w 47"/>
                <a:gd name="T11" fmla="*/ 19 h 39"/>
                <a:gd name="T12" fmla="*/ 70 w 47"/>
                <a:gd name="T13" fmla="*/ 23 h 39"/>
                <a:gd name="T14" fmla="*/ 70 w 47"/>
                <a:gd name="T15" fmla="*/ 28 h 39"/>
                <a:gd name="T16" fmla="*/ 39 w 47"/>
                <a:gd name="T17" fmla="*/ 34 h 39"/>
                <a:gd name="T18" fmla="*/ 43 w 47"/>
                <a:gd name="T19" fmla="*/ 42 h 39"/>
                <a:gd name="T20" fmla="*/ 45 w 47"/>
                <a:gd name="T21" fmla="*/ 44 h 39"/>
                <a:gd name="T22" fmla="*/ 48 w 47"/>
                <a:gd name="T23" fmla="*/ 44 h 39"/>
                <a:gd name="T24" fmla="*/ 43 w 47"/>
                <a:gd name="T25" fmla="*/ 50 h 39"/>
                <a:gd name="T26" fmla="*/ 28 w 47"/>
                <a:gd name="T27" fmla="*/ 59 h 39"/>
                <a:gd name="T28" fmla="*/ 23 w 47"/>
                <a:gd name="T29" fmla="*/ 58 h 39"/>
                <a:gd name="T30" fmla="*/ 23 w 47"/>
                <a:gd name="T31" fmla="*/ 55 h 39"/>
                <a:gd name="T32" fmla="*/ 22 w 47"/>
                <a:gd name="T33" fmla="*/ 55 h 39"/>
                <a:gd name="T34" fmla="*/ 22 w 47"/>
                <a:gd name="T35" fmla="*/ 56 h 39"/>
                <a:gd name="T36" fmla="*/ 19 w 47"/>
                <a:gd name="T37" fmla="*/ 52 h 39"/>
                <a:gd name="T38" fmla="*/ 19 w 47"/>
                <a:gd name="T39" fmla="*/ 55 h 39"/>
                <a:gd name="T40" fmla="*/ 20 w 47"/>
                <a:gd name="T41" fmla="*/ 53 h 39"/>
                <a:gd name="T42" fmla="*/ 17 w 47"/>
                <a:gd name="T43" fmla="*/ 55 h 39"/>
                <a:gd name="T44" fmla="*/ 14 w 47"/>
                <a:gd name="T45" fmla="*/ 52 h 39"/>
                <a:gd name="T46" fmla="*/ 14 w 47"/>
                <a:gd name="T47" fmla="*/ 53 h 39"/>
                <a:gd name="T48" fmla="*/ 11 w 47"/>
                <a:gd name="T49" fmla="*/ 53 h 39"/>
                <a:gd name="T50" fmla="*/ 12 w 47"/>
                <a:gd name="T51" fmla="*/ 56 h 39"/>
                <a:gd name="T52" fmla="*/ 9 w 47"/>
                <a:gd name="T53" fmla="*/ 55 h 39"/>
                <a:gd name="T54" fmla="*/ 9 w 47"/>
                <a:gd name="T55" fmla="*/ 52 h 39"/>
                <a:gd name="T56" fmla="*/ 8 w 47"/>
                <a:gd name="T57" fmla="*/ 53 h 39"/>
                <a:gd name="T58" fmla="*/ 8 w 47"/>
                <a:gd name="T59" fmla="*/ 50 h 39"/>
                <a:gd name="T60" fmla="*/ 6 w 47"/>
                <a:gd name="T61" fmla="*/ 47 h 39"/>
                <a:gd name="T62" fmla="*/ 0 w 47"/>
                <a:gd name="T63" fmla="*/ 48 h 39"/>
                <a:gd name="T64" fmla="*/ 12 w 47"/>
                <a:gd name="T65" fmla="*/ 25 h 39"/>
                <a:gd name="T66" fmla="*/ 25 w 47"/>
                <a:gd name="T67" fmla="*/ 11 h 39"/>
                <a:gd name="T68" fmla="*/ 36 w 47"/>
                <a:gd name="T69" fmla="*/ 2 h 39"/>
                <a:gd name="T70" fmla="*/ 37 w 47"/>
                <a:gd name="T71" fmla="*/ 2 h 39"/>
                <a:gd name="T72" fmla="*/ 39 w 47"/>
                <a:gd name="T73" fmla="*/ 0 h 39"/>
                <a:gd name="T74" fmla="*/ 40 w 47"/>
                <a:gd name="T75" fmla="*/ 2 h 39"/>
                <a:gd name="T76" fmla="*/ 42 w 47"/>
                <a:gd name="T77" fmla="*/ 2 h 39"/>
                <a:gd name="T78" fmla="*/ 45 w 47"/>
                <a:gd name="T79" fmla="*/ 2 h 39"/>
                <a:gd name="T80" fmla="*/ 45 w 47"/>
                <a:gd name="T81" fmla="*/ 2 h 39"/>
                <a:gd name="T82" fmla="*/ 48 w 47"/>
                <a:gd name="T83" fmla="*/ 5 h 39"/>
                <a:gd name="T84" fmla="*/ 51 w 47"/>
                <a:gd name="T85" fmla="*/ 5 h 39"/>
                <a:gd name="T86" fmla="*/ 57 w 47"/>
                <a:gd name="T87" fmla="*/ 8 h 39"/>
                <a:gd name="T88" fmla="*/ 61 w 47"/>
                <a:gd name="T89" fmla="*/ 6 h 3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7"/>
                <a:gd name="T136" fmla="*/ 0 h 39"/>
                <a:gd name="T137" fmla="*/ 47 w 47"/>
                <a:gd name="T138" fmla="*/ 39 h 3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7" h="39">
                  <a:moveTo>
                    <a:pt x="39" y="4"/>
                  </a:moveTo>
                  <a:cubicBezTo>
                    <a:pt x="40" y="4"/>
                    <a:pt x="41" y="6"/>
                    <a:pt x="42" y="8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4" y="10"/>
                    <a:pt x="44" y="9"/>
                    <a:pt x="45" y="9"/>
                  </a:cubicBezTo>
                  <a:cubicBezTo>
                    <a:pt x="45" y="9"/>
                    <a:pt x="46" y="9"/>
                    <a:pt x="47" y="10"/>
                  </a:cubicBezTo>
                  <a:cubicBezTo>
                    <a:pt x="47" y="11"/>
                    <a:pt x="46" y="11"/>
                    <a:pt x="46" y="12"/>
                  </a:cubicBezTo>
                  <a:cubicBezTo>
                    <a:pt x="46" y="12"/>
                    <a:pt x="45" y="14"/>
                    <a:pt x="45" y="15"/>
                  </a:cubicBezTo>
                  <a:cubicBezTo>
                    <a:pt x="45" y="15"/>
                    <a:pt x="45" y="18"/>
                    <a:pt x="45" y="18"/>
                  </a:cubicBezTo>
                  <a:cubicBezTo>
                    <a:pt x="38" y="20"/>
                    <a:pt x="32" y="21"/>
                    <a:pt x="25" y="22"/>
                  </a:cubicBezTo>
                  <a:cubicBezTo>
                    <a:pt x="22" y="22"/>
                    <a:pt x="26" y="26"/>
                    <a:pt x="28" y="27"/>
                  </a:cubicBezTo>
                  <a:cubicBezTo>
                    <a:pt x="28" y="27"/>
                    <a:pt x="28" y="28"/>
                    <a:pt x="29" y="28"/>
                  </a:cubicBezTo>
                  <a:cubicBezTo>
                    <a:pt x="29" y="28"/>
                    <a:pt x="31" y="28"/>
                    <a:pt x="31" y="28"/>
                  </a:cubicBezTo>
                  <a:cubicBezTo>
                    <a:pt x="32" y="29"/>
                    <a:pt x="29" y="31"/>
                    <a:pt x="28" y="32"/>
                  </a:cubicBezTo>
                  <a:cubicBezTo>
                    <a:pt x="25" y="35"/>
                    <a:pt x="22" y="38"/>
                    <a:pt x="18" y="38"/>
                  </a:cubicBezTo>
                  <a:cubicBezTo>
                    <a:pt x="17" y="39"/>
                    <a:pt x="16" y="37"/>
                    <a:pt x="15" y="37"/>
                  </a:cubicBezTo>
                  <a:cubicBezTo>
                    <a:pt x="15" y="37"/>
                    <a:pt x="15" y="36"/>
                    <a:pt x="15" y="35"/>
                  </a:cubicBezTo>
                  <a:cubicBezTo>
                    <a:pt x="15" y="36"/>
                    <a:pt x="13" y="34"/>
                    <a:pt x="14" y="35"/>
                  </a:cubicBezTo>
                  <a:cubicBezTo>
                    <a:pt x="14" y="35"/>
                    <a:pt x="14" y="36"/>
                    <a:pt x="14" y="36"/>
                  </a:cubicBezTo>
                  <a:cubicBezTo>
                    <a:pt x="12" y="35"/>
                    <a:pt x="14" y="33"/>
                    <a:pt x="12" y="33"/>
                  </a:cubicBezTo>
                  <a:cubicBezTo>
                    <a:pt x="13" y="34"/>
                    <a:pt x="13" y="33"/>
                    <a:pt x="12" y="35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1" y="34"/>
                    <a:pt x="12" y="33"/>
                    <a:pt x="11" y="35"/>
                  </a:cubicBezTo>
                  <a:cubicBezTo>
                    <a:pt x="11" y="34"/>
                    <a:pt x="10" y="34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4"/>
                    <a:pt x="8" y="34"/>
                    <a:pt x="7" y="34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7" y="34"/>
                    <a:pt x="7" y="35"/>
                    <a:pt x="6" y="35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6" y="33"/>
                    <a:pt x="6" y="33"/>
                    <a:pt x="5" y="34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4" y="32"/>
                    <a:pt x="3" y="32"/>
                    <a:pt x="4" y="30"/>
                  </a:cubicBezTo>
                  <a:cubicBezTo>
                    <a:pt x="3" y="31"/>
                    <a:pt x="1" y="33"/>
                    <a:pt x="0" y="31"/>
                  </a:cubicBezTo>
                  <a:cubicBezTo>
                    <a:pt x="2" y="26"/>
                    <a:pt x="5" y="21"/>
                    <a:pt x="8" y="16"/>
                  </a:cubicBezTo>
                  <a:cubicBezTo>
                    <a:pt x="10" y="12"/>
                    <a:pt x="13" y="10"/>
                    <a:pt x="16" y="7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6" y="1"/>
                    <a:pt x="26" y="1"/>
                  </a:cubicBezTo>
                  <a:cubicBezTo>
                    <a:pt x="27" y="1"/>
                    <a:pt x="27" y="2"/>
                    <a:pt x="27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31" y="1"/>
                    <a:pt x="30" y="2"/>
                    <a:pt x="31" y="3"/>
                  </a:cubicBezTo>
                  <a:cubicBezTo>
                    <a:pt x="31" y="3"/>
                    <a:pt x="33" y="3"/>
                    <a:pt x="33" y="3"/>
                  </a:cubicBezTo>
                  <a:cubicBezTo>
                    <a:pt x="34" y="3"/>
                    <a:pt x="36" y="5"/>
                    <a:pt x="37" y="5"/>
                  </a:cubicBezTo>
                  <a:cubicBezTo>
                    <a:pt x="39" y="5"/>
                    <a:pt x="37" y="4"/>
                    <a:pt x="39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5" name="Freeform 8988" descr="© INSCALE GmbH, 05.05.2010&#10;http://www.presentationload.com/">
              <a:extLst>
                <a:ext uri="{FF2B5EF4-FFF2-40B4-BE49-F238E27FC236}">
                  <a16:creationId xmlns:a16="http://schemas.microsoft.com/office/drawing/2014/main" id="{5F4A6610-5FC1-BC47-AD4D-EC79B4D0E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3222"/>
              <a:ext cx="43" cy="42"/>
            </a:xfrm>
            <a:custGeom>
              <a:avLst/>
              <a:gdLst>
                <a:gd name="T0" fmla="*/ 0 w 28"/>
                <a:gd name="T1" fmla="*/ 42 h 27"/>
                <a:gd name="T2" fmla="*/ 5 w 28"/>
                <a:gd name="T3" fmla="*/ 34 h 27"/>
                <a:gd name="T4" fmla="*/ 6 w 28"/>
                <a:gd name="T5" fmla="*/ 26 h 27"/>
                <a:gd name="T6" fmla="*/ 6 w 28"/>
                <a:gd name="T7" fmla="*/ 33 h 27"/>
                <a:gd name="T8" fmla="*/ 8 w 28"/>
                <a:gd name="T9" fmla="*/ 31 h 27"/>
                <a:gd name="T10" fmla="*/ 15 w 28"/>
                <a:gd name="T11" fmla="*/ 23 h 27"/>
                <a:gd name="T12" fmla="*/ 14 w 28"/>
                <a:gd name="T13" fmla="*/ 23 h 27"/>
                <a:gd name="T14" fmla="*/ 22 w 28"/>
                <a:gd name="T15" fmla="*/ 17 h 27"/>
                <a:gd name="T16" fmla="*/ 22 w 28"/>
                <a:gd name="T17" fmla="*/ 16 h 27"/>
                <a:gd name="T18" fmla="*/ 23 w 28"/>
                <a:gd name="T19" fmla="*/ 16 h 27"/>
                <a:gd name="T20" fmla="*/ 25 w 28"/>
                <a:gd name="T21" fmla="*/ 16 h 27"/>
                <a:gd name="T22" fmla="*/ 23 w 28"/>
                <a:gd name="T23" fmla="*/ 14 h 27"/>
                <a:gd name="T24" fmla="*/ 26 w 28"/>
                <a:gd name="T25" fmla="*/ 12 h 27"/>
                <a:gd name="T26" fmla="*/ 26 w 28"/>
                <a:gd name="T27" fmla="*/ 14 h 27"/>
                <a:gd name="T28" fmla="*/ 28 w 28"/>
                <a:gd name="T29" fmla="*/ 14 h 27"/>
                <a:gd name="T30" fmla="*/ 28 w 28"/>
                <a:gd name="T31" fmla="*/ 14 h 27"/>
                <a:gd name="T32" fmla="*/ 29 w 28"/>
                <a:gd name="T33" fmla="*/ 12 h 27"/>
                <a:gd name="T34" fmla="*/ 28 w 28"/>
                <a:gd name="T35" fmla="*/ 12 h 27"/>
                <a:gd name="T36" fmla="*/ 29 w 28"/>
                <a:gd name="T37" fmla="*/ 11 h 27"/>
                <a:gd name="T38" fmla="*/ 34 w 28"/>
                <a:gd name="T39" fmla="*/ 9 h 27"/>
                <a:gd name="T40" fmla="*/ 35 w 28"/>
                <a:gd name="T41" fmla="*/ 9 h 27"/>
                <a:gd name="T42" fmla="*/ 40 w 28"/>
                <a:gd name="T43" fmla="*/ 6 h 27"/>
                <a:gd name="T44" fmla="*/ 38 w 28"/>
                <a:gd name="T45" fmla="*/ 6 h 27"/>
                <a:gd name="T46" fmla="*/ 40 w 28"/>
                <a:gd name="T47" fmla="*/ 3 h 27"/>
                <a:gd name="T48" fmla="*/ 41 w 28"/>
                <a:gd name="T49" fmla="*/ 0 h 27"/>
                <a:gd name="T50" fmla="*/ 43 w 28"/>
                <a:gd name="T51" fmla="*/ 5 h 27"/>
                <a:gd name="T52" fmla="*/ 31 w 28"/>
                <a:gd name="T53" fmla="*/ 16 h 27"/>
                <a:gd name="T54" fmla="*/ 0 w 28"/>
                <a:gd name="T55" fmla="*/ 42 h 27"/>
                <a:gd name="T56" fmla="*/ 0 w 28"/>
                <a:gd name="T57" fmla="*/ 42 h 27"/>
                <a:gd name="T58" fmla="*/ 0 w 28"/>
                <a:gd name="T59" fmla="*/ 42 h 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"/>
                <a:gd name="T91" fmla="*/ 0 h 27"/>
                <a:gd name="T92" fmla="*/ 28 w 28"/>
                <a:gd name="T93" fmla="*/ 27 h 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" h="27">
                  <a:moveTo>
                    <a:pt x="0" y="27"/>
                  </a:moveTo>
                  <a:cubicBezTo>
                    <a:pt x="1" y="25"/>
                    <a:pt x="2" y="24"/>
                    <a:pt x="3" y="22"/>
                  </a:cubicBezTo>
                  <a:cubicBezTo>
                    <a:pt x="3" y="21"/>
                    <a:pt x="1" y="18"/>
                    <a:pt x="4" y="17"/>
                  </a:cubicBezTo>
                  <a:cubicBezTo>
                    <a:pt x="5" y="18"/>
                    <a:pt x="4" y="19"/>
                    <a:pt x="4" y="21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4" y="17"/>
                    <a:pt x="9" y="18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5"/>
                    <a:pt x="12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7"/>
                    <a:pt x="20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4" y="6"/>
                    <a:pt x="25" y="5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2"/>
                    <a:pt x="26" y="0"/>
                    <a:pt x="27" y="0"/>
                  </a:cubicBezTo>
                  <a:cubicBezTo>
                    <a:pt x="28" y="0"/>
                    <a:pt x="28" y="3"/>
                    <a:pt x="28" y="3"/>
                  </a:cubicBezTo>
                  <a:cubicBezTo>
                    <a:pt x="28" y="6"/>
                    <a:pt x="22" y="8"/>
                    <a:pt x="20" y="10"/>
                  </a:cubicBezTo>
                  <a:cubicBezTo>
                    <a:pt x="13" y="15"/>
                    <a:pt x="6" y="21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6" name="Freeform 8989" descr="© INSCALE GmbH, 05.05.2010&#10;http://www.presentationload.com/">
              <a:extLst>
                <a:ext uri="{FF2B5EF4-FFF2-40B4-BE49-F238E27FC236}">
                  <a16:creationId xmlns:a16="http://schemas.microsoft.com/office/drawing/2014/main" id="{9646EFEC-C3BB-D648-9B8A-1A9D60334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222"/>
              <a:ext cx="6" cy="5"/>
            </a:xfrm>
            <a:custGeom>
              <a:avLst/>
              <a:gdLst>
                <a:gd name="T0" fmla="*/ 2 w 4"/>
                <a:gd name="T1" fmla="*/ 3 h 3"/>
                <a:gd name="T2" fmla="*/ 6 w 4"/>
                <a:gd name="T3" fmla="*/ 0 h 3"/>
                <a:gd name="T4" fmla="*/ 0 w 4"/>
                <a:gd name="T5" fmla="*/ 5 h 3"/>
                <a:gd name="T6" fmla="*/ 2 w 4"/>
                <a:gd name="T7" fmla="*/ 3 h 3"/>
                <a:gd name="T8" fmla="*/ 2 w 4"/>
                <a:gd name="T9" fmla="*/ 3 h 3"/>
                <a:gd name="T10" fmla="*/ 2 w 4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1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7" name="Freeform 8995" descr="© INSCALE GmbH, 05.05.2010&#10;http://www.presentationload.com/">
              <a:extLst>
                <a:ext uri="{FF2B5EF4-FFF2-40B4-BE49-F238E27FC236}">
                  <a16:creationId xmlns:a16="http://schemas.microsoft.com/office/drawing/2014/main" id="{D4C297FA-707B-7E4F-BF45-A2960246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232"/>
              <a:ext cx="44" cy="52"/>
            </a:xfrm>
            <a:custGeom>
              <a:avLst/>
              <a:gdLst>
                <a:gd name="T0" fmla="*/ 44 w 28"/>
                <a:gd name="T1" fmla="*/ 6 h 34"/>
                <a:gd name="T2" fmla="*/ 39 w 28"/>
                <a:gd name="T3" fmla="*/ 17 h 34"/>
                <a:gd name="T4" fmla="*/ 36 w 28"/>
                <a:gd name="T5" fmla="*/ 20 h 34"/>
                <a:gd name="T6" fmla="*/ 35 w 28"/>
                <a:gd name="T7" fmla="*/ 23 h 34"/>
                <a:gd name="T8" fmla="*/ 33 w 28"/>
                <a:gd name="T9" fmla="*/ 24 h 34"/>
                <a:gd name="T10" fmla="*/ 33 w 28"/>
                <a:gd name="T11" fmla="*/ 21 h 34"/>
                <a:gd name="T12" fmla="*/ 25 w 28"/>
                <a:gd name="T13" fmla="*/ 24 h 34"/>
                <a:gd name="T14" fmla="*/ 25 w 28"/>
                <a:gd name="T15" fmla="*/ 24 h 34"/>
                <a:gd name="T16" fmla="*/ 20 w 28"/>
                <a:gd name="T17" fmla="*/ 37 h 34"/>
                <a:gd name="T18" fmla="*/ 20 w 28"/>
                <a:gd name="T19" fmla="*/ 35 h 34"/>
                <a:gd name="T20" fmla="*/ 16 w 28"/>
                <a:gd name="T21" fmla="*/ 43 h 34"/>
                <a:gd name="T22" fmla="*/ 11 w 28"/>
                <a:gd name="T23" fmla="*/ 52 h 34"/>
                <a:gd name="T24" fmla="*/ 0 w 28"/>
                <a:gd name="T25" fmla="*/ 31 h 34"/>
                <a:gd name="T26" fmla="*/ 19 w 28"/>
                <a:gd name="T27" fmla="*/ 21 h 34"/>
                <a:gd name="T28" fmla="*/ 22 w 28"/>
                <a:gd name="T29" fmla="*/ 15 h 34"/>
                <a:gd name="T30" fmla="*/ 20 w 28"/>
                <a:gd name="T31" fmla="*/ 15 h 34"/>
                <a:gd name="T32" fmla="*/ 14 w 28"/>
                <a:gd name="T33" fmla="*/ 12 h 34"/>
                <a:gd name="T34" fmla="*/ 11 w 28"/>
                <a:gd name="T35" fmla="*/ 9 h 34"/>
                <a:gd name="T36" fmla="*/ 22 w 28"/>
                <a:gd name="T37" fmla="*/ 5 h 34"/>
                <a:gd name="T38" fmla="*/ 44 w 28"/>
                <a:gd name="T39" fmla="*/ 0 h 34"/>
                <a:gd name="T40" fmla="*/ 44 w 28"/>
                <a:gd name="T41" fmla="*/ 6 h 34"/>
                <a:gd name="T42" fmla="*/ 44 w 28"/>
                <a:gd name="T43" fmla="*/ 6 h 34"/>
                <a:gd name="T44" fmla="*/ 44 w 28"/>
                <a:gd name="T45" fmla="*/ 6 h 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8"/>
                <a:gd name="T70" fmla="*/ 0 h 34"/>
                <a:gd name="T71" fmla="*/ 28 w 28"/>
                <a:gd name="T72" fmla="*/ 34 h 3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8" h="34">
                  <a:moveTo>
                    <a:pt x="28" y="4"/>
                  </a:moveTo>
                  <a:cubicBezTo>
                    <a:pt x="27" y="7"/>
                    <a:pt x="27" y="9"/>
                    <a:pt x="25" y="11"/>
                  </a:cubicBezTo>
                  <a:cubicBezTo>
                    <a:pt x="23" y="12"/>
                    <a:pt x="21" y="13"/>
                    <a:pt x="23" y="13"/>
                  </a:cubicBezTo>
                  <a:cubicBezTo>
                    <a:pt x="23" y="14"/>
                    <a:pt x="22" y="14"/>
                    <a:pt x="22" y="15"/>
                  </a:cubicBezTo>
                  <a:cubicBezTo>
                    <a:pt x="22" y="15"/>
                    <a:pt x="21" y="15"/>
                    <a:pt x="21" y="16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0" y="16"/>
                    <a:pt x="19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3"/>
                    <a:pt x="14" y="23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4"/>
                    <a:pt x="12" y="27"/>
                    <a:pt x="10" y="28"/>
                  </a:cubicBezTo>
                  <a:cubicBezTo>
                    <a:pt x="9" y="29"/>
                    <a:pt x="8" y="32"/>
                    <a:pt x="7" y="34"/>
                  </a:cubicBezTo>
                  <a:cubicBezTo>
                    <a:pt x="5" y="30"/>
                    <a:pt x="1" y="25"/>
                    <a:pt x="0" y="20"/>
                  </a:cubicBezTo>
                  <a:cubicBezTo>
                    <a:pt x="3" y="22"/>
                    <a:pt x="10" y="16"/>
                    <a:pt x="12" y="14"/>
                  </a:cubicBezTo>
                  <a:cubicBezTo>
                    <a:pt x="12" y="13"/>
                    <a:pt x="14" y="11"/>
                    <a:pt x="14" y="10"/>
                  </a:cubicBezTo>
                  <a:cubicBezTo>
                    <a:pt x="14" y="9"/>
                    <a:pt x="14" y="10"/>
                    <a:pt x="13" y="10"/>
                  </a:cubicBezTo>
                  <a:cubicBezTo>
                    <a:pt x="12" y="9"/>
                    <a:pt x="10" y="8"/>
                    <a:pt x="9" y="8"/>
                  </a:cubicBezTo>
                  <a:cubicBezTo>
                    <a:pt x="9" y="7"/>
                    <a:pt x="8" y="7"/>
                    <a:pt x="7" y="6"/>
                  </a:cubicBezTo>
                  <a:cubicBezTo>
                    <a:pt x="7" y="3"/>
                    <a:pt x="12" y="3"/>
                    <a:pt x="14" y="3"/>
                  </a:cubicBezTo>
                  <a:cubicBezTo>
                    <a:pt x="19" y="2"/>
                    <a:pt x="23" y="1"/>
                    <a:pt x="28" y="0"/>
                  </a:cubicBezTo>
                  <a:cubicBezTo>
                    <a:pt x="27" y="2"/>
                    <a:pt x="26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8" name="Freeform 8998" descr="© INSCALE GmbH, 05.05.2010&#10;http://www.presentationload.com/">
              <a:extLst>
                <a:ext uri="{FF2B5EF4-FFF2-40B4-BE49-F238E27FC236}">
                  <a16:creationId xmlns:a16="http://schemas.microsoft.com/office/drawing/2014/main" id="{118FA2A5-C009-1F4B-B242-B968C8A7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3238"/>
              <a:ext cx="5" cy="6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6 h 4"/>
                <a:gd name="T4" fmla="*/ 0 w 3"/>
                <a:gd name="T5" fmla="*/ 6 h 4"/>
                <a:gd name="T6" fmla="*/ 2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0"/>
                  </a:moveTo>
                  <a:cubicBezTo>
                    <a:pt x="1" y="1"/>
                    <a:pt x="3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9" name="Freeform 8999" descr="© INSCALE GmbH, 05.05.2010&#10;http://www.presentationload.com/">
              <a:extLst>
                <a:ext uri="{FF2B5EF4-FFF2-40B4-BE49-F238E27FC236}">
                  <a16:creationId xmlns:a16="http://schemas.microsoft.com/office/drawing/2014/main" id="{0E67685A-994B-8644-94C7-C243CF04F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247"/>
              <a:ext cx="133" cy="121"/>
            </a:xfrm>
            <a:custGeom>
              <a:avLst/>
              <a:gdLst>
                <a:gd name="T0" fmla="*/ 0 w 86"/>
                <a:gd name="T1" fmla="*/ 0 h 78"/>
                <a:gd name="T2" fmla="*/ 49 w 86"/>
                <a:gd name="T3" fmla="*/ 0 h 78"/>
                <a:gd name="T4" fmla="*/ 77 w 86"/>
                <a:gd name="T5" fmla="*/ 0 h 78"/>
                <a:gd name="T6" fmla="*/ 77 w 86"/>
                <a:gd name="T7" fmla="*/ 22 h 78"/>
                <a:gd name="T8" fmla="*/ 133 w 86"/>
                <a:gd name="T9" fmla="*/ 19 h 78"/>
                <a:gd name="T10" fmla="*/ 133 w 86"/>
                <a:gd name="T11" fmla="*/ 116 h 78"/>
                <a:gd name="T12" fmla="*/ 104 w 86"/>
                <a:gd name="T13" fmla="*/ 116 h 78"/>
                <a:gd name="T14" fmla="*/ 87 w 86"/>
                <a:gd name="T15" fmla="*/ 116 h 78"/>
                <a:gd name="T16" fmla="*/ 84 w 86"/>
                <a:gd name="T17" fmla="*/ 116 h 78"/>
                <a:gd name="T18" fmla="*/ 79 w 86"/>
                <a:gd name="T19" fmla="*/ 112 h 78"/>
                <a:gd name="T20" fmla="*/ 68 w 86"/>
                <a:gd name="T21" fmla="*/ 113 h 78"/>
                <a:gd name="T22" fmla="*/ 63 w 86"/>
                <a:gd name="T23" fmla="*/ 109 h 78"/>
                <a:gd name="T24" fmla="*/ 67 w 86"/>
                <a:gd name="T25" fmla="*/ 105 h 78"/>
                <a:gd name="T26" fmla="*/ 68 w 86"/>
                <a:gd name="T27" fmla="*/ 99 h 78"/>
                <a:gd name="T28" fmla="*/ 68 w 86"/>
                <a:gd name="T29" fmla="*/ 95 h 78"/>
                <a:gd name="T30" fmla="*/ 70 w 86"/>
                <a:gd name="T31" fmla="*/ 90 h 78"/>
                <a:gd name="T32" fmla="*/ 67 w 86"/>
                <a:gd name="T33" fmla="*/ 87 h 78"/>
                <a:gd name="T34" fmla="*/ 65 w 86"/>
                <a:gd name="T35" fmla="*/ 84 h 78"/>
                <a:gd name="T36" fmla="*/ 63 w 86"/>
                <a:gd name="T37" fmla="*/ 74 h 78"/>
                <a:gd name="T38" fmla="*/ 62 w 86"/>
                <a:gd name="T39" fmla="*/ 74 h 78"/>
                <a:gd name="T40" fmla="*/ 59 w 86"/>
                <a:gd name="T41" fmla="*/ 74 h 78"/>
                <a:gd name="T42" fmla="*/ 60 w 86"/>
                <a:gd name="T43" fmla="*/ 73 h 78"/>
                <a:gd name="T44" fmla="*/ 56 w 86"/>
                <a:gd name="T45" fmla="*/ 70 h 78"/>
                <a:gd name="T46" fmla="*/ 49 w 86"/>
                <a:gd name="T47" fmla="*/ 67 h 78"/>
                <a:gd name="T48" fmla="*/ 42 w 86"/>
                <a:gd name="T49" fmla="*/ 59 h 78"/>
                <a:gd name="T50" fmla="*/ 40 w 86"/>
                <a:gd name="T51" fmla="*/ 59 h 78"/>
                <a:gd name="T52" fmla="*/ 39 w 86"/>
                <a:gd name="T53" fmla="*/ 56 h 78"/>
                <a:gd name="T54" fmla="*/ 39 w 86"/>
                <a:gd name="T55" fmla="*/ 53 h 78"/>
                <a:gd name="T56" fmla="*/ 36 w 86"/>
                <a:gd name="T57" fmla="*/ 54 h 78"/>
                <a:gd name="T58" fmla="*/ 34 w 86"/>
                <a:gd name="T59" fmla="*/ 51 h 78"/>
                <a:gd name="T60" fmla="*/ 31 w 86"/>
                <a:gd name="T61" fmla="*/ 48 h 78"/>
                <a:gd name="T62" fmla="*/ 31 w 86"/>
                <a:gd name="T63" fmla="*/ 43 h 78"/>
                <a:gd name="T64" fmla="*/ 29 w 86"/>
                <a:gd name="T65" fmla="*/ 39 h 78"/>
                <a:gd name="T66" fmla="*/ 26 w 86"/>
                <a:gd name="T67" fmla="*/ 29 h 78"/>
                <a:gd name="T68" fmla="*/ 20 w 86"/>
                <a:gd name="T69" fmla="*/ 22 h 78"/>
                <a:gd name="T70" fmla="*/ 17 w 86"/>
                <a:gd name="T71" fmla="*/ 16 h 78"/>
                <a:gd name="T72" fmla="*/ 15 w 86"/>
                <a:gd name="T73" fmla="*/ 12 h 78"/>
                <a:gd name="T74" fmla="*/ 12 w 86"/>
                <a:gd name="T75" fmla="*/ 8 h 78"/>
                <a:gd name="T76" fmla="*/ 8 w 86"/>
                <a:gd name="T77" fmla="*/ 5 h 78"/>
                <a:gd name="T78" fmla="*/ 0 w 86"/>
                <a:gd name="T79" fmla="*/ 0 h 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6"/>
                <a:gd name="T121" fmla="*/ 0 h 78"/>
                <a:gd name="T122" fmla="*/ 86 w 86"/>
                <a:gd name="T123" fmla="*/ 78 h 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6" h="78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38" y="0"/>
                    <a:pt x="44" y="0"/>
                    <a:pt x="50" y="0"/>
                  </a:cubicBezTo>
                  <a:cubicBezTo>
                    <a:pt x="51" y="0"/>
                    <a:pt x="50" y="12"/>
                    <a:pt x="50" y="14"/>
                  </a:cubicBezTo>
                  <a:cubicBezTo>
                    <a:pt x="62" y="13"/>
                    <a:pt x="74" y="12"/>
                    <a:pt x="86" y="12"/>
                  </a:cubicBezTo>
                  <a:cubicBezTo>
                    <a:pt x="86" y="33"/>
                    <a:pt x="86" y="54"/>
                    <a:pt x="86" y="75"/>
                  </a:cubicBezTo>
                  <a:cubicBezTo>
                    <a:pt x="80" y="75"/>
                    <a:pt x="73" y="75"/>
                    <a:pt x="67" y="75"/>
                  </a:cubicBezTo>
                  <a:cubicBezTo>
                    <a:pt x="63" y="75"/>
                    <a:pt x="60" y="75"/>
                    <a:pt x="56" y="75"/>
                  </a:cubicBezTo>
                  <a:cubicBezTo>
                    <a:pt x="55" y="75"/>
                    <a:pt x="55" y="75"/>
                    <a:pt x="54" y="75"/>
                  </a:cubicBezTo>
                  <a:cubicBezTo>
                    <a:pt x="53" y="75"/>
                    <a:pt x="52" y="71"/>
                    <a:pt x="51" y="72"/>
                  </a:cubicBezTo>
                  <a:cubicBezTo>
                    <a:pt x="51" y="72"/>
                    <a:pt x="43" y="78"/>
                    <a:pt x="44" y="73"/>
                  </a:cubicBezTo>
                  <a:cubicBezTo>
                    <a:pt x="45" y="70"/>
                    <a:pt x="41" y="73"/>
                    <a:pt x="41" y="70"/>
                  </a:cubicBezTo>
                  <a:cubicBezTo>
                    <a:pt x="41" y="69"/>
                    <a:pt x="43" y="70"/>
                    <a:pt x="43" y="68"/>
                  </a:cubicBezTo>
                  <a:cubicBezTo>
                    <a:pt x="43" y="67"/>
                    <a:pt x="44" y="66"/>
                    <a:pt x="44" y="64"/>
                  </a:cubicBezTo>
                  <a:cubicBezTo>
                    <a:pt x="44" y="63"/>
                    <a:pt x="44" y="62"/>
                    <a:pt x="44" y="61"/>
                  </a:cubicBezTo>
                  <a:cubicBezTo>
                    <a:pt x="44" y="60"/>
                    <a:pt x="45" y="59"/>
                    <a:pt x="45" y="58"/>
                  </a:cubicBezTo>
                  <a:cubicBezTo>
                    <a:pt x="45" y="57"/>
                    <a:pt x="44" y="56"/>
                    <a:pt x="43" y="56"/>
                  </a:cubicBezTo>
                  <a:cubicBezTo>
                    <a:pt x="41" y="57"/>
                    <a:pt x="42" y="55"/>
                    <a:pt x="42" y="54"/>
                  </a:cubicBezTo>
                  <a:cubicBezTo>
                    <a:pt x="42" y="52"/>
                    <a:pt x="43" y="50"/>
                    <a:pt x="41" y="48"/>
                  </a:cubicBezTo>
                  <a:cubicBezTo>
                    <a:pt x="41" y="48"/>
                    <a:pt x="39" y="48"/>
                    <a:pt x="40" y="48"/>
                  </a:cubicBezTo>
                  <a:cubicBezTo>
                    <a:pt x="40" y="48"/>
                    <a:pt x="39" y="48"/>
                    <a:pt x="38" y="48"/>
                  </a:cubicBezTo>
                  <a:cubicBezTo>
                    <a:pt x="38" y="47"/>
                    <a:pt x="39" y="47"/>
                    <a:pt x="39" y="47"/>
                  </a:cubicBezTo>
                  <a:cubicBezTo>
                    <a:pt x="38" y="46"/>
                    <a:pt x="38" y="44"/>
                    <a:pt x="36" y="45"/>
                  </a:cubicBezTo>
                  <a:cubicBezTo>
                    <a:pt x="36" y="48"/>
                    <a:pt x="33" y="43"/>
                    <a:pt x="32" y="43"/>
                  </a:cubicBezTo>
                  <a:cubicBezTo>
                    <a:pt x="30" y="46"/>
                    <a:pt x="28" y="39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7"/>
                    <a:pt x="25" y="37"/>
                    <a:pt x="25" y="36"/>
                  </a:cubicBezTo>
                  <a:cubicBezTo>
                    <a:pt x="25" y="36"/>
                    <a:pt x="25" y="35"/>
                    <a:pt x="25" y="34"/>
                  </a:cubicBezTo>
                  <a:cubicBezTo>
                    <a:pt x="24" y="34"/>
                    <a:pt x="23" y="35"/>
                    <a:pt x="23" y="35"/>
                  </a:cubicBezTo>
                  <a:cubicBezTo>
                    <a:pt x="23" y="34"/>
                    <a:pt x="23" y="34"/>
                    <a:pt x="22" y="33"/>
                  </a:cubicBezTo>
                  <a:cubicBezTo>
                    <a:pt x="21" y="32"/>
                    <a:pt x="21" y="33"/>
                    <a:pt x="20" y="31"/>
                  </a:cubicBezTo>
                  <a:cubicBezTo>
                    <a:pt x="20" y="30"/>
                    <a:pt x="21" y="29"/>
                    <a:pt x="20" y="28"/>
                  </a:cubicBezTo>
                  <a:cubicBezTo>
                    <a:pt x="19" y="27"/>
                    <a:pt x="18" y="26"/>
                    <a:pt x="19" y="25"/>
                  </a:cubicBezTo>
                  <a:cubicBezTo>
                    <a:pt x="20" y="23"/>
                    <a:pt x="16" y="22"/>
                    <a:pt x="17" y="19"/>
                  </a:cubicBezTo>
                  <a:cubicBezTo>
                    <a:pt x="18" y="17"/>
                    <a:pt x="14" y="17"/>
                    <a:pt x="13" y="14"/>
                  </a:cubicBezTo>
                  <a:cubicBezTo>
                    <a:pt x="12" y="13"/>
                    <a:pt x="12" y="11"/>
                    <a:pt x="11" y="10"/>
                  </a:cubicBezTo>
                  <a:cubicBezTo>
                    <a:pt x="11" y="10"/>
                    <a:pt x="10" y="9"/>
                    <a:pt x="10" y="8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7" y="4"/>
                    <a:pt x="7" y="4"/>
                    <a:pt x="5" y="3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0" name="Freeform 9000" descr="© INSCALE GmbH, 05.05.2010&#10;http://www.presentationload.com/">
              <a:extLst>
                <a:ext uri="{FF2B5EF4-FFF2-40B4-BE49-F238E27FC236}">
                  <a16:creationId xmlns:a16="http://schemas.microsoft.com/office/drawing/2014/main" id="{65A5DE17-E3BF-2945-A0D4-657EE6D9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3250"/>
              <a:ext cx="72" cy="45"/>
            </a:xfrm>
            <a:custGeom>
              <a:avLst/>
              <a:gdLst>
                <a:gd name="T0" fmla="*/ 9 w 47"/>
                <a:gd name="T1" fmla="*/ 0 h 29"/>
                <a:gd name="T2" fmla="*/ 23 w 47"/>
                <a:gd name="T3" fmla="*/ 3 h 29"/>
                <a:gd name="T4" fmla="*/ 34 w 47"/>
                <a:gd name="T5" fmla="*/ 3 h 29"/>
                <a:gd name="T6" fmla="*/ 38 w 47"/>
                <a:gd name="T7" fmla="*/ 3 h 29"/>
                <a:gd name="T8" fmla="*/ 41 w 47"/>
                <a:gd name="T9" fmla="*/ 0 h 29"/>
                <a:gd name="T10" fmla="*/ 43 w 47"/>
                <a:gd name="T11" fmla="*/ 3 h 29"/>
                <a:gd name="T12" fmla="*/ 43 w 47"/>
                <a:gd name="T13" fmla="*/ 6 h 29"/>
                <a:gd name="T14" fmla="*/ 44 w 47"/>
                <a:gd name="T15" fmla="*/ 5 h 29"/>
                <a:gd name="T16" fmla="*/ 44 w 47"/>
                <a:gd name="T17" fmla="*/ 8 h 29"/>
                <a:gd name="T18" fmla="*/ 47 w 47"/>
                <a:gd name="T19" fmla="*/ 9 h 29"/>
                <a:gd name="T20" fmla="*/ 46 w 47"/>
                <a:gd name="T21" fmla="*/ 6 h 29"/>
                <a:gd name="T22" fmla="*/ 49 w 47"/>
                <a:gd name="T23" fmla="*/ 6 h 29"/>
                <a:gd name="T24" fmla="*/ 49 w 47"/>
                <a:gd name="T25" fmla="*/ 5 h 29"/>
                <a:gd name="T26" fmla="*/ 52 w 47"/>
                <a:gd name="T27" fmla="*/ 8 h 29"/>
                <a:gd name="T28" fmla="*/ 55 w 47"/>
                <a:gd name="T29" fmla="*/ 6 h 29"/>
                <a:gd name="T30" fmla="*/ 54 w 47"/>
                <a:gd name="T31" fmla="*/ 8 h 29"/>
                <a:gd name="T32" fmla="*/ 54 w 47"/>
                <a:gd name="T33" fmla="*/ 5 h 29"/>
                <a:gd name="T34" fmla="*/ 57 w 47"/>
                <a:gd name="T35" fmla="*/ 9 h 29"/>
                <a:gd name="T36" fmla="*/ 58 w 47"/>
                <a:gd name="T37" fmla="*/ 8 h 29"/>
                <a:gd name="T38" fmla="*/ 60 w 47"/>
                <a:gd name="T39" fmla="*/ 11 h 29"/>
                <a:gd name="T40" fmla="*/ 69 w 47"/>
                <a:gd name="T41" fmla="*/ 29 h 29"/>
                <a:gd name="T42" fmla="*/ 67 w 47"/>
                <a:gd name="T43" fmla="*/ 42 h 29"/>
                <a:gd name="T44" fmla="*/ 61 w 47"/>
                <a:gd name="T45" fmla="*/ 42 h 29"/>
                <a:gd name="T46" fmla="*/ 64 w 47"/>
                <a:gd name="T47" fmla="*/ 40 h 29"/>
                <a:gd name="T48" fmla="*/ 61 w 47"/>
                <a:gd name="T49" fmla="*/ 37 h 29"/>
                <a:gd name="T50" fmla="*/ 52 w 47"/>
                <a:gd name="T51" fmla="*/ 40 h 29"/>
                <a:gd name="T52" fmla="*/ 51 w 47"/>
                <a:gd name="T53" fmla="*/ 40 h 29"/>
                <a:gd name="T54" fmla="*/ 52 w 47"/>
                <a:gd name="T55" fmla="*/ 36 h 29"/>
                <a:gd name="T56" fmla="*/ 43 w 47"/>
                <a:gd name="T57" fmla="*/ 39 h 29"/>
                <a:gd name="T58" fmla="*/ 43 w 47"/>
                <a:gd name="T59" fmla="*/ 37 h 29"/>
                <a:gd name="T60" fmla="*/ 41 w 47"/>
                <a:gd name="T61" fmla="*/ 37 h 29"/>
                <a:gd name="T62" fmla="*/ 41 w 47"/>
                <a:gd name="T63" fmla="*/ 39 h 29"/>
                <a:gd name="T64" fmla="*/ 41 w 47"/>
                <a:gd name="T65" fmla="*/ 37 h 29"/>
                <a:gd name="T66" fmla="*/ 40 w 47"/>
                <a:gd name="T67" fmla="*/ 39 h 29"/>
                <a:gd name="T68" fmla="*/ 37 w 47"/>
                <a:gd name="T69" fmla="*/ 39 h 29"/>
                <a:gd name="T70" fmla="*/ 40 w 47"/>
                <a:gd name="T71" fmla="*/ 42 h 29"/>
                <a:gd name="T72" fmla="*/ 31 w 47"/>
                <a:gd name="T73" fmla="*/ 39 h 29"/>
                <a:gd name="T74" fmla="*/ 28 w 47"/>
                <a:gd name="T75" fmla="*/ 37 h 29"/>
                <a:gd name="T76" fmla="*/ 26 w 47"/>
                <a:gd name="T77" fmla="*/ 36 h 29"/>
                <a:gd name="T78" fmla="*/ 23 w 47"/>
                <a:gd name="T79" fmla="*/ 37 h 29"/>
                <a:gd name="T80" fmla="*/ 17 w 47"/>
                <a:gd name="T81" fmla="*/ 33 h 29"/>
                <a:gd name="T82" fmla="*/ 18 w 47"/>
                <a:gd name="T83" fmla="*/ 33 h 29"/>
                <a:gd name="T84" fmla="*/ 15 w 47"/>
                <a:gd name="T85" fmla="*/ 33 h 29"/>
                <a:gd name="T86" fmla="*/ 15 w 47"/>
                <a:gd name="T87" fmla="*/ 29 h 29"/>
                <a:gd name="T88" fmla="*/ 14 w 47"/>
                <a:gd name="T89" fmla="*/ 31 h 29"/>
                <a:gd name="T90" fmla="*/ 12 w 47"/>
                <a:gd name="T91" fmla="*/ 28 h 29"/>
                <a:gd name="T92" fmla="*/ 11 w 47"/>
                <a:gd name="T93" fmla="*/ 29 h 29"/>
                <a:gd name="T94" fmla="*/ 9 w 47"/>
                <a:gd name="T95" fmla="*/ 23 h 29"/>
                <a:gd name="T96" fmla="*/ 11 w 47"/>
                <a:gd name="T97" fmla="*/ 19 h 29"/>
                <a:gd name="T98" fmla="*/ 6 w 47"/>
                <a:gd name="T99" fmla="*/ 17 h 29"/>
                <a:gd name="T100" fmla="*/ 0 w 47"/>
                <a:gd name="T101" fmla="*/ 11 h 29"/>
                <a:gd name="T102" fmla="*/ 9 w 47"/>
                <a:gd name="T103" fmla="*/ 0 h 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"/>
                <a:gd name="T157" fmla="*/ 0 h 29"/>
                <a:gd name="T158" fmla="*/ 47 w 47"/>
                <a:gd name="T159" fmla="*/ 29 h 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" h="29">
                  <a:moveTo>
                    <a:pt x="6" y="0"/>
                  </a:moveTo>
                  <a:cubicBezTo>
                    <a:pt x="9" y="1"/>
                    <a:pt x="12" y="1"/>
                    <a:pt x="15" y="2"/>
                  </a:cubicBezTo>
                  <a:cubicBezTo>
                    <a:pt x="18" y="3"/>
                    <a:pt x="20" y="5"/>
                    <a:pt x="22" y="2"/>
                  </a:cubicBezTo>
                  <a:cubicBezTo>
                    <a:pt x="23" y="1"/>
                    <a:pt x="23" y="2"/>
                    <a:pt x="25" y="2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6" y="2"/>
                    <a:pt x="27" y="2"/>
                    <a:pt x="28" y="2"/>
                  </a:cubicBezTo>
                  <a:cubicBezTo>
                    <a:pt x="28" y="2"/>
                    <a:pt x="28" y="3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30" y="5"/>
                    <a:pt x="30" y="4"/>
                    <a:pt x="31" y="6"/>
                  </a:cubicBezTo>
                  <a:cubicBezTo>
                    <a:pt x="31" y="5"/>
                    <a:pt x="31" y="5"/>
                    <a:pt x="30" y="4"/>
                  </a:cubicBezTo>
                  <a:cubicBezTo>
                    <a:pt x="31" y="4"/>
                    <a:pt x="31" y="4"/>
                    <a:pt x="32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3" y="4"/>
                    <a:pt x="34" y="4"/>
                    <a:pt x="34" y="5"/>
                  </a:cubicBezTo>
                  <a:cubicBezTo>
                    <a:pt x="35" y="3"/>
                    <a:pt x="34" y="4"/>
                    <a:pt x="36" y="4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6" y="3"/>
                    <a:pt x="36" y="4"/>
                    <a:pt x="35" y="3"/>
                  </a:cubicBezTo>
                  <a:cubicBezTo>
                    <a:pt x="37" y="3"/>
                    <a:pt x="35" y="5"/>
                    <a:pt x="37" y="6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38" y="5"/>
                    <a:pt x="39" y="7"/>
                    <a:pt x="39" y="7"/>
                  </a:cubicBezTo>
                  <a:cubicBezTo>
                    <a:pt x="41" y="11"/>
                    <a:pt x="43" y="15"/>
                    <a:pt x="45" y="19"/>
                  </a:cubicBezTo>
                  <a:cubicBezTo>
                    <a:pt x="47" y="23"/>
                    <a:pt x="46" y="24"/>
                    <a:pt x="44" y="27"/>
                  </a:cubicBezTo>
                  <a:cubicBezTo>
                    <a:pt x="43" y="28"/>
                    <a:pt x="43" y="29"/>
                    <a:pt x="40" y="27"/>
                  </a:cubicBezTo>
                  <a:cubicBezTo>
                    <a:pt x="41" y="27"/>
                    <a:pt x="42" y="27"/>
                    <a:pt x="42" y="26"/>
                  </a:cubicBezTo>
                  <a:cubicBezTo>
                    <a:pt x="40" y="26"/>
                    <a:pt x="41" y="25"/>
                    <a:pt x="40" y="24"/>
                  </a:cubicBezTo>
                  <a:cubicBezTo>
                    <a:pt x="38" y="23"/>
                    <a:pt x="35" y="25"/>
                    <a:pt x="34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5"/>
                    <a:pt x="36" y="24"/>
                    <a:pt x="34" y="23"/>
                  </a:cubicBezTo>
                  <a:cubicBezTo>
                    <a:pt x="33" y="23"/>
                    <a:pt x="29" y="24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3"/>
                    <a:pt x="23" y="24"/>
                    <a:pt x="24" y="25"/>
                  </a:cubicBezTo>
                  <a:cubicBezTo>
                    <a:pt x="24" y="26"/>
                    <a:pt x="25" y="26"/>
                    <a:pt x="26" y="27"/>
                  </a:cubicBezTo>
                  <a:cubicBezTo>
                    <a:pt x="24" y="26"/>
                    <a:pt x="22" y="26"/>
                    <a:pt x="20" y="25"/>
                  </a:cubicBezTo>
                  <a:cubicBezTo>
                    <a:pt x="19" y="25"/>
                    <a:pt x="19" y="25"/>
                    <a:pt x="18" y="24"/>
                  </a:cubicBezTo>
                  <a:cubicBezTo>
                    <a:pt x="17" y="24"/>
                    <a:pt x="19" y="22"/>
                    <a:pt x="17" y="23"/>
                  </a:cubicBezTo>
                  <a:cubicBezTo>
                    <a:pt x="18" y="25"/>
                    <a:pt x="16" y="25"/>
                    <a:pt x="15" y="24"/>
                  </a:cubicBezTo>
                  <a:cubicBezTo>
                    <a:pt x="13" y="23"/>
                    <a:pt x="14" y="20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1" y="20"/>
                    <a:pt x="10" y="20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ubicBezTo>
                    <a:pt x="7" y="19"/>
                    <a:pt x="7" y="18"/>
                    <a:pt x="7" y="19"/>
                  </a:cubicBezTo>
                  <a:cubicBezTo>
                    <a:pt x="5" y="18"/>
                    <a:pt x="6" y="16"/>
                    <a:pt x="6" y="15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6" y="10"/>
                    <a:pt x="6" y="11"/>
                    <a:pt x="4" y="11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4"/>
                    <a:pt x="4" y="2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1" name="Freeform 9001" descr="© INSCALE GmbH, 05.05.2010&#10;http://www.presentationload.com/">
              <a:extLst>
                <a:ext uri="{FF2B5EF4-FFF2-40B4-BE49-F238E27FC236}">
                  <a16:creationId xmlns:a16="http://schemas.microsoft.com/office/drawing/2014/main" id="{85EF9EDD-82FF-A64D-8929-CE57706EB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255"/>
              <a:ext cx="20" cy="34"/>
            </a:xfrm>
            <a:custGeom>
              <a:avLst/>
              <a:gdLst>
                <a:gd name="T0" fmla="*/ 20 w 13"/>
                <a:gd name="T1" fmla="*/ 3 h 22"/>
                <a:gd name="T2" fmla="*/ 17 w 13"/>
                <a:gd name="T3" fmla="*/ 11 h 22"/>
                <a:gd name="T4" fmla="*/ 11 w 13"/>
                <a:gd name="T5" fmla="*/ 17 h 22"/>
                <a:gd name="T6" fmla="*/ 0 w 13"/>
                <a:gd name="T7" fmla="*/ 34 h 22"/>
                <a:gd name="T8" fmla="*/ 3 w 13"/>
                <a:gd name="T9" fmla="*/ 26 h 22"/>
                <a:gd name="T10" fmla="*/ 8 w 13"/>
                <a:gd name="T11" fmla="*/ 19 h 22"/>
                <a:gd name="T12" fmla="*/ 6 w 13"/>
                <a:gd name="T13" fmla="*/ 15 h 22"/>
                <a:gd name="T14" fmla="*/ 8 w 13"/>
                <a:gd name="T15" fmla="*/ 11 h 22"/>
                <a:gd name="T16" fmla="*/ 14 w 13"/>
                <a:gd name="T17" fmla="*/ 3 h 22"/>
                <a:gd name="T18" fmla="*/ 14 w 13"/>
                <a:gd name="T19" fmla="*/ 3 h 22"/>
                <a:gd name="T20" fmla="*/ 15 w 13"/>
                <a:gd name="T21" fmla="*/ 0 h 22"/>
                <a:gd name="T22" fmla="*/ 18 w 13"/>
                <a:gd name="T23" fmla="*/ 3 h 22"/>
                <a:gd name="T24" fmla="*/ 20 w 13"/>
                <a:gd name="T25" fmla="*/ 3 h 22"/>
                <a:gd name="T26" fmla="*/ 20 w 13"/>
                <a:gd name="T27" fmla="*/ 3 h 22"/>
                <a:gd name="T28" fmla="*/ 20 w 13"/>
                <a:gd name="T29" fmla="*/ 3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22"/>
                <a:gd name="T47" fmla="*/ 13 w 13"/>
                <a:gd name="T48" fmla="*/ 22 h 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22">
                  <a:moveTo>
                    <a:pt x="13" y="2"/>
                  </a:moveTo>
                  <a:cubicBezTo>
                    <a:pt x="12" y="4"/>
                    <a:pt x="12" y="5"/>
                    <a:pt x="11" y="7"/>
                  </a:cubicBezTo>
                  <a:cubicBezTo>
                    <a:pt x="10" y="8"/>
                    <a:pt x="8" y="10"/>
                    <a:pt x="7" y="11"/>
                  </a:cubicBezTo>
                  <a:cubicBezTo>
                    <a:pt x="5" y="13"/>
                    <a:pt x="1" y="21"/>
                    <a:pt x="0" y="22"/>
                  </a:cubicBezTo>
                  <a:cubicBezTo>
                    <a:pt x="1" y="20"/>
                    <a:pt x="1" y="18"/>
                    <a:pt x="2" y="17"/>
                  </a:cubicBezTo>
                  <a:cubicBezTo>
                    <a:pt x="2" y="16"/>
                    <a:pt x="5" y="13"/>
                    <a:pt x="5" y="12"/>
                  </a:cubicBezTo>
                  <a:cubicBezTo>
                    <a:pt x="5" y="11"/>
                    <a:pt x="3" y="12"/>
                    <a:pt x="4" y="10"/>
                  </a:cubicBezTo>
                  <a:cubicBezTo>
                    <a:pt x="4" y="9"/>
                    <a:pt x="5" y="8"/>
                    <a:pt x="5" y="7"/>
                  </a:cubicBezTo>
                  <a:cubicBezTo>
                    <a:pt x="6" y="5"/>
                    <a:pt x="7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2" name="Freeform 9003" descr="© INSCALE GmbH, 05.05.2010&#10;http://www.presentationload.com/">
              <a:extLst>
                <a:ext uri="{FF2B5EF4-FFF2-40B4-BE49-F238E27FC236}">
                  <a16:creationId xmlns:a16="http://schemas.microsoft.com/office/drawing/2014/main" id="{9825533A-FBC6-5E49-BE73-7F94C92F9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264"/>
              <a:ext cx="54" cy="99"/>
            </a:xfrm>
            <a:custGeom>
              <a:avLst/>
              <a:gdLst>
                <a:gd name="T0" fmla="*/ 45 w 35"/>
                <a:gd name="T1" fmla="*/ 0 h 64"/>
                <a:gd name="T2" fmla="*/ 54 w 35"/>
                <a:gd name="T3" fmla="*/ 0 h 64"/>
                <a:gd name="T4" fmla="*/ 54 w 35"/>
                <a:gd name="T5" fmla="*/ 99 h 64"/>
                <a:gd name="T6" fmla="*/ 26 w 35"/>
                <a:gd name="T7" fmla="*/ 99 h 64"/>
                <a:gd name="T8" fmla="*/ 26 w 35"/>
                <a:gd name="T9" fmla="*/ 90 h 64"/>
                <a:gd name="T10" fmla="*/ 25 w 35"/>
                <a:gd name="T11" fmla="*/ 90 h 64"/>
                <a:gd name="T12" fmla="*/ 22 w 35"/>
                <a:gd name="T13" fmla="*/ 87 h 64"/>
                <a:gd name="T14" fmla="*/ 17 w 35"/>
                <a:gd name="T15" fmla="*/ 90 h 64"/>
                <a:gd name="T16" fmla="*/ 0 w 35"/>
                <a:gd name="T17" fmla="*/ 88 h 64"/>
                <a:gd name="T18" fmla="*/ 0 w 35"/>
                <a:gd name="T19" fmla="*/ 14 h 64"/>
                <a:gd name="T20" fmla="*/ 0 w 35"/>
                <a:gd name="T21" fmla="*/ 2 h 64"/>
                <a:gd name="T22" fmla="*/ 8 w 35"/>
                <a:gd name="T23" fmla="*/ 2 h 64"/>
                <a:gd name="T24" fmla="*/ 45 w 35"/>
                <a:gd name="T25" fmla="*/ 0 h 64"/>
                <a:gd name="T26" fmla="*/ 45 w 35"/>
                <a:gd name="T27" fmla="*/ 0 h 64"/>
                <a:gd name="T28" fmla="*/ 45 w 35"/>
                <a:gd name="T29" fmla="*/ 0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64"/>
                <a:gd name="T47" fmla="*/ 35 w 35"/>
                <a:gd name="T48" fmla="*/ 64 h 6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64">
                  <a:moveTo>
                    <a:pt x="29" y="0"/>
                  </a:moveTo>
                  <a:cubicBezTo>
                    <a:pt x="31" y="0"/>
                    <a:pt x="33" y="0"/>
                    <a:pt x="35" y="0"/>
                  </a:cubicBezTo>
                  <a:cubicBezTo>
                    <a:pt x="35" y="21"/>
                    <a:pt x="35" y="43"/>
                    <a:pt x="35" y="64"/>
                  </a:cubicBezTo>
                  <a:cubicBezTo>
                    <a:pt x="29" y="64"/>
                    <a:pt x="23" y="64"/>
                    <a:pt x="17" y="64"/>
                  </a:cubicBezTo>
                  <a:cubicBezTo>
                    <a:pt x="17" y="62"/>
                    <a:pt x="17" y="60"/>
                    <a:pt x="17" y="58"/>
                  </a:cubicBezTo>
                  <a:cubicBezTo>
                    <a:pt x="17" y="58"/>
                    <a:pt x="16" y="58"/>
                    <a:pt x="16" y="58"/>
                  </a:cubicBezTo>
                  <a:cubicBezTo>
                    <a:pt x="16" y="56"/>
                    <a:pt x="15" y="56"/>
                    <a:pt x="14" y="56"/>
                  </a:cubicBezTo>
                  <a:cubicBezTo>
                    <a:pt x="13" y="56"/>
                    <a:pt x="14" y="59"/>
                    <a:pt x="11" y="58"/>
                  </a:cubicBezTo>
                  <a:cubicBezTo>
                    <a:pt x="11" y="55"/>
                    <a:pt x="3" y="57"/>
                    <a:pt x="0" y="57"/>
                  </a:cubicBezTo>
                  <a:cubicBezTo>
                    <a:pt x="0" y="41"/>
                    <a:pt x="0" y="25"/>
                    <a:pt x="0" y="9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0" y="0"/>
                    <a:pt x="4" y="1"/>
                    <a:pt x="5" y="1"/>
                  </a:cubicBezTo>
                  <a:cubicBezTo>
                    <a:pt x="13" y="0"/>
                    <a:pt x="21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3" name="Freeform 9004" descr="© INSCALE GmbH, 05.05.2010&#10;http://www.presentationload.com/">
              <a:extLst>
                <a:ext uri="{FF2B5EF4-FFF2-40B4-BE49-F238E27FC236}">
                  <a16:creationId xmlns:a16="http://schemas.microsoft.com/office/drawing/2014/main" id="{88D16554-C9F8-8643-A62D-2FCD1C74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3264"/>
              <a:ext cx="50" cy="99"/>
            </a:xfrm>
            <a:custGeom>
              <a:avLst/>
              <a:gdLst>
                <a:gd name="T0" fmla="*/ 2 w 32"/>
                <a:gd name="T1" fmla="*/ 0 h 64"/>
                <a:gd name="T2" fmla="*/ 27 w 32"/>
                <a:gd name="T3" fmla="*/ 0 h 64"/>
                <a:gd name="T4" fmla="*/ 34 w 32"/>
                <a:gd name="T5" fmla="*/ 0 h 64"/>
                <a:gd name="T6" fmla="*/ 39 w 32"/>
                <a:gd name="T7" fmla="*/ 3 h 64"/>
                <a:gd name="T8" fmla="*/ 36 w 32"/>
                <a:gd name="T9" fmla="*/ 15 h 64"/>
                <a:gd name="T10" fmla="*/ 30 w 32"/>
                <a:gd name="T11" fmla="*/ 29 h 64"/>
                <a:gd name="T12" fmla="*/ 30 w 32"/>
                <a:gd name="T13" fmla="*/ 45 h 64"/>
                <a:gd name="T14" fmla="*/ 22 w 32"/>
                <a:gd name="T15" fmla="*/ 53 h 64"/>
                <a:gd name="T16" fmla="*/ 19 w 32"/>
                <a:gd name="T17" fmla="*/ 62 h 64"/>
                <a:gd name="T18" fmla="*/ 19 w 32"/>
                <a:gd name="T19" fmla="*/ 99 h 64"/>
                <a:gd name="T20" fmla="*/ 3 w 32"/>
                <a:gd name="T21" fmla="*/ 99 h 64"/>
                <a:gd name="T22" fmla="*/ 2 w 32"/>
                <a:gd name="T23" fmla="*/ 94 h 64"/>
                <a:gd name="T24" fmla="*/ 2 w 32"/>
                <a:gd name="T25" fmla="*/ 63 h 64"/>
                <a:gd name="T26" fmla="*/ 2 w 32"/>
                <a:gd name="T27" fmla="*/ 0 h 64"/>
                <a:gd name="T28" fmla="*/ 2 w 32"/>
                <a:gd name="T29" fmla="*/ 0 h 64"/>
                <a:gd name="T30" fmla="*/ 2 w 32"/>
                <a:gd name="T31" fmla="*/ 0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2"/>
                <a:gd name="T49" fmla="*/ 0 h 64"/>
                <a:gd name="T50" fmla="*/ 32 w 32"/>
                <a:gd name="T51" fmla="*/ 64 h 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2" h="64">
                  <a:moveTo>
                    <a:pt x="1" y="0"/>
                  </a:moveTo>
                  <a:cubicBezTo>
                    <a:pt x="6" y="0"/>
                    <a:pt x="11" y="0"/>
                    <a:pt x="17" y="0"/>
                  </a:cubicBezTo>
                  <a:cubicBezTo>
                    <a:pt x="18" y="0"/>
                    <a:pt x="20" y="0"/>
                    <a:pt x="22" y="0"/>
                  </a:cubicBezTo>
                  <a:cubicBezTo>
                    <a:pt x="23" y="1"/>
                    <a:pt x="23" y="2"/>
                    <a:pt x="25" y="2"/>
                  </a:cubicBezTo>
                  <a:cubicBezTo>
                    <a:pt x="32" y="0"/>
                    <a:pt x="24" y="9"/>
                    <a:pt x="23" y="10"/>
                  </a:cubicBezTo>
                  <a:cubicBezTo>
                    <a:pt x="20" y="14"/>
                    <a:pt x="19" y="14"/>
                    <a:pt x="19" y="19"/>
                  </a:cubicBezTo>
                  <a:cubicBezTo>
                    <a:pt x="19" y="22"/>
                    <a:pt x="19" y="26"/>
                    <a:pt x="19" y="29"/>
                  </a:cubicBezTo>
                  <a:cubicBezTo>
                    <a:pt x="19" y="34"/>
                    <a:pt x="19" y="34"/>
                    <a:pt x="14" y="34"/>
                  </a:cubicBezTo>
                  <a:cubicBezTo>
                    <a:pt x="10" y="34"/>
                    <a:pt x="12" y="36"/>
                    <a:pt x="12" y="40"/>
                  </a:cubicBezTo>
                  <a:cubicBezTo>
                    <a:pt x="12" y="48"/>
                    <a:pt x="12" y="56"/>
                    <a:pt x="12" y="64"/>
                  </a:cubicBezTo>
                  <a:cubicBezTo>
                    <a:pt x="8" y="64"/>
                    <a:pt x="5" y="64"/>
                    <a:pt x="2" y="64"/>
                  </a:cubicBezTo>
                  <a:cubicBezTo>
                    <a:pt x="0" y="64"/>
                    <a:pt x="1" y="63"/>
                    <a:pt x="1" y="61"/>
                  </a:cubicBezTo>
                  <a:cubicBezTo>
                    <a:pt x="1" y="55"/>
                    <a:pt x="1" y="48"/>
                    <a:pt x="1" y="41"/>
                  </a:cubicBezTo>
                  <a:cubicBezTo>
                    <a:pt x="1" y="27"/>
                    <a:pt x="1" y="1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4" name="Freeform 9005" descr="© INSCALE GmbH, 05.05.2010&#10;http://www.presentationload.com/">
              <a:extLst>
                <a:ext uri="{FF2B5EF4-FFF2-40B4-BE49-F238E27FC236}">
                  <a16:creationId xmlns:a16="http://schemas.microsoft.com/office/drawing/2014/main" id="{F66F50D5-DBDC-6148-89E2-B35C1E99C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3272"/>
              <a:ext cx="65" cy="57"/>
            </a:xfrm>
            <a:custGeom>
              <a:avLst/>
              <a:gdLst>
                <a:gd name="T0" fmla="*/ 14 w 42"/>
                <a:gd name="T1" fmla="*/ 0 h 37"/>
                <a:gd name="T2" fmla="*/ 12 w 42"/>
                <a:gd name="T3" fmla="*/ 8 h 37"/>
                <a:gd name="T4" fmla="*/ 15 w 42"/>
                <a:gd name="T5" fmla="*/ 6 h 37"/>
                <a:gd name="T6" fmla="*/ 17 w 42"/>
                <a:gd name="T7" fmla="*/ 9 h 37"/>
                <a:gd name="T8" fmla="*/ 19 w 42"/>
                <a:gd name="T9" fmla="*/ 8 h 37"/>
                <a:gd name="T10" fmla="*/ 20 w 42"/>
                <a:gd name="T11" fmla="*/ 11 h 37"/>
                <a:gd name="T12" fmla="*/ 22 w 42"/>
                <a:gd name="T13" fmla="*/ 11 h 37"/>
                <a:gd name="T14" fmla="*/ 20 w 42"/>
                <a:gd name="T15" fmla="*/ 11 h 37"/>
                <a:gd name="T16" fmla="*/ 26 w 42"/>
                <a:gd name="T17" fmla="*/ 15 h 37"/>
                <a:gd name="T18" fmla="*/ 29 w 42"/>
                <a:gd name="T19" fmla="*/ 14 h 37"/>
                <a:gd name="T20" fmla="*/ 29 w 42"/>
                <a:gd name="T21" fmla="*/ 14 h 37"/>
                <a:gd name="T22" fmla="*/ 33 w 42"/>
                <a:gd name="T23" fmla="*/ 18 h 37"/>
                <a:gd name="T24" fmla="*/ 34 w 42"/>
                <a:gd name="T25" fmla="*/ 17 h 37"/>
                <a:gd name="T26" fmla="*/ 36 w 42"/>
                <a:gd name="T27" fmla="*/ 17 h 37"/>
                <a:gd name="T28" fmla="*/ 39 w 42"/>
                <a:gd name="T29" fmla="*/ 18 h 37"/>
                <a:gd name="T30" fmla="*/ 43 w 42"/>
                <a:gd name="T31" fmla="*/ 20 h 37"/>
                <a:gd name="T32" fmla="*/ 40 w 42"/>
                <a:gd name="T33" fmla="*/ 17 h 37"/>
                <a:gd name="T34" fmla="*/ 43 w 42"/>
                <a:gd name="T35" fmla="*/ 17 h 37"/>
                <a:gd name="T36" fmla="*/ 45 w 42"/>
                <a:gd name="T37" fmla="*/ 15 h 37"/>
                <a:gd name="T38" fmla="*/ 45 w 42"/>
                <a:gd name="T39" fmla="*/ 17 h 37"/>
                <a:gd name="T40" fmla="*/ 45 w 42"/>
                <a:gd name="T41" fmla="*/ 15 h 37"/>
                <a:gd name="T42" fmla="*/ 46 w 42"/>
                <a:gd name="T43" fmla="*/ 15 h 37"/>
                <a:gd name="T44" fmla="*/ 46 w 42"/>
                <a:gd name="T45" fmla="*/ 17 h 37"/>
                <a:gd name="T46" fmla="*/ 56 w 42"/>
                <a:gd name="T47" fmla="*/ 14 h 37"/>
                <a:gd name="T48" fmla="*/ 56 w 42"/>
                <a:gd name="T49" fmla="*/ 15 h 37"/>
                <a:gd name="T50" fmla="*/ 53 w 42"/>
                <a:gd name="T51" fmla="*/ 29 h 37"/>
                <a:gd name="T52" fmla="*/ 57 w 42"/>
                <a:gd name="T53" fmla="*/ 34 h 37"/>
                <a:gd name="T54" fmla="*/ 65 w 42"/>
                <a:gd name="T55" fmla="*/ 39 h 37"/>
                <a:gd name="T56" fmla="*/ 63 w 42"/>
                <a:gd name="T57" fmla="*/ 40 h 37"/>
                <a:gd name="T58" fmla="*/ 63 w 42"/>
                <a:gd name="T59" fmla="*/ 42 h 37"/>
                <a:gd name="T60" fmla="*/ 63 w 42"/>
                <a:gd name="T61" fmla="*/ 42 h 37"/>
                <a:gd name="T62" fmla="*/ 62 w 42"/>
                <a:gd name="T63" fmla="*/ 42 h 37"/>
                <a:gd name="T64" fmla="*/ 59 w 42"/>
                <a:gd name="T65" fmla="*/ 54 h 37"/>
                <a:gd name="T66" fmla="*/ 34 w 42"/>
                <a:gd name="T67" fmla="*/ 54 h 37"/>
                <a:gd name="T68" fmla="*/ 9 w 42"/>
                <a:gd name="T69" fmla="*/ 54 h 37"/>
                <a:gd name="T70" fmla="*/ 2 w 42"/>
                <a:gd name="T71" fmla="*/ 46 h 37"/>
                <a:gd name="T72" fmla="*/ 2 w 42"/>
                <a:gd name="T73" fmla="*/ 46 h 37"/>
                <a:gd name="T74" fmla="*/ 0 w 42"/>
                <a:gd name="T75" fmla="*/ 45 h 37"/>
                <a:gd name="T76" fmla="*/ 0 w 42"/>
                <a:gd name="T77" fmla="*/ 22 h 37"/>
                <a:gd name="T78" fmla="*/ 3 w 42"/>
                <a:gd name="T79" fmla="*/ 11 h 37"/>
                <a:gd name="T80" fmla="*/ 14 w 42"/>
                <a:gd name="T81" fmla="*/ 0 h 37"/>
                <a:gd name="T82" fmla="*/ 14 w 42"/>
                <a:gd name="T83" fmla="*/ 0 h 37"/>
                <a:gd name="T84" fmla="*/ 14 w 42"/>
                <a:gd name="T85" fmla="*/ 0 h 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2"/>
                <a:gd name="T130" fmla="*/ 0 h 37"/>
                <a:gd name="T131" fmla="*/ 42 w 42"/>
                <a:gd name="T132" fmla="*/ 37 h 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2" h="37">
                  <a:moveTo>
                    <a:pt x="9" y="0"/>
                  </a:moveTo>
                  <a:cubicBezTo>
                    <a:pt x="9" y="2"/>
                    <a:pt x="7" y="3"/>
                    <a:pt x="8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2" y="6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6" y="6"/>
                    <a:pt x="15" y="9"/>
                    <a:pt x="17" y="10"/>
                  </a:cubicBezTo>
                  <a:cubicBezTo>
                    <a:pt x="18" y="11"/>
                    <a:pt x="20" y="11"/>
                    <a:pt x="19" y="9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20" y="9"/>
                    <a:pt x="20" y="11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4" y="11"/>
                    <a:pt x="24" y="12"/>
                    <a:pt x="25" y="12"/>
                  </a:cubicBezTo>
                  <a:cubicBezTo>
                    <a:pt x="26" y="12"/>
                    <a:pt x="27" y="12"/>
                    <a:pt x="28" y="13"/>
                  </a:cubicBezTo>
                  <a:cubicBezTo>
                    <a:pt x="27" y="12"/>
                    <a:pt x="26" y="12"/>
                    <a:pt x="26" y="11"/>
                  </a:cubicBezTo>
                  <a:cubicBezTo>
                    <a:pt x="25" y="10"/>
                    <a:pt x="28" y="8"/>
                    <a:pt x="28" y="11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29" y="10"/>
                    <a:pt x="30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2" y="10"/>
                    <a:pt x="34" y="10"/>
                    <a:pt x="36" y="9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5" y="13"/>
                    <a:pt x="32" y="16"/>
                    <a:pt x="34" y="19"/>
                  </a:cubicBezTo>
                  <a:cubicBezTo>
                    <a:pt x="35" y="20"/>
                    <a:pt x="35" y="21"/>
                    <a:pt x="37" y="22"/>
                  </a:cubicBezTo>
                  <a:cubicBezTo>
                    <a:pt x="38" y="23"/>
                    <a:pt x="42" y="23"/>
                    <a:pt x="42" y="25"/>
                  </a:cubicBezTo>
                  <a:cubicBezTo>
                    <a:pt x="41" y="25"/>
                    <a:pt x="41" y="25"/>
                    <a:pt x="41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0" y="27"/>
                    <a:pt x="40" y="27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7" y="36"/>
                    <a:pt x="24" y="35"/>
                    <a:pt x="22" y="35"/>
                  </a:cubicBezTo>
                  <a:cubicBezTo>
                    <a:pt x="18" y="35"/>
                    <a:pt x="9" y="37"/>
                    <a:pt x="6" y="35"/>
                  </a:cubicBezTo>
                  <a:cubicBezTo>
                    <a:pt x="4" y="34"/>
                    <a:pt x="4" y="29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9"/>
                    <a:pt x="0" y="29"/>
                    <a:pt x="0" y="29"/>
                  </a:cubicBezTo>
                  <a:cubicBezTo>
                    <a:pt x="0" y="24"/>
                    <a:pt x="0" y="19"/>
                    <a:pt x="0" y="14"/>
                  </a:cubicBezTo>
                  <a:cubicBezTo>
                    <a:pt x="0" y="11"/>
                    <a:pt x="0" y="10"/>
                    <a:pt x="2" y="7"/>
                  </a:cubicBezTo>
                  <a:cubicBezTo>
                    <a:pt x="4" y="5"/>
                    <a:pt x="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5" name="Freeform 9016" descr="© INSCALE GmbH, 05.05.2010&#10;http://www.presentationload.com/">
              <a:extLst>
                <a:ext uri="{FF2B5EF4-FFF2-40B4-BE49-F238E27FC236}">
                  <a16:creationId xmlns:a16="http://schemas.microsoft.com/office/drawing/2014/main" id="{92615006-9076-394C-BC76-46264C9D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292"/>
              <a:ext cx="21" cy="32"/>
            </a:xfrm>
            <a:custGeom>
              <a:avLst/>
              <a:gdLst>
                <a:gd name="T0" fmla="*/ 0 w 13"/>
                <a:gd name="T1" fmla="*/ 30 h 21"/>
                <a:gd name="T2" fmla="*/ 0 w 13"/>
                <a:gd name="T3" fmla="*/ 30 h 21"/>
                <a:gd name="T4" fmla="*/ 0 w 13"/>
                <a:gd name="T5" fmla="*/ 23 h 21"/>
                <a:gd name="T6" fmla="*/ 3 w 13"/>
                <a:gd name="T7" fmla="*/ 27 h 21"/>
                <a:gd name="T8" fmla="*/ 5 w 13"/>
                <a:gd name="T9" fmla="*/ 23 h 21"/>
                <a:gd name="T10" fmla="*/ 6 w 13"/>
                <a:gd name="T11" fmla="*/ 18 h 21"/>
                <a:gd name="T12" fmla="*/ 15 w 13"/>
                <a:gd name="T13" fmla="*/ 5 h 21"/>
                <a:gd name="T14" fmla="*/ 15 w 13"/>
                <a:gd name="T15" fmla="*/ 5 h 21"/>
                <a:gd name="T16" fmla="*/ 18 w 13"/>
                <a:gd name="T17" fmla="*/ 2 h 21"/>
                <a:gd name="T18" fmla="*/ 15 w 13"/>
                <a:gd name="T19" fmla="*/ 2 h 21"/>
                <a:gd name="T20" fmla="*/ 13 w 13"/>
                <a:gd name="T21" fmla="*/ 2 h 21"/>
                <a:gd name="T22" fmla="*/ 13 w 13"/>
                <a:gd name="T23" fmla="*/ 2 h 21"/>
                <a:gd name="T24" fmla="*/ 18 w 13"/>
                <a:gd name="T25" fmla="*/ 0 h 21"/>
                <a:gd name="T26" fmla="*/ 11 w 13"/>
                <a:gd name="T27" fmla="*/ 14 h 21"/>
                <a:gd name="T28" fmla="*/ 3 w 13"/>
                <a:gd name="T29" fmla="*/ 32 h 21"/>
                <a:gd name="T30" fmla="*/ 0 w 13"/>
                <a:gd name="T31" fmla="*/ 30 h 21"/>
                <a:gd name="T32" fmla="*/ 0 w 13"/>
                <a:gd name="T33" fmla="*/ 30 h 21"/>
                <a:gd name="T34" fmla="*/ 0 w 13"/>
                <a:gd name="T35" fmla="*/ 3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21"/>
                <a:gd name="T56" fmla="*/ 13 w 13"/>
                <a:gd name="T57" fmla="*/ 21 h 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21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" y="19"/>
                    <a:pt x="1" y="17"/>
                    <a:pt x="0" y="15"/>
                  </a:cubicBezTo>
                  <a:cubicBezTo>
                    <a:pt x="1" y="16"/>
                    <a:pt x="2" y="17"/>
                    <a:pt x="2" y="18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15"/>
                    <a:pt x="4" y="13"/>
                    <a:pt x="4" y="12"/>
                  </a:cubicBezTo>
                  <a:cubicBezTo>
                    <a:pt x="5" y="12"/>
                    <a:pt x="9" y="5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3" y="1"/>
                    <a:pt x="8" y="7"/>
                    <a:pt x="7" y="9"/>
                  </a:cubicBezTo>
                  <a:cubicBezTo>
                    <a:pt x="5" y="13"/>
                    <a:pt x="3" y="17"/>
                    <a:pt x="2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6" name="Freeform 9019" descr="© INSCALE GmbH, 05.05.2010&#10;http://www.presentationload.com/">
              <a:extLst>
                <a:ext uri="{FF2B5EF4-FFF2-40B4-BE49-F238E27FC236}">
                  <a16:creationId xmlns:a16="http://schemas.microsoft.com/office/drawing/2014/main" id="{24DA84A1-D904-0946-8DDF-7784E8731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3315"/>
              <a:ext cx="68" cy="54"/>
            </a:xfrm>
            <a:custGeom>
              <a:avLst/>
              <a:gdLst>
                <a:gd name="T0" fmla="*/ 11 w 44"/>
                <a:gd name="T1" fmla="*/ 2 h 35"/>
                <a:gd name="T2" fmla="*/ 12 w 44"/>
                <a:gd name="T3" fmla="*/ 3 h 35"/>
                <a:gd name="T4" fmla="*/ 12 w 44"/>
                <a:gd name="T5" fmla="*/ 3 h 35"/>
                <a:gd name="T6" fmla="*/ 17 w 44"/>
                <a:gd name="T7" fmla="*/ 8 h 35"/>
                <a:gd name="T8" fmla="*/ 25 w 44"/>
                <a:gd name="T9" fmla="*/ 11 h 35"/>
                <a:gd name="T10" fmla="*/ 68 w 44"/>
                <a:gd name="T11" fmla="*/ 11 h 35"/>
                <a:gd name="T12" fmla="*/ 63 w 44"/>
                <a:gd name="T13" fmla="*/ 28 h 35"/>
                <a:gd name="T14" fmla="*/ 62 w 44"/>
                <a:gd name="T15" fmla="*/ 35 h 35"/>
                <a:gd name="T16" fmla="*/ 59 w 44"/>
                <a:gd name="T17" fmla="*/ 46 h 35"/>
                <a:gd name="T18" fmla="*/ 51 w 44"/>
                <a:gd name="T19" fmla="*/ 46 h 35"/>
                <a:gd name="T20" fmla="*/ 39 w 44"/>
                <a:gd name="T21" fmla="*/ 45 h 35"/>
                <a:gd name="T22" fmla="*/ 31 w 44"/>
                <a:gd name="T23" fmla="*/ 48 h 35"/>
                <a:gd name="T24" fmla="*/ 28 w 44"/>
                <a:gd name="T25" fmla="*/ 46 h 35"/>
                <a:gd name="T26" fmla="*/ 25 w 44"/>
                <a:gd name="T27" fmla="*/ 45 h 35"/>
                <a:gd name="T28" fmla="*/ 22 w 44"/>
                <a:gd name="T29" fmla="*/ 48 h 35"/>
                <a:gd name="T30" fmla="*/ 20 w 44"/>
                <a:gd name="T31" fmla="*/ 49 h 35"/>
                <a:gd name="T32" fmla="*/ 19 w 44"/>
                <a:gd name="T33" fmla="*/ 49 h 35"/>
                <a:gd name="T34" fmla="*/ 17 w 44"/>
                <a:gd name="T35" fmla="*/ 51 h 35"/>
                <a:gd name="T36" fmla="*/ 17 w 44"/>
                <a:gd name="T37" fmla="*/ 51 h 35"/>
                <a:gd name="T38" fmla="*/ 14 w 44"/>
                <a:gd name="T39" fmla="*/ 51 h 35"/>
                <a:gd name="T40" fmla="*/ 9 w 44"/>
                <a:gd name="T41" fmla="*/ 52 h 35"/>
                <a:gd name="T42" fmla="*/ 6 w 44"/>
                <a:gd name="T43" fmla="*/ 54 h 35"/>
                <a:gd name="T44" fmla="*/ 6 w 44"/>
                <a:gd name="T45" fmla="*/ 48 h 35"/>
                <a:gd name="T46" fmla="*/ 0 w 44"/>
                <a:gd name="T47" fmla="*/ 48 h 35"/>
                <a:gd name="T48" fmla="*/ 0 w 44"/>
                <a:gd name="T49" fmla="*/ 28 h 35"/>
                <a:gd name="T50" fmla="*/ 0 w 44"/>
                <a:gd name="T51" fmla="*/ 5 h 35"/>
                <a:gd name="T52" fmla="*/ 11 w 44"/>
                <a:gd name="T53" fmla="*/ 2 h 35"/>
                <a:gd name="T54" fmla="*/ 11 w 44"/>
                <a:gd name="T55" fmla="*/ 2 h 35"/>
                <a:gd name="T56" fmla="*/ 11 w 44"/>
                <a:gd name="T57" fmla="*/ 2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4"/>
                <a:gd name="T88" fmla="*/ 0 h 35"/>
                <a:gd name="T89" fmla="*/ 44 w 44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4" h="35">
                  <a:moveTo>
                    <a:pt x="7" y="1"/>
                  </a:move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1"/>
                    <a:pt x="10" y="4"/>
                    <a:pt x="11" y="5"/>
                  </a:cubicBezTo>
                  <a:cubicBezTo>
                    <a:pt x="13" y="7"/>
                    <a:pt x="13" y="7"/>
                    <a:pt x="16" y="7"/>
                  </a:cubicBezTo>
                  <a:cubicBezTo>
                    <a:pt x="25" y="7"/>
                    <a:pt x="35" y="7"/>
                    <a:pt x="44" y="7"/>
                  </a:cubicBezTo>
                  <a:cubicBezTo>
                    <a:pt x="43" y="10"/>
                    <a:pt x="42" y="14"/>
                    <a:pt x="41" y="18"/>
                  </a:cubicBezTo>
                  <a:cubicBezTo>
                    <a:pt x="41" y="20"/>
                    <a:pt x="41" y="21"/>
                    <a:pt x="40" y="23"/>
                  </a:cubicBezTo>
                  <a:cubicBezTo>
                    <a:pt x="40" y="25"/>
                    <a:pt x="39" y="28"/>
                    <a:pt x="38" y="30"/>
                  </a:cubicBezTo>
                  <a:cubicBezTo>
                    <a:pt x="36" y="30"/>
                    <a:pt x="35" y="30"/>
                    <a:pt x="33" y="30"/>
                  </a:cubicBezTo>
                  <a:cubicBezTo>
                    <a:pt x="30" y="30"/>
                    <a:pt x="28" y="30"/>
                    <a:pt x="25" y="29"/>
                  </a:cubicBezTo>
                  <a:cubicBezTo>
                    <a:pt x="23" y="29"/>
                    <a:pt x="21" y="30"/>
                    <a:pt x="20" y="31"/>
                  </a:cubicBezTo>
                  <a:cubicBezTo>
                    <a:pt x="19" y="30"/>
                    <a:pt x="19" y="30"/>
                    <a:pt x="18" y="30"/>
                  </a:cubicBezTo>
                  <a:cubicBezTo>
                    <a:pt x="18" y="30"/>
                    <a:pt x="17" y="29"/>
                    <a:pt x="16" y="29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4" y="31"/>
                    <a:pt x="15" y="32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2"/>
                    <a:pt x="11" y="32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10" y="33"/>
                    <a:pt x="9" y="33"/>
                  </a:cubicBezTo>
                  <a:cubicBezTo>
                    <a:pt x="8" y="33"/>
                    <a:pt x="7" y="33"/>
                    <a:pt x="6" y="34"/>
                  </a:cubicBezTo>
                  <a:cubicBezTo>
                    <a:pt x="5" y="34"/>
                    <a:pt x="6" y="35"/>
                    <a:pt x="4" y="35"/>
                  </a:cubicBezTo>
                  <a:cubicBezTo>
                    <a:pt x="4" y="34"/>
                    <a:pt x="4" y="31"/>
                    <a:pt x="4" y="31"/>
                  </a:cubicBezTo>
                  <a:cubicBezTo>
                    <a:pt x="3" y="31"/>
                    <a:pt x="0" y="31"/>
                    <a:pt x="0" y="31"/>
                  </a:cubicBezTo>
                  <a:cubicBezTo>
                    <a:pt x="0" y="27"/>
                    <a:pt x="0" y="23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0" y="0"/>
                    <a:pt x="4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7" name="Freeform 9020" descr="© INSCALE GmbH, 05.05.2010&#10;http://www.presentationload.com/">
              <a:extLst>
                <a:ext uri="{FF2B5EF4-FFF2-40B4-BE49-F238E27FC236}">
                  <a16:creationId xmlns:a16="http://schemas.microsoft.com/office/drawing/2014/main" id="{EDCC4561-AA8B-0E4C-A1C2-BE051CBD9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3323"/>
              <a:ext cx="14" cy="39"/>
            </a:xfrm>
            <a:custGeom>
              <a:avLst/>
              <a:gdLst>
                <a:gd name="T0" fmla="*/ 11 w 9"/>
                <a:gd name="T1" fmla="*/ 0 h 25"/>
                <a:gd name="T2" fmla="*/ 14 w 9"/>
                <a:gd name="T3" fmla="*/ 2 h 25"/>
                <a:gd name="T4" fmla="*/ 6 w 9"/>
                <a:gd name="T5" fmla="*/ 19 h 25"/>
                <a:gd name="T6" fmla="*/ 0 w 9"/>
                <a:gd name="T7" fmla="*/ 39 h 25"/>
                <a:gd name="T8" fmla="*/ 0 w 9"/>
                <a:gd name="T9" fmla="*/ 34 h 25"/>
                <a:gd name="T10" fmla="*/ 0 w 9"/>
                <a:gd name="T11" fmla="*/ 31 h 25"/>
                <a:gd name="T12" fmla="*/ 3 w 9"/>
                <a:gd name="T13" fmla="*/ 20 h 25"/>
                <a:gd name="T14" fmla="*/ 6 w 9"/>
                <a:gd name="T15" fmla="*/ 12 h 25"/>
                <a:gd name="T16" fmla="*/ 11 w 9"/>
                <a:gd name="T17" fmla="*/ 0 h 25"/>
                <a:gd name="T18" fmla="*/ 11 w 9"/>
                <a:gd name="T19" fmla="*/ 0 h 25"/>
                <a:gd name="T20" fmla="*/ 11 w 9"/>
                <a:gd name="T21" fmla="*/ 0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25"/>
                <a:gd name="T35" fmla="*/ 9 w 9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25">
                  <a:moveTo>
                    <a:pt x="7" y="0"/>
                  </a:moveTo>
                  <a:cubicBezTo>
                    <a:pt x="8" y="0"/>
                    <a:pt x="8" y="1"/>
                    <a:pt x="9" y="1"/>
                  </a:cubicBezTo>
                  <a:cubicBezTo>
                    <a:pt x="7" y="5"/>
                    <a:pt x="6" y="8"/>
                    <a:pt x="4" y="12"/>
                  </a:cubicBezTo>
                  <a:cubicBezTo>
                    <a:pt x="4" y="14"/>
                    <a:pt x="2" y="25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1" y="17"/>
                    <a:pt x="2" y="15"/>
                    <a:pt x="2" y="13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5" y="6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8" name="Freeform 9021" descr="© INSCALE GmbH, 05.05.2010&#10;http://www.presentationload.com/">
              <a:extLst>
                <a:ext uri="{FF2B5EF4-FFF2-40B4-BE49-F238E27FC236}">
                  <a16:creationId xmlns:a16="http://schemas.microsoft.com/office/drawing/2014/main" id="{7BF414FE-8F6E-A048-8DDE-BB6FC794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3349"/>
              <a:ext cx="50" cy="75"/>
            </a:xfrm>
            <a:custGeom>
              <a:avLst/>
              <a:gdLst>
                <a:gd name="T0" fmla="*/ 39 w 33"/>
                <a:gd name="T1" fmla="*/ 14 h 48"/>
                <a:gd name="T2" fmla="*/ 39 w 33"/>
                <a:gd name="T3" fmla="*/ 14 h 48"/>
                <a:gd name="T4" fmla="*/ 39 w 33"/>
                <a:gd name="T5" fmla="*/ 16 h 48"/>
                <a:gd name="T6" fmla="*/ 41 w 33"/>
                <a:gd name="T7" fmla="*/ 16 h 48"/>
                <a:gd name="T8" fmla="*/ 42 w 33"/>
                <a:gd name="T9" fmla="*/ 30 h 48"/>
                <a:gd name="T10" fmla="*/ 45 w 33"/>
                <a:gd name="T11" fmla="*/ 41 h 48"/>
                <a:gd name="T12" fmla="*/ 50 w 33"/>
                <a:gd name="T13" fmla="*/ 41 h 48"/>
                <a:gd name="T14" fmla="*/ 48 w 33"/>
                <a:gd name="T15" fmla="*/ 73 h 48"/>
                <a:gd name="T16" fmla="*/ 8 w 33"/>
                <a:gd name="T17" fmla="*/ 73 h 48"/>
                <a:gd name="T18" fmla="*/ 0 w 33"/>
                <a:gd name="T19" fmla="*/ 73 h 48"/>
                <a:gd name="T20" fmla="*/ 0 w 33"/>
                <a:gd name="T21" fmla="*/ 53 h 48"/>
                <a:gd name="T22" fmla="*/ 0 w 33"/>
                <a:gd name="T23" fmla="*/ 14 h 48"/>
                <a:gd name="T24" fmla="*/ 14 w 33"/>
                <a:gd name="T25" fmla="*/ 14 h 48"/>
                <a:gd name="T26" fmla="*/ 17 w 33"/>
                <a:gd name="T27" fmla="*/ 3 h 48"/>
                <a:gd name="T28" fmla="*/ 30 w 33"/>
                <a:gd name="T29" fmla="*/ 5 h 48"/>
                <a:gd name="T30" fmla="*/ 33 w 33"/>
                <a:gd name="T31" fmla="*/ 2 h 48"/>
                <a:gd name="T32" fmla="*/ 38 w 33"/>
                <a:gd name="T33" fmla="*/ 5 h 48"/>
                <a:gd name="T34" fmla="*/ 39 w 33"/>
                <a:gd name="T35" fmla="*/ 5 h 48"/>
                <a:gd name="T36" fmla="*/ 39 w 33"/>
                <a:gd name="T37" fmla="*/ 14 h 48"/>
                <a:gd name="T38" fmla="*/ 39 w 33"/>
                <a:gd name="T39" fmla="*/ 14 h 48"/>
                <a:gd name="T40" fmla="*/ 39 w 33"/>
                <a:gd name="T41" fmla="*/ 14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"/>
                <a:gd name="T64" fmla="*/ 0 h 48"/>
                <a:gd name="T65" fmla="*/ 33 w 33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" h="48"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9" y="11"/>
                    <a:pt x="28" y="16"/>
                    <a:pt x="28" y="19"/>
                  </a:cubicBezTo>
                  <a:cubicBezTo>
                    <a:pt x="31" y="18"/>
                    <a:pt x="30" y="24"/>
                    <a:pt x="30" y="26"/>
                  </a:cubicBezTo>
                  <a:cubicBezTo>
                    <a:pt x="31" y="26"/>
                    <a:pt x="32" y="26"/>
                    <a:pt x="33" y="26"/>
                  </a:cubicBezTo>
                  <a:cubicBezTo>
                    <a:pt x="33" y="28"/>
                    <a:pt x="32" y="47"/>
                    <a:pt x="32" y="47"/>
                  </a:cubicBezTo>
                  <a:cubicBezTo>
                    <a:pt x="23" y="47"/>
                    <a:pt x="14" y="47"/>
                    <a:pt x="5" y="47"/>
                  </a:cubicBezTo>
                  <a:cubicBezTo>
                    <a:pt x="4" y="47"/>
                    <a:pt x="0" y="48"/>
                    <a:pt x="0" y="47"/>
                  </a:cubicBezTo>
                  <a:cubicBezTo>
                    <a:pt x="0" y="43"/>
                    <a:pt x="0" y="39"/>
                    <a:pt x="0" y="34"/>
                  </a:cubicBezTo>
                  <a:cubicBezTo>
                    <a:pt x="0" y="26"/>
                    <a:pt x="0" y="17"/>
                    <a:pt x="0" y="9"/>
                  </a:cubicBezTo>
                  <a:cubicBezTo>
                    <a:pt x="3" y="9"/>
                    <a:pt x="6" y="9"/>
                    <a:pt x="9" y="9"/>
                  </a:cubicBezTo>
                  <a:cubicBezTo>
                    <a:pt x="9" y="7"/>
                    <a:pt x="8" y="2"/>
                    <a:pt x="11" y="2"/>
                  </a:cubicBezTo>
                  <a:cubicBezTo>
                    <a:pt x="13" y="2"/>
                    <a:pt x="20" y="0"/>
                    <a:pt x="20" y="3"/>
                  </a:cubicBezTo>
                  <a:cubicBezTo>
                    <a:pt x="23" y="4"/>
                    <a:pt x="22" y="1"/>
                    <a:pt x="22" y="1"/>
                  </a:cubicBezTo>
                  <a:cubicBezTo>
                    <a:pt x="24" y="1"/>
                    <a:pt x="25" y="1"/>
                    <a:pt x="25" y="3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6" y="5"/>
                    <a:pt x="26" y="7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9" name="Freeform 9022" descr="© INSCALE GmbH, 05.05.2010&#10;http://www.presentationload.com/">
              <a:extLst>
                <a:ext uri="{FF2B5EF4-FFF2-40B4-BE49-F238E27FC236}">
                  <a16:creationId xmlns:a16="http://schemas.microsoft.com/office/drawing/2014/main" id="{57A43701-FA53-3F42-A69E-40E30557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3357"/>
              <a:ext cx="49" cy="91"/>
            </a:xfrm>
            <a:custGeom>
              <a:avLst/>
              <a:gdLst>
                <a:gd name="T0" fmla="*/ 49 w 31"/>
                <a:gd name="T1" fmla="*/ 6 h 59"/>
                <a:gd name="T2" fmla="*/ 49 w 31"/>
                <a:gd name="T3" fmla="*/ 59 h 59"/>
                <a:gd name="T4" fmla="*/ 44 w 31"/>
                <a:gd name="T5" fmla="*/ 77 h 59"/>
                <a:gd name="T6" fmla="*/ 28 w 31"/>
                <a:gd name="T7" fmla="*/ 91 h 59"/>
                <a:gd name="T8" fmla="*/ 28 w 31"/>
                <a:gd name="T9" fmla="*/ 85 h 59"/>
                <a:gd name="T10" fmla="*/ 25 w 31"/>
                <a:gd name="T11" fmla="*/ 80 h 59"/>
                <a:gd name="T12" fmla="*/ 24 w 31"/>
                <a:gd name="T13" fmla="*/ 72 h 59"/>
                <a:gd name="T14" fmla="*/ 21 w 31"/>
                <a:gd name="T15" fmla="*/ 68 h 59"/>
                <a:gd name="T16" fmla="*/ 17 w 31"/>
                <a:gd name="T17" fmla="*/ 57 h 59"/>
                <a:gd name="T18" fmla="*/ 13 w 31"/>
                <a:gd name="T19" fmla="*/ 51 h 59"/>
                <a:gd name="T20" fmla="*/ 6 w 31"/>
                <a:gd name="T21" fmla="*/ 43 h 59"/>
                <a:gd name="T22" fmla="*/ 8 w 31"/>
                <a:gd name="T23" fmla="*/ 42 h 59"/>
                <a:gd name="T24" fmla="*/ 6 w 31"/>
                <a:gd name="T25" fmla="*/ 40 h 59"/>
                <a:gd name="T26" fmla="*/ 5 w 31"/>
                <a:gd name="T27" fmla="*/ 37 h 59"/>
                <a:gd name="T28" fmla="*/ 2 w 31"/>
                <a:gd name="T29" fmla="*/ 37 h 59"/>
                <a:gd name="T30" fmla="*/ 2 w 31"/>
                <a:gd name="T31" fmla="*/ 29 h 59"/>
                <a:gd name="T32" fmla="*/ 2 w 31"/>
                <a:gd name="T33" fmla="*/ 22 h 59"/>
                <a:gd name="T34" fmla="*/ 2 w 31"/>
                <a:gd name="T35" fmla="*/ 12 h 59"/>
                <a:gd name="T36" fmla="*/ 0 w 31"/>
                <a:gd name="T37" fmla="*/ 6 h 59"/>
                <a:gd name="T38" fmla="*/ 9 w 31"/>
                <a:gd name="T39" fmla="*/ 3 h 59"/>
                <a:gd name="T40" fmla="*/ 19 w 31"/>
                <a:gd name="T41" fmla="*/ 6 h 59"/>
                <a:gd name="T42" fmla="*/ 49 w 31"/>
                <a:gd name="T43" fmla="*/ 6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59"/>
                <a:gd name="T68" fmla="*/ 31 w 31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59">
                  <a:moveTo>
                    <a:pt x="31" y="4"/>
                  </a:moveTo>
                  <a:cubicBezTo>
                    <a:pt x="31" y="15"/>
                    <a:pt x="31" y="27"/>
                    <a:pt x="31" y="38"/>
                  </a:cubicBezTo>
                  <a:cubicBezTo>
                    <a:pt x="31" y="43"/>
                    <a:pt x="29" y="46"/>
                    <a:pt x="28" y="50"/>
                  </a:cubicBezTo>
                  <a:cubicBezTo>
                    <a:pt x="27" y="54"/>
                    <a:pt x="21" y="56"/>
                    <a:pt x="18" y="59"/>
                  </a:cubicBezTo>
                  <a:cubicBezTo>
                    <a:pt x="17" y="58"/>
                    <a:pt x="18" y="57"/>
                    <a:pt x="18" y="55"/>
                  </a:cubicBezTo>
                  <a:cubicBezTo>
                    <a:pt x="17" y="54"/>
                    <a:pt x="16" y="53"/>
                    <a:pt x="16" y="52"/>
                  </a:cubicBezTo>
                  <a:cubicBezTo>
                    <a:pt x="15" y="51"/>
                    <a:pt x="16" y="49"/>
                    <a:pt x="15" y="47"/>
                  </a:cubicBezTo>
                  <a:cubicBezTo>
                    <a:pt x="15" y="46"/>
                    <a:pt x="13" y="46"/>
                    <a:pt x="13" y="44"/>
                  </a:cubicBezTo>
                  <a:cubicBezTo>
                    <a:pt x="13" y="42"/>
                    <a:pt x="12" y="40"/>
                    <a:pt x="11" y="37"/>
                  </a:cubicBezTo>
                  <a:cubicBezTo>
                    <a:pt x="11" y="35"/>
                    <a:pt x="8" y="36"/>
                    <a:pt x="8" y="33"/>
                  </a:cubicBezTo>
                  <a:cubicBezTo>
                    <a:pt x="9" y="31"/>
                    <a:pt x="5" y="31"/>
                    <a:pt x="4" y="28"/>
                  </a:cubicBezTo>
                  <a:cubicBezTo>
                    <a:pt x="4" y="28"/>
                    <a:pt x="5" y="27"/>
                    <a:pt x="5" y="27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5"/>
                    <a:pt x="3" y="24"/>
                    <a:pt x="3" y="24"/>
                  </a:cubicBezTo>
                  <a:cubicBezTo>
                    <a:pt x="2" y="23"/>
                    <a:pt x="2" y="24"/>
                    <a:pt x="1" y="24"/>
                  </a:cubicBezTo>
                  <a:cubicBezTo>
                    <a:pt x="0" y="22"/>
                    <a:pt x="1" y="20"/>
                    <a:pt x="1" y="19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2" y="3"/>
                    <a:pt x="5" y="0"/>
                    <a:pt x="6" y="2"/>
                  </a:cubicBezTo>
                  <a:cubicBezTo>
                    <a:pt x="8" y="4"/>
                    <a:pt x="9" y="4"/>
                    <a:pt x="12" y="4"/>
                  </a:cubicBezTo>
                  <a:cubicBezTo>
                    <a:pt x="18" y="4"/>
                    <a:pt x="24" y="4"/>
                    <a:pt x="3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0" name="Freeform 9024" descr="© INSCALE GmbH, 05.05.2010&#10;http://www.presentationload.com/">
              <a:extLst>
                <a:ext uri="{FF2B5EF4-FFF2-40B4-BE49-F238E27FC236}">
                  <a16:creationId xmlns:a16="http://schemas.microsoft.com/office/drawing/2014/main" id="{9160C499-1846-0942-BAAB-B96CAC96D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360"/>
              <a:ext cx="54" cy="86"/>
            </a:xfrm>
            <a:custGeom>
              <a:avLst/>
              <a:gdLst>
                <a:gd name="T0" fmla="*/ 0 w 35"/>
                <a:gd name="T1" fmla="*/ 9 h 55"/>
                <a:gd name="T2" fmla="*/ 3 w 35"/>
                <a:gd name="T3" fmla="*/ 8 h 55"/>
                <a:gd name="T4" fmla="*/ 8 w 35"/>
                <a:gd name="T5" fmla="*/ 6 h 55"/>
                <a:gd name="T6" fmla="*/ 11 w 35"/>
                <a:gd name="T7" fmla="*/ 6 h 55"/>
                <a:gd name="T8" fmla="*/ 11 w 35"/>
                <a:gd name="T9" fmla="*/ 6 h 55"/>
                <a:gd name="T10" fmla="*/ 12 w 35"/>
                <a:gd name="T11" fmla="*/ 5 h 55"/>
                <a:gd name="T12" fmla="*/ 14 w 35"/>
                <a:gd name="T13" fmla="*/ 5 h 55"/>
                <a:gd name="T14" fmla="*/ 15 w 35"/>
                <a:gd name="T15" fmla="*/ 3 h 55"/>
                <a:gd name="T16" fmla="*/ 19 w 35"/>
                <a:gd name="T17" fmla="*/ 0 h 55"/>
                <a:gd name="T18" fmla="*/ 22 w 35"/>
                <a:gd name="T19" fmla="*/ 2 h 55"/>
                <a:gd name="T20" fmla="*/ 25 w 35"/>
                <a:gd name="T21" fmla="*/ 3 h 55"/>
                <a:gd name="T22" fmla="*/ 32 w 35"/>
                <a:gd name="T23" fmla="*/ 0 h 55"/>
                <a:gd name="T24" fmla="*/ 45 w 35"/>
                <a:gd name="T25" fmla="*/ 2 h 55"/>
                <a:gd name="T26" fmla="*/ 52 w 35"/>
                <a:gd name="T27" fmla="*/ 2 h 55"/>
                <a:gd name="T28" fmla="*/ 52 w 35"/>
                <a:gd name="T29" fmla="*/ 9 h 55"/>
                <a:gd name="T30" fmla="*/ 52 w 35"/>
                <a:gd name="T31" fmla="*/ 6 h 55"/>
                <a:gd name="T32" fmla="*/ 51 w 35"/>
                <a:gd name="T33" fmla="*/ 9 h 55"/>
                <a:gd name="T34" fmla="*/ 51 w 35"/>
                <a:gd name="T35" fmla="*/ 19 h 55"/>
                <a:gd name="T36" fmla="*/ 51 w 35"/>
                <a:gd name="T37" fmla="*/ 16 h 55"/>
                <a:gd name="T38" fmla="*/ 51 w 35"/>
                <a:gd name="T39" fmla="*/ 20 h 55"/>
                <a:gd name="T40" fmla="*/ 49 w 35"/>
                <a:gd name="T41" fmla="*/ 23 h 55"/>
                <a:gd name="T42" fmla="*/ 49 w 35"/>
                <a:gd name="T43" fmla="*/ 23 h 55"/>
                <a:gd name="T44" fmla="*/ 48 w 35"/>
                <a:gd name="T45" fmla="*/ 23 h 55"/>
                <a:gd name="T46" fmla="*/ 48 w 35"/>
                <a:gd name="T47" fmla="*/ 23 h 55"/>
                <a:gd name="T48" fmla="*/ 48 w 35"/>
                <a:gd name="T49" fmla="*/ 28 h 55"/>
                <a:gd name="T50" fmla="*/ 46 w 35"/>
                <a:gd name="T51" fmla="*/ 30 h 55"/>
                <a:gd name="T52" fmla="*/ 46 w 35"/>
                <a:gd name="T53" fmla="*/ 30 h 55"/>
                <a:gd name="T54" fmla="*/ 48 w 35"/>
                <a:gd name="T55" fmla="*/ 36 h 55"/>
                <a:gd name="T56" fmla="*/ 46 w 35"/>
                <a:gd name="T57" fmla="*/ 36 h 55"/>
                <a:gd name="T58" fmla="*/ 45 w 35"/>
                <a:gd name="T59" fmla="*/ 36 h 55"/>
                <a:gd name="T60" fmla="*/ 43 w 35"/>
                <a:gd name="T61" fmla="*/ 36 h 55"/>
                <a:gd name="T62" fmla="*/ 42 w 35"/>
                <a:gd name="T63" fmla="*/ 36 h 55"/>
                <a:gd name="T64" fmla="*/ 40 w 35"/>
                <a:gd name="T65" fmla="*/ 39 h 55"/>
                <a:gd name="T66" fmla="*/ 40 w 35"/>
                <a:gd name="T67" fmla="*/ 41 h 55"/>
                <a:gd name="T68" fmla="*/ 46 w 35"/>
                <a:gd name="T69" fmla="*/ 52 h 55"/>
                <a:gd name="T70" fmla="*/ 45 w 35"/>
                <a:gd name="T71" fmla="*/ 48 h 55"/>
                <a:gd name="T72" fmla="*/ 48 w 35"/>
                <a:gd name="T73" fmla="*/ 53 h 55"/>
                <a:gd name="T74" fmla="*/ 48 w 35"/>
                <a:gd name="T75" fmla="*/ 55 h 55"/>
                <a:gd name="T76" fmla="*/ 48 w 35"/>
                <a:gd name="T77" fmla="*/ 55 h 55"/>
                <a:gd name="T78" fmla="*/ 46 w 35"/>
                <a:gd name="T79" fmla="*/ 55 h 55"/>
                <a:gd name="T80" fmla="*/ 42 w 35"/>
                <a:gd name="T81" fmla="*/ 48 h 55"/>
                <a:gd name="T82" fmla="*/ 40 w 35"/>
                <a:gd name="T83" fmla="*/ 52 h 55"/>
                <a:gd name="T84" fmla="*/ 40 w 35"/>
                <a:gd name="T85" fmla="*/ 55 h 55"/>
                <a:gd name="T86" fmla="*/ 42 w 35"/>
                <a:gd name="T87" fmla="*/ 59 h 55"/>
                <a:gd name="T88" fmla="*/ 42 w 35"/>
                <a:gd name="T89" fmla="*/ 58 h 55"/>
                <a:gd name="T90" fmla="*/ 42 w 35"/>
                <a:gd name="T91" fmla="*/ 58 h 55"/>
                <a:gd name="T92" fmla="*/ 45 w 35"/>
                <a:gd name="T93" fmla="*/ 59 h 55"/>
                <a:gd name="T94" fmla="*/ 45 w 35"/>
                <a:gd name="T95" fmla="*/ 59 h 55"/>
                <a:gd name="T96" fmla="*/ 46 w 35"/>
                <a:gd name="T97" fmla="*/ 61 h 55"/>
                <a:gd name="T98" fmla="*/ 46 w 35"/>
                <a:gd name="T99" fmla="*/ 63 h 55"/>
                <a:gd name="T100" fmla="*/ 49 w 35"/>
                <a:gd name="T101" fmla="*/ 73 h 55"/>
                <a:gd name="T102" fmla="*/ 51 w 35"/>
                <a:gd name="T103" fmla="*/ 86 h 55"/>
                <a:gd name="T104" fmla="*/ 17 w 35"/>
                <a:gd name="T105" fmla="*/ 86 h 55"/>
                <a:gd name="T106" fmla="*/ 5 w 35"/>
                <a:gd name="T107" fmla="*/ 84 h 55"/>
                <a:gd name="T108" fmla="*/ 0 w 35"/>
                <a:gd name="T109" fmla="*/ 80 h 55"/>
                <a:gd name="T110" fmla="*/ 0 w 35"/>
                <a:gd name="T111" fmla="*/ 9 h 55"/>
                <a:gd name="T112" fmla="*/ 0 w 35"/>
                <a:gd name="T113" fmla="*/ 9 h 55"/>
                <a:gd name="T114" fmla="*/ 0 w 35"/>
                <a:gd name="T115" fmla="*/ 9 h 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55"/>
                <a:gd name="T176" fmla="*/ 35 w 35"/>
                <a:gd name="T177" fmla="*/ 55 h 5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55">
                  <a:moveTo>
                    <a:pt x="0" y="6"/>
                  </a:moveTo>
                  <a:cubicBezTo>
                    <a:pt x="2" y="6"/>
                    <a:pt x="1" y="5"/>
                    <a:pt x="2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0" y="2"/>
                    <a:pt x="10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4" y="1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7" y="1"/>
                    <a:pt x="19" y="0"/>
                    <a:pt x="21" y="0"/>
                  </a:cubicBezTo>
                  <a:cubicBezTo>
                    <a:pt x="24" y="1"/>
                    <a:pt x="26" y="1"/>
                    <a:pt x="29" y="1"/>
                  </a:cubicBezTo>
                  <a:cubicBezTo>
                    <a:pt x="31" y="1"/>
                    <a:pt x="32" y="1"/>
                    <a:pt x="34" y="1"/>
                  </a:cubicBezTo>
                  <a:cubicBezTo>
                    <a:pt x="35" y="2"/>
                    <a:pt x="34" y="5"/>
                    <a:pt x="34" y="6"/>
                  </a:cubicBezTo>
                  <a:cubicBezTo>
                    <a:pt x="34" y="5"/>
                    <a:pt x="34" y="5"/>
                    <a:pt x="34" y="4"/>
                  </a:cubicBezTo>
                  <a:cubicBezTo>
                    <a:pt x="32" y="4"/>
                    <a:pt x="34" y="5"/>
                    <a:pt x="33" y="6"/>
                  </a:cubicBezTo>
                  <a:cubicBezTo>
                    <a:pt x="33" y="8"/>
                    <a:pt x="32" y="10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3" y="11"/>
                    <a:pt x="33" y="13"/>
                    <a:pt x="33" y="13"/>
                  </a:cubicBezTo>
                  <a:cubicBezTo>
                    <a:pt x="33" y="14"/>
                    <a:pt x="32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9" y="16"/>
                    <a:pt x="30" y="17"/>
                    <a:pt x="31" y="18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9"/>
                    <a:pt x="30" y="20"/>
                    <a:pt x="30" y="19"/>
                  </a:cubicBezTo>
                  <a:cubicBezTo>
                    <a:pt x="30" y="20"/>
                    <a:pt x="31" y="21"/>
                    <a:pt x="31" y="23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8" y="23"/>
                    <a:pt x="28" y="23"/>
                  </a:cubicBezTo>
                  <a:cubicBezTo>
                    <a:pt x="28" y="23"/>
                    <a:pt x="27" y="23"/>
                    <a:pt x="27" y="23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6" y="25"/>
                    <a:pt x="26" y="25"/>
                    <a:pt x="26" y="26"/>
                  </a:cubicBezTo>
                  <a:cubicBezTo>
                    <a:pt x="25" y="26"/>
                    <a:pt x="27" y="34"/>
                    <a:pt x="30" y="33"/>
                  </a:cubicBezTo>
                  <a:cubicBezTo>
                    <a:pt x="29" y="32"/>
                    <a:pt x="29" y="31"/>
                    <a:pt x="29" y="31"/>
                  </a:cubicBezTo>
                  <a:cubicBezTo>
                    <a:pt x="30" y="32"/>
                    <a:pt x="31" y="33"/>
                    <a:pt x="31" y="34"/>
                  </a:cubicBezTo>
                  <a:cubicBezTo>
                    <a:pt x="31" y="34"/>
                    <a:pt x="31" y="34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29" y="34"/>
                    <a:pt x="28" y="32"/>
                    <a:pt x="27" y="31"/>
                  </a:cubicBezTo>
                  <a:cubicBezTo>
                    <a:pt x="27" y="32"/>
                    <a:pt x="26" y="32"/>
                    <a:pt x="26" y="33"/>
                  </a:cubicBezTo>
                  <a:cubicBezTo>
                    <a:pt x="26" y="34"/>
                    <a:pt x="27" y="35"/>
                    <a:pt x="26" y="35"/>
                  </a:cubicBezTo>
                  <a:cubicBezTo>
                    <a:pt x="26" y="36"/>
                    <a:pt x="26" y="37"/>
                    <a:pt x="27" y="38"/>
                  </a:cubicBezTo>
                  <a:cubicBezTo>
                    <a:pt x="27" y="38"/>
                    <a:pt x="27" y="37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30" y="39"/>
                    <a:pt x="30" y="39"/>
                  </a:cubicBezTo>
                  <a:cubicBezTo>
                    <a:pt x="30" y="39"/>
                    <a:pt x="30" y="39"/>
                    <a:pt x="30" y="40"/>
                  </a:cubicBezTo>
                  <a:cubicBezTo>
                    <a:pt x="32" y="41"/>
                    <a:pt x="31" y="44"/>
                    <a:pt x="32" y="47"/>
                  </a:cubicBezTo>
                  <a:cubicBezTo>
                    <a:pt x="32" y="49"/>
                    <a:pt x="32" y="53"/>
                    <a:pt x="33" y="55"/>
                  </a:cubicBezTo>
                  <a:cubicBezTo>
                    <a:pt x="26" y="55"/>
                    <a:pt x="18" y="55"/>
                    <a:pt x="11" y="55"/>
                  </a:cubicBezTo>
                  <a:cubicBezTo>
                    <a:pt x="8" y="55"/>
                    <a:pt x="6" y="55"/>
                    <a:pt x="3" y="54"/>
                  </a:cubicBezTo>
                  <a:cubicBezTo>
                    <a:pt x="0" y="54"/>
                    <a:pt x="0" y="54"/>
                    <a:pt x="0" y="51"/>
                  </a:cubicBezTo>
                  <a:cubicBezTo>
                    <a:pt x="0" y="36"/>
                    <a:pt x="0" y="21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1" name="Freeform 9026" descr="© INSCALE GmbH, 05.05.2010&#10;http://www.presentationload.com/">
              <a:extLst>
                <a:ext uri="{FF2B5EF4-FFF2-40B4-BE49-F238E27FC236}">
                  <a16:creationId xmlns:a16="http://schemas.microsoft.com/office/drawing/2014/main" id="{E3D1A3F9-3160-AE41-83B9-3BD379903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362"/>
              <a:ext cx="51" cy="62"/>
            </a:xfrm>
            <a:custGeom>
              <a:avLst/>
              <a:gdLst>
                <a:gd name="T0" fmla="*/ 28 w 33"/>
                <a:gd name="T1" fmla="*/ 2 h 40"/>
                <a:gd name="T2" fmla="*/ 51 w 33"/>
                <a:gd name="T3" fmla="*/ 3 h 40"/>
                <a:gd name="T4" fmla="*/ 51 w 33"/>
                <a:gd name="T5" fmla="*/ 43 h 40"/>
                <a:gd name="T6" fmla="*/ 51 w 33"/>
                <a:gd name="T7" fmla="*/ 59 h 40"/>
                <a:gd name="T8" fmla="*/ 46 w 33"/>
                <a:gd name="T9" fmla="*/ 60 h 40"/>
                <a:gd name="T10" fmla="*/ 9 w 33"/>
                <a:gd name="T11" fmla="*/ 60 h 40"/>
                <a:gd name="T12" fmla="*/ 11 w 33"/>
                <a:gd name="T13" fmla="*/ 28 h 40"/>
                <a:gd name="T14" fmla="*/ 6 w 33"/>
                <a:gd name="T15" fmla="*/ 22 h 40"/>
                <a:gd name="T16" fmla="*/ 6 w 33"/>
                <a:gd name="T17" fmla="*/ 17 h 40"/>
                <a:gd name="T18" fmla="*/ 3 w 33"/>
                <a:gd name="T19" fmla="*/ 16 h 40"/>
                <a:gd name="T20" fmla="*/ 3 w 33"/>
                <a:gd name="T21" fmla="*/ 5 h 40"/>
                <a:gd name="T22" fmla="*/ 0 w 33"/>
                <a:gd name="T23" fmla="*/ 2 h 40"/>
                <a:gd name="T24" fmla="*/ 28 w 33"/>
                <a:gd name="T25" fmla="*/ 2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40"/>
                <a:gd name="T41" fmla="*/ 33 w 33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40">
                  <a:moveTo>
                    <a:pt x="18" y="1"/>
                  </a:moveTo>
                  <a:cubicBezTo>
                    <a:pt x="20" y="1"/>
                    <a:pt x="33" y="0"/>
                    <a:pt x="33" y="2"/>
                  </a:cubicBezTo>
                  <a:cubicBezTo>
                    <a:pt x="33" y="11"/>
                    <a:pt x="33" y="19"/>
                    <a:pt x="33" y="28"/>
                  </a:cubicBezTo>
                  <a:cubicBezTo>
                    <a:pt x="33" y="31"/>
                    <a:pt x="33" y="35"/>
                    <a:pt x="33" y="38"/>
                  </a:cubicBezTo>
                  <a:cubicBezTo>
                    <a:pt x="33" y="40"/>
                    <a:pt x="32" y="39"/>
                    <a:pt x="30" y="39"/>
                  </a:cubicBezTo>
                  <a:cubicBezTo>
                    <a:pt x="22" y="39"/>
                    <a:pt x="14" y="39"/>
                    <a:pt x="6" y="39"/>
                  </a:cubicBezTo>
                  <a:cubicBezTo>
                    <a:pt x="7" y="32"/>
                    <a:pt x="7" y="25"/>
                    <a:pt x="7" y="18"/>
                  </a:cubicBezTo>
                  <a:cubicBezTo>
                    <a:pt x="3" y="18"/>
                    <a:pt x="4" y="18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10"/>
                    <a:pt x="2" y="11"/>
                    <a:pt x="2" y="10"/>
                  </a:cubicBezTo>
                  <a:cubicBezTo>
                    <a:pt x="2" y="8"/>
                    <a:pt x="3" y="5"/>
                    <a:pt x="2" y="3"/>
                  </a:cubicBezTo>
                  <a:cubicBezTo>
                    <a:pt x="2" y="2"/>
                    <a:pt x="0" y="2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2" name="Freeform 9027" descr="© INSCALE GmbH, 05.05.2010&#10;http://www.presentationload.com/">
              <a:extLst>
                <a:ext uri="{FF2B5EF4-FFF2-40B4-BE49-F238E27FC236}">
                  <a16:creationId xmlns:a16="http://schemas.microsoft.com/office/drawing/2014/main" id="{4D1C1608-DFBB-364C-8F5B-27AC61B3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371"/>
              <a:ext cx="11" cy="75"/>
            </a:xfrm>
            <a:custGeom>
              <a:avLst/>
              <a:gdLst>
                <a:gd name="T0" fmla="*/ 9 w 7"/>
                <a:gd name="T1" fmla="*/ 75 h 48"/>
                <a:gd name="T2" fmla="*/ 9 w 7"/>
                <a:gd name="T3" fmla="*/ 72 h 48"/>
                <a:gd name="T4" fmla="*/ 8 w 7"/>
                <a:gd name="T5" fmla="*/ 72 h 48"/>
                <a:gd name="T6" fmla="*/ 8 w 7"/>
                <a:gd name="T7" fmla="*/ 69 h 48"/>
                <a:gd name="T8" fmla="*/ 6 w 7"/>
                <a:gd name="T9" fmla="*/ 72 h 48"/>
                <a:gd name="T10" fmla="*/ 6 w 7"/>
                <a:gd name="T11" fmla="*/ 70 h 48"/>
                <a:gd name="T12" fmla="*/ 8 w 7"/>
                <a:gd name="T13" fmla="*/ 67 h 48"/>
                <a:gd name="T14" fmla="*/ 5 w 7"/>
                <a:gd name="T15" fmla="*/ 59 h 48"/>
                <a:gd name="T16" fmla="*/ 6 w 7"/>
                <a:gd name="T17" fmla="*/ 63 h 48"/>
                <a:gd name="T18" fmla="*/ 6 w 7"/>
                <a:gd name="T19" fmla="*/ 61 h 48"/>
                <a:gd name="T20" fmla="*/ 5 w 7"/>
                <a:gd name="T21" fmla="*/ 59 h 48"/>
                <a:gd name="T22" fmla="*/ 3 w 7"/>
                <a:gd name="T23" fmla="*/ 58 h 48"/>
                <a:gd name="T24" fmla="*/ 5 w 7"/>
                <a:gd name="T25" fmla="*/ 56 h 48"/>
                <a:gd name="T26" fmla="*/ 5 w 7"/>
                <a:gd name="T27" fmla="*/ 58 h 48"/>
                <a:gd name="T28" fmla="*/ 3 w 7"/>
                <a:gd name="T29" fmla="*/ 52 h 48"/>
                <a:gd name="T30" fmla="*/ 2 w 7"/>
                <a:gd name="T31" fmla="*/ 44 h 48"/>
                <a:gd name="T32" fmla="*/ 2 w 7"/>
                <a:gd name="T33" fmla="*/ 38 h 48"/>
                <a:gd name="T34" fmla="*/ 2 w 7"/>
                <a:gd name="T35" fmla="*/ 31 h 48"/>
                <a:gd name="T36" fmla="*/ 2 w 7"/>
                <a:gd name="T37" fmla="*/ 6 h 48"/>
                <a:gd name="T38" fmla="*/ 3 w 7"/>
                <a:gd name="T39" fmla="*/ 0 h 48"/>
                <a:gd name="T40" fmla="*/ 3 w 7"/>
                <a:gd name="T41" fmla="*/ 36 h 48"/>
                <a:gd name="T42" fmla="*/ 6 w 7"/>
                <a:gd name="T43" fmla="*/ 56 h 48"/>
                <a:gd name="T44" fmla="*/ 9 w 7"/>
                <a:gd name="T45" fmla="*/ 75 h 48"/>
                <a:gd name="T46" fmla="*/ 9 w 7"/>
                <a:gd name="T47" fmla="*/ 75 h 48"/>
                <a:gd name="T48" fmla="*/ 9 w 7"/>
                <a:gd name="T49" fmla="*/ 75 h 48"/>
                <a:gd name="T50" fmla="*/ 9 w 7"/>
                <a:gd name="T51" fmla="*/ 75 h 4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"/>
                <a:gd name="T79" fmla="*/ 0 h 48"/>
                <a:gd name="T80" fmla="*/ 7 w 7"/>
                <a:gd name="T81" fmla="*/ 48 h 4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" h="48">
                  <a:moveTo>
                    <a:pt x="6" y="48"/>
                  </a:moveTo>
                  <a:cubicBezTo>
                    <a:pt x="6" y="47"/>
                    <a:pt x="6" y="47"/>
                    <a:pt x="6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4"/>
                  </a:cubicBezTo>
                  <a:cubicBezTo>
                    <a:pt x="5" y="45"/>
                    <a:pt x="5" y="46"/>
                    <a:pt x="4" y="46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4"/>
                    <a:pt x="4" y="44"/>
                    <a:pt x="5" y="43"/>
                  </a:cubicBezTo>
                  <a:cubicBezTo>
                    <a:pt x="4" y="43"/>
                    <a:pt x="3" y="40"/>
                    <a:pt x="3" y="38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3" y="37"/>
                    <a:pt x="3" y="37"/>
                    <a:pt x="2" y="37"/>
                  </a:cubicBezTo>
                  <a:cubicBezTo>
                    <a:pt x="2" y="37"/>
                    <a:pt x="2" y="37"/>
                    <a:pt x="3" y="36"/>
                  </a:cubicBezTo>
                  <a:cubicBezTo>
                    <a:pt x="3" y="36"/>
                    <a:pt x="3" y="36"/>
                    <a:pt x="3" y="37"/>
                  </a:cubicBezTo>
                  <a:cubicBezTo>
                    <a:pt x="3" y="35"/>
                    <a:pt x="2" y="34"/>
                    <a:pt x="2" y="33"/>
                  </a:cubicBezTo>
                  <a:cubicBezTo>
                    <a:pt x="2" y="31"/>
                    <a:pt x="1" y="30"/>
                    <a:pt x="1" y="28"/>
                  </a:cubicBezTo>
                  <a:cubicBezTo>
                    <a:pt x="1" y="27"/>
                    <a:pt x="1" y="25"/>
                    <a:pt x="1" y="24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1" y="14"/>
                    <a:pt x="0" y="9"/>
                    <a:pt x="1" y="4"/>
                  </a:cubicBezTo>
                  <a:cubicBezTo>
                    <a:pt x="1" y="3"/>
                    <a:pt x="1" y="0"/>
                    <a:pt x="2" y="0"/>
                  </a:cubicBezTo>
                  <a:cubicBezTo>
                    <a:pt x="1" y="8"/>
                    <a:pt x="1" y="15"/>
                    <a:pt x="2" y="23"/>
                  </a:cubicBezTo>
                  <a:cubicBezTo>
                    <a:pt x="2" y="27"/>
                    <a:pt x="3" y="32"/>
                    <a:pt x="4" y="36"/>
                  </a:cubicBezTo>
                  <a:cubicBezTo>
                    <a:pt x="4" y="39"/>
                    <a:pt x="7" y="45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3" name="Freeform 9040" descr="© INSCALE GmbH, 05.05.2010&#10;http://www.presentationload.com/">
              <a:extLst>
                <a:ext uri="{FF2B5EF4-FFF2-40B4-BE49-F238E27FC236}">
                  <a16:creationId xmlns:a16="http://schemas.microsoft.com/office/drawing/2014/main" id="{DB282EB5-AE76-B842-AE88-7F3147AE4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422"/>
              <a:ext cx="79" cy="70"/>
            </a:xfrm>
            <a:custGeom>
              <a:avLst/>
              <a:gdLst>
                <a:gd name="T0" fmla="*/ 70 w 51"/>
                <a:gd name="T1" fmla="*/ 0 h 45"/>
                <a:gd name="T2" fmla="*/ 79 w 51"/>
                <a:gd name="T3" fmla="*/ 0 h 45"/>
                <a:gd name="T4" fmla="*/ 65 w 51"/>
                <a:gd name="T5" fmla="*/ 40 h 45"/>
                <a:gd name="T6" fmla="*/ 53 w 51"/>
                <a:gd name="T7" fmla="*/ 67 h 45"/>
                <a:gd name="T8" fmla="*/ 51 w 51"/>
                <a:gd name="T9" fmla="*/ 65 h 45"/>
                <a:gd name="T10" fmla="*/ 51 w 51"/>
                <a:gd name="T11" fmla="*/ 67 h 45"/>
                <a:gd name="T12" fmla="*/ 46 w 51"/>
                <a:gd name="T13" fmla="*/ 67 h 45"/>
                <a:gd name="T14" fmla="*/ 46 w 51"/>
                <a:gd name="T15" fmla="*/ 67 h 45"/>
                <a:gd name="T16" fmla="*/ 42 w 51"/>
                <a:gd name="T17" fmla="*/ 64 h 45"/>
                <a:gd name="T18" fmla="*/ 39 w 51"/>
                <a:gd name="T19" fmla="*/ 59 h 45"/>
                <a:gd name="T20" fmla="*/ 40 w 51"/>
                <a:gd name="T21" fmla="*/ 58 h 45"/>
                <a:gd name="T22" fmla="*/ 37 w 51"/>
                <a:gd name="T23" fmla="*/ 58 h 45"/>
                <a:gd name="T24" fmla="*/ 34 w 51"/>
                <a:gd name="T25" fmla="*/ 53 h 45"/>
                <a:gd name="T26" fmla="*/ 29 w 51"/>
                <a:gd name="T27" fmla="*/ 53 h 45"/>
                <a:gd name="T28" fmla="*/ 25 w 51"/>
                <a:gd name="T29" fmla="*/ 53 h 45"/>
                <a:gd name="T30" fmla="*/ 23 w 51"/>
                <a:gd name="T31" fmla="*/ 50 h 45"/>
                <a:gd name="T32" fmla="*/ 22 w 51"/>
                <a:gd name="T33" fmla="*/ 51 h 45"/>
                <a:gd name="T34" fmla="*/ 19 w 51"/>
                <a:gd name="T35" fmla="*/ 48 h 45"/>
                <a:gd name="T36" fmla="*/ 14 w 51"/>
                <a:gd name="T37" fmla="*/ 48 h 45"/>
                <a:gd name="T38" fmla="*/ 11 w 51"/>
                <a:gd name="T39" fmla="*/ 48 h 45"/>
                <a:gd name="T40" fmla="*/ 8 w 51"/>
                <a:gd name="T41" fmla="*/ 48 h 45"/>
                <a:gd name="T42" fmla="*/ 5 w 51"/>
                <a:gd name="T43" fmla="*/ 44 h 45"/>
                <a:gd name="T44" fmla="*/ 3 w 51"/>
                <a:gd name="T45" fmla="*/ 33 h 45"/>
                <a:gd name="T46" fmla="*/ 0 w 51"/>
                <a:gd name="T47" fmla="*/ 31 h 45"/>
                <a:gd name="T48" fmla="*/ 2 w 51"/>
                <a:gd name="T49" fmla="*/ 25 h 45"/>
                <a:gd name="T50" fmla="*/ 15 w 51"/>
                <a:gd name="T51" fmla="*/ 12 h 45"/>
                <a:gd name="T52" fmla="*/ 23 w 51"/>
                <a:gd name="T53" fmla="*/ 0 h 45"/>
                <a:gd name="T54" fmla="*/ 70 w 51"/>
                <a:gd name="T55" fmla="*/ 0 h 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1"/>
                <a:gd name="T85" fmla="*/ 0 h 45"/>
                <a:gd name="T86" fmla="*/ 51 w 51"/>
                <a:gd name="T87" fmla="*/ 45 h 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1" h="45">
                  <a:moveTo>
                    <a:pt x="45" y="0"/>
                  </a:moveTo>
                  <a:cubicBezTo>
                    <a:pt x="47" y="0"/>
                    <a:pt x="49" y="0"/>
                    <a:pt x="51" y="0"/>
                  </a:cubicBezTo>
                  <a:cubicBezTo>
                    <a:pt x="48" y="9"/>
                    <a:pt x="45" y="17"/>
                    <a:pt x="42" y="26"/>
                  </a:cubicBezTo>
                  <a:cubicBezTo>
                    <a:pt x="40" y="31"/>
                    <a:pt x="38" y="41"/>
                    <a:pt x="34" y="43"/>
                  </a:cubicBezTo>
                  <a:cubicBezTo>
                    <a:pt x="34" y="43"/>
                    <a:pt x="33" y="42"/>
                    <a:pt x="33" y="42"/>
                  </a:cubicBezTo>
                  <a:cubicBezTo>
                    <a:pt x="31" y="42"/>
                    <a:pt x="32" y="44"/>
                    <a:pt x="33" y="43"/>
                  </a:cubicBezTo>
                  <a:cubicBezTo>
                    <a:pt x="32" y="44"/>
                    <a:pt x="30" y="45"/>
                    <a:pt x="30" y="43"/>
                  </a:cubicBezTo>
                  <a:cubicBezTo>
                    <a:pt x="32" y="44"/>
                    <a:pt x="31" y="43"/>
                    <a:pt x="30" y="43"/>
                  </a:cubicBezTo>
                  <a:cubicBezTo>
                    <a:pt x="30" y="42"/>
                    <a:pt x="28" y="41"/>
                    <a:pt x="27" y="41"/>
                  </a:cubicBezTo>
                  <a:cubicBezTo>
                    <a:pt x="31" y="41"/>
                    <a:pt x="26" y="39"/>
                    <a:pt x="25" y="38"/>
                  </a:cubicBezTo>
                  <a:cubicBezTo>
                    <a:pt x="26" y="39"/>
                    <a:pt x="27" y="38"/>
                    <a:pt x="26" y="37"/>
                  </a:cubicBezTo>
                  <a:cubicBezTo>
                    <a:pt x="25" y="36"/>
                    <a:pt x="25" y="38"/>
                    <a:pt x="24" y="37"/>
                  </a:cubicBezTo>
                  <a:cubicBezTo>
                    <a:pt x="23" y="36"/>
                    <a:pt x="23" y="34"/>
                    <a:pt x="22" y="34"/>
                  </a:cubicBezTo>
                  <a:cubicBezTo>
                    <a:pt x="21" y="33"/>
                    <a:pt x="19" y="34"/>
                    <a:pt x="19" y="34"/>
                  </a:cubicBezTo>
                  <a:cubicBezTo>
                    <a:pt x="19" y="34"/>
                    <a:pt x="16" y="35"/>
                    <a:pt x="16" y="34"/>
                  </a:cubicBezTo>
                  <a:cubicBezTo>
                    <a:pt x="16" y="35"/>
                    <a:pt x="14" y="32"/>
                    <a:pt x="15" y="32"/>
                  </a:cubicBezTo>
                  <a:cubicBezTo>
                    <a:pt x="14" y="32"/>
                    <a:pt x="15" y="34"/>
                    <a:pt x="14" y="33"/>
                  </a:cubicBezTo>
                  <a:cubicBezTo>
                    <a:pt x="12" y="33"/>
                    <a:pt x="13" y="32"/>
                    <a:pt x="12" y="31"/>
                  </a:cubicBezTo>
                  <a:cubicBezTo>
                    <a:pt x="11" y="31"/>
                    <a:pt x="10" y="33"/>
                    <a:pt x="9" y="31"/>
                  </a:cubicBezTo>
                  <a:cubicBezTo>
                    <a:pt x="9" y="29"/>
                    <a:pt x="8" y="31"/>
                    <a:pt x="7" y="31"/>
                  </a:cubicBezTo>
                  <a:cubicBezTo>
                    <a:pt x="6" y="31"/>
                    <a:pt x="6" y="32"/>
                    <a:pt x="5" y="31"/>
                  </a:cubicBezTo>
                  <a:cubicBezTo>
                    <a:pt x="4" y="30"/>
                    <a:pt x="3" y="29"/>
                    <a:pt x="3" y="28"/>
                  </a:cubicBezTo>
                  <a:cubicBezTo>
                    <a:pt x="3" y="26"/>
                    <a:pt x="6" y="23"/>
                    <a:pt x="2" y="21"/>
                  </a:cubicBezTo>
                  <a:cubicBezTo>
                    <a:pt x="2" y="21"/>
                    <a:pt x="0" y="21"/>
                    <a:pt x="0" y="20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4" y="14"/>
                    <a:pt x="9" y="11"/>
                    <a:pt x="10" y="8"/>
                  </a:cubicBezTo>
                  <a:cubicBezTo>
                    <a:pt x="11" y="5"/>
                    <a:pt x="11" y="0"/>
                    <a:pt x="15" y="0"/>
                  </a:cubicBezTo>
                  <a:cubicBezTo>
                    <a:pt x="25" y="0"/>
                    <a:pt x="35" y="0"/>
                    <a:pt x="4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4" name="Freeform 9041" descr="© INSCALE GmbH, 05.05.2010&#10;http://www.presentationload.com/">
              <a:extLst>
                <a:ext uri="{FF2B5EF4-FFF2-40B4-BE49-F238E27FC236}">
                  <a16:creationId xmlns:a16="http://schemas.microsoft.com/office/drawing/2014/main" id="{57713959-6892-6B45-BD02-DBD3C0E3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3421"/>
              <a:ext cx="71" cy="94"/>
            </a:xfrm>
            <a:custGeom>
              <a:avLst/>
              <a:gdLst>
                <a:gd name="T0" fmla="*/ 42 w 46"/>
                <a:gd name="T1" fmla="*/ 2 h 61"/>
                <a:gd name="T2" fmla="*/ 57 w 46"/>
                <a:gd name="T3" fmla="*/ 20 h 61"/>
                <a:gd name="T4" fmla="*/ 59 w 46"/>
                <a:gd name="T5" fmla="*/ 29 h 61"/>
                <a:gd name="T6" fmla="*/ 59 w 46"/>
                <a:gd name="T7" fmla="*/ 29 h 61"/>
                <a:gd name="T8" fmla="*/ 59 w 46"/>
                <a:gd name="T9" fmla="*/ 29 h 61"/>
                <a:gd name="T10" fmla="*/ 57 w 46"/>
                <a:gd name="T11" fmla="*/ 32 h 61"/>
                <a:gd name="T12" fmla="*/ 69 w 46"/>
                <a:gd name="T13" fmla="*/ 45 h 61"/>
                <a:gd name="T14" fmla="*/ 66 w 46"/>
                <a:gd name="T15" fmla="*/ 91 h 61"/>
                <a:gd name="T16" fmla="*/ 62 w 46"/>
                <a:gd name="T17" fmla="*/ 91 h 61"/>
                <a:gd name="T18" fmla="*/ 62 w 46"/>
                <a:gd name="T19" fmla="*/ 92 h 61"/>
                <a:gd name="T20" fmla="*/ 57 w 46"/>
                <a:gd name="T21" fmla="*/ 91 h 61"/>
                <a:gd name="T22" fmla="*/ 56 w 46"/>
                <a:gd name="T23" fmla="*/ 91 h 61"/>
                <a:gd name="T24" fmla="*/ 54 w 46"/>
                <a:gd name="T25" fmla="*/ 91 h 61"/>
                <a:gd name="T26" fmla="*/ 48 w 46"/>
                <a:gd name="T27" fmla="*/ 94 h 61"/>
                <a:gd name="T28" fmla="*/ 43 w 46"/>
                <a:gd name="T29" fmla="*/ 91 h 61"/>
                <a:gd name="T30" fmla="*/ 40 w 46"/>
                <a:gd name="T31" fmla="*/ 92 h 61"/>
                <a:gd name="T32" fmla="*/ 39 w 46"/>
                <a:gd name="T33" fmla="*/ 89 h 61"/>
                <a:gd name="T34" fmla="*/ 34 w 46"/>
                <a:gd name="T35" fmla="*/ 89 h 61"/>
                <a:gd name="T36" fmla="*/ 29 w 46"/>
                <a:gd name="T37" fmla="*/ 85 h 61"/>
                <a:gd name="T38" fmla="*/ 29 w 46"/>
                <a:gd name="T39" fmla="*/ 83 h 61"/>
                <a:gd name="T40" fmla="*/ 28 w 46"/>
                <a:gd name="T41" fmla="*/ 83 h 61"/>
                <a:gd name="T42" fmla="*/ 25 w 46"/>
                <a:gd name="T43" fmla="*/ 80 h 61"/>
                <a:gd name="T44" fmla="*/ 23 w 46"/>
                <a:gd name="T45" fmla="*/ 80 h 61"/>
                <a:gd name="T46" fmla="*/ 20 w 46"/>
                <a:gd name="T47" fmla="*/ 80 h 61"/>
                <a:gd name="T48" fmla="*/ 14 w 46"/>
                <a:gd name="T49" fmla="*/ 71 h 61"/>
                <a:gd name="T50" fmla="*/ 12 w 46"/>
                <a:gd name="T51" fmla="*/ 71 h 61"/>
                <a:gd name="T52" fmla="*/ 9 w 46"/>
                <a:gd name="T53" fmla="*/ 72 h 61"/>
                <a:gd name="T54" fmla="*/ 8 w 46"/>
                <a:gd name="T55" fmla="*/ 71 h 61"/>
                <a:gd name="T56" fmla="*/ 6 w 46"/>
                <a:gd name="T57" fmla="*/ 71 h 61"/>
                <a:gd name="T58" fmla="*/ 3 w 46"/>
                <a:gd name="T59" fmla="*/ 68 h 61"/>
                <a:gd name="T60" fmla="*/ 3 w 46"/>
                <a:gd name="T61" fmla="*/ 71 h 61"/>
                <a:gd name="T62" fmla="*/ 2 w 46"/>
                <a:gd name="T63" fmla="*/ 69 h 61"/>
                <a:gd name="T64" fmla="*/ 0 w 46"/>
                <a:gd name="T65" fmla="*/ 66 h 61"/>
                <a:gd name="T66" fmla="*/ 25 w 46"/>
                <a:gd name="T67" fmla="*/ 2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61"/>
                <a:gd name="T104" fmla="*/ 46 w 46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61">
                  <a:moveTo>
                    <a:pt x="16" y="1"/>
                  </a:moveTo>
                  <a:cubicBezTo>
                    <a:pt x="20" y="1"/>
                    <a:pt x="23" y="1"/>
                    <a:pt x="27" y="1"/>
                  </a:cubicBezTo>
                  <a:cubicBezTo>
                    <a:pt x="28" y="1"/>
                    <a:pt x="36" y="0"/>
                    <a:pt x="37" y="1"/>
                  </a:cubicBezTo>
                  <a:cubicBezTo>
                    <a:pt x="38" y="3"/>
                    <a:pt x="37" y="11"/>
                    <a:pt x="37" y="13"/>
                  </a:cubicBezTo>
                  <a:cubicBezTo>
                    <a:pt x="37" y="16"/>
                    <a:pt x="38" y="14"/>
                    <a:pt x="39" y="15"/>
                  </a:cubicBezTo>
                  <a:cubicBezTo>
                    <a:pt x="39" y="16"/>
                    <a:pt x="38" y="18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20"/>
                    <a:pt x="38" y="20"/>
                    <a:pt x="38" y="21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7" y="22"/>
                    <a:pt x="36" y="28"/>
                    <a:pt x="36" y="28"/>
                  </a:cubicBezTo>
                  <a:cubicBezTo>
                    <a:pt x="39" y="29"/>
                    <a:pt x="42" y="29"/>
                    <a:pt x="45" y="29"/>
                  </a:cubicBezTo>
                  <a:cubicBezTo>
                    <a:pt x="45" y="35"/>
                    <a:pt x="45" y="41"/>
                    <a:pt x="45" y="47"/>
                  </a:cubicBezTo>
                  <a:cubicBezTo>
                    <a:pt x="45" y="49"/>
                    <a:pt x="46" y="60"/>
                    <a:pt x="43" y="59"/>
                  </a:cubicBezTo>
                  <a:cubicBezTo>
                    <a:pt x="43" y="60"/>
                    <a:pt x="42" y="60"/>
                    <a:pt x="42" y="59"/>
                  </a:cubicBezTo>
                  <a:cubicBezTo>
                    <a:pt x="42" y="59"/>
                    <a:pt x="41" y="59"/>
                    <a:pt x="40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0" y="59"/>
                    <a:pt x="40" y="59"/>
                    <a:pt x="40" y="60"/>
                  </a:cubicBezTo>
                  <a:cubicBezTo>
                    <a:pt x="40" y="59"/>
                    <a:pt x="39" y="59"/>
                    <a:pt x="39" y="59"/>
                  </a:cubicBezTo>
                  <a:cubicBezTo>
                    <a:pt x="38" y="60"/>
                    <a:pt x="37" y="60"/>
                    <a:pt x="37" y="59"/>
                  </a:cubicBezTo>
                  <a:cubicBezTo>
                    <a:pt x="37" y="59"/>
                    <a:pt x="37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4" y="59"/>
                    <a:pt x="34" y="61"/>
                    <a:pt x="32" y="61"/>
                  </a:cubicBezTo>
                  <a:cubicBezTo>
                    <a:pt x="32" y="61"/>
                    <a:pt x="32" y="61"/>
                    <a:pt x="31" y="61"/>
                  </a:cubicBezTo>
                  <a:cubicBezTo>
                    <a:pt x="32" y="60"/>
                    <a:pt x="32" y="59"/>
                    <a:pt x="31" y="58"/>
                  </a:cubicBezTo>
                  <a:cubicBezTo>
                    <a:pt x="30" y="59"/>
                    <a:pt x="30" y="59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8" y="59"/>
                    <a:pt x="27" y="60"/>
                    <a:pt x="26" y="60"/>
                  </a:cubicBezTo>
                  <a:cubicBezTo>
                    <a:pt x="27" y="59"/>
                    <a:pt x="27" y="59"/>
                    <a:pt x="26" y="59"/>
                  </a:cubicBezTo>
                  <a:cubicBezTo>
                    <a:pt x="26" y="59"/>
                    <a:pt x="26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4" y="60"/>
                    <a:pt x="24" y="58"/>
                    <a:pt x="22" y="58"/>
                  </a:cubicBezTo>
                  <a:cubicBezTo>
                    <a:pt x="22" y="58"/>
                    <a:pt x="21" y="58"/>
                    <a:pt x="21" y="58"/>
                  </a:cubicBezTo>
                  <a:cubicBezTo>
                    <a:pt x="20" y="57"/>
                    <a:pt x="19" y="56"/>
                    <a:pt x="19" y="55"/>
                  </a:cubicBezTo>
                  <a:cubicBezTo>
                    <a:pt x="20" y="55"/>
                    <a:pt x="20" y="55"/>
                    <a:pt x="19" y="55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5"/>
                    <a:pt x="18" y="56"/>
                  </a:cubicBezTo>
                  <a:cubicBezTo>
                    <a:pt x="17" y="55"/>
                    <a:pt x="16" y="54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5" y="50"/>
                    <a:pt x="15" y="52"/>
                  </a:cubicBezTo>
                  <a:cubicBezTo>
                    <a:pt x="15" y="52"/>
                    <a:pt x="14" y="51"/>
                    <a:pt x="14" y="50"/>
                  </a:cubicBezTo>
                  <a:cubicBezTo>
                    <a:pt x="14" y="51"/>
                    <a:pt x="14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1" y="50"/>
                    <a:pt x="9" y="48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8" y="47"/>
                    <a:pt x="8" y="46"/>
                    <a:pt x="8" y="46"/>
                  </a:cubicBezTo>
                  <a:cubicBezTo>
                    <a:pt x="7" y="46"/>
                    <a:pt x="7" y="47"/>
                    <a:pt x="7" y="48"/>
                  </a:cubicBezTo>
                  <a:cubicBezTo>
                    <a:pt x="7" y="47"/>
                    <a:pt x="6" y="47"/>
                    <a:pt x="6" y="47"/>
                  </a:cubicBezTo>
                  <a:cubicBezTo>
                    <a:pt x="6" y="47"/>
                    <a:pt x="6" y="47"/>
                    <a:pt x="5" y="47"/>
                  </a:cubicBezTo>
                  <a:cubicBezTo>
                    <a:pt x="6" y="46"/>
                    <a:pt x="5" y="46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5" y="46"/>
                    <a:pt x="4" y="45"/>
                  </a:cubicBezTo>
                  <a:cubicBezTo>
                    <a:pt x="3" y="46"/>
                    <a:pt x="3" y="45"/>
                    <a:pt x="2" y="44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3" y="46"/>
                    <a:pt x="2" y="46"/>
                  </a:cubicBezTo>
                  <a:cubicBezTo>
                    <a:pt x="2" y="46"/>
                    <a:pt x="2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4"/>
                    <a:pt x="1" y="44"/>
                    <a:pt x="0" y="43"/>
                  </a:cubicBezTo>
                  <a:cubicBezTo>
                    <a:pt x="6" y="29"/>
                    <a:pt x="11" y="15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5" name="Freeform 9042" descr="© INSCALE GmbH, 05.05.2010&#10;http://www.presentationload.com/">
              <a:extLst>
                <a:ext uri="{FF2B5EF4-FFF2-40B4-BE49-F238E27FC236}">
                  <a16:creationId xmlns:a16="http://schemas.microsoft.com/office/drawing/2014/main" id="{66E11780-8252-6744-B718-93BC6BDD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442"/>
              <a:ext cx="2" cy="4"/>
            </a:xfrm>
            <a:custGeom>
              <a:avLst/>
              <a:gdLst>
                <a:gd name="T0" fmla="*/ 0 w 1"/>
                <a:gd name="T1" fmla="*/ 4 h 2"/>
                <a:gd name="T2" fmla="*/ 0 w 1"/>
                <a:gd name="T3" fmla="*/ 2 h 2"/>
                <a:gd name="T4" fmla="*/ 0 w 1"/>
                <a:gd name="T5" fmla="*/ 4 h 2"/>
                <a:gd name="T6" fmla="*/ 0 w 1"/>
                <a:gd name="T7" fmla="*/ 4 h 2"/>
                <a:gd name="T8" fmla="*/ 0 w 1"/>
                <a:gd name="T9" fmla="*/ 4 h 2"/>
                <a:gd name="T10" fmla="*/ 0 w 1"/>
                <a:gd name="T11" fmla="*/ 4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" name="Freeform 9043" descr="© INSCALE GmbH, 05.05.2010&#10;http://www.presentationload.com/">
              <a:extLst>
                <a:ext uri="{FF2B5EF4-FFF2-40B4-BE49-F238E27FC236}">
                  <a16:creationId xmlns:a16="http://schemas.microsoft.com/office/drawing/2014/main" id="{A849A90C-9892-1A46-901A-03A27F42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444"/>
              <a:ext cx="57" cy="38"/>
            </a:xfrm>
            <a:custGeom>
              <a:avLst/>
              <a:gdLst>
                <a:gd name="T0" fmla="*/ 5 w 37"/>
                <a:gd name="T1" fmla="*/ 0 h 25"/>
                <a:gd name="T2" fmla="*/ 40 w 37"/>
                <a:gd name="T3" fmla="*/ 2 h 25"/>
                <a:gd name="T4" fmla="*/ 52 w 37"/>
                <a:gd name="T5" fmla="*/ 2 h 25"/>
                <a:gd name="T6" fmla="*/ 54 w 37"/>
                <a:gd name="T7" fmla="*/ 6 h 25"/>
                <a:gd name="T8" fmla="*/ 55 w 37"/>
                <a:gd name="T9" fmla="*/ 15 h 25"/>
                <a:gd name="T10" fmla="*/ 54 w 37"/>
                <a:gd name="T11" fmla="*/ 8 h 25"/>
                <a:gd name="T12" fmla="*/ 52 w 37"/>
                <a:gd name="T13" fmla="*/ 14 h 25"/>
                <a:gd name="T14" fmla="*/ 54 w 37"/>
                <a:gd name="T15" fmla="*/ 14 h 25"/>
                <a:gd name="T16" fmla="*/ 52 w 37"/>
                <a:gd name="T17" fmla="*/ 15 h 25"/>
                <a:gd name="T18" fmla="*/ 52 w 37"/>
                <a:gd name="T19" fmla="*/ 15 h 25"/>
                <a:gd name="T20" fmla="*/ 48 w 37"/>
                <a:gd name="T21" fmla="*/ 15 h 25"/>
                <a:gd name="T22" fmla="*/ 51 w 37"/>
                <a:gd name="T23" fmla="*/ 15 h 25"/>
                <a:gd name="T24" fmla="*/ 52 w 37"/>
                <a:gd name="T25" fmla="*/ 17 h 25"/>
                <a:gd name="T26" fmla="*/ 52 w 37"/>
                <a:gd name="T27" fmla="*/ 15 h 25"/>
                <a:gd name="T28" fmla="*/ 54 w 37"/>
                <a:gd name="T29" fmla="*/ 15 h 25"/>
                <a:gd name="T30" fmla="*/ 52 w 37"/>
                <a:gd name="T31" fmla="*/ 18 h 25"/>
                <a:gd name="T32" fmla="*/ 54 w 37"/>
                <a:gd name="T33" fmla="*/ 17 h 25"/>
                <a:gd name="T34" fmla="*/ 54 w 37"/>
                <a:gd name="T35" fmla="*/ 20 h 25"/>
                <a:gd name="T36" fmla="*/ 51 w 37"/>
                <a:gd name="T37" fmla="*/ 20 h 25"/>
                <a:gd name="T38" fmla="*/ 51 w 37"/>
                <a:gd name="T39" fmla="*/ 17 h 25"/>
                <a:gd name="T40" fmla="*/ 49 w 37"/>
                <a:gd name="T41" fmla="*/ 20 h 25"/>
                <a:gd name="T42" fmla="*/ 49 w 37"/>
                <a:gd name="T43" fmla="*/ 20 h 25"/>
                <a:gd name="T44" fmla="*/ 49 w 37"/>
                <a:gd name="T45" fmla="*/ 20 h 25"/>
                <a:gd name="T46" fmla="*/ 51 w 37"/>
                <a:gd name="T47" fmla="*/ 20 h 25"/>
                <a:gd name="T48" fmla="*/ 54 w 37"/>
                <a:gd name="T49" fmla="*/ 21 h 25"/>
                <a:gd name="T50" fmla="*/ 52 w 37"/>
                <a:gd name="T51" fmla="*/ 23 h 25"/>
                <a:gd name="T52" fmla="*/ 52 w 37"/>
                <a:gd name="T53" fmla="*/ 24 h 25"/>
                <a:gd name="T54" fmla="*/ 52 w 37"/>
                <a:gd name="T55" fmla="*/ 24 h 25"/>
                <a:gd name="T56" fmla="*/ 51 w 37"/>
                <a:gd name="T57" fmla="*/ 26 h 25"/>
                <a:gd name="T58" fmla="*/ 52 w 37"/>
                <a:gd name="T59" fmla="*/ 26 h 25"/>
                <a:gd name="T60" fmla="*/ 52 w 37"/>
                <a:gd name="T61" fmla="*/ 26 h 25"/>
                <a:gd name="T62" fmla="*/ 54 w 37"/>
                <a:gd name="T63" fmla="*/ 24 h 25"/>
                <a:gd name="T64" fmla="*/ 54 w 37"/>
                <a:gd name="T65" fmla="*/ 24 h 25"/>
                <a:gd name="T66" fmla="*/ 54 w 37"/>
                <a:gd name="T67" fmla="*/ 23 h 25"/>
                <a:gd name="T68" fmla="*/ 57 w 37"/>
                <a:gd name="T69" fmla="*/ 24 h 25"/>
                <a:gd name="T70" fmla="*/ 54 w 37"/>
                <a:gd name="T71" fmla="*/ 27 h 25"/>
                <a:gd name="T72" fmla="*/ 54 w 37"/>
                <a:gd name="T73" fmla="*/ 29 h 25"/>
                <a:gd name="T74" fmla="*/ 54 w 37"/>
                <a:gd name="T75" fmla="*/ 29 h 25"/>
                <a:gd name="T76" fmla="*/ 57 w 37"/>
                <a:gd name="T77" fmla="*/ 26 h 25"/>
                <a:gd name="T78" fmla="*/ 54 w 37"/>
                <a:gd name="T79" fmla="*/ 32 h 25"/>
                <a:gd name="T80" fmla="*/ 49 w 37"/>
                <a:gd name="T81" fmla="*/ 33 h 25"/>
                <a:gd name="T82" fmla="*/ 48 w 37"/>
                <a:gd name="T83" fmla="*/ 33 h 25"/>
                <a:gd name="T84" fmla="*/ 46 w 37"/>
                <a:gd name="T85" fmla="*/ 36 h 25"/>
                <a:gd name="T86" fmla="*/ 46 w 37"/>
                <a:gd name="T87" fmla="*/ 35 h 25"/>
                <a:gd name="T88" fmla="*/ 45 w 37"/>
                <a:gd name="T89" fmla="*/ 36 h 25"/>
                <a:gd name="T90" fmla="*/ 43 w 37"/>
                <a:gd name="T91" fmla="*/ 38 h 25"/>
                <a:gd name="T92" fmla="*/ 35 w 37"/>
                <a:gd name="T93" fmla="*/ 36 h 25"/>
                <a:gd name="T94" fmla="*/ 15 w 37"/>
                <a:gd name="T95" fmla="*/ 32 h 25"/>
                <a:gd name="T96" fmla="*/ 14 w 37"/>
                <a:gd name="T97" fmla="*/ 21 h 25"/>
                <a:gd name="T98" fmla="*/ 0 w 37"/>
                <a:gd name="T99" fmla="*/ 20 h 25"/>
                <a:gd name="T100" fmla="*/ 2 w 37"/>
                <a:gd name="T101" fmla="*/ 9 h 25"/>
                <a:gd name="T102" fmla="*/ 3 w 37"/>
                <a:gd name="T103" fmla="*/ 9 h 25"/>
                <a:gd name="T104" fmla="*/ 3 w 37"/>
                <a:gd name="T105" fmla="*/ 6 h 25"/>
                <a:gd name="T106" fmla="*/ 3 w 37"/>
                <a:gd name="T107" fmla="*/ 6 h 25"/>
                <a:gd name="T108" fmla="*/ 3 w 37"/>
                <a:gd name="T109" fmla="*/ 6 h 25"/>
                <a:gd name="T110" fmla="*/ 3 w 37"/>
                <a:gd name="T111" fmla="*/ 6 h 25"/>
                <a:gd name="T112" fmla="*/ 3 w 37"/>
                <a:gd name="T113" fmla="*/ 6 h 25"/>
                <a:gd name="T114" fmla="*/ 5 w 37"/>
                <a:gd name="T115" fmla="*/ 0 h 25"/>
                <a:gd name="T116" fmla="*/ 5 w 37"/>
                <a:gd name="T117" fmla="*/ 0 h 25"/>
                <a:gd name="T118" fmla="*/ 5 w 37"/>
                <a:gd name="T119" fmla="*/ 0 h 2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7"/>
                <a:gd name="T181" fmla="*/ 0 h 25"/>
                <a:gd name="T182" fmla="*/ 37 w 37"/>
                <a:gd name="T183" fmla="*/ 25 h 2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7" h="25">
                  <a:moveTo>
                    <a:pt x="3" y="0"/>
                  </a:moveTo>
                  <a:cubicBezTo>
                    <a:pt x="11" y="2"/>
                    <a:pt x="18" y="1"/>
                    <a:pt x="26" y="1"/>
                  </a:cubicBezTo>
                  <a:cubicBezTo>
                    <a:pt x="28" y="1"/>
                    <a:pt x="33" y="0"/>
                    <a:pt x="34" y="1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5"/>
                    <a:pt x="37" y="10"/>
                    <a:pt x="36" y="10"/>
                  </a:cubicBezTo>
                  <a:cubicBezTo>
                    <a:pt x="36" y="9"/>
                    <a:pt x="35" y="6"/>
                    <a:pt x="35" y="5"/>
                  </a:cubicBezTo>
                  <a:cubicBezTo>
                    <a:pt x="34" y="7"/>
                    <a:pt x="35" y="7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cubicBezTo>
                    <a:pt x="35" y="9"/>
                    <a:pt x="35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1" y="8"/>
                    <a:pt x="31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4" y="11"/>
                    <a:pt x="34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11"/>
                    <a:pt x="34" y="12"/>
                  </a:cubicBezTo>
                  <a:cubicBezTo>
                    <a:pt x="34" y="11"/>
                    <a:pt x="35" y="12"/>
                    <a:pt x="35" y="11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34" y="12"/>
                    <a:pt x="34" y="12"/>
                    <a:pt x="33" y="13"/>
                  </a:cubicBezTo>
                  <a:cubicBezTo>
                    <a:pt x="33" y="12"/>
                    <a:pt x="33" y="11"/>
                    <a:pt x="33" y="11"/>
                  </a:cubicBezTo>
                  <a:cubicBezTo>
                    <a:pt x="33" y="12"/>
                    <a:pt x="33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3"/>
                    <a:pt x="35" y="13"/>
                    <a:pt x="35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7"/>
                  </a:cubicBezTo>
                  <a:cubicBezTo>
                    <a:pt x="33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35" y="18"/>
                    <a:pt x="35" y="18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6" y="18"/>
                    <a:pt x="37" y="17"/>
                  </a:cubicBezTo>
                  <a:cubicBezTo>
                    <a:pt x="37" y="19"/>
                    <a:pt x="35" y="19"/>
                    <a:pt x="35" y="21"/>
                  </a:cubicBezTo>
                  <a:cubicBezTo>
                    <a:pt x="34" y="23"/>
                    <a:pt x="34" y="23"/>
                    <a:pt x="32" y="22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0" y="23"/>
                    <a:pt x="31" y="23"/>
                    <a:pt x="30" y="24"/>
                  </a:cubicBezTo>
                  <a:cubicBezTo>
                    <a:pt x="30" y="23"/>
                    <a:pt x="30" y="24"/>
                    <a:pt x="30" y="23"/>
                  </a:cubicBezTo>
                  <a:cubicBezTo>
                    <a:pt x="29" y="22"/>
                    <a:pt x="30" y="24"/>
                    <a:pt x="29" y="24"/>
                  </a:cubicBezTo>
                  <a:cubicBezTo>
                    <a:pt x="28" y="24"/>
                    <a:pt x="30" y="25"/>
                    <a:pt x="28" y="25"/>
                  </a:cubicBezTo>
                  <a:cubicBezTo>
                    <a:pt x="27" y="24"/>
                    <a:pt x="25" y="24"/>
                    <a:pt x="23" y="24"/>
                  </a:cubicBezTo>
                  <a:cubicBezTo>
                    <a:pt x="19" y="23"/>
                    <a:pt x="14" y="22"/>
                    <a:pt x="10" y="21"/>
                  </a:cubicBezTo>
                  <a:cubicBezTo>
                    <a:pt x="7" y="21"/>
                    <a:pt x="9" y="16"/>
                    <a:pt x="9" y="14"/>
                  </a:cubicBezTo>
                  <a:cubicBezTo>
                    <a:pt x="6" y="14"/>
                    <a:pt x="3" y="14"/>
                    <a:pt x="0" y="13"/>
                  </a:cubicBezTo>
                  <a:cubicBezTo>
                    <a:pt x="0" y="13"/>
                    <a:pt x="1" y="7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7" name="Freeform 9044" descr="© INSCALE GmbH, 05.05.2010&#10;http://www.presentationload.com/">
              <a:extLst>
                <a:ext uri="{FF2B5EF4-FFF2-40B4-BE49-F238E27FC236}">
                  <a16:creationId xmlns:a16="http://schemas.microsoft.com/office/drawing/2014/main" id="{8AA722B1-3BA4-8041-9F2D-52996ED3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46"/>
              <a:ext cx="6" cy="22"/>
            </a:xfrm>
            <a:custGeom>
              <a:avLst/>
              <a:gdLst>
                <a:gd name="T0" fmla="*/ 0 w 4"/>
                <a:gd name="T1" fmla="*/ 0 h 15"/>
                <a:gd name="T2" fmla="*/ 6 w 4"/>
                <a:gd name="T3" fmla="*/ 22 h 15"/>
                <a:gd name="T4" fmla="*/ 5 w 4"/>
                <a:gd name="T5" fmla="*/ 22 h 15"/>
                <a:gd name="T6" fmla="*/ 6 w 4"/>
                <a:gd name="T7" fmla="*/ 18 h 15"/>
                <a:gd name="T8" fmla="*/ 5 w 4"/>
                <a:gd name="T9" fmla="*/ 19 h 15"/>
                <a:gd name="T10" fmla="*/ 5 w 4"/>
                <a:gd name="T11" fmla="*/ 16 h 15"/>
                <a:gd name="T12" fmla="*/ 5 w 4"/>
                <a:gd name="T13" fmla="*/ 16 h 15"/>
                <a:gd name="T14" fmla="*/ 5 w 4"/>
                <a:gd name="T15" fmla="*/ 15 h 15"/>
                <a:gd name="T16" fmla="*/ 3 w 4"/>
                <a:gd name="T17" fmla="*/ 12 h 15"/>
                <a:gd name="T18" fmla="*/ 3 w 4"/>
                <a:gd name="T19" fmla="*/ 10 h 15"/>
                <a:gd name="T20" fmla="*/ 2 w 4"/>
                <a:gd name="T21" fmla="*/ 10 h 15"/>
                <a:gd name="T22" fmla="*/ 3 w 4"/>
                <a:gd name="T23" fmla="*/ 9 h 15"/>
                <a:gd name="T24" fmla="*/ 2 w 4"/>
                <a:gd name="T25" fmla="*/ 9 h 15"/>
                <a:gd name="T26" fmla="*/ 0 w 4"/>
                <a:gd name="T27" fmla="*/ 0 h 15"/>
                <a:gd name="T28" fmla="*/ 0 w 4"/>
                <a:gd name="T29" fmla="*/ 0 h 15"/>
                <a:gd name="T30" fmla="*/ 0 w 4"/>
                <a:gd name="T31" fmla="*/ 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"/>
                <a:gd name="T49" fmla="*/ 0 h 15"/>
                <a:gd name="T50" fmla="*/ 4 w 4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" h="15">
                  <a:moveTo>
                    <a:pt x="0" y="0"/>
                  </a:moveTo>
                  <a:cubicBezTo>
                    <a:pt x="3" y="3"/>
                    <a:pt x="3" y="10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4"/>
                    <a:pt x="3" y="13"/>
                    <a:pt x="4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8" name="Freeform 9045" descr="© INSCALE GmbH, 05.05.2010&#10;http://www.presentationload.com/">
              <a:extLst>
                <a:ext uri="{FF2B5EF4-FFF2-40B4-BE49-F238E27FC236}">
                  <a16:creationId xmlns:a16="http://schemas.microsoft.com/office/drawing/2014/main" id="{3E9DEB76-D99D-4944-BFB9-728C0A95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3446"/>
              <a:ext cx="2" cy="0"/>
            </a:xfrm>
            <a:custGeom>
              <a:avLst/>
              <a:gdLst>
                <a:gd name="T0" fmla="*/ 0 w 1"/>
                <a:gd name="T1" fmla="*/ 2 w 1"/>
                <a:gd name="T2" fmla="*/ 2 w 1"/>
                <a:gd name="T3" fmla="*/ 0 w 1"/>
                <a:gd name="T4" fmla="*/ 0 w 1"/>
                <a:gd name="T5" fmla="*/ 0 w 1"/>
                <a:gd name="T6" fmla="*/ 0 w 1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w 1"/>
                <a:gd name="T15" fmla="*/ 1 w 1"/>
              </a:gdLst>
              <a:ahLst/>
              <a:cxnLst>
                <a:cxn ang="T7">
                  <a:pos x="T0" y="0"/>
                </a:cxn>
                <a:cxn ang="T8">
                  <a:pos x="T1" y="0"/>
                </a:cxn>
                <a:cxn ang="T9">
                  <a:pos x="T2" y="0"/>
                </a:cxn>
                <a:cxn ang="T10">
                  <a:pos x="T3" y="0"/>
                </a:cxn>
                <a:cxn ang="T11">
                  <a:pos x="T4" y="0"/>
                </a:cxn>
                <a:cxn ang="T12">
                  <a:pos x="T5" y="0"/>
                </a:cxn>
                <a:cxn ang="T13">
                  <a:pos x="T6" y="0"/>
                </a:cxn>
              </a:cxnLst>
              <a:rect l="T14" t="0" r="T15" b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9" name="Freeform 9046" descr="© INSCALE GmbH, 05.05.2010&#10;http://www.presentationload.com/">
              <a:extLst>
                <a:ext uri="{FF2B5EF4-FFF2-40B4-BE49-F238E27FC236}">
                  <a16:creationId xmlns:a16="http://schemas.microsoft.com/office/drawing/2014/main" id="{3C40A719-ED53-AE4E-A16C-43259762B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3447"/>
              <a:ext cx="3" cy="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0 h 5"/>
                <a:gd name="T4" fmla="*/ 2 w 2"/>
                <a:gd name="T5" fmla="*/ 8 h 5"/>
                <a:gd name="T6" fmla="*/ 0 w 2"/>
                <a:gd name="T7" fmla="*/ 6 h 5"/>
                <a:gd name="T8" fmla="*/ 0 w 2"/>
                <a:gd name="T9" fmla="*/ 5 h 5"/>
                <a:gd name="T10" fmla="*/ 0 w 2"/>
                <a:gd name="T11" fmla="*/ 5 h 5"/>
                <a:gd name="T12" fmla="*/ 0 w 2"/>
                <a:gd name="T13" fmla="*/ 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5"/>
                <a:gd name="T23" fmla="*/ 2 w 2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4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0" name="Freeform 9053" descr="© INSCALE GmbH, 05.05.2010&#10;http://www.presentationload.com/">
              <a:extLst>
                <a:ext uri="{FF2B5EF4-FFF2-40B4-BE49-F238E27FC236}">
                  <a16:creationId xmlns:a16="http://schemas.microsoft.com/office/drawing/2014/main" id="{A8F5D189-D551-AA4F-B095-C9B47743F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3468"/>
              <a:ext cx="9" cy="42"/>
            </a:xfrm>
            <a:custGeom>
              <a:avLst/>
              <a:gdLst>
                <a:gd name="T0" fmla="*/ 0 w 6"/>
                <a:gd name="T1" fmla="*/ 0 h 27"/>
                <a:gd name="T2" fmla="*/ 9 w 6"/>
                <a:gd name="T3" fmla="*/ 42 h 27"/>
                <a:gd name="T4" fmla="*/ 5 w 6"/>
                <a:gd name="T5" fmla="*/ 23 h 27"/>
                <a:gd name="T6" fmla="*/ 5 w 6"/>
                <a:gd name="T7" fmla="*/ 20 h 27"/>
                <a:gd name="T8" fmla="*/ 3 w 6"/>
                <a:gd name="T9" fmla="*/ 9 h 27"/>
                <a:gd name="T10" fmla="*/ 2 w 6"/>
                <a:gd name="T11" fmla="*/ 0 h 27"/>
                <a:gd name="T12" fmla="*/ 2 w 6"/>
                <a:gd name="T13" fmla="*/ 2 h 27"/>
                <a:gd name="T14" fmla="*/ 0 w 6"/>
                <a:gd name="T15" fmla="*/ 0 h 27"/>
                <a:gd name="T16" fmla="*/ 0 w 6"/>
                <a:gd name="T17" fmla="*/ 0 h 27"/>
                <a:gd name="T18" fmla="*/ 0 w 6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27"/>
                <a:gd name="T32" fmla="*/ 6 w 6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27">
                  <a:moveTo>
                    <a:pt x="0" y="0"/>
                  </a:moveTo>
                  <a:cubicBezTo>
                    <a:pt x="5" y="0"/>
                    <a:pt x="4" y="24"/>
                    <a:pt x="6" y="27"/>
                  </a:cubicBezTo>
                  <a:cubicBezTo>
                    <a:pt x="3" y="26"/>
                    <a:pt x="5" y="17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1"/>
                    <a:pt x="3" y="8"/>
                    <a:pt x="2" y="6"/>
                  </a:cubicBezTo>
                  <a:cubicBezTo>
                    <a:pt x="2" y="5"/>
                    <a:pt x="1" y="2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1" name="Freeform 9055" descr="© INSCALE GmbH, 05.05.2010&#10;http://www.presentationload.com/">
              <a:extLst>
                <a:ext uri="{FF2B5EF4-FFF2-40B4-BE49-F238E27FC236}">
                  <a16:creationId xmlns:a16="http://schemas.microsoft.com/office/drawing/2014/main" id="{27EF6837-5687-8847-B509-34E0DA35E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470"/>
              <a:ext cx="71" cy="70"/>
            </a:xfrm>
            <a:custGeom>
              <a:avLst/>
              <a:gdLst>
                <a:gd name="T0" fmla="*/ 34 w 46"/>
                <a:gd name="T1" fmla="*/ 11 h 45"/>
                <a:gd name="T2" fmla="*/ 37 w 46"/>
                <a:gd name="T3" fmla="*/ 8 h 45"/>
                <a:gd name="T4" fmla="*/ 46 w 46"/>
                <a:gd name="T5" fmla="*/ 2 h 45"/>
                <a:gd name="T6" fmla="*/ 48 w 46"/>
                <a:gd name="T7" fmla="*/ 3 h 45"/>
                <a:gd name="T8" fmla="*/ 51 w 46"/>
                <a:gd name="T9" fmla="*/ 5 h 45"/>
                <a:gd name="T10" fmla="*/ 51 w 46"/>
                <a:gd name="T11" fmla="*/ 9 h 45"/>
                <a:gd name="T12" fmla="*/ 54 w 46"/>
                <a:gd name="T13" fmla="*/ 16 h 45"/>
                <a:gd name="T14" fmla="*/ 56 w 46"/>
                <a:gd name="T15" fmla="*/ 19 h 45"/>
                <a:gd name="T16" fmla="*/ 51 w 46"/>
                <a:gd name="T17" fmla="*/ 23 h 45"/>
                <a:gd name="T18" fmla="*/ 54 w 46"/>
                <a:gd name="T19" fmla="*/ 28 h 45"/>
                <a:gd name="T20" fmla="*/ 54 w 46"/>
                <a:gd name="T21" fmla="*/ 36 h 45"/>
                <a:gd name="T22" fmla="*/ 65 w 46"/>
                <a:gd name="T23" fmla="*/ 44 h 45"/>
                <a:gd name="T24" fmla="*/ 62 w 46"/>
                <a:gd name="T25" fmla="*/ 42 h 45"/>
                <a:gd name="T26" fmla="*/ 54 w 46"/>
                <a:gd name="T27" fmla="*/ 53 h 45"/>
                <a:gd name="T28" fmla="*/ 60 w 46"/>
                <a:gd name="T29" fmla="*/ 48 h 45"/>
                <a:gd name="T30" fmla="*/ 60 w 46"/>
                <a:gd name="T31" fmla="*/ 51 h 45"/>
                <a:gd name="T32" fmla="*/ 65 w 46"/>
                <a:gd name="T33" fmla="*/ 51 h 45"/>
                <a:gd name="T34" fmla="*/ 66 w 46"/>
                <a:gd name="T35" fmla="*/ 51 h 45"/>
                <a:gd name="T36" fmla="*/ 68 w 46"/>
                <a:gd name="T37" fmla="*/ 48 h 45"/>
                <a:gd name="T38" fmla="*/ 68 w 46"/>
                <a:gd name="T39" fmla="*/ 44 h 45"/>
                <a:gd name="T40" fmla="*/ 66 w 46"/>
                <a:gd name="T41" fmla="*/ 44 h 45"/>
                <a:gd name="T42" fmla="*/ 69 w 46"/>
                <a:gd name="T43" fmla="*/ 56 h 45"/>
                <a:gd name="T44" fmla="*/ 65 w 46"/>
                <a:gd name="T45" fmla="*/ 54 h 45"/>
                <a:gd name="T46" fmla="*/ 57 w 46"/>
                <a:gd name="T47" fmla="*/ 54 h 45"/>
                <a:gd name="T48" fmla="*/ 52 w 46"/>
                <a:gd name="T49" fmla="*/ 59 h 45"/>
                <a:gd name="T50" fmla="*/ 49 w 46"/>
                <a:gd name="T51" fmla="*/ 64 h 45"/>
                <a:gd name="T52" fmla="*/ 46 w 46"/>
                <a:gd name="T53" fmla="*/ 70 h 45"/>
                <a:gd name="T54" fmla="*/ 45 w 46"/>
                <a:gd name="T55" fmla="*/ 67 h 45"/>
                <a:gd name="T56" fmla="*/ 42 w 46"/>
                <a:gd name="T57" fmla="*/ 65 h 45"/>
                <a:gd name="T58" fmla="*/ 39 w 46"/>
                <a:gd name="T59" fmla="*/ 65 h 45"/>
                <a:gd name="T60" fmla="*/ 37 w 46"/>
                <a:gd name="T61" fmla="*/ 64 h 45"/>
                <a:gd name="T62" fmla="*/ 34 w 46"/>
                <a:gd name="T63" fmla="*/ 59 h 45"/>
                <a:gd name="T64" fmla="*/ 31 w 46"/>
                <a:gd name="T65" fmla="*/ 59 h 45"/>
                <a:gd name="T66" fmla="*/ 29 w 46"/>
                <a:gd name="T67" fmla="*/ 58 h 45"/>
                <a:gd name="T68" fmla="*/ 26 w 46"/>
                <a:gd name="T69" fmla="*/ 54 h 45"/>
                <a:gd name="T70" fmla="*/ 25 w 46"/>
                <a:gd name="T71" fmla="*/ 50 h 45"/>
                <a:gd name="T72" fmla="*/ 23 w 46"/>
                <a:gd name="T73" fmla="*/ 50 h 45"/>
                <a:gd name="T74" fmla="*/ 22 w 46"/>
                <a:gd name="T75" fmla="*/ 45 h 45"/>
                <a:gd name="T76" fmla="*/ 19 w 46"/>
                <a:gd name="T77" fmla="*/ 47 h 45"/>
                <a:gd name="T78" fmla="*/ 17 w 46"/>
                <a:gd name="T79" fmla="*/ 45 h 45"/>
                <a:gd name="T80" fmla="*/ 12 w 46"/>
                <a:gd name="T81" fmla="*/ 47 h 45"/>
                <a:gd name="T82" fmla="*/ 9 w 46"/>
                <a:gd name="T83" fmla="*/ 45 h 45"/>
                <a:gd name="T84" fmla="*/ 6 w 46"/>
                <a:gd name="T85" fmla="*/ 42 h 45"/>
                <a:gd name="T86" fmla="*/ 3 w 46"/>
                <a:gd name="T87" fmla="*/ 6 h 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6"/>
                <a:gd name="T133" fmla="*/ 0 h 45"/>
                <a:gd name="T134" fmla="*/ 46 w 46"/>
                <a:gd name="T135" fmla="*/ 45 h 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6" h="45">
                  <a:moveTo>
                    <a:pt x="2" y="4"/>
                  </a:moveTo>
                  <a:cubicBezTo>
                    <a:pt x="8" y="5"/>
                    <a:pt x="14" y="6"/>
                    <a:pt x="20" y="7"/>
                  </a:cubicBezTo>
                  <a:cubicBezTo>
                    <a:pt x="22" y="8"/>
                    <a:pt x="21" y="7"/>
                    <a:pt x="22" y="7"/>
                  </a:cubicBezTo>
                  <a:cubicBezTo>
                    <a:pt x="23" y="6"/>
                    <a:pt x="22" y="5"/>
                    <a:pt x="23" y="6"/>
                  </a:cubicBezTo>
                  <a:cubicBezTo>
                    <a:pt x="23" y="7"/>
                    <a:pt x="23" y="6"/>
                    <a:pt x="23" y="7"/>
                  </a:cubicBezTo>
                  <a:cubicBezTo>
                    <a:pt x="24" y="6"/>
                    <a:pt x="23" y="6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6"/>
                    <a:pt x="27" y="6"/>
                    <a:pt x="28" y="4"/>
                  </a:cubicBezTo>
                  <a:cubicBezTo>
                    <a:pt x="28" y="3"/>
                    <a:pt x="30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30" y="4"/>
                  </a:cubicBezTo>
                  <a:cubicBezTo>
                    <a:pt x="30" y="3"/>
                    <a:pt x="33" y="2"/>
                    <a:pt x="33" y="3"/>
                  </a:cubicBezTo>
                  <a:cubicBezTo>
                    <a:pt x="34" y="5"/>
                    <a:pt x="31" y="4"/>
                    <a:pt x="32" y="6"/>
                  </a:cubicBezTo>
                  <a:cubicBezTo>
                    <a:pt x="33" y="5"/>
                    <a:pt x="33" y="4"/>
                    <a:pt x="34" y="4"/>
                  </a:cubicBezTo>
                  <a:cubicBezTo>
                    <a:pt x="34" y="5"/>
                    <a:pt x="34" y="6"/>
                    <a:pt x="33" y="6"/>
                  </a:cubicBezTo>
                  <a:cubicBezTo>
                    <a:pt x="32" y="7"/>
                    <a:pt x="33" y="8"/>
                    <a:pt x="33" y="9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4" y="11"/>
                    <a:pt x="34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3" y="12"/>
                    <a:pt x="34" y="12"/>
                    <a:pt x="36" y="12"/>
                  </a:cubicBezTo>
                  <a:cubicBezTo>
                    <a:pt x="36" y="12"/>
                    <a:pt x="35" y="13"/>
                    <a:pt x="35" y="13"/>
                  </a:cubicBezTo>
                  <a:cubicBezTo>
                    <a:pt x="34" y="13"/>
                    <a:pt x="34" y="14"/>
                    <a:pt x="33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6"/>
                    <a:pt x="33" y="17"/>
                    <a:pt x="33" y="18"/>
                  </a:cubicBezTo>
                  <a:cubicBezTo>
                    <a:pt x="35" y="17"/>
                    <a:pt x="34" y="12"/>
                    <a:pt x="36" y="16"/>
                  </a:cubicBezTo>
                  <a:cubicBezTo>
                    <a:pt x="36" y="16"/>
                    <a:pt x="36" y="18"/>
                    <a:pt x="35" y="18"/>
                  </a:cubicBezTo>
                  <a:cubicBezTo>
                    <a:pt x="35" y="19"/>
                    <a:pt x="36" y="21"/>
                    <a:pt x="37" y="23"/>
                  </a:cubicBezTo>
                  <a:cubicBezTo>
                    <a:pt x="37" y="22"/>
                    <a:pt x="36" y="22"/>
                    <a:pt x="36" y="22"/>
                  </a:cubicBezTo>
                  <a:cubicBezTo>
                    <a:pt x="36" y="22"/>
                    <a:pt x="35" y="22"/>
                    <a:pt x="35" y="23"/>
                  </a:cubicBezTo>
                  <a:cubicBezTo>
                    <a:pt x="37" y="23"/>
                    <a:pt x="37" y="25"/>
                    <a:pt x="39" y="26"/>
                  </a:cubicBezTo>
                  <a:cubicBezTo>
                    <a:pt x="40" y="25"/>
                    <a:pt x="41" y="25"/>
                    <a:pt x="42" y="26"/>
                  </a:cubicBezTo>
                  <a:cubicBezTo>
                    <a:pt x="42" y="26"/>
                    <a:pt x="42" y="27"/>
                    <a:pt x="42" y="28"/>
                  </a:cubicBezTo>
                  <a:cubicBezTo>
                    <a:pt x="42" y="28"/>
                    <a:pt x="41" y="27"/>
                    <a:pt x="41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9" y="29"/>
                    <a:pt x="41" y="29"/>
                    <a:pt x="38" y="30"/>
                  </a:cubicBezTo>
                  <a:cubicBezTo>
                    <a:pt x="37" y="31"/>
                    <a:pt x="35" y="32"/>
                    <a:pt x="34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3"/>
                    <a:pt x="36" y="32"/>
                    <a:pt x="37" y="32"/>
                  </a:cubicBezTo>
                  <a:cubicBezTo>
                    <a:pt x="37" y="32"/>
                    <a:pt x="38" y="31"/>
                    <a:pt x="39" y="31"/>
                  </a:cubicBezTo>
                  <a:cubicBezTo>
                    <a:pt x="39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40" y="32"/>
                    <a:pt x="40" y="32"/>
                    <a:pt x="39" y="33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34"/>
                    <a:pt x="41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4" y="32"/>
                    <a:pt x="44" y="31"/>
                    <a:pt x="45" y="32"/>
                  </a:cubicBezTo>
                  <a:cubicBezTo>
                    <a:pt x="45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29"/>
                    <a:pt x="44" y="28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8"/>
                    <a:pt x="42" y="29"/>
                    <a:pt x="42" y="29"/>
                  </a:cubicBezTo>
                  <a:cubicBezTo>
                    <a:pt x="41" y="29"/>
                    <a:pt x="41" y="30"/>
                    <a:pt x="41" y="30"/>
                  </a:cubicBezTo>
                  <a:cubicBezTo>
                    <a:pt x="41" y="29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7"/>
                    <a:pt x="44" y="27"/>
                    <a:pt x="45" y="27"/>
                  </a:cubicBezTo>
                  <a:cubicBezTo>
                    <a:pt x="45" y="29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2" y="36"/>
                    <a:pt x="42" y="35"/>
                  </a:cubicBezTo>
                  <a:cubicBezTo>
                    <a:pt x="41" y="35"/>
                    <a:pt x="39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7" y="35"/>
                    <a:pt x="37" y="35"/>
                  </a:cubicBezTo>
                  <a:cubicBezTo>
                    <a:pt x="38" y="38"/>
                    <a:pt x="36" y="37"/>
                    <a:pt x="35" y="38"/>
                  </a:cubicBezTo>
                  <a:cubicBezTo>
                    <a:pt x="35" y="37"/>
                    <a:pt x="34" y="38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3" y="38"/>
                    <a:pt x="33" y="37"/>
                  </a:cubicBezTo>
                  <a:cubicBezTo>
                    <a:pt x="33" y="38"/>
                    <a:pt x="32" y="38"/>
                    <a:pt x="32" y="39"/>
                  </a:cubicBezTo>
                  <a:cubicBezTo>
                    <a:pt x="31" y="39"/>
                    <a:pt x="32" y="40"/>
                    <a:pt x="32" y="41"/>
                  </a:cubicBezTo>
                  <a:cubicBezTo>
                    <a:pt x="31" y="41"/>
                    <a:pt x="32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3"/>
                    <a:pt x="32" y="45"/>
                    <a:pt x="30" y="45"/>
                  </a:cubicBezTo>
                  <a:cubicBezTo>
                    <a:pt x="30" y="45"/>
                    <a:pt x="30" y="45"/>
                    <a:pt x="29" y="45"/>
                  </a:cubicBezTo>
                  <a:cubicBezTo>
                    <a:pt x="30" y="44"/>
                    <a:pt x="30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5"/>
                    <a:pt x="28" y="45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7" y="43"/>
                    <a:pt x="27" y="43"/>
                    <a:pt x="27" y="42"/>
                  </a:cubicBezTo>
                  <a:cubicBezTo>
                    <a:pt x="27" y="42"/>
                    <a:pt x="27" y="43"/>
                    <a:pt x="26" y="43"/>
                  </a:cubicBezTo>
                  <a:cubicBezTo>
                    <a:pt x="26" y="42"/>
                    <a:pt x="26" y="41"/>
                    <a:pt x="26" y="41"/>
                  </a:cubicBezTo>
                  <a:cubicBezTo>
                    <a:pt x="26" y="41"/>
                    <a:pt x="26" y="42"/>
                    <a:pt x="25" y="42"/>
                  </a:cubicBezTo>
                  <a:cubicBezTo>
                    <a:pt x="25" y="42"/>
                    <a:pt x="25" y="41"/>
                    <a:pt x="26" y="41"/>
                  </a:cubicBezTo>
                  <a:cubicBezTo>
                    <a:pt x="25" y="41"/>
                    <a:pt x="25" y="41"/>
                    <a:pt x="25" y="42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1"/>
                    <a:pt x="24" y="42"/>
                    <a:pt x="24" y="42"/>
                  </a:cubicBezTo>
                  <a:cubicBezTo>
                    <a:pt x="24" y="41"/>
                    <a:pt x="24" y="41"/>
                    <a:pt x="24" y="40"/>
                  </a:cubicBezTo>
                  <a:cubicBezTo>
                    <a:pt x="22" y="42"/>
                    <a:pt x="22" y="40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0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4"/>
                    <a:pt x="18" y="36"/>
                    <a:pt x="17" y="35"/>
                  </a:cubicBezTo>
                  <a:cubicBezTo>
                    <a:pt x="16" y="34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6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0"/>
                  </a:cubicBezTo>
                  <a:cubicBezTo>
                    <a:pt x="15" y="30"/>
                    <a:pt x="14" y="30"/>
                    <a:pt x="14" y="31"/>
                  </a:cubicBezTo>
                  <a:cubicBezTo>
                    <a:pt x="13" y="30"/>
                    <a:pt x="13" y="30"/>
                    <a:pt x="14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0" y="29"/>
                    <a:pt x="10" y="29"/>
                    <a:pt x="9" y="30"/>
                  </a:cubicBezTo>
                  <a:cubicBezTo>
                    <a:pt x="9" y="29"/>
                    <a:pt x="9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8" y="28"/>
                    <a:pt x="7" y="29"/>
                    <a:pt x="6" y="29"/>
                  </a:cubicBezTo>
                  <a:cubicBezTo>
                    <a:pt x="5" y="29"/>
                    <a:pt x="6" y="28"/>
                    <a:pt x="5" y="27"/>
                  </a:cubicBezTo>
                  <a:cubicBezTo>
                    <a:pt x="5" y="27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3" y="28"/>
                    <a:pt x="3" y="28"/>
                    <a:pt x="2" y="28"/>
                  </a:cubicBezTo>
                  <a:cubicBezTo>
                    <a:pt x="0" y="27"/>
                    <a:pt x="2" y="7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32" name="Georgia">
            <a:extLst>
              <a:ext uri="{FF2B5EF4-FFF2-40B4-BE49-F238E27FC236}">
                <a16:creationId xmlns:a16="http://schemas.microsoft.com/office/drawing/2014/main" id="{7118726D-2701-7C42-AADA-715ABCC35FB6}"/>
              </a:ext>
            </a:extLst>
          </p:cNvPr>
          <p:cNvGrpSpPr>
            <a:grpSpLocks/>
          </p:cNvGrpSpPr>
          <p:nvPr/>
        </p:nvGrpSpPr>
        <p:grpSpPr bwMode="auto">
          <a:xfrm>
            <a:off x="5827471" y="3221481"/>
            <a:ext cx="576697" cy="721728"/>
            <a:chOff x="3861" y="2404"/>
            <a:chExt cx="452" cy="576"/>
          </a:xfrm>
          <a:solidFill>
            <a:srgbClr val="F1F2EA"/>
          </a:solidFill>
        </p:grpSpPr>
        <p:sp>
          <p:nvSpPr>
            <p:cNvPr id="1033" name="Freeform 10882" descr="© INSCALE GmbH, 05.05.2010&#10;http://www.presentationload.com/">
              <a:extLst>
                <a:ext uri="{FF2B5EF4-FFF2-40B4-BE49-F238E27FC236}">
                  <a16:creationId xmlns:a16="http://schemas.microsoft.com/office/drawing/2014/main" id="{4BFE5199-453B-BA4C-91C1-B42C69CE1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404"/>
              <a:ext cx="52" cy="36"/>
            </a:xfrm>
            <a:custGeom>
              <a:avLst/>
              <a:gdLst>
                <a:gd name="T0" fmla="*/ 50 w 34"/>
                <a:gd name="T1" fmla="*/ 6 h 23"/>
                <a:gd name="T2" fmla="*/ 50 w 34"/>
                <a:gd name="T3" fmla="*/ 8 h 23"/>
                <a:gd name="T4" fmla="*/ 43 w 34"/>
                <a:gd name="T5" fmla="*/ 13 h 23"/>
                <a:gd name="T6" fmla="*/ 41 w 34"/>
                <a:gd name="T7" fmla="*/ 14 h 23"/>
                <a:gd name="T8" fmla="*/ 38 w 34"/>
                <a:gd name="T9" fmla="*/ 17 h 23"/>
                <a:gd name="T10" fmla="*/ 37 w 34"/>
                <a:gd name="T11" fmla="*/ 20 h 23"/>
                <a:gd name="T12" fmla="*/ 34 w 34"/>
                <a:gd name="T13" fmla="*/ 22 h 23"/>
                <a:gd name="T14" fmla="*/ 28 w 34"/>
                <a:gd name="T15" fmla="*/ 36 h 23"/>
                <a:gd name="T16" fmla="*/ 28 w 34"/>
                <a:gd name="T17" fmla="*/ 36 h 23"/>
                <a:gd name="T18" fmla="*/ 26 w 34"/>
                <a:gd name="T19" fmla="*/ 36 h 23"/>
                <a:gd name="T20" fmla="*/ 26 w 34"/>
                <a:gd name="T21" fmla="*/ 34 h 23"/>
                <a:gd name="T22" fmla="*/ 24 w 34"/>
                <a:gd name="T23" fmla="*/ 34 h 23"/>
                <a:gd name="T24" fmla="*/ 24 w 34"/>
                <a:gd name="T25" fmla="*/ 33 h 23"/>
                <a:gd name="T26" fmla="*/ 24 w 34"/>
                <a:gd name="T27" fmla="*/ 34 h 23"/>
                <a:gd name="T28" fmla="*/ 23 w 34"/>
                <a:gd name="T29" fmla="*/ 34 h 23"/>
                <a:gd name="T30" fmla="*/ 21 w 34"/>
                <a:gd name="T31" fmla="*/ 34 h 23"/>
                <a:gd name="T32" fmla="*/ 21 w 34"/>
                <a:gd name="T33" fmla="*/ 33 h 23"/>
                <a:gd name="T34" fmla="*/ 21 w 34"/>
                <a:gd name="T35" fmla="*/ 33 h 23"/>
                <a:gd name="T36" fmla="*/ 20 w 34"/>
                <a:gd name="T37" fmla="*/ 33 h 23"/>
                <a:gd name="T38" fmla="*/ 18 w 34"/>
                <a:gd name="T39" fmla="*/ 34 h 23"/>
                <a:gd name="T40" fmla="*/ 18 w 34"/>
                <a:gd name="T41" fmla="*/ 34 h 23"/>
                <a:gd name="T42" fmla="*/ 17 w 34"/>
                <a:gd name="T43" fmla="*/ 34 h 23"/>
                <a:gd name="T44" fmla="*/ 15 w 34"/>
                <a:gd name="T45" fmla="*/ 34 h 23"/>
                <a:gd name="T46" fmla="*/ 15 w 34"/>
                <a:gd name="T47" fmla="*/ 34 h 23"/>
                <a:gd name="T48" fmla="*/ 14 w 34"/>
                <a:gd name="T49" fmla="*/ 34 h 23"/>
                <a:gd name="T50" fmla="*/ 14 w 34"/>
                <a:gd name="T51" fmla="*/ 34 h 23"/>
                <a:gd name="T52" fmla="*/ 12 w 34"/>
                <a:gd name="T53" fmla="*/ 33 h 23"/>
                <a:gd name="T54" fmla="*/ 11 w 34"/>
                <a:gd name="T55" fmla="*/ 33 h 23"/>
                <a:gd name="T56" fmla="*/ 11 w 34"/>
                <a:gd name="T57" fmla="*/ 31 h 23"/>
                <a:gd name="T58" fmla="*/ 9 w 34"/>
                <a:gd name="T59" fmla="*/ 31 h 23"/>
                <a:gd name="T60" fmla="*/ 9 w 34"/>
                <a:gd name="T61" fmla="*/ 28 h 23"/>
                <a:gd name="T62" fmla="*/ 9 w 34"/>
                <a:gd name="T63" fmla="*/ 27 h 23"/>
                <a:gd name="T64" fmla="*/ 8 w 34"/>
                <a:gd name="T65" fmla="*/ 27 h 23"/>
                <a:gd name="T66" fmla="*/ 6 w 34"/>
                <a:gd name="T67" fmla="*/ 25 h 23"/>
                <a:gd name="T68" fmla="*/ 6 w 34"/>
                <a:gd name="T69" fmla="*/ 23 h 23"/>
                <a:gd name="T70" fmla="*/ 6 w 34"/>
                <a:gd name="T71" fmla="*/ 23 h 23"/>
                <a:gd name="T72" fmla="*/ 5 w 34"/>
                <a:gd name="T73" fmla="*/ 22 h 23"/>
                <a:gd name="T74" fmla="*/ 5 w 34"/>
                <a:gd name="T75" fmla="*/ 22 h 23"/>
                <a:gd name="T76" fmla="*/ 3 w 34"/>
                <a:gd name="T77" fmla="*/ 22 h 23"/>
                <a:gd name="T78" fmla="*/ 3 w 34"/>
                <a:gd name="T79" fmla="*/ 22 h 23"/>
                <a:gd name="T80" fmla="*/ 2 w 34"/>
                <a:gd name="T81" fmla="*/ 22 h 23"/>
                <a:gd name="T82" fmla="*/ 2 w 34"/>
                <a:gd name="T83" fmla="*/ 22 h 23"/>
                <a:gd name="T84" fmla="*/ 0 w 34"/>
                <a:gd name="T85" fmla="*/ 22 h 23"/>
                <a:gd name="T86" fmla="*/ 0 w 34"/>
                <a:gd name="T87" fmla="*/ 22 h 23"/>
                <a:gd name="T88" fmla="*/ 0 w 34"/>
                <a:gd name="T89" fmla="*/ 19 h 23"/>
                <a:gd name="T90" fmla="*/ 0 w 34"/>
                <a:gd name="T91" fmla="*/ 16 h 23"/>
                <a:gd name="T92" fmla="*/ 0 w 34"/>
                <a:gd name="T93" fmla="*/ 16 h 23"/>
                <a:gd name="T94" fmla="*/ 2 w 34"/>
                <a:gd name="T95" fmla="*/ 14 h 23"/>
                <a:gd name="T96" fmla="*/ 2 w 34"/>
                <a:gd name="T97" fmla="*/ 14 h 23"/>
                <a:gd name="T98" fmla="*/ 2 w 34"/>
                <a:gd name="T99" fmla="*/ 13 h 23"/>
                <a:gd name="T100" fmla="*/ 3 w 34"/>
                <a:gd name="T101" fmla="*/ 13 h 23"/>
                <a:gd name="T102" fmla="*/ 5 w 34"/>
                <a:gd name="T103" fmla="*/ 11 h 23"/>
                <a:gd name="T104" fmla="*/ 6 w 34"/>
                <a:gd name="T105" fmla="*/ 11 h 23"/>
                <a:gd name="T106" fmla="*/ 5 w 34"/>
                <a:gd name="T107" fmla="*/ 8 h 23"/>
                <a:gd name="T108" fmla="*/ 50 w 34"/>
                <a:gd name="T109" fmla="*/ 0 h 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"/>
                <a:gd name="T166" fmla="*/ 0 h 23"/>
                <a:gd name="T167" fmla="*/ 34 w 34"/>
                <a:gd name="T168" fmla="*/ 23 h 2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" h="23">
                  <a:moveTo>
                    <a:pt x="33" y="0"/>
                  </a:move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29" y="7"/>
                    <a:pt x="29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2"/>
                    <a:pt x="24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2" y="16"/>
                    <a:pt x="21" y="16"/>
                    <a:pt x="21" y="17"/>
                  </a:cubicBezTo>
                  <a:cubicBezTo>
                    <a:pt x="20" y="18"/>
                    <a:pt x="21" y="19"/>
                    <a:pt x="20" y="20"/>
                  </a:cubicBezTo>
                  <a:cubicBezTo>
                    <a:pt x="19" y="21"/>
                    <a:pt x="18" y="22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7" y="4"/>
                    <a:pt x="6" y="2"/>
                    <a:pt x="6" y="1"/>
                  </a:cubicBezTo>
                  <a:cubicBezTo>
                    <a:pt x="15" y="1"/>
                    <a:pt x="24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4" name="Freeform 10883" descr="© INSCALE GmbH, 05.05.2010&#10;http://www.presentationload.com/">
              <a:extLst>
                <a:ext uri="{FF2B5EF4-FFF2-40B4-BE49-F238E27FC236}">
                  <a16:creationId xmlns:a16="http://schemas.microsoft.com/office/drawing/2014/main" id="{485181F5-8B85-6F4E-9A30-05B79F2AA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406"/>
              <a:ext cx="39" cy="25"/>
            </a:xfrm>
            <a:custGeom>
              <a:avLst/>
              <a:gdLst>
                <a:gd name="T0" fmla="*/ 34 w 25"/>
                <a:gd name="T1" fmla="*/ 6 h 16"/>
                <a:gd name="T2" fmla="*/ 33 w 25"/>
                <a:gd name="T3" fmla="*/ 6 h 16"/>
                <a:gd name="T4" fmla="*/ 34 w 25"/>
                <a:gd name="T5" fmla="*/ 9 h 16"/>
                <a:gd name="T6" fmla="*/ 33 w 25"/>
                <a:gd name="T7" fmla="*/ 9 h 16"/>
                <a:gd name="T8" fmla="*/ 33 w 25"/>
                <a:gd name="T9" fmla="*/ 9 h 16"/>
                <a:gd name="T10" fmla="*/ 31 w 25"/>
                <a:gd name="T11" fmla="*/ 11 h 16"/>
                <a:gd name="T12" fmla="*/ 31 w 25"/>
                <a:gd name="T13" fmla="*/ 11 h 16"/>
                <a:gd name="T14" fmla="*/ 30 w 25"/>
                <a:gd name="T15" fmla="*/ 13 h 16"/>
                <a:gd name="T16" fmla="*/ 30 w 25"/>
                <a:gd name="T17" fmla="*/ 13 h 16"/>
                <a:gd name="T18" fmla="*/ 30 w 25"/>
                <a:gd name="T19" fmla="*/ 13 h 16"/>
                <a:gd name="T20" fmla="*/ 28 w 25"/>
                <a:gd name="T21" fmla="*/ 14 h 16"/>
                <a:gd name="T22" fmla="*/ 28 w 25"/>
                <a:gd name="T23" fmla="*/ 14 h 16"/>
                <a:gd name="T24" fmla="*/ 28 w 25"/>
                <a:gd name="T25" fmla="*/ 14 h 16"/>
                <a:gd name="T26" fmla="*/ 28 w 25"/>
                <a:gd name="T27" fmla="*/ 16 h 16"/>
                <a:gd name="T28" fmla="*/ 28 w 25"/>
                <a:gd name="T29" fmla="*/ 17 h 16"/>
                <a:gd name="T30" fmla="*/ 28 w 25"/>
                <a:gd name="T31" fmla="*/ 20 h 16"/>
                <a:gd name="T32" fmla="*/ 28 w 25"/>
                <a:gd name="T33" fmla="*/ 20 h 16"/>
                <a:gd name="T34" fmla="*/ 28 w 25"/>
                <a:gd name="T35" fmla="*/ 22 h 16"/>
                <a:gd name="T36" fmla="*/ 28 w 25"/>
                <a:gd name="T37" fmla="*/ 22 h 16"/>
                <a:gd name="T38" fmla="*/ 27 w 25"/>
                <a:gd name="T39" fmla="*/ 23 h 16"/>
                <a:gd name="T40" fmla="*/ 27 w 25"/>
                <a:gd name="T41" fmla="*/ 23 h 16"/>
                <a:gd name="T42" fmla="*/ 27 w 25"/>
                <a:gd name="T43" fmla="*/ 23 h 16"/>
                <a:gd name="T44" fmla="*/ 25 w 25"/>
                <a:gd name="T45" fmla="*/ 23 h 16"/>
                <a:gd name="T46" fmla="*/ 25 w 25"/>
                <a:gd name="T47" fmla="*/ 25 h 16"/>
                <a:gd name="T48" fmla="*/ 23 w 25"/>
                <a:gd name="T49" fmla="*/ 25 h 16"/>
                <a:gd name="T50" fmla="*/ 23 w 25"/>
                <a:gd name="T51" fmla="*/ 25 h 16"/>
                <a:gd name="T52" fmla="*/ 22 w 25"/>
                <a:gd name="T53" fmla="*/ 25 h 16"/>
                <a:gd name="T54" fmla="*/ 22 w 25"/>
                <a:gd name="T55" fmla="*/ 25 h 16"/>
                <a:gd name="T56" fmla="*/ 22 w 25"/>
                <a:gd name="T57" fmla="*/ 25 h 16"/>
                <a:gd name="T58" fmla="*/ 20 w 25"/>
                <a:gd name="T59" fmla="*/ 23 h 16"/>
                <a:gd name="T60" fmla="*/ 20 w 25"/>
                <a:gd name="T61" fmla="*/ 23 h 16"/>
                <a:gd name="T62" fmla="*/ 20 w 25"/>
                <a:gd name="T63" fmla="*/ 23 h 16"/>
                <a:gd name="T64" fmla="*/ 16 w 25"/>
                <a:gd name="T65" fmla="*/ 22 h 16"/>
                <a:gd name="T66" fmla="*/ 14 w 25"/>
                <a:gd name="T67" fmla="*/ 20 h 16"/>
                <a:gd name="T68" fmla="*/ 14 w 25"/>
                <a:gd name="T69" fmla="*/ 19 h 16"/>
                <a:gd name="T70" fmla="*/ 14 w 25"/>
                <a:gd name="T71" fmla="*/ 19 h 16"/>
                <a:gd name="T72" fmla="*/ 14 w 25"/>
                <a:gd name="T73" fmla="*/ 17 h 16"/>
                <a:gd name="T74" fmla="*/ 14 w 25"/>
                <a:gd name="T75" fmla="*/ 17 h 16"/>
                <a:gd name="T76" fmla="*/ 12 w 25"/>
                <a:gd name="T77" fmla="*/ 14 h 16"/>
                <a:gd name="T78" fmla="*/ 14 w 25"/>
                <a:gd name="T79" fmla="*/ 13 h 16"/>
                <a:gd name="T80" fmla="*/ 12 w 25"/>
                <a:gd name="T81" fmla="*/ 11 h 16"/>
                <a:gd name="T82" fmla="*/ 12 w 25"/>
                <a:gd name="T83" fmla="*/ 9 h 16"/>
                <a:gd name="T84" fmla="*/ 11 w 25"/>
                <a:gd name="T85" fmla="*/ 9 h 16"/>
                <a:gd name="T86" fmla="*/ 11 w 25"/>
                <a:gd name="T87" fmla="*/ 11 h 16"/>
                <a:gd name="T88" fmla="*/ 11 w 25"/>
                <a:gd name="T89" fmla="*/ 11 h 16"/>
                <a:gd name="T90" fmla="*/ 9 w 25"/>
                <a:gd name="T91" fmla="*/ 11 h 16"/>
                <a:gd name="T92" fmla="*/ 3 w 25"/>
                <a:gd name="T93" fmla="*/ 8 h 16"/>
                <a:gd name="T94" fmla="*/ 3 w 25"/>
                <a:gd name="T95" fmla="*/ 6 h 16"/>
                <a:gd name="T96" fmla="*/ 3 w 25"/>
                <a:gd name="T97" fmla="*/ 6 h 16"/>
                <a:gd name="T98" fmla="*/ 2 w 25"/>
                <a:gd name="T99" fmla="*/ 5 h 16"/>
                <a:gd name="T100" fmla="*/ 2 w 25"/>
                <a:gd name="T101" fmla="*/ 5 h 16"/>
                <a:gd name="T102" fmla="*/ 2 w 25"/>
                <a:gd name="T103" fmla="*/ 3 h 16"/>
                <a:gd name="T104" fmla="*/ 2 w 25"/>
                <a:gd name="T105" fmla="*/ 3 h 16"/>
                <a:gd name="T106" fmla="*/ 0 w 25"/>
                <a:gd name="T107" fmla="*/ 2 h 16"/>
                <a:gd name="T108" fmla="*/ 2 w 25"/>
                <a:gd name="T109" fmla="*/ 2 h 16"/>
                <a:gd name="T110" fmla="*/ 2 w 25"/>
                <a:gd name="T111" fmla="*/ 0 h 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"/>
                <a:gd name="T169" fmla="*/ 0 h 16"/>
                <a:gd name="T170" fmla="*/ 25 w 25"/>
                <a:gd name="T171" fmla="*/ 16 h 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" h="16">
                  <a:moveTo>
                    <a:pt x="1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25" y="0"/>
                    <a:pt x="25" y="3"/>
                    <a:pt x="24" y="4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1" y="16"/>
                    <a:pt x="10" y="16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5" name="Freeform 10884" descr="© INSCALE GmbH, 05.05.2010&#10;http://www.presentationload.com/">
              <a:extLst>
                <a:ext uri="{FF2B5EF4-FFF2-40B4-BE49-F238E27FC236}">
                  <a16:creationId xmlns:a16="http://schemas.microsoft.com/office/drawing/2014/main" id="{6B876367-8CE7-3143-97F1-FE13A7C1B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406"/>
              <a:ext cx="36" cy="51"/>
            </a:xfrm>
            <a:custGeom>
              <a:avLst/>
              <a:gdLst>
                <a:gd name="T0" fmla="*/ 31 w 23"/>
                <a:gd name="T1" fmla="*/ 0 h 33"/>
                <a:gd name="T2" fmla="*/ 31 w 23"/>
                <a:gd name="T3" fmla="*/ 17 h 33"/>
                <a:gd name="T4" fmla="*/ 34 w 23"/>
                <a:gd name="T5" fmla="*/ 22 h 33"/>
                <a:gd name="T6" fmla="*/ 34 w 23"/>
                <a:gd name="T7" fmla="*/ 22 h 33"/>
                <a:gd name="T8" fmla="*/ 33 w 23"/>
                <a:gd name="T9" fmla="*/ 23 h 33"/>
                <a:gd name="T10" fmla="*/ 33 w 23"/>
                <a:gd name="T11" fmla="*/ 23 h 33"/>
                <a:gd name="T12" fmla="*/ 33 w 23"/>
                <a:gd name="T13" fmla="*/ 23 h 33"/>
                <a:gd name="T14" fmla="*/ 31 w 23"/>
                <a:gd name="T15" fmla="*/ 25 h 33"/>
                <a:gd name="T16" fmla="*/ 28 w 23"/>
                <a:gd name="T17" fmla="*/ 31 h 33"/>
                <a:gd name="T18" fmla="*/ 28 w 23"/>
                <a:gd name="T19" fmla="*/ 40 h 33"/>
                <a:gd name="T20" fmla="*/ 25 w 23"/>
                <a:gd name="T21" fmla="*/ 51 h 33"/>
                <a:gd name="T22" fmla="*/ 20 w 23"/>
                <a:gd name="T23" fmla="*/ 48 h 33"/>
                <a:gd name="T24" fmla="*/ 20 w 23"/>
                <a:gd name="T25" fmla="*/ 46 h 33"/>
                <a:gd name="T26" fmla="*/ 22 w 23"/>
                <a:gd name="T27" fmla="*/ 48 h 33"/>
                <a:gd name="T28" fmla="*/ 19 w 23"/>
                <a:gd name="T29" fmla="*/ 48 h 33"/>
                <a:gd name="T30" fmla="*/ 17 w 23"/>
                <a:gd name="T31" fmla="*/ 46 h 33"/>
                <a:gd name="T32" fmla="*/ 16 w 23"/>
                <a:gd name="T33" fmla="*/ 46 h 33"/>
                <a:gd name="T34" fmla="*/ 8 w 23"/>
                <a:gd name="T35" fmla="*/ 48 h 33"/>
                <a:gd name="T36" fmla="*/ 3 w 23"/>
                <a:gd name="T37" fmla="*/ 46 h 33"/>
                <a:gd name="T38" fmla="*/ 3 w 23"/>
                <a:gd name="T39" fmla="*/ 45 h 33"/>
                <a:gd name="T40" fmla="*/ 2 w 23"/>
                <a:gd name="T41" fmla="*/ 40 h 33"/>
                <a:gd name="T42" fmla="*/ 2 w 23"/>
                <a:gd name="T43" fmla="*/ 40 h 33"/>
                <a:gd name="T44" fmla="*/ 0 w 23"/>
                <a:gd name="T45" fmla="*/ 39 h 33"/>
                <a:gd name="T46" fmla="*/ 3 w 23"/>
                <a:gd name="T47" fmla="*/ 39 h 33"/>
                <a:gd name="T48" fmla="*/ 5 w 23"/>
                <a:gd name="T49" fmla="*/ 40 h 33"/>
                <a:gd name="T50" fmla="*/ 5 w 23"/>
                <a:gd name="T51" fmla="*/ 40 h 33"/>
                <a:gd name="T52" fmla="*/ 2 w 23"/>
                <a:gd name="T53" fmla="*/ 36 h 33"/>
                <a:gd name="T54" fmla="*/ 5 w 23"/>
                <a:gd name="T55" fmla="*/ 36 h 33"/>
                <a:gd name="T56" fmla="*/ 6 w 23"/>
                <a:gd name="T57" fmla="*/ 34 h 33"/>
                <a:gd name="T58" fmla="*/ 6 w 23"/>
                <a:gd name="T59" fmla="*/ 34 h 33"/>
                <a:gd name="T60" fmla="*/ 8 w 23"/>
                <a:gd name="T61" fmla="*/ 36 h 33"/>
                <a:gd name="T62" fmla="*/ 8 w 23"/>
                <a:gd name="T63" fmla="*/ 31 h 33"/>
                <a:gd name="T64" fmla="*/ 8 w 23"/>
                <a:gd name="T65" fmla="*/ 29 h 33"/>
                <a:gd name="T66" fmla="*/ 8 w 23"/>
                <a:gd name="T67" fmla="*/ 25 h 33"/>
                <a:gd name="T68" fmla="*/ 9 w 23"/>
                <a:gd name="T69" fmla="*/ 25 h 33"/>
                <a:gd name="T70" fmla="*/ 8 w 23"/>
                <a:gd name="T71" fmla="*/ 22 h 33"/>
                <a:gd name="T72" fmla="*/ 9 w 23"/>
                <a:gd name="T73" fmla="*/ 17 h 33"/>
                <a:gd name="T74" fmla="*/ 9 w 23"/>
                <a:gd name="T75" fmla="*/ 17 h 33"/>
                <a:gd name="T76" fmla="*/ 11 w 23"/>
                <a:gd name="T77" fmla="*/ 15 h 33"/>
                <a:gd name="T78" fmla="*/ 13 w 23"/>
                <a:gd name="T79" fmla="*/ 14 h 33"/>
                <a:gd name="T80" fmla="*/ 11 w 23"/>
                <a:gd name="T81" fmla="*/ 11 h 33"/>
                <a:gd name="T82" fmla="*/ 11 w 23"/>
                <a:gd name="T83" fmla="*/ 11 h 33"/>
                <a:gd name="T84" fmla="*/ 11 w 23"/>
                <a:gd name="T85" fmla="*/ 11 h 33"/>
                <a:gd name="T86" fmla="*/ 13 w 23"/>
                <a:gd name="T87" fmla="*/ 3 h 33"/>
                <a:gd name="T88" fmla="*/ 14 w 23"/>
                <a:gd name="T89" fmla="*/ 0 h 33"/>
                <a:gd name="T90" fmla="*/ 30 w 23"/>
                <a:gd name="T91" fmla="*/ 0 h 33"/>
                <a:gd name="T92" fmla="*/ 30 w 23"/>
                <a:gd name="T93" fmla="*/ 0 h 33"/>
                <a:gd name="T94" fmla="*/ 31 w 23"/>
                <a:gd name="T95" fmla="*/ 0 h 33"/>
                <a:gd name="T96" fmla="*/ 31 w 23"/>
                <a:gd name="T97" fmla="*/ 0 h 33"/>
                <a:gd name="T98" fmla="*/ 31 w 23"/>
                <a:gd name="T99" fmla="*/ 0 h 3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"/>
                <a:gd name="T151" fmla="*/ 0 h 33"/>
                <a:gd name="T152" fmla="*/ 23 w 23"/>
                <a:gd name="T153" fmla="*/ 33 h 3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" h="33">
                  <a:moveTo>
                    <a:pt x="20" y="0"/>
                  </a:moveTo>
                  <a:cubicBezTo>
                    <a:pt x="20" y="3"/>
                    <a:pt x="19" y="8"/>
                    <a:pt x="20" y="11"/>
                  </a:cubicBezTo>
                  <a:cubicBezTo>
                    <a:pt x="21" y="12"/>
                    <a:pt x="23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19" y="17"/>
                    <a:pt x="18" y="19"/>
                    <a:pt x="18" y="20"/>
                  </a:cubicBezTo>
                  <a:cubicBezTo>
                    <a:pt x="18" y="22"/>
                    <a:pt x="18" y="24"/>
                    <a:pt x="18" y="26"/>
                  </a:cubicBezTo>
                  <a:cubicBezTo>
                    <a:pt x="18" y="28"/>
                    <a:pt x="19" y="33"/>
                    <a:pt x="16" y="33"/>
                  </a:cubicBezTo>
                  <a:cubicBezTo>
                    <a:pt x="15" y="32"/>
                    <a:pt x="15" y="31"/>
                    <a:pt x="13" y="31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4" y="30"/>
                    <a:pt x="14" y="30"/>
                    <a:pt x="14" y="31"/>
                  </a:cubicBezTo>
                  <a:cubicBezTo>
                    <a:pt x="15" y="29"/>
                    <a:pt x="12" y="29"/>
                    <a:pt x="12" y="31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1"/>
                    <a:pt x="7" y="31"/>
                    <a:pt x="5" y="31"/>
                  </a:cubicBezTo>
                  <a:cubicBezTo>
                    <a:pt x="5" y="30"/>
                    <a:pt x="3" y="30"/>
                    <a:pt x="2" y="30"/>
                  </a:cubicBezTo>
                  <a:cubicBezTo>
                    <a:pt x="3" y="29"/>
                    <a:pt x="3" y="29"/>
                    <a:pt x="2" y="29"/>
                  </a:cubicBezTo>
                  <a:cubicBezTo>
                    <a:pt x="2" y="28"/>
                    <a:pt x="1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1" y="26"/>
                    <a:pt x="1" y="25"/>
                    <a:pt x="2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5"/>
                    <a:pt x="2" y="24"/>
                    <a:pt x="1" y="23"/>
                  </a:cubicBezTo>
                  <a:cubicBezTo>
                    <a:pt x="0" y="22"/>
                    <a:pt x="2" y="22"/>
                    <a:pt x="3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6" y="20"/>
                    <a:pt x="6" y="19"/>
                    <a:pt x="5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8" y="15"/>
                    <a:pt x="5" y="15"/>
                    <a:pt x="5" y="14"/>
                  </a:cubicBezTo>
                  <a:cubicBezTo>
                    <a:pt x="5" y="14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0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5"/>
                    <a:pt x="7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6" name="Freeform 10885" descr="© INSCALE GmbH, 05.05.2010&#10;http://www.presentationload.com/">
              <a:extLst>
                <a:ext uri="{FF2B5EF4-FFF2-40B4-BE49-F238E27FC236}">
                  <a16:creationId xmlns:a16="http://schemas.microsoft.com/office/drawing/2014/main" id="{BEC29820-130F-1E45-A5DB-4B39286AC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404"/>
              <a:ext cx="51" cy="50"/>
            </a:xfrm>
            <a:custGeom>
              <a:avLst/>
              <a:gdLst>
                <a:gd name="T0" fmla="*/ 29 w 33"/>
                <a:gd name="T1" fmla="*/ 2 h 32"/>
                <a:gd name="T2" fmla="*/ 48 w 33"/>
                <a:gd name="T3" fmla="*/ 2 h 32"/>
                <a:gd name="T4" fmla="*/ 43 w 33"/>
                <a:gd name="T5" fmla="*/ 8 h 32"/>
                <a:gd name="T6" fmla="*/ 49 w 33"/>
                <a:gd name="T7" fmla="*/ 14 h 32"/>
                <a:gd name="T8" fmla="*/ 46 w 33"/>
                <a:gd name="T9" fmla="*/ 20 h 32"/>
                <a:gd name="T10" fmla="*/ 51 w 33"/>
                <a:gd name="T11" fmla="*/ 25 h 32"/>
                <a:gd name="T12" fmla="*/ 51 w 33"/>
                <a:gd name="T13" fmla="*/ 34 h 32"/>
                <a:gd name="T14" fmla="*/ 42 w 33"/>
                <a:gd name="T15" fmla="*/ 50 h 32"/>
                <a:gd name="T16" fmla="*/ 42 w 33"/>
                <a:gd name="T17" fmla="*/ 47 h 32"/>
                <a:gd name="T18" fmla="*/ 37 w 33"/>
                <a:gd name="T19" fmla="*/ 41 h 32"/>
                <a:gd name="T20" fmla="*/ 32 w 33"/>
                <a:gd name="T21" fmla="*/ 30 h 32"/>
                <a:gd name="T22" fmla="*/ 25 w 33"/>
                <a:gd name="T23" fmla="*/ 22 h 32"/>
                <a:gd name="T24" fmla="*/ 20 w 33"/>
                <a:gd name="T25" fmla="*/ 19 h 32"/>
                <a:gd name="T26" fmla="*/ 9 w 33"/>
                <a:gd name="T27" fmla="*/ 19 h 32"/>
                <a:gd name="T28" fmla="*/ 2 w 33"/>
                <a:gd name="T29" fmla="*/ 9 h 32"/>
                <a:gd name="T30" fmla="*/ 2 w 33"/>
                <a:gd name="T31" fmla="*/ 2 h 32"/>
                <a:gd name="T32" fmla="*/ 11 w 33"/>
                <a:gd name="T33" fmla="*/ 2 h 32"/>
                <a:gd name="T34" fmla="*/ 29 w 33"/>
                <a:gd name="T35" fmla="*/ 2 h 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3"/>
                <a:gd name="T55" fmla="*/ 0 h 32"/>
                <a:gd name="T56" fmla="*/ 33 w 33"/>
                <a:gd name="T57" fmla="*/ 32 h 3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3" h="32">
                  <a:moveTo>
                    <a:pt x="19" y="1"/>
                  </a:moveTo>
                  <a:cubicBezTo>
                    <a:pt x="23" y="1"/>
                    <a:pt x="27" y="1"/>
                    <a:pt x="31" y="1"/>
                  </a:cubicBezTo>
                  <a:cubicBezTo>
                    <a:pt x="29" y="3"/>
                    <a:pt x="28" y="3"/>
                    <a:pt x="28" y="5"/>
                  </a:cubicBezTo>
                  <a:cubicBezTo>
                    <a:pt x="29" y="7"/>
                    <a:pt x="31" y="7"/>
                    <a:pt x="32" y="9"/>
                  </a:cubicBezTo>
                  <a:cubicBezTo>
                    <a:pt x="32" y="11"/>
                    <a:pt x="30" y="11"/>
                    <a:pt x="30" y="13"/>
                  </a:cubicBezTo>
                  <a:cubicBezTo>
                    <a:pt x="29" y="16"/>
                    <a:pt x="31" y="17"/>
                    <a:pt x="33" y="16"/>
                  </a:cubicBezTo>
                  <a:cubicBezTo>
                    <a:pt x="33" y="18"/>
                    <a:pt x="33" y="20"/>
                    <a:pt x="33" y="22"/>
                  </a:cubicBezTo>
                  <a:cubicBezTo>
                    <a:pt x="31" y="22"/>
                    <a:pt x="29" y="30"/>
                    <a:pt x="27" y="32"/>
                  </a:cubicBezTo>
                  <a:cubicBezTo>
                    <a:pt x="27" y="32"/>
                    <a:pt x="27" y="30"/>
                    <a:pt x="27" y="30"/>
                  </a:cubicBezTo>
                  <a:cubicBezTo>
                    <a:pt x="26" y="29"/>
                    <a:pt x="24" y="28"/>
                    <a:pt x="24" y="26"/>
                  </a:cubicBezTo>
                  <a:cubicBezTo>
                    <a:pt x="23" y="23"/>
                    <a:pt x="23" y="22"/>
                    <a:pt x="21" y="19"/>
                  </a:cubicBezTo>
                  <a:cubicBezTo>
                    <a:pt x="20" y="16"/>
                    <a:pt x="19" y="15"/>
                    <a:pt x="16" y="14"/>
                  </a:cubicBezTo>
                  <a:cubicBezTo>
                    <a:pt x="15" y="13"/>
                    <a:pt x="14" y="12"/>
                    <a:pt x="13" y="12"/>
                  </a:cubicBezTo>
                  <a:cubicBezTo>
                    <a:pt x="10" y="12"/>
                    <a:pt x="8" y="12"/>
                    <a:pt x="6" y="12"/>
                  </a:cubicBezTo>
                  <a:cubicBezTo>
                    <a:pt x="0" y="12"/>
                    <a:pt x="1" y="11"/>
                    <a:pt x="1" y="6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2" y="0"/>
                    <a:pt x="6" y="1"/>
                    <a:pt x="7" y="1"/>
                  </a:cubicBezTo>
                  <a:cubicBezTo>
                    <a:pt x="11" y="1"/>
                    <a:pt x="15" y="1"/>
                    <a:pt x="1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7" name="Freeform 10886" descr="© INSCALE GmbH, 05.05.2010&#10;http://www.presentationload.com/">
              <a:extLst>
                <a:ext uri="{FF2B5EF4-FFF2-40B4-BE49-F238E27FC236}">
                  <a16:creationId xmlns:a16="http://schemas.microsoft.com/office/drawing/2014/main" id="{8D15C3E4-4AE0-FC4D-B0E8-9D2CCDF8D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406"/>
              <a:ext cx="34" cy="46"/>
            </a:xfrm>
            <a:custGeom>
              <a:avLst/>
              <a:gdLst>
                <a:gd name="T0" fmla="*/ 19 w 22"/>
                <a:gd name="T1" fmla="*/ 0 h 30"/>
                <a:gd name="T2" fmla="*/ 34 w 22"/>
                <a:gd name="T3" fmla="*/ 0 h 30"/>
                <a:gd name="T4" fmla="*/ 32 w 22"/>
                <a:gd name="T5" fmla="*/ 11 h 30"/>
                <a:gd name="T6" fmla="*/ 32 w 22"/>
                <a:gd name="T7" fmla="*/ 11 h 30"/>
                <a:gd name="T8" fmla="*/ 32 w 22"/>
                <a:gd name="T9" fmla="*/ 11 h 30"/>
                <a:gd name="T10" fmla="*/ 34 w 22"/>
                <a:gd name="T11" fmla="*/ 14 h 30"/>
                <a:gd name="T12" fmla="*/ 32 w 22"/>
                <a:gd name="T13" fmla="*/ 15 h 30"/>
                <a:gd name="T14" fmla="*/ 31 w 22"/>
                <a:gd name="T15" fmla="*/ 17 h 30"/>
                <a:gd name="T16" fmla="*/ 31 w 22"/>
                <a:gd name="T17" fmla="*/ 17 h 30"/>
                <a:gd name="T18" fmla="*/ 29 w 22"/>
                <a:gd name="T19" fmla="*/ 21 h 30"/>
                <a:gd name="T20" fmla="*/ 31 w 22"/>
                <a:gd name="T21" fmla="*/ 25 h 30"/>
                <a:gd name="T22" fmla="*/ 29 w 22"/>
                <a:gd name="T23" fmla="*/ 25 h 30"/>
                <a:gd name="T24" fmla="*/ 29 w 22"/>
                <a:gd name="T25" fmla="*/ 29 h 30"/>
                <a:gd name="T26" fmla="*/ 29 w 22"/>
                <a:gd name="T27" fmla="*/ 31 h 30"/>
                <a:gd name="T28" fmla="*/ 29 w 22"/>
                <a:gd name="T29" fmla="*/ 35 h 30"/>
                <a:gd name="T30" fmla="*/ 28 w 22"/>
                <a:gd name="T31" fmla="*/ 34 h 30"/>
                <a:gd name="T32" fmla="*/ 28 w 22"/>
                <a:gd name="T33" fmla="*/ 34 h 30"/>
                <a:gd name="T34" fmla="*/ 26 w 22"/>
                <a:gd name="T35" fmla="*/ 35 h 30"/>
                <a:gd name="T36" fmla="*/ 23 w 22"/>
                <a:gd name="T37" fmla="*/ 35 h 30"/>
                <a:gd name="T38" fmla="*/ 26 w 22"/>
                <a:gd name="T39" fmla="*/ 40 h 30"/>
                <a:gd name="T40" fmla="*/ 26 w 22"/>
                <a:gd name="T41" fmla="*/ 40 h 30"/>
                <a:gd name="T42" fmla="*/ 25 w 22"/>
                <a:gd name="T43" fmla="*/ 38 h 30"/>
                <a:gd name="T44" fmla="*/ 22 w 22"/>
                <a:gd name="T45" fmla="*/ 38 h 30"/>
                <a:gd name="T46" fmla="*/ 23 w 22"/>
                <a:gd name="T47" fmla="*/ 40 h 30"/>
                <a:gd name="T48" fmla="*/ 23 w 22"/>
                <a:gd name="T49" fmla="*/ 40 h 30"/>
                <a:gd name="T50" fmla="*/ 17 w 22"/>
                <a:gd name="T51" fmla="*/ 46 h 30"/>
                <a:gd name="T52" fmla="*/ 17 w 22"/>
                <a:gd name="T53" fmla="*/ 46 h 30"/>
                <a:gd name="T54" fmla="*/ 12 w 22"/>
                <a:gd name="T55" fmla="*/ 46 h 30"/>
                <a:gd name="T56" fmla="*/ 11 w 22"/>
                <a:gd name="T57" fmla="*/ 34 h 30"/>
                <a:gd name="T58" fmla="*/ 0 w 22"/>
                <a:gd name="T59" fmla="*/ 34 h 30"/>
                <a:gd name="T60" fmla="*/ 5 w 22"/>
                <a:gd name="T61" fmla="*/ 21 h 30"/>
                <a:gd name="T62" fmla="*/ 5 w 22"/>
                <a:gd name="T63" fmla="*/ 21 h 30"/>
                <a:gd name="T64" fmla="*/ 6 w 22"/>
                <a:gd name="T65" fmla="*/ 21 h 30"/>
                <a:gd name="T66" fmla="*/ 8 w 22"/>
                <a:gd name="T67" fmla="*/ 21 h 30"/>
                <a:gd name="T68" fmla="*/ 11 w 22"/>
                <a:gd name="T69" fmla="*/ 15 h 30"/>
                <a:gd name="T70" fmla="*/ 14 w 22"/>
                <a:gd name="T71" fmla="*/ 15 h 30"/>
                <a:gd name="T72" fmla="*/ 14 w 22"/>
                <a:gd name="T73" fmla="*/ 11 h 30"/>
                <a:gd name="T74" fmla="*/ 15 w 22"/>
                <a:gd name="T75" fmla="*/ 8 h 30"/>
                <a:gd name="T76" fmla="*/ 19 w 22"/>
                <a:gd name="T77" fmla="*/ 0 h 30"/>
                <a:gd name="T78" fmla="*/ 19 w 22"/>
                <a:gd name="T79" fmla="*/ 0 h 30"/>
                <a:gd name="T80" fmla="*/ 19 w 22"/>
                <a:gd name="T81" fmla="*/ 0 h 30"/>
                <a:gd name="T82" fmla="*/ 19 w 22"/>
                <a:gd name="T83" fmla="*/ 0 h 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30"/>
                <a:gd name="T128" fmla="*/ 22 w 22"/>
                <a:gd name="T129" fmla="*/ 30 h 3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30">
                  <a:moveTo>
                    <a:pt x="12" y="0"/>
                  </a:moveTo>
                  <a:cubicBezTo>
                    <a:pt x="16" y="0"/>
                    <a:pt x="19" y="0"/>
                    <a:pt x="22" y="0"/>
                  </a:cubicBezTo>
                  <a:cubicBezTo>
                    <a:pt x="22" y="2"/>
                    <a:pt x="20" y="5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1" y="7"/>
                  </a:cubicBezTo>
                  <a:cubicBezTo>
                    <a:pt x="21" y="8"/>
                    <a:pt x="21" y="9"/>
                    <a:pt x="22" y="9"/>
                  </a:cubicBezTo>
                  <a:cubicBezTo>
                    <a:pt x="22" y="10"/>
                    <a:pt x="22" y="11"/>
                    <a:pt x="21" y="10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19" y="14"/>
                    <a:pt x="19" y="14"/>
                  </a:cubicBezTo>
                  <a:cubicBezTo>
                    <a:pt x="19" y="15"/>
                    <a:pt x="22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8" y="17"/>
                    <a:pt x="18" y="18"/>
                    <a:pt x="19" y="19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1"/>
                    <a:pt x="20" y="22"/>
                    <a:pt x="19" y="23"/>
                  </a:cubicBezTo>
                  <a:cubicBezTo>
                    <a:pt x="19" y="23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6" y="22"/>
                    <a:pt x="15" y="22"/>
                    <a:pt x="15" y="23"/>
                  </a:cubicBezTo>
                  <a:cubicBezTo>
                    <a:pt x="15" y="24"/>
                    <a:pt x="18" y="24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15" y="25"/>
                    <a:pt x="15" y="26"/>
                    <a:pt x="14" y="25"/>
                  </a:cubicBezTo>
                  <a:cubicBezTo>
                    <a:pt x="14" y="25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9"/>
                    <a:pt x="15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8" y="28"/>
                    <a:pt x="9" y="22"/>
                    <a:pt x="7" y="22"/>
                  </a:cubicBezTo>
                  <a:cubicBezTo>
                    <a:pt x="5" y="22"/>
                    <a:pt x="3" y="22"/>
                    <a:pt x="0" y="22"/>
                  </a:cubicBezTo>
                  <a:cubicBezTo>
                    <a:pt x="1" y="19"/>
                    <a:pt x="2" y="17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5"/>
                    <a:pt x="7" y="12"/>
                    <a:pt x="7" y="10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10" y="9"/>
                    <a:pt x="10" y="8"/>
                    <a:pt x="9" y="7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11" y="3"/>
                    <a:pt x="11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8" name="Freeform 10887" descr="© INSCALE GmbH, 05.05.2010&#10;http://www.presentationload.com/">
              <a:extLst>
                <a:ext uri="{FF2B5EF4-FFF2-40B4-BE49-F238E27FC236}">
                  <a16:creationId xmlns:a16="http://schemas.microsoft.com/office/drawing/2014/main" id="{520B99D0-05FC-6F40-A82C-4EC7CA1F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406"/>
              <a:ext cx="28" cy="29"/>
            </a:xfrm>
            <a:custGeom>
              <a:avLst/>
              <a:gdLst>
                <a:gd name="T0" fmla="*/ 0 w 18"/>
                <a:gd name="T1" fmla="*/ 2 h 19"/>
                <a:gd name="T2" fmla="*/ 23 w 18"/>
                <a:gd name="T3" fmla="*/ 0 h 19"/>
                <a:gd name="T4" fmla="*/ 25 w 18"/>
                <a:gd name="T5" fmla="*/ 5 h 19"/>
                <a:gd name="T6" fmla="*/ 23 w 18"/>
                <a:gd name="T7" fmla="*/ 9 h 19"/>
                <a:gd name="T8" fmla="*/ 23 w 18"/>
                <a:gd name="T9" fmla="*/ 11 h 19"/>
                <a:gd name="T10" fmla="*/ 20 w 18"/>
                <a:gd name="T11" fmla="*/ 15 h 19"/>
                <a:gd name="T12" fmla="*/ 19 w 18"/>
                <a:gd name="T13" fmla="*/ 18 h 19"/>
                <a:gd name="T14" fmla="*/ 17 w 18"/>
                <a:gd name="T15" fmla="*/ 21 h 19"/>
                <a:gd name="T16" fmla="*/ 12 w 18"/>
                <a:gd name="T17" fmla="*/ 21 h 19"/>
                <a:gd name="T18" fmla="*/ 11 w 18"/>
                <a:gd name="T19" fmla="*/ 26 h 19"/>
                <a:gd name="T20" fmla="*/ 5 w 18"/>
                <a:gd name="T21" fmla="*/ 26 h 19"/>
                <a:gd name="T22" fmla="*/ 5 w 18"/>
                <a:gd name="T23" fmla="*/ 18 h 19"/>
                <a:gd name="T24" fmla="*/ 0 w 18"/>
                <a:gd name="T25" fmla="*/ 17 h 19"/>
                <a:gd name="T26" fmla="*/ 0 w 18"/>
                <a:gd name="T27" fmla="*/ 2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9"/>
                <a:gd name="T44" fmla="*/ 18 w 18"/>
                <a:gd name="T45" fmla="*/ 19 h 1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9">
                  <a:moveTo>
                    <a:pt x="0" y="1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16" y="1"/>
                    <a:pt x="16" y="3"/>
                  </a:cubicBezTo>
                  <a:cubicBezTo>
                    <a:pt x="16" y="4"/>
                    <a:pt x="16" y="5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3" y="10"/>
                    <a:pt x="13" y="10"/>
                  </a:cubicBezTo>
                  <a:cubicBezTo>
                    <a:pt x="13" y="11"/>
                    <a:pt x="12" y="9"/>
                    <a:pt x="12" y="12"/>
                  </a:cubicBezTo>
                  <a:cubicBezTo>
                    <a:pt x="12" y="13"/>
                    <a:pt x="12" y="14"/>
                    <a:pt x="11" y="14"/>
                  </a:cubicBezTo>
                  <a:cubicBezTo>
                    <a:pt x="9" y="14"/>
                    <a:pt x="9" y="15"/>
                    <a:pt x="8" y="14"/>
                  </a:cubicBezTo>
                  <a:cubicBezTo>
                    <a:pt x="8" y="15"/>
                    <a:pt x="8" y="16"/>
                    <a:pt x="7" y="17"/>
                  </a:cubicBezTo>
                  <a:cubicBezTo>
                    <a:pt x="6" y="19"/>
                    <a:pt x="6" y="17"/>
                    <a:pt x="3" y="17"/>
                  </a:cubicBezTo>
                  <a:cubicBezTo>
                    <a:pt x="4" y="16"/>
                    <a:pt x="3" y="14"/>
                    <a:pt x="3" y="12"/>
                  </a:cubicBezTo>
                  <a:cubicBezTo>
                    <a:pt x="3" y="10"/>
                    <a:pt x="1" y="11"/>
                    <a:pt x="0" y="11"/>
                  </a:cubicBezTo>
                  <a:cubicBezTo>
                    <a:pt x="0" y="8"/>
                    <a:pt x="0" y="4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9" name="Freeform 10888" descr="© INSCALE GmbH, 05.05.2010&#10;http://www.presentationload.com/">
              <a:extLst>
                <a:ext uri="{FF2B5EF4-FFF2-40B4-BE49-F238E27FC236}">
                  <a16:creationId xmlns:a16="http://schemas.microsoft.com/office/drawing/2014/main" id="{4208FB8B-0675-FC4A-8DE6-67EBCD698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04"/>
              <a:ext cx="39" cy="45"/>
            </a:xfrm>
            <a:custGeom>
              <a:avLst/>
              <a:gdLst>
                <a:gd name="T0" fmla="*/ 23 w 25"/>
                <a:gd name="T1" fmla="*/ 3 h 29"/>
                <a:gd name="T2" fmla="*/ 22 w 25"/>
                <a:gd name="T3" fmla="*/ 3 h 29"/>
                <a:gd name="T4" fmla="*/ 23 w 25"/>
                <a:gd name="T5" fmla="*/ 5 h 29"/>
                <a:gd name="T6" fmla="*/ 23 w 25"/>
                <a:gd name="T7" fmla="*/ 5 h 29"/>
                <a:gd name="T8" fmla="*/ 23 w 25"/>
                <a:gd name="T9" fmla="*/ 6 h 29"/>
                <a:gd name="T10" fmla="*/ 23 w 25"/>
                <a:gd name="T11" fmla="*/ 6 h 29"/>
                <a:gd name="T12" fmla="*/ 25 w 25"/>
                <a:gd name="T13" fmla="*/ 8 h 29"/>
                <a:gd name="T14" fmla="*/ 25 w 25"/>
                <a:gd name="T15" fmla="*/ 8 h 29"/>
                <a:gd name="T16" fmla="*/ 25 w 25"/>
                <a:gd name="T17" fmla="*/ 9 h 29"/>
                <a:gd name="T18" fmla="*/ 25 w 25"/>
                <a:gd name="T19" fmla="*/ 9 h 29"/>
                <a:gd name="T20" fmla="*/ 33 w 25"/>
                <a:gd name="T21" fmla="*/ 12 h 29"/>
                <a:gd name="T22" fmla="*/ 33 w 25"/>
                <a:gd name="T23" fmla="*/ 12 h 29"/>
                <a:gd name="T24" fmla="*/ 33 w 25"/>
                <a:gd name="T25" fmla="*/ 11 h 29"/>
                <a:gd name="T26" fmla="*/ 34 w 25"/>
                <a:gd name="T27" fmla="*/ 11 h 29"/>
                <a:gd name="T28" fmla="*/ 34 w 25"/>
                <a:gd name="T29" fmla="*/ 12 h 29"/>
                <a:gd name="T30" fmla="*/ 36 w 25"/>
                <a:gd name="T31" fmla="*/ 14 h 29"/>
                <a:gd name="T32" fmla="*/ 34 w 25"/>
                <a:gd name="T33" fmla="*/ 16 h 29"/>
                <a:gd name="T34" fmla="*/ 34 w 25"/>
                <a:gd name="T35" fmla="*/ 17 h 29"/>
                <a:gd name="T36" fmla="*/ 36 w 25"/>
                <a:gd name="T37" fmla="*/ 19 h 29"/>
                <a:gd name="T38" fmla="*/ 36 w 25"/>
                <a:gd name="T39" fmla="*/ 20 h 29"/>
                <a:gd name="T40" fmla="*/ 36 w 25"/>
                <a:gd name="T41" fmla="*/ 20 h 29"/>
                <a:gd name="T42" fmla="*/ 36 w 25"/>
                <a:gd name="T43" fmla="*/ 22 h 29"/>
                <a:gd name="T44" fmla="*/ 37 w 25"/>
                <a:gd name="T45" fmla="*/ 23 h 29"/>
                <a:gd name="T46" fmla="*/ 34 w 25"/>
                <a:gd name="T47" fmla="*/ 28 h 29"/>
                <a:gd name="T48" fmla="*/ 33 w 25"/>
                <a:gd name="T49" fmla="*/ 28 h 29"/>
                <a:gd name="T50" fmla="*/ 33 w 25"/>
                <a:gd name="T51" fmla="*/ 29 h 29"/>
                <a:gd name="T52" fmla="*/ 33 w 25"/>
                <a:gd name="T53" fmla="*/ 31 h 29"/>
                <a:gd name="T54" fmla="*/ 33 w 25"/>
                <a:gd name="T55" fmla="*/ 33 h 29"/>
                <a:gd name="T56" fmla="*/ 33 w 25"/>
                <a:gd name="T57" fmla="*/ 34 h 29"/>
                <a:gd name="T58" fmla="*/ 33 w 25"/>
                <a:gd name="T59" fmla="*/ 34 h 29"/>
                <a:gd name="T60" fmla="*/ 33 w 25"/>
                <a:gd name="T61" fmla="*/ 34 h 29"/>
                <a:gd name="T62" fmla="*/ 31 w 25"/>
                <a:gd name="T63" fmla="*/ 34 h 29"/>
                <a:gd name="T64" fmla="*/ 31 w 25"/>
                <a:gd name="T65" fmla="*/ 34 h 29"/>
                <a:gd name="T66" fmla="*/ 31 w 25"/>
                <a:gd name="T67" fmla="*/ 36 h 29"/>
                <a:gd name="T68" fmla="*/ 30 w 25"/>
                <a:gd name="T69" fmla="*/ 34 h 29"/>
                <a:gd name="T70" fmla="*/ 30 w 25"/>
                <a:gd name="T71" fmla="*/ 34 h 29"/>
                <a:gd name="T72" fmla="*/ 30 w 25"/>
                <a:gd name="T73" fmla="*/ 34 h 29"/>
                <a:gd name="T74" fmla="*/ 28 w 25"/>
                <a:gd name="T75" fmla="*/ 34 h 29"/>
                <a:gd name="T76" fmla="*/ 28 w 25"/>
                <a:gd name="T77" fmla="*/ 34 h 29"/>
                <a:gd name="T78" fmla="*/ 28 w 25"/>
                <a:gd name="T79" fmla="*/ 34 h 29"/>
                <a:gd name="T80" fmla="*/ 27 w 25"/>
                <a:gd name="T81" fmla="*/ 34 h 29"/>
                <a:gd name="T82" fmla="*/ 27 w 25"/>
                <a:gd name="T83" fmla="*/ 34 h 29"/>
                <a:gd name="T84" fmla="*/ 25 w 25"/>
                <a:gd name="T85" fmla="*/ 34 h 29"/>
                <a:gd name="T86" fmla="*/ 25 w 25"/>
                <a:gd name="T87" fmla="*/ 34 h 29"/>
                <a:gd name="T88" fmla="*/ 25 w 25"/>
                <a:gd name="T89" fmla="*/ 33 h 29"/>
                <a:gd name="T90" fmla="*/ 23 w 25"/>
                <a:gd name="T91" fmla="*/ 34 h 29"/>
                <a:gd name="T92" fmla="*/ 23 w 25"/>
                <a:gd name="T93" fmla="*/ 33 h 29"/>
                <a:gd name="T94" fmla="*/ 22 w 25"/>
                <a:gd name="T95" fmla="*/ 33 h 29"/>
                <a:gd name="T96" fmla="*/ 22 w 25"/>
                <a:gd name="T97" fmla="*/ 33 h 29"/>
                <a:gd name="T98" fmla="*/ 20 w 25"/>
                <a:gd name="T99" fmla="*/ 34 h 29"/>
                <a:gd name="T100" fmla="*/ 20 w 25"/>
                <a:gd name="T101" fmla="*/ 34 h 29"/>
                <a:gd name="T102" fmla="*/ 19 w 25"/>
                <a:gd name="T103" fmla="*/ 36 h 29"/>
                <a:gd name="T104" fmla="*/ 19 w 25"/>
                <a:gd name="T105" fmla="*/ 37 h 29"/>
                <a:gd name="T106" fmla="*/ 19 w 25"/>
                <a:gd name="T107" fmla="*/ 37 h 29"/>
                <a:gd name="T108" fmla="*/ 17 w 25"/>
                <a:gd name="T109" fmla="*/ 39 h 29"/>
                <a:gd name="T110" fmla="*/ 17 w 25"/>
                <a:gd name="T111" fmla="*/ 40 h 29"/>
                <a:gd name="T112" fmla="*/ 16 w 25"/>
                <a:gd name="T113" fmla="*/ 40 h 29"/>
                <a:gd name="T114" fmla="*/ 12 w 25"/>
                <a:gd name="T115" fmla="*/ 45 h 29"/>
                <a:gd name="T116" fmla="*/ 9 w 25"/>
                <a:gd name="T117" fmla="*/ 43 h 29"/>
                <a:gd name="T118" fmla="*/ 9 w 25"/>
                <a:gd name="T119" fmla="*/ 43 h 29"/>
                <a:gd name="T120" fmla="*/ 2 w 25"/>
                <a:gd name="T121" fmla="*/ 43 h 29"/>
                <a:gd name="T122" fmla="*/ 6 w 25"/>
                <a:gd name="T123" fmla="*/ 25 h 29"/>
                <a:gd name="T124" fmla="*/ 2 w 25"/>
                <a:gd name="T125" fmla="*/ 5 h 2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"/>
                <a:gd name="T190" fmla="*/ 0 h 29"/>
                <a:gd name="T191" fmla="*/ 25 w 25"/>
                <a:gd name="T192" fmla="*/ 29 h 2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" h="29">
                  <a:moveTo>
                    <a:pt x="3" y="1"/>
                  </a:moveTo>
                  <a:cubicBezTo>
                    <a:pt x="6" y="1"/>
                    <a:pt x="12" y="0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7"/>
                    <a:pt x="20" y="7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10"/>
                    <a:pt x="22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6"/>
                    <a:pt x="23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1" y="18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1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26"/>
                    <a:pt x="3" y="29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2" y="27"/>
                    <a:pt x="3" y="22"/>
                    <a:pt x="5" y="22"/>
                  </a:cubicBezTo>
                  <a:cubicBezTo>
                    <a:pt x="5" y="20"/>
                    <a:pt x="5" y="18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1" y="17"/>
                    <a:pt x="1" y="12"/>
                    <a:pt x="3" y="11"/>
                  </a:cubicBezTo>
                  <a:cubicBezTo>
                    <a:pt x="5" y="10"/>
                    <a:pt x="3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0" name="Freeform 10889" descr="© INSCALE GmbH, 05.05.2010&#10;http://www.presentationload.com/">
              <a:extLst>
                <a:ext uri="{FF2B5EF4-FFF2-40B4-BE49-F238E27FC236}">
                  <a16:creationId xmlns:a16="http://schemas.microsoft.com/office/drawing/2014/main" id="{9EA40C57-D5B4-8748-BC7B-FA7C73029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407"/>
              <a:ext cx="23" cy="44"/>
            </a:xfrm>
            <a:custGeom>
              <a:avLst/>
              <a:gdLst>
                <a:gd name="T0" fmla="*/ 12 w 15"/>
                <a:gd name="T1" fmla="*/ 0 h 28"/>
                <a:gd name="T2" fmla="*/ 20 w 15"/>
                <a:gd name="T3" fmla="*/ 0 h 28"/>
                <a:gd name="T4" fmla="*/ 21 w 15"/>
                <a:gd name="T5" fmla="*/ 0 h 28"/>
                <a:gd name="T6" fmla="*/ 23 w 15"/>
                <a:gd name="T7" fmla="*/ 0 h 28"/>
                <a:gd name="T8" fmla="*/ 14 w 15"/>
                <a:gd name="T9" fmla="*/ 22 h 28"/>
                <a:gd name="T10" fmla="*/ 12 w 15"/>
                <a:gd name="T11" fmla="*/ 33 h 28"/>
                <a:gd name="T12" fmla="*/ 11 w 15"/>
                <a:gd name="T13" fmla="*/ 38 h 28"/>
                <a:gd name="T14" fmla="*/ 6 w 15"/>
                <a:gd name="T15" fmla="*/ 44 h 28"/>
                <a:gd name="T16" fmla="*/ 0 w 15"/>
                <a:gd name="T17" fmla="*/ 0 h 28"/>
                <a:gd name="T18" fmla="*/ 12 w 15"/>
                <a:gd name="T19" fmla="*/ 0 h 28"/>
                <a:gd name="T20" fmla="*/ 12 w 15"/>
                <a:gd name="T21" fmla="*/ 0 h 28"/>
                <a:gd name="T22" fmla="*/ 12 w 15"/>
                <a:gd name="T23" fmla="*/ 0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"/>
                <a:gd name="T37" fmla="*/ 0 h 28"/>
                <a:gd name="T38" fmla="*/ 15 w 15"/>
                <a:gd name="T39" fmla="*/ 28 h 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" h="28">
                  <a:moveTo>
                    <a:pt x="8" y="0"/>
                  </a:moveTo>
                  <a:cubicBezTo>
                    <a:pt x="10" y="0"/>
                    <a:pt x="12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3" y="4"/>
                    <a:pt x="9" y="8"/>
                    <a:pt x="9" y="14"/>
                  </a:cubicBezTo>
                  <a:cubicBezTo>
                    <a:pt x="9" y="16"/>
                    <a:pt x="9" y="19"/>
                    <a:pt x="8" y="21"/>
                  </a:cubicBezTo>
                  <a:cubicBezTo>
                    <a:pt x="7" y="22"/>
                    <a:pt x="7" y="23"/>
                    <a:pt x="7" y="24"/>
                  </a:cubicBezTo>
                  <a:cubicBezTo>
                    <a:pt x="7" y="26"/>
                    <a:pt x="5" y="27"/>
                    <a:pt x="4" y="28"/>
                  </a:cubicBezTo>
                  <a:cubicBezTo>
                    <a:pt x="3" y="19"/>
                    <a:pt x="1" y="9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1" name="Freeform 10890" descr="© INSCALE GmbH, 05.05.2010&#10;http://www.presentationload.com/">
              <a:extLst>
                <a:ext uri="{FF2B5EF4-FFF2-40B4-BE49-F238E27FC236}">
                  <a16:creationId xmlns:a16="http://schemas.microsoft.com/office/drawing/2014/main" id="{409952AA-40BD-534B-A0A8-5F8BBA175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07"/>
              <a:ext cx="48" cy="48"/>
            </a:xfrm>
            <a:custGeom>
              <a:avLst/>
              <a:gdLst>
                <a:gd name="T0" fmla="*/ 17 w 31"/>
                <a:gd name="T1" fmla="*/ 0 h 31"/>
                <a:gd name="T2" fmla="*/ 19 w 31"/>
                <a:gd name="T3" fmla="*/ 0 h 31"/>
                <a:gd name="T4" fmla="*/ 19 w 31"/>
                <a:gd name="T5" fmla="*/ 0 h 31"/>
                <a:gd name="T6" fmla="*/ 26 w 31"/>
                <a:gd name="T7" fmla="*/ 0 h 31"/>
                <a:gd name="T8" fmla="*/ 26 w 31"/>
                <a:gd name="T9" fmla="*/ 15 h 31"/>
                <a:gd name="T10" fmla="*/ 31 w 31"/>
                <a:gd name="T11" fmla="*/ 17 h 31"/>
                <a:gd name="T12" fmla="*/ 31 w 31"/>
                <a:gd name="T13" fmla="*/ 25 h 31"/>
                <a:gd name="T14" fmla="*/ 36 w 31"/>
                <a:gd name="T15" fmla="*/ 26 h 31"/>
                <a:gd name="T16" fmla="*/ 37 w 31"/>
                <a:gd name="T17" fmla="*/ 26 h 31"/>
                <a:gd name="T18" fmla="*/ 34 w 31"/>
                <a:gd name="T19" fmla="*/ 33 h 31"/>
                <a:gd name="T20" fmla="*/ 45 w 31"/>
                <a:gd name="T21" fmla="*/ 33 h 31"/>
                <a:gd name="T22" fmla="*/ 45 w 31"/>
                <a:gd name="T23" fmla="*/ 45 h 31"/>
                <a:gd name="T24" fmla="*/ 45 w 31"/>
                <a:gd name="T25" fmla="*/ 48 h 31"/>
                <a:gd name="T26" fmla="*/ 25 w 31"/>
                <a:gd name="T27" fmla="*/ 48 h 31"/>
                <a:gd name="T28" fmla="*/ 2 w 31"/>
                <a:gd name="T29" fmla="*/ 48 h 31"/>
                <a:gd name="T30" fmla="*/ 8 w 31"/>
                <a:gd name="T31" fmla="*/ 26 h 31"/>
                <a:gd name="T32" fmla="*/ 11 w 31"/>
                <a:gd name="T33" fmla="*/ 9 h 31"/>
                <a:gd name="T34" fmla="*/ 17 w 31"/>
                <a:gd name="T35" fmla="*/ 0 h 31"/>
                <a:gd name="T36" fmla="*/ 17 w 31"/>
                <a:gd name="T37" fmla="*/ 0 h 31"/>
                <a:gd name="T38" fmla="*/ 17 w 31"/>
                <a:gd name="T39" fmla="*/ 0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31"/>
                <a:gd name="T62" fmla="*/ 31 w 3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31">
                  <a:moveTo>
                    <a:pt x="11" y="0"/>
                  </a:move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3"/>
                    <a:pt x="17" y="7"/>
                    <a:pt x="17" y="10"/>
                  </a:cubicBezTo>
                  <a:cubicBezTo>
                    <a:pt x="18" y="10"/>
                    <a:pt x="20" y="9"/>
                    <a:pt x="20" y="11"/>
                  </a:cubicBezTo>
                  <a:cubicBezTo>
                    <a:pt x="20" y="13"/>
                    <a:pt x="21" y="15"/>
                    <a:pt x="20" y="16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3" y="18"/>
                    <a:pt x="23" y="19"/>
                    <a:pt x="22" y="21"/>
                  </a:cubicBezTo>
                  <a:cubicBezTo>
                    <a:pt x="25" y="21"/>
                    <a:pt x="27" y="21"/>
                    <a:pt x="29" y="21"/>
                  </a:cubicBezTo>
                  <a:cubicBezTo>
                    <a:pt x="31" y="21"/>
                    <a:pt x="30" y="28"/>
                    <a:pt x="29" y="29"/>
                  </a:cubicBezTo>
                  <a:cubicBezTo>
                    <a:pt x="29" y="30"/>
                    <a:pt x="29" y="31"/>
                    <a:pt x="29" y="31"/>
                  </a:cubicBezTo>
                  <a:cubicBezTo>
                    <a:pt x="25" y="31"/>
                    <a:pt x="21" y="31"/>
                    <a:pt x="16" y="31"/>
                  </a:cubicBezTo>
                  <a:cubicBezTo>
                    <a:pt x="11" y="31"/>
                    <a:pt x="6" y="31"/>
                    <a:pt x="1" y="31"/>
                  </a:cubicBezTo>
                  <a:cubicBezTo>
                    <a:pt x="0" y="26"/>
                    <a:pt x="5" y="22"/>
                    <a:pt x="5" y="17"/>
                  </a:cubicBezTo>
                  <a:cubicBezTo>
                    <a:pt x="5" y="13"/>
                    <a:pt x="6" y="10"/>
                    <a:pt x="7" y="6"/>
                  </a:cubicBezTo>
                  <a:cubicBezTo>
                    <a:pt x="8" y="4"/>
                    <a:pt x="10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2" name="Freeform 10891" descr="© INSCALE GmbH, 05.05.2010&#10;http://www.presentationload.com/">
              <a:extLst>
                <a:ext uri="{FF2B5EF4-FFF2-40B4-BE49-F238E27FC236}">
                  <a16:creationId xmlns:a16="http://schemas.microsoft.com/office/drawing/2014/main" id="{48E7DE0A-AC36-0943-AA18-EDFEB2509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421"/>
              <a:ext cx="45" cy="41"/>
            </a:xfrm>
            <a:custGeom>
              <a:avLst/>
              <a:gdLst>
                <a:gd name="T0" fmla="*/ 5 w 29"/>
                <a:gd name="T1" fmla="*/ 2 h 26"/>
                <a:gd name="T2" fmla="*/ 33 w 29"/>
                <a:gd name="T3" fmla="*/ 8 h 26"/>
                <a:gd name="T4" fmla="*/ 39 w 29"/>
                <a:gd name="T5" fmla="*/ 19 h 26"/>
                <a:gd name="T6" fmla="*/ 45 w 29"/>
                <a:gd name="T7" fmla="*/ 28 h 26"/>
                <a:gd name="T8" fmla="*/ 43 w 29"/>
                <a:gd name="T9" fmla="*/ 32 h 26"/>
                <a:gd name="T10" fmla="*/ 39 w 29"/>
                <a:gd name="T11" fmla="*/ 35 h 26"/>
                <a:gd name="T12" fmla="*/ 39 w 29"/>
                <a:gd name="T13" fmla="*/ 38 h 26"/>
                <a:gd name="T14" fmla="*/ 37 w 29"/>
                <a:gd name="T15" fmla="*/ 38 h 26"/>
                <a:gd name="T16" fmla="*/ 37 w 29"/>
                <a:gd name="T17" fmla="*/ 38 h 26"/>
                <a:gd name="T18" fmla="*/ 36 w 29"/>
                <a:gd name="T19" fmla="*/ 38 h 26"/>
                <a:gd name="T20" fmla="*/ 31 w 29"/>
                <a:gd name="T21" fmla="*/ 36 h 26"/>
                <a:gd name="T22" fmla="*/ 31 w 29"/>
                <a:gd name="T23" fmla="*/ 36 h 26"/>
                <a:gd name="T24" fmla="*/ 31 w 29"/>
                <a:gd name="T25" fmla="*/ 36 h 26"/>
                <a:gd name="T26" fmla="*/ 31 w 29"/>
                <a:gd name="T27" fmla="*/ 36 h 26"/>
                <a:gd name="T28" fmla="*/ 33 w 29"/>
                <a:gd name="T29" fmla="*/ 36 h 26"/>
                <a:gd name="T30" fmla="*/ 33 w 29"/>
                <a:gd name="T31" fmla="*/ 36 h 26"/>
                <a:gd name="T32" fmla="*/ 28 w 29"/>
                <a:gd name="T33" fmla="*/ 38 h 26"/>
                <a:gd name="T34" fmla="*/ 28 w 29"/>
                <a:gd name="T35" fmla="*/ 39 h 26"/>
                <a:gd name="T36" fmla="*/ 28 w 29"/>
                <a:gd name="T37" fmla="*/ 39 h 26"/>
                <a:gd name="T38" fmla="*/ 28 w 29"/>
                <a:gd name="T39" fmla="*/ 41 h 26"/>
                <a:gd name="T40" fmla="*/ 20 w 29"/>
                <a:gd name="T41" fmla="*/ 39 h 26"/>
                <a:gd name="T42" fmla="*/ 17 w 29"/>
                <a:gd name="T43" fmla="*/ 38 h 26"/>
                <a:gd name="T44" fmla="*/ 17 w 29"/>
                <a:gd name="T45" fmla="*/ 39 h 26"/>
                <a:gd name="T46" fmla="*/ 19 w 29"/>
                <a:gd name="T47" fmla="*/ 39 h 26"/>
                <a:gd name="T48" fmla="*/ 16 w 29"/>
                <a:gd name="T49" fmla="*/ 39 h 26"/>
                <a:gd name="T50" fmla="*/ 16 w 29"/>
                <a:gd name="T51" fmla="*/ 38 h 26"/>
                <a:gd name="T52" fmla="*/ 16 w 29"/>
                <a:gd name="T53" fmla="*/ 38 h 26"/>
                <a:gd name="T54" fmla="*/ 14 w 29"/>
                <a:gd name="T55" fmla="*/ 39 h 26"/>
                <a:gd name="T56" fmla="*/ 14 w 29"/>
                <a:gd name="T57" fmla="*/ 39 h 26"/>
                <a:gd name="T58" fmla="*/ 12 w 29"/>
                <a:gd name="T59" fmla="*/ 39 h 26"/>
                <a:gd name="T60" fmla="*/ 9 w 29"/>
                <a:gd name="T61" fmla="*/ 39 h 26"/>
                <a:gd name="T62" fmla="*/ 8 w 29"/>
                <a:gd name="T63" fmla="*/ 39 h 26"/>
                <a:gd name="T64" fmla="*/ 3 w 29"/>
                <a:gd name="T65" fmla="*/ 39 h 26"/>
                <a:gd name="T66" fmla="*/ 2 w 29"/>
                <a:gd name="T67" fmla="*/ 39 h 26"/>
                <a:gd name="T68" fmla="*/ 2 w 29"/>
                <a:gd name="T69" fmla="*/ 16 h 26"/>
                <a:gd name="T70" fmla="*/ 5 w 29"/>
                <a:gd name="T71" fmla="*/ 9 h 26"/>
                <a:gd name="T72" fmla="*/ 6 w 29"/>
                <a:gd name="T73" fmla="*/ 8 h 26"/>
                <a:gd name="T74" fmla="*/ 6 w 29"/>
                <a:gd name="T75" fmla="*/ 8 h 26"/>
                <a:gd name="T76" fmla="*/ 6 w 29"/>
                <a:gd name="T77" fmla="*/ 8 h 26"/>
                <a:gd name="T78" fmla="*/ 8 w 29"/>
                <a:gd name="T79" fmla="*/ 6 h 26"/>
                <a:gd name="T80" fmla="*/ 8 w 29"/>
                <a:gd name="T81" fmla="*/ 6 h 26"/>
                <a:gd name="T82" fmla="*/ 5 w 29"/>
                <a:gd name="T83" fmla="*/ 2 h 26"/>
                <a:gd name="T84" fmla="*/ 5 w 29"/>
                <a:gd name="T85" fmla="*/ 2 h 26"/>
                <a:gd name="T86" fmla="*/ 5 w 29"/>
                <a:gd name="T87" fmla="*/ 2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9"/>
                <a:gd name="T133" fmla="*/ 0 h 26"/>
                <a:gd name="T134" fmla="*/ 29 w 29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9" h="26">
                  <a:moveTo>
                    <a:pt x="3" y="1"/>
                  </a:moveTo>
                  <a:cubicBezTo>
                    <a:pt x="10" y="1"/>
                    <a:pt x="17" y="0"/>
                    <a:pt x="21" y="5"/>
                  </a:cubicBezTo>
                  <a:cubicBezTo>
                    <a:pt x="23" y="6"/>
                    <a:pt x="25" y="11"/>
                    <a:pt x="25" y="12"/>
                  </a:cubicBezTo>
                  <a:cubicBezTo>
                    <a:pt x="26" y="15"/>
                    <a:pt x="25" y="17"/>
                    <a:pt x="29" y="18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8" y="22"/>
                    <a:pt x="27" y="22"/>
                    <a:pt x="25" y="22"/>
                  </a:cubicBezTo>
                  <a:cubicBezTo>
                    <a:pt x="25" y="22"/>
                    <a:pt x="25" y="23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3"/>
                    <a:pt x="21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6"/>
                  </a:cubicBezTo>
                  <a:cubicBezTo>
                    <a:pt x="17" y="25"/>
                    <a:pt x="15" y="25"/>
                    <a:pt x="13" y="25"/>
                  </a:cubicBezTo>
                  <a:cubicBezTo>
                    <a:pt x="12" y="25"/>
                    <a:pt x="12" y="25"/>
                    <a:pt x="11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5" y="26"/>
                    <a:pt x="5" y="25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1"/>
                    <a:pt x="0" y="15"/>
                    <a:pt x="1" y="10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3" name="Freeform 10892" descr="© INSCALE GmbH, 05.05.2010&#10;http://www.presentationload.com/">
              <a:extLst>
                <a:ext uri="{FF2B5EF4-FFF2-40B4-BE49-F238E27FC236}">
                  <a16:creationId xmlns:a16="http://schemas.microsoft.com/office/drawing/2014/main" id="{C523DC6C-6647-054C-B990-1632E057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426"/>
              <a:ext cx="33" cy="49"/>
            </a:xfrm>
            <a:custGeom>
              <a:avLst/>
              <a:gdLst>
                <a:gd name="T0" fmla="*/ 2 w 21"/>
                <a:gd name="T1" fmla="*/ 3 h 32"/>
                <a:gd name="T2" fmla="*/ 2 w 21"/>
                <a:gd name="T3" fmla="*/ 2 h 32"/>
                <a:gd name="T4" fmla="*/ 3 w 21"/>
                <a:gd name="T5" fmla="*/ 0 h 32"/>
                <a:gd name="T6" fmla="*/ 5 w 21"/>
                <a:gd name="T7" fmla="*/ 0 h 32"/>
                <a:gd name="T8" fmla="*/ 5 w 21"/>
                <a:gd name="T9" fmla="*/ 0 h 32"/>
                <a:gd name="T10" fmla="*/ 6 w 21"/>
                <a:gd name="T11" fmla="*/ 0 h 32"/>
                <a:gd name="T12" fmla="*/ 6 w 21"/>
                <a:gd name="T13" fmla="*/ 2 h 32"/>
                <a:gd name="T14" fmla="*/ 8 w 21"/>
                <a:gd name="T15" fmla="*/ 0 h 32"/>
                <a:gd name="T16" fmla="*/ 9 w 21"/>
                <a:gd name="T17" fmla="*/ 2 h 32"/>
                <a:gd name="T18" fmla="*/ 9 w 21"/>
                <a:gd name="T19" fmla="*/ 2 h 32"/>
                <a:gd name="T20" fmla="*/ 11 w 21"/>
                <a:gd name="T21" fmla="*/ 3 h 32"/>
                <a:gd name="T22" fmla="*/ 11 w 21"/>
                <a:gd name="T23" fmla="*/ 5 h 32"/>
                <a:gd name="T24" fmla="*/ 13 w 21"/>
                <a:gd name="T25" fmla="*/ 6 h 32"/>
                <a:gd name="T26" fmla="*/ 13 w 21"/>
                <a:gd name="T27" fmla="*/ 9 h 32"/>
                <a:gd name="T28" fmla="*/ 14 w 21"/>
                <a:gd name="T29" fmla="*/ 9 h 32"/>
                <a:gd name="T30" fmla="*/ 14 w 21"/>
                <a:gd name="T31" fmla="*/ 11 h 32"/>
                <a:gd name="T32" fmla="*/ 16 w 21"/>
                <a:gd name="T33" fmla="*/ 12 h 32"/>
                <a:gd name="T34" fmla="*/ 17 w 21"/>
                <a:gd name="T35" fmla="*/ 12 h 32"/>
                <a:gd name="T36" fmla="*/ 19 w 21"/>
                <a:gd name="T37" fmla="*/ 12 h 32"/>
                <a:gd name="T38" fmla="*/ 19 w 21"/>
                <a:gd name="T39" fmla="*/ 12 h 32"/>
                <a:gd name="T40" fmla="*/ 20 w 21"/>
                <a:gd name="T41" fmla="*/ 12 h 32"/>
                <a:gd name="T42" fmla="*/ 22 w 21"/>
                <a:gd name="T43" fmla="*/ 12 h 32"/>
                <a:gd name="T44" fmla="*/ 22 w 21"/>
                <a:gd name="T45" fmla="*/ 12 h 32"/>
                <a:gd name="T46" fmla="*/ 24 w 21"/>
                <a:gd name="T47" fmla="*/ 11 h 32"/>
                <a:gd name="T48" fmla="*/ 25 w 21"/>
                <a:gd name="T49" fmla="*/ 11 h 32"/>
                <a:gd name="T50" fmla="*/ 25 w 21"/>
                <a:gd name="T51" fmla="*/ 12 h 32"/>
                <a:gd name="T52" fmla="*/ 27 w 21"/>
                <a:gd name="T53" fmla="*/ 12 h 32"/>
                <a:gd name="T54" fmla="*/ 28 w 21"/>
                <a:gd name="T55" fmla="*/ 12 h 32"/>
                <a:gd name="T56" fmla="*/ 28 w 21"/>
                <a:gd name="T57" fmla="*/ 11 h 32"/>
                <a:gd name="T58" fmla="*/ 30 w 21"/>
                <a:gd name="T59" fmla="*/ 12 h 32"/>
                <a:gd name="T60" fmla="*/ 30 w 21"/>
                <a:gd name="T61" fmla="*/ 12 h 32"/>
                <a:gd name="T62" fmla="*/ 31 w 21"/>
                <a:gd name="T63" fmla="*/ 14 h 32"/>
                <a:gd name="T64" fmla="*/ 31 w 21"/>
                <a:gd name="T65" fmla="*/ 14 h 32"/>
                <a:gd name="T66" fmla="*/ 13 w 21"/>
                <a:gd name="T67" fmla="*/ 43 h 32"/>
                <a:gd name="T68" fmla="*/ 11 w 21"/>
                <a:gd name="T69" fmla="*/ 44 h 32"/>
                <a:gd name="T70" fmla="*/ 8 w 21"/>
                <a:gd name="T71" fmla="*/ 46 h 32"/>
                <a:gd name="T72" fmla="*/ 8 w 21"/>
                <a:gd name="T73" fmla="*/ 47 h 32"/>
                <a:gd name="T74" fmla="*/ 2 w 21"/>
                <a:gd name="T75" fmla="*/ 38 h 32"/>
                <a:gd name="T76" fmla="*/ 3 w 21"/>
                <a:gd name="T77" fmla="*/ 38 h 32"/>
                <a:gd name="T78" fmla="*/ 5 w 21"/>
                <a:gd name="T79" fmla="*/ 37 h 32"/>
                <a:gd name="T80" fmla="*/ 6 w 21"/>
                <a:gd name="T81" fmla="*/ 34 h 32"/>
                <a:gd name="T82" fmla="*/ 5 w 21"/>
                <a:gd name="T83" fmla="*/ 29 h 32"/>
                <a:gd name="T84" fmla="*/ 5 w 21"/>
                <a:gd name="T85" fmla="*/ 25 h 32"/>
                <a:gd name="T86" fmla="*/ 3 w 21"/>
                <a:gd name="T87" fmla="*/ 23 h 32"/>
                <a:gd name="T88" fmla="*/ 2 w 21"/>
                <a:gd name="T89" fmla="*/ 21 h 32"/>
                <a:gd name="T90" fmla="*/ 6 w 21"/>
                <a:gd name="T91" fmla="*/ 12 h 32"/>
                <a:gd name="T92" fmla="*/ 6 w 21"/>
                <a:gd name="T93" fmla="*/ 11 h 32"/>
                <a:gd name="T94" fmla="*/ 5 w 21"/>
                <a:gd name="T95" fmla="*/ 9 h 32"/>
                <a:gd name="T96" fmla="*/ 5 w 21"/>
                <a:gd name="T97" fmla="*/ 8 h 32"/>
                <a:gd name="T98" fmla="*/ 5 w 21"/>
                <a:gd name="T99" fmla="*/ 8 h 32"/>
                <a:gd name="T100" fmla="*/ 3 w 21"/>
                <a:gd name="T101" fmla="*/ 8 h 32"/>
                <a:gd name="T102" fmla="*/ 2 w 21"/>
                <a:gd name="T103" fmla="*/ 6 h 32"/>
                <a:gd name="T104" fmla="*/ 2 w 21"/>
                <a:gd name="T105" fmla="*/ 5 h 32"/>
                <a:gd name="T106" fmla="*/ 2 w 21"/>
                <a:gd name="T107" fmla="*/ 5 h 32"/>
                <a:gd name="T108" fmla="*/ 0 w 21"/>
                <a:gd name="T109" fmla="*/ 3 h 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"/>
                <a:gd name="T166" fmla="*/ 0 h 32"/>
                <a:gd name="T167" fmla="*/ 21 w 21"/>
                <a:gd name="T168" fmla="*/ 32 h 3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" h="3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10"/>
                    <a:pt x="21" y="11"/>
                    <a:pt x="21" y="11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19" y="14"/>
                    <a:pt x="18" y="16"/>
                    <a:pt x="18" y="17"/>
                  </a:cubicBezTo>
                  <a:cubicBezTo>
                    <a:pt x="17" y="21"/>
                    <a:pt x="15" y="24"/>
                    <a:pt x="14" y="27"/>
                  </a:cubicBezTo>
                  <a:cubicBezTo>
                    <a:pt x="14" y="28"/>
                    <a:pt x="10" y="27"/>
                    <a:pt x="8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2"/>
                  </a:cubicBezTo>
                  <a:cubicBezTo>
                    <a:pt x="4" y="32"/>
                    <a:pt x="2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8"/>
                    <a:pt x="2" y="18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3" y="10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4" name="Freeform 10893" descr="© INSCALE GmbH, 05.05.2010&#10;http://www.presentationload.com/">
              <a:extLst>
                <a:ext uri="{FF2B5EF4-FFF2-40B4-BE49-F238E27FC236}">
                  <a16:creationId xmlns:a16="http://schemas.microsoft.com/office/drawing/2014/main" id="{C5E71C27-6459-0443-AB29-AD75ED401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429"/>
              <a:ext cx="25" cy="39"/>
            </a:xfrm>
            <a:custGeom>
              <a:avLst/>
              <a:gdLst>
                <a:gd name="T0" fmla="*/ 14 w 16"/>
                <a:gd name="T1" fmla="*/ 0 h 25"/>
                <a:gd name="T2" fmla="*/ 14 w 16"/>
                <a:gd name="T3" fmla="*/ 0 h 25"/>
                <a:gd name="T4" fmla="*/ 16 w 16"/>
                <a:gd name="T5" fmla="*/ 2 h 25"/>
                <a:gd name="T6" fmla="*/ 16 w 16"/>
                <a:gd name="T7" fmla="*/ 2 h 25"/>
                <a:gd name="T8" fmla="*/ 17 w 16"/>
                <a:gd name="T9" fmla="*/ 2 h 25"/>
                <a:gd name="T10" fmla="*/ 17 w 16"/>
                <a:gd name="T11" fmla="*/ 2 h 25"/>
                <a:gd name="T12" fmla="*/ 19 w 16"/>
                <a:gd name="T13" fmla="*/ 0 h 25"/>
                <a:gd name="T14" fmla="*/ 19 w 16"/>
                <a:gd name="T15" fmla="*/ 0 h 25"/>
                <a:gd name="T16" fmla="*/ 20 w 16"/>
                <a:gd name="T17" fmla="*/ 2 h 25"/>
                <a:gd name="T18" fmla="*/ 20 w 16"/>
                <a:gd name="T19" fmla="*/ 2 h 25"/>
                <a:gd name="T20" fmla="*/ 20 w 16"/>
                <a:gd name="T21" fmla="*/ 2 h 25"/>
                <a:gd name="T22" fmla="*/ 20 w 16"/>
                <a:gd name="T23" fmla="*/ 3 h 25"/>
                <a:gd name="T24" fmla="*/ 22 w 16"/>
                <a:gd name="T25" fmla="*/ 3 h 25"/>
                <a:gd name="T26" fmla="*/ 23 w 16"/>
                <a:gd name="T27" fmla="*/ 5 h 25"/>
                <a:gd name="T28" fmla="*/ 23 w 16"/>
                <a:gd name="T29" fmla="*/ 5 h 25"/>
                <a:gd name="T30" fmla="*/ 23 w 16"/>
                <a:gd name="T31" fmla="*/ 5 h 25"/>
                <a:gd name="T32" fmla="*/ 23 w 16"/>
                <a:gd name="T33" fmla="*/ 6 h 25"/>
                <a:gd name="T34" fmla="*/ 25 w 16"/>
                <a:gd name="T35" fmla="*/ 8 h 25"/>
                <a:gd name="T36" fmla="*/ 25 w 16"/>
                <a:gd name="T37" fmla="*/ 8 h 25"/>
                <a:gd name="T38" fmla="*/ 25 w 16"/>
                <a:gd name="T39" fmla="*/ 9 h 25"/>
                <a:gd name="T40" fmla="*/ 22 w 16"/>
                <a:gd name="T41" fmla="*/ 17 h 25"/>
                <a:gd name="T42" fmla="*/ 20 w 16"/>
                <a:gd name="T43" fmla="*/ 19 h 25"/>
                <a:gd name="T44" fmla="*/ 22 w 16"/>
                <a:gd name="T45" fmla="*/ 20 h 25"/>
                <a:gd name="T46" fmla="*/ 23 w 16"/>
                <a:gd name="T47" fmla="*/ 22 h 25"/>
                <a:gd name="T48" fmla="*/ 23 w 16"/>
                <a:gd name="T49" fmla="*/ 23 h 25"/>
                <a:gd name="T50" fmla="*/ 23 w 16"/>
                <a:gd name="T51" fmla="*/ 28 h 25"/>
                <a:gd name="T52" fmla="*/ 25 w 16"/>
                <a:gd name="T53" fmla="*/ 31 h 25"/>
                <a:gd name="T54" fmla="*/ 25 w 16"/>
                <a:gd name="T55" fmla="*/ 33 h 25"/>
                <a:gd name="T56" fmla="*/ 23 w 16"/>
                <a:gd name="T57" fmla="*/ 34 h 25"/>
                <a:gd name="T58" fmla="*/ 22 w 16"/>
                <a:gd name="T59" fmla="*/ 36 h 25"/>
                <a:gd name="T60" fmla="*/ 20 w 16"/>
                <a:gd name="T61" fmla="*/ 36 h 25"/>
                <a:gd name="T62" fmla="*/ 20 w 16"/>
                <a:gd name="T63" fmla="*/ 37 h 25"/>
                <a:gd name="T64" fmla="*/ 2 w 16"/>
                <a:gd name="T65" fmla="*/ 31 h 25"/>
                <a:gd name="T66" fmla="*/ 2 w 16"/>
                <a:gd name="T67" fmla="*/ 25 h 25"/>
                <a:gd name="T68" fmla="*/ 2 w 16"/>
                <a:gd name="T69" fmla="*/ 25 h 25"/>
                <a:gd name="T70" fmla="*/ 0 w 16"/>
                <a:gd name="T71" fmla="*/ 22 h 25"/>
                <a:gd name="T72" fmla="*/ 2 w 16"/>
                <a:gd name="T73" fmla="*/ 20 h 25"/>
                <a:gd name="T74" fmla="*/ 2 w 16"/>
                <a:gd name="T75" fmla="*/ 20 h 25"/>
                <a:gd name="T76" fmla="*/ 2 w 16"/>
                <a:gd name="T77" fmla="*/ 19 h 25"/>
                <a:gd name="T78" fmla="*/ 0 w 16"/>
                <a:gd name="T79" fmla="*/ 17 h 25"/>
                <a:gd name="T80" fmla="*/ 2 w 16"/>
                <a:gd name="T81" fmla="*/ 17 h 25"/>
                <a:gd name="T82" fmla="*/ 2 w 16"/>
                <a:gd name="T83" fmla="*/ 16 h 25"/>
                <a:gd name="T84" fmla="*/ 2 w 16"/>
                <a:gd name="T85" fmla="*/ 14 h 25"/>
                <a:gd name="T86" fmla="*/ 2 w 16"/>
                <a:gd name="T87" fmla="*/ 12 h 25"/>
                <a:gd name="T88" fmla="*/ 3 w 16"/>
                <a:gd name="T89" fmla="*/ 11 h 25"/>
                <a:gd name="T90" fmla="*/ 3 w 16"/>
                <a:gd name="T91" fmla="*/ 9 h 25"/>
                <a:gd name="T92" fmla="*/ 3 w 16"/>
                <a:gd name="T93" fmla="*/ 9 h 25"/>
                <a:gd name="T94" fmla="*/ 5 w 16"/>
                <a:gd name="T95" fmla="*/ 9 h 25"/>
                <a:gd name="T96" fmla="*/ 5 w 16"/>
                <a:gd name="T97" fmla="*/ 9 h 25"/>
                <a:gd name="T98" fmla="*/ 5 w 16"/>
                <a:gd name="T99" fmla="*/ 8 h 25"/>
                <a:gd name="T100" fmla="*/ 5 w 16"/>
                <a:gd name="T101" fmla="*/ 5 h 25"/>
                <a:gd name="T102" fmla="*/ 5 w 16"/>
                <a:gd name="T103" fmla="*/ 5 h 25"/>
                <a:gd name="T104" fmla="*/ 6 w 16"/>
                <a:gd name="T105" fmla="*/ 3 h 2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"/>
                <a:gd name="T160" fmla="*/ 0 h 25"/>
                <a:gd name="T161" fmla="*/ 16 w 16"/>
                <a:gd name="T162" fmla="*/ 25 h 2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" h="25">
                  <a:moveTo>
                    <a:pt x="6" y="1"/>
                  </a:move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6" y="4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8"/>
                    <a:pt x="15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6"/>
                    <a:pt x="15" y="16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7" y="24"/>
                    <a:pt x="6" y="23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4" y="24"/>
                    <a:pt x="2" y="25"/>
                    <a:pt x="2" y="22"/>
                  </a:cubicBezTo>
                  <a:cubicBezTo>
                    <a:pt x="4" y="22"/>
                    <a:pt x="3" y="21"/>
                    <a:pt x="2" y="21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19"/>
                    <a:pt x="1" y="18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5" name="Freeform 10894" descr="© INSCALE GmbH, 05.05.2010&#10;http://www.presentationload.com/">
              <a:extLst>
                <a:ext uri="{FF2B5EF4-FFF2-40B4-BE49-F238E27FC236}">
                  <a16:creationId xmlns:a16="http://schemas.microsoft.com/office/drawing/2014/main" id="{7D55D40E-528A-004F-9DAE-33443F46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437"/>
              <a:ext cx="35" cy="40"/>
            </a:xfrm>
            <a:custGeom>
              <a:avLst/>
              <a:gdLst>
                <a:gd name="T0" fmla="*/ 30 w 23"/>
                <a:gd name="T1" fmla="*/ 3 h 26"/>
                <a:gd name="T2" fmla="*/ 30 w 23"/>
                <a:gd name="T3" fmla="*/ 5 h 26"/>
                <a:gd name="T4" fmla="*/ 30 w 23"/>
                <a:gd name="T5" fmla="*/ 6 h 26"/>
                <a:gd name="T6" fmla="*/ 30 w 23"/>
                <a:gd name="T7" fmla="*/ 6 h 26"/>
                <a:gd name="T8" fmla="*/ 30 w 23"/>
                <a:gd name="T9" fmla="*/ 8 h 26"/>
                <a:gd name="T10" fmla="*/ 30 w 23"/>
                <a:gd name="T11" fmla="*/ 8 h 26"/>
                <a:gd name="T12" fmla="*/ 30 w 23"/>
                <a:gd name="T13" fmla="*/ 9 h 26"/>
                <a:gd name="T14" fmla="*/ 30 w 23"/>
                <a:gd name="T15" fmla="*/ 9 h 26"/>
                <a:gd name="T16" fmla="*/ 29 w 23"/>
                <a:gd name="T17" fmla="*/ 11 h 26"/>
                <a:gd name="T18" fmla="*/ 30 w 23"/>
                <a:gd name="T19" fmla="*/ 11 h 26"/>
                <a:gd name="T20" fmla="*/ 30 w 23"/>
                <a:gd name="T21" fmla="*/ 11 h 26"/>
                <a:gd name="T22" fmla="*/ 29 w 23"/>
                <a:gd name="T23" fmla="*/ 12 h 26"/>
                <a:gd name="T24" fmla="*/ 30 w 23"/>
                <a:gd name="T25" fmla="*/ 12 h 26"/>
                <a:gd name="T26" fmla="*/ 30 w 23"/>
                <a:gd name="T27" fmla="*/ 14 h 26"/>
                <a:gd name="T28" fmla="*/ 29 w 23"/>
                <a:gd name="T29" fmla="*/ 14 h 26"/>
                <a:gd name="T30" fmla="*/ 29 w 23"/>
                <a:gd name="T31" fmla="*/ 15 h 26"/>
                <a:gd name="T32" fmla="*/ 30 w 23"/>
                <a:gd name="T33" fmla="*/ 17 h 26"/>
                <a:gd name="T34" fmla="*/ 30 w 23"/>
                <a:gd name="T35" fmla="*/ 17 h 26"/>
                <a:gd name="T36" fmla="*/ 30 w 23"/>
                <a:gd name="T37" fmla="*/ 17 h 26"/>
                <a:gd name="T38" fmla="*/ 30 w 23"/>
                <a:gd name="T39" fmla="*/ 23 h 26"/>
                <a:gd name="T40" fmla="*/ 29 w 23"/>
                <a:gd name="T41" fmla="*/ 34 h 26"/>
                <a:gd name="T42" fmla="*/ 26 w 23"/>
                <a:gd name="T43" fmla="*/ 34 h 26"/>
                <a:gd name="T44" fmla="*/ 24 w 23"/>
                <a:gd name="T45" fmla="*/ 35 h 26"/>
                <a:gd name="T46" fmla="*/ 20 w 23"/>
                <a:gd name="T47" fmla="*/ 40 h 26"/>
                <a:gd name="T48" fmla="*/ 20 w 23"/>
                <a:gd name="T49" fmla="*/ 40 h 26"/>
                <a:gd name="T50" fmla="*/ 9 w 23"/>
                <a:gd name="T51" fmla="*/ 34 h 26"/>
                <a:gd name="T52" fmla="*/ 3 w 23"/>
                <a:gd name="T53" fmla="*/ 11 h 26"/>
                <a:gd name="T54" fmla="*/ 9 w 23"/>
                <a:gd name="T55" fmla="*/ 11 h 26"/>
                <a:gd name="T56" fmla="*/ 11 w 23"/>
                <a:gd name="T57" fmla="*/ 11 h 26"/>
                <a:gd name="T58" fmla="*/ 12 w 23"/>
                <a:gd name="T59" fmla="*/ 11 h 26"/>
                <a:gd name="T60" fmla="*/ 14 w 23"/>
                <a:gd name="T61" fmla="*/ 12 h 26"/>
                <a:gd name="T62" fmla="*/ 15 w 23"/>
                <a:gd name="T63" fmla="*/ 9 h 26"/>
                <a:gd name="T64" fmla="*/ 18 w 23"/>
                <a:gd name="T65" fmla="*/ 8 h 26"/>
                <a:gd name="T66" fmla="*/ 18 w 23"/>
                <a:gd name="T67" fmla="*/ 8 h 26"/>
                <a:gd name="T68" fmla="*/ 18 w 23"/>
                <a:gd name="T69" fmla="*/ 6 h 26"/>
                <a:gd name="T70" fmla="*/ 20 w 23"/>
                <a:gd name="T71" fmla="*/ 5 h 26"/>
                <a:gd name="T72" fmla="*/ 20 w 23"/>
                <a:gd name="T73" fmla="*/ 5 h 26"/>
                <a:gd name="T74" fmla="*/ 20 w 23"/>
                <a:gd name="T75" fmla="*/ 5 h 26"/>
                <a:gd name="T76" fmla="*/ 21 w 23"/>
                <a:gd name="T77" fmla="*/ 3 h 26"/>
                <a:gd name="T78" fmla="*/ 21 w 23"/>
                <a:gd name="T79" fmla="*/ 2 h 26"/>
                <a:gd name="T80" fmla="*/ 21 w 23"/>
                <a:gd name="T81" fmla="*/ 2 h 26"/>
                <a:gd name="T82" fmla="*/ 23 w 23"/>
                <a:gd name="T83" fmla="*/ 2 h 26"/>
                <a:gd name="T84" fmla="*/ 23 w 23"/>
                <a:gd name="T85" fmla="*/ 0 h 26"/>
                <a:gd name="T86" fmla="*/ 23 w 23"/>
                <a:gd name="T87" fmla="*/ 0 h 26"/>
                <a:gd name="T88" fmla="*/ 23 w 23"/>
                <a:gd name="T89" fmla="*/ 0 h 26"/>
                <a:gd name="T90" fmla="*/ 24 w 23"/>
                <a:gd name="T91" fmla="*/ 0 h 26"/>
                <a:gd name="T92" fmla="*/ 24 w 23"/>
                <a:gd name="T93" fmla="*/ 2 h 26"/>
                <a:gd name="T94" fmla="*/ 26 w 23"/>
                <a:gd name="T95" fmla="*/ 0 h 26"/>
                <a:gd name="T96" fmla="*/ 26 w 23"/>
                <a:gd name="T97" fmla="*/ 2 h 26"/>
                <a:gd name="T98" fmla="*/ 26 w 23"/>
                <a:gd name="T99" fmla="*/ 2 h 26"/>
                <a:gd name="T100" fmla="*/ 26 w 23"/>
                <a:gd name="T101" fmla="*/ 2 h 26"/>
                <a:gd name="T102" fmla="*/ 27 w 23"/>
                <a:gd name="T103" fmla="*/ 2 h 26"/>
                <a:gd name="T104" fmla="*/ 27 w 23"/>
                <a:gd name="T105" fmla="*/ 2 h 26"/>
                <a:gd name="T106" fmla="*/ 29 w 23"/>
                <a:gd name="T107" fmla="*/ 2 h 26"/>
                <a:gd name="T108" fmla="*/ 29 w 23"/>
                <a:gd name="T109" fmla="*/ 2 h 26"/>
                <a:gd name="T110" fmla="*/ 29 w 23"/>
                <a:gd name="T111" fmla="*/ 2 h 26"/>
                <a:gd name="T112" fmla="*/ 29 w 23"/>
                <a:gd name="T113" fmla="*/ 2 h 26"/>
                <a:gd name="T114" fmla="*/ 29 w 23"/>
                <a:gd name="T115" fmla="*/ 2 h 26"/>
                <a:gd name="T116" fmla="*/ 30 w 23"/>
                <a:gd name="T117" fmla="*/ 2 h 26"/>
                <a:gd name="T118" fmla="*/ 30 w 23"/>
                <a:gd name="T119" fmla="*/ 2 h 26"/>
                <a:gd name="T120" fmla="*/ 30 w 23"/>
                <a:gd name="T121" fmla="*/ 2 h 26"/>
                <a:gd name="T122" fmla="*/ 32 w 23"/>
                <a:gd name="T123" fmla="*/ 3 h 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"/>
                <a:gd name="T187" fmla="*/ 0 h 26"/>
                <a:gd name="T188" fmla="*/ 23 w 23"/>
                <a:gd name="T189" fmla="*/ 26 h 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" h="26"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2" y="16"/>
                    <a:pt x="23" y="17"/>
                    <a:pt x="21" y="17"/>
                  </a:cubicBezTo>
                  <a:cubicBezTo>
                    <a:pt x="22" y="20"/>
                    <a:pt x="20" y="21"/>
                    <a:pt x="19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1" y="25"/>
                    <a:pt x="8" y="23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2"/>
                    <a:pt x="5" y="22"/>
                  </a:cubicBezTo>
                  <a:cubicBezTo>
                    <a:pt x="1" y="20"/>
                    <a:pt x="0" y="15"/>
                    <a:pt x="0" y="12"/>
                  </a:cubicBezTo>
                  <a:cubicBezTo>
                    <a:pt x="1" y="10"/>
                    <a:pt x="2" y="9"/>
                    <a:pt x="2" y="7"/>
                  </a:cubicBezTo>
                  <a:cubicBezTo>
                    <a:pt x="4" y="8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6" name="Freeform 10895" descr="© INSCALE GmbH, 05.05.2010&#10;http://www.presentationload.com/">
              <a:extLst>
                <a:ext uri="{FF2B5EF4-FFF2-40B4-BE49-F238E27FC236}">
                  <a16:creationId xmlns:a16="http://schemas.microsoft.com/office/drawing/2014/main" id="{6426AF0D-7877-DD48-9194-EBC49090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43"/>
              <a:ext cx="36" cy="28"/>
            </a:xfrm>
            <a:custGeom>
              <a:avLst/>
              <a:gdLst>
                <a:gd name="T0" fmla="*/ 11 w 23"/>
                <a:gd name="T1" fmla="*/ 0 h 18"/>
                <a:gd name="T2" fmla="*/ 11 w 23"/>
                <a:gd name="T3" fmla="*/ 2 h 18"/>
                <a:gd name="T4" fmla="*/ 11 w 23"/>
                <a:gd name="T5" fmla="*/ 2 h 18"/>
                <a:gd name="T6" fmla="*/ 11 w 23"/>
                <a:gd name="T7" fmla="*/ 2 h 18"/>
                <a:gd name="T8" fmla="*/ 13 w 23"/>
                <a:gd name="T9" fmla="*/ 2 h 18"/>
                <a:gd name="T10" fmla="*/ 14 w 23"/>
                <a:gd name="T11" fmla="*/ 3 h 18"/>
                <a:gd name="T12" fmla="*/ 14 w 23"/>
                <a:gd name="T13" fmla="*/ 3 h 18"/>
                <a:gd name="T14" fmla="*/ 14 w 23"/>
                <a:gd name="T15" fmla="*/ 3 h 18"/>
                <a:gd name="T16" fmla="*/ 22 w 23"/>
                <a:gd name="T17" fmla="*/ 9 h 18"/>
                <a:gd name="T18" fmla="*/ 27 w 23"/>
                <a:gd name="T19" fmla="*/ 11 h 18"/>
                <a:gd name="T20" fmla="*/ 27 w 23"/>
                <a:gd name="T21" fmla="*/ 11 h 18"/>
                <a:gd name="T22" fmla="*/ 27 w 23"/>
                <a:gd name="T23" fmla="*/ 11 h 18"/>
                <a:gd name="T24" fmla="*/ 28 w 23"/>
                <a:gd name="T25" fmla="*/ 12 h 18"/>
                <a:gd name="T26" fmla="*/ 28 w 23"/>
                <a:gd name="T27" fmla="*/ 12 h 18"/>
                <a:gd name="T28" fmla="*/ 31 w 23"/>
                <a:gd name="T29" fmla="*/ 16 h 18"/>
                <a:gd name="T30" fmla="*/ 31 w 23"/>
                <a:gd name="T31" fmla="*/ 16 h 18"/>
                <a:gd name="T32" fmla="*/ 31 w 23"/>
                <a:gd name="T33" fmla="*/ 16 h 18"/>
                <a:gd name="T34" fmla="*/ 31 w 23"/>
                <a:gd name="T35" fmla="*/ 17 h 18"/>
                <a:gd name="T36" fmla="*/ 27 w 23"/>
                <a:gd name="T37" fmla="*/ 26 h 18"/>
                <a:gd name="T38" fmla="*/ 6 w 23"/>
                <a:gd name="T39" fmla="*/ 28 h 18"/>
                <a:gd name="T40" fmla="*/ 5 w 23"/>
                <a:gd name="T41" fmla="*/ 28 h 18"/>
                <a:gd name="T42" fmla="*/ 5 w 23"/>
                <a:gd name="T43" fmla="*/ 28 h 18"/>
                <a:gd name="T44" fmla="*/ 5 w 23"/>
                <a:gd name="T45" fmla="*/ 28 h 18"/>
                <a:gd name="T46" fmla="*/ 5 w 23"/>
                <a:gd name="T47" fmla="*/ 28 h 18"/>
                <a:gd name="T48" fmla="*/ 5 w 23"/>
                <a:gd name="T49" fmla="*/ 28 h 18"/>
                <a:gd name="T50" fmla="*/ 5 w 23"/>
                <a:gd name="T51" fmla="*/ 28 h 18"/>
                <a:gd name="T52" fmla="*/ 0 w 23"/>
                <a:gd name="T53" fmla="*/ 26 h 18"/>
                <a:gd name="T54" fmla="*/ 5 w 23"/>
                <a:gd name="T55" fmla="*/ 12 h 18"/>
                <a:gd name="T56" fmla="*/ 11 w 23"/>
                <a:gd name="T57" fmla="*/ 0 h 18"/>
                <a:gd name="T58" fmla="*/ 11 w 23"/>
                <a:gd name="T59" fmla="*/ 0 h 18"/>
                <a:gd name="T60" fmla="*/ 11 w 23"/>
                <a:gd name="T61" fmla="*/ 0 h 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"/>
                <a:gd name="T94" fmla="*/ 0 h 18"/>
                <a:gd name="T95" fmla="*/ 23 w 23"/>
                <a:gd name="T96" fmla="*/ 18 h 1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" h="18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3" y="5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3" y="12"/>
                    <a:pt x="19" y="17"/>
                    <a:pt x="17" y="17"/>
                  </a:cubicBezTo>
                  <a:cubicBezTo>
                    <a:pt x="13" y="17"/>
                    <a:pt x="7" y="16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1" y="14"/>
                    <a:pt x="2" y="11"/>
                    <a:pt x="3" y="8"/>
                  </a:cubicBezTo>
                  <a:cubicBezTo>
                    <a:pt x="4" y="6"/>
                    <a:pt x="4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7" name="Freeform 10896" descr="© INSCALE GmbH, 05.05.2010&#10;http://www.presentationload.com/">
              <a:extLst>
                <a:ext uri="{FF2B5EF4-FFF2-40B4-BE49-F238E27FC236}">
                  <a16:creationId xmlns:a16="http://schemas.microsoft.com/office/drawing/2014/main" id="{9D7029F0-36AB-8D44-90DD-4AC99207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451"/>
              <a:ext cx="44" cy="31"/>
            </a:xfrm>
            <a:custGeom>
              <a:avLst/>
              <a:gdLst>
                <a:gd name="T0" fmla="*/ 18 w 29"/>
                <a:gd name="T1" fmla="*/ 0 h 20"/>
                <a:gd name="T2" fmla="*/ 18 w 29"/>
                <a:gd name="T3" fmla="*/ 2 h 20"/>
                <a:gd name="T4" fmla="*/ 23 w 29"/>
                <a:gd name="T5" fmla="*/ 3 h 20"/>
                <a:gd name="T6" fmla="*/ 30 w 29"/>
                <a:gd name="T7" fmla="*/ 2 h 20"/>
                <a:gd name="T8" fmla="*/ 32 w 29"/>
                <a:gd name="T9" fmla="*/ 2 h 20"/>
                <a:gd name="T10" fmla="*/ 33 w 29"/>
                <a:gd name="T11" fmla="*/ 3 h 20"/>
                <a:gd name="T12" fmla="*/ 36 w 29"/>
                <a:gd name="T13" fmla="*/ 3 h 20"/>
                <a:gd name="T14" fmla="*/ 35 w 29"/>
                <a:gd name="T15" fmla="*/ 2 h 20"/>
                <a:gd name="T16" fmla="*/ 35 w 29"/>
                <a:gd name="T17" fmla="*/ 3 h 20"/>
                <a:gd name="T18" fmla="*/ 39 w 29"/>
                <a:gd name="T19" fmla="*/ 6 h 20"/>
                <a:gd name="T20" fmla="*/ 42 w 29"/>
                <a:gd name="T21" fmla="*/ 20 h 20"/>
                <a:gd name="T22" fmla="*/ 42 w 29"/>
                <a:gd name="T23" fmla="*/ 22 h 20"/>
                <a:gd name="T24" fmla="*/ 42 w 29"/>
                <a:gd name="T25" fmla="*/ 26 h 20"/>
                <a:gd name="T26" fmla="*/ 35 w 29"/>
                <a:gd name="T27" fmla="*/ 26 h 20"/>
                <a:gd name="T28" fmla="*/ 33 w 29"/>
                <a:gd name="T29" fmla="*/ 29 h 20"/>
                <a:gd name="T30" fmla="*/ 33 w 29"/>
                <a:gd name="T31" fmla="*/ 29 h 20"/>
                <a:gd name="T32" fmla="*/ 29 w 29"/>
                <a:gd name="T33" fmla="*/ 29 h 20"/>
                <a:gd name="T34" fmla="*/ 27 w 29"/>
                <a:gd name="T35" fmla="*/ 29 h 20"/>
                <a:gd name="T36" fmla="*/ 24 w 29"/>
                <a:gd name="T37" fmla="*/ 29 h 20"/>
                <a:gd name="T38" fmla="*/ 23 w 29"/>
                <a:gd name="T39" fmla="*/ 29 h 20"/>
                <a:gd name="T40" fmla="*/ 20 w 29"/>
                <a:gd name="T41" fmla="*/ 28 h 20"/>
                <a:gd name="T42" fmla="*/ 20 w 29"/>
                <a:gd name="T43" fmla="*/ 28 h 20"/>
                <a:gd name="T44" fmla="*/ 15 w 29"/>
                <a:gd name="T45" fmla="*/ 28 h 20"/>
                <a:gd name="T46" fmla="*/ 15 w 29"/>
                <a:gd name="T47" fmla="*/ 31 h 20"/>
                <a:gd name="T48" fmla="*/ 12 w 29"/>
                <a:gd name="T49" fmla="*/ 28 h 20"/>
                <a:gd name="T50" fmla="*/ 12 w 29"/>
                <a:gd name="T51" fmla="*/ 31 h 20"/>
                <a:gd name="T52" fmla="*/ 11 w 29"/>
                <a:gd name="T53" fmla="*/ 28 h 20"/>
                <a:gd name="T54" fmla="*/ 11 w 29"/>
                <a:gd name="T55" fmla="*/ 28 h 20"/>
                <a:gd name="T56" fmla="*/ 9 w 29"/>
                <a:gd name="T57" fmla="*/ 28 h 20"/>
                <a:gd name="T58" fmla="*/ 11 w 29"/>
                <a:gd name="T59" fmla="*/ 29 h 20"/>
                <a:gd name="T60" fmla="*/ 8 w 29"/>
                <a:gd name="T61" fmla="*/ 29 h 20"/>
                <a:gd name="T62" fmla="*/ 8 w 29"/>
                <a:gd name="T63" fmla="*/ 29 h 20"/>
                <a:gd name="T64" fmla="*/ 8 w 29"/>
                <a:gd name="T65" fmla="*/ 28 h 20"/>
                <a:gd name="T66" fmla="*/ 2 w 29"/>
                <a:gd name="T67" fmla="*/ 28 h 20"/>
                <a:gd name="T68" fmla="*/ 2 w 29"/>
                <a:gd name="T69" fmla="*/ 25 h 20"/>
                <a:gd name="T70" fmla="*/ 2 w 29"/>
                <a:gd name="T71" fmla="*/ 25 h 20"/>
                <a:gd name="T72" fmla="*/ 2 w 29"/>
                <a:gd name="T73" fmla="*/ 25 h 20"/>
                <a:gd name="T74" fmla="*/ 0 w 29"/>
                <a:gd name="T75" fmla="*/ 20 h 20"/>
                <a:gd name="T76" fmla="*/ 2 w 29"/>
                <a:gd name="T77" fmla="*/ 11 h 20"/>
                <a:gd name="T78" fmla="*/ 3 w 29"/>
                <a:gd name="T79" fmla="*/ 8 h 20"/>
                <a:gd name="T80" fmla="*/ 3 w 29"/>
                <a:gd name="T81" fmla="*/ 5 h 20"/>
                <a:gd name="T82" fmla="*/ 5 w 29"/>
                <a:gd name="T83" fmla="*/ 5 h 20"/>
                <a:gd name="T84" fmla="*/ 5 w 29"/>
                <a:gd name="T85" fmla="*/ 2 h 20"/>
                <a:gd name="T86" fmla="*/ 11 w 29"/>
                <a:gd name="T87" fmla="*/ 2 h 20"/>
                <a:gd name="T88" fmla="*/ 11 w 29"/>
                <a:gd name="T89" fmla="*/ 2 h 20"/>
                <a:gd name="T90" fmla="*/ 18 w 29"/>
                <a:gd name="T91" fmla="*/ 0 h 20"/>
                <a:gd name="T92" fmla="*/ 18 w 29"/>
                <a:gd name="T93" fmla="*/ 0 h 20"/>
                <a:gd name="T94" fmla="*/ 18 w 29"/>
                <a:gd name="T95" fmla="*/ 0 h 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9"/>
                <a:gd name="T145" fmla="*/ 0 h 20"/>
                <a:gd name="T146" fmla="*/ 29 w 29"/>
                <a:gd name="T147" fmla="*/ 20 h 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9" h="20">
                  <a:moveTo>
                    <a:pt x="12" y="0"/>
                  </a:moveTo>
                  <a:cubicBezTo>
                    <a:pt x="13" y="0"/>
                    <a:pt x="13" y="0"/>
                    <a:pt x="12" y="1"/>
                  </a:cubicBezTo>
                  <a:cubicBezTo>
                    <a:pt x="13" y="1"/>
                    <a:pt x="15" y="1"/>
                    <a:pt x="15" y="2"/>
                  </a:cubicBezTo>
                  <a:cubicBezTo>
                    <a:pt x="17" y="2"/>
                    <a:pt x="19" y="2"/>
                    <a:pt x="20" y="1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21" y="1"/>
                    <a:pt x="21" y="1"/>
                    <a:pt x="22" y="2"/>
                  </a:cubicBezTo>
                  <a:cubicBezTo>
                    <a:pt x="22" y="0"/>
                    <a:pt x="25" y="0"/>
                    <a:pt x="24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2"/>
                    <a:pt x="25" y="3"/>
                    <a:pt x="26" y="4"/>
                  </a:cubicBezTo>
                  <a:cubicBezTo>
                    <a:pt x="29" y="3"/>
                    <a:pt x="28" y="11"/>
                    <a:pt x="28" y="13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8" y="15"/>
                    <a:pt x="28" y="16"/>
                    <a:pt x="28" y="17"/>
                  </a:cubicBezTo>
                  <a:cubicBezTo>
                    <a:pt x="26" y="17"/>
                    <a:pt x="25" y="17"/>
                    <a:pt x="23" y="17"/>
                  </a:cubicBezTo>
                  <a:cubicBezTo>
                    <a:pt x="23" y="19"/>
                    <a:pt x="23" y="18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0" y="19"/>
                    <a:pt x="19" y="19"/>
                  </a:cubicBezTo>
                  <a:cubicBezTo>
                    <a:pt x="19" y="19"/>
                    <a:pt x="18" y="19"/>
                    <a:pt x="18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1" y="18"/>
                    <a:pt x="10" y="18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19"/>
                    <a:pt x="8" y="19"/>
                    <a:pt x="8" y="18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2" y="13"/>
                    <a:pt x="1" y="9"/>
                    <a:pt x="1" y="7"/>
                  </a:cubicBezTo>
                  <a:cubicBezTo>
                    <a:pt x="3" y="8"/>
                    <a:pt x="3" y="6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8" name="Freeform 10897" descr="© INSCALE GmbH, 05.05.2010&#10;http://www.presentationload.com/">
              <a:extLst>
                <a:ext uri="{FF2B5EF4-FFF2-40B4-BE49-F238E27FC236}">
                  <a16:creationId xmlns:a16="http://schemas.microsoft.com/office/drawing/2014/main" id="{AE972EA0-EC1D-AE4E-B057-BD85F6CD0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452"/>
              <a:ext cx="39" cy="36"/>
            </a:xfrm>
            <a:custGeom>
              <a:avLst/>
              <a:gdLst>
                <a:gd name="T0" fmla="*/ 17 w 25"/>
                <a:gd name="T1" fmla="*/ 3 h 23"/>
                <a:gd name="T2" fmla="*/ 27 w 25"/>
                <a:gd name="T3" fmla="*/ 19 h 23"/>
                <a:gd name="T4" fmla="*/ 37 w 25"/>
                <a:gd name="T5" fmla="*/ 25 h 23"/>
                <a:gd name="T6" fmla="*/ 37 w 25"/>
                <a:gd name="T7" fmla="*/ 25 h 23"/>
                <a:gd name="T8" fmla="*/ 37 w 25"/>
                <a:gd name="T9" fmla="*/ 25 h 23"/>
                <a:gd name="T10" fmla="*/ 37 w 25"/>
                <a:gd name="T11" fmla="*/ 25 h 23"/>
                <a:gd name="T12" fmla="*/ 37 w 25"/>
                <a:gd name="T13" fmla="*/ 25 h 23"/>
                <a:gd name="T14" fmla="*/ 37 w 25"/>
                <a:gd name="T15" fmla="*/ 27 h 23"/>
                <a:gd name="T16" fmla="*/ 37 w 25"/>
                <a:gd name="T17" fmla="*/ 27 h 23"/>
                <a:gd name="T18" fmla="*/ 37 w 25"/>
                <a:gd name="T19" fmla="*/ 27 h 23"/>
                <a:gd name="T20" fmla="*/ 37 w 25"/>
                <a:gd name="T21" fmla="*/ 27 h 23"/>
                <a:gd name="T22" fmla="*/ 37 w 25"/>
                <a:gd name="T23" fmla="*/ 28 h 23"/>
                <a:gd name="T24" fmla="*/ 37 w 25"/>
                <a:gd name="T25" fmla="*/ 30 h 23"/>
                <a:gd name="T26" fmla="*/ 37 w 25"/>
                <a:gd name="T27" fmla="*/ 30 h 23"/>
                <a:gd name="T28" fmla="*/ 37 w 25"/>
                <a:gd name="T29" fmla="*/ 30 h 23"/>
                <a:gd name="T30" fmla="*/ 37 w 25"/>
                <a:gd name="T31" fmla="*/ 31 h 23"/>
                <a:gd name="T32" fmla="*/ 37 w 25"/>
                <a:gd name="T33" fmla="*/ 31 h 23"/>
                <a:gd name="T34" fmla="*/ 37 w 25"/>
                <a:gd name="T35" fmla="*/ 31 h 23"/>
                <a:gd name="T36" fmla="*/ 37 w 25"/>
                <a:gd name="T37" fmla="*/ 33 h 23"/>
                <a:gd name="T38" fmla="*/ 37 w 25"/>
                <a:gd name="T39" fmla="*/ 33 h 23"/>
                <a:gd name="T40" fmla="*/ 37 w 25"/>
                <a:gd name="T41" fmla="*/ 33 h 23"/>
                <a:gd name="T42" fmla="*/ 39 w 25"/>
                <a:gd name="T43" fmla="*/ 34 h 23"/>
                <a:gd name="T44" fmla="*/ 39 w 25"/>
                <a:gd name="T45" fmla="*/ 34 h 23"/>
                <a:gd name="T46" fmla="*/ 39 w 25"/>
                <a:gd name="T47" fmla="*/ 34 h 23"/>
                <a:gd name="T48" fmla="*/ 39 w 25"/>
                <a:gd name="T49" fmla="*/ 36 h 23"/>
                <a:gd name="T50" fmla="*/ 36 w 25"/>
                <a:gd name="T51" fmla="*/ 36 h 23"/>
                <a:gd name="T52" fmla="*/ 33 w 25"/>
                <a:gd name="T53" fmla="*/ 36 h 23"/>
                <a:gd name="T54" fmla="*/ 16 w 25"/>
                <a:gd name="T55" fmla="*/ 36 h 23"/>
                <a:gd name="T56" fmla="*/ 11 w 25"/>
                <a:gd name="T57" fmla="*/ 36 h 23"/>
                <a:gd name="T58" fmla="*/ 8 w 25"/>
                <a:gd name="T59" fmla="*/ 19 h 23"/>
                <a:gd name="T60" fmla="*/ 5 w 25"/>
                <a:gd name="T61" fmla="*/ 19 h 23"/>
                <a:gd name="T62" fmla="*/ 5 w 25"/>
                <a:gd name="T63" fmla="*/ 5 h 23"/>
                <a:gd name="T64" fmla="*/ 3 w 25"/>
                <a:gd name="T65" fmla="*/ 5 h 23"/>
                <a:gd name="T66" fmla="*/ 3 w 25"/>
                <a:gd name="T67" fmla="*/ 5 h 23"/>
                <a:gd name="T68" fmla="*/ 9 w 25"/>
                <a:gd name="T69" fmla="*/ 6 h 23"/>
                <a:gd name="T70" fmla="*/ 11 w 25"/>
                <a:gd name="T71" fmla="*/ 6 h 23"/>
                <a:gd name="T72" fmla="*/ 16 w 25"/>
                <a:gd name="T73" fmla="*/ 0 h 23"/>
                <a:gd name="T74" fmla="*/ 17 w 25"/>
                <a:gd name="T75" fmla="*/ 2 h 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5"/>
                <a:gd name="T115" fmla="*/ 0 h 23"/>
                <a:gd name="T116" fmla="*/ 25 w 25"/>
                <a:gd name="T117" fmla="*/ 23 h 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5" h="23">
                  <a:moveTo>
                    <a:pt x="11" y="1"/>
                  </a:moveTo>
                  <a:cubicBezTo>
                    <a:pt x="11" y="1"/>
                    <a:pt x="11" y="1"/>
                    <a:pt x="11" y="2"/>
                  </a:cubicBezTo>
                  <a:cubicBezTo>
                    <a:pt x="11" y="5"/>
                    <a:pt x="12" y="10"/>
                    <a:pt x="16" y="12"/>
                  </a:cubicBezTo>
                  <a:cubicBezTo>
                    <a:pt x="17" y="12"/>
                    <a:pt x="17" y="11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9" y="13"/>
                    <a:pt x="22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5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4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5" y="22"/>
                    <a:pt x="13" y="23"/>
                    <a:pt x="10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9"/>
                    <a:pt x="7" y="15"/>
                    <a:pt x="7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0"/>
                    <a:pt x="0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9" y="2"/>
                    <a:pt x="10" y="2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9" name="Freeform 10898" descr="© INSCALE GmbH, 05.05.2010&#10;http://www.presentationload.com/">
              <a:extLst>
                <a:ext uri="{FF2B5EF4-FFF2-40B4-BE49-F238E27FC236}">
                  <a16:creationId xmlns:a16="http://schemas.microsoft.com/office/drawing/2014/main" id="{D3AE6A47-D3D6-C74A-B408-B1C568355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455"/>
              <a:ext cx="39" cy="39"/>
            </a:xfrm>
            <a:custGeom>
              <a:avLst/>
              <a:gdLst>
                <a:gd name="T0" fmla="*/ 0 w 25"/>
                <a:gd name="T1" fmla="*/ 0 h 25"/>
                <a:gd name="T2" fmla="*/ 23 w 25"/>
                <a:gd name="T3" fmla="*/ 0 h 25"/>
                <a:gd name="T4" fmla="*/ 39 w 25"/>
                <a:gd name="T5" fmla="*/ 0 h 25"/>
                <a:gd name="T6" fmla="*/ 30 w 25"/>
                <a:gd name="T7" fmla="*/ 20 h 25"/>
                <a:gd name="T8" fmla="*/ 30 w 25"/>
                <a:gd name="T9" fmla="*/ 20 h 25"/>
                <a:gd name="T10" fmla="*/ 30 w 25"/>
                <a:gd name="T11" fmla="*/ 20 h 25"/>
                <a:gd name="T12" fmla="*/ 28 w 25"/>
                <a:gd name="T13" fmla="*/ 22 h 25"/>
                <a:gd name="T14" fmla="*/ 27 w 25"/>
                <a:gd name="T15" fmla="*/ 22 h 25"/>
                <a:gd name="T16" fmla="*/ 27 w 25"/>
                <a:gd name="T17" fmla="*/ 23 h 25"/>
                <a:gd name="T18" fmla="*/ 25 w 25"/>
                <a:gd name="T19" fmla="*/ 23 h 25"/>
                <a:gd name="T20" fmla="*/ 23 w 25"/>
                <a:gd name="T21" fmla="*/ 25 h 25"/>
                <a:gd name="T22" fmla="*/ 23 w 25"/>
                <a:gd name="T23" fmla="*/ 25 h 25"/>
                <a:gd name="T24" fmla="*/ 22 w 25"/>
                <a:gd name="T25" fmla="*/ 25 h 25"/>
                <a:gd name="T26" fmla="*/ 22 w 25"/>
                <a:gd name="T27" fmla="*/ 27 h 25"/>
                <a:gd name="T28" fmla="*/ 19 w 25"/>
                <a:gd name="T29" fmla="*/ 27 h 25"/>
                <a:gd name="T30" fmla="*/ 16 w 25"/>
                <a:gd name="T31" fmla="*/ 31 h 25"/>
                <a:gd name="T32" fmla="*/ 12 w 25"/>
                <a:gd name="T33" fmla="*/ 36 h 25"/>
                <a:gd name="T34" fmla="*/ 8 w 25"/>
                <a:gd name="T35" fmla="*/ 37 h 25"/>
                <a:gd name="T36" fmla="*/ 5 w 25"/>
                <a:gd name="T37" fmla="*/ 31 h 25"/>
                <a:gd name="T38" fmla="*/ 0 w 25"/>
                <a:gd name="T39" fmla="*/ 0 h 25"/>
                <a:gd name="T40" fmla="*/ 0 w 25"/>
                <a:gd name="T41" fmla="*/ 0 h 25"/>
                <a:gd name="T42" fmla="*/ 0 w 25"/>
                <a:gd name="T43" fmla="*/ 0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4" y="3"/>
                    <a:pt x="22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1" y="18"/>
                    <a:pt x="11" y="19"/>
                    <a:pt x="10" y="20"/>
                  </a:cubicBezTo>
                  <a:cubicBezTo>
                    <a:pt x="9" y="21"/>
                    <a:pt x="9" y="22"/>
                    <a:pt x="8" y="23"/>
                  </a:cubicBezTo>
                  <a:cubicBezTo>
                    <a:pt x="9" y="25"/>
                    <a:pt x="7" y="24"/>
                    <a:pt x="5" y="24"/>
                  </a:cubicBezTo>
                  <a:cubicBezTo>
                    <a:pt x="3" y="24"/>
                    <a:pt x="3" y="23"/>
                    <a:pt x="3" y="20"/>
                  </a:cubicBezTo>
                  <a:cubicBezTo>
                    <a:pt x="2" y="13"/>
                    <a:pt x="1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0" name="Freeform 10899" descr="© INSCALE GmbH, 05.05.2010&#10;http://www.presentationload.com/">
              <a:extLst>
                <a:ext uri="{FF2B5EF4-FFF2-40B4-BE49-F238E27FC236}">
                  <a16:creationId xmlns:a16="http://schemas.microsoft.com/office/drawing/2014/main" id="{0C553CBE-BF13-9946-9CB5-23686F43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455"/>
              <a:ext cx="43" cy="66"/>
            </a:xfrm>
            <a:custGeom>
              <a:avLst/>
              <a:gdLst>
                <a:gd name="T0" fmla="*/ 35 w 28"/>
                <a:gd name="T1" fmla="*/ 0 h 42"/>
                <a:gd name="T2" fmla="*/ 35 w 28"/>
                <a:gd name="T3" fmla="*/ 3 h 42"/>
                <a:gd name="T4" fmla="*/ 34 w 28"/>
                <a:gd name="T5" fmla="*/ 6 h 42"/>
                <a:gd name="T6" fmla="*/ 32 w 28"/>
                <a:gd name="T7" fmla="*/ 16 h 42"/>
                <a:gd name="T8" fmla="*/ 34 w 28"/>
                <a:gd name="T9" fmla="*/ 20 h 42"/>
                <a:gd name="T10" fmla="*/ 34 w 28"/>
                <a:gd name="T11" fmla="*/ 20 h 42"/>
                <a:gd name="T12" fmla="*/ 34 w 28"/>
                <a:gd name="T13" fmla="*/ 20 h 42"/>
                <a:gd name="T14" fmla="*/ 34 w 28"/>
                <a:gd name="T15" fmla="*/ 24 h 42"/>
                <a:gd name="T16" fmla="*/ 40 w 28"/>
                <a:gd name="T17" fmla="*/ 24 h 42"/>
                <a:gd name="T18" fmla="*/ 40 w 28"/>
                <a:gd name="T19" fmla="*/ 25 h 42"/>
                <a:gd name="T20" fmla="*/ 40 w 28"/>
                <a:gd name="T21" fmla="*/ 25 h 42"/>
                <a:gd name="T22" fmla="*/ 40 w 28"/>
                <a:gd name="T23" fmla="*/ 31 h 42"/>
                <a:gd name="T24" fmla="*/ 38 w 28"/>
                <a:gd name="T25" fmla="*/ 47 h 42"/>
                <a:gd name="T26" fmla="*/ 38 w 28"/>
                <a:gd name="T27" fmla="*/ 63 h 42"/>
                <a:gd name="T28" fmla="*/ 31 w 28"/>
                <a:gd name="T29" fmla="*/ 63 h 42"/>
                <a:gd name="T30" fmla="*/ 28 w 28"/>
                <a:gd name="T31" fmla="*/ 64 h 42"/>
                <a:gd name="T32" fmla="*/ 28 w 28"/>
                <a:gd name="T33" fmla="*/ 63 h 42"/>
                <a:gd name="T34" fmla="*/ 18 w 28"/>
                <a:gd name="T35" fmla="*/ 61 h 42"/>
                <a:gd name="T36" fmla="*/ 11 w 28"/>
                <a:gd name="T37" fmla="*/ 64 h 42"/>
                <a:gd name="T38" fmla="*/ 3 w 28"/>
                <a:gd name="T39" fmla="*/ 61 h 42"/>
                <a:gd name="T40" fmla="*/ 0 w 28"/>
                <a:gd name="T41" fmla="*/ 38 h 42"/>
                <a:gd name="T42" fmla="*/ 6 w 28"/>
                <a:gd name="T43" fmla="*/ 36 h 42"/>
                <a:gd name="T44" fmla="*/ 9 w 28"/>
                <a:gd name="T45" fmla="*/ 31 h 42"/>
                <a:gd name="T46" fmla="*/ 12 w 28"/>
                <a:gd name="T47" fmla="*/ 27 h 42"/>
                <a:gd name="T48" fmla="*/ 15 w 28"/>
                <a:gd name="T49" fmla="*/ 27 h 42"/>
                <a:gd name="T50" fmla="*/ 15 w 28"/>
                <a:gd name="T51" fmla="*/ 25 h 42"/>
                <a:gd name="T52" fmla="*/ 17 w 28"/>
                <a:gd name="T53" fmla="*/ 25 h 42"/>
                <a:gd name="T54" fmla="*/ 17 w 28"/>
                <a:gd name="T55" fmla="*/ 25 h 42"/>
                <a:gd name="T56" fmla="*/ 18 w 28"/>
                <a:gd name="T57" fmla="*/ 24 h 42"/>
                <a:gd name="T58" fmla="*/ 20 w 28"/>
                <a:gd name="T59" fmla="*/ 24 h 42"/>
                <a:gd name="T60" fmla="*/ 20 w 28"/>
                <a:gd name="T61" fmla="*/ 22 h 42"/>
                <a:gd name="T62" fmla="*/ 22 w 28"/>
                <a:gd name="T63" fmla="*/ 22 h 42"/>
                <a:gd name="T64" fmla="*/ 23 w 28"/>
                <a:gd name="T65" fmla="*/ 20 h 42"/>
                <a:gd name="T66" fmla="*/ 23 w 28"/>
                <a:gd name="T67" fmla="*/ 20 h 42"/>
                <a:gd name="T68" fmla="*/ 23 w 28"/>
                <a:gd name="T69" fmla="*/ 20 h 42"/>
                <a:gd name="T70" fmla="*/ 32 w 28"/>
                <a:gd name="T71" fmla="*/ 0 h 42"/>
                <a:gd name="T72" fmla="*/ 35 w 28"/>
                <a:gd name="T73" fmla="*/ 0 h 42"/>
                <a:gd name="T74" fmla="*/ 35 w 28"/>
                <a:gd name="T75" fmla="*/ 0 h 42"/>
                <a:gd name="T76" fmla="*/ 35 w 28"/>
                <a:gd name="T77" fmla="*/ 0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8"/>
                <a:gd name="T118" fmla="*/ 0 h 42"/>
                <a:gd name="T119" fmla="*/ 28 w 2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8" h="42">
                  <a:moveTo>
                    <a:pt x="23" y="0"/>
                  </a:moveTo>
                  <a:cubicBezTo>
                    <a:pt x="23" y="1"/>
                    <a:pt x="23" y="2"/>
                    <a:pt x="23" y="2"/>
                  </a:cubicBezTo>
                  <a:cubicBezTo>
                    <a:pt x="24" y="3"/>
                    <a:pt x="24" y="5"/>
                    <a:pt x="22" y="4"/>
                  </a:cubicBezTo>
                  <a:cubicBezTo>
                    <a:pt x="22" y="6"/>
                    <a:pt x="23" y="10"/>
                    <a:pt x="21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5"/>
                    <a:pt x="22" y="15"/>
                  </a:cubicBezTo>
                  <a:cubicBezTo>
                    <a:pt x="24" y="15"/>
                    <a:pt x="25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6"/>
                    <a:pt x="28" y="20"/>
                    <a:pt x="26" y="20"/>
                  </a:cubicBezTo>
                  <a:cubicBezTo>
                    <a:pt x="26" y="22"/>
                    <a:pt x="27" y="31"/>
                    <a:pt x="25" y="30"/>
                  </a:cubicBezTo>
                  <a:cubicBezTo>
                    <a:pt x="25" y="34"/>
                    <a:pt x="25" y="37"/>
                    <a:pt x="25" y="40"/>
                  </a:cubicBezTo>
                  <a:cubicBezTo>
                    <a:pt x="23" y="40"/>
                    <a:pt x="22" y="40"/>
                    <a:pt x="20" y="40"/>
                  </a:cubicBezTo>
                  <a:cubicBezTo>
                    <a:pt x="21" y="41"/>
                    <a:pt x="19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6" y="40"/>
                    <a:pt x="14" y="39"/>
                    <a:pt x="12" y="39"/>
                  </a:cubicBezTo>
                  <a:cubicBezTo>
                    <a:pt x="13" y="42"/>
                    <a:pt x="9" y="41"/>
                    <a:pt x="7" y="41"/>
                  </a:cubicBezTo>
                  <a:cubicBezTo>
                    <a:pt x="4" y="41"/>
                    <a:pt x="2" y="42"/>
                    <a:pt x="2" y="39"/>
                  </a:cubicBezTo>
                  <a:cubicBezTo>
                    <a:pt x="1" y="34"/>
                    <a:pt x="0" y="29"/>
                    <a:pt x="0" y="24"/>
                  </a:cubicBezTo>
                  <a:cubicBezTo>
                    <a:pt x="1" y="24"/>
                    <a:pt x="5" y="25"/>
                    <a:pt x="4" y="23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7" y="19"/>
                    <a:pt x="7" y="18"/>
                    <a:pt x="8" y="17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8" y="13"/>
                    <a:pt x="20" y="3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1" name="Freeform 10900" descr="© INSCALE GmbH, 05.05.2010&#10;http://www.presentationload.com/">
              <a:extLst>
                <a:ext uri="{FF2B5EF4-FFF2-40B4-BE49-F238E27FC236}">
                  <a16:creationId xmlns:a16="http://schemas.microsoft.com/office/drawing/2014/main" id="{06EDCFA6-14E9-7644-82B4-99D8B49D2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458"/>
              <a:ext cx="38" cy="25"/>
            </a:xfrm>
            <a:custGeom>
              <a:avLst/>
              <a:gdLst>
                <a:gd name="T0" fmla="*/ 29 w 25"/>
                <a:gd name="T1" fmla="*/ 0 h 16"/>
                <a:gd name="T2" fmla="*/ 30 w 25"/>
                <a:gd name="T3" fmla="*/ 13 h 16"/>
                <a:gd name="T4" fmla="*/ 32 w 25"/>
                <a:gd name="T5" fmla="*/ 13 h 16"/>
                <a:gd name="T6" fmla="*/ 33 w 25"/>
                <a:gd name="T7" fmla="*/ 13 h 16"/>
                <a:gd name="T8" fmla="*/ 36 w 25"/>
                <a:gd name="T9" fmla="*/ 13 h 16"/>
                <a:gd name="T10" fmla="*/ 33 w 25"/>
                <a:gd name="T11" fmla="*/ 23 h 16"/>
                <a:gd name="T12" fmla="*/ 33 w 25"/>
                <a:gd name="T13" fmla="*/ 23 h 16"/>
                <a:gd name="T14" fmla="*/ 30 w 25"/>
                <a:gd name="T15" fmla="*/ 23 h 16"/>
                <a:gd name="T16" fmla="*/ 26 w 25"/>
                <a:gd name="T17" fmla="*/ 23 h 16"/>
                <a:gd name="T18" fmla="*/ 24 w 25"/>
                <a:gd name="T19" fmla="*/ 23 h 16"/>
                <a:gd name="T20" fmla="*/ 23 w 25"/>
                <a:gd name="T21" fmla="*/ 23 h 16"/>
                <a:gd name="T22" fmla="*/ 21 w 25"/>
                <a:gd name="T23" fmla="*/ 23 h 16"/>
                <a:gd name="T24" fmla="*/ 20 w 25"/>
                <a:gd name="T25" fmla="*/ 22 h 16"/>
                <a:gd name="T26" fmla="*/ 15 w 25"/>
                <a:gd name="T27" fmla="*/ 23 h 16"/>
                <a:gd name="T28" fmla="*/ 14 w 25"/>
                <a:gd name="T29" fmla="*/ 23 h 16"/>
                <a:gd name="T30" fmla="*/ 6 w 25"/>
                <a:gd name="T31" fmla="*/ 23 h 16"/>
                <a:gd name="T32" fmla="*/ 5 w 25"/>
                <a:gd name="T33" fmla="*/ 19 h 16"/>
                <a:gd name="T34" fmla="*/ 5 w 25"/>
                <a:gd name="T35" fmla="*/ 19 h 16"/>
                <a:gd name="T36" fmla="*/ 0 w 25"/>
                <a:gd name="T37" fmla="*/ 19 h 16"/>
                <a:gd name="T38" fmla="*/ 0 w 25"/>
                <a:gd name="T39" fmla="*/ 14 h 16"/>
                <a:gd name="T40" fmla="*/ 0 w 25"/>
                <a:gd name="T41" fmla="*/ 13 h 16"/>
                <a:gd name="T42" fmla="*/ 0 w 25"/>
                <a:gd name="T43" fmla="*/ 2 h 16"/>
                <a:gd name="T44" fmla="*/ 2 w 25"/>
                <a:gd name="T45" fmla="*/ 2 h 16"/>
                <a:gd name="T46" fmla="*/ 6 w 25"/>
                <a:gd name="T47" fmla="*/ 2 h 16"/>
                <a:gd name="T48" fmla="*/ 8 w 25"/>
                <a:gd name="T49" fmla="*/ 2 h 16"/>
                <a:gd name="T50" fmla="*/ 11 w 25"/>
                <a:gd name="T51" fmla="*/ 2 h 16"/>
                <a:gd name="T52" fmla="*/ 12 w 25"/>
                <a:gd name="T53" fmla="*/ 2 h 16"/>
                <a:gd name="T54" fmla="*/ 12 w 25"/>
                <a:gd name="T55" fmla="*/ 2 h 16"/>
                <a:gd name="T56" fmla="*/ 14 w 25"/>
                <a:gd name="T57" fmla="*/ 0 h 16"/>
                <a:gd name="T58" fmla="*/ 14 w 25"/>
                <a:gd name="T59" fmla="*/ 0 h 16"/>
                <a:gd name="T60" fmla="*/ 14 w 25"/>
                <a:gd name="T61" fmla="*/ 2 h 16"/>
                <a:gd name="T62" fmla="*/ 17 w 25"/>
                <a:gd name="T63" fmla="*/ 2 h 16"/>
                <a:gd name="T64" fmla="*/ 15 w 25"/>
                <a:gd name="T65" fmla="*/ 2 h 16"/>
                <a:gd name="T66" fmla="*/ 15 w 25"/>
                <a:gd name="T67" fmla="*/ 0 h 16"/>
                <a:gd name="T68" fmla="*/ 18 w 25"/>
                <a:gd name="T69" fmla="*/ 2 h 16"/>
                <a:gd name="T70" fmla="*/ 26 w 25"/>
                <a:gd name="T71" fmla="*/ 3 h 16"/>
                <a:gd name="T72" fmla="*/ 26 w 25"/>
                <a:gd name="T73" fmla="*/ 2 h 16"/>
                <a:gd name="T74" fmla="*/ 26 w 25"/>
                <a:gd name="T75" fmla="*/ 2 h 16"/>
                <a:gd name="T76" fmla="*/ 26 w 25"/>
                <a:gd name="T77" fmla="*/ 0 h 16"/>
                <a:gd name="T78" fmla="*/ 29 w 25"/>
                <a:gd name="T79" fmla="*/ 0 h 16"/>
                <a:gd name="T80" fmla="*/ 29 w 25"/>
                <a:gd name="T81" fmla="*/ 0 h 16"/>
                <a:gd name="T82" fmla="*/ 29 w 25"/>
                <a:gd name="T83" fmla="*/ 0 h 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16"/>
                <a:gd name="T128" fmla="*/ 25 w 25"/>
                <a:gd name="T129" fmla="*/ 16 h 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16">
                  <a:moveTo>
                    <a:pt x="19" y="0"/>
                  </a:moveTo>
                  <a:cubicBezTo>
                    <a:pt x="19" y="3"/>
                    <a:pt x="20" y="6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4" y="10"/>
                    <a:pt x="25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19" y="15"/>
                    <a:pt x="18" y="15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5"/>
                    <a:pt x="16" y="16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5"/>
                    <a:pt x="11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6" y="15"/>
                    <a:pt x="4" y="15"/>
                  </a:cubicBezTo>
                  <a:cubicBezTo>
                    <a:pt x="5" y="14"/>
                    <a:pt x="5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1"/>
                    <a:pt x="16" y="1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2" name="Freeform 10901" descr="© INSCALE GmbH, 05.05.2010&#10;http://www.presentationload.com/">
              <a:extLst>
                <a:ext uri="{FF2B5EF4-FFF2-40B4-BE49-F238E27FC236}">
                  <a16:creationId xmlns:a16="http://schemas.microsoft.com/office/drawing/2014/main" id="{31BB7150-60BF-494B-8F3A-04526447C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462"/>
              <a:ext cx="35" cy="38"/>
            </a:xfrm>
            <a:custGeom>
              <a:avLst/>
              <a:gdLst>
                <a:gd name="T0" fmla="*/ 30 w 23"/>
                <a:gd name="T1" fmla="*/ 2 h 25"/>
                <a:gd name="T2" fmla="*/ 33 w 23"/>
                <a:gd name="T3" fmla="*/ 5 h 25"/>
                <a:gd name="T4" fmla="*/ 33 w 23"/>
                <a:gd name="T5" fmla="*/ 5 h 25"/>
                <a:gd name="T6" fmla="*/ 29 w 23"/>
                <a:gd name="T7" fmla="*/ 24 h 25"/>
                <a:gd name="T8" fmla="*/ 23 w 23"/>
                <a:gd name="T9" fmla="*/ 36 h 25"/>
                <a:gd name="T10" fmla="*/ 21 w 23"/>
                <a:gd name="T11" fmla="*/ 36 h 25"/>
                <a:gd name="T12" fmla="*/ 21 w 23"/>
                <a:gd name="T13" fmla="*/ 36 h 25"/>
                <a:gd name="T14" fmla="*/ 21 w 23"/>
                <a:gd name="T15" fmla="*/ 36 h 25"/>
                <a:gd name="T16" fmla="*/ 21 w 23"/>
                <a:gd name="T17" fmla="*/ 36 h 25"/>
                <a:gd name="T18" fmla="*/ 20 w 23"/>
                <a:gd name="T19" fmla="*/ 35 h 25"/>
                <a:gd name="T20" fmla="*/ 20 w 23"/>
                <a:gd name="T21" fmla="*/ 36 h 25"/>
                <a:gd name="T22" fmla="*/ 20 w 23"/>
                <a:gd name="T23" fmla="*/ 36 h 25"/>
                <a:gd name="T24" fmla="*/ 20 w 23"/>
                <a:gd name="T25" fmla="*/ 36 h 25"/>
                <a:gd name="T26" fmla="*/ 18 w 23"/>
                <a:gd name="T27" fmla="*/ 36 h 25"/>
                <a:gd name="T28" fmla="*/ 17 w 23"/>
                <a:gd name="T29" fmla="*/ 36 h 25"/>
                <a:gd name="T30" fmla="*/ 17 w 23"/>
                <a:gd name="T31" fmla="*/ 36 h 25"/>
                <a:gd name="T32" fmla="*/ 17 w 23"/>
                <a:gd name="T33" fmla="*/ 36 h 25"/>
                <a:gd name="T34" fmla="*/ 17 w 23"/>
                <a:gd name="T35" fmla="*/ 36 h 25"/>
                <a:gd name="T36" fmla="*/ 15 w 23"/>
                <a:gd name="T37" fmla="*/ 36 h 25"/>
                <a:gd name="T38" fmla="*/ 15 w 23"/>
                <a:gd name="T39" fmla="*/ 35 h 25"/>
                <a:gd name="T40" fmla="*/ 15 w 23"/>
                <a:gd name="T41" fmla="*/ 35 h 25"/>
                <a:gd name="T42" fmla="*/ 14 w 23"/>
                <a:gd name="T43" fmla="*/ 35 h 25"/>
                <a:gd name="T44" fmla="*/ 14 w 23"/>
                <a:gd name="T45" fmla="*/ 35 h 25"/>
                <a:gd name="T46" fmla="*/ 14 w 23"/>
                <a:gd name="T47" fmla="*/ 35 h 25"/>
                <a:gd name="T48" fmla="*/ 12 w 23"/>
                <a:gd name="T49" fmla="*/ 35 h 25"/>
                <a:gd name="T50" fmla="*/ 12 w 23"/>
                <a:gd name="T51" fmla="*/ 33 h 25"/>
                <a:gd name="T52" fmla="*/ 12 w 23"/>
                <a:gd name="T53" fmla="*/ 33 h 25"/>
                <a:gd name="T54" fmla="*/ 12 w 23"/>
                <a:gd name="T55" fmla="*/ 33 h 25"/>
                <a:gd name="T56" fmla="*/ 11 w 23"/>
                <a:gd name="T57" fmla="*/ 33 h 25"/>
                <a:gd name="T58" fmla="*/ 11 w 23"/>
                <a:gd name="T59" fmla="*/ 35 h 25"/>
                <a:gd name="T60" fmla="*/ 11 w 23"/>
                <a:gd name="T61" fmla="*/ 35 h 25"/>
                <a:gd name="T62" fmla="*/ 9 w 23"/>
                <a:gd name="T63" fmla="*/ 35 h 25"/>
                <a:gd name="T64" fmla="*/ 9 w 23"/>
                <a:gd name="T65" fmla="*/ 35 h 25"/>
                <a:gd name="T66" fmla="*/ 9 w 23"/>
                <a:gd name="T67" fmla="*/ 35 h 25"/>
                <a:gd name="T68" fmla="*/ 9 w 23"/>
                <a:gd name="T69" fmla="*/ 36 h 25"/>
                <a:gd name="T70" fmla="*/ 8 w 23"/>
                <a:gd name="T71" fmla="*/ 36 h 25"/>
                <a:gd name="T72" fmla="*/ 8 w 23"/>
                <a:gd name="T73" fmla="*/ 36 h 25"/>
                <a:gd name="T74" fmla="*/ 8 w 23"/>
                <a:gd name="T75" fmla="*/ 36 h 25"/>
                <a:gd name="T76" fmla="*/ 6 w 23"/>
                <a:gd name="T77" fmla="*/ 38 h 25"/>
                <a:gd name="T78" fmla="*/ 8 w 23"/>
                <a:gd name="T79" fmla="*/ 36 h 25"/>
                <a:gd name="T80" fmla="*/ 8 w 23"/>
                <a:gd name="T81" fmla="*/ 36 h 25"/>
                <a:gd name="T82" fmla="*/ 8 w 23"/>
                <a:gd name="T83" fmla="*/ 33 h 25"/>
                <a:gd name="T84" fmla="*/ 3 w 23"/>
                <a:gd name="T85" fmla="*/ 14 h 25"/>
                <a:gd name="T86" fmla="*/ 14 w 23"/>
                <a:gd name="T87" fmla="*/ 8 h 25"/>
                <a:gd name="T88" fmla="*/ 30 w 23"/>
                <a:gd name="T89" fmla="*/ 0 h 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"/>
                <a:gd name="T136" fmla="*/ 0 h 25"/>
                <a:gd name="T137" fmla="*/ 23 w 23"/>
                <a:gd name="T138" fmla="*/ 25 h 2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" h="25">
                  <a:moveTo>
                    <a:pt x="20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4"/>
                    <a:pt x="22" y="6"/>
                    <a:pt x="21" y="8"/>
                  </a:cubicBezTo>
                  <a:cubicBezTo>
                    <a:pt x="20" y="10"/>
                    <a:pt x="20" y="13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20"/>
                    <a:pt x="19" y="22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2" y="18"/>
                    <a:pt x="2" y="17"/>
                    <a:pt x="2" y="12"/>
                  </a:cubicBezTo>
                  <a:cubicBezTo>
                    <a:pt x="3" y="11"/>
                    <a:pt x="3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5"/>
                    <a:pt x="8" y="5"/>
                    <a:pt x="9" y="5"/>
                  </a:cubicBezTo>
                  <a:cubicBezTo>
                    <a:pt x="10" y="5"/>
                    <a:pt x="14" y="6"/>
                    <a:pt x="15" y="5"/>
                  </a:cubicBezTo>
                  <a:cubicBezTo>
                    <a:pt x="17" y="3"/>
                    <a:pt x="18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3" name="Freeform 10902" descr="© INSCALE GmbH, 05.05.2010&#10;http://www.presentationload.com/">
              <a:extLst>
                <a:ext uri="{FF2B5EF4-FFF2-40B4-BE49-F238E27FC236}">
                  <a16:creationId xmlns:a16="http://schemas.microsoft.com/office/drawing/2014/main" id="{6FE549DB-001F-6C4F-BEFB-95C4FEEF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465"/>
              <a:ext cx="44" cy="52"/>
            </a:xfrm>
            <a:custGeom>
              <a:avLst/>
              <a:gdLst>
                <a:gd name="T0" fmla="*/ 38 w 28"/>
                <a:gd name="T1" fmla="*/ 2 h 34"/>
                <a:gd name="T2" fmla="*/ 42 w 28"/>
                <a:gd name="T3" fmla="*/ 12 h 34"/>
                <a:gd name="T4" fmla="*/ 41 w 28"/>
                <a:gd name="T5" fmla="*/ 12 h 34"/>
                <a:gd name="T6" fmla="*/ 41 w 28"/>
                <a:gd name="T7" fmla="*/ 12 h 34"/>
                <a:gd name="T8" fmla="*/ 41 w 28"/>
                <a:gd name="T9" fmla="*/ 12 h 34"/>
                <a:gd name="T10" fmla="*/ 39 w 28"/>
                <a:gd name="T11" fmla="*/ 14 h 34"/>
                <a:gd name="T12" fmla="*/ 39 w 28"/>
                <a:gd name="T13" fmla="*/ 14 h 34"/>
                <a:gd name="T14" fmla="*/ 38 w 28"/>
                <a:gd name="T15" fmla="*/ 18 h 34"/>
                <a:gd name="T16" fmla="*/ 38 w 28"/>
                <a:gd name="T17" fmla="*/ 18 h 34"/>
                <a:gd name="T18" fmla="*/ 39 w 28"/>
                <a:gd name="T19" fmla="*/ 20 h 34"/>
                <a:gd name="T20" fmla="*/ 39 w 28"/>
                <a:gd name="T21" fmla="*/ 20 h 34"/>
                <a:gd name="T22" fmla="*/ 39 w 28"/>
                <a:gd name="T23" fmla="*/ 21 h 34"/>
                <a:gd name="T24" fmla="*/ 42 w 28"/>
                <a:gd name="T25" fmla="*/ 26 h 34"/>
                <a:gd name="T26" fmla="*/ 13 w 28"/>
                <a:gd name="T27" fmla="*/ 49 h 34"/>
                <a:gd name="T28" fmla="*/ 2 w 28"/>
                <a:gd name="T29" fmla="*/ 40 h 34"/>
                <a:gd name="T30" fmla="*/ 2 w 28"/>
                <a:gd name="T31" fmla="*/ 40 h 34"/>
                <a:gd name="T32" fmla="*/ 3 w 28"/>
                <a:gd name="T33" fmla="*/ 40 h 34"/>
                <a:gd name="T34" fmla="*/ 3 w 28"/>
                <a:gd name="T35" fmla="*/ 40 h 34"/>
                <a:gd name="T36" fmla="*/ 5 w 28"/>
                <a:gd name="T37" fmla="*/ 40 h 34"/>
                <a:gd name="T38" fmla="*/ 5 w 28"/>
                <a:gd name="T39" fmla="*/ 40 h 34"/>
                <a:gd name="T40" fmla="*/ 6 w 28"/>
                <a:gd name="T41" fmla="*/ 40 h 34"/>
                <a:gd name="T42" fmla="*/ 6 w 28"/>
                <a:gd name="T43" fmla="*/ 40 h 34"/>
                <a:gd name="T44" fmla="*/ 8 w 28"/>
                <a:gd name="T45" fmla="*/ 38 h 34"/>
                <a:gd name="T46" fmla="*/ 9 w 28"/>
                <a:gd name="T47" fmla="*/ 37 h 34"/>
                <a:gd name="T48" fmla="*/ 9 w 28"/>
                <a:gd name="T49" fmla="*/ 37 h 34"/>
                <a:gd name="T50" fmla="*/ 9 w 28"/>
                <a:gd name="T51" fmla="*/ 35 h 34"/>
                <a:gd name="T52" fmla="*/ 9 w 28"/>
                <a:gd name="T53" fmla="*/ 35 h 34"/>
                <a:gd name="T54" fmla="*/ 11 w 28"/>
                <a:gd name="T55" fmla="*/ 34 h 34"/>
                <a:gd name="T56" fmla="*/ 11 w 28"/>
                <a:gd name="T57" fmla="*/ 29 h 34"/>
                <a:gd name="T58" fmla="*/ 13 w 28"/>
                <a:gd name="T59" fmla="*/ 29 h 34"/>
                <a:gd name="T60" fmla="*/ 13 w 28"/>
                <a:gd name="T61" fmla="*/ 28 h 34"/>
                <a:gd name="T62" fmla="*/ 11 w 28"/>
                <a:gd name="T63" fmla="*/ 26 h 34"/>
                <a:gd name="T64" fmla="*/ 11 w 28"/>
                <a:gd name="T65" fmla="*/ 23 h 34"/>
                <a:gd name="T66" fmla="*/ 11 w 28"/>
                <a:gd name="T67" fmla="*/ 23 h 34"/>
                <a:gd name="T68" fmla="*/ 9 w 28"/>
                <a:gd name="T69" fmla="*/ 21 h 34"/>
                <a:gd name="T70" fmla="*/ 8 w 28"/>
                <a:gd name="T71" fmla="*/ 20 h 34"/>
                <a:gd name="T72" fmla="*/ 8 w 28"/>
                <a:gd name="T73" fmla="*/ 20 h 34"/>
                <a:gd name="T74" fmla="*/ 8 w 28"/>
                <a:gd name="T75" fmla="*/ 18 h 34"/>
                <a:gd name="T76" fmla="*/ 8 w 28"/>
                <a:gd name="T77" fmla="*/ 18 h 34"/>
                <a:gd name="T78" fmla="*/ 8 w 28"/>
                <a:gd name="T79" fmla="*/ 17 h 34"/>
                <a:gd name="T80" fmla="*/ 8 w 28"/>
                <a:gd name="T81" fmla="*/ 15 h 34"/>
                <a:gd name="T82" fmla="*/ 9 w 28"/>
                <a:gd name="T83" fmla="*/ 14 h 34"/>
                <a:gd name="T84" fmla="*/ 8 w 28"/>
                <a:gd name="T85" fmla="*/ 14 h 34"/>
                <a:gd name="T86" fmla="*/ 8 w 28"/>
                <a:gd name="T87" fmla="*/ 12 h 34"/>
                <a:gd name="T88" fmla="*/ 8 w 28"/>
                <a:gd name="T89" fmla="*/ 12 h 34"/>
                <a:gd name="T90" fmla="*/ 8 w 28"/>
                <a:gd name="T91" fmla="*/ 12 h 34"/>
                <a:gd name="T92" fmla="*/ 9 w 28"/>
                <a:gd name="T93" fmla="*/ 11 h 34"/>
                <a:gd name="T94" fmla="*/ 14 w 28"/>
                <a:gd name="T95" fmla="*/ 6 h 34"/>
                <a:gd name="T96" fmla="*/ 20 w 28"/>
                <a:gd name="T97" fmla="*/ 2 h 3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"/>
                <a:gd name="T148" fmla="*/ 0 h 34"/>
                <a:gd name="T149" fmla="*/ 28 w 28"/>
                <a:gd name="T150" fmla="*/ 34 h 3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" h="34">
                  <a:moveTo>
                    <a:pt x="13" y="1"/>
                  </a:moveTo>
                  <a:cubicBezTo>
                    <a:pt x="14" y="1"/>
                    <a:pt x="15" y="1"/>
                    <a:pt x="16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8" y="1"/>
                    <a:pt x="21" y="1"/>
                    <a:pt x="24" y="1"/>
                  </a:cubicBezTo>
                  <a:cubicBezTo>
                    <a:pt x="25" y="1"/>
                    <a:pt x="27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5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20"/>
                    <a:pt x="17" y="29"/>
                    <a:pt x="15" y="31"/>
                  </a:cubicBezTo>
                  <a:cubicBezTo>
                    <a:pt x="12" y="34"/>
                    <a:pt x="11" y="33"/>
                    <a:pt x="8" y="32"/>
                  </a:cubicBezTo>
                  <a:cubicBezTo>
                    <a:pt x="5" y="30"/>
                    <a:pt x="2" y="29"/>
                    <a:pt x="0" y="28"/>
                  </a:cubicBezTo>
                  <a:cubicBezTo>
                    <a:pt x="0" y="28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7" y="6"/>
                    <a:pt x="8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3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4" name="Freeform 10903" descr="© INSCALE GmbH, 05.05.2010&#10;http://www.presentationload.com/">
              <a:extLst>
                <a:ext uri="{FF2B5EF4-FFF2-40B4-BE49-F238E27FC236}">
                  <a16:creationId xmlns:a16="http://schemas.microsoft.com/office/drawing/2014/main" id="{8E44DA57-036F-C840-8C10-5FB7B9ED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468"/>
              <a:ext cx="34" cy="34"/>
            </a:xfrm>
            <a:custGeom>
              <a:avLst/>
              <a:gdLst>
                <a:gd name="T0" fmla="*/ 8 w 22"/>
                <a:gd name="T1" fmla="*/ 0 h 22"/>
                <a:gd name="T2" fmla="*/ 12 w 22"/>
                <a:gd name="T3" fmla="*/ 2 h 22"/>
                <a:gd name="T4" fmla="*/ 12 w 22"/>
                <a:gd name="T5" fmla="*/ 2 h 22"/>
                <a:gd name="T6" fmla="*/ 12 w 22"/>
                <a:gd name="T7" fmla="*/ 2 h 22"/>
                <a:gd name="T8" fmla="*/ 14 w 22"/>
                <a:gd name="T9" fmla="*/ 2 h 22"/>
                <a:gd name="T10" fmla="*/ 14 w 22"/>
                <a:gd name="T11" fmla="*/ 2 h 22"/>
                <a:gd name="T12" fmla="*/ 14 w 22"/>
                <a:gd name="T13" fmla="*/ 2 h 22"/>
                <a:gd name="T14" fmla="*/ 14 w 22"/>
                <a:gd name="T15" fmla="*/ 2 h 22"/>
                <a:gd name="T16" fmla="*/ 15 w 22"/>
                <a:gd name="T17" fmla="*/ 2 h 22"/>
                <a:gd name="T18" fmla="*/ 15 w 22"/>
                <a:gd name="T19" fmla="*/ 2 h 22"/>
                <a:gd name="T20" fmla="*/ 15 w 22"/>
                <a:gd name="T21" fmla="*/ 2 h 22"/>
                <a:gd name="T22" fmla="*/ 15 w 22"/>
                <a:gd name="T23" fmla="*/ 2 h 22"/>
                <a:gd name="T24" fmla="*/ 15 w 22"/>
                <a:gd name="T25" fmla="*/ 2 h 22"/>
                <a:gd name="T26" fmla="*/ 17 w 22"/>
                <a:gd name="T27" fmla="*/ 2 h 22"/>
                <a:gd name="T28" fmla="*/ 19 w 22"/>
                <a:gd name="T29" fmla="*/ 2 h 22"/>
                <a:gd name="T30" fmla="*/ 19 w 22"/>
                <a:gd name="T31" fmla="*/ 2 h 22"/>
                <a:gd name="T32" fmla="*/ 19 w 22"/>
                <a:gd name="T33" fmla="*/ 2 h 22"/>
                <a:gd name="T34" fmla="*/ 19 w 22"/>
                <a:gd name="T35" fmla="*/ 2 h 22"/>
                <a:gd name="T36" fmla="*/ 19 w 22"/>
                <a:gd name="T37" fmla="*/ 2 h 22"/>
                <a:gd name="T38" fmla="*/ 20 w 22"/>
                <a:gd name="T39" fmla="*/ 0 h 22"/>
                <a:gd name="T40" fmla="*/ 22 w 22"/>
                <a:gd name="T41" fmla="*/ 0 h 22"/>
                <a:gd name="T42" fmla="*/ 22 w 22"/>
                <a:gd name="T43" fmla="*/ 0 h 22"/>
                <a:gd name="T44" fmla="*/ 25 w 22"/>
                <a:gd name="T45" fmla="*/ 3 h 22"/>
                <a:gd name="T46" fmla="*/ 25 w 22"/>
                <a:gd name="T47" fmla="*/ 3 h 22"/>
                <a:gd name="T48" fmla="*/ 28 w 22"/>
                <a:gd name="T49" fmla="*/ 15 h 22"/>
                <a:gd name="T50" fmla="*/ 32 w 22"/>
                <a:gd name="T51" fmla="*/ 25 h 22"/>
                <a:gd name="T52" fmla="*/ 32 w 22"/>
                <a:gd name="T53" fmla="*/ 25 h 22"/>
                <a:gd name="T54" fmla="*/ 32 w 22"/>
                <a:gd name="T55" fmla="*/ 25 h 22"/>
                <a:gd name="T56" fmla="*/ 32 w 22"/>
                <a:gd name="T57" fmla="*/ 26 h 22"/>
                <a:gd name="T58" fmla="*/ 32 w 22"/>
                <a:gd name="T59" fmla="*/ 26 h 22"/>
                <a:gd name="T60" fmla="*/ 32 w 22"/>
                <a:gd name="T61" fmla="*/ 26 h 22"/>
                <a:gd name="T62" fmla="*/ 32 w 22"/>
                <a:gd name="T63" fmla="*/ 26 h 22"/>
                <a:gd name="T64" fmla="*/ 32 w 22"/>
                <a:gd name="T65" fmla="*/ 26 h 22"/>
                <a:gd name="T66" fmla="*/ 32 w 22"/>
                <a:gd name="T67" fmla="*/ 26 h 22"/>
                <a:gd name="T68" fmla="*/ 31 w 22"/>
                <a:gd name="T69" fmla="*/ 26 h 22"/>
                <a:gd name="T70" fmla="*/ 31 w 22"/>
                <a:gd name="T71" fmla="*/ 26 h 22"/>
                <a:gd name="T72" fmla="*/ 31 w 22"/>
                <a:gd name="T73" fmla="*/ 26 h 22"/>
                <a:gd name="T74" fmla="*/ 31 w 22"/>
                <a:gd name="T75" fmla="*/ 26 h 22"/>
                <a:gd name="T76" fmla="*/ 31 w 22"/>
                <a:gd name="T77" fmla="*/ 26 h 22"/>
                <a:gd name="T78" fmla="*/ 31 w 22"/>
                <a:gd name="T79" fmla="*/ 26 h 22"/>
                <a:gd name="T80" fmla="*/ 29 w 22"/>
                <a:gd name="T81" fmla="*/ 26 h 22"/>
                <a:gd name="T82" fmla="*/ 29 w 22"/>
                <a:gd name="T83" fmla="*/ 26 h 22"/>
                <a:gd name="T84" fmla="*/ 29 w 22"/>
                <a:gd name="T85" fmla="*/ 26 h 22"/>
                <a:gd name="T86" fmla="*/ 29 w 22"/>
                <a:gd name="T87" fmla="*/ 26 h 22"/>
                <a:gd name="T88" fmla="*/ 29 w 22"/>
                <a:gd name="T89" fmla="*/ 26 h 22"/>
                <a:gd name="T90" fmla="*/ 28 w 22"/>
                <a:gd name="T91" fmla="*/ 28 h 22"/>
                <a:gd name="T92" fmla="*/ 28 w 22"/>
                <a:gd name="T93" fmla="*/ 28 h 22"/>
                <a:gd name="T94" fmla="*/ 28 w 22"/>
                <a:gd name="T95" fmla="*/ 28 h 22"/>
                <a:gd name="T96" fmla="*/ 28 w 22"/>
                <a:gd name="T97" fmla="*/ 28 h 22"/>
                <a:gd name="T98" fmla="*/ 28 w 22"/>
                <a:gd name="T99" fmla="*/ 28 h 22"/>
                <a:gd name="T100" fmla="*/ 28 w 22"/>
                <a:gd name="T101" fmla="*/ 28 h 22"/>
                <a:gd name="T102" fmla="*/ 28 w 22"/>
                <a:gd name="T103" fmla="*/ 28 h 22"/>
                <a:gd name="T104" fmla="*/ 19 w 22"/>
                <a:gd name="T105" fmla="*/ 31 h 22"/>
                <a:gd name="T106" fmla="*/ 14 w 22"/>
                <a:gd name="T107" fmla="*/ 34 h 22"/>
                <a:gd name="T108" fmla="*/ 14 w 22"/>
                <a:gd name="T109" fmla="*/ 34 h 22"/>
                <a:gd name="T110" fmla="*/ 14 w 22"/>
                <a:gd name="T111" fmla="*/ 32 h 22"/>
                <a:gd name="T112" fmla="*/ 8 w 22"/>
                <a:gd name="T113" fmla="*/ 32 h 22"/>
                <a:gd name="T114" fmla="*/ 2 w 22"/>
                <a:gd name="T115" fmla="*/ 29 h 22"/>
                <a:gd name="T116" fmla="*/ 3 w 22"/>
                <a:gd name="T117" fmla="*/ 19 h 22"/>
                <a:gd name="T118" fmla="*/ 2 w 22"/>
                <a:gd name="T119" fmla="*/ 19 h 22"/>
                <a:gd name="T120" fmla="*/ 8 w 22"/>
                <a:gd name="T121" fmla="*/ 0 h 22"/>
                <a:gd name="T122" fmla="*/ 8 w 22"/>
                <a:gd name="T123" fmla="*/ 0 h 22"/>
                <a:gd name="T124" fmla="*/ 8 w 22"/>
                <a:gd name="T125" fmla="*/ 0 h 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"/>
                <a:gd name="T190" fmla="*/ 0 h 22"/>
                <a:gd name="T191" fmla="*/ 22 w 22"/>
                <a:gd name="T192" fmla="*/ 22 h 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" h="22">
                  <a:moveTo>
                    <a:pt x="5" y="0"/>
                  </a:moveTo>
                  <a:cubicBezTo>
                    <a:pt x="6" y="0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4"/>
                    <a:pt x="18" y="8"/>
                    <a:pt x="18" y="10"/>
                  </a:cubicBezTo>
                  <a:cubicBezTo>
                    <a:pt x="20" y="11"/>
                    <a:pt x="22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9"/>
                    <a:pt x="14" y="19"/>
                    <a:pt x="12" y="20"/>
                  </a:cubicBezTo>
                  <a:cubicBezTo>
                    <a:pt x="11" y="21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8" y="22"/>
                    <a:pt x="9" y="21"/>
                  </a:cubicBezTo>
                  <a:cubicBezTo>
                    <a:pt x="7" y="20"/>
                    <a:pt x="6" y="21"/>
                    <a:pt x="5" y="21"/>
                  </a:cubicBezTo>
                  <a:cubicBezTo>
                    <a:pt x="3" y="21"/>
                    <a:pt x="3" y="21"/>
                    <a:pt x="1" y="19"/>
                  </a:cubicBezTo>
                  <a:cubicBezTo>
                    <a:pt x="0" y="18"/>
                    <a:pt x="2" y="13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2" y="7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5" name="Freeform 10904" descr="© INSCALE GmbH, 05.05.2010&#10;http://www.presentationload.com/">
              <a:extLst>
                <a:ext uri="{FF2B5EF4-FFF2-40B4-BE49-F238E27FC236}">
                  <a16:creationId xmlns:a16="http://schemas.microsoft.com/office/drawing/2014/main" id="{DCB6D1C0-F589-5249-9730-95697E72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466"/>
              <a:ext cx="32" cy="39"/>
            </a:xfrm>
            <a:custGeom>
              <a:avLst/>
              <a:gdLst>
                <a:gd name="T0" fmla="*/ 26 w 21"/>
                <a:gd name="T1" fmla="*/ 6 h 25"/>
                <a:gd name="T2" fmla="*/ 27 w 21"/>
                <a:gd name="T3" fmla="*/ 9 h 25"/>
                <a:gd name="T4" fmla="*/ 26 w 21"/>
                <a:gd name="T5" fmla="*/ 23 h 25"/>
                <a:gd name="T6" fmla="*/ 30 w 21"/>
                <a:gd name="T7" fmla="*/ 34 h 25"/>
                <a:gd name="T8" fmla="*/ 24 w 21"/>
                <a:gd name="T9" fmla="*/ 39 h 25"/>
                <a:gd name="T10" fmla="*/ 23 w 21"/>
                <a:gd name="T11" fmla="*/ 36 h 25"/>
                <a:gd name="T12" fmla="*/ 17 w 21"/>
                <a:gd name="T13" fmla="*/ 30 h 25"/>
                <a:gd name="T14" fmla="*/ 9 w 21"/>
                <a:gd name="T15" fmla="*/ 31 h 25"/>
                <a:gd name="T16" fmla="*/ 5 w 21"/>
                <a:gd name="T17" fmla="*/ 25 h 25"/>
                <a:gd name="T18" fmla="*/ 2 w 21"/>
                <a:gd name="T19" fmla="*/ 12 h 25"/>
                <a:gd name="T20" fmla="*/ 8 w 21"/>
                <a:gd name="T21" fmla="*/ 6 h 25"/>
                <a:gd name="T22" fmla="*/ 11 w 21"/>
                <a:gd name="T23" fmla="*/ 3 h 25"/>
                <a:gd name="T24" fmla="*/ 26 w 21"/>
                <a:gd name="T25" fmla="*/ 6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5"/>
                <a:gd name="T41" fmla="*/ 21 w 21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5">
                  <a:moveTo>
                    <a:pt x="17" y="4"/>
                  </a:moveTo>
                  <a:cubicBezTo>
                    <a:pt x="17" y="4"/>
                    <a:pt x="17" y="5"/>
                    <a:pt x="18" y="6"/>
                  </a:cubicBezTo>
                  <a:cubicBezTo>
                    <a:pt x="18" y="8"/>
                    <a:pt x="16" y="13"/>
                    <a:pt x="17" y="15"/>
                  </a:cubicBezTo>
                  <a:cubicBezTo>
                    <a:pt x="19" y="18"/>
                    <a:pt x="21" y="19"/>
                    <a:pt x="20" y="22"/>
                  </a:cubicBezTo>
                  <a:cubicBezTo>
                    <a:pt x="19" y="24"/>
                    <a:pt x="18" y="23"/>
                    <a:pt x="16" y="25"/>
                  </a:cubicBezTo>
                  <a:cubicBezTo>
                    <a:pt x="16" y="24"/>
                    <a:pt x="15" y="23"/>
                    <a:pt x="15" y="23"/>
                  </a:cubicBezTo>
                  <a:cubicBezTo>
                    <a:pt x="13" y="21"/>
                    <a:pt x="12" y="20"/>
                    <a:pt x="11" y="19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5" y="19"/>
                    <a:pt x="3" y="17"/>
                    <a:pt x="3" y="16"/>
                  </a:cubicBezTo>
                  <a:cubicBezTo>
                    <a:pt x="1" y="13"/>
                    <a:pt x="0" y="11"/>
                    <a:pt x="1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5" y="4"/>
                    <a:pt x="6" y="2"/>
                    <a:pt x="7" y="2"/>
                  </a:cubicBezTo>
                  <a:cubicBezTo>
                    <a:pt x="10" y="0"/>
                    <a:pt x="14" y="2"/>
                    <a:pt x="17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6" name="Freeform 10905" descr="© INSCALE GmbH, 05.05.2010&#10;http://www.presentationload.com/">
              <a:extLst>
                <a:ext uri="{FF2B5EF4-FFF2-40B4-BE49-F238E27FC236}">
                  <a16:creationId xmlns:a16="http://schemas.microsoft.com/office/drawing/2014/main" id="{F5682BC7-52D3-0D43-8C74-C470114E2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477"/>
              <a:ext cx="39" cy="42"/>
            </a:xfrm>
            <a:custGeom>
              <a:avLst/>
              <a:gdLst>
                <a:gd name="T0" fmla="*/ 37 w 25"/>
                <a:gd name="T1" fmla="*/ 0 h 27"/>
                <a:gd name="T2" fmla="*/ 37 w 25"/>
                <a:gd name="T3" fmla="*/ 9 h 27"/>
                <a:gd name="T4" fmla="*/ 37 w 25"/>
                <a:gd name="T5" fmla="*/ 26 h 27"/>
                <a:gd name="T6" fmla="*/ 36 w 25"/>
                <a:gd name="T7" fmla="*/ 42 h 27"/>
                <a:gd name="T8" fmla="*/ 34 w 25"/>
                <a:gd name="T9" fmla="*/ 42 h 27"/>
                <a:gd name="T10" fmla="*/ 33 w 25"/>
                <a:gd name="T11" fmla="*/ 42 h 27"/>
                <a:gd name="T12" fmla="*/ 31 w 25"/>
                <a:gd name="T13" fmla="*/ 42 h 27"/>
                <a:gd name="T14" fmla="*/ 31 w 25"/>
                <a:gd name="T15" fmla="*/ 42 h 27"/>
                <a:gd name="T16" fmla="*/ 31 w 25"/>
                <a:gd name="T17" fmla="*/ 42 h 27"/>
                <a:gd name="T18" fmla="*/ 30 w 25"/>
                <a:gd name="T19" fmla="*/ 42 h 27"/>
                <a:gd name="T20" fmla="*/ 28 w 25"/>
                <a:gd name="T21" fmla="*/ 42 h 27"/>
                <a:gd name="T22" fmla="*/ 23 w 25"/>
                <a:gd name="T23" fmla="*/ 42 h 27"/>
                <a:gd name="T24" fmla="*/ 12 w 25"/>
                <a:gd name="T25" fmla="*/ 42 h 27"/>
                <a:gd name="T26" fmla="*/ 11 w 25"/>
                <a:gd name="T27" fmla="*/ 42 h 27"/>
                <a:gd name="T28" fmla="*/ 5 w 25"/>
                <a:gd name="T29" fmla="*/ 42 h 27"/>
                <a:gd name="T30" fmla="*/ 0 w 25"/>
                <a:gd name="T31" fmla="*/ 42 h 27"/>
                <a:gd name="T32" fmla="*/ 0 w 25"/>
                <a:gd name="T33" fmla="*/ 25 h 27"/>
                <a:gd name="T34" fmla="*/ 2 w 25"/>
                <a:gd name="T35" fmla="*/ 9 h 27"/>
                <a:gd name="T36" fmla="*/ 3 w 25"/>
                <a:gd name="T37" fmla="*/ 2 h 27"/>
                <a:gd name="T38" fmla="*/ 5 w 25"/>
                <a:gd name="T39" fmla="*/ 2 h 27"/>
                <a:gd name="T40" fmla="*/ 5 w 25"/>
                <a:gd name="T41" fmla="*/ 2 h 27"/>
                <a:gd name="T42" fmla="*/ 6 w 25"/>
                <a:gd name="T43" fmla="*/ 5 h 27"/>
                <a:gd name="T44" fmla="*/ 6 w 25"/>
                <a:gd name="T45" fmla="*/ 2 h 27"/>
                <a:gd name="T46" fmla="*/ 9 w 25"/>
                <a:gd name="T47" fmla="*/ 5 h 27"/>
                <a:gd name="T48" fmla="*/ 9 w 25"/>
                <a:gd name="T49" fmla="*/ 2 h 27"/>
                <a:gd name="T50" fmla="*/ 14 w 25"/>
                <a:gd name="T51" fmla="*/ 2 h 27"/>
                <a:gd name="T52" fmla="*/ 14 w 25"/>
                <a:gd name="T53" fmla="*/ 2 h 27"/>
                <a:gd name="T54" fmla="*/ 17 w 25"/>
                <a:gd name="T55" fmla="*/ 3 h 27"/>
                <a:gd name="T56" fmla="*/ 19 w 25"/>
                <a:gd name="T57" fmla="*/ 3 h 27"/>
                <a:gd name="T58" fmla="*/ 22 w 25"/>
                <a:gd name="T59" fmla="*/ 3 h 27"/>
                <a:gd name="T60" fmla="*/ 23 w 25"/>
                <a:gd name="T61" fmla="*/ 3 h 27"/>
                <a:gd name="T62" fmla="*/ 28 w 25"/>
                <a:gd name="T63" fmla="*/ 3 h 27"/>
                <a:gd name="T64" fmla="*/ 28 w 25"/>
                <a:gd name="T65" fmla="*/ 3 h 27"/>
                <a:gd name="T66" fmla="*/ 30 w 25"/>
                <a:gd name="T67" fmla="*/ 0 h 27"/>
                <a:gd name="T68" fmla="*/ 37 w 25"/>
                <a:gd name="T69" fmla="*/ 0 h 27"/>
                <a:gd name="T70" fmla="*/ 37 w 25"/>
                <a:gd name="T71" fmla="*/ 0 h 27"/>
                <a:gd name="T72" fmla="*/ 37 w 25"/>
                <a:gd name="T73" fmla="*/ 0 h 2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27"/>
                <a:gd name="T113" fmla="*/ 25 w 25"/>
                <a:gd name="T114" fmla="*/ 27 h 2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27">
                  <a:moveTo>
                    <a:pt x="24" y="0"/>
                  </a:moveTo>
                  <a:cubicBezTo>
                    <a:pt x="24" y="2"/>
                    <a:pt x="25" y="5"/>
                    <a:pt x="24" y="6"/>
                  </a:cubicBezTo>
                  <a:cubicBezTo>
                    <a:pt x="24" y="9"/>
                    <a:pt x="25" y="14"/>
                    <a:pt x="24" y="17"/>
                  </a:cubicBezTo>
                  <a:cubicBezTo>
                    <a:pt x="24" y="19"/>
                    <a:pt x="24" y="27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2" y="27"/>
                    <a:pt x="22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7"/>
                    <a:pt x="16" y="27"/>
                    <a:pt x="15" y="27"/>
                  </a:cubicBezTo>
                  <a:cubicBezTo>
                    <a:pt x="13" y="27"/>
                    <a:pt x="10" y="26"/>
                    <a:pt x="8" y="27"/>
                  </a:cubicBezTo>
                  <a:cubicBezTo>
                    <a:pt x="8" y="26"/>
                    <a:pt x="7" y="27"/>
                    <a:pt x="7" y="27"/>
                  </a:cubicBezTo>
                  <a:cubicBezTo>
                    <a:pt x="6" y="26"/>
                    <a:pt x="4" y="27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0" y="23"/>
                    <a:pt x="0" y="20"/>
                    <a:pt x="0" y="16"/>
                  </a:cubicBezTo>
                  <a:cubicBezTo>
                    <a:pt x="2" y="17"/>
                    <a:pt x="1" y="8"/>
                    <a:pt x="1" y="6"/>
                  </a:cubicBezTo>
                  <a:cubicBezTo>
                    <a:pt x="3" y="6"/>
                    <a:pt x="3" y="3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1"/>
                    <a:pt x="19" y="2"/>
                    <a:pt x="19" y="0"/>
                  </a:cubicBezTo>
                  <a:cubicBezTo>
                    <a:pt x="21" y="0"/>
                    <a:pt x="22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7" name="Freeform 10906" descr="© INSCALE GmbH, 05.05.2010&#10;http://www.presentationload.com/">
              <a:extLst>
                <a:ext uri="{FF2B5EF4-FFF2-40B4-BE49-F238E27FC236}">
                  <a16:creationId xmlns:a16="http://schemas.microsoft.com/office/drawing/2014/main" id="{97A74591-F32A-4041-BA07-3B131475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477"/>
              <a:ext cx="37" cy="44"/>
            </a:xfrm>
            <a:custGeom>
              <a:avLst/>
              <a:gdLst>
                <a:gd name="T0" fmla="*/ 0 w 24"/>
                <a:gd name="T1" fmla="*/ 0 h 28"/>
                <a:gd name="T2" fmla="*/ 5 w 24"/>
                <a:gd name="T3" fmla="*/ 0 h 28"/>
                <a:gd name="T4" fmla="*/ 5 w 24"/>
                <a:gd name="T5" fmla="*/ 0 h 28"/>
                <a:gd name="T6" fmla="*/ 6 w 24"/>
                <a:gd name="T7" fmla="*/ 5 h 28"/>
                <a:gd name="T8" fmla="*/ 14 w 24"/>
                <a:gd name="T9" fmla="*/ 5 h 28"/>
                <a:gd name="T10" fmla="*/ 15 w 24"/>
                <a:gd name="T11" fmla="*/ 5 h 28"/>
                <a:gd name="T12" fmla="*/ 20 w 24"/>
                <a:gd name="T13" fmla="*/ 3 h 28"/>
                <a:gd name="T14" fmla="*/ 22 w 24"/>
                <a:gd name="T15" fmla="*/ 5 h 28"/>
                <a:gd name="T16" fmla="*/ 23 w 24"/>
                <a:gd name="T17" fmla="*/ 5 h 28"/>
                <a:gd name="T18" fmla="*/ 25 w 24"/>
                <a:gd name="T19" fmla="*/ 5 h 28"/>
                <a:gd name="T20" fmla="*/ 26 w 24"/>
                <a:gd name="T21" fmla="*/ 5 h 28"/>
                <a:gd name="T22" fmla="*/ 31 w 24"/>
                <a:gd name="T23" fmla="*/ 5 h 28"/>
                <a:gd name="T24" fmla="*/ 34 w 24"/>
                <a:gd name="T25" fmla="*/ 5 h 28"/>
                <a:gd name="T26" fmla="*/ 34 w 24"/>
                <a:gd name="T27" fmla="*/ 5 h 28"/>
                <a:gd name="T28" fmla="*/ 37 w 24"/>
                <a:gd name="T29" fmla="*/ 5 h 28"/>
                <a:gd name="T30" fmla="*/ 37 w 24"/>
                <a:gd name="T31" fmla="*/ 28 h 28"/>
                <a:gd name="T32" fmla="*/ 31 w 24"/>
                <a:gd name="T33" fmla="*/ 28 h 28"/>
                <a:gd name="T34" fmla="*/ 31 w 24"/>
                <a:gd name="T35" fmla="*/ 30 h 28"/>
                <a:gd name="T36" fmla="*/ 29 w 24"/>
                <a:gd name="T37" fmla="*/ 30 h 28"/>
                <a:gd name="T38" fmla="*/ 29 w 24"/>
                <a:gd name="T39" fmla="*/ 30 h 28"/>
                <a:gd name="T40" fmla="*/ 29 w 24"/>
                <a:gd name="T41" fmla="*/ 30 h 28"/>
                <a:gd name="T42" fmla="*/ 29 w 24"/>
                <a:gd name="T43" fmla="*/ 30 h 28"/>
                <a:gd name="T44" fmla="*/ 28 w 24"/>
                <a:gd name="T45" fmla="*/ 30 h 28"/>
                <a:gd name="T46" fmla="*/ 28 w 24"/>
                <a:gd name="T47" fmla="*/ 30 h 28"/>
                <a:gd name="T48" fmla="*/ 28 w 24"/>
                <a:gd name="T49" fmla="*/ 30 h 28"/>
                <a:gd name="T50" fmla="*/ 28 w 24"/>
                <a:gd name="T51" fmla="*/ 30 h 28"/>
                <a:gd name="T52" fmla="*/ 28 w 24"/>
                <a:gd name="T53" fmla="*/ 31 h 28"/>
                <a:gd name="T54" fmla="*/ 28 w 24"/>
                <a:gd name="T55" fmla="*/ 33 h 28"/>
                <a:gd name="T56" fmla="*/ 28 w 24"/>
                <a:gd name="T57" fmla="*/ 33 h 28"/>
                <a:gd name="T58" fmla="*/ 28 w 24"/>
                <a:gd name="T59" fmla="*/ 35 h 28"/>
                <a:gd name="T60" fmla="*/ 28 w 24"/>
                <a:gd name="T61" fmla="*/ 35 h 28"/>
                <a:gd name="T62" fmla="*/ 28 w 24"/>
                <a:gd name="T63" fmla="*/ 35 h 28"/>
                <a:gd name="T64" fmla="*/ 28 w 24"/>
                <a:gd name="T65" fmla="*/ 35 h 28"/>
                <a:gd name="T66" fmla="*/ 28 w 24"/>
                <a:gd name="T67" fmla="*/ 36 h 28"/>
                <a:gd name="T68" fmla="*/ 26 w 24"/>
                <a:gd name="T69" fmla="*/ 38 h 28"/>
                <a:gd name="T70" fmla="*/ 26 w 24"/>
                <a:gd name="T71" fmla="*/ 38 h 28"/>
                <a:gd name="T72" fmla="*/ 26 w 24"/>
                <a:gd name="T73" fmla="*/ 38 h 28"/>
                <a:gd name="T74" fmla="*/ 26 w 24"/>
                <a:gd name="T75" fmla="*/ 38 h 28"/>
                <a:gd name="T76" fmla="*/ 25 w 24"/>
                <a:gd name="T77" fmla="*/ 38 h 28"/>
                <a:gd name="T78" fmla="*/ 25 w 24"/>
                <a:gd name="T79" fmla="*/ 38 h 28"/>
                <a:gd name="T80" fmla="*/ 23 w 24"/>
                <a:gd name="T81" fmla="*/ 39 h 28"/>
                <a:gd name="T82" fmla="*/ 23 w 24"/>
                <a:gd name="T83" fmla="*/ 39 h 28"/>
                <a:gd name="T84" fmla="*/ 23 w 24"/>
                <a:gd name="T85" fmla="*/ 39 h 28"/>
                <a:gd name="T86" fmla="*/ 23 w 24"/>
                <a:gd name="T87" fmla="*/ 39 h 28"/>
                <a:gd name="T88" fmla="*/ 23 w 24"/>
                <a:gd name="T89" fmla="*/ 39 h 28"/>
                <a:gd name="T90" fmla="*/ 22 w 24"/>
                <a:gd name="T91" fmla="*/ 39 h 28"/>
                <a:gd name="T92" fmla="*/ 22 w 24"/>
                <a:gd name="T93" fmla="*/ 42 h 28"/>
                <a:gd name="T94" fmla="*/ 20 w 24"/>
                <a:gd name="T95" fmla="*/ 42 h 28"/>
                <a:gd name="T96" fmla="*/ 17 w 24"/>
                <a:gd name="T97" fmla="*/ 42 h 28"/>
                <a:gd name="T98" fmla="*/ 14 w 24"/>
                <a:gd name="T99" fmla="*/ 42 h 28"/>
                <a:gd name="T100" fmla="*/ 12 w 24"/>
                <a:gd name="T101" fmla="*/ 42 h 28"/>
                <a:gd name="T102" fmla="*/ 3 w 24"/>
                <a:gd name="T103" fmla="*/ 42 h 28"/>
                <a:gd name="T104" fmla="*/ 5 w 24"/>
                <a:gd name="T105" fmla="*/ 42 h 28"/>
                <a:gd name="T106" fmla="*/ 3 w 24"/>
                <a:gd name="T107" fmla="*/ 42 h 28"/>
                <a:gd name="T108" fmla="*/ 3 w 24"/>
                <a:gd name="T109" fmla="*/ 41 h 28"/>
                <a:gd name="T110" fmla="*/ 3 w 24"/>
                <a:gd name="T111" fmla="*/ 42 h 28"/>
                <a:gd name="T112" fmla="*/ 0 w 24"/>
                <a:gd name="T113" fmla="*/ 42 h 28"/>
                <a:gd name="T114" fmla="*/ 0 w 24"/>
                <a:gd name="T115" fmla="*/ 35 h 28"/>
                <a:gd name="T116" fmla="*/ 0 w 24"/>
                <a:gd name="T117" fmla="*/ 27 h 28"/>
                <a:gd name="T118" fmla="*/ 0 w 24"/>
                <a:gd name="T119" fmla="*/ 9 h 28"/>
                <a:gd name="T120" fmla="*/ 0 w 24"/>
                <a:gd name="T121" fmla="*/ 0 h 28"/>
                <a:gd name="T122" fmla="*/ 0 w 24"/>
                <a:gd name="T123" fmla="*/ 0 h 28"/>
                <a:gd name="T124" fmla="*/ 0 w 24"/>
                <a:gd name="T125" fmla="*/ 0 h 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"/>
                <a:gd name="T190" fmla="*/ 0 h 28"/>
                <a:gd name="T191" fmla="*/ 24 w 24"/>
                <a:gd name="T192" fmla="*/ 28 h 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" h="2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5" y="2"/>
                    <a:pt x="4" y="3"/>
                  </a:cubicBezTo>
                  <a:cubicBezTo>
                    <a:pt x="6" y="3"/>
                    <a:pt x="8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1" y="3"/>
                    <a:pt x="13" y="3"/>
                    <a:pt x="13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8"/>
                    <a:pt x="24" y="13"/>
                    <a:pt x="24" y="18"/>
                  </a:cubicBezTo>
                  <a:cubicBezTo>
                    <a:pt x="23" y="18"/>
                    <a:pt x="21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6" y="27"/>
                    <a:pt x="4" y="27"/>
                    <a:pt x="2" y="27"/>
                  </a:cubicBezTo>
                  <a:cubicBezTo>
                    <a:pt x="3" y="27"/>
                    <a:pt x="2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7"/>
                    <a:pt x="2" y="27"/>
                  </a:cubicBezTo>
                  <a:cubicBezTo>
                    <a:pt x="2" y="28"/>
                    <a:pt x="0" y="27"/>
                    <a:pt x="0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0" y="20"/>
                    <a:pt x="0" y="19"/>
                    <a:pt x="0" y="17"/>
                  </a:cubicBezTo>
                  <a:cubicBezTo>
                    <a:pt x="1" y="14"/>
                    <a:pt x="0" y="9"/>
                    <a:pt x="0" y="6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8" name="Freeform 10907" descr="© INSCALE GmbH, 05.05.2010&#10;http://www.presentationload.com/">
              <a:extLst>
                <a:ext uri="{FF2B5EF4-FFF2-40B4-BE49-F238E27FC236}">
                  <a16:creationId xmlns:a16="http://schemas.microsoft.com/office/drawing/2014/main" id="{D3AE2D8F-2339-924A-A80F-3EEE347EF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487"/>
              <a:ext cx="31" cy="35"/>
            </a:xfrm>
            <a:custGeom>
              <a:avLst/>
              <a:gdLst>
                <a:gd name="T0" fmla="*/ 29 w 20"/>
                <a:gd name="T1" fmla="*/ 2 h 23"/>
                <a:gd name="T2" fmla="*/ 29 w 20"/>
                <a:gd name="T3" fmla="*/ 2 h 23"/>
                <a:gd name="T4" fmla="*/ 29 w 20"/>
                <a:gd name="T5" fmla="*/ 2 h 23"/>
                <a:gd name="T6" fmla="*/ 31 w 20"/>
                <a:gd name="T7" fmla="*/ 6 h 23"/>
                <a:gd name="T8" fmla="*/ 31 w 20"/>
                <a:gd name="T9" fmla="*/ 6 h 23"/>
                <a:gd name="T10" fmla="*/ 31 w 20"/>
                <a:gd name="T11" fmla="*/ 8 h 23"/>
                <a:gd name="T12" fmla="*/ 31 w 20"/>
                <a:gd name="T13" fmla="*/ 8 h 23"/>
                <a:gd name="T14" fmla="*/ 29 w 20"/>
                <a:gd name="T15" fmla="*/ 9 h 23"/>
                <a:gd name="T16" fmla="*/ 29 w 20"/>
                <a:gd name="T17" fmla="*/ 12 h 23"/>
                <a:gd name="T18" fmla="*/ 28 w 20"/>
                <a:gd name="T19" fmla="*/ 14 h 23"/>
                <a:gd name="T20" fmla="*/ 28 w 20"/>
                <a:gd name="T21" fmla="*/ 14 h 23"/>
                <a:gd name="T22" fmla="*/ 28 w 20"/>
                <a:gd name="T23" fmla="*/ 14 h 23"/>
                <a:gd name="T24" fmla="*/ 28 w 20"/>
                <a:gd name="T25" fmla="*/ 15 h 23"/>
                <a:gd name="T26" fmla="*/ 28 w 20"/>
                <a:gd name="T27" fmla="*/ 15 h 23"/>
                <a:gd name="T28" fmla="*/ 28 w 20"/>
                <a:gd name="T29" fmla="*/ 15 h 23"/>
                <a:gd name="T30" fmla="*/ 26 w 20"/>
                <a:gd name="T31" fmla="*/ 17 h 23"/>
                <a:gd name="T32" fmla="*/ 25 w 20"/>
                <a:gd name="T33" fmla="*/ 18 h 23"/>
                <a:gd name="T34" fmla="*/ 25 w 20"/>
                <a:gd name="T35" fmla="*/ 18 h 23"/>
                <a:gd name="T36" fmla="*/ 25 w 20"/>
                <a:gd name="T37" fmla="*/ 18 h 23"/>
                <a:gd name="T38" fmla="*/ 23 w 20"/>
                <a:gd name="T39" fmla="*/ 18 h 23"/>
                <a:gd name="T40" fmla="*/ 23 w 20"/>
                <a:gd name="T41" fmla="*/ 18 h 23"/>
                <a:gd name="T42" fmla="*/ 22 w 20"/>
                <a:gd name="T43" fmla="*/ 18 h 23"/>
                <a:gd name="T44" fmla="*/ 22 w 20"/>
                <a:gd name="T45" fmla="*/ 18 h 23"/>
                <a:gd name="T46" fmla="*/ 20 w 20"/>
                <a:gd name="T47" fmla="*/ 18 h 23"/>
                <a:gd name="T48" fmla="*/ 20 w 20"/>
                <a:gd name="T49" fmla="*/ 18 h 23"/>
                <a:gd name="T50" fmla="*/ 20 w 20"/>
                <a:gd name="T51" fmla="*/ 18 h 23"/>
                <a:gd name="T52" fmla="*/ 19 w 20"/>
                <a:gd name="T53" fmla="*/ 20 h 23"/>
                <a:gd name="T54" fmla="*/ 14 w 20"/>
                <a:gd name="T55" fmla="*/ 35 h 23"/>
                <a:gd name="T56" fmla="*/ 12 w 20"/>
                <a:gd name="T57" fmla="*/ 35 h 23"/>
                <a:gd name="T58" fmla="*/ 12 w 20"/>
                <a:gd name="T59" fmla="*/ 35 h 23"/>
                <a:gd name="T60" fmla="*/ 12 w 20"/>
                <a:gd name="T61" fmla="*/ 35 h 23"/>
                <a:gd name="T62" fmla="*/ 11 w 20"/>
                <a:gd name="T63" fmla="*/ 35 h 23"/>
                <a:gd name="T64" fmla="*/ 9 w 20"/>
                <a:gd name="T65" fmla="*/ 33 h 23"/>
                <a:gd name="T66" fmla="*/ 8 w 20"/>
                <a:gd name="T67" fmla="*/ 33 h 23"/>
                <a:gd name="T68" fmla="*/ 8 w 20"/>
                <a:gd name="T69" fmla="*/ 33 h 23"/>
                <a:gd name="T70" fmla="*/ 8 w 20"/>
                <a:gd name="T71" fmla="*/ 32 h 23"/>
                <a:gd name="T72" fmla="*/ 6 w 20"/>
                <a:gd name="T73" fmla="*/ 30 h 23"/>
                <a:gd name="T74" fmla="*/ 6 w 20"/>
                <a:gd name="T75" fmla="*/ 30 h 23"/>
                <a:gd name="T76" fmla="*/ 5 w 20"/>
                <a:gd name="T77" fmla="*/ 30 h 23"/>
                <a:gd name="T78" fmla="*/ 5 w 20"/>
                <a:gd name="T79" fmla="*/ 30 h 23"/>
                <a:gd name="T80" fmla="*/ 3 w 20"/>
                <a:gd name="T81" fmla="*/ 29 h 23"/>
                <a:gd name="T82" fmla="*/ 3 w 20"/>
                <a:gd name="T83" fmla="*/ 30 h 23"/>
                <a:gd name="T84" fmla="*/ 2 w 20"/>
                <a:gd name="T85" fmla="*/ 29 h 23"/>
                <a:gd name="T86" fmla="*/ 2 w 20"/>
                <a:gd name="T87" fmla="*/ 29 h 23"/>
                <a:gd name="T88" fmla="*/ 0 w 20"/>
                <a:gd name="T89" fmla="*/ 29 h 23"/>
                <a:gd name="T90" fmla="*/ 0 w 20"/>
                <a:gd name="T91" fmla="*/ 2 h 23"/>
                <a:gd name="T92" fmla="*/ 17 w 20"/>
                <a:gd name="T93" fmla="*/ 2 h 23"/>
                <a:gd name="T94" fmla="*/ 25 w 20"/>
                <a:gd name="T95" fmla="*/ 2 h 23"/>
                <a:gd name="T96" fmla="*/ 28 w 20"/>
                <a:gd name="T97" fmla="*/ 2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"/>
                <a:gd name="T148" fmla="*/ 0 h 23"/>
                <a:gd name="T149" fmla="*/ 20 w 20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" h="23">
                  <a:moveTo>
                    <a:pt x="18" y="1"/>
                  </a:move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6"/>
                    <a:pt x="7" y="21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4" y="21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8" y="0"/>
                    <a:pt x="11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9" name="Freeform 10908" descr="© INSCALE GmbH, 05.05.2010&#10;http://www.presentationload.com/">
              <a:extLst>
                <a:ext uri="{FF2B5EF4-FFF2-40B4-BE49-F238E27FC236}">
                  <a16:creationId xmlns:a16="http://schemas.microsoft.com/office/drawing/2014/main" id="{121DD2FA-99D0-474C-B8C2-68D50E457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492"/>
              <a:ext cx="46" cy="41"/>
            </a:xfrm>
            <a:custGeom>
              <a:avLst/>
              <a:gdLst>
                <a:gd name="T0" fmla="*/ 41 w 29"/>
                <a:gd name="T1" fmla="*/ 13 h 26"/>
                <a:gd name="T2" fmla="*/ 44 w 29"/>
                <a:gd name="T3" fmla="*/ 24 h 26"/>
                <a:gd name="T4" fmla="*/ 43 w 29"/>
                <a:gd name="T5" fmla="*/ 24 h 26"/>
                <a:gd name="T6" fmla="*/ 43 w 29"/>
                <a:gd name="T7" fmla="*/ 25 h 26"/>
                <a:gd name="T8" fmla="*/ 43 w 29"/>
                <a:gd name="T9" fmla="*/ 27 h 26"/>
                <a:gd name="T10" fmla="*/ 43 w 29"/>
                <a:gd name="T11" fmla="*/ 27 h 26"/>
                <a:gd name="T12" fmla="*/ 43 w 29"/>
                <a:gd name="T13" fmla="*/ 27 h 26"/>
                <a:gd name="T14" fmla="*/ 43 w 29"/>
                <a:gd name="T15" fmla="*/ 27 h 26"/>
                <a:gd name="T16" fmla="*/ 43 w 29"/>
                <a:gd name="T17" fmla="*/ 28 h 26"/>
                <a:gd name="T18" fmla="*/ 43 w 29"/>
                <a:gd name="T19" fmla="*/ 30 h 26"/>
                <a:gd name="T20" fmla="*/ 41 w 29"/>
                <a:gd name="T21" fmla="*/ 30 h 26"/>
                <a:gd name="T22" fmla="*/ 41 w 29"/>
                <a:gd name="T23" fmla="*/ 33 h 26"/>
                <a:gd name="T24" fmla="*/ 32 w 29"/>
                <a:gd name="T25" fmla="*/ 38 h 26"/>
                <a:gd name="T26" fmla="*/ 30 w 29"/>
                <a:gd name="T27" fmla="*/ 38 h 26"/>
                <a:gd name="T28" fmla="*/ 24 w 29"/>
                <a:gd name="T29" fmla="*/ 33 h 26"/>
                <a:gd name="T30" fmla="*/ 24 w 29"/>
                <a:gd name="T31" fmla="*/ 33 h 26"/>
                <a:gd name="T32" fmla="*/ 24 w 29"/>
                <a:gd name="T33" fmla="*/ 32 h 26"/>
                <a:gd name="T34" fmla="*/ 24 w 29"/>
                <a:gd name="T35" fmla="*/ 32 h 26"/>
                <a:gd name="T36" fmla="*/ 22 w 29"/>
                <a:gd name="T37" fmla="*/ 32 h 26"/>
                <a:gd name="T38" fmla="*/ 22 w 29"/>
                <a:gd name="T39" fmla="*/ 32 h 26"/>
                <a:gd name="T40" fmla="*/ 21 w 29"/>
                <a:gd name="T41" fmla="*/ 32 h 26"/>
                <a:gd name="T42" fmla="*/ 21 w 29"/>
                <a:gd name="T43" fmla="*/ 32 h 26"/>
                <a:gd name="T44" fmla="*/ 19 w 29"/>
                <a:gd name="T45" fmla="*/ 32 h 26"/>
                <a:gd name="T46" fmla="*/ 19 w 29"/>
                <a:gd name="T47" fmla="*/ 32 h 26"/>
                <a:gd name="T48" fmla="*/ 17 w 29"/>
                <a:gd name="T49" fmla="*/ 32 h 26"/>
                <a:gd name="T50" fmla="*/ 17 w 29"/>
                <a:gd name="T51" fmla="*/ 32 h 26"/>
                <a:gd name="T52" fmla="*/ 17 w 29"/>
                <a:gd name="T53" fmla="*/ 30 h 26"/>
                <a:gd name="T54" fmla="*/ 16 w 29"/>
                <a:gd name="T55" fmla="*/ 32 h 26"/>
                <a:gd name="T56" fmla="*/ 16 w 29"/>
                <a:gd name="T57" fmla="*/ 30 h 26"/>
                <a:gd name="T58" fmla="*/ 14 w 29"/>
                <a:gd name="T59" fmla="*/ 30 h 26"/>
                <a:gd name="T60" fmla="*/ 14 w 29"/>
                <a:gd name="T61" fmla="*/ 30 h 26"/>
                <a:gd name="T62" fmla="*/ 13 w 29"/>
                <a:gd name="T63" fmla="*/ 32 h 26"/>
                <a:gd name="T64" fmla="*/ 13 w 29"/>
                <a:gd name="T65" fmla="*/ 30 h 26"/>
                <a:gd name="T66" fmla="*/ 13 w 29"/>
                <a:gd name="T67" fmla="*/ 30 h 26"/>
                <a:gd name="T68" fmla="*/ 11 w 29"/>
                <a:gd name="T69" fmla="*/ 30 h 26"/>
                <a:gd name="T70" fmla="*/ 11 w 29"/>
                <a:gd name="T71" fmla="*/ 32 h 26"/>
                <a:gd name="T72" fmla="*/ 10 w 29"/>
                <a:gd name="T73" fmla="*/ 30 h 26"/>
                <a:gd name="T74" fmla="*/ 10 w 29"/>
                <a:gd name="T75" fmla="*/ 30 h 26"/>
                <a:gd name="T76" fmla="*/ 6 w 29"/>
                <a:gd name="T77" fmla="*/ 28 h 26"/>
                <a:gd name="T78" fmla="*/ 0 w 29"/>
                <a:gd name="T79" fmla="*/ 24 h 26"/>
                <a:gd name="T80" fmla="*/ 19 w 29"/>
                <a:gd name="T81" fmla="*/ 0 h 26"/>
                <a:gd name="T82" fmla="*/ 21 w 29"/>
                <a:gd name="T83" fmla="*/ 2 h 26"/>
                <a:gd name="T84" fmla="*/ 22 w 29"/>
                <a:gd name="T85" fmla="*/ 3 h 26"/>
                <a:gd name="T86" fmla="*/ 22 w 29"/>
                <a:gd name="T87" fmla="*/ 3 h 26"/>
                <a:gd name="T88" fmla="*/ 24 w 29"/>
                <a:gd name="T89" fmla="*/ 5 h 26"/>
                <a:gd name="T90" fmla="*/ 25 w 29"/>
                <a:gd name="T91" fmla="*/ 5 h 26"/>
                <a:gd name="T92" fmla="*/ 38 w 29"/>
                <a:gd name="T93" fmla="*/ 9 h 26"/>
                <a:gd name="T94" fmla="*/ 38 w 29"/>
                <a:gd name="T95" fmla="*/ 11 h 26"/>
                <a:gd name="T96" fmla="*/ 40 w 29"/>
                <a:gd name="T97" fmla="*/ 11 h 26"/>
                <a:gd name="T98" fmla="*/ 40 w 29"/>
                <a:gd name="T99" fmla="*/ 13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"/>
                <a:gd name="T151" fmla="*/ 0 h 26"/>
                <a:gd name="T152" fmla="*/ 29 w 29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" h="26">
                  <a:moveTo>
                    <a:pt x="25" y="8"/>
                  </a:moveTo>
                  <a:cubicBezTo>
                    <a:pt x="25" y="8"/>
                    <a:pt x="25" y="8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10"/>
                    <a:pt x="29" y="12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20"/>
                    <a:pt x="28" y="20"/>
                  </a:cubicBezTo>
                  <a:cubicBezTo>
                    <a:pt x="27" y="21"/>
                    <a:pt x="27" y="20"/>
                    <a:pt x="26" y="20"/>
                  </a:cubicBezTo>
                  <a:cubicBezTo>
                    <a:pt x="26" y="21"/>
                    <a:pt x="26" y="20"/>
                    <a:pt x="26" y="21"/>
                  </a:cubicBezTo>
                  <a:cubicBezTo>
                    <a:pt x="24" y="22"/>
                    <a:pt x="22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19" y="23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7" y="24"/>
                    <a:pt x="16" y="22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9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2" y="15"/>
                    <a:pt x="0" y="15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9"/>
                    <a:pt x="8" y="3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21" y="2"/>
                    <a:pt x="21" y="3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0" name="Freeform 10909" descr="© INSCALE GmbH, 05.05.2010&#10;http://www.presentationload.com/">
              <a:extLst>
                <a:ext uri="{FF2B5EF4-FFF2-40B4-BE49-F238E27FC236}">
                  <a16:creationId xmlns:a16="http://schemas.microsoft.com/office/drawing/2014/main" id="{4B0AD049-C53B-DD49-94F0-5336AF0C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492"/>
              <a:ext cx="50" cy="42"/>
            </a:xfrm>
            <a:custGeom>
              <a:avLst/>
              <a:gdLst>
                <a:gd name="T0" fmla="*/ 14 w 32"/>
                <a:gd name="T1" fmla="*/ 8 h 27"/>
                <a:gd name="T2" fmla="*/ 25 w 32"/>
                <a:gd name="T3" fmla="*/ 3 h 27"/>
                <a:gd name="T4" fmla="*/ 27 w 32"/>
                <a:gd name="T5" fmla="*/ 2 h 27"/>
                <a:gd name="T6" fmla="*/ 28 w 32"/>
                <a:gd name="T7" fmla="*/ 2 h 27"/>
                <a:gd name="T8" fmla="*/ 30 w 32"/>
                <a:gd name="T9" fmla="*/ 2 h 27"/>
                <a:gd name="T10" fmla="*/ 30 w 32"/>
                <a:gd name="T11" fmla="*/ 0 h 27"/>
                <a:gd name="T12" fmla="*/ 45 w 32"/>
                <a:gd name="T13" fmla="*/ 30 h 27"/>
                <a:gd name="T14" fmla="*/ 50 w 32"/>
                <a:gd name="T15" fmla="*/ 42 h 27"/>
                <a:gd name="T16" fmla="*/ 48 w 32"/>
                <a:gd name="T17" fmla="*/ 40 h 27"/>
                <a:gd name="T18" fmla="*/ 48 w 32"/>
                <a:gd name="T19" fmla="*/ 40 h 27"/>
                <a:gd name="T20" fmla="*/ 47 w 32"/>
                <a:gd name="T21" fmla="*/ 39 h 27"/>
                <a:gd name="T22" fmla="*/ 47 w 32"/>
                <a:gd name="T23" fmla="*/ 39 h 27"/>
                <a:gd name="T24" fmla="*/ 45 w 32"/>
                <a:gd name="T25" fmla="*/ 39 h 27"/>
                <a:gd name="T26" fmla="*/ 45 w 32"/>
                <a:gd name="T27" fmla="*/ 39 h 27"/>
                <a:gd name="T28" fmla="*/ 45 w 32"/>
                <a:gd name="T29" fmla="*/ 39 h 27"/>
                <a:gd name="T30" fmla="*/ 44 w 32"/>
                <a:gd name="T31" fmla="*/ 39 h 27"/>
                <a:gd name="T32" fmla="*/ 44 w 32"/>
                <a:gd name="T33" fmla="*/ 39 h 27"/>
                <a:gd name="T34" fmla="*/ 42 w 32"/>
                <a:gd name="T35" fmla="*/ 39 h 27"/>
                <a:gd name="T36" fmla="*/ 42 w 32"/>
                <a:gd name="T37" fmla="*/ 37 h 27"/>
                <a:gd name="T38" fmla="*/ 41 w 32"/>
                <a:gd name="T39" fmla="*/ 37 h 27"/>
                <a:gd name="T40" fmla="*/ 39 w 32"/>
                <a:gd name="T41" fmla="*/ 39 h 27"/>
                <a:gd name="T42" fmla="*/ 39 w 32"/>
                <a:gd name="T43" fmla="*/ 39 h 27"/>
                <a:gd name="T44" fmla="*/ 38 w 32"/>
                <a:gd name="T45" fmla="*/ 39 h 27"/>
                <a:gd name="T46" fmla="*/ 36 w 32"/>
                <a:gd name="T47" fmla="*/ 39 h 27"/>
                <a:gd name="T48" fmla="*/ 36 w 32"/>
                <a:gd name="T49" fmla="*/ 39 h 27"/>
                <a:gd name="T50" fmla="*/ 34 w 32"/>
                <a:gd name="T51" fmla="*/ 39 h 27"/>
                <a:gd name="T52" fmla="*/ 34 w 32"/>
                <a:gd name="T53" fmla="*/ 39 h 27"/>
                <a:gd name="T54" fmla="*/ 33 w 32"/>
                <a:gd name="T55" fmla="*/ 39 h 27"/>
                <a:gd name="T56" fmla="*/ 31 w 32"/>
                <a:gd name="T57" fmla="*/ 40 h 27"/>
                <a:gd name="T58" fmla="*/ 30 w 32"/>
                <a:gd name="T59" fmla="*/ 40 h 27"/>
                <a:gd name="T60" fmla="*/ 28 w 32"/>
                <a:gd name="T61" fmla="*/ 39 h 27"/>
                <a:gd name="T62" fmla="*/ 28 w 32"/>
                <a:gd name="T63" fmla="*/ 39 h 27"/>
                <a:gd name="T64" fmla="*/ 27 w 32"/>
                <a:gd name="T65" fmla="*/ 37 h 27"/>
                <a:gd name="T66" fmla="*/ 25 w 32"/>
                <a:gd name="T67" fmla="*/ 37 h 27"/>
                <a:gd name="T68" fmla="*/ 25 w 32"/>
                <a:gd name="T69" fmla="*/ 37 h 27"/>
                <a:gd name="T70" fmla="*/ 23 w 32"/>
                <a:gd name="T71" fmla="*/ 39 h 27"/>
                <a:gd name="T72" fmla="*/ 22 w 32"/>
                <a:gd name="T73" fmla="*/ 37 h 27"/>
                <a:gd name="T74" fmla="*/ 19 w 32"/>
                <a:gd name="T75" fmla="*/ 36 h 27"/>
                <a:gd name="T76" fmla="*/ 13 w 32"/>
                <a:gd name="T77" fmla="*/ 31 h 27"/>
                <a:gd name="T78" fmla="*/ 11 w 32"/>
                <a:gd name="T79" fmla="*/ 30 h 27"/>
                <a:gd name="T80" fmla="*/ 11 w 32"/>
                <a:gd name="T81" fmla="*/ 30 h 27"/>
                <a:gd name="T82" fmla="*/ 9 w 32"/>
                <a:gd name="T83" fmla="*/ 28 h 27"/>
                <a:gd name="T84" fmla="*/ 9 w 32"/>
                <a:gd name="T85" fmla="*/ 28 h 27"/>
                <a:gd name="T86" fmla="*/ 8 w 32"/>
                <a:gd name="T87" fmla="*/ 26 h 27"/>
                <a:gd name="T88" fmla="*/ 8 w 32"/>
                <a:gd name="T89" fmla="*/ 26 h 27"/>
                <a:gd name="T90" fmla="*/ 6 w 32"/>
                <a:gd name="T91" fmla="*/ 23 h 27"/>
                <a:gd name="T92" fmla="*/ 6 w 32"/>
                <a:gd name="T93" fmla="*/ 22 h 27"/>
                <a:gd name="T94" fmla="*/ 6 w 32"/>
                <a:gd name="T95" fmla="*/ 22 h 27"/>
                <a:gd name="T96" fmla="*/ 5 w 32"/>
                <a:gd name="T97" fmla="*/ 22 h 27"/>
                <a:gd name="T98" fmla="*/ 5 w 32"/>
                <a:gd name="T99" fmla="*/ 20 h 27"/>
                <a:gd name="T100" fmla="*/ 3 w 32"/>
                <a:gd name="T101" fmla="*/ 19 h 27"/>
                <a:gd name="T102" fmla="*/ 3 w 32"/>
                <a:gd name="T103" fmla="*/ 17 h 27"/>
                <a:gd name="T104" fmla="*/ 2 w 32"/>
                <a:gd name="T105" fmla="*/ 17 h 27"/>
                <a:gd name="T106" fmla="*/ 2 w 32"/>
                <a:gd name="T107" fmla="*/ 17 h 27"/>
                <a:gd name="T108" fmla="*/ 2 w 32"/>
                <a:gd name="T109" fmla="*/ 17 h 27"/>
                <a:gd name="T110" fmla="*/ 0 w 32"/>
                <a:gd name="T111" fmla="*/ 16 h 27"/>
                <a:gd name="T112" fmla="*/ 0 w 32"/>
                <a:gd name="T113" fmla="*/ 16 h 27"/>
                <a:gd name="T114" fmla="*/ 0 w 32"/>
                <a:gd name="T115" fmla="*/ 11 h 27"/>
                <a:gd name="T116" fmla="*/ 2 w 32"/>
                <a:gd name="T117" fmla="*/ 9 h 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2"/>
                <a:gd name="T178" fmla="*/ 0 h 27"/>
                <a:gd name="T179" fmla="*/ 32 w 32"/>
                <a:gd name="T180" fmla="*/ 27 h 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2" h="27">
                  <a:moveTo>
                    <a:pt x="1" y="6"/>
                  </a:moveTo>
                  <a:cubicBezTo>
                    <a:pt x="3" y="5"/>
                    <a:pt x="5" y="4"/>
                    <a:pt x="7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9" y="6"/>
                    <a:pt x="9" y="5"/>
                  </a:cubicBezTo>
                  <a:cubicBezTo>
                    <a:pt x="11" y="3"/>
                    <a:pt x="13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1" y="11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4"/>
                    <a:pt x="28" y="17"/>
                    <a:pt x="29" y="19"/>
                  </a:cubicBezTo>
                  <a:cubicBezTo>
                    <a:pt x="31" y="21"/>
                    <a:pt x="32" y="25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5"/>
                    <a:pt x="30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5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2"/>
                    <a:pt x="11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9" y="22"/>
                    <a:pt x="9" y="22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1" name="Freeform 10910" descr="© INSCALE GmbH, 05.05.2010&#10;http://www.presentationload.com/">
              <a:extLst>
                <a:ext uri="{FF2B5EF4-FFF2-40B4-BE49-F238E27FC236}">
                  <a16:creationId xmlns:a16="http://schemas.microsoft.com/office/drawing/2014/main" id="{77892E66-A535-764E-A3CF-F29A9928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494"/>
              <a:ext cx="41" cy="34"/>
            </a:xfrm>
            <a:custGeom>
              <a:avLst/>
              <a:gdLst>
                <a:gd name="T0" fmla="*/ 30 w 26"/>
                <a:gd name="T1" fmla="*/ 9 h 22"/>
                <a:gd name="T2" fmla="*/ 30 w 26"/>
                <a:gd name="T3" fmla="*/ 14 h 22"/>
                <a:gd name="T4" fmla="*/ 30 w 26"/>
                <a:gd name="T5" fmla="*/ 15 h 22"/>
                <a:gd name="T6" fmla="*/ 32 w 26"/>
                <a:gd name="T7" fmla="*/ 15 h 22"/>
                <a:gd name="T8" fmla="*/ 32 w 26"/>
                <a:gd name="T9" fmla="*/ 15 h 22"/>
                <a:gd name="T10" fmla="*/ 33 w 26"/>
                <a:gd name="T11" fmla="*/ 15 h 22"/>
                <a:gd name="T12" fmla="*/ 35 w 26"/>
                <a:gd name="T13" fmla="*/ 19 h 22"/>
                <a:gd name="T14" fmla="*/ 35 w 26"/>
                <a:gd name="T15" fmla="*/ 20 h 22"/>
                <a:gd name="T16" fmla="*/ 35 w 26"/>
                <a:gd name="T17" fmla="*/ 20 h 22"/>
                <a:gd name="T18" fmla="*/ 36 w 26"/>
                <a:gd name="T19" fmla="*/ 20 h 22"/>
                <a:gd name="T20" fmla="*/ 36 w 26"/>
                <a:gd name="T21" fmla="*/ 22 h 22"/>
                <a:gd name="T22" fmla="*/ 38 w 26"/>
                <a:gd name="T23" fmla="*/ 25 h 22"/>
                <a:gd name="T24" fmla="*/ 39 w 26"/>
                <a:gd name="T25" fmla="*/ 25 h 22"/>
                <a:gd name="T26" fmla="*/ 39 w 26"/>
                <a:gd name="T27" fmla="*/ 26 h 22"/>
                <a:gd name="T28" fmla="*/ 41 w 26"/>
                <a:gd name="T29" fmla="*/ 28 h 22"/>
                <a:gd name="T30" fmla="*/ 41 w 26"/>
                <a:gd name="T31" fmla="*/ 28 h 22"/>
                <a:gd name="T32" fmla="*/ 38 w 26"/>
                <a:gd name="T33" fmla="*/ 31 h 22"/>
                <a:gd name="T34" fmla="*/ 32 w 26"/>
                <a:gd name="T35" fmla="*/ 31 h 22"/>
                <a:gd name="T36" fmla="*/ 27 w 26"/>
                <a:gd name="T37" fmla="*/ 28 h 22"/>
                <a:gd name="T38" fmla="*/ 25 w 26"/>
                <a:gd name="T39" fmla="*/ 29 h 22"/>
                <a:gd name="T40" fmla="*/ 22 w 26"/>
                <a:gd name="T41" fmla="*/ 32 h 22"/>
                <a:gd name="T42" fmla="*/ 21 w 26"/>
                <a:gd name="T43" fmla="*/ 34 h 22"/>
                <a:gd name="T44" fmla="*/ 17 w 26"/>
                <a:gd name="T45" fmla="*/ 34 h 22"/>
                <a:gd name="T46" fmla="*/ 14 w 26"/>
                <a:gd name="T47" fmla="*/ 34 h 22"/>
                <a:gd name="T48" fmla="*/ 13 w 26"/>
                <a:gd name="T49" fmla="*/ 34 h 22"/>
                <a:gd name="T50" fmla="*/ 13 w 26"/>
                <a:gd name="T51" fmla="*/ 34 h 22"/>
                <a:gd name="T52" fmla="*/ 2 w 26"/>
                <a:gd name="T53" fmla="*/ 28 h 22"/>
                <a:gd name="T54" fmla="*/ 3 w 26"/>
                <a:gd name="T55" fmla="*/ 26 h 22"/>
                <a:gd name="T56" fmla="*/ 3 w 26"/>
                <a:gd name="T57" fmla="*/ 25 h 22"/>
                <a:gd name="T58" fmla="*/ 3 w 26"/>
                <a:gd name="T59" fmla="*/ 23 h 22"/>
                <a:gd name="T60" fmla="*/ 5 w 26"/>
                <a:gd name="T61" fmla="*/ 22 h 22"/>
                <a:gd name="T62" fmla="*/ 0 w 26"/>
                <a:gd name="T63" fmla="*/ 9 h 22"/>
                <a:gd name="T64" fmla="*/ 2 w 26"/>
                <a:gd name="T65" fmla="*/ 9 h 22"/>
                <a:gd name="T66" fmla="*/ 2 w 26"/>
                <a:gd name="T67" fmla="*/ 9 h 22"/>
                <a:gd name="T68" fmla="*/ 3 w 26"/>
                <a:gd name="T69" fmla="*/ 9 h 22"/>
                <a:gd name="T70" fmla="*/ 5 w 26"/>
                <a:gd name="T71" fmla="*/ 8 h 22"/>
                <a:gd name="T72" fmla="*/ 5 w 26"/>
                <a:gd name="T73" fmla="*/ 6 h 22"/>
                <a:gd name="T74" fmla="*/ 6 w 26"/>
                <a:gd name="T75" fmla="*/ 5 h 22"/>
                <a:gd name="T76" fmla="*/ 6 w 26"/>
                <a:gd name="T77" fmla="*/ 5 h 22"/>
                <a:gd name="T78" fmla="*/ 8 w 26"/>
                <a:gd name="T79" fmla="*/ 3 h 22"/>
                <a:gd name="T80" fmla="*/ 8 w 26"/>
                <a:gd name="T81" fmla="*/ 3 h 22"/>
                <a:gd name="T82" fmla="*/ 9 w 26"/>
                <a:gd name="T83" fmla="*/ 3 h 22"/>
                <a:gd name="T84" fmla="*/ 11 w 26"/>
                <a:gd name="T85" fmla="*/ 2 h 22"/>
                <a:gd name="T86" fmla="*/ 11 w 26"/>
                <a:gd name="T87" fmla="*/ 2 h 22"/>
                <a:gd name="T88" fmla="*/ 13 w 26"/>
                <a:gd name="T89" fmla="*/ 3 h 22"/>
                <a:gd name="T90" fmla="*/ 13 w 26"/>
                <a:gd name="T91" fmla="*/ 3 h 22"/>
                <a:gd name="T92" fmla="*/ 14 w 26"/>
                <a:gd name="T93" fmla="*/ 3 h 22"/>
                <a:gd name="T94" fmla="*/ 16 w 26"/>
                <a:gd name="T95" fmla="*/ 5 h 22"/>
                <a:gd name="T96" fmla="*/ 16 w 26"/>
                <a:gd name="T97" fmla="*/ 5 h 22"/>
                <a:gd name="T98" fmla="*/ 17 w 26"/>
                <a:gd name="T99" fmla="*/ 5 h 22"/>
                <a:gd name="T100" fmla="*/ 19 w 26"/>
                <a:gd name="T101" fmla="*/ 5 h 22"/>
                <a:gd name="T102" fmla="*/ 19 w 26"/>
                <a:gd name="T103" fmla="*/ 3 h 22"/>
                <a:gd name="T104" fmla="*/ 21 w 26"/>
                <a:gd name="T105" fmla="*/ 5 h 22"/>
                <a:gd name="T106" fmla="*/ 22 w 26"/>
                <a:gd name="T107" fmla="*/ 5 h 22"/>
                <a:gd name="T108" fmla="*/ 28 w 26"/>
                <a:gd name="T109" fmla="*/ 0 h 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"/>
                <a:gd name="T166" fmla="*/ 0 h 22"/>
                <a:gd name="T167" fmla="*/ 26 w 26"/>
                <a:gd name="T168" fmla="*/ 22 h 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" h="22">
                  <a:moveTo>
                    <a:pt x="18" y="0"/>
                  </a:moveTo>
                  <a:cubicBezTo>
                    <a:pt x="18" y="2"/>
                    <a:pt x="20" y="3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2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3" y="20"/>
                    <a:pt x="22" y="21"/>
                    <a:pt x="22" y="21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20"/>
                    <a:pt x="18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0" y="21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0"/>
                    <a:pt x="2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1"/>
                    <a:pt x="2" y="9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2" name="Freeform 10911" descr="© INSCALE GmbH, 05.05.2010&#10;http://www.presentationload.com/">
              <a:extLst>
                <a:ext uri="{FF2B5EF4-FFF2-40B4-BE49-F238E27FC236}">
                  <a16:creationId xmlns:a16="http://schemas.microsoft.com/office/drawing/2014/main" id="{BA055E78-6A7E-3D4D-8D86-AFC3FA6FD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505"/>
              <a:ext cx="71" cy="85"/>
            </a:xfrm>
            <a:custGeom>
              <a:avLst/>
              <a:gdLst>
                <a:gd name="T0" fmla="*/ 56 w 46"/>
                <a:gd name="T1" fmla="*/ 0 h 55"/>
                <a:gd name="T2" fmla="*/ 59 w 46"/>
                <a:gd name="T3" fmla="*/ 12 h 55"/>
                <a:gd name="T4" fmla="*/ 62 w 46"/>
                <a:gd name="T5" fmla="*/ 12 h 55"/>
                <a:gd name="T6" fmla="*/ 65 w 46"/>
                <a:gd name="T7" fmla="*/ 15 h 55"/>
                <a:gd name="T8" fmla="*/ 71 w 46"/>
                <a:gd name="T9" fmla="*/ 17 h 55"/>
                <a:gd name="T10" fmla="*/ 63 w 46"/>
                <a:gd name="T11" fmla="*/ 22 h 55"/>
                <a:gd name="T12" fmla="*/ 62 w 46"/>
                <a:gd name="T13" fmla="*/ 25 h 55"/>
                <a:gd name="T14" fmla="*/ 57 w 46"/>
                <a:gd name="T15" fmla="*/ 25 h 55"/>
                <a:gd name="T16" fmla="*/ 54 w 46"/>
                <a:gd name="T17" fmla="*/ 29 h 55"/>
                <a:gd name="T18" fmla="*/ 49 w 46"/>
                <a:gd name="T19" fmla="*/ 28 h 55"/>
                <a:gd name="T20" fmla="*/ 48 w 46"/>
                <a:gd name="T21" fmla="*/ 46 h 55"/>
                <a:gd name="T22" fmla="*/ 48 w 46"/>
                <a:gd name="T23" fmla="*/ 60 h 55"/>
                <a:gd name="T24" fmla="*/ 43 w 46"/>
                <a:gd name="T25" fmla="*/ 66 h 55"/>
                <a:gd name="T26" fmla="*/ 37 w 46"/>
                <a:gd name="T27" fmla="*/ 70 h 55"/>
                <a:gd name="T28" fmla="*/ 36 w 46"/>
                <a:gd name="T29" fmla="*/ 80 h 55"/>
                <a:gd name="T30" fmla="*/ 23 w 46"/>
                <a:gd name="T31" fmla="*/ 83 h 55"/>
                <a:gd name="T32" fmla="*/ 22 w 46"/>
                <a:gd name="T33" fmla="*/ 85 h 55"/>
                <a:gd name="T34" fmla="*/ 20 w 46"/>
                <a:gd name="T35" fmla="*/ 83 h 55"/>
                <a:gd name="T36" fmla="*/ 17 w 46"/>
                <a:gd name="T37" fmla="*/ 85 h 55"/>
                <a:gd name="T38" fmla="*/ 0 w 46"/>
                <a:gd name="T39" fmla="*/ 83 h 55"/>
                <a:gd name="T40" fmla="*/ 2 w 46"/>
                <a:gd name="T41" fmla="*/ 80 h 55"/>
                <a:gd name="T42" fmla="*/ 6 w 46"/>
                <a:gd name="T43" fmla="*/ 73 h 55"/>
                <a:gd name="T44" fmla="*/ 9 w 46"/>
                <a:gd name="T45" fmla="*/ 70 h 55"/>
                <a:gd name="T46" fmla="*/ 12 w 46"/>
                <a:gd name="T47" fmla="*/ 68 h 55"/>
                <a:gd name="T48" fmla="*/ 19 w 46"/>
                <a:gd name="T49" fmla="*/ 66 h 55"/>
                <a:gd name="T50" fmla="*/ 20 w 46"/>
                <a:gd name="T51" fmla="*/ 63 h 55"/>
                <a:gd name="T52" fmla="*/ 32 w 46"/>
                <a:gd name="T53" fmla="*/ 48 h 55"/>
                <a:gd name="T54" fmla="*/ 36 w 46"/>
                <a:gd name="T55" fmla="*/ 45 h 55"/>
                <a:gd name="T56" fmla="*/ 37 w 46"/>
                <a:gd name="T57" fmla="*/ 45 h 55"/>
                <a:gd name="T58" fmla="*/ 37 w 46"/>
                <a:gd name="T59" fmla="*/ 42 h 55"/>
                <a:gd name="T60" fmla="*/ 39 w 46"/>
                <a:gd name="T61" fmla="*/ 34 h 55"/>
                <a:gd name="T62" fmla="*/ 45 w 46"/>
                <a:gd name="T63" fmla="*/ 26 h 55"/>
                <a:gd name="T64" fmla="*/ 42 w 46"/>
                <a:gd name="T65" fmla="*/ 19 h 55"/>
                <a:gd name="T66" fmla="*/ 40 w 46"/>
                <a:gd name="T67" fmla="*/ 17 h 55"/>
                <a:gd name="T68" fmla="*/ 43 w 46"/>
                <a:gd name="T69" fmla="*/ 9 h 55"/>
                <a:gd name="T70" fmla="*/ 46 w 46"/>
                <a:gd name="T71" fmla="*/ 5 h 55"/>
                <a:gd name="T72" fmla="*/ 56 w 46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55"/>
                <a:gd name="T113" fmla="*/ 46 w 46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55">
                  <a:moveTo>
                    <a:pt x="36" y="0"/>
                  </a:moveTo>
                  <a:cubicBezTo>
                    <a:pt x="36" y="4"/>
                    <a:pt x="35" y="6"/>
                    <a:pt x="38" y="8"/>
                  </a:cubicBezTo>
                  <a:cubicBezTo>
                    <a:pt x="38" y="8"/>
                    <a:pt x="39" y="8"/>
                    <a:pt x="40" y="8"/>
                  </a:cubicBezTo>
                  <a:cubicBezTo>
                    <a:pt x="41" y="9"/>
                    <a:pt x="41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4" y="13"/>
                    <a:pt x="42" y="13"/>
                    <a:pt x="41" y="14"/>
                  </a:cubicBezTo>
                  <a:cubicBezTo>
                    <a:pt x="40" y="15"/>
                    <a:pt x="41" y="15"/>
                    <a:pt x="40" y="16"/>
                  </a:cubicBezTo>
                  <a:cubicBezTo>
                    <a:pt x="39" y="16"/>
                    <a:pt x="38" y="15"/>
                    <a:pt x="37" y="16"/>
                  </a:cubicBezTo>
                  <a:cubicBezTo>
                    <a:pt x="35" y="17"/>
                    <a:pt x="36" y="19"/>
                    <a:pt x="35" y="19"/>
                  </a:cubicBezTo>
                  <a:cubicBezTo>
                    <a:pt x="34" y="19"/>
                    <a:pt x="32" y="18"/>
                    <a:pt x="32" y="18"/>
                  </a:cubicBezTo>
                  <a:cubicBezTo>
                    <a:pt x="30" y="17"/>
                    <a:pt x="31" y="28"/>
                    <a:pt x="31" y="30"/>
                  </a:cubicBezTo>
                  <a:cubicBezTo>
                    <a:pt x="31" y="33"/>
                    <a:pt x="31" y="36"/>
                    <a:pt x="31" y="39"/>
                  </a:cubicBezTo>
                  <a:cubicBezTo>
                    <a:pt x="31" y="42"/>
                    <a:pt x="31" y="43"/>
                    <a:pt x="28" y="43"/>
                  </a:cubicBezTo>
                  <a:cubicBezTo>
                    <a:pt x="26" y="43"/>
                    <a:pt x="24" y="43"/>
                    <a:pt x="24" y="45"/>
                  </a:cubicBezTo>
                  <a:cubicBezTo>
                    <a:pt x="24" y="47"/>
                    <a:pt x="25" y="51"/>
                    <a:pt x="23" y="52"/>
                  </a:cubicBezTo>
                  <a:cubicBezTo>
                    <a:pt x="20" y="52"/>
                    <a:pt x="17" y="54"/>
                    <a:pt x="15" y="54"/>
                  </a:cubicBezTo>
                  <a:cubicBezTo>
                    <a:pt x="14" y="54"/>
                    <a:pt x="15" y="55"/>
                    <a:pt x="14" y="55"/>
                  </a:cubicBezTo>
                  <a:cubicBezTo>
                    <a:pt x="14" y="55"/>
                    <a:pt x="14" y="54"/>
                    <a:pt x="13" y="54"/>
                  </a:cubicBezTo>
                  <a:cubicBezTo>
                    <a:pt x="12" y="54"/>
                    <a:pt x="11" y="55"/>
                    <a:pt x="11" y="55"/>
                  </a:cubicBezTo>
                  <a:cubicBezTo>
                    <a:pt x="7" y="55"/>
                    <a:pt x="4" y="54"/>
                    <a:pt x="0" y="54"/>
                  </a:cubicBezTo>
                  <a:cubicBezTo>
                    <a:pt x="3" y="54"/>
                    <a:pt x="1" y="53"/>
                    <a:pt x="1" y="52"/>
                  </a:cubicBezTo>
                  <a:cubicBezTo>
                    <a:pt x="1" y="50"/>
                    <a:pt x="3" y="48"/>
                    <a:pt x="4" y="47"/>
                  </a:cubicBezTo>
                  <a:cubicBezTo>
                    <a:pt x="5" y="46"/>
                    <a:pt x="6" y="45"/>
                    <a:pt x="6" y="45"/>
                  </a:cubicBezTo>
                  <a:cubicBezTo>
                    <a:pt x="6" y="45"/>
                    <a:pt x="8" y="44"/>
                    <a:pt x="8" y="44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2" y="42"/>
                    <a:pt x="13" y="40"/>
                    <a:pt x="13" y="41"/>
                  </a:cubicBezTo>
                  <a:cubicBezTo>
                    <a:pt x="15" y="38"/>
                    <a:pt x="18" y="34"/>
                    <a:pt x="21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3" y="29"/>
                    <a:pt x="24" y="30"/>
                    <a:pt x="24" y="29"/>
                  </a:cubicBezTo>
                  <a:cubicBezTo>
                    <a:pt x="24" y="29"/>
                    <a:pt x="24" y="27"/>
                    <a:pt x="24" y="27"/>
                  </a:cubicBezTo>
                  <a:cubicBezTo>
                    <a:pt x="24" y="26"/>
                    <a:pt x="25" y="23"/>
                    <a:pt x="25" y="22"/>
                  </a:cubicBezTo>
                  <a:cubicBezTo>
                    <a:pt x="26" y="20"/>
                    <a:pt x="29" y="19"/>
                    <a:pt x="29" y="17"/>
                  </a:cubicBezTo>
                  <a:cubicBezTo>
                    <a:pt x="29" y="16"/>
                    <a:pt x="27" y="13"/>
                    <a:pt x="27" y="12"/>
                  </a:cubicBezTo>
                  <a:cubicBezTo>
                    <a:pt x="27" y="12"/>
                    <a:pt x="26" y="11"/>
                    <a:pt x="26" y="11"/>
                  </a:cubicBezTo>
                  <a:cubicBezTo>
                    <a:pt x="26" y="8"/>
                    <a:pt x="26" y="7"/>
                    <a:pt x="28" y="6"/>
                  </a:cubicBezTo>
                  <a:cubicBezTo>
                    <a:pt x="30" y="5"/>
                    <a:pt x="29" y="5"/>
                    <a:pt x="30" y="3"/>
                  </a:cubicBezTo>
                  <a:cubicBezTo>
                    <a:pt x="31" y="0"/>
                    <a:pt x="32" y="0"/>
                    <a:pt x="3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3" name="Freeform 10912" descr="© INSCALE GmbH, 05.05.2010&#10;http://www.presentationload.com/">
              <a:extLst>
                <a:ext uri="{FF2B5EF4-FFF2-40B4-BE49-F238E27FC236}">
                  <a16:creationId xmlns:a16="http://schemas.microsoft.com/office/drawing/2014/main" id="{32A3A156-DC60-8641-890F-12B2E703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508"/>
              <a:ext cx="45" cy="53"/>
            </a:xfrm>
            <a:custGeom>
              <a:avLst/>
              <a:gdLst>
                <a:gd name="T0" fmla="*/ 39 w 29"/>
                <a:gd name="T1" fmla="*/ 20 h 34"/>
                <a:gd name="T2" fmla="*/ 39 w 29"/>
                <a:gd name="T3" fmla="*/ 20 h 34"/>
                <a:gd name="T4" fmla="*/ 39 w 29"/>
                <a:gd name="T5" fmla="*/ 20 h 34"/>
                <a:gd name="T6" fmla="*/ 40 w 29"/>
                <a:gd name="T7" fmla="*/ 22 h 34"/>
                <a:gd name="T8" fmla="*/ 40 w 29"/>
                <a:gd name="T9" fmla="*/ 22 h 34"/>
                <a:gd name="T10" fmla="*/ 42 w 29"/>
                <a:gd name="T11" fmla="*/ 23 h 34"/>
                <a:gd name="T12" fmla="*/ 42 w 29"/>
                <a:gd name="T13" fmla="*/ 23 h 34"/>
                <a:gd name="T14" fmla="*/ 42 w 29"/>
                <a:gd name="T15" fmla="*/ 25 h 34"/>
                <a:gd name="T16" fmla="*/ 42 w 29"/>
                <a:gd name="T17" fmla="*/ 25 h 34"/>
                <a:gd name="T18" fmla="*/ 43 w 29"/>
                <a:gd name="T19" fmla="*/ 25 h 34"/>
                <a:gd name="T20" fmla="*/ 43 w 29"/>
                <a:gd name="T21" fmla="*/ 27 h 34"/>
                <a:gd name="T22" fmla="*/ 43 w 29"/>
                <a:gd name="T23" fmla="*/ 28 h 34"/>
                <a:gd name="T24" fmla="*/ 45 w 29"/>
                <a:gd name="T25" fmla="*/ 28 h 34"/>
                <a:gd name="T26" fmla="*/ 45 w 29"/>
                <a:gd name="T27" fmla="*/ 30 h 34"/>
                <a:gd name="T28" fmla="*/ 34 w 29"/>
                <a:gd name="T29" fmla="*/ 41 h 34"/>
                <a:gd name="T30" fmla="*/ 23 w 29"/>
                <a:gd name="T31" fmla="*/ 53 h 34"/>
                <a:gd name="T32" fmla="*/ 23 w 29"/>
                <a:gd name="T33" fmla="*/ 51 h 34"/>
                <a:gd name="T34" fmla="*/ 22 w 29"/>
                <a:gd name="T35" fmla="*/ 50 h 34"/>
                <a:gd name="T36" fmla="*/ 22 w 29"/>
                <a:gd name="T37" fmla="*/ 50 h 34"/>
                <a:gd name="T38" fmla="*/ 22 w 29"/>
                <a:gd name="T39" fmla="*/ 50 h 34"/>
                <a:gd name="T40" fmla="*/ 22 w 29"/>
                <a:gd name="T41" fmla="*/ 50 h 34"/>
                <a:gd name="T42" fmla="*/ 22 w 29"/>
                <a:gd name="T43" fmla="*/ 50 h 34"/>
                <a:gd name="T44" fmla="*/ 20 w 29"/>
                <a:gd name="T45" fmla="*/ 50 h 34"/>
                <a:gd name="T46" fmla="*/ 20 w 29"/>
                <a:gd name="T47" fmla="*/ 48 h 34"/>
                <a:gd name="T48" fmla="*/ 19 w 29"/>
                <a:gd name="T49" fmla="*/ 48 h 34"/>
                <a:gd name="T50" fmla="*/ 19 w 29"/>
                <a:gd name="T51" fmla="*/ 47 h 34"/>
                <a:gd name="T52" fmla="*/ 17 w 29"/>
                <a:gd name="T53" fmla="*/ 47 h 34"/>
                <a:gd name="T54" fmla="*/ 17 w 29"/>
                <a:gd name="T55" fmla="*/ 47 h 34"/>
                <a:gd name="T56" fmla="*/ 17 w 29"/>
                <a:gd name="T57" fmla="*/ 45 h 34"/>
                <a:gd name="T58" fmla="*/ 17 w 29"/>
                <a:gd name="T59" fmla="*/ 45 h 34"/>
                <a:gd name="T60" fmla="*/ 16 w 29"/>
                <a:gd name="T61" fmla="*/ 45 h 34"/>
                <a:gd name="T62" fmla="*/ 16 w 29"/>
                <a:gd name="T63" fmla="*/ 45 h 34"/>
                <a:gd name="T64" fmla="*/ 16 w 29"/>
                <a:gd name="T65" fmla="*/ 45 h 34"/>
                <a:gd name="T66" fmla="*/ 16 w 29"/>
                <a:gd name="T67" fmla="*/ 44 h 34"/>
                <a:gd name="T68" fmla="*/ 14 w 29"/>
                <a:gd name="T69" fmla="*/ 42 h 34"/>
                <a:gd name="T70" fmla="*/ 14 w 29"/>
                <a:gd name="T71" fmla="*/ 42 h 34"/>
                <a:gd name="T72" fmla="*/ 14 w 29"/>
                <a:gd name="T73" fmla="*/ 41 h 34"/>
                <a:gd name="T74" fmla="*/ 11 w 29"/>
                <a:gd name="T75" fmla="*/ 39 h 34"/>
                <a:gd name="T76" fmla="*/ 11 w 29"/>
                <a:gd name="T77" fmla="*/ 39 h 34"/>
                <a:gd name="T78" fmla="*/ 11 w 29"/>
                <a:gd name="T79" fmla="*/ 39 h 34"/>
                <a:gd name="T80" fmla="*/ 11 w 29"/>
                <a:gd name="T81" fmla="*/ 39 h 34"/>
                <a:gd name="T82" fmla="*/ 9 w 29"/>
                <a:gd name="T83" fmla="*/ 39 h 34"/>
                <a:gd name="T84" fmla="*/ 9 w 29"/>
                <a:gd name="T85" fmla="*/ 39 h 34"/>
                <a:gd name="T86" fmla="*/ 8 w 29"/>
                <a:gd name="T87" fmla="*/ 37 h 34"/>
                <a:gd name="T88" fmla="*/ 8 w 29"/>
                <a:gd name="T89" fmla="*/ 37 h 34"/>
                <a:gd name="T90" fmla="*/ 6 w 29"/>
                <a:gd name="T91" fmla="*/ 37 h 34"/>
                <a:gd name="T92" fmla="*/ 6 w 29"/>
                <a:gd name="T93" fmla="*/ 36 h 34"/>
                <a:gd name="T94" fmla="*/ 5 w 29"/>
                <a:gd name="T95" fmla="*/ 34 h 34"/>
                <a:gd name="T96" fmla="*/ 5 w 29"/>
                <a:gd name="T97" fmla="*/ 34 h 34"/>
                <a:gd name="T98" fmla="*/ 3 w 29"/>
                <a:gd name="T99" fmla="*/ 33 h 34"/>
                <a:gd name="T100" fmla="*/ 3 w 29"/>
                <a:gd name="T101" fmla="*/ 33 h 34"/>
                <a:gd name="T102" fmla="*/ 3 w 29"/>
                <a:gd name="T103" fmla="*/ 33 h 34"/>
                <a:gd name="T104" fmla="*/ 2 w 29"/>
                <a:gd name="T105" fmla="*/ 31 h 34"/>
                <a:gd name="T106" fmla="*/ 2 w 29"/>
                <a:gd name="T107" fmla="*/ 22 h 34"/>
                <a:gd name="T108" fmla="*/ 5 w 29"/>
                <a:gd name="T109" fmla="*/ 20 h 34"/>
                <a:gd name="T110" fmla="*/ 11 w 29"/>
                <a:gd name="T111" fmla="*/ 17 h 34"/>
                <a:gd name="T112" fmla="*/ 12 w 29"/>
                <a:gd name="T113" fmla="*/ 17 h 34"/>
                <a:gd name="T114" fmla="*/ 20 w 29"/>
                <a:gd name="T115" fmla="*/ 0 h 34"/>
                <a:gd name="T116" fmla="*/ 43 w 29"/>
                <a:gd name="T117" fmla="*/ 5 h 34"/>
                <a:gd name="T118" fmla="*/ 43 w 29"/>
                <a:gd name="T119" fmla="*/ 5 h 3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9"/>
                <a:gd name="T181" fmla="*/ 0 h 34"/>
                <a:gd name="T182" fmla="*/ 29 w 29"/>
                <a:gd name="T183" fmla="*/ 34 h 3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9" h="34">
                  <a:moveTo>
                    <a:pt x="28" y="3"/>
                  </a:moveTo>
                  <a:cubicBezTo>
                    <a:pt x="27" y="6"/>
                    <a:pt x="26" y="10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1"/>
                    <a:pt x="24" y="24"/>
                    <a:pt x="22" y="26"/>
                  </a:cubicBezTo>
                  <a:cubicBezTo>
                    <a:pt x="22" y="26"/>
                    <a:pt x="21" y="27"/>
                    <a:pt x="21" y="27"/>
                  </a:cubicBezTo>
                  <a:cubicBezTo>
                    <a:pt x="19" y="29"/>
                    <a:pt x="17" y="32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0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8" y="26"/>
                    <a:pt x="8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8"/>
                    <a:pt x="1" y="16"/>
                    <a:pt x="1" y="14"/>
                  </a:cubicBezTo>
                  <a:cubicBezTo>
                    <a:pt x="2" y="14"/>
                    <a:pt x="2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6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1"/>
                    <a:pt x="10" y="8"/>
                    <a:pt x="10" y="6"/>
                  </a:cubicBezTo>
                  <a:cubicBezTo>
                    <a:pt x="10" y="4"/>
                    <a:pt x="12" y="2"/>
                    <a:pt x="13" y="0"/>
                  </a:cubicBezTo>
                  <a:cubicBezTo>
                    <a:pt x="16" y="1"/>
                    <a:pt x="18" y="2"/>
                    <a:pt x="21" y="4"/>
                  </a:cubicBezTo>
                  <a:cubicBezTo>
                    <a:pt x="25" y="5"/>
                    <a:pt x="25" y="6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4" name="Freeform 10913" descr="© INSCALE GmbH, 05.05.2010&#10;http://www.presentationload.com/">
              <a:extLst>
                <a:ext uri="{FF2B5EF4-FFF2-40B4-BE49-F238E27FC236}">
                  <a16:creationId xmlns:a16="http://schemas.microsoft.com/office/drawing/2014/main" id="{9E0DD367-3097-FB45-9BE8-13D3EA497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513"/>
              <a:ext cx="33" cy="29"/>
            </a:xfrm>
            <a:custGeom>
              <a:avLst/>
              <a:gdLst>
                <a:gd name="T0" fmla="*/ 5 w 21"/>
                <a:gd name="T1" fmla="*/ 3 h 19"/>
                <a:gd name="T2" fmla="*/ 11 w 21"/>
                <a:gd name="T3" fmla="*/ 8 h 19"/>
                <a:gd name="T4" fmla="*/ 14 w 21"/>
                <a:gd name="T5" fmla="*/ 9 h 19"/>
                <a:gd name="T6" fmla="*/ 14 w 21"/>
                <a:gd name="T7" fmla="*/ 9 h 19"/>
                <a:gd name="T8" fmla="*/ 16 w 21"/>
                <a:gd name="T9" fmla="*/ 11 h 19"/>
                <a:gd name="T10" fmla="*/ 16 w 21"/>
                <a:gd name="T11" fmla="*/ 9 h 19"/>
                <a:gd name="T12" fmla="*/ 17 w 21"/>
                <a:gd name="T13" fmla="*/ 9 h 19"/>
                <a:gd name="T14" fmla="*/ 17 w 21"/>
                <a:gd name="T15" fmla="*/ 9 h 19"/>
                <a:gd name="T16" fmla="*/ 17 w 21"/>
                <a:gd name="T17" fmla="*/ 11 h 19"/>
                <a:gd name="T18" fmla="*/ 19 w 21"/>
                <a:gd name="T19" fmla="*/ 9 h 19"/>
                <a:gd name="T20" fmla="*/ 19 w 21"/>
                <a:gd name="T21" fmla="*/ 9 h 19"/>
                <a:gd name="T22" fmla="*/ 20 w 21"/>
                <a:gd name="T23" fmla="*/ 9 h 19"/>
                <a:gd name="T24" fmla="*/ 20 w 21"/>
                <a:gd name="T25" fmla="*/ 11 h 19"/>
                <a:gd name="T26" fmla="*/ 22 w 21"/>
                <a:gd name="T27" fmla="*/ 9 h 19"/>
                <a:gd name="T28" fmla="*/ 22 w 21"/>
                <a:gd name="T29" fmla="*/ 11 h 19"/>
                <a:gd name="T30" fmla="*/ 22 w 21"/>
                <a:gd name="T31" fmla="*/ 11 h 19"/>
                <a:gd name="T32" fmla="*/ 24 w 21"/>
                <a:gd name="T33" fmla="*/ 11 h 19"/>
                <a:gd name="T34" fmla="*/ 24 w 21"/>
                <a:gd name="T35" fmla="*/ 11 h 19"/>
                <a:gd name="T36" fmla="*/ 25 w 21"/>
                <a:gd name="T37" fmla="*/ 11 h 19"/>
                <a:gd name="T38" fmla="*/ 25 w 21"/>
                <a:gd name="T39" fmla="*/ 11 h 19"/>
                <a:gd name="T40" fmla="*/ 27 w 21"/>
                <a:gd name="T41" fmla="*/ 11 h 19"/>
                <a:gd name="T42" fmla="*/ 27 w 21"/>
                <a:gd name="T43" fmla="*/ 11 h 19"/>
                <a:gd name="T44" fmla="*/ 28 w 21"/>
                <a:gd name="T45" fmla="*/ 11 h 19"/>
                <a:gd name="T46" fmla="*/ 28 w 21"/>
                <a:gd name="T47" fmla="*/ 11 h 19"/>
                <a:gd name="T48" fmla="*/ 28 w 21"/>
                <a:gd name="T49" fmla="*/ 12 h 19"/>
                <a:gd name="T50" fmla="*/ 28 w 21"/>
                <a:gd name="T51" fmla="*/ 12 h 19"/>
                <a:gd name="T52" fmla="*/ 20 w 21"/>
                <a:gd name="T53" fmla="*/ 27 h 19"/>
                <a:gd name="T54" fmla="*/ 20 w 21"/>
                <a:gd name="T55" fmla="*/ 27 h 19"/>
                <a:gd name="T56" fmla="*/ 19 w 21"/>
                <a:gd name="T57" fmla="*/ 26 h 19"/>
                <a:gd name="T58" fmla="*/ 19 w 21"/>
                <a:gd name="T59" fmla="*/ 26 h 19"/>
                <a:gd name="T60" fmla="*/ 17 w 21"/>
                <a:gd name="T61" fmla="*/ 26 h 19"/>
                <a:gd name="T62" fmla="*/ 16 w 21"/>
                <a:gd name="T63" fmla="*/ 27 h 19"/>
                <a:gd name="T64" fmla="*/ 16 w 21"/>
                <a:gd name="T65" fmla="*/ 27 h 19"/>
                <a:gd name="T66" fmla="*/ 14 w 21"/>
                <a:gd name="T67" fmla="*/ 27 h 19"/>
                <a:gd name="T68" fmla="*/ 14 w 21"/>
                <a:gd name="T69" fmla="*/ 27 h 19"/>
                <a:gd name="T70" fmla="*/ 13 w 21"/>
                <a:gd name="T71" fmla="*/ 27 h 19"/>
                <a:gd name="T72" fmla="*/ 13 w 21"/>
                <a:gd name="T73" fmla="*/ 27 h 19"/>
                <a:gd name="T74" fmla="*/ 9 w 21"/>
                <a:gd name="T75" fmla="*/ 29 h 19"/>
                <a:gd name="T76" fmla="*/ 9 w 21"/>
                <a:gd name="T77" fmla="*/ 26 h 19"/>
                <a:gd name="T78" fmla="*/ 6 w 21"/>
                <a:gd name="T79" fmla="*/ 23 h 19"/>
                <a:gd name="T80" fmla="*/ 5 w 21"/>
                <a:gd name="T81" fmla="*/ 23 h 19"/>
                <a:gd name="T82" fmla="*/ 5 w 21"/>
                <a:gd name="T83" fmla="*/ 21 h 19"/>
                <a:gd name="T84" fmla="*/ 3 w 21"/>
                <a:gd name="T85" fmla="*/ 20 h 19"/>
                <a:gd name="T86" fmla="*/ 3 w 21"/>
                <a:gd name="T87" fmla="*/ 20 h 19"/>
                <a:gd name="T88" fmla="*/ 3 w 21"/>
                <a:gd name="T89" fmla="*/ 18 h 19"/>
                <a:gd name="T90" fmla="*/ 2 w 21"/>
                <a:gd name="T91" fmla="*/ 17 h 19"/>
                <a:gd name="T92" fmla="*/ 0 w 21"/>
                <a:gd name="T93" fmla="*/ 15 h 19"/>
                <a:gd name="T94" fmla="*/ 0 w 21"/>
                <a:gd name="T95" fmla="*/ 15 h 19"/>
                <a:gd name="T96" fmla="*/ 5 w 21"/>
                <a:gd name="T97" fmla="*/ 0 h 1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"/>
                <a:gd name="T148" fmla="*/ 0 h 19"/>
                <a:gd name="T149" fmla="*/ 21 w 21"/>
                <a:gd name="T150" fmla="*/ 19 h 1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" h="19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5" y="2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0"/>
                    <a:pt x="21" y="12"/>
                    <a:pt x="19" y="14"/>
                  </a:cubicBezTo>
                  <a:cubicBezTo>
                    <a:pt x="17" y="15"/>
                    <a:pt x="15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5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7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5" name="Freeform 10914" descr="© INSCALE GmbH, 05.05.2010&#10;http://www.presentationload.com/">
              <a:extLst>
                <a:ext uri="{FF2B5EF4-FFF2-40B4-BE49-F238E27FC236}">
                  <a16:creationId xmlns:a16="http://schemas.microsoft.com/office/drawing/2014/main" id="{DA3C3D5F-F107-164E-AAA9-647068B42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516"/>
              <a:ext cx="48" cy="28"/>
            </a:xfrm>
            <a:custGeom>
              <a:avLst/>
              <a:gdLst>
                <a:gd name="T0" fmla="*/ 48 w 31"/>
                <a:gd name="T1" fmla="*/ 3 h 18"/>
                <a:gd name="T2" fmla="*/ 43 w 31"/>
                <a:gd name="T3" fmla="*/ 12 h 18"/>
                <a:gd name="T4" fmla="*/ 36 w 31"/>
                <a:gd name="T5" fmla="*/ 19 h 18"/>
                <a:gd name="T6" fmla="*/ 36 w 31"/>
                <a:gd name="T7" fmla="*/ 25 h 18"/>
                <a:gd name="T8" fmla="*/ 31 w 31"/>
                <a:gd name="T9" fmla="*/ 25 h 18"/>
                <a:gd name="T10" fmla="*/ 29 w 31"/>
                <a:gd name="T11" fmla="*/ 25 h 18"/>
                <a:gd name="T12" fmla="*/ 22 w 31"/>
                <a:gd name="T13" fmla="*/ 25 h 18"/>
                <a:gd name="T14" fmla="*/ 20 w 31"/>
                <a:gd name="T15" fmla="*/ 25 h 18"/>
                <a:gd name="T16" fmla="*/ 17 w 31"/>
                <a:gd name="T17" fmla="*/ 25 h 18"/>
                <a:gd name="T18" fmla="*/ 3 w 31"/>
                <a:gd name="T19" fmla="*/ 23 h 18"/>
                <a:gd name="T20" fmla="*/ 0 w 31"/>
                <a:gd name="T21" fmla="*/ 3 h 18"/>
                <a:gd name="T22" fmla="*/ 15 w 31"/>
                <a:gd name="T23" fmla="*/ 0 h 18"/>
                <a:gd name="T24" fmla="*/ 25 w 31"/>
                <a:gd name="T25" fmla="*/ 2 h 18"/>
                <a:gd name="T26" fmla="*/ 25 w 31"/>
                <a:gd name="T27" fmla="*/ 3 h 18"/>
                <a:gd name="T28" fmla="*/ 28 w 31"/>
                <a:gd name="T29" fmla="*/ 2 h 18"/>
                <a:gd name="T30" fmla="*/ 36 w 31"/>
                <a:gd name="T31" fmla="*/ 2 h 18"/>
                <a:gd name="T32" fmla="*/ 36 w 31"/>
                <a:gd name="T33" fmla="*/ 3 h 18"/>
                <a:gd name="T34" fmla="*/ 40 w 31"/>
                <a:gd name="T35" fmla="*/ 3 h 18"/>
                <a:gd name="T36" fmla="*/ 46 w 31"/>
                <a:gd name="T37" fmla="*/ 3 h 18"/>
                <a:gd name="T38" fmla="*/ 48 w 31"/>
                <a:gd name="T39" fmla="*/ 3 h 18"/>
                <a:gd name="T40" fmla="*/ 48 w 31"/>
                <a:gd name="T41" fmla="*/ 3 h 18"/>
                <a:gd name="T42" fmla="*/ 48 w 31"/>
                <a:gd name="T43" fmla="*/ 3 h 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8"/>
                <a:gd name="T68" fmla="*/ 31 w 31"/>
                <a:gd name="T69" fmla="*/ 18 h 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8">
                  <a:moveTo>
                    <a:pt x="31" y="2"/>
                  </a:moveTo>
                  <a:cubicBezTo>
                    <a:pt x="30" y="4"/>
                    <a:pt x="29" y="6"/>
                    <a:pt x="28" y="8"/>
                  </a:cubicBezTo>
                  <a:cubicBezTo>
                    <a:pt x="27" y="12"/>
                    <a:pt x="27" y="12"/>
                    <a:pt x="23" y="12"/>
                  </a:cubicBezTo>
                  <a:cubicBezTo>
                    <a:pt x="23" y="13"/>
                    <a:pt x="23" y="15"/>
                    <a:pt x="23" y="16"/>
                  </a:cubicBezTo>
                  <a:cubicBezTo>
                    <a:pt x="22" y="16"/>
                    <a:pt x="21" y="16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7" y="16"/>
                    <a:pt x="16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7"/>
                    <a:pt x="11" y="16"/>
                  </a:cubicBezTo>
                  <a:cubicBezTo>
                    <a:pt x="8" y="16"/>
                    <a:pt x="3" y="18"/>
                    <a:pt x="2" y="15"/>
                  </a:cubicBezTo>
                  <a:cubicBezTo>
                    <a:pt x="1" y="11"/>
                    <a:pt x="1" y="6"/>
                    <a:pt x="0" y="2"/>
                  </a:cubicBezTo>
                  <a:cubicBezTo>
                    <a:pt x="2" y="2"/>
                    <a:pt x="11" y="4"/>
                    <a:pt x="10" y="0"/>
                  </a:cubicBezTo>
                  <a:cubicBezTo>
                    <a:pt x="12" y="0"/>
                    <a:pt x="14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7" y="2"/>
                    <a:pt x="19" y="2"/>
                    <a:pt x="18" y="1"/>
                  </a:cubicBezTo>
                  <a:cubicBezTo>
                    <a:pt x="20" y="1"/>
                    <a:pt x="21" y="1"/>
                    <a:pt x="23" y="1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7" y="2"/>
                    <a:pt x="29" y="1"/>
                    <a:pt x="30" y="2"/>
                  </a:cubicBezTo>
                  <a:cubicBezTo>
                    <a:pt x="30" y="2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6" name="Freeform 10915" descr="© INSCALE GmbH, 05.05.2010&#10;http://www.presentationload.com/">
              <a:extLst>
                <a:ext uri="{FF2B5EF4-FFF2-40B4-BE49-F238E27FC236}">
                  <a16:creationId xmlns:a16="http://schemas.microsoft.com/office/drawing/2014/main" id="{D7CAB153-35FA-374C-805E-31095860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517"/>
              <a:ext cx="34" cy="44"/>
            </a:xfrm>
            <a:custGeom>
              <a:avLst/>
              <a:gdLst>
                <a:gd name="T0" fmla="*/ 0 w 22"/>
                <a:gd name="T1" fmla="*/ 2 h 28"/>
                <a:gd name="T2" fmla="*/ 2 w 22"/>
                <a:gd name="T3" fmla="*/ 2 h 28"/>
                <a:gd name="T4" fmla="*/ 2 w 22"/>
                <a:gd name="T5" fmla="*/ 2 h 28"/>
                <a:gd name="T6" fmla="*/ 2 w 22"/>
                <a:gd name="T7" fmla="*/ 2 h 28"/>
                <a:gd name="T8" fmla="*/ 3 w 22"/>
                <a:gd name="T9" fmla="*/ 2 h 28"/>
                <a:gd name="T10" fmla="*/ 5 w 22"/>
                <a:gd name="T11" fmla="*/ 2 h 28"/>
                <a:gd name="T12" fmla="*/ 6 w 22"/>
                <a:gd name="T13" fmla="*/ 2 h 28"/>
                <a:gd name="T14" fmla="*/ 11 w 22"/>
                <a:gd name="T15" fmla="*/ 2 h 28"/>
                <a:gd name="T16" fmla="*/ 11 w 22"/>
                <a:gd name="T17" fmla="*/ 0 h 28"/>
                <a:gd name="T18" fmla="*/ 11 w 22"/>
                <a:gd name="T19" fmla="*/ 2 h 28"/>
                <a:gd name="T20" fmla="*/ 12 w 22"/>
                <a:gd name="T21" fmla="*/ 2 h 28"/>
                <a:gd name="T22" fmla="*/ 11 w 22"/>
                <a:gd name="T23" fmla="*/ 2 h 28"/>
                <a:gd name="T24" fmla="*/ 20 w 22"/>
                <a:gd name="T25" fmla="*/ 2 h 28"/>
                <a:gd name="T26" fmla="*/ 22 w 22"/>
                <a:gd name="T27" fmla="*/ 2 h 28"/>
                <a:gd name="T28" fmla="*/ 25 w 22"/>
                <a:gd name="T29" fmla="*/ 2 h 28"/>
                <a:gd name="T30" fmla="*/ 28 w 22"/>
                <a:gd name="T31" fmla="*/ 2 h 28"/>
                <a:gd name="T32" fmla="*/ 29 w 22"/>
                <a:gd name="T33" fmla="*/ 5 h 28"/>
                <a:gd name="T34" fmla="*/ 29 w 22"/>
                <a:gd name="T35" fmla="*/ 5 h 28"/>
                <a:gd name="T36" fmla="*/ 31 w 22"/>
                <a:gd name="T37" fmla="*/ 5 h 28"/>
                <a:gd name="T38" fmla="*/ 31 w 22"/>
                <a:gd name="T39" fmla="*/ 5 h 28"/>
                <a:gd name="T40" fmla="*/ 31 w 22"/>
                <a:gd name="T41" fmla="*/ 6 h 28"/>
                <a:gd name="T42" fmla="*/ 31 w 22"/>
                <a:gd name="T43" fmla="*/ 6 h 28"/>
                <a:gd name="T44" fmla="*/ 31 w 22"/>
                <a:gd name="T45" fmla="*/ 6 h 28"/>
                <a:gd name="T46" fmla="*/ 31 w 22"/>
                <a:gd name="T47" fmla="*/ 6 h 28"/>
                <a:gd name="T48" fmla="*/ 31 w 22"/>
                <a:gd name="T49" fmla="*/ 6 h 28"/>
                <a:gd name="T50" fmla="*/ 31 w 22"/>
                <a:gd name="T51" fmla="*/ 6 h 28"/>
                <a:gd name="T52" fmla="*/ 31 w 22"/>
                <a:gd name="T53" fmla="*/ 8 h 28"/>
                <a:gd name="T54" fmla="*/ 31 w 22"/>
                <a:gd name="T55" fmla="*/ 8 h 28"/>
                <a:gd name="T56" fmla="*/ 31 w 22"/>
                <a:gd name="T57" fmla="*/ 8 h 28"/>
                <a:gd name="T58" fmla="*/ 32 w 22"/>
                <a:gd name="T59" fmla="*/ 8 h 28"/>
                <a:gd name="T60" fmla="*/ 31 w 22"/>
                <a:gd name="T61" fmla="*/ 9 h 28"/>
                <a:gd name="T62" fmla="*/ 34 w 22"/>
                <a:gd name="T63" fmla="*/ 14 h 28"/>
                <a:gd name="T64" fmla="*/ 28 w 22"/>
                <a:gd name="T65" fmla="*/ 22 h 28"/>
                <a:gd name="T66" fmla="*/ 26 w 22"/>
                <a:gd name="T67" fmla="*/ 33 h 28"/>
                <a:gd name="T68" fmla="*/ 26 w 22"/>
                <a:gd name="T69" fmla="*/ 33 h 28"/>
                <a:gd name="T70" fmla="*/ 26 w 22"/>
                <a:gd name="T71" fmla="*/ 33 h 28"/>
                <a:gd name="T72" fmla="*/ 26 w 22"/>
                <a:gd name="T73" fmla="*/ 33 h 28"/>
                <a:gd name="T74" fmla="*/ 25 w 22"/>
                <a:gd name="T75" fmla="*/ 33 h 28"/>
                <a:gd name="T76" fmla="*/ 25 w 22"/>
                <a:gd name="T77" fmla="*/ 33 h 28"/>
                <a:gd name="T78" fmla="*/ 25 w 22"/>
                <a:gd name="T79" fmla="*/ 35 h 28"/>
                <a:gd name="T80" fmla="*/ 23 w 22"/>
                <a:gd name="T81" fmla="*/ 35 h 28"/>
                <a:gd name="T82" fmla="*/ 23 w 22"/>
                <a:gd name="T83" fmla="*/ 35 h 28"/>
                <a:gd name="T84" fmla="*/ 22 w 22"/>
                <a:gd name="T85" fmla="*/ 38 h 28"/>
                <a:gd name="T86" fmla="*/ 22 w 22"/>
                <a:gd name="T87" fmla="*/ 38 h 28"/>
                <a:gd name="T88" fmla="*/ 20 w 22"/>
                <a:gd name="T89" fmla="*/ 38 h 28"/>
                <a:gd name="T90" fmla="*/ 19 w 22"/>
                <a:gd name="T91" fmla="*/ 39 h 28"/>
                <a:gd name="T92" fmla="*/ 19 w 22"/>
                <a:gd name="T93" fmla="*/ 41 h 28"/>
                <a:gd name="T94" fmla="*/ 17 w 22"/>
                <a:gd name="T95" fmla="*/ 41 h 28"/>
                <a:gd name="T96" fmla="*/ 17 w 22"/>
                <a:gd name="T97" fmla="*/ 41 h 28"/>
                <a:gd name="T98" fmla="*/ 15 w 22"/>
                <a:gd name="T99" fmla="*/ 44 h 28"/>
                <a:gd name="T100" fmla="*/ 15 w 22"/>
                <a:gd name="T101" fmla="*/ 44 h 28"/>
                <a:gd name="T102" fmla="*/ 12 w 22"/>
                <a:gd name="T103" fmla="*/ 39 h 28"/>
                <a:gd name="T104" fmla="*/ 2 w 22"/>
                <a:gd name="T105" fmla="*/ 36 h 28"/>
                <a:gd name="T106" fmla="*/ 2 w 22"/>
                <a:gd name="T107" fmla="*/ 35 h 28"/>
                <a:gd name="T108" fmla="*/ 0 w 22"/>
                <a:gd name="T109" fmla="*/ 19 h 28"/>
                <a:gd name="T110" fmla="*/ 0 w 22"/>
                <a:gd name="T111" fmla="*/ 2 h 28"/>
                <a:gd name="T112" fmla="*/ 0 w 22"/>
                <a:gd name="T113" fmla="*/ 2 h 28"/>
                <a:gd name="T114" fmla="*/ 0 w 22"/>
                <a:gd name="T115" fmla="*/ 2 h 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"/>
                <a:gd name="T175" fmla="*/ 0 h 28"/>
                <a:gd name="T176" fmla="*/ 22 w 22"/>
                <a:gd name="T177" fmla="*/ 28 h 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" h="28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1"/>
                    <a:pt x="20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20" y="7"/>
                    <a:pt x="22" y="8"/>
                    <a:pt x="22" y="9"/>
                  </a:cubicBezTo>
                  <a:cubicBezTo>
                    <a:pt x="22" y="11"/>
                    <a:pt x="19" y="12"/>
                    <a:pt x="18" y="14"/>
                  </a:cubicBezTo>
                  <a:cubicBezTo>
                    <a:pt x="17" y="16"/>
                    <a:pt x="17" y="19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3" y="24"/>
                    <a:pt x="13" y="25"/>
                    <a:pt x="12" y="25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0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2"/>
                    <a:pt x="4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1" y="20"/>
                    <a:pt x="1" y="11"/>
                    <a:pt x="0" y="12"/>
                  </a:cubicBezTo>
                  <a:cubicBezTo>
                    <a:pt x="0" y="8"/>
                    <a:pt x="0" y="5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7" name="Freeform 10916" descr="© INSCALE GmbH, 05.05.2010&#10;http://www.presentationload.com/">
              <a:extLst>
                <a:ext uri="{FF2B5EF4-FFF2-40B4-BE49-F238E27FC236}">
                  <a16:creationId xmlns:a16="http://schemas.microsoft.com/office/drawing/2014/main" id="{F82CECD5-8406-FC46-9E7E-72A87DAD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517"/>
              <a:ext cx="32" cy="39"/>
            </a:xfrm>
            <a:custGeom>
              <a:avLst/>
              <a:gdLst>
                <a:gd name="T0" fmla="*/ 14 w 21"/>
                <a:gd name="T1" fmla="*/ 2 h 25"/>
                <a:gd name="T2" fmla="*/ 14 w 21"/>
                <a:gd name="T3" fmla="*/ 2 h 25"/>
                <a:gd name="T4" fmla="*/ 24 w 21"/>
                <a:gd name="T5" fmla="*/ 2 h 25"/>
                <a:gd name="T6" fmla="*/ 29 w 21"/>
                <a:gd name="T7" fmla="*/ 2 h 25"/>
                <a:gd name="T8" fmla="*/ 30 w 21"/>
                <a:gd name="T9" fmla="*/ 2 h 25"/>
                <a:gd name="T10" fmla="*/ 30 w 21"/>
                <a:gd name="T11" fmla="*/ 19 h 25"/>
                <a:gd name="T12" fmla="*/ 32 w 21"/>
                <a:gd name="T13" fmla="*/ 34 h 25"/>
                <a:gd name="T14" fmla="*/ 26 w 21"/>
                <a:gd name="T15" fmla="*/ 39 h 25"/>
                <a:gd name="T16" fmla="*/ 24 w 21"/>
                <a:gd name="T17" fmla="*/ 39 h 25"/>
                <a:gd name="T18" fmla="*/ 18 w 21"/>
                <a:gd name="T19" fmla="*/ 39 h 25"/>
                <a:gd name="T20" fmla="*/ 17 w 21"/>
                <a:gd name="T21" fmla="*/ 39 h 25"/>
                <a:gd name="T22" fmla="*/ 17 w 21"/>
                <a:gd name="T23" fmla="*/ 39 h 25"/>
                <a:gd name="T24" fmla="*/ 15 w 21"/>
                <a:gd name="T25" fmla="*/ 39 h 25"/>
                <a:gd name="T26" fmla="*/ 3 w 21"/>
                <a:gd name="T27" fmla="*/ 34 h 25"/>
                <a:gd name="T28" fmla="*/ 2 w 21"/>
                <a:gd name="T29" fmla="*/ 23 h 25"/>
                <a:gd name="T30" fmla="*/ 2 w 21"/>
                <a:gd name="T31" fmla="*/ 17 h 25"/>
                <a:gd name="T32" fmla="*/ 9 w 21"/>
                <a:gd name="T33" fmla="*/ 11 h 25"/>
                <a:gd name="T34" fmla="*/ 14 w 21"/>
                <a:gd name="T35" fmla="*/ 2 h 25"/>
                <a:gd name="T36" fmla="*/ 14 w 21"/>
                <a:gd name="T37" fmla="*/ 2 h 25"/>
                <a:gd name="T38" fmla="*/ 14 w 21"/>
                <a:gd name="T39" fmla="*/ 2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1"/>
                <a:gd name="T61" fmla="*/ 0 h 25"/>
                <a:gd name="T62" fmla="*/ 21 w 21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1" h="25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11" y="0"/>
                    <a:pt x="14" y="1"/>
                    <a:pt x="16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0" y="4"/>
                    <a:pt x="20" y="8"/>
                    <a:pt x="20" y="12"/>
                  </a:cubicBezTo>
                  <a:cubicBezTo>
                    <a:pt x="21" y="11"/>
                    <a:pt x="21" y="20"/>
                    <a:pt x="21" y="22"/>
                  </a:cubicBezTo>
                  <a:cubicBezTo>
                    <a:pt x="21" y="25"/>
                    <a:pt x="20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4" y="25"/>
                    <a:pt x="13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5"/>
                    <a:pt x="10" y="25"/>
                  </a:cubicBezTo>
                  <a:cubicBezTo>
                    <a:pt x="8" y="24"/>
                    <a:pt x="2" y="23"/>
                    <a:pt x="2" y="22"/>
                  </a:cubicBezTo>
                  <a:cubicBezTo>
                    <a:pt x="0" y="21"/>
                    <a:pt x="3" y="15"/>
                    <a:pt x="1" y="15"/>
                  </a:cubicBezTo>
                  <a:cubicBezTo>
                    <a:pt x="1" y="14"/>
                    <a:pt x="1" y="12"/>
                    <a:pt x="1" y="11"/>
                  </a:cubicBezTo>
                  <a:cubicBezTo>
                    <a:pt x="5" y="11"/>
                    <a:pt x="5" y="11"/>
                    <a:pt x="6" y="7"/>
                  </a:cubicBezTo>
                  <a:cubicBezTo>
                    <a:pt x="7" y="5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8" name="Freeform 10917" descr="© INSCALE GmbH, 05.05.2010&#10;http://www.presentationload.com/">
              <a:extLst>
                <a:ext uri="{FF2B5EF4-FFF2-40B4-BE49-F238E27FC236}">
                  <a16:creationId xmlns:a16="http://schemas.microsoft.com/office/drawing/2014/main" id="{F464296C-8E12-874F-B6DA-10E49E62A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523"/>
              <a:ext cx="51" cy="44"/>
            </a:xfrm>
            <a:custGeom>
              <a:avLst/>
              <a:gdLst>
                <a:gd name="T0" fmla="*/ 31 w 33"/>
                <a:gd name="T1" fmla="*/ 0 h 28"/>
                <a:gd name="T2" fmla="*/ 36 w 33"/>
                <a:gd name="T3" fmla="*/ 2 h 28"/>
                <a:gd name="T4" fmla="*/ 45 w 33"/>
                <a:gd name="T5" fmla="*/ 6 h 28"/>
                <a:gd name="T6" fmla="*/ 49 w 33"/>
                <a:gd name="T7" fmla="*/ 9 h 28"/>
                <a:gd name="T8" fmla="*/ 40 w 33"/>
                <a:gd name="T9" fmla="*/ 16 h 28"/>
                <a:gd name="T10" fmla="*/ 37 w 33"/>
                <a:gd name="T11" fmla="*/ 22 h 28"/>
                <a:gd name="T12" fmla="*/ 31 w 33"/>
                <a:gd name="T13" fmla="*/ 31 h 28"/>
                <a:gd name="T14" fmla="*/ 31 w 33"/>
                <a:gd name="T15" fmla="*/ 41 h 28"/>
                <a:gd name="T16" fmla="*/ 29 w 33"/>
                <a:gd name="T17" fmla="*/ 42 h 28"/>
                <a:gd name="T18" fmla="*/ 26 w 33"/>
                <a:gd name="T19" fmla="*/ 42 h 28"/>
                <a:gd name="T20" fmla="*/ 23 w 33"/>
                <a:gd name="T21" fmla="*/ 41 h 28"/>
                <a:gd name="T22" fmla="*/ 14 w 33"/>
                <a:gd name="T23" fmla="*/ 41 h 28"/>
                <a:gd name="T24" fmla="*/ 3 w 33"/>
                <a:gd name="T25" fmla="*/ 35 h 28"/>
                <a:gd name="T26" fmla="*/ 0 w 33"/>
                <a:gd name="T27" fmla="*/ 28 h 28"/>
                <a:gd name="T28" fmla="*/ 5 w 33"/>
                <a:gd name="T29" fmla="*/ 22 h 28"/>
                <a:gd name="T30" fmla="*/ 5 w 33"/>
                <a:gd name="T31" fmla="*/ 14 h 28"/>
                <a:gd name="T32" fmla="*/ 3 w 33"/>
                <a:gd name="T33" fmla="*/ 11 h 28"/>
                <a:gd name="T34" fmla="*/ 3 w 33"/>
                <a:gd name="T35" fmla="*/ 8 h 28"/>
                <a:gd name="T36" fmla="*/ 5 w 33"/>
                <a:gd name="T37" fmla="*/ 5 h 28"/>
                <a:gd name="T38" fmla="*/ 8 w 33"/>
                <a:gd name="T39" fmla="*/ 5 h 28"/>
                <a:gd name="T40" fmla="*/ 8 w 33"/>
                <a:gd name="T41" fmla="*/ 5 h 28"/>
                <a:gd name="T42" fmla="*/ 14 w 33"/>
                <a:gd name="T43" fmla="*/ 2 h 28"/>
                <a:gd name="T44" fmla="*/ 17 w 33"/>
                <a:gd name="T45" fmla="*/ 0 h 28"/>
                <a:gd name="T46" fmla="*/ 19 w 33"/>
                <a:gd name="T47" fmla="*/ 2 h 28"/>
                <a:gd name="T48" fmla="*/ 25 w 33"/>
                <a:gd name="T49" fmla="*/ 3 h 28"/>
                <a:gd name="T50" fmla="*/ 31 w 33"/>
                <a:gd name="T51" fmla="*/ 0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3"/>
                <a:gd name="T79" fmla="*/ 0 h 28"/>
                <a:gd name="T80" fmla="*/ 33 w 33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3" h="28">
                  <a:moveTo>
                    <a:pt x="20" y="0"/>
                  </a:moveTo>
                  <a:cubicBezTo>
                    <a:pt x="21" y="0"/>
                    <a:pt x="22" y="0"/>
                    <a:pt x="23" y="1"/>
                  </a:cubicBezTo>
                  <a:cubicBezTo>
                    <a:pt x="22" y="2"/>
                    <a:pt x="28" y="6"/>
                    <a:pt x="29" y="4"/>
                  </a:cubicBezTo>
                  <a:cubicBezTo>
                    <a:pt x="29" y="4"/>
                    <a:pt x="32" y="5"/>
                    <a:pt x="32" y="6"/>
                  </a:cubicBezTo>
                  <a:cubicBezTo>
                    <a:pt x="33" y="8"/>
                    <a:pt x="27" y="9"/>
                    <a:pt x="26" y="10"/>
                  </a:cubicBezTo>
                  <a:cubicBezTo>
                    <a:pt x="26" y="11"/>
                    <a:pt x="25" y="13"/>
                    <a:pt x="24" y="14"/>
                  </a:cubicBezTo>
                  <a:cubicBezTo>
                    <a:pt x="23" y="15"/>
                    <a:pt x="21" y="18"/>
                    <a:pt x="20" y="20"/>
                  </a:cubicBezTo>
                  <a:cubicBezTo>
                    <a:pt x="19" y="23"/>
                    <a:pt x="23" y="23"/>
                    <a:pt x="20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8" y="28"/>
                    <a:pt x="18" y="27"/>
                    <a:pt x="17" y="27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2" y="27"/>
                    <a:pt x="12" y="27"/>
                    <a:pt x="9" y="26"/>
                  </a:cubicBezTo>
                  <a:cubicBezTo>
                    <a:pt x="7" y="25"/>
                    <a:pt x="3" y="24"/>
                    <a:pt x="2" y="22"/>
                  </a:cubicBezTo>
                  <a:cubicBezTo>
                    <a:pt x="1" y="21"/>
                    <a:pt x="2" y="18"/>
                    <a:pt x="0" y="18"/>
                  </a:cubicBezTo>
                  <a:cubicBezTo>
                    <a:pt x="1" y="17"/>
                    <a:pt x="2" y="15"/>
                    <a:pt x="3" y="14"/>
                  </a:cubicBezTo>
                  <a:cubicBezTo>
                    <a:pt x="4" y="11"/>
                    <a:pt x="4" y="12"/>
                    <a:pt x="3" y="9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6"/>
                    <a:pt x="3" y="6"/>
                    <a:pt x="2" y="5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1" y="0"/>
                    <a:pt x="12" y="1"/>
                  </a:cubicBezTo>
                  <a:cubicBezTo>
                    <a:pt x="13" y="1"/>
                    <a:pt x="15" y="2"/>
                    <a:pt x="16" y="2"/>
                  </a:cubicBezTo>
                  <a:cubicBezTo>
                    <a:pt x="16" y="2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9" name="Freeform 10918" descr="© INSCALE GmbH, 05.05.2010&#10;http://www.presentationload.com/">
              <a:extLst>
                <a:ext uri="{FF2B5EF4-FFF2-40B4-BE49-F238E27FC236}">
                  <a16:creationId xmlns:a16="http://schemas.microsoft.com/office/drawing/2014/main" id="{DA78CA9A-0917-8849-B3F7-5F1B0AA77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23"/>
              <a:ext cx="28" cy="24"/>
            </a:xfrm>
            <a:custGeom>
              <a:avLst/>
              <a:gdLst>
                <a:gd name="T0" fmla="*/ 23 w 18"/>
                <a:gd name="T1" fmla="*/ 5 h 15"/>
                <a:gd name="T2" fmla="*/ 23 w 18"/>
                <a:gd name="T3" fmla="*/ 5 h 15"/>
                <a:gd name="T4" fmla="*/ 25 w 18"/>
                <a:gd name="T5" fmla="*/ 5 h 15"/>
                <a:gd name="T6" fmla="*/ 25 w 18"/>
                <a:gd name="T7" fmla="*/ 5 h 15"/>
                <a:gd name="T8" fmla="*/ 25 w 18"/>
                <a:gd name="T9" fmla="*/ 5 h 15"/>
                <a:gd name="T10" fmla="*/ 25 w 18"/>
                <a:gd name="T11" fmla="*/ 5 h 15"/>
                <a:gd name="T12" fmla="*/ 25 w 18"/>
                <a:gd name="T13" fmla="*/ 5 h 15"/>
                <a:gd name="T14" fmla="*/ 25 w 18"/>
                <a:gd name="T15" fmla="*/ 5 h 15"/>
                <a:gd name="T16" fmla="*/ 26 w 18"/>
                <a:gd name="T17" fmla="*/ 5 h 15"/>
                <a:gd name="T18" fmla="*/ 26 w 18"/>
                <a:gd name="T19" fmla="*/ 5 h 15"/>
                <a:gd name="T20" fmla="*/ 25 w 18"/>
                <a:gd name="T21" fmla="*/ 11 h 15"/>
                <a:gd name="T22" fmla="*/ 25 w 18"/>
                <a:gd name="T23" fmla="*/ 24 h 15"/>
                <a:gd name="T24" fmla="*/ 25 w 18"/>
                <a:gd name="T25" fmla="*/ 24 h 15"/>
                <a:gd name="T26" fmla="*/ 22 w 18"/>
                <a:gd name="T27" fmla="*/ 24 h 15"/>
                <a:gd name="T28" fmla="*/ 20 w 18"/>
                <a:gd name="T29" fmla="*/ 24 h 15"/>
                <a:gd name="T30" fmla="*/ 20 w 18"/>
                <a:gd name="T31" fmla="*/ 24 h 15"/>
                <a:gd name="T32" fmla="*/ 19 w 18"/>
                <a:gd name="T33" fmla="*/ 21 h 15"/>
                <a:gd name="T34" fmla="*/ 17 w 18"/>
                <a:gd name="T35" fmla="*/ 21 h 15"/>
                <a:gd name="T36" fmla="*/ 16 w 18"/>
                <a:gd name="T37" fmla="*/ 19 h 15"/>
                <a:gd name="T38" fmla="*/ 11 w 18"/>
                <a:gd name="T39" fmla="*/ 14 h 15"/>
                <a:gd name="T40" fmla="*/ 11 w 18"/>
                <a:gd name="T41" fmla="*/ 14 h 15"/>
                <a:gd name="T42" fmla="*/ 9 w 18"/>
                <a:gd name="T43" fmla="*/ 14 h 15"/>
                <a:gd name="T44" fmla="*/ 9 w 18"/>
                <a:gd name="T45" fmla="*/ 14 h 15"/>
                <a:gd name="T46" fmla="*/ 8 w 18"/>
                <a:gd name="T47" fmla="*/ 14 h 15"/>
                <a:gd name="T48" fmla="*/ 6 w 18"/>
                <a:gd name="T49" fmla="*/ 14 h 15"/>
                <a:gd name="T50" fmla="*/ 5 w 18"/>
                <a:gd name="T51" fmla="*/ 14 h 15"/>
                <a:gd name="T52" fmla="*/ 3 w 18"/>
                <a:gd name="T53" fmla="*/ 14 h 15"/>
                <a:gd name="T54" fmla="*/ 3 w 18"/>
                <a:gd name="T55" fmla="*/ 14 h 15"/>
                <a:gd name="T56" fmla="*/ 3 w 18"/>
                <a:gd name="T57" fmla="*/ 6 h 15"/>
                <a:gd name="T58" fmla="*/ 5 w 18"/>
                <a:gd name="T59" fmla="*/ 6 h 15"/>
                <a:gd name="T60" fmla="*/ 5 w 18"/>
                <a:gd name="T61" fmla="*/ 6 h 15"/>
                <a:gd name="T62" fmla="*/ 14 w 18"/>
                <a:gd name="T63" fmla="*/ 2 h 15"/>
                <a:gd name="T64" fmla="*/ 17 w 18"/>
                <a:gd name="T65" fmla="*/ 0 h 15"/>
                <a:gd name="T66" fmla="*/ 17 w 18"/>
                <a:gd name="T67" fmla="*/ 0 h 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"/>
                <a:gd name="T103" fmla="*/ 0 h 15"/>
                <a:gd name="T104" fmla="*/ 18 w 18"/>
                <a:gd name="T105" fmla="*/ 15 h 1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" h="15">
                  <a:moveTo>
                    <a:pt x="11" y="0"/>
                  </a:moveTo>
                  <a:cubicBezTo>
                    <a:pt x="12" y="1"/>
                    <a:pt x="14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4"/>
                    <a:pt x="16" y="5"/>
                    <a:pt x="16" y="5"/>
                  </a:cubicBezTo>
                  <a:cubicBezTo>
                    <a:pt x="17" y="6"/>
                    <a:pt x="17" y="6"/>
                    <a:pt x="16" y="7"/>
                  </a:cubicBezTo>
                  <a:cubicBezTo>
                    <a:pt x="16" y="8"/>
                    <a:pt x="18" y="10"/>
                    <a:pt x="18" y="11"/>
                  </a:cubicBezTo>
                  <a:cubicBezTo>
                    <a:pt x="18" y="12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9" y="11"/>
                  </a:cubicBezTo>
                  <a:cubicBezTo>
                    <a:pt x="9" y="11"/>
                    <a:pt x="8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6"/>
                    <a:pt x="0" y="6"/>
                    <a:pt x="2" y="4"/>
                  </a:cubicBezTo>
                  <a:cubicBezTo>
                    <a:pt x="2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0"/>
                    <a:pt x="9" y="1"/>
                    <a:pt x="9" y="0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0" name="Freeform 10919" descr="© INSCALE GmbH, 05.05.2010&#10;http://www.presentationload.com/">
              <a:extLst>
                <a:ext uri="{FF2B5EF4-FFF2-40B4-BE49-F238E27FC236}">
                  <a16:creationId xmlns:a16="http://schemas.microsoft.com/office/drawing/2014/main" id="{BF448328-124F-F849-8CC2-B14919A0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530"/>
              <a:ext cx="47" cy="48"/>
            </a:xfrm>
            <a:custGeom>
              <a:avLst/>
              <a:gdLst>
                <a:gd name="T0" fmla="*/ 35 w 31"/>
                <a:gd name="T1" fmla="*/ 15 h 31"/>
                <a:gd name="T2" fmla="*/ 36 w 31"/>
                <a:gd name="T3" fmla="*/ 15 h 31"/>
                <a:gd name="T4" fmla="*/ 36 w 31"/>
                <a:gd name="T5" fmla="*/ 15 h 31"/>
                <a:gd name="T6" fmla="*/ 38 w 31"/>
                <a:gd name="T7" fmla="*/ 14 h 31"/>
                <a:gd name="T8" fmla="*/ 38 w 31"/>
                <a:gd name="T9" fmla="*/ 15 h 31"/>
                <a:gd name="T10" fmla="*/ 38 w 31"/>
                <a:gd name="T11" fmla="*/ 17 h 31"/>
                <a:gd name="T12" fmla="*/ 36 w 31"/>
                <a:gd name="T13" fmla="*/ 17 h 31"/>
                <a:gd name="T14" fmla="*/ 36 w 31"/>
                <a:gd name="T15" fmla="*/ 19 h 31"/>
                <a:gd name="T16" fmla="*/ 36 w 31"/>
                <a:gd name="T17" fmla="*/ 20 h 31"/>
                <a:gd name="T18" fmla="*/ 45 w 31"/>
                <a:gd name="T19" fmla="*/ 43 h 31"/>
                <a:gd name="T20" fmla="*/ 45 w 31"/>
                <a:gd name="T21" fmla="*/ 42 h 31"/>
                <a:gd name="T22" fmla="*/ 45 w 31"/>
                <a:gd name="T23" fmla="*/ 42 h 31"/>
                <a:gd name="T24" fmla="*/ 44 w 31"/>
                <a:gd name="T25" fmla="*/ 42 h 31"/>
                <a:gd name="T26" fmla="*/ 44 w 31"/>
                <a:gd name="T27" fmla="*/ 42 h 31"/>
                <a:gd name="T28" fmla="*/ 42 w 31"/>
                <a:gd name="T29" fmla="*/ 43 h 31"/>
                <a:gd name="T30" fmla="*/ 42 w 31"/>
                <a:gd name="T31" fmla="*/ 43 h 31"/>
                <a:gd name="T32" fmla="*/ 41 w 31"/>
                <a:gd name="T33" fmla="*/ 42 h 31"/>
                <a:gd name="T34" fmla="*/ 39 w 31"/>
                <a:gd name="T35" fmla="*/ 43 h 31"/>
                <a:gd name="T36" fmla="*/ 39 w 31"/>
                <a:gd name="T37" fmla="*/ 43 h 31"/>
                <a:gd name="T38" fmla="*/ 38 w 31"/>
                <a:gd name="T39" fmla="*/ 43 h 31"/>
                <a:gd name="T40" fmla="*/ 36 w 31"/>
                <a:gd name="T41" fmla="*/ 42 h 31"/>
                <a:gd name="T42" fmla="*/ 36 w 31"/>
                <a:gd name="T43" fmla="*/ 43 h 31"/>
                <a:gd name="T44" fmla="*/ 35 w 31"/>
                <a:gd name="T45" fmla="*/ 45 h 31"/>
                <a:gd name="T46" fmla="*/ 33 w 31"/>
                <a:gd name="T47" fmla="*/ 45 h 31"/>
                <a:gd name="T48" fmla="*/ 33 w 31"/>
                <a:gd name="T49" fmla="*/ 45 h 31"/>
                <a:gd name="T50" fmla="*/ 33 w 31"/>
                <a:gd name="T51" fmla="*/ 46 h 31"/>
                <a:gd name="T52" fmla="*/ 32 w 31"/>
                <a:gd name="T53" fmla="*/ 46 h 31"/>
                <a:gd name="T54" fmla="*/ 30 w 31"/>
                <a:gd name="T55" fmla="*/ 46 h 31"/>
                <a:gd name="T56" fmla="*/ 29 w 31"/>
                <a:gd name="T57" fmla="*/ 48 h 31"/>
                <a:gd name="T58" fmla="*/ 26 w 31"/>
                <a:gd name="T59" fmla="*/ 46 h 31"/>
                <a:gd name="T60" fmla="*/ 24 w 31"/>
                <a:gd name="T61" fmla="*/ 48 h 31"/>
                <a:gd name="T62" fmla="*/ 21 w 31"/>
                <a:gd name="T63" fmla="*/ 46 h 31"/>
                <a:gd name="T64" fmla="*/ 17 w 31"/>
                <a:gd name="T65" fmla="*/ 43 h 31"/>
                <a:gd name="T66" fmla="*/ 15 w 31"/>
                <a:gd name="T67" fmla="*/ 42 h 31"/>
                <a:gd name="T68" fmla="*/ 14 w 31"/>
                <a:gd name="T69" fmla="*/ 42 h 31"/>
                <a:gd name="T70" fmla="*/ 12 w 31"/>
                <a:gd name="T71" fmla="*/ 43 h 31"/>
                <a:gd name="T72" fmla="*/ 9 w 31"/>
                <a:gd name="T73" fmla="*/ 46 h 31"/>
                <a:gd name="T74" fmla="*/ 9 w 31"/>
                <a:gd name="T75" fmla="*/ 45 h 31"/>
                <a:gd name="T76" fmla="*/ 9 w 31"/>
                <a:gd name="T77" fmla="*/ 45 h 31"/>
                <a:gd name="T78" fmla="*/ 5 w 31"/>
                <a:gd name="T79" fmla="*/ 17 h 31"/>
                <a:gd name="T80" fmla="*/ 6 w 31"/>
                <a:gd name="T81" fmla="*/ 17 h 31"/>
                <a:gd name="T82" fmla="*/ 6 w 31"/>
                <a:gd name="T83" fmla="*/ 14 h 31"/>
                <a:gd name="T84" fmla="*/ 8 w 31"/>
                <a:gd name="T85" fmla="*/ 14 h 31"/>
                <a:gd name="T86" fmla="*/ 11 w 31"/>
                <a:gd name="T87" fmla="*/ 9 h 31"/>
                <a:gd name="T88" fmla="*/ 14 w 31"/>
                <a:gd name="T89" fmla="*/ 6 h 31"/>
                <a:gd name="T90" fmla="*/ 15 w 31"/>
                <a:gd name="T91" fmla="*/ 6 h 31"/>
                <a:gd name="T92" fmla="*/ 20 w 31"/>
                <a:gd name="T93" fmla="*/ 3 h 31"/>
                <a:gd name="T94" fmla="*/ 21 w 31"/>
                <a:gd name="T95" fmla="*/ 3 h 31"/>
                <a:gd name="T96" fmla="*/ 21 w 31"/>
                <a:gd name="T97" fmla="*/ 2 h 31"/>
                <a:gd name="T98" fmla="*/ 23 w 31"/>
                <a:gd name="T99" fmla="*/ 2 h 31"/>
                <a:gd name="T100" fmla="*/ 24 w 31"/>
                <a:gd name="T101" fmla="*/ 2 h 31"/>
                <a:gd name="T102" fmla="*/ 24 w 31"/>
                <a:gd name="T103" fmla="*/ 2 h 31"/>
                <a:gd name="T104" fmla="*/ 26 w 31"/>
                <a:gd name="T105" fmla="*/ 2 h 31"/>
                <a:gd name="T106" fmla="*/ 26 w 31"/>
                <a:gd name="T107" fmla="*/ 2 h 31"/>
                <a:gd name="T108" fmla="*/ 27 w 31"/>
                <a:gd name="T109" fmla="*/ 2 h 31"/>
                <a:gd name="T110" fmla="*/ 27 w 31"/>
                <a:gd name="T111" fmla="*/ 0 h 31"/>
                <a:gd name="T112" fmla="*/ 30 w 31"/>
                <a:gd name="T113" fmla="*/ 0 h 31"/>
                <a:gd name="T114" fmla="*/ 30 w 31"/>
                <a:gd name="T115" fmla="*/ 0 h 3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"/>
                <a:gd name="T175" fmla="*/ 0 h 31"/>
                <a:gd name="T176" fmla="*/ 31 w 31"/>
                <a:gd name="T177" fmla="*/ 31 h 3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" h="31">
                  <a:moveTo>
                    <a:pt x="20" y="1"/>
                  </a:moveTo>
                  <a:cubicBezTo>
                    <a:pt x="21" y="4"/>
                    <a:pt x="22" y="7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8"/>
                    <a:pt x="29" y="23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8"/>
                    <a:pt x="23" y="28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18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7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5"/>
                    <a:pt x="2" y="20"/>
                    <a:pt x="0" y="17"/>
                  </a:cubicBezTo>
                  <a:cubicBezTo>
                    <a:pt x="0" y="16"/>
                    <a:pt x="0" y="15"/>
                    <a:pt x="1" y="15"/>
                  </a:cubicBezTo>
                  <a:cubicBezTo>
                    <a:pt x="2" y="14"/>
                    <a:pt x="2" y="13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1" name="Freeform 10920" descr="© INSCALE GmbH, 05.05.2010&#10;http://www.presentationload.com/">
              <a:extLst>
                <a:ext uri="{FF2B5EF4-FFF2-40B4-BE49-F238E27FC236}">
                  <a16:creationId xmlns:a16="http://schemas.microsoft.com/office/drawing/2014/main" id="{6CA29274-3FB5-E347-A38A-37BAEC94D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531"/>
              <a:ext cx="42" cy="42"/>
            </a:xfrm>
            <a:custGeom>
              <a:avLst/>
              <a:gdLst>
                <a:gd name="T0" fmla="*/ 12 w 27"/>
                <a:gd name="T1" fmla="*/ 5 h 27"/>
                <a:gd name="T2" fmla="*/ 28 w 27"/>
                <a:gd name="T3" fmla="*/ 17 h 27"/>
                <a:gd name="T4" fmla="*/ 40 w 27"/>
                <a:gd name="T5" fmla="*/ 36 h 27"/>
                <a:gd name="T6" fmla="*/ 40 w 27"/>
                <a:gd name="T7" fmla="*/ 36 h 27"/>
                <a:gd name="T8" fmla="*/ 39 w 27"/>
                <a:gd name="T9" fmla="*/ 36 h 27"/>
                <a:gd name="T10" fmla="*/ 39 w 27"/>
                <a:gd name="T11" fmla="*/ 36 h 27"/>
                <a:gd name="T12" fmla="*/ 37 w 27"/>
                <a:gd name="T13" fmla="*/ 36 h 27"/>
                <a:gd name="T14" fmla="*/ 37 w 27"/>
                <a:gd name="T15" fmla="*/ 37 h 27"/>
                <a:gd name="T16" fmla="*/ 36 w 27"/>
                <a:gd name="T17" fmla="*/ 36 h 27"/>
                <a:gd name="T18" fmla="*/ 34 w 27"/>
                <a:gd name="T19" fmla="*/ 36 h 27"/>
                <a:gd name="T20" fmla="*/ 34 w 27"/>
                <a:gd name="T21" fmla="*/ 36 h 27"/>
                <a:gd name="T22" fmla="*/ 33 w 27"/>
                <a:gd name="T23" fmla="*/ 34 h 27"/>
                <a:gd name="T24" fmla="*/ 33 w 27"/>
                <a:gd name="T25" fmla="*/ 34 h 27"/>
                <a:gd name="T26" fmla="*/ 31 w 27"/>
                <a:gd name="T27" fmla="*/ 34 h 27"/>
                <a:gd name="T28" fmla="*/ 31 w 27"/>
                <a:gd name="T29" fmla="*/ 36 h 27"/>
                <a:gd name="T30" fmla="*/ 30 w 27"/>
                <a:gd name="T31" fmla="*/ 36 h 27"/>
                <a:gd name="T32" fmla="*/ 28 w 27"/>
                <a:gd name="T33" fmla="*/ 36 h 27"/>
                <a:gd name="T34" fmla="*/ 28 w 27"/>
                <a:gd name="T35" fmla="*/ 37 h 27"/>
                <a:gd name="T36" fmla="*/ 28 w 27"/>
                <a:gd name="T37" fmla="*/ 37 h 27"/>
                <a:gd name="T38" fmla="*/ 26 w 27"/>
                <a:gd name="T39" fmla="*/ 37 h 27"/>
                <a:gd name="T40" fmla="*/ 26 w 27"/>
                <a:gd name="T41" fmla="*/ 37 h 27"/>
                <a:gd name="T42" fmla="*/ 25 w 27"/>
                <a:gd name="T43" fmla="*/ 39 h 27"/>
                <a:gd name="T44" fmla="*/ 25 w 27"/>
                <a:gd name="T45" fmla="*/ 39 h 27"/>
                <a:gd name="T46" fmla="*/ 23 w 27"/>
                <a:gd name="T47" fmla="*/ 39 h 27"/>
                <a:gd name="T48" fmla="*/ 23 w 27"/>
                <a:gd name="T49" fmla="*/ 39 h 27"/>
                <a:gd name="T50" fmla="*/ 22 w 27"/>
                <a:gd name="T51" fmla="*/ 40 h 27"/>
                <a:gd name="T52" fmla="*/ 20 w 27"/>
                <a:gd name="T53" fmla="*/ 40 h 27"/>
                <a:gd name="T54" fmla="*/ 20 w 27"/>
                <a:gd name="T55" fmla="*/ 40 h 27"/>
                <a:gd name="T56" fmla="*/ 19 w 27"/>
                <a:gd name="T57" fmla="*/ 42 h 27"/>
                <a:gd name="T58" fmla="*/ 19 w 27"/>
                <a:gd name="T59" fmla="*/ 42 h 27"/>
                <a:gd name="T60" fmla="*/ 17 w 27"/>
                <a:gd name="T61" fmla="*/ 42 h 27"/>
                <a:gd name="T62" fmla="*/ 17 w 27"/>
                <a:gd name="T63" fmla="*/ 42 h 27"/>
                <a:gd name="T64" fmla="*/ 6 w 27"/>
                <a:gd name="T65" fmla="*/ 19 h 27"/>
                <a:gd name="T66" fmla="*/ 6 w 27"/>
                <a:gd name="T67" fmla="*/ 17 h 27"/>
                <a:gd name="T68" fmla="*/ 6 w 27"/>
                <a:gd name="T69" fmla="*/ 16 h 27"/>
                <a:gd name="T70" fmla="*/ 8 w 27"/>
                <a:gd name="T71" fmla="*/ 16 h 27"/>
                <a:gd name="T72" fmla="*/ 8 w 27"/>
                <a:gd name="T73" fmla="*/ 14 h 27"/>
                <a:gd name="T74" fmla="*/ 8 w 27"/>
                <a:gd name="T75" fmla="*/ 12 h 27"/>
                <a:gd name="T76" fmla="*/ 6 w 27"/>
                <a:gd name="T77" fmla="*/ 14 h 27"/>
                <a:gd name="T78" fmla="*/ 6 w 27"/>
                <a:gd name="T79" fmla="*/ 14 h 27"/>
                <a:gd name="T80" fmla="*/ 5 w 27"/>
                <a:gd name="T81" fmla="*/ 14 h 27"/>
                <a:gd name="T82" fmla="*/ 2 w 27"/>
                <a:gd name="T83" fmla="*/ 0 h 27"/>
                <a:gd name="T84" fmla="*/ 2 w 27"/>
                <a:gd name="T85" fmla="*/ 0 h 27"/>
                <a:gd name="T86" fmla="*/ 2 w 27"/>
                <a:gd name="T87" fmla="*/ 0 h 27"/>
                <a:gd name="T88" fmla="*/ 3 w 27"/>
                <a:gd name="T89" fmla="*/ 0 h 27"/>
                <a:gd name="T90" fmla="*/ 3 w 27"/>
                <a:gd name="T91" fmla="*/ 0 h 27"/>
                <a:gd name="T92" fmla="*/ 3 w 27"/>
                <a:gd name="T93" fmla="*/ 0 h 27"/>
                <a:gd name="T94" fmla="*/ 5 w 27"/>
                <a:gd name="T95" fmla="*/ 0 h 27"/>
                <a:gd name="T96" fmla="*/ 6 w 27"/>
                <a:gd name="T97" fmla="*/ 2 h 27"/>
                <a:gd name="T98" fmla="*/ 6 w 27"/>
                <a:gd name="T99" fmla="*/ 2 h 27"/>
                <a:gd name="T100" fmla="*/ 6 w 27"/>
                <a:gd name="T101" fmla="*/ 2 h 27"/>
                <a:gd name="T102" fmla="*/ 8 w 27"/>
                <a:gd name="T103" fmla="*/ 3 h 27"/>
                <a:gd name="T104" fmla="*/ 9 w 27"/>
                <a:gd name="T105" fmla="*/ 3 h 2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"/>
                <a:gd name="T160" fmla="*/ 0 h 27"/>
                <a:gd name="T161" fmla="*/ 27 w 27"/>
                <a:gd name="T162" fmla="*/ 27 h 2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" h="27"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6"/>
                    <a:pt x="13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2"/>
                    <a:pt x="22" y="14"/>
                    <a:pt x="22" y="16"/>
                  </a:cubicBezTo>
                  <a:cubicBezTo>
                    <a:pt x="26" y="17"/>
                    <a:pt x="25" y="21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4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8" y="22"/>
                    <a:pt x="5" y="17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2" name="Freeform 10921" descr="© INSCALE GmbH, 05.05.2010&#10;http://www.presentationload.com/">
              <a:extLst>
                <a:ext uri="{FF2B5EF4-FFF2-40B4-BE49-F238E27FC236}">
                  <a16:creationId xmlns:a16="http://schemas.microsoft.com/office/drawing/2014/main" id="{6F63A52A-5FED-E34C-AF27-C02E78A74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530"/>
              <a:ext cx="32" cy="46"/>
            </a:xfrm>
            <a:custGeom>
              <a:avLst/>
              <a:gdLst>
                <a:gd name="T0" fmla="*/ 8 w 20"/>
                <a:gd name="T1" fmla="*/ 5 h 30"/>
                <a:gd name="T2" fmla="*/ 22 w 20"/>
                <a:gd name="T3" fmla="*/ 20 h 30"/>
                <a:gd name="T4" fmla="*/ 26 w 20"/>
                <a:gd name="T5" fmla="*/ 25 h 30"/>
                <a:gd name="T6" fmla="*/ 32 w 20"/>
                <a:gd name="T7" fmla="*/ 29 h 30"/>
                <a:gd name="T8" fmla="*/ 32 w 20"/>
                <a:gd name="T9" fmla="*/ 31 h 30"/>
                <a:gd name="T10" fmla="*/ 24 w 20"/>
                <a:gd name="T11" fmla="*/ 46 h 30"/>
                <a:gd name="T12" fmla="*/ 19 w 20"/>
                <a:gd name="T13" fmla="*/ 43 h 30"/>
                <a:gd name="T14" fmla="*/ 13 w 20"/>
                <a:gd name="T15" fmla="*/ 43 h 30"/>
                <a:gd name="T16" fmla="*/ 13 w 20"/>
                <a:gd name="T17" fmla="*/ 44 h 30"/>
                <a:gd name="T18" fmla="*/ 11 w 20"/>
                <a:gd name="T19" fmla="*/ 44 h 30"/>
                <a:gd name="T20" fmla="*/ 11 w 20"/>
                <a:gd name="T21" fmla="*/ 43 h 30"/>
                <a:gd name="T22" fmla="*/ 0 w 20"/>
                <a:gd name="T23" fmla="*/ 41 h 30"/>
                <a:gd name="T24" fmla="*/ 2 w 20"/>
                <a:gd name="T25" fmla="*/ 6 h 30"/>
                <a:gd name="T26" fmla="*/ 8 w 20"/>
                <a:gd name="T27" fmla="*/ 5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30"/>
                <a:gd name="T44" fmla="*/ 20 w 20"/>
                <a:gd name="T45" fmla="*/ 30 h 3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30">
                  <a:moveTo>
                    <a:pt x="5" y="3"/>
                  </a:moveTo>
                  <a:cubicBezTo>
                    <a:pt x="5" y="7"/>
                    <a:pt x="11" y="10"/>
                    <a:pt x="14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7" y="17"/>
                    <a:pt x="20" y="18"/>
                    <a:pt x="20" y="19"/>
                  </a:cubicBezTo>
                  <a:cubicBezTo>
                    <a:pt x="20" y="19"/>
                    <a:pt x="20" y="20"/>
                    <a:pt x="20" y="20"/>
                  </a:cubicBezTo>
                  <a:cubicBezTo>
                    <a:pt x="17" y="22"/>
                    <a:pt x="16" y="27"/>
                    <a:pt x="15" y="30"/>
                  </a:cubicBezTo>
                  <a:cubicBezTo>
                    <a:pt x="14" y="29"/>
                    <a:pt x="13" y="29"/>
                    <a:pt x="12" y="28"/>
                  </a:cubicBezTo>
                  <a:cubicBezTo>
                    <a:pt x="12" y="29"/>
                    <a:pt x="10" y="28"/>
                    <a:pt x="8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5" y="28"/>
                    <a:pt x="3" y="27"/>
                    <a:pt x="0" y="27"/>
                  </a:cubicBezTo>
                  <a:cubicBezTo>
                    <a:pt x="1" y="20"/>
                    <a:pt x="1" y="12"/>
                    <a:pt x="1" y="4"/>
                  </a:cubicBezTo>
                  <a:cubicBezTo>
                    <a:pt x="1" y="0"/>
                    <a:pt x="3" y="3"/>
                    <a:pt x="5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3" name="Freeform 10922" descr="© INSCALE GmbH, 05.05.2010&#10;http://www.presentationload.com/">
              <a:extLst>
                <a:ext uri="{FF2B5EF4-FFF2-40B4-BE49-F238E27FC236}">
                  <a16:creationId xmlns:a16="http://schemas.microsoft.com/office/drawing/2014/main" id="{4F0706D8-2CC2-5C4A-88EC-6B4A5BE0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533"/>
              <a:ext cx="37" cy="34"/>
            </a:xfrm>
            <a:custGeom>
              <a:avLst/>
              <a:gdLst>
                <a:gd name="T0" fmla="*/ 11 w 24"/>
                <a:gd name="T1" fmla="*/ 0 h 22"/>
                <a:gd name="T2" fmla="*/ 19 w 24"/>
                <a:gd name="T3" fmla="*/ 5 h 22"/>
                <a:gd name="T4" fmla="*/ 23 w 24"/>
                <a:gd name="T5" fmla="*/ 6 h 22"/>
                <a:gd name="T6" fmla="*/ 31 w 24"/>
                <a:gd name="T7" fmla="*/ 14 h 22"/>
                <a:gd name="T8" fmla="*/ 35 w 24"/>
                <a:gd name="T9" fmla="*/ 15 h 22"/>
                <a:gd name="T10" fmla="*/ 32 w 24"/>
                <a:gd name="T11" fmla="*/ 19 h 22"/>
                <a:gd name="T12" fmla="*/ 34 w 24"/>
                <a:gd name="T13" fmla="*/ 29 h 22"/>
                <a:gd name="T14" fmla="*/ 23 w 24"/>
                <a:gd name="T15" fmla="*/ 32 h 22"/>
                <a:gd name="T16" fmla="*/ 22 w 24"/>
                <a:gd name="T17" fmla="*/ 31 h 22"/>
                <a:gd name="T18" fmla="*/ 19 w 24"/>
                <a:gd name="T19" fmla="*/ 28 h 22"/>
                <a:gd name="T20" fmla="*/ 15 w 24"/>
                <a:gd name="T21" fmla="*/ 20 h 22"/>
                <a:gd name="T22" fmla="*/ 6 w 24"/>
                <a:gd name="T23" fmla="*/ 11 h 22"/>
                <a:gd name="T24" fmla="*/ 6 w 24"/>
                <a:gd name="T25" fmla="*/ 11 h 22"/>
                <a:gd name="T26" fmla="*/ 0 w 24"/>
                <a:gd name="T27" fmla="*/ 8 h 22"/>
                <a:gd name="T28" fmla="*/ 11 w 24"/>
                <a:gd name="T29" fmla="*/ 0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22"/>
                <a:gd name="T47" fmla="*/ 24 w 24"/>
                <a:gd name="T48" fmla="*/ 22 h 2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22">
                  <a:moveTo>
                    <a:pt x="7" y="0"/>
                  </a:moveTo>
                  <a:cubicBezTo>
                    <a:pt x="9" y="3"/>
                    <a:pt x="9" y="3"/>
                    <a:pt x="12" y="3"/>
                  </a:cubicBezTo>
                  <a:cubicBezTo>
                    <a:pt x="13" y="3"/>
                    <a:pt x="14" y="3"/>
                    <a:pt x="15" y="4"/>
                  </a:cubicBezTo>
                  <a:cubicBezTo>
                    <a:pt x="16" y="5"/>
                    <a:pt x="20" y="8"/>
                    <a:pt x="20" y="9"/>
                  </a:cubicBezTo>
                  <a:cubicBezTo>
                    <a:pt x="21" y="9"/>
                    <a:pt x="22" y="9"/>
                    <a:pt x="23" y="10"/>
                  </a:cubicBezTo>
                  <a:cubicBezTo>
                    <a:pt x="22" y="10"/>
                    <a:pt x="22" y="11"/>
                    <a:pt x="21" y="12"/>
                  </a:cubicBezTo>
                  <a:cubicBezTo>
                    <a:pt x="24" y="12"/>
                    <a:pt x="22" y="18"/>
                    <a:pt x="22" y="19"/>
                  </a:cubicBezTo>
                  <a:cubicBezTo>
                    <a:pt x="20" y="19"/>
                    <a:pt x="17" y="22"/>
                    <a:pt x="15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3" y="19"/>
                    <a:pt x="13" y="19"/>
                    <a:pt x="12" y="18"/>
                  </a:cubicBezTo>
                  <a:cubicBezTo>
                    <a:pt x="12" y="16"/>
                    <a:pt x="11" y="14"/>
                    <a:pt x="10" y="13"/>
                  </a:cubicBezTo>
                  <a:cubicBezTo>
                    <a:pt x="9" y="12"/>
                    <a:pt x="3" y="10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6"/>
                    <a:pt x="0" y="5"/>
                  </a:cubicBez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4" name="Freeform 10923" descr="© INSCALE GmbH, 05.05.2010&#10;http://www.presentationload.com/">
              <a:extLst>
                <a:ext uri="{FF2B5EF4-FFF2-40B4-BE49-F238E27FC236}">
                  <a16:creationId xmlns:a16="http://schemas.microsoft.com/office/drawing/2014/main" id="{FB4B41D6-DAF1-2C47-A7BF-9134874BD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2538"/>
              <a:ext cx="45" cy="40"/>
            </a:xfrm>
            <a:custGeom>
              <a:avLst/>
              <a:gdLst>
                <a:gd name="T0" fmla="*/ 20 w 29"/>
                <a:gd name="T1" fmla="*/ 2 h 26"/>
                <a:gd name="T2" fmla="*/ 20 w 29"/>
                <a:gd name="T3" fmla="*/ 3 h 26"/>
                <a:gd name="T4" fmla="*/ 22 w 29"/>
                <a:gd name="T5" fmla="*/ 3 h 26"/>
                <a:gd name="T6" fmla="*/ 23 w 29"/>
                <a:gd name="T7" fmla="*/ 3 h 26"/>
                <a:gd name="T8" fmla="*/ 23 w 29"/>
                <a:gd name="T9" fmla="*/ 3 h 26"/>
                <a:gd name="T10" fmla="*/ 23 w 29"/>
                <a:gd name="T11" fmla="*/ 3 h 26"/>
                <a:gd name="T12" fmla="*/ 25 w 29"/>
                <a:gd name="T13" fmla="*/ 3 h 26"/>
                <a:gd name="T14" fmla="*/ 25 w 29"/>
                <a:gd name="T15" fmla="*/ 3 h 26"/>
                <a:gd name="T16" fmla="*/ 25 w 29"/>
                <a:gd name="T17" fmla="*/ 3 h 26"/>
                <a:gd name="T18" fmla="*/ 26 w 29"/>
                <a:gd name="T19" fmla="*/ 3 h 26"/>
                <a:gd name="T20" fmla="*/ 26 w 29"/>
                <a:gd name="T21" fmla="*/ 3 h 26"/>
                <a:gd name="T22" fmla="*/ 26 w 29"/>
                <a:gd name="T23" fmla="*/ 3 h 26"/>
                <a:gd name="T24" fmla="*/ 28 w 29"/>
                <a:gd name="T25" fmla="*/ 2 h 26"/>
                <a:gd name="T26" fmla="*/ 29 w 29"/>
                <a:gd name="T27" fmla="*/ 2 h 26"/>
                <a:gd name="T28" fmla="*/ 29 w 29"/>
                <a:gd name="T29" fmla="*/ 2 h 26"/>
                <a:gd name="T30" fmla="*/ 29 w 29"/>
                <a:gd name="T31" fmla="*/ 2 h 26"/>
                <a:gd name="T32" fmla="*/ 31 w 29"/>
                <a:gd name="T33" fmla="*/ 2 h 26"/>
                <a:gd name="T34" fmla="*/ 31 w 29"/>
                <a:gd name="T35" fmla="*/ 3 h 26"/>
                <a:gd name="T36" fmla="*/ 31 w 29"/>
                <a:gd name="T37" fmla="*/ 3 h 26"/>
                <a:gd name="T38" fmla="*/ 31 w 29"/>
                <a:gd name="T39" fmla="*/ 3 h 26"/>
                <a:gd name="T40" fmla="*/ 33 w 29"/>
                <a:gd name="T41" fmla="*/ 3 h 26"/>
                <a:gd name="T42" fmla="*/ 34 w 29"/>
                <a:gd name="T43" fmla="*/ 5 h 26"/>
                <a:gd name="T44" fmla="*/ 34 w 29"/>
                <a:gd name="T45" fmla="*/ 5 h 26"/>
                <a:gd name="T46" fmla="*/ 36 w 29"/>
                <a:gd name="T47" fmla="*/ 6 h 26"/>
                <a:gd name="T48" fmla="*/ 36 w 29"/>
                <a:gd name="T49" fmla="*/ 6 h 26"/>
                <a:gd name="T50" fmla="*/ 36 w 29"/>
                <a:gd name="T51" fmla="*/ 6 h 26"/>
                <a:gd name="T52" fmla="*/ 37 w 29"/>
                <a:gd name="T53" fmla="*/ 6 h 26"/>
                <a:gd name="T54" fmla="*/ 37 w 29"/>
                <a:gd name="T55" fmla="*/ 6 h 26"/>
                <a:gd name="T56" fmla="*/ 37 w 29"/>
                <a:gd name="T57" fmla="*/ 6 h 26"/>
                <a:gd name="T58" fmla="*/ 37 w 29"/>
                <a:gd name="T59" fmla="*/ 6 h 26"/>
                <a:gd name="T60" fmla="*/ 37 w 29"/>
                <a:gd name="T61" fmla="*/ 8 h 26"/>
                <a:gd name="T62" fmla="*/ 37 w 29"/>
                <a:gd name="T63" fmla="*/ 8 h 26"/>
                <a:gd name="T64" fmla="*/ 39 w 29"/>
                <a:gd name="T65" fmla="*/ 9 h 26"/>
                <a:gd name="T66" fmla="*/ 39 w 29"/>
                <a:gd name="T67" fmla="*/ 11 h 26"/>
                <a:gd name="T68" fmla="*/ 39 w 29"/>
                <a:gd name="T69" fmla="*/ 11 h 26"/>
                <a:gd name="T70" fmla="*/ 40 w 29"/>
                <a:gd name="T71" fmla="*/ 11 h 26"/>
                <a:gd name="T72" fmla="*/ 40 w 29"/>
                <a:gd name="T73" fmla="*/ 11 h 26"/>
                <a:gd name="T74" fmla="*/ 42 w 29"/>
                <a:gd name="T75" fmla="*/ 12 h 26"/>
                <a:gd name="T76" fmla="*/ 42 w 29"/>
                <a:gd name="T77" fmla="*/ 14 h 26"/>
                <a:gd name="T78" fmla="*/ 43 w 29"/>
                <a:gd name="T79" fmla="*/ 14 h 26"/>
                <a:gd name="T80" fmla="*/ 43 w 29"/>
                <a:gd name="T81" fmla="*/ 14 h 26"/>
                <a:gd name="T82" fmla="*/ 43 w 29"/>
                <a:gd name="T83" fmla="*/ 14 h 26"/>
                <a:gd name="T84" fmla="*/ 43 w 29"/>
                <a:gd name="T85" fmla="*/ 14 h 26"/>
                <a:gd name="T86" fmla="*/ 45 w 29"/>
                <a:gd name="T87" fmla="*/ 14 h 26"/>
                <a:gd name="T88" fmla="*/ 45 w 29"/>
                <a:gd name="T89" fmla="*/ 14 h 26"/>
                <a:gd name="T90" fmla="*/ 43 w 29"/>
                <a:gd name="T91" fmla="*/ 17 h 26"/>
                <a:gd name="T92" fmla="*/ 22 w 29"/>
                <a:gd name="T93" fmla="*/ 35 h 26"/>
                <a:gd name="T94" fmla="*/ 5 w 29"/>
                <a:gd name="T95" fmla="*/ 12 h 26"/>
                <a:gd name="T96" fmla="*/ 17 w 29"/>
                <a:gd name="T97" fmla="*/ 0 h 26"/>
                <a:gd name="T98" fmla="*/ 17 w 29"/>
                <a:gd name="T99" fmla="*/ 0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9"/>
                <a:gd name="T151" fmla="*/ 0 h 26"/>
                <a:gd name="T152" fmla="*/ 29 w 29"/>
                <a:gd name="T153" fmla="*/ 26 h 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9" h="26">
                  <a:moveTo>
                    <a:pt x="11" y="0"/>
                  </a:moveTo>
                  <a:cubicBezTo>
                    <a:pt x="12" y="0"/>
                    <a:pt x="12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10"/>
                    <a:pt x="28" y="11"/>
                  </a:cubicBezTo>
                  <a:cubicBezTo>
                    <a:pt x="26" y="16"/>
                    <a:pt x="22" y="22"/>
                    <a:pt x="18" y="26"/>
                  </a:cubicBezTo>
                  <a:cubicBezTo>
                    <a:pt x="17" y="26"/>
                    <a:pt x="17" y="22"/>
                    <a:pt x="14" y="23"/>
                  </a:cubicBezTo>
                  <a:cubicBezTo>
                    <a:pt x="9" y="19"/>
                    <a:pt x="5" y="15"/>
                    <a:pt x="0" y="11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7" y="5"/>
                    <a:pt x="9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5" name="Freeform 10924" descr="© INSCALE GmbH, 05.05.2010&#10;http://www.presentationload.com/">
              <a:extLst>
                <a:ext uri="{FF2B5EF4-FFF2-40B4-BE49-F238E27FC236}">
                  <a16:creationId xmlns:a16="http://schemas.microsoft.com/office/drawing/2014/main" id="{33338831-3948-8442-A157-1F42D69C3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540"/>
              <a:ext cx="34" cy="33"/>
            </a:xfrm>
            <a:custGeom>
              <a:avLst/>
              <a:gdLst>
                <a:gd name="T0" fmla="*/ 32 w 22"/>
                <a:gd name="T1" fmla="*/ 0 h 21"/>
                <a:gd name="T2" fmla="*/ 32 w 22"/>
                <a:gd name="T3" fmla="*/ 11 h 21"/>
                <a:gd name="T4" fmla="*/ 32 w 22"/>
                <a:gd name="T5" fmla="*/ 11 h 21"/>
                <a:gd name="T6" fmla="*/ 31 w 22"/>
                <a:gd name="T7" fmla="*/ 24 h 21"/>
                <a:gd name="T8" fmla="*/ 25 w 22"/>
                <a:gd name="T9" fmla="*/ 27 h 21"/>
                <a:gd name="T10" fmla="*/ 25 w 22"/>
                <a:gd name="T11" fmla="*/ 27 h 21"/>
                <a:gd name="T12" fmla="*/ 23 w 22"/>
                <a:gd name="T13" fmla="*/ 25 h 21"/>
                <a:gd name="T14" fmla="*/ 8 w 22"/>
                <a:gd name="T15" fmla="*/ 31 h 21"/>
                <a:gd name="T16" fmla="*/ 8 w 22"/>
                <a:gd name="T17" fmla="*/ 31 h 21"/>
                <a:gd name="T18" fmla="*/ 3 w 22"/>
                <a:gd name="T19" fmla="*/ 19 h 21"/>
                <a:gd name="T20" fmla="*/ 0 w 22"/>
                <a:gd name="T21" fmla="*/ 2 h 21"/>
                <a:gd name="T22" fmla="*/ 14 w 22"/>
                <a:gd name="T23" fmla="*/ 0 h 21"/>
                <a:gd name="T24" fmla="*/ 17 w 22"/>
                <a:gd name="T25" fmla="*/ 0 h 21"/>
                <a:gd name="T26" fmla="*/ 19 w 22"/>
                <a:gd name="T27" fmla="*/ 0 h 21"/>
                <a:gd name="T28" fmla="*/ 26 w 22"/>
                <a:gd name="T29" fmla="*/ 0 h 21"/>
                <a:gd name="T30" fmla="*/ 28 w 22"/>
                <a:gd name="T31" fmla="*/ 0 h 21"/>
                <a:gd name="T32" fmla="*/ 32 w 22"/>
                <a:gd name="T33" fmla="*/ 0 h 21"/>
                <a:gd name="T34" fmla="*/ 32 w 22"/>
                <a:gd name="T35" fmla="*/ 0 h 21"/>
                <a:gd name="T36" fmla="*/ 32 w 22"/>
                <a:gd name="T37" fmla="*/ 0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21"/>
                <a:gd name="T59" fmla="*/ 22 w 22"/>
                <a:gd name="T60" fmla="*/ 21 h 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21">
                  <a:moveTo>
                    <a:pt x="21" y="0"/>
                  </a:moveTo>
                  <a:cubicBezTo>
                    <a:pt x="22" y="0"/>
                    <a:pt x="22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9"/>
                    <a:pt x="22" y="15"/>
                    <a:pt x="20" y="15"/>
                  </a:cubicBezTo>
                  <a:cubicBezTo>
                    <a:pt x="19" y="16"/>
                    <a:pt x="18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3" y="18"/>
                    <a:pt x="9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1"/>
                    <a:pt x="2" y="14"/>
                    <a:pt x="2" y="12"/>
                  </a:cubicBezTo>
                  <a:cubicBezTo>
                    <a:pt x="1" y="8"/>
                    <a:pt x="1" y="4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6" name="Freeform 10925" descr="© INSCALE GmbH, 05.05.2010&#10;http://www.presentationload.com/">
              <a:extLst>
                <a:ext uri="{FF2B5EF4-FFF2-40B4-BE49-F238E27FC236}">
                  <a16:creationId xmlns:a16="http://schemas.microsoft.com/office/drawing/2014/main" id="{EABDBD10-4A86-D04D-8BFA-1C4671DC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551"/>
              <a:ext cx="40" cy="48"/>
            </a:xfrm>
            <a:custGeom>
              <a:avLst/>
              <a:gdLst>
                <a:gd name="T0" fmla="*/ 17 w 26"/>
                <a:gd name="T1" fmla="*/ 0 h 31"/>
                <a:gd name="T2" fmla="*/ 17 w 26"/>
                <a:gd name="T3" fmla="*/ 0 h 31"/>
                <a:gd name="T4" fmla="*/ 17 w 26"/>
                <a:gd name="T5" fmla="*/ 0 h 31"/>
                <a:gd name="T6" fmla="*/ 18 w 26"/>
                <a:gd name="T7" fmla="*/ 2 h 31"/>
                <a:gd name="T8" fmla="*/ 18 w 26"/>
                <a:gd name="T9" fmla="*/ 2 h 31"/>
                <a:gd name="T10" fmla="*/ 18 w 26"/>
                <a:gd name="T11" fmla="*/ 2 h 31"/>
                <a:gd name="T12" fmla="*/ 18 w 26"/>
                <a:gd name="T13" fmla="*/ 2 h 31"/>
                <a:gd name="T14" fmla="*/ 18 w 26"/>
                <a:gd name="T15" fmla="*/ 2 h 31"/>
                <a:gd name="T16" fmla="*/ 18 w 26"/>
                <a:gd name="T17" fmla="*/ 2 h 31"/>
                <a:gd name="T18" fmla="*/ 20 w 26"/>
                <a:gd name="T19" fmla="*/ 2 h 31"/>
                <a:gd name="T20" fmla="*/ 20 w 26"/>
                <a:gd name="T21" fmla="*/ 2 h 31"/>
                <a:gd name="T22" fmla="*/ 20 w 26"/>
                <a:gd name="T23" fmla="*/ 3 h 31"/>
                <a:gd name="T24" fmla="*/ 20 w 26"/>
                <a:gd name="T25" fmla="*/ 5 h 31"/>
                <a:gd name="T26" fmla="*/ 20 w 26"/>
                <a:gd name="T27" fmla="*/ 5 h 31"/>
                <a:gd name="T28" fmla="*/ 22 w 26"/>
                <a:gd name="T29" fmla="*/ 5 h 31"/>
                <a:gd name="T30" fmla="*/ 22 w 26"/>
                <a:gd name="T31" fmla="*/ 6 h 31"/>
                <a:gd name="T32" fmla="*/ 22 w 26"/>
                <a:gd name="T33" fmla="*/ 8 h 31"/>
                <a:gd name="T34" fmla="*/ 22 w 26"/>
                <a:gd name="T35" fmla="*/ 8 h 31"/>
                <a:gd name="T36" fmla="*/ 22 w 26"/>
                <a:gd name="T37" fmla="*/ 8 h 31"/>
                <a:gd name="T38" fmla="*/ 22 w 26"/>
                <a:gd name="T39" fmla="*/ 9 h 31"/>
                <a:gd name="T40" fmla="*/ 23 w 26"/>
                <a:gd name="T41" fmla="*/ 11 h 31"/>
                <a:gd name="T42" fmla="*/ 23 w 26"/>
                <a:gd name="T43" fmla="*/ 11 h 31"/>
                <a:gd name="T44" fmla="*/ 23 w 26"/>
                <a:gd name="T45" fmla="*/ 12 h 31"/>
                <a:gd name="T46" fmla="*/ 23 w 26"/>
                <a:gd name="T47" fmla="*/ 12 h 31"/>
                <a:gd name="T48" fmla="*/ 23 w 26"/>
                <a:gd name="T49" fmla="*/ 12 h 31"/>
                <a:gd name="T50" fmla="*/ 25 w 26"/>
                <a:gd name="T51" fmla="*/ 12 h 31"/>
                <a:gd name="T52" fmla="*/ 25 w 26"/>
                <a:gd name="T53" fmla="*/ 12 h 31"/>
                <a:gd name="T54" fmla="*/ 25 w 26"/>
                <a:gd name="T55" fmla="*/ 12 h 31"/>
                <a:gd name="T56" fmla="*/ 25 w 26"/>
                <a:gd name="T57" fmla="*/ 14 h 31"/>
                <a:gd name="T58" fmla="*/ 26 w 26"/>
                <a:gd name="T59" fmla="*/ 14 h 31"/>
                <a:gd name="T60" fmla="*/ 26 w 26"/>
                <a:gd name="T61" fmla="*/ 15 h 31"/>
                <a:gd name="T62" fmla="*/ 28 w 26"/>
                <a:gd name="T63" fmla="*/ 15 h 31"/>
                <a:gd name="T64" fmla="*/ 28 w 26"/>
                <a:gd name="T65" fmla="*/ 15 h 31"/>
                <a:gd name="T66" fmla="*/ 28 w 26"/>
                <a:gd name="T67" fmla="*/ 17 h 31"/>
                <a:gd name="T68" fmla="*/ 29 w 26"/>
                <a:gd name="T69" fmla="*/ 19 h 31"/>
                <a:gd name="T70" fmla="*/ 29 w 26"/>
                <a:gd name="T71" fmla="*/ 19 h 31"/>
                <a:gd name="T72" fmla="*/ 29 w 26"/>
                <a:gd name="T73" fmla="*/ 20 h 31"/>
                <a:gd name="T74" fmla="*/ 29 w 26"/>
                <a:gd name="T75" fmla="*/ 20 h 31"/>
                <a:gd name="T76" fmla="*/ 29 w 26"/>
                <a:gd name="T77" fmla="*/ 20 h 31"/>
                <a:gd name="T78" fmla="*/ 31 w 26"/>
                <a:gd name="T79" fmla="*/ 22 h 31"/>
                <a:gd name="T80" fmla="*/ 31 w 26"/>
                <a:gd name="T81" fmla="*/ 25 h 31"/>
                <a:gd name="T82" fmla="*/ 31 w 26"/>
                <a:gd name="T83" fmla="*/ 25 h 31"/>
                <a:gd name="T84" fmla="*/ 31 w 26"/>
                <a:gd name="T85" fmla="*/ 25 h 31"/>
                <a:gd name="T86" fmla="*/ 32 w 26"/>
                <a:gd name="T87" fmla="*/ 26 h 31"/>
                <a:gd name="T88" fmla="*/ 32 w 26"/>
                <a:gd name="T89" fmla="*/ 28 h 31"/>
                <a:gd name="T90" fmla="*/ 32 w 26"/>
                <a:gd name="T91" fmla="*/ 28 h 31"/>
                <a:gd name="T92" fmla="*/ 34 w 26"/>
                <a:gd name="T93" fmla="*/ 29 h 31"/>
                <a:gd name="T94" fmla="*/ 34 w 26"/>
                <a:gd name="T95" fmla="*/ 29 h 31"/>
                <a:gd name="T96" fmla="*/ 35 w 26"/>
                <a:gd name="T97" fmla="*/ 31 h 31"/>
                <a:gd name="T98" fmla="*/ 35 w 26"/>
                <a:gd name="T99" fmla="*/ 31 h 31"/>
                <a:gd name="T100" fmla="*/ 35 w 26"/>
                <a:gd name="T101" fmla="*/ 31 h 31"/>
                <a:gd name="T102" fmla="*/ 37 w 26"/>
                <a:gd name="T103" fmla="*/ 34 h 31"/>
                <a:gd name="T104" fmla="*/ 38 w 26"/>
                <a:gd name="T105" fmla="*/ 34 h 31"/>
                <a:gd name="T106" fmla="*/ 38 w 26"/>
                <a:gd name="T107" fmla="*/ 34 h 31"/>
                <a:gd name="T108" fmla="*/ 38 w 26"/>
                <a:gd name="T109" fmla="*/ 37 h 31"/>
                <a:gd name="T110" fmla="*/ 14 w 26"/>
                <a:gd name="T111" fmla="*/ 46 h 31"/>
                <a:gd name="T112" fmla="*/ 0 w 26"/>
                <a:gd name="T113" fmla="*/ 33 h 31"/>
                <a:gd name="T114" fmla="*/ 0 w 26"/>
                <a:gd name="T115" fmla="*/ 29 h 31"/>
                <a:gd name="T116" fmla="*/ 0 w 26"/>
                <a:gd name="T117" fmla="*/ 26 h 31"/>
                <a:gd name="T118" fmla="*/ 17 w 26"/>
                <a:gd name="T119" fmla="*/ 0 h 31"/>
                <a:gd name="T120" fmla="*/ 17 w 26"/>
                <a:gd name="T121" fmla="*/ 0 h 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"/>
                <a:gd name="T184" fmla="*/ 0 h 31"/>
                <a:gd name="T185" fmla="*/ 26 w 26"/>
                <a:gd name="T186" fmla="*/ 31 h 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" h="31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8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5" y="23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5"/>
                    <a:pt x="25" y="26"/>
                    <a:pt x="25" y="26"/>
                  </a:cubicBezTo>
                  <a:cubicBezTo>
                    <a:pt x="24" y="28"/>
                    <a:pt x="10" y="31"/>
                    <a:pt x="9" y="30"/>
                  </a:cubicBezTo>
                  <a:cubicBezTo>
                    <a:pt x="6" y="28"/>
                    <a:pt x="4" y="27"/>
                    <a:pt x="2" y="25"/>
                  </a:cubicBezTo>
                  <a:cubicBezTo>
                    <a:pt x="1" y="23"/>
                    <a:pt x="0" y="23"/>
                    <a:pt x="0" y="21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4" y="13"/>
                    <a:pt x="8" y="7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7" name="Freeform 10926" descr="© INSCALE GmbH, 05.05.2010&#10;http://www.presentationload.com/">
              <a:extLst>
                <a:ext uri="{FF2B5EF4-FFF2-40B4-BE49-F238E27FC236}">
                  <a16:creationId xmlns:a16="http://schemas.microsoft.com/office/drawing/2014/main" id="{021B8E52-EC8E-0446-9A88-92228624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551"/>
              <a:ext cx="49" cy="50"/>
            </a:xfrm>
            <a:custGeom>
              <a:avLst/>
              <a:gdLst>
                <a:gd name="T0" fmla="*/ 41 w 32"/>
                <a:gd name="T1" fmla="*/ 5 h 32"/>
                <a:gd name="T2" fmla="*/ 41 w 32"/>
                <a:gd name="T3" fmla="*/ 30 h 32"/>
                <a:gd name="T4" fmla="*/ 41 w 32"/>
                <a:gd name="T5" fmla="*/ 30 h 32"/>
                <a:gd name="T6" fmla="*/ 47 w 32"/>
                <a:gd name="T7" fmla="*/ 30 h 32"/>
                <a:gd name="T8" fmla="*/ 49 w 32"/>
                <a:gd name="T9" fmla="*/ 31 h 32"/>
                <a:gd name="T10" fmla="*/ 49 w 32"/>
                <a:gd name="T11" fmla="*/ 31 h 32"/>
                <a:gd name="T12" fmla="*/ 49 w 32"/>
                <a:gd name="T13" fmla="*/ 31 h 32"/>
                <a:gd name="T14" fmla="*/ 47 w 32"/>
                <a:gd name="T15" fmla="*/ 34 h 32"/>
                <a:gd name="T16" fmla="*/ 49 w 32"/>
                <a:gd name="T17" fmla="*/ 36 h 32"/>
                <a:gd name="T18" fmla="*/ 49 w 32"/>
                <a:gd name="T19" fmla="*/ 38 h 32"/>
                <a:gd name="T20" fmla="*/ 49 w 32"/>
                <a:gd name="T21" fmla="*/ 38 h 32"/>
                <a:gd name="T22" fmla="*/ 47 w 32"/>
                <a:gd name="T23" fmla="*/ 38 h 32"/>
                <a:gd name="T24" fmla="*/ 47 w 32"/>
                <a:gd name="T25" fmla="*/ 38 h 32"/>
                <a:gd name="T26" fmla="*/ 46 w 32"/>
                <a:gd name="T27" fmla="*/ 38 h 32"/>
                <a:gd name="T28" fmla="*/ 46 w 32"/>
                <a:gd name="T29" fmla="*/ 38 h 32"/>
                <a:gd name="T30" fmla="*/ 44 w 32"/>
                <a:gd name="T31" fmla="*/ 41 h 32"/>
                <a:gd name="T32" fmla="*/ 41 w 32"/>
                <a:gd name="T33" fmla="*/ 42 h 32"/>
                <a:gd name="T34" fmla="*/ 37 w 32"/>
                <a:gd name="T35" fmla="*/ 47 h 32"/>
                <a:gd name="T36" fmla="*/ 37 w 32"/>
                <a:gd name="T37" fmla="*/ 47 h 32"/>
                <a:gd name="T38" fmla="*/ 37 w 32"/>
                <a:gd name="T39" fmla="*/ 47 h 32"/>
                <a:gd name="T40" fmla="*/ 32 w 32"/>
                <a:gd name="T41" fmla="*/ 48 h 32"/>
                <a:gd name="T42" fmla="*/ 31 w 32"/>
                <a:gd name="T43" fmla="*/ 48 h 32"/>
                <a:gd name="T44" fmla="*/ 20 w 32"/>
                <a:gd name="T45" fmla="*/ 48 h 32"/>
                <a:gd name="T46" fmla="*/ 14 w 32"/>
                <a:gd name="T47" fmla="*/ 48 h 32"/>
                <a:gd name="T48" fmla="*/ 9 w 32"/>
                <a:gd name="T49" fmla="*/ 48 h 32"/>
                <a:gd name="T50" fmla="*/ 5 w 32"/>
                <a:gd name="T51" fmla="*/ 48 h 32"/>
                <a:gd name="T52" fmla="*/ 3 w 32"/>
                <a:gd name="T53" fmla="*/ 20 h 32"/>
                <a:gd name="T54" fmla="*/ 18 w 32"/>
                <a:gd name="T55" fmla="*/ 14 h 32"/>
                <a:gd name="T56" fmla="*/ 20 w 32"/>
                <a:gd name="T57" fmla="*/ 16 h 32"/>
                <a:gd name="T58" fmla="*/ 28 w 32"/>
                <a:gd name="T59" fmla="*/ 0 h 32"/>
                <a:gd name="T60" fmla="*/ 29 w 32"/>
                <a:gd name="T61" fmla="*/ 0 h 32"/>
                <a:gd name="T62" fmla="*/ 29 w 32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32"/>
                <a:gd name="T98" fmla="*/ 32 w 32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32">
                  <a:moveTo>
                    <a:pt x="19" y="0"/>
                  </a:moveTo>
                  <a:cubicBezTo>
                    <a:pt x="21" y="1"/>
                    <a:pt x="24" y="2"/>
                    <a:pt x="27" y="3"/>
                  </a:cubicBezTo>
                  <a:cubicBezTo>
                    <a:pt x="27" y="4"/>
                    <a:pt x="27" y="6"/>
                    <a:pt x="26" y="7"/>
                  </a:cubicBezTo>
                  <a:cubicBezTo>
                    <a:pt x="28" y="9"/>
                    <a:pt x="27" y="16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9" y="19"/>
                    <a:pt x="29" y="19"/>
                  </a:cubicBezTo>
                  <a:cubicBezTo>
                    <a:pt x="30" y="20"/>
                    <a:pt x="31" y="19"/>
                    <a:pt x="31" y="19"/>
                  </a:cubicBezTo>
                  <a:cubicBezTo>
                    <a:pt x="31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2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0" y="26"/>
                    <a:pt x="29" y="26"/>
                  </a:cubicBezTo>
                  <a:cubicBezTo>
                    <a:pt x="29" y="26"/>
                    <a:pt x="29" y="26"/>
                    <a:pt x="28" y="26"/>
                  </a:cubicBezTo>
                  <a:cubicBezTo>
                    <a:pt x="28" y="26"/>
                    <a:pt x="28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6" y="28"/>
                    <a:pt x="26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2" y="29"/>
                    <a:pt x="22" y="29"/>
                  </a:cubicBezTo>
                  <a:cubicBezTo>
                    <a:pt x="22" y="29"/>
                    <a:pt x="22" y="30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19" y="32"/>
                    <a:pt x="15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1" y="31"/>
                    <a:pt x="10" y="31"/>
                  </a:cubicBezTo>
                  <a:cubicBezTo>
                    <a:pt x="10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8" y="31"/>
                    <a:pt x="7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25"/>
                    <a:pt x="1" y="19"/>
                    <a:pt x="0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6" y="13"/>
                    <a:pt x="10" y="11"/>
                    <a:pt x="12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9" y="8"/>
                    <a:pt x="18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8" name="Freeform 10927" descr="© INSCALE GmbH, 05.05.2010&#10;http://www.presentationload.com/">
              <a:extLst>
                <a:ext uri="{FF2B5EF4-FFF2-40B4-BE49-F238E27FC236}">
                  <a16:creationId xmlns:a16="http://schemas.microsoft.com/office/drawing/2014/main" id="{14B0ABB1-2B84-E049-831C-225FF397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553"/>
              <a:ext cx="33" cy="29"/>
            </a:xfrm>
            <a:custGeom>
              <a:avLst/>
              <a:gdLst>
                <a:gd name="T0" fmla="*/ 2 w 21"/>
                <a:gd name="T1" fmla="*/ 3 h 19"/>
                <a:gd name="T2" fmla="*/ 3 w 21"/>
                <a:gd name="T3" fmla="*/ 3 h 19"/>
                <a:gd name="T4" fmla="*/ 3 w 21"/>
                <a:gd name="T5" fmla="*/ 3 h 19"/>
                <a:gd name="T6" fmla="*/ 5 w 21"/>
                <a:gd name="T7" fmla="*/ 3 h 19"/>
                <a:gd name="T8" fmla="*/ 11 w 21"/>
                <a:gd name="T9" fmla="*/ 3 h 19"/>
                <a:gd name="T10" fmla="*/ 13 w 21"/>
                <a:gd name="T11" fmla="*/ 3 h 19"/>
                <a:gd name="T12" fmla="*/ 19 w 21"/>
                <a:gd name="T13" fmla="*/ 0 h 19"/>
                <a:gd name="T14" fmla="*/ 28 w 21"/>
                <a:gd name="T15" fmla="*/ 0 h 19"/>
                <a:gd name="T16" fmla="*/ 31 w 21"/>
                <a:gd name="T17" fmla="*/ 9 h 19"/>
                <a:gd name="T18" fmla="*/ 31 w 21"/>
                <a:gd name="T19" fmla="*/ 9 h 19"/>
                <a:gd name="T20" fmla="*/ 31 w 21"/>
                <a:gd name="T21" fmla="*/ 9 h 19"/>
                <a:gd name="T22" fmla="*/ 30 w 21"/>
                <a:gd name="T23" fmla="*/ 11 h 19"/>
                <a:gd name="T24" fmla="*/ 28 w 21"/>
                <a:gd name="T25" fmla="*/ 11 h 19"/>
                <a:gd name="T26" fmla="*/ 27 w 21"/>
                <a:gd name="T27" fmla="*/ 12 h 19"/>
                <a:gd name="T28" fmla="*/ 27 w 21"/>
                <a:gd name="T29" fmla="*/ 12 h 19"/>
                <a:gd name="T30" fmla="*/ 27 w 21"/>
                <a:gd name="T31" fmla="*/ 14 h 19"/>
                <a:gd name="T32" fmla="*/ 27 w 21"/>
                <a:gd name="T33" fmla="*/ 14 h 19"/>
                <a:gd name="T34" fmla="*/ 27 w 21"/>
                <a:gd name="T35" fmla="*/ 15 h 19"/>
                <a:gd name="T36" fmla="*/ 27 w 21"/>
                <a:gd name="T37" fmla="*/ 15 h 19"/>
                <a:gd name="T38" fmla="*/ 27 w 21"/>
                <a:gd name="T39" fmla="*/ 15 h 19"/>
                <a:gd name="T40" fmla="*/ 25 w 21"/>
                <a:gd name="T41" fmla="*/ 14 h 19"/>
                <a:gd name="T42" fmla="*/ 25 w 21"/>
                <a:gd name="T43" fmla="*/ 14 h 19"/>
                <a:gd name="T44" fmla="*/ 25 w 21"/>
                <a:gd name="T45" fmla="*/ 18 h 19"/>
                <a:gd name="T46" fmla="*/ 24 w 21"/>
                <a:gd name="T47" fmla="*/ 18 h 19"/>
                <a:gd name="T48" fmla="*/ 24 w 21"/>
                <a:gd name="T49" fmla="*/ 18 h 19"/>
                <a:gd name="T50" fmla="*/ 22 w 21"/>
                <a:gd name="T51" fmla="*/ 18 h 19"/>
                <a:gd name="T52" fmla="*/ 22 w 21"/>
                <a:gd name="T53" fmla="*/ 18 h 19"/>
                <a:gd name="T54" fmla="*/ 20 w 21"/>
                <a:gd name="T55" fmla="*/ 18 h 19"/>
                <a:gd name="T56" fmla="*/ 20 w 21"/>
                <a:gd name="T57" fmla="*/ 18 h 19"/>
                <a:gd name="T58" fmla="*/ 20 w 21"/>
                <a:gd name="T59" fmla="*/ 18 h 19"/>
                <a:gd name="T60" fmla="*/ 19 w 21"/>
                <a:gd name="T61" fmla="*/ 20 h 19"/>
                <a:gd name="T62" fmla="*/ 19 w 21"/>
                <a:gd name="T63" fmla="*/ 20 h 19"/>
                <a:gd name="T64" fmla="*/ 19 w 21"/>
                <a:gd name="T65" fmla="*/ 20 h 19"/>
                <a:gd name="T66" fmla="*/ 19 w 21"/>
                <a:gd name="T67" fmla="*/ 20 h 19"/>
                <a:gd name="T68" fmla="*/ 17 w 21"/>
                <a:gd name="T69" fmla="*/ 21 h 19"/>
                <a:gd name="T70" fmla="*/ 17 w 21"/>
                <a:gd name="T71" fmla="*/ 21 h 19"/>
                <a:gd name="T72" fmla="*/ 17 w 21"/>
                <a:gd name="T73" fmla="*/ 21 h 19"/>
                <a:gd name="T74" fmla="*/ 17 w 21"/>
                <a:gd name="T75" fmla="*/ 21 h 19"/>
                <a:gd name="T76" fmla="*/ 16 w 21"/>
                <a:gd name="T77" fmla="*/ 21 h 19"/>
                <a:gd name="T78" fmla="*/ 16 w 21"/>
                <a:gd name="T79" fmla="*/ 21 h 19"/>
                <a:gd name="T80" fmla="*/ 16 w 21"/>
                <a:gd name="T81" fmla="*/ 21 h 19"/>
                <a:gd name="T82" fmla="*/ 14 w 21"/>
                <a:gd name="T83" fmla="*/ 23 h 19"/>
                <a:gd name="T84" fmla="*/ 14 w 21"/>
                <a:gd name="T85" fmla="*/ 23 h 19"/>
                <a:gd name="T86" fmla="*/ 14 w 21"/>
                <a:gd name="T87" fmla="*/ 23 h 19"/>
                <a:gd name="T88" fmla="*/ 13 w 21"/>
                <a:gd name="T89" fmla="*/ 24 h 19"/>
                <a:gd name="T90" fmla="*/ 13 w 21"/>
                <a:gd name="T91" fmla="*/ 24 h 19"/>
                <a:gd name="T92" fmla="*/ 11 w 21"/>
                <a:gd name="T93" fmla="*/ 26 h 19"/>
                <a:gd name="T94" fmla="*/ 9 w 21"/>
                <a:gd name="T95" fmla="*/ 27 h 19"/>
                <a:gd name="T96" fmla="*/ 8 w 21"/>
                <a:gd name="T97" fmla="*/ 27 h 19"/>
                <a:gd name="T98" fmla="*/ 5 w 21"/>
                <a:gd name="T99" fmla="*/ 27 h 19"/>
                <a:gd name="T100" fmla="*/ 2 w 21"/>
                <a:gd name="T101" fmla="*/ 27 h 19"/>
                <a:gd name="T102" fmla="*/ 2 w 21"/>
                <a:gd name="T103" fmla="*/ 27 h 19"/>
                <a:gd name="T104" fmla="*/ 2 w 21"/>
                <a:gd name="T105" fmla="*/ 27 h 19"/>
                <a:gd name="T106" fmla="*/ 0 w 21"/>
                <a:gd name="T107" fmla="*/ 9 h 19"/>
                <a:gd name="T108" fmla="*/ 2 w 21"/>
                <a:gd name="T109" fmla="*/ 3 h 19"/>
                <a:gd name="T110" fmla="*/ 2 w 21"/>
                <a:gd name="T111" fmla="*/ 3 h 19"/>
                <a:gd name="T112" fmla="*/ 2 w 21"/>
                <a:gd name="T113" fmla="*/ 3 h 1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"/>
                <a:gd name="T172" fmla="*/ 0 h 19"/>
                <a:gd name="T173" fmla="*/ 21 w 21"/>
                <a:gd name="T174" fmla="*/ 19 h 1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" h="19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11" y="2"/>
                    <a:pt x="11" y="2"/>
                    <a:pt x="12" y="0"/>
                  </a:cubicBezTo>
                  <a:cubicBezTo>
                    <a:pt x="12" y="0"/>
                    <a:pt x="18" y="0"/>
                    <a:pt x="18" y="0"/>
                  </a:cubicBezTo>
                  <a:cubicBezTo>
                    <a:pt x="19" y="1"/>
                    <a:pt x="21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19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4" y="19"/>
                    <a:pt x="3" y="18"/>
                  </a:cubicBezTo>
                  <a:cubicBezTo>
                    <a:pt x="3" y="18"/>
                    <a:pt x="2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"/>
                    <a:pt x="2" y="8"/>
                    <a:pt x="0" y="6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9" name="Freeform 10928" descr="© INSCALE GmbH, 05.05.2010&#10;http://www.presentationload.com/">
              <a:extLst>
                <a:ext uri="{FF2B5EF4-FFF2-40B4-BE49-F238E27FC236}">
                  <a16:creationId xmlns:a16="http://schemas.microsoft.com/office/drawing/2014/main" id="{F03577B5-CFAA-854F-B87E-D28116B03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555"/>
              <a:ext cx="26" cy="32"/>
            </a:xfrm>
            <a:custGeom>
              <a:avLst/>
              <a:gdLst>
                <a:gd name="T0" fmla="*/ 26 w 17"/>
                <a:gd name="T1" fmla="*/ 6 h 21"/>
                <a:gd name="T2" fmla="*/ 26 w 17"/>
                <a:gd name="T3" fmla="*/ 11 h 21"/>
                <a:gd name="T4" fmla="*/ 26 w 17"/>
                <a:gd name="T5" fmla="*/ 11 h 21"/>
                <a:gd name="T6" fmla="*/ 26 w 17"/>
                <a:gd name="T7" fmla="*/ 9 h 21"/>
                <a:gd name="T8" fmla="*/ 24 w 17"/>
                <a:gd name="T9" fmla="*/ 9 h 21"/>
                <a:gd name="T10" fmla="*/ 24 w 17"/>
                <a:gd name="T11" fmla="*/ 11 h 21"/>
                <a:gd name="T12" fmla="*/ 26 w 17"/>
                <a:gd name="T13" fmla="*/ 12 h 21"/>
                <a:gd name="T14" fmla="*/ 23 w 17"/>
                <a:gd name="T15" fmla="*/ 18 h 21"/>
                <a:gd name="T16" fmla="*/ 12 w 17"/>
                <a:gd name="T17" fmla="*/ 30 h 21"/>
                <a:gd name="T18" fmla="*/ 12 w 17"/>
                <a:gd name="T19" fmla="*/ 30 h 21"/>
                <a:gd name="T20" fmla="*/ 11 w 17"/>
                <a:gd name="T21" fmla="*/ 29 h 21"/>
                <a:gd name="T22" fmla="*/ 8 w 17"/>
                <a:gd name="T23" fmla="*/ 27 h 21"/>
                <a:gd name="T24" fmla="*/ 8 w 17"/>
                <a:gd name="T25" fmla="*/ 27 h 21"/>
                <a:gd name="T26" fmla="*/ 8 w 17"/>
                <a:gd name="T27" fmla="*/ 27 h 21"/>
                <a:gd name="T28" fmla="*/ 8 w 17"/>
                <a:gd name="T29" fmla="*/ 27 h 21"/>
                <a:gd name="T30" fmla="*/ 6 w 17"/>
                <a:gd name="T31" fmla="*/ 27 h 21"/>
                <a:gd name="T32" fmla="*/ 6 w 17"/>
                <a:gd name="T33" fmla="*/ 27 h 21"/>
                <a:gd name="T34" fmla="*/ 6 w 17"/>
                <a:gd name="T35" fmla="*/ 27 h 21"/>
                <a:gd name="T36" fmla="*/ 6 w 17"/>
                <a:gd name="T37" fmla="*/ 27 h 21"/>
                <a:gd name="T38" fmla="*/ 6 w 17"/>
                <a:gd name="T39" fmla="*/ 27 h 21"/>
                <a:gd name="T40" fmla="*/ 5 w 17"/>
                <a:gd name="T41" fmla="*/ 26 h 21"/>
                <a:gd name="T42" fmla="*/ 5 w 17"/>
                <a:gd name="T43" fmla="*/ 26 h 21"/>
                <a:gd name="T44" fmla="*/ 5 w 17"/>
                <a:gd name="T45" fmla="*/ 24 h 21"/>
                <a:gd name="T46" fmla="*/ 0 w 17"/>
                <a:gd name="T47" fmla="*/ 18 h 21"/>
                <a:gd name="T48" fmla="*/ 2 w 17"/>
                <a:gd name="T49" fmla="*/ 18 h 21"/>
                <a:gd name="T50" fmla="*/ 3 w 17"/>
                <a:gd name="T51" fmla="*/ 18 h 21"/>
                <a:gd name="T52" fmla="*/ 3 w 17"/>
                <a:gd name="T53" fmla="*/ 18 h 21"/>
                <a:gd name="T54" fmla="*/ 3 w 17"/>
                <a:gd name="T55" fmla="*/ 18 h 21"/>
                <a:gd name="T56" fmla="*/ 5 w 17"/>
                <a:gd name="T57" fmla="*/ 18 h 21"/>
                <a:gd name="T58" fmla="*/ 5 w 17"/>
                <a:gd name="T59" fmla="*/ 18 h 21"/>
                <a:gd name="T60" fmla="*/ 5 w 17"/>
                <a:gd name="T61" fmla="*/ 20 h 21"/>
                <a:gd name="T62" fmla="*/ 5 w 17"/>
                <a:gd name="T63" fmla="*/ 20 h 21"/>
                <a:gd name="T64" fmla="*/ 6 w 17"/>
                <a:gd name="T65" fmla="*/ 20 h 21"/>
                <a:gd name="T66" fmla="*/ 6 w 17"/>
                <a:gd name="T67" fmla="*/ 20 h 21"/>
                <a:gd name="T68" fmla="*/ 6 w 17"/>
                <a:gd name="T69" fmla="*/ 20 h 21"/>
                <a:gd name="T70" fmla="*/ 8 w 17"/>
                <a:gd name="T71" fmla="*/ 21 h 21"/>
                <a:gd name="T72" fmla="*/ 20 w 17"/>
                <a:gd name="T73" fmla="*/ 0 h 21"/>
                <a:gd name="T74" fmla="*/ 20 w 17"/>
                <a:gd name="T75" fmla="*/ 0 h 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7"/>
                <a:gd name="T115" fmla="*/ 0 h 21"/>
                <a:gd name="T116" fmla="*/ 17 w 17"/>
                <a:gd name="T117" fmla="*/ 21 h 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7" h="21">
                  <a:moveTo>
                    <a:pt x="13" y="0"/>
                  </a:moveTo>
                  <a:cubicBezTo>
                    <a:pt x="14" y="2"/>
                    <a:pt x="16" y="3"/>
                    <a:pt x="17" y="4"/>
                  </a:cubicBezTo>
                  <a:cubicBezTo>
                    <a:pt x="17" y="4"/>
                    <a:pt x="17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3" y="15"/>
                    <a:pt x="11" y="19"/>
                    <a:pt x="9" y="21"/>
                  </a:cubicBezTo>
                  <a:cubicBezTo>
                    <a:pt x="9" y="21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2" y="15"/>
                    <a:pt x="1" y="13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9"/>
                    <a:pt x="9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0" name="Freeform 10929" descr="© INSCALE GmbH, 05.05.2010&#10;http://www.presentationload.com/">
              <a:extLst>
                <a:ext uri="{FF2B5EF4-FFF2-40B4-BE49-F238E27FC236}">
                  <a16:creationId xmlns:a16="http://schemas.microsoft.com/office/drawing/2014/main" id="{2036FEB1-772C-C34B-8A13-FF2C1319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557"/>
              <a:ext cx="44" cy="51"/>
            </a:xfrm>
            <a:custGeom>
              <a:avLst/>
              <a:gdLst>
                <a:gd name="T0" fmla="*/ 13 w 28"/>
                <a:gd name="T1" fmla="*/ 0 h 33"/>
                <a:gd name="T2" fmla="*/ 25 w 28"/>
                <a:gd name="T3" fmla="*/ 6 h 33"/>
                <a:gd name="T4" fmla="*/ 35 w 28"/>
                <a:gd name="T5" fmla="*/ 8 h 33"/>
                <a:gd name="T6" fmla="*/ 38 w 28"/>
                <a:gd name="T7" fmla="*/ 9 h 33"/>
                <a:gd name="T8" fmla="*/ 39 w 28"/>
                <a:gd name="T9" fmla="*/ 9 h 33"/>
                <a:gd name="T10" fmla="*/ 41 w 28"/>
                <a:gd name="T11" fmla="*/ 19 h 33"/>
                <a:gd name="T12" fmla="*/ 41 w 28"/>
                <a:gd name="T13" fmla="*/ 17 h 33"/>
                <a:gd name="T14" fmla="*/ 39 w 28"/>
                <a:gd name="T15" fmla="*/ 22 h 33"/>
                <a:gd name="T16" fmla="*/ 41 w 28"/>
                <a:gd name="T17" fmla="*/ 34 h 33"/>
                <a:gd name="T18" fmla="*/ 24 w 28"/>
                <a:gd name="T19" fmla="*/ 51 h 33"/>
                <a:gd name="T20" fmla="*/ 20 w 28"/>
                <a:gd name="T21" fmla="*/ 46 h 33"/>
                <a:gd name="T22" fmla="*/ 16 w 28"/>
                <a:gd name="T23" fmla="*/ 46 h 33"/>
                <a:gd name="T24" fmla="*/ 16 w 28"/>
                <a:gd name="T25" fmla="*/ 45 h 33"/>
                <a:gd name="T26" fmla="*/ 14 w 28"/>
                <a:gd name="T27" fmla="*/ 39 h 33"/>
                <a:gd name="T28" fmla="*/ 13 w 28"/>
                <a:gd name="T29" fmla="*/ 31 h 33"/>
                <a:gd name="T30" fmla="*/ 13 w 28"/>
                <a:gd name="T31" fmla="*/ 28 h 33"/>
                <a:gd name="T32" fmla="*/ 9 w 28"/>
                <a:gd name="T33" fmla="*/ 25 h 33"/>
                <a:gd name="T34" fmla="*/ 6 w 28"/>
                <a:gd name="T35" fmla="*/ 20 h 33"/>
                <a:gd name="T36" fmla="*/ 6 w 28"/>
                <a:gd name="T37" fmla="*/ 20 h 33"/>
                <a:gd name="T38" fmla="*/ 0 w 28"/>
                <a:gd name="T39" fmla="*/ 8 h 33"/>
                <a:gd name="T40" fmla="*/ 11 w 28"/>
                <a:gd name="T41" fmla="*/ 5 h 33"/>
                <a:gd name="T42" fmla="*/ 13 w 28"/>
                <a:gd name="T43" fmla="*/ 0 h 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8"/>
                <a:gd name="T67" fmla="*/ 0 h 33"/>
                <a:gd name="T68" fmla="*/ 28 w 28"/>
                <a:gd name="T69" fmla="*/ 33 h 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8" h="33">
                  <a:moveTo>
                    <a:pt x="8" y="0"/>
                  </a:moveTo>
                  <a:cubicBezTo>
                    <a:pt x="10" y="2"/>
                    <a:pt x="13" y="3"/>
                    <a:pt x="16" y="4"/>
                  </a:cubicBezTo>
                  <a:cubicBezTo>
                    <a:pt x="18" y="6"/>
                    <a:pt x="20" y="4"/>
                    <a:pt x="22" y="5"/>
                  </a:cubicBezTo>
                  <a:cubicBezTo>
                    <a:pt x="23" y="5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8" y="7"/>
                    <a:pt x="28" y="9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4" y="12"/>
                    <a:pt x="26" y="13"/>
                    <a:pt x="25" y="14"/>
                  </a:cubicBezTo>
                  <a:cubicBezTo>
                    <a:pt x="24" y="15"/>
                    <a:pt x="26" y="20"/>
                    <a:pt x="26" y="22"/>
                  </a:cubicBezTo>
                  <a:cubicBezTo>
                    <a:pt x="26" y="24"/>
                    <a:pt x="17" y="31"/>
                    <a:pt x="15" y="33"/>
                  </a:cubicBezTo>
                  <a:cubicBezTo>
                    <a:pt x="14" y="31"/>
                    <a:pt x="14" y="31"/>
                    <a:pt x="13" y="30"/>
                  </a:cubicBezTo>
                  <a:cubicBezTo>
                    <a:pt x="10" y="33"/>
                    <a:pt x="13" y="27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0" y="27"/>
                    <a:pt x="9" y="25"/>
                  </a:cubicBezTo>
                  <a:cubicBezTo>
                    <a:pt x="8" y="24"/>
                    <a:pt x="8" y="22"/>
                    <a:pt x="8" y="20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6" y="16"/>
                    <a:pt x="6" y="16"/>
                  </a:cubicBezTo>
                  <a:cubicBezTo>
                    <a:pt x="5" y="15"/>
                    <a:pt x="5" y="15"/>
                    <a:pt x="4" y="13"/>
                  </a:cubicBezTo>
                  <a:cubicBezTo>
                    <a:pt x="4" y="13"/>
                    <a:pt x="4" y="14"/>
                    <a:pt x="4" y="13"/>
                  </a:cubicBezTo>
                  <a:cubicBezTo>
                    <a:pt x="4" y="11"/>
                    <a:pt x="2" y="7"/>
                    <a:pt x="0" y="5"/>
                  </a:cubicBezTo>
                  <a:cubicBezTo>
                    <a:pt x="2" y="4"/>
                    <a:pt x="5" y="3"/>
                    <a:pt x="7" y="3"/>
                  </a:cubicBezTo>
                  <a:cubicBezTo>
                    <a:pt x="7" y="2"/>
                    <a:pt x="7" y="1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1" name="Freeform 10930" descr="© INSCALE GmbH, 05.05.2010&#10;http://www.presentationload.com/">
              <a:extLst>
                <a:ext uri="{FF2B5EF4-FFF2-40B4-BE49-F238E27FC236}">
                  <a16:creationId xmlns:a16="http://schemas.microsoft.com/office/drawing/2014/main" id="{F7BC927D-1267-FC41-99EF-2FEB9CC2C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561"/>
              <a:ext cx="36" cy="46"/>
            </a:xfrm>
            <a:custGeom>
              <a:avLst/>
              <a:gdLst>
                <a:gd name="T0" fmla="*/ 34 w 23"/>
                <a:gd name="T1" fmla="*/ 20 h 30"/>
                <a:gd name="T2" fmla="*/ 34 w 23"/>
                <a:gd name="T3" fmla="*/ 20 h 30"/>
                <a:gd name="T4" fmla="*/ 34 w 23"/>
                <a:gd name="T5" fmla="*/ 32 h 30"/>
                <a:gd name="T6" fmla="*/ 34 w 23"/>
                <a:gd name="T7" fmla="*/ 31 h 30"/>
                <a:gd name="T8" fmla="*/ 34 w 23"/>
                <a:gd name="T9" fmla="*/ 31 h 30"/>
                <a:gd name="T10" fmla="*/ 33 w 23"/>
                <a:gd name="T11" fmla="*/ 31 h 30"/>
                <a:gd name="T12" fmla="*/ 33 w 23"/>
                <a:gd name="T13" fmla="*/ 29 h 30"/>
                <a:gd name="T14" fmla="*/ 33 w 23"/>
                <a:gd name="T15" fmla="*/ 29 h 30"/>
                <a:gd name="T16" fmla="*/ 22 w 23"/>
                <a:gd name="T17" fmla="*/ 37 h 30"/>
                <a:gd name="T18" fmla="*/ 22 w 23"/>
                <a:gd name="T19" fmla="*/ 37 h 30"/>
                <a:gd name="T20" fmla="*/ 22 w 23"/>
                <a:gd name="T21" fmla="*/ 37 h 30"/>
                <a:gd name="T22" fmla="*/ 22 w 23"/>
                <a:gd name="T23" fmla="*/ 37 h 30"/>
                <a:gd name="T24" fmla="*/ 22 w 23"/>
                <a:gd name="T25" fmla="*/ 38 h 30"/>
                <a:gd name="T26" fmla="*/ 20 w 23"/>
                <a:gd name="T27" fmla="*/ 38 h 30"/>
                <a:gd name="T28" fmla="*/ 20 w 23"/>
                <a:gd name="T29" fmla="*/ 38 h 30"/>
                <a:gd name="T30" fmla="*/ 20 w 23"/>
                <a:gd name="T31" fmla="*/ 40 h 30"/>
                <a:gd name="T32" fmla="*/ 19 w 23"/>
                <a:gd name="T33" fmla="*/ 41 h 30"/>
                <a:gd name="T34" fmla="*/ 20 w 23"/>
                <a:gd name="T35" fmla="*/ 43 h 30"/>
                <a:gd name="T36" fmla="*/ 20 w 23"/>
                <a:gd name="T37" fmla="*/ 43 h 30"/>
                <a:gd name="T38" fmla="*/ 19 w 23"/>
                <a:gd name="T39" fmla="*/ 44 h 30"/>
                <a:gd name="T40" fmla="*/ 19 w 23"/>
                <a:gd name="T41" fmla="*/ 44 h 30"/>
                <a:gd name="T42" fmla="*/ 19 w 23"/>
                <a:gd name="T43" fmla="*/ 44 h 30"/>
                <a:gd name="T44" fmla="*/ 17 w 23"/>
                <a:gd name="T45" fmla="*/ 46 h 30"/>
                <a:gd name="T46" fmla="*/ 17 w 23"/>
                <a:gd name="T47" fmla="*/ 46 h 30"/>
                <a:gd name="T48" fmla="*/ 17 w 23"/>
                <a:gd name="T49" fmla="*/ 44 h 30"/>
                <a:gd name="T50" fmla="*/ 17 w 23"/>
                <a:gd name="T51" fmla="*/ 44 h 30"/>
                <a:gd name="T52" fmla="*/ 17 w 23"/>
                <a:gd name="T53" fmla="*/ 44 h 30"/>
                <a:gd name="T54" fmla="*/ 16 w 23"/>
                <a:gd name="T55" fmla="*/ 43 h 30"/>
                <a:gd name="T56" fmla="*/ 16 w 23"/>
                <a:gd name="T57" fmla="*/ 43 h 30"/>
                <a:gd name="T58" fmla="*/ 16 w 23"/>
                <a:gd name="T59" fmla="*/ 43 h 30"/>
                <a:gd name="T60" fmla="*/ 14 w 23"/>
                <a:gd name="T61" fmla="*/ 43 h 30"/>
                <a:gd name="T62" fmla="*/ 13 w 23"/>
                <a:gd name="T63" fmla="*/ 38 h 30"/>
                <a:gd name="T64" fmla="*/ 11 w 23"/>
                <a:gd name="T65" fmla="*/ 35 h 30"/>
                <a:gd name="T66" fmla="*/ 11 w 23"/>
                <a:gd name="T67" fmla="*/ 35 h 30"/>
                <a:gd name="T68" fmla="*/ 8 w 23"/>
                <a:gd name="T69" fmla="*/ 32 h 30"/>
                <a:gd name="T70" fmla="*/ 8 w 23"/>
                <a:gd name="T71" fmla="*/ 32 h 30"/>
                <a:gd name="T72" fmla="*/ 6 w 23"/>
                <a:gd name="T73" fmla="*/ 31 h 30"/>
                <a:gd name="T74" fmla="*/ 5 w 23"/>
                <a:gd name="T75" fmla="*/ 31 h 30"/>
                <a:gd name="T76" fmla="*/ 3 w 23"/>
                <a:gd name="T77" fmla="*/ 31 h 30"/>
                <a:gd name="T78" fmla="*/ 3 w 23"/>
                <a:gd name="T79" fmla="*/ 31 h 30"/>
                <a:gd name="T80" fmla="*/ 0 w 23"/>
                <a:gd name="T81" fmla="*/ 28 h 30"/>
                <a:gd name="T82" fmla="*/ 0 w 23"/>
                <a:gd name="T83" fmla="*/ 28 h 30"/>
                <a:gd name="T84" fmla="*/ 13 w 23"/>
                <a:gd name="T85" fmla="*/ 8 h 30"/>
                <a:gd name="T86" fmla="*/ 13 w 23"/>
                <a:gd name="T87" fmla="*/ 6 h 30"/>
                <a:gd name="T88" fmla="*/ 11 w 23"/>
                <a:gd name="T89" fmla="*/ 3 h 30"/>
                <a:gd name="T90" fmla="*/ 13 w 23"/>
                <a:gd name="T91" fmla="*/ 3 h 30"/>
                <a:gd name="T92" fmla="*/ 13 w 23"/>
                <a:gd name="T93" fmla="*/ 5 h 30"/>
                <a:gd name="T94" fmla="*/ 13 w 23"/>
                <a:gd name="T95" fmla="*/ 5 h 30"/>
                <a:gd name="T96" fmla="*/ 13 w 23"/>
                <a:gd name="T97" fmla="*/ 3 h 30"/>
                <a:gd name="T98" fmla="*/ 28 w 23"/>
                <a:gd name="T99" fmla="*/ 12 h 30"/>
                <a:gd name="T100" fmla="*/ 34 w 23"/>
                <a:gd name="T101" fmla="*/ 18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"/>
                <a:gd name="T154" fmla="*/ 0 h 30"/>
                <a:gd name="T155" fmla="*/ 23 w 23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" h="30">
                  <a:moveTo>
                    <a:pt x="22" y="12"/>
                  </a:moveTo>
                  <a:cubicBezTo>
                    <a:pt x="22" y="12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2" y="19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0"/>
                    <a:pt x="21" y="20"/>
                  </a:cubicBezTo>
                  <a:cubicBezTo>
                    <a:pt x="19" y="20"/>
                    <a:pt x="16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6" y="21"/>
                    <a:pt x="6" y="20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19"/>
                    <a:pt x="1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5" y="11"/>
                    <a:pt x="6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11" y="2"/>
                    <a:pt x="14" y="5"/>
                    <a:pt x="18" y="8"/>
                  </a:cubicBezTo>
                  <a:cubicBezTo>
                    <a:pt x="21" y="7"/>
                    <a:pt x="21" y="10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2" name="Freeform 10931" descr="© INSCALE GmbH, 05.05.2010&#10;http://www.presentationload.com/">
              <a:extLst>
                <a:ext uri="{FF2B5EF4-FFF2-40B4-BE49-F238E27FC236}">
                  <a16:creationId xmlns:a16="http://schemas.microsoft.com/office/drawing/2014/main" id="{409487FF-D9E8-C849-954C-5C885CC7C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562"/>
              <a:ext cx="31" cy="36"/>
            </a:xfrm>
            <a:custGeom>
              <a:avLst/>
              <a:gdLst>
                <a:gd name="T0" fmla="*/ 12 w 20"/>
                <a:gd name="T1" fmla="*/ 13 h 23"/>
                <a:gd name="T2" fmla="*/ 12 w 20"/>
                <a:gd name="T3" fmla="*/ 13 h 23"/>
                <a:gd name="T4" fmla="*/ 12 w 20"/>
                <a:gd name="T5" fmla="*/ 14 h 23"/>
                <a:gd name="T6" fmla="*/ 14 w 20"/>
                <a:gd name="T7" fmla="*/ 11 h 23"/>
                <a:gd name="T8" fmla="*/ 16 w 20"/>
                <a:gd name="T9" fmla="*/ 11 h 23"/>
                <a:gd name="T10" fmla="*/ 17 w 20"/>
                <a:gd name="T11" fmla="*/ 9 h 23"/>
                <a:gd name="T12" fmla="*/ 19 w 20"/>
                <a:gd name="T13" fmla="*/ 9 h 23"/>
                <a:gd name="T14" fmla="*/ 20 w 20"/>
                <a:gd name="T15" fmla="*/ 11 h 23"/>
                <a:gd name="T16" fmla="*/ 25 w 20"/>
                <a:gd name="T17" fmla="*/ 14 h 23"/>
                <a:gd name="T18" fmla="*/ 26 w 20"/>
                <a:gd name="T19" fmla="*/ 14 h 23"/>
                <a:gd name="T20" fmla="*/ 29 w 20"/>
                <a:gd name="T21" fmla="*/ 14 h 23"/>
                <a:gd name="T22" fmla="*/ 29 w 20"/>
                <a:gd name="T23" fmla="*/ 14 h 23"/>
                <a:gd name="T24" fmla="*/ 31 w 20"/>
                <a:gd name="T25" fmla="*/ 16 h 23"/>
                <a:gd name="T26" fmla="*/ 31 w 20"/>
                <a:gd name="T27" fmla="*/ 17 h 23"/>
                <a:gd name="T28" fmla="*/ 31 w 20"/>
                <a:gd name="T29" fmla="*/ 17 h 23"/>
                <a:gd name="T30" fmla="*/ 29 w 20"/>
                <a:gd name="T31" fmla="*/ 17 h 23"/>
                <a:gd name="T32" fmla="*/ 29 w 20"/>
                <a:gd name="T33" fmla="*/ 17 h 23"/>
                <a:gd name="T34" fmla="*/ 29 w 20"/>
                <a:gd name="T35" fmla="*/ 19 h 23"/>
                <a:gd name="T36" fmla="*/ 29 w 20"/>
                <a:gd name="T37" fmla="*/ 20 h 23"/>
                <a:gd name="T38" fmla="*/ 28 w 20"/>
                <a:gd name="T39" fmla="*/ 20 h 23"/>
                <a:gd name="T40" fmla="*/ 28 w 20"/>
                <a:gd name="T41" fmla="*/ 22 h 23"/>
                <a:gd name="T42" fmla="*/ 28 w 20"/>
                <a:gd name="T43" fmla="*/ 22 h 23"/>
                <a:gd name="T44" fmla="*/ 28 w 20"/>
                <a:gd name="T45" fmla="*/ 23 h 23"/>
                <a:gd name="T46" fmla="*/ 28 w 20"/>
                <a:gd name="T47" fmla="*/ 23 h 23"/>
                <a:gd name="T48" fmla="*/ 26 w 20"/>
                <a:gd name="T49" fmla="*/ 25 h 23"/>
                <a:gd name="T50" fmla="*/ 26 w 20"/>
                <a:gd name="T51" fmla="*/ 25 h 23"/>
                <a:gd name="T52" fmla="*/ 26 w 20"/>
                <a:gd name="T53" fmla="*/ 27 h 23"/>
                <a:gd name="T54" fmla="*/ 25 w 20"/>
                <a:gd name="T55" fmla="*/ 27 h 23"/>
                <a:gd name="T56" fmla="*/ 25 w 20"/>
                <a:gd name="T57" fmla="*/ 27 h 23"/>
                <a:gd name="T58" fmla="*/ 23 w 20"/>
                <a:gd name="T59" fmla="*/ 27 h 23"/>
                <a:gd name="T60" fmla="*/ 23 w 20"/>
                <a:gd name="T61" fmla="*/ 27 h 23"/>
                <a:gd name="T62" fmla="*/ 23 w 20"/>
                <a:gd name="T63" fmla="*/ 27 h 23"/>
                <a:gd name="T64" fmla="*/ 22 w 20"/>
                <a:gd name="T65" fmla="*/ 27 h 23"/>
                <a:gd name="T66" fmla="*/ 22 w 20"/>
                <a:gd name="T67" fmla="*/ 27 h 23"/>
                <a:gd name="T68" fmla="*/ 19 w 20"/>
                <a:gd name="T69" fmla="*/ 28 h 23"/>
                <a:gd name="T70" fmla="*/ 17 w 20"/>
                <a:gd name="T71" fmla="*/ 28 h 23"/>
                <a:gd name="T72" fmla="*/ 17 w 20"/>
                <a:gd name="T73" fmla="*/ 28 h 23"/>
                <a:gd name="T74" fmla="*/ 17 w 20"/>
                <a:gd name="T75" fmla="*/ 30 h 23"/>
                <a:gd name="T76" fmla="*/ 16 w 20"/>
                <a:gd name="T77" fmla="*/ 36 h 23"/>
                <a:gd name="T78" fmla="*/ 16 w 20"/>
                <a:gd name="T79" fmla="*/ 36 h 23"/>
                <a:gd name="T80" fmla="*/ 14 w 20"/>
                <a:gd name="T81" fmla="*/ 36 h 23"/>
                <a:gd name="T82" fmla="*/ 14 w 20"/>
                <a:gd name="T83" fmla="*/ 36 h 23"/>
                <a:gd name="T84" fmla="*/ 12 w 20"/>
                <a:gd name="T85" fmla="*/ 36 h 23"/>
                <a:gd name="T86" fmla="*/ 12 w 20"/>
                <a:gd name="T87" fmla="*/ 36 h 23"/>
                <a:gd name="T88" fmla="*/ 12 w 20"/>
                <a:gd name="T89" fmla="*/ 36 h 23"/>
                <a:gd name="T90" fmla="*/ 11 w 20"/>
                <a:gd name="T91" fmla="*/ 36 h 23"/>
                <a:gd name="T92" fmla="*/ 11 w 20"/>
                <a:gd name="T93" fmla="*/ 36 h 23"/>
                <a:gd name="T94" fmla="*/ 11 w 20"/>
                <a:gd name="T95" fmla="*/ 36 h 23"/>
                <a:gd name="T96" fmla="*/ 6 w 20"/>
                <a:gd name="T97" fmla="*/ 34 h 23"/>
                <a:gd name="T98" fmla="*/ 6 w 20"/>
                <a:gd name="T99" fmla="*/ 34 h 23"/>
                <a:gd name="T100" fmla="*/ 3 w 20"/>
                <a:gd name="T101" fmla="*/ 34 h 23"/>
                <a:gd name="T102" fmla="*/ 2 w 20"/>
                <a:gd name="T103" fmla="*/ 34 h 23"/>
                <a:gd name="T104" fmla="*/ 2 w 20"/>
                <a:gd name="T105" fmla="*/ 16 h 23"/>
                <a:gd name="T106" fmla="*/ 6 w 20"/>
                <a:gd name="T107" fmla="*/ 8 h 23"/>
                <a:gd name="T108" fmla="*/ 5 w 20"/>
                <a:gd name="T109" fmla="*/ 8 h 23"/>
                <a:gd name="T110" fmla="*/ 5 w 20"/>
                <a:gd name="T111" fmla="*/ 6 h 23"/>
                <a:gd name="T112" fmla="*/ 3 w 20"/>
                <a:gd name="T113" fmla="*/ 6 h 23"/>
                <a:gd name="T114" fmla="*/ 3 w 20"/>
                <a:gd name="T115" fmla="*/ 6 h 23"/>
                <a:gd name="T116" fmla="*/ 3 w 20"/>
                <a:gd name="T117" fmla="*/ 5 h 23"/>
                <a:gd name="T118" fmla="*/ 2 w 20"/>
                <a:gd name="T119" fmla="*/ 5 h 23"/>
                <a:gd name="T120" fmla="*/ 3 w 20"/>
                <a:gd name="T121" fmla="*/ 3 h 23"/>
                <a:gd name="T122" fmla="*/ 3 w 20"/>
                <a:gd name="T123" fmla="*/ 2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0"/>
                <a:gd name="T187" fmla="*/ 0 h 23"/>
                <a:gd name="T188" fmla="*/ 20 w 20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0" h="23">
                  <a:moveTo>
                    <a:pt x="4" y="0"/>
                  </a:moveTo>
                  <a:cubicBezTo>
                    <a:pt x="5" y="2"/>
                    <a:pt x="6" y="5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5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1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20"/>
                    <a:pt x="9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3" y="18"/>
                    <a:pt x="1" y="15"/>
                    <a:pt x="0" y="12"/>
                  </a:cubicBezTo>
                  <a:cubicBezTo>
                    <a:pt x="0" y="12"/>
                    <a:pt x="1" y="10"/>
                    <a:pt x="1" y="10"/>
                  </a:cubicBezTo>
                  <a:cubicBezTo>
                    <a:pt x="2" y="9"/>
                    <a:pt x="0" y="9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3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3" name="Freeform 10932" descr="© INSCALE GmbH, 05.05.2010&#10;http://www.presentationload.com/">
              <a:extLst>
                <a:ext uri="{FF2B5EF4-FFF2-40B4-BE49-F238E27FC236}">
                  <a16:creationId xmlns:a16="http://schemas.microsoft.com/office/drawing/2014/main" id="{4E365EFA-CC8D-514B-9F5E-752EFA9DC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565"/>
              <a:ext cx="40" cy="43"/>
            </a:xfrm>
            <a:custGeom>
              <a:avLst/>
              <a:gdLst>
                <a:gd name="T0" fmla="*/ 2 w 26"/>
                <a:gd name="T1" fmla="*/ 6 h 28"/>
                <a:gd name="T2" fmla="*/ 3 w 26"/>
                <a:gd name="T3" fmla="*/ 5 h 28"/>
                <a:gd name="T4" fmla="*/ 3 w 26"/>
                <a:gd name="T5" fmla="*/ 5 h 28"/>
                <a:gd name="T6" fmla="*/ 5 w 26"/>
                <a:gd name="T7" fmla="*/ 5 h 28"/>
                <a:gd name="T8" fmla="*/ 5 w 26"/>
                <a:gd name="T9" fmla="*/ 5 h 28"/>
                <a:gd name="T10" fmla="*/ 6 w 26"/>
                <a:gd name="T11" fmla="*/ 5 h 28"/>
                <a:gd name="T12" fmla="*/ 6 w 26"/>
                <a:gd name="T13" fmla="*/ 3 h 28"/>
                <a:gd name="T14" fmla="*/ 6 w 26"/>
                <a:gd name="T15" fmla="*/ 3 h 28"/>
                <a:gd name="T16" fmla="*/ 8 w 26"/>
                <a:gd name="T17" fmla="*/ 3 h 28"/>
                <a:gd name="T18" fmla="*/ 8 w 26"/>
                <a:gd name="T19" fmla="*/ 3 h 28"/>
                <a:gd name="T20" fmla="*/ 8 w 26"/>
                <a:gd name="T21" fmla="*/ 3 h 28"/>
                <a:gd name="T22" fmla="*/ 9 w 26"/>
                <a:gd name="T23" fmla="*/ 2 h 28"/>
                <a:gd name="T24" fmla="*/ 9 w 26"/>
                <a:gd name="T25" fmla="*/ 2 h 28"/>
                <a:gd name="T26" fmla="*/ 9 w 26"/>
                <a:gd name="T27" fmla="*/ 2 h 28"/>
                <a:gd name="T28" fmla="*/ 11 w 26"/>
                <a:gd name="T29" fmla="*/ 2 h 28"/>
                <a:gd name="T30" fmla="*/ 11 w 26"/>
                <a:gd name="T31" fmla="*/ 0 h 28"/>
                <a:gd name="T32" fmla="*/ 12 w 26"/>
                <a:gd name="T33" fmla="*/ 0 h 28"/>
                <a:gd name="T34" fmla="*/ 12 w 26"/>
                <a:gd name="T35" fmla="*/ 0 h 28"/>
                <a:gd name="T36" fmla="*/ 14 w 26"/>
                <a:gd name="T37" fmla="*/ 2 h 28"/>
                <a:gd name="T38" fmla="*/ 14 w 26"/>
                <a:gd name="T39" fmla="*/ 2 h 28"/>
                <a:gd name="T40" fmla="*/ 14 w 26"/>
                <a:gd name="T41" fmla="*/ 2 h 28"/>
                <a:gd name="T42" fmla="*/ 15 w 26"/>
                <a:gd name="T43" fmla="*/ 2 h 28"/>
                <a:gd name="T44" fmla="*/ 17 w 26"/>
                <a:gd name="T45" fmla="*/ 3 h 28"/>
                <a:gd name="T46" fmla="*/ 17 w 26"/>
                <a:gd name="T47" fmla="*/ 2 h 28"/>
                <a:gd name="T48" fmla="*/ 18 w 26"/>
                <a:gd name="T49" fmla="*/ 2 h 28"/>
                <a:gd name="T50" fmla="*/ 18 w 26"/>
                <a:gd name="T51" fmla="*/ 2 h 28"/>
                <a:gd name="T52" fmla="*/ 20 w 26"/>
                <a:gd name="T53" fmla="*/ 2 h 28"/>
                <a:gd name="T54" fmla="*/ 20 w 26"/>
                <a:gd name="T55" fmla="*/ 2 h 28"/>
                <a:gd name="T56" fmla="*/ 20 w 26"/>
                <a:gd name="T57" fmla="*/ 2 h 28"/>
                <a:gd name="T58" fmla="*/ 22 w 26"/>
                <a:gd name="T59" fmla="*/ 3 h 28"/>
                <a:gd name="T60" fmla="*/ 29 w 26"/>
                <a:gd name="T61" fmla="*/ 14 h 28"/>
                <a:gd name="T62" fmla="*/ 14 w 26"/>
                <a:gd name="T63" fmla="*/ 43 h 28"/>
                <a:gd name="T64" fmla="*/ 12 w 26"/>
                <a:gd name="T65" fmla="*/ 41 h 28"/>
                <a:gd name="T66" fmla="*/ 12 w 26"/>
                <a:gd name="T67" fmla="*/ 41 h 28"/>
                <a:gd name="T68" fmla="*/ 12 w 26"/>
                <a:gd name="T69" fmla="*/ 40 h 28"/>
                <a:gd name="T70" fmla="*/ 11 w 26"/>
                <a:gd name="T71" fmla="*/ 40 h 28"/>
                <a:gd name="T72" fmla="*/ 11 w 26"/>
                <a:gd name="T73" fmla="*/ 37 h 28"/>
                <a:gd name="T74" fmla="*/ 9 w 26"/>
                <a:gd name="T75" fmla="*/ 37 h 28"/>
                <a:gd name="T76" fmla="*/ 9 w 26"/>
                <a:gd name="T77" fmla="*/ 35 h 28"/>
                <a:gd name="T78" fmla="*/ 9 w 26"/>
                <a:gd name="T79" fmla="*/ 34 h 28"/>
                <a:gd name="T80" fmla="*/ 8 w 26"/>
                <a:gd name="T81" fmla="*/ 31 h 28"/>
                <a:gd name="T82" fmla="*/ 6 w 26"/>
                <a:gd name="T83" fmla="*/ 31 h 28"/>
                <a:gd name="T84" fmla="*/ 5 w 26"/>
                <a:gd name="T85" fmla="*/ 28 h 28"/>
                <a:gd name="T86" fmla="*/ 0 w 26"/>
                <a:gd name="T87" fmla="*/ 17 h 28"/>
                <a:gd name="T88" fmla="*/ 2 w 26"/>
                <a:gd name="T89" fmla="*/ 12 h 28"/>
                <a:gd name="T90" fmla="*/ 2 w 26"/>
                <a:gd name="T91" fmla="*/ 12 h 28"/>
                <a:gd name="T92" fmla="*/ 2 w 26"/>
                <a:gd name="T93" fmla="*/ 11 h 28"/>
                <a:gd name="T94" fmla="*/ 0 w 26"/>
                <a:gd name="T95" fmla="*/ 9 h 28"/>
                <a:gd name="T96" fmla="*/ 0 w 26"/>
                <a:gd name="T97" fmla="*/ 9 h 28"/>
                <a:gd name="T98" fmla="*/ 0 w 26"/>
                <a:gd name="T99" fmla="*/ 8 h 28"/>
                <a:gd name="T100" fmla="*/ 2 w 26"/>
                <a:gd name="T101" fmla="*/ 8 h 28"/>
                <a:gd name="T102" fmla="*/ 2 w 26"/>
                <a:gd name="T103" fmla="*/ 8 h 28"/>
                <a:gd name="T104" fmla="*/ 2 w 26"/>
                <a:gd name="T105" fmla="*/ 6 h 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"/>
                <a:gd name="T160" fmla="*/ 0 h 28"/>
                <a:gd name="T161" fmla="*/ 26 w 26"/>
                <a:gd name="T162" fmla="*/ 28 h 2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" h="28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5" y="3"/>
                  </a:cubicBezTo>
                  <a:cubicBezTo>
                    <a:pt x="15" y="4"/>
                    <a:pt x="15" y="6"/>
                    <a:pt x="16" y="7"/>
                  </a:cubicBezTo>
                  <a:cubicBezTo>
                    <a:pt x="17" y="7"/>
                    <a:pt x="18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1" y="9"/>
                    <a:pt x="26" y="12"/>
                    <a:pt x="25" y="13"/>
                  </a:cubicBezTo>
                  <a:cubicBezTo>
                    <a:pt x="20" y="18"/>
                    <a:pt x="14" y="23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2" y="13"/>
                    <a:pt x="0" y="13"/>
                    <a:pt x="0" y="11"/>
                  </a:cubicBezTo>
                  <a:cubicBezTo>
                    <a:pt x="1" y="10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4" name="Freeform 10933" descr="© INSCALE GmbH, 05.05.2010&#10;http://www.presentationload.com/">
              <a:extLst>
                <a:ext uri="{FF2B5EF4-FFF2-40B4-BE49-F238E27FC236}">
                  <a16:creationId xmlns:a16="http://schemas.microsoft.com/office/drawing/2014/main" id="{6DD5B9A1-DDB3-B64B-BBA2-D346B3484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570"/>
              <a:ext cx="34" cy="43"/>
            </a:xfrm>
            <a:custGeom>
              <a:avLst/>
              <a:gdLst>
                <a:gd name="T0" fmla="*/ 17 w 22"/>
                <a:gd name="T1" fmla="*/ 3 h 28"/>
                <a:gd name="T2" fmla="*/ 19 w 22"/>
                <a:gd name="T3" fmla="*/ 3 h 28"/>
                <a:gd name="T4" fmla="*/ 19 w 22"/>
                <a:gd name="T5" fmla="*/ 3 h 28"/>
                <a:gd name="T6" fmla="*/ 19 w 22"/>
                <a:gd name="T7" fmla="*/ 2 h 28"/>
                <a:gd name="T8" fmla="*/ 20 w 22"/>
                <a:gd name="T9" fmla="*/ 2 h 28"/>
                <a:gd name="T10" fmla="*/ 20 w 22"/>
                <a:gd name="T11" fmla="*/ 2 h 28"/>
                <a:gd name="T12" fmla="*/ 22 w 22"/>
                <a:gd name="T13" fmla="*/ 3 h 28"/>
                <a:gd name="T14" fmla="*/ 20 w 22"/>
                <a:gd name="T15" fmla="*/ 3 h 28"/>
                <a:gd name="T16" fmla="*/ 20 w 22"/>
                <a:gd name="T17" fmla="*/ 5 h 28"/>
                <a:gd name="T18" fmla="*/ 20 w 22"/>
                <a:gd name="T19" fmla="*/ 5 h 28"/>
                <a:gd name="T20" fmla="*/ 22 w 22"/>
                <a:gd name="T21" fmla="*/ 6 h 28"/>
                <a:gd name="T22" fmla="*/ 22 w 22"/>
                <a:gd name="T23" fmla="*/ 8 h 28"/>
                <a:gd name="T24" fmla="*/ 23 w 22"/>
                <a:gd name="T25" fmla="*/ 8 h 28"/>
                <a:gd name="T26" fmla="*/ 25 w 22"/>
                <a:gd name="T27" fmla="*/ 20 h 28"/>
                <a:gd name="T28" fmla="*/ 26 w 22"/>
                <a:gd name="T29" fmla="*/ 26 h 28"/>
                <a:gd name="T30" fmla="*/ 28 w 22"/>
                <a:gd name="T31" fmla="*/ 29 h 28"/>
                <a:gd name="T32" fmla="*/ 29 w 22"/>
                <a:gd name="T33" fmla="*/ 29 h 28"/>
                <a:gd name="T34" fmla="*/ 29 w 22"/>
                <a:gd name="T35" fmla="*/ 32 h 28"/>
                <a:gd name="T36" fmla="*/ 31 w 22"/>
                <a:gd name="T37" fmla="*/ 32 h 28"/>
                <a:gd name="T38" fmla="*/ 31 w 22"/>
                <a:gd name="T39" fmla="*/ 35 h 28"/>
                <a:gd name="T40" fmla="*/ 32 w 22"/>
                <a:gd name="T41" fmla="*/ 35 h 28"/>
                <a:gd name="T42" fmla="*/ 32 w 22"/>
                <a:gd name="T43" fmla="*/ 37 h 28"/>
                <a:gd name="T44" fmla="*/ 34 w 22"/>
                <a:gd name="T45" fmla="*/ 38 h 28"/>
                <a:gd name="T46" fmla="*/ 28 w 22"/>
                <a:gd name="T47" fmla="*/ 43 h 28"/>
                <a:gd name="T48" fmla="*/ 26 w 22"/>
                <a:gd name="T49" fmla="*/ 43 h 28"/>
                <a:gd name="T50" fmla="*/ 25 w 22"/>
                <a:gd name="T51" fmla="*/ 43 h 28"/>
                <a:gd name="T52" fmla="*/ 23 w 22"/>
                <a:gd name="T53" fmla="*/ 43 h 28"/>
                <a:gd name="T54" fmla="*/ 23 w 22"/>
                <a:gd name="T55" fmla="*/ 43 h 28"/>
                <a:gd name="T56" fmla="*/ 23 w 22"/>
                <a:gd name="T57" fmla="*/ 41 h 28"/>
                <a:gd name="T58" fmla="*/ 22 w 22"/>
                <a:gd name="T59" fmla="*/ 41 h 28"/>
                <a:gd name="T60" fmla="*/ 22 w 22"/>
                <a:gd name="T61" fmla="*/ 41 h 28"/>
                <a:gd name="T62" fmla="*/ 22 w 22"/>
                <a:gd name="T63" fmla="*/ 41 h 28"/>
                <a:gd name="T64" fmla="*/ 20 w 22"/>
                <a:gd name="T65" fmla="*/ 41 h 28"/>
                <a:gd name="T66" fmla="*/ 20 w 22"/>
                <a:gd name="T67" fmla="*/ 40 h 28"/>
                <a:gd name="T68" fmla="*/ 19 w 22"/>
                <a:gd name="T69" fmla="*/ 40 h 28"/>
                <a:gd name="T70" fmla="*/ 19 w 22"/>
                <a:gd name="T71" fmla="*/ 40 h 28"/>
                <a:gd name="T72" fmla="*/ 17 w 22"/>
                <a:gd name="T73" fmla="*/ 40 h 28"/>
                <a:gd name="T74" fmla="*/ 17 w 22"/>
                <a:gd name="T75" fmla="*/ 40 h 28"/>
                <a:gd name="T76" fmla="*/ 15 w 22"/>
                <a:gd name="T77" fmla="*/ 40 h 28"/>
                <a:gd name="T78" fmla="*/ 14 w 22"/>
                <a:gd name="T79" fmla="*/ 40 h 28"/>
                <a:gd name="T80" fmla="*/ 14 w 22"/>
                <a:gd name="T81" fmla="*/ 40 h 28"/>
                <a:gd name="T82" fmla="*/ 12 w 22"/>
                <a:gd name="T83" fmla="*/ 38 h 28"/>
                <a:gd name="T84" fmla="*/ 11 w 22"/>
                <a:gd name="T85" fmla="*/ 38 h 28"/>
                <a:gd name="T86" fmla="*/ 11 w 22"/>
                <a:gd name="T87" fmla="*/ 38 h 28"/>
                <a:gd name="T88" fmla="*/ 2 w 22"/>
                <a:gd name="T89" fmla="*/ 6 h 28"/>
                <a:gd name="T90" fmla="*/ 3 w 22"/>
                <a:gd name="T91" fmla="*/ 6 h 28"/>
                <a:gd name="T92" fmla="*/ 3 w 22"/>
                <a:gd name="T93" fmla="*/ 5 h 28"/>
                <a:gd name="T94" fmla="*/ 3 w 22"/>
                <a:gd name="T95" fmla="*/ 5 h 28"/>
                <a:gd name="T96" fmla="*/ 5 w 22"/>
                <a:gd name="T97" fmla="*/ 5 h 28"/>
                <a:gd name="T98" fmla="*/ 6 w 22"/>
                <a:gd name="T99" fmla="*/ 3 h 28"/>
                <a:gd name="T100" fmla="*/ 6 w 22"/>
                <a:gd name="T101" fmla="*/ 2 h 28"/>
                <a:gd name="T102" fmla="*/ 8 w 22"/>
                <a:gd name="T103" fmla="*/ 3 h 28"/>
                <a:gd name="T104" fmla="*/ 9 w 22"/>
                <a:gd name="T105" fmla="*/ 3 h 28"/>
                <a:gd name="T106" fmla="*/ 9 w 22"/>
                <a:gd name="T107" fmla="*/ 3 h 28"/>
                <a:gd name="T108" fmla="*/ 11 w 22"/>
                <a:gd name="T109" fmla="*/ 3 h 28"/>
                <a:gd name="T110" fmla="*/ 12 w 22"/>
                <a:gd name="T111" fmla="*/ 3 h 28"/>
                <a:gd name="T112" fmla="*/ 12 w 22"/>
                <a:gd name="T113" fmla="*/ 3 h 28"/>
                <a:gd name="T114" fmla="*/ 14 w 22"/>
                <a:gd name="T115" fmla="*/ 2 h 28"/>
                <a:gd name="T116" fmla="*/ 14 w 22"/>
                <a:gd name="T117" fmla="*/ 2 h 28"/>
                <a:gd name="T118" fmla="*/ 14 w 22"/>
                <a:gd name="T119" fmla="*/ 2 h 28"/>
                <a:gd name="T120" fmla="*/ 15 w 22"/>
                <a:gd name="T121" fmla="*/ 2 h 28"/>
                <a:gd name="T122" fmla="*/ 15 w 22"/>
                <a:gd name="T123" fmla="*/ 3 h 28"/>
                <a:gd name="T124" fmla="*/ 17 w 22"/>
                <a:gd name="T125" fmla="*/ 3 h 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"/>
                <a:gd name="T190" fmla="*/ 0 h 28"/>
                <a:gd name="T191" fmla="*/ 22 w 22"/>
                <a:gd name="T192" fmla="*/ 28 h 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" h="28"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4" y="7"/>
                    <a:pt x="13" y="8"/>
                  </a:cubicBezTo>
                  <a:cubicBezTo>
                    <a:pt x="13" y="10"/>
                    <a:pt x="15" y="10"/>
                    <a:pt x="16" y="11"/>
                  </a:cubicBezTo>
                  <a:cubicBezTo>
                    <a:pt x="16" y="11"/>
                    <a:pt x="16" y="12"/>
                    <a:pt x="15" y="12"/>
                  </a:cubicBezTo>
                  <a:cubicBezTo>
                    <a:pt x="16" y="12"/>
                    <a:pt x="16" y="13"/>
                    <a:pt x="16" y="13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20" y="22"/>
                  </a:cubicBezTo>
                  <a:cubicBezTo>
                    <a:pt x="20" y="22"/>
                    <a:pt x="20" y="22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6"/>
                    <a:pt x="20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1"/>
                    <a:pt x="5" y="20"/>
                    <a:pt x="4" y="16"/>
                  </a:cubicBezTo>
                  <a:cubicBezTo>
                    <a:pt x="3" y="15"/>
                    <a:pt x="0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5" name="Freeform 10934" descr="© INSCALE GmbH, 05.05.2010&#10;http://www.presentationload.com/">
              <a:extLst>
                <a:ext uri="{FF2B5EF4-FFF2-40B4-BE49-F238E27FC236}">
                  <a16:creationId xmlns:a16="http://schemas.microsoft.com/office/drawing/2014/main" id="{B29DCC07-E8B2-3A4B-A4CC-7CECE373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572"/>
              <a:ext cx="20" cy="38"/>
            </a:xfrm>
            <a:custGeom>
              <a:avLst/>
              <a:gdLst>
                <a:gd name="T0" fmla="*/ 17 w 13"/>
                <a:gd name="T1" fmla="*/ 2 h 25"/>
                <a:gd name="T2" fmla="*/ 17 w 13"/>
                <a:gd name="T3" fmla="*/ 2 h 25"/>
                <a:gd name="T4" fmla="*/ 17 w 13"/>
                <a:gd name="T5" fmla="*/ 3 h 25"/>
                <a:gd name="T6" fmla="*/ 18 w 13"/>
                <a:gd name="T7" fmla="*/ 6 h 25"/>
                <a:gd name="T8" fmla="*/ 20 w 13"/>
                <a:gd name="T9" fmla="*/ 6 h 25"/>
                <a:gd name="T10" fmla="*/ 18 w 13"/>
                <a:gd name="T11" fmla="*/ 8 h 25"/>
                <a:gd name="T12" fmla="*/ 18 w 13"/>
                <a:gd name="T13" fmla="*/ 9 h 25"/>
                <a:gd name="T14" fmla="*/ 15 w 13"/>
                <a:gd name="T15" fmla="*/ 12 h 25"/>
                <a:gd name="T16" fmla="*/ 15 w 13"/>
                <a:gd name="T17" fmla="*/ 15 h 25"/>
                <a:gd name="T18" fmla="*/ 15 w 13"/>
                <a:gd name="T19" fmla="*/ 21 h 25"/>
                <a:gd name="T20" fmla="*/ 14 w 13"/>
                <a:gd name="T21" fmla="*/ 26 h 25"/>
                <a:gd name="T22" fmla="*/ 9 w 13"/>
                <a:gd name="T23" fmla="*/ 26 h 25"/>
                <a:gd name="T24" fmla="*/ 6 w 13"/>
                <a:gd name="T25" fmla="*/ 36 h 25"/>
                <a:gd name="T26" fmla="*/ 6 w 13"/>
                <a:gd name="T27" fmla="*/ 36 h 25"/>
                <a:gd name="T28" fmla="*/ 6 w 13"/>
                <a:gd name="T29" fmla="*/ 33 h 25"/>
                <a:gd name="T30" fmla="*/ 6 w 13"/>
                <a:gd name="T31" fmla="*/ 33 h 25"/>
                <a:gd name="T32" fmla="*/ 6 w 13"/>
                <a:gd name="T33" fmla="*/ 32 h 25"/>
                <a:gd name="T34" fmla="*/ 6 w 13"/>
                <a:gd name="T35" fmla="*/ 32 h 25"/>
                <a:gd name="T36" fmla="*/ 6 w 13"/>
                <a:gd name="T37" fmla="*/ 30 h 25"/>
                <a:gd name="T38" fmla="*/ 6 w 13"/>
                <a:gd name="T39" fmla="*/ 29 h 25"/>
                <a:gd name="T40" fmla="*/ 5 w 13"/>
                <a:gd name="T41" fmla="*/ 29 h 25"/>
                <a:gd name="T42" fmla="*/ 5 w 13"/>
                <a:gd name="T43" fmla="*/ 26 h 25"/>
                <a:gd name="T44" fmla="*/ 6 w 13"/>
                <a:gd name="T45" fmla="*/ 26 h 25"/>
                <a:gd name="T46" fmla="*/ 6 w 13"/>
                <a:gd name="T47" fmla="*/ 26 h 25"/>
                <a:gd name="T48" fmla="*/ 6 w 13"/>
                <a:gd name="T49" fmla="*/ 21 h 25"/>
                <a:gd name="T50" fmla="*/ 3 w 13"/>
                <a:gd name="T51" fmla="*/ 20 h 25"/>
                <a:gd name="T52" fmla="*/ 0 w 13"/>
                <a:gd name="T53" fmla="*/ 12 h 25"/>
                <a:gd name="T54" fmla="*/ 0 w 13"/>
                <a:gd name="T55" fmla="*/ 0 h 25"/>
                <a:gd name="T56" fmla="*/ 2 w 13"/>
                <a:gd name="T57" fmla="*/ 0 h 25"/>
                <a:gd name="T58" fmla="*/ 5 w 13"/>
                <a:gd name="T59" fmla="*/ 0 h 25"/>
                <a:gd name="T60" fmla="*/ 5 w 13"/>
                <a:gd name="T61" fmla="*/ 0 h 25"/>
                <a:gd name="T62" fmla="*/ 8 w 13"/>
                <a:gd name="T63" fmla="*/ 0 h 25"/>
                <a:gd name="T64" fmla="*/ 9 w 13"/>
                <a:gd name="T65" fmla="*/ 0 h 25"/>
                <a:gd name="T66" fmla="*/ 15 w 13"/>
                <a:gd name="T67" fmla="*/ 2 h 25"/>
                <a:gd name="T68" fmla="*/ 17 w 13"/>
                <a:gd name="T69" fmla="*/ 2 h 25"/>
                <a:gd name="T70" fmla="*/ 17 w 13"/>
                <a:gd name="T71" fmla="*/ 2 h 25"/>
                <a:gd name="T72" fmla="*/ 17 w 13"/>
                <a:gd name="T73" fmla="*/ 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"/>
                <a:gd name="T112" fmla="*/ 0 h 25"/>
                <a:gd name="T113" fmla="*/ 13 w 13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" h="25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7"/>
                    <a:pt x="12" y="9"/>
                    <a:pt x="10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1" y="11"/>
                    <a:pt x="11" y="13"/>
                    <a:pt x="10" y="14"/>
                  </a:cubicBezTo>
                  <a:cubicBezTo>
                    <a:pt x="10" y="15"/>
                    <a:pt x="10" y="17"/>
                    <a:pt x="9" y="17"/>
                  </a:cubicBezTo>
                  <a:cubicBezTo>
                    <a:pt x="9" y="19"/>
                    <a:pt x="8" y="17"/>
                    <a:pt x="6" y="17"/>
                  </a:cubicBezTo>
                  <a:cubicBezTo>
                    <a:pt x="6" y="20"/>
                    <a:pt x="7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2" y="11"/>
                    <a:pt x="1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6" name="Freeform 10935" descr="© INSCALE GmbH, 05.05.2010&#10;http://www.presentationload.com/">
              <a:extLst>
                <a:ext uri="{FF2B5EF4-FFF2-40B4-BE49-F238E27FC236}">
                  <a16:creationId xmlns:a16="http://schemas.microsoft.com/office/drawing/2014/main" id="{A7439227-55D0-C843-88AC-8AC8DE338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572"/>
              <a:ext cx="41" cy="43"/>
            </a:xfrm>
            <a:custGeom>
              <a:avLst/>
              <a:gdLst>
                <a:gd name="T0" fmla="*/ 17 w 26"/>
                <a:gd name="T1" fmla="*/ 2 h 28"/>
                <a:gd name="T2" fmla="*/ 21 w 26"/>
                <a:gd name="T3" fmla="*/ 9 h 28"/>
                <a:gd name="T4" fmla="*/ 21 w 26"/>
                <a:gd name="T5" fmla="*/ 9 h 28"/>
                <a:gd name="T6" fmla="*/ 21 w 26"/>
                <a:gd name="T7" fmla="*/ 9 h 28"/>
                <a:gd name="T8" fmla="*/ 22 w 26"/>
                <a:gd name="T9" fmla="*/ 11 h 28"/>
                <a:gd name="T10" fmla="*/ 22 w 26"/>
                <a:gd name="T11" fmla="*/ 11 h 28"/>
                <a:gd name="T12" fmla="*/ 22 w 26"/>
                <a:gd name="T13" fmla="*/ 11 h 28"/>
                <a:gd name="T14" fmla="*/ 22 w 26"/>
                <a:gd name="T15" fmla="*/ 11 h 28"/>
                <a:gd name="T16" fmla="*/ 22 w 26"/>
                <a:gd name="T17" fmla="*/ 11 h 28"/>
                <a:gd name="T18" fmla="*/ 24 w 26"/>
                <a:gd name="T19" fmla="*/ 11 h 28"/>
                <a:gd name="T20" fmla="*/ 24 w 26"/>
                <a:gd name="T21" fmla="*/ 11 h 28"/>
                <a:gd name="T22" fmla="*/ 24 w 26"/>
                <a:gd name="T23" fmla="*/ 11 h 28"/>
                <a:gd name="T24" fmla="*/ 25 w 26"/>
                <a:gd name="T25" fmla="*/ 12 h 28"/>
                <a:gd name="T26" fmla="*/ 28 w 26"/>
                <a:gd name="T27" fmla="*/ 14 h 28"/>
                <a:gd name="T28" fmla="*/ 28 w 26"/>
                <a:gd name="T29" fmla="*/ 14 h 28"/>
                <a:gd name="T30" fmla="*/ 30 w 26"/>
                <a:gd name="T31" fmla="*/ 15 h 28"/>
                <a:gd name="T32" fmla="*/ 30 w 26"/>
                <a:gd name="T33" fmla="*/ 17 h 28"/>
                <a:gd name="T34" fmla="*/ 32 w 26"/>
                <a:gd name="T35" fmla="*/ 20 h 28"/>
                <a:gd name="T36" fmla="*/ 33 w 26"/>
                <a:gd name="T37" fmla="*/ 20 h 28"/>
                <a:gd name="T38" fmla="*/ 33 w 26"/>
                <a:gd name="T39" fmla="*/ 20 h 28"/>
                <a:gd name="T40" fmla="*/ 36 w 26"/>
                <a:gd name="T41" fmla="*/ 20 h 28"/>
                <a:gd name="T42" fmla="*/ 38 w 26"/>
                <a:gd name="T43" fmla="*/ 22 h 28"/>
                <a:gd name="T44" fmla="*/ 38 w 26"/>
                <a:gd name="T45" fmla="*/ 22 h 28"/>
                <a:gd name="T46" fmla="*/ 39 w 26"/>
                <a:gd name="T47" fmla="*/ 20 h 28"/>
                <a:gd name="T48" fmla="*/ 41 w 26"/>
                <a:gd name="T49" fmla="*/ 25 h 28"/>
                <a:gd name="T50" fmla="*/ 41 w 26"/>
                <a:gd name="T51" fmla="*/ 25 h 28"/>
                <a:gd name="T52" fmla="*/ 32 w 26"/>
                <a:gd name="T53" fmla="*/ 37 h 28"/>
                <a:gd name="T54" fmla="*/ 30 w 26"/>
                <a:gd name="T55" fmla="*/ 40 h 28"/>
                <a:gd name="T56" fmla="*/ 27 w 26"/>
                <a:gd name="T57" fmla="*/ 41 h 28"/>
                <a:gd name="T58" fmla="*/ 25 w 26"/>
                <a:gd name="T59" fmla="*/ 43 h 28"/>
                <a:gd name="T60" fmla="*/ 24 w 26"/>
                <a:gd name="T61" fmla="*/ 43 h 28"/>
                <a:gd name="T62" fmla="*/ 24 w 26"/>
                <a:gd name="T63" fmla="*/ 43 h 28"/>
                <a:gd name="T64" fmla="*/ 24 w 26"/>
                <a:gd name="T65" fmla="*/ 43 h 28"/>
                <a:gd name="T66" fmla="*/ 24 w 26"/>
                <a:gd name="T67" fmla="*/ 43 h 28"/>
                <a:gd name="T68" fmla="*/ 24 w 26"/>
                <a:gd name="T69" fmla="*/ 43 h 28"/>
                <a:gd name="T70" fmla="*/ 22 w 26"/>
                <a:gd name="T71" fmla="*/ 43 h 28"/>
                <a:gd name="T72" fmla="*/ 22 w 26"/>
                <a:gd name="T73" fmla="*/ 43 h 28"/>
                <a:gd name="T74" fmla="*/ 22 w 26"/>
                <a:gd name="T75" fmla="*/ 43 h 28"/>
                <a:gd name="T76" fmla="*/ 21 w 26"/>
                <a:gd name="T77" fmla="*/ 41 h 28"/>
                <a:gd name="T78" fmla="*/ 21 w 26"/>
                <a:gd name="T79" fmla="*/ 41 h 28"/>
                <a:gd name="T80" fmla="*/ 21 w 26"/>
                <a:gd name="T81" fmla="*/ 41 h 28"/>
                <a:gd name="T82" fmla="*/ 21 w 26"/>
                <a:gd name="T83" fmla="*/ 41 h 28"/>
                <a:gd name="T84" fmla="*/ 21 w 26"/>
                <a:gd name="T85" fmla="*/ 38 h 28"/>
                <a:gd name="T86" fmla="*/ 11 w 26"/>
                <a:gd name="T87" fmla="*/ 37 h 28"/>
                <a:gd name="T88" fmla="*/ 0 w 26"/>
                <a:gd name="T89" fmla="*/ 37 h 28"/>
                <a:gd name="T90" fmla="*/ 5 w 26"/>
                <a:gd name="T91" fmla="*/ 26 h 28"/>
                <a:gd name="T92" fmla="*/ 6 w 26"/>
                <a:gd name="T93" fmla="*/ 15 h 28"/>
                <a:gd name="T94" fmla="*/ 9 w 26"/>
                <a:gd name="T95" fmla="*/ 9 h 28"/>
                <a:gd name="T96" fmla="*/ 11 w 26"/>
                <a:gd name="T97" fmla="*/ 6 h 28"/>
                <a:gd name="T98" fmla="*/ 8 w 26"/>
                <a:gd name="T99" fmla="*/ 3 h 28"/>
                <a:gd name="T100" fmla="*/ 11 w 26"/>
                <a:gd name="T101" fmla="*/ 2 h 28"/>
                <a:gd name="T102" fmla="*/ 13 w 26"/>
                <a:gd name="T103" fmla="*/ 3 h 28"/>
                <a:gd name="T104" fmla="*/ 16 w 26"/>
                <a:gd name="T105" fmla="*/ 2 h 28"/>
                <a:gd name="T106" fmla="*/ 16 w 26"/>
                <a:gd name="T107" fmla="*/ 2 h 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"/>
                <a:gd name="T163" fmla="*/ 0 h 28"/>
                <a:gd name="T164" fmla="*/ 26 w 26"/>
                <a:gd name="T165" fmla="*/ 28 h 2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" h="28">
                  <a:moveTo>
                    <a:pt x="10" y="1"/>
                  </a:move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2" y="4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7" y="8"/>
                    <a:pt x="17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2"/>
                    <a:pt x="20" y="12"/>
                    <a:pt x="20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5" y="14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4" y="20"/>
                    <a:pt x="23" y="21"/>
                  </a:cubicBezTo>
                  <a:cubicBezTo>
                    <a:pt x="23" y="22"/>
                    <a:pt x="21" y="24"/>
                    <a:pt x="20" y="24"/>
                  </a:cubicBezTo>
                  <a:cubicBezTo>
                    <a:pt x="20" y="24"/>
                    <a:pt x="20" y="25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6"/>
                    <a:pt x="13" y="25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3" y="24"/>
                    <a:pt x="2" y="24"/>
                    <a:pt x="0" y="24"/>
                  </a:cubicBezTo>
                  <a:cubicBezTo>
                    <a:pt x="0" y="22"/>
                    <a:pt x="0" y="20"/>
                    <a:pt x="0" y="17"/>
                  </a:cubicBezTo>
                  <a:cubicBezTo>
                    <a:pt x="2" y="17"/>
                    <a:pt x="3" y="19"/>
                    <a:pt x="3" y="17"/>
                  </a:cubicBezTo>
                  <a:cubicBezTo>
                    <a:pt x="4" y="17"/>
                    <a:pt x="4" y="15"/>
                    <a:pt x="4" y="14"/>
                  </a:cubicBezTo>
                  <a:cubicBezTo>
                    <a:pt x="5" y="13"/>
                    <a:pt x="5" y="11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6" y="9"/>
                    <a:pt x="6" y="7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7" name="Freeform 10936" descr="© INSCALE GmbH, 05.05.2010&#10;http://www.presentationload.com/">
              <a:extLst>
                <a:ext uri="{FF2B5EF4-FFF2-40B4-BE49-F238E27FC236}">
                  <a16:creationId xmlns:a16="http://schemas.microsoft.com/office/drawing/2014/main" id="{78EC66AC-995C-964F-B588-7977676C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576"/>
              <a:ext cx="45" cy="47"/>
            </a:xfrm>
            <a:custGeom>
              <a:avLst/>
              <a:gdLst>
                <a:gd name="T0" fmla="*/ 17 w 29"/>
                <a:gd name="T1" fmla="*/ 2 h 30"/>
                <a:gd name="T2" fmla="*/ 20 w 29"/>
                <a:gd name="T3" fmla="*/ 2 h 30"/>
                <a:gd name="T4" fmla="*/ 20 w 29"/>
                <a:gd name="T5" fmla="*/ 0 h 30"/>
                <a:gd name="T6" fmla="*/ 20 w 29"/>
                <a:gd name="T7" fmla="*/ 0 h 30"/>
                <a:gd name="T8" fmla="*/ 26 w 29"/>
                <a:gd name="T9" fmla="*/ 19 h 30"/>
                <a:gd name="T10" fmla="*/ 31 w 29"/>
                <a:gd name="T11" fmla="*/ 33 h 30"/>
                <a:gd name="T12" fmla="*/ 31 w 29"/>
                <a:gd name="T13" fmla="*/ 33 h 30"/>
                <a:gd name="T14" fmla="*/ 37 w 29"/>
                <a:gd name="T15" fmla="*/ 34 h 30"/>
                <a:gd name="T16" fmla="*/ 42 w 29"/>
                <a:gd name="T17" fmla="*/ 36 h 30"/>
                <a:gd name="T18" fmla="*/ 42 w 29"/>
                <a:gd name="T19" fmla="*/ 36 h 30"/>
                <a:gd name="T20" fmla="*/ 45 w 29"/>
                <a:gd name="T21" fmla="*/ 38 h 30"/>
                <a:gd name="T22" fmla="*/ 36 w 29"/>
                <a:gd name="T23" fmla="*/ 39 h 30"/>
                <a:gd name="T24" fmla="*/ 28 w 29"/>
                <a:gd name="T25" fmla="*/ 36 h 30"/>
                <a:gd name="T26" fmla="*/ 23 w 29"/>
                <a:gd name="T27" fmla="*/ 39 h 30"/>
                <a:gd name="T28" fmla="*/ 16 w 29"/>
                <a:gd name="T29" fmla="*/ 44 h 30"/>
                <a:gd name="T30" fmla="*/ 8 w 29"/>
                <a:gd name="T31" fmla="*/ 39 h 30"/>
                <a:gd name="T32" fmla="*/ 6 w 29"/>
                <a:gd name="T33" fmla="*/ 34 h 30"/>
                <a:gd name="T34" fmla="*/ 5 w 29"/>
                <a:gd name="T35" fmla="*/ 31 h 30"/>
                <a:gd name="T36" fmla="*/ 3 w 29"/>
                <a:gd name="T37" fmla="*/ 24 h 30"/>
                <a:gd name="T38" fmla="*/ 2 w 29"/>
                <a:gd name="T39" fmla="*/ 22 h 30"/>
                <a:gd name="T40" fmla="*/ 2 w 29"/>
                <a:gd name="T41" fmla="*/ 17 h 30"/>
                <a:gd name="T42" fmla="*/ 3 w 29"/>
                <a:gd name="T43" fmla="*/ 14 h 30"/>
                <a:gd name="T44" fmla="*/ 8 w 29"/>
                <a:gd name="T45" fmla="*/ 13 h 30"/>
                <a:gd name="T46" fmla="*/ 17 w 29"/>
                <a:gd name="T47" fmla="*/ 2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30"/>
                <a:gd name="T74" fmla="*/ 29 w 29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30">
                  <a:moveTo>
                    <a:pt x="11" y="1"/>
                  </a:move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4"/>
                    <a:pt x="16" y="8"/>
                    <a:pt x="17" y="12"/>
                  </a:cubicBezTo>
                  <a:cubicBezTo>
                    <a:pt x="18" y="16"/>
                    <a:pt x="20" y="17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3" y="22"/>
                    <a:pt x="24" y="22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4"/>
                    <a:pt x="28" y="24"/>
                    <a:pt x="29" y="24"/>
                  </a:cubicBezTo>
                  <a:cubicBezTo>
                    <a:pt x="26" y="28"/>
                    <a:pt x="27" y="27"/>
                    <a:pt x="23" y="25"/>
                  </a:cubicBezTo>
                  <a:cubicBezTo>
                    <a:pt x="22" y="24"/>
                    <a:pt x="20" y="23"/>
                    <a:pt x="18" y="23"/>
                  </a:cubicBezTo>
                  <a:cubicBezTo>
                    <a:pt x="17" y="23"/>
                    <a:pt x="16" y="24"/>
                    <a:pt x="15" y="25"/>
                  </a:cubicBezTo>
                  <a:cubicBezTo>
                    <a:pt x="14" y="26"/>
                    <a:pt x="12" y="27"/>
                    <a:pt x="10" y="28"/>
                  </a:cubicBezTo>
                  <a:cubicBezTo>
                    <a:pt x="6" y="30"/>
                    <a:pt x="6" y="28"/>
                    <a:pt x="5" y="25"/>
                  </a:cubicBezTo>
                  <a:cubicBezTo>
                    <a:pt x="4" y="24"/>
                    <a:pt x="5" y="23"/>
                    <a:pt x="4" y="22"/>
                  </a:cubicBezTo>
                  <a:cubicBezTo>
                    <a:pt x="4" y="21"/>
                    <a:pt x="4" y="21"/>
                    <a:pt x="3" y="20"/>
                  </a:cubicBezTo>
                  <a:cubicBezTo>
                    <a:pt x="2" y="18"/>
                    <a:pt x="3" y="17"/>
                    <a:pt x="2" y="15"/>
                  </a:cubicBezTo>
                  <a:cubicBezTo>
                    <a:pt x="2" y="14"/>
                    <a:pt x="1" y="15"/>
                    <a:pt x="1" y="14"/>
                  </a:cubicBezTo>
                  <a:cubicBezTo>
                    <a:pt x="0" y="12"/>
                    <a:pt x="1" y="12"/>
                    <a:pt x="1" y="11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4" y="8"/>
                    <a:pt x="2" y="8"/>
                    <a:pt x="5" y="8"/>
                  </a:cubicBezTo>
                  <a:cubicBezTo>
                    <a:pt x="10" y="9"/>
                    <a:pt x="8" y="3"/>
                    <a:pt x="1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8" name="Freeform 10937" descr="© INSCALE GmbH, 05.05.2010&#10;http://www.presentationload.com/">
              <a:extLst>
                <a:ext uri="{FF2B5EF4-FFF2-40B4-BE49-F238E27FC236}">
                  <a16:creationId xmlns:a16="http://schemas.microsoft.com/office/drawing/2014/main" id="{774F9348-879E-244E-B656-6541285E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584"/>
              <a:ext cx="22" cy="37"/>
            </a:xfrm>
            <a:custGeom>
              <a:avLst/>
              <a:gdLst>
                <a:gd name="T0" fmla="*/ 16 w 14"/>
                <a:gd name="T1" fmla="*/ 0 h 24"/>
                <a:gd name="T2" fmla="*/ 19 w 14"/>
                <a:gd name="T3" fmla="*/ 8 h 24"/>
                <a:gd name="T4" fmla="*/ 22 w 14"/>
                <a:gd name="T5" fmla="*/ 9 h 24"/>
                <a:gd name="T6" fmla="*/ 22 w 14"/>
                <a:gd name="T7" fmla="*/ 14 h 24"/>
                <a:gd name="T8" fmla="*/ 22 w 14"/>
                <a:gd name="T9" fmla="*/ 14 h 24"/>
                <a:gd name="T10" fmla="*/ 20 w 14"/>
                <a:gd name="T11" fmla="*/ 14 h 24"/>
                <a:gd name="T12" fmla="*/ 20 w 14"/>
                <a:gd name="T13" fmla="*/ 17 h 24"/>
                <a:gd name="T14" fmla="*/ 22 w 14"/>
                <a:gd name="T15" fmla="*/ 17 h 24"/>
                <a:gd name="T16" fmla="*/ 22 w 14"/>
                <a:gd name="T17" fmla="*/ 19 h 24"/>
                <a:gd name="T18" fmla="*/ 22 w 14"/>
                <a:gd name="T19" fmla="*/ 20 h 24"/>
                <a:gd name="T20" fmla="*/ 22 w 14"/>
                <a:gd name="T21" fmla="*/ 20 h 24"/>
                <a:gd name="T22" fmla="*/ 22 w 14"/>
                <a:gd name="T23" fmla="*/ 22 h 24"/>
                <a:gd name="T24" fmla="*/ 22 w 14"/>
                <a:gd name="T25" fmla="*/ 22 h 24"/>
                <a:gd name="T26" fmla="*/ 22 w 14"/>
                <a:gd name="T27" fmla="*/ 25 h 24"/>
                <a:gd name="T28" fmla="*/ 22 w 14"/>
                <a:gd name="T29" fmla="*/ 26 h 24"/>
                <a:gd name="T30" fmla="*/ 22 w 14"/>
                <a:gd name="T31" fmla="*/ 26 h 24"/>
                <a:gd name="T32" fmla="*/ 22 w 14"/>
                <a:gd name="T33" fmla="*/ 28 h 24"/>
                <a:gd name="T34" fmla="*/ 22 w 14"/>
                <a:gd name="T35" fmla="*/ 29 h 24"/>
                <a:gd name="T36" fmla="*/ 22 w 14"/>
                <a:gd name="T37" fmla="*/ 29 h 24"/>
                <a:gd name="T38" fmla="*/ 20 w 14"/>
                <a:gd name="T39" fmla="*/ 31 h 24"/>
                <a:gd name="T40" fmla="*/ 20 w 14"/>
                <a:gd name="T41" fmla="*/ 31 h 24"/>
                <a:gd name="T42" fmla="*/ 20 w 14"/>
                <a:gd name="T43" fmla="*/ 32 h 24"/>
                <a:gd name="T44" fmla="*/ 20 w 14"/>
                <a:gd name="T45" fmla="*/ 32 h 24"/>
                <a:gd name="T46" fmla="*/ 20 w 14"/>
                <a:gd name="T47" fmla="*/ 32 h 24"/>
                <a:gd name="T48" fmla="*/ 19 w 14"/>
                <a:gd name="T49" fmla="*/ 32 h 24"/>
                <a:gd name="T50" fmla="*/ 17 w 14"/>
                <a:gd name="T51" fmla="*/ 37 h 24"/>
                <a:gd name="T52" fmla="*/ 11 w 14"/>
                <a:gd name="T53" fmla="*/ 34 h 24"/>
                <a:gd name="T54" fmla="*/ 9 w 14"/>
                <a:gd name="T55" fmla="*/ 31 h 24"/>
                <a:gd name="T56" fmla="*/ 9 w 14"/>
                <a:gd name="T57" fmla="*/ 29 h 24"/>
                <a:gd name="T58" fmla="*/ 8 w 14"/>
                <a:gd name="T59" fmla="*/ 26 h 24"/>
                <a:gd name="T60" fmla="*/ 8 w 14"/>
                <a:gd name="T61" fmla="*/ 26 h 24"/>
                <a:gd name="T62" fmla="*/ 6 w 14"/>
                <a:gd name="T63" fmla="*/ 26 h 24"/>
                <a:gd name="T64" fmla="*/ 6 w 14"/>
                <a:gd name="T65" fmla="*/ 26 h 24"/>
                <a:gd name="T66" fmla="*/ 6 w 14"/>
                <a:gd name="T67" fmla="*/ 26 h 24"/>
                <a:gd name="T68" fmla="*/ 6 w 14"/>
                <a:gd name="T69" fmla="*/ 26 h 24"/>
                <a:gd name="T70" fmla="*/ 2 w 14"/>
                <a:gd name="T71" fmla="*/ 22 h 24"/>
                <a:gd name="T72" fmla="*/ 2 w 14"/>
                <a:gd name="T73" fmla="*/ 20 h 24"/>
                <a:gd name="T74" fmla="*/ 2 w 14"/>
                <a:gd name="T75" fmla="*/ 19 h 24"/>
                <a:gd name="T76" fmla="*/ 0 w 14"/>
                <a:gd name="T77" fmla="*/ 14 h 24"/>
                <a:gd name="T78" fmla="*/ 2 w 14"/>
                <a:gd name="T79" fmla="*/ 6 h 24"/>
                <a:gd name="T80" fmla="*/ 2 w 14"/>
                <a:gd name="T81" fmla="*/ 5 h 24"/>
                <a:gd name="T82" fmla="*/ 2 w 14"/>
                <a:gd name="T83" fmla="*/ 5 h 24"/>
                <a:gd name="T84" fmla="*/ 2 w 14"/>
                <a:gd name="T85" fmla="*/ 5 h 24"/>
                <a:gd name="T86" fmla="*/ 11 w 14"/>
                <a:gd name="T87" fmla="*/ 2 h 24"/>
                <a:gd name="T88" fmla="*/ 11 w 14"/>
                <a:gd name="T89" fmla="*/ 2 h 24"/>
                <a:gd name="T90" fmla="*/ 16 w 14"/>
                <a:gd name="T91" fmla="*/ 0 h 24"/>
                <a:gd name="T92" fmla="*/ 16 w 14"/>
                <a:gd name="T93" fmla="*/ 0 h 24"/>
                <a:gd name="T94" fmla="*/ 16 w 14"/>
                <a:gd name="T95" fmla="*/ 0 h 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"/>
                <a:gd name="T145" fmla="*/ 0 h 24"/>
                <a:gd name="T146" fmla="*/ 14 w 14"/>
                <a:gd name="T147" fmla="*/ 24 h 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" h="24">
                  <a:moveTo>
                    <a:pt x="10" y="0"/>
                  </a:moveTo>
                  <a:cubicBezTo>
                    <a:pt x="11" y="0"/>
                    <a:pt x="12" y="3"/>
                    <a:pt x="12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3" y="9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2"/>
                    <a:pt x="11" y="23"/>
                    <a:pt x="11" y="24"/>
                  </a:cubicBezTo>
                  <a:cubicBezTo>
                    <a:pt x="9" y="24"/>
                    <a:pt x="7" y="24"/>
                    <a:pt x="7" y="22"/>
                  </a:cubicBezTo>
                  <a:cubicBezTo>
                    <a:pt x="6" y="22"/>
                    <a:pt x="6" y="21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9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6"/>
                    <a:pt x="2" y="15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9" name="Freeform 10938" descr="© INSCALE GmbH, 05.05.2010&#10;http://www.presentationload.com/">
              <a:extLst>
                <a:ext uri="{FF2B5EF4-FFF2-40B4-BE49-F238E27FC236}">
                  <a16:creationId xmlns:a16="http://schemas.microsoft.com/office/drawing/2014/main" id="{FDA73228-C5AA-7346-A1BA-96278272A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586"/>
              <a:ext cx="49" cy="38"/>
            </a:xfrm>
            <a:custGeom>
              <a:avLst/>
              <a:gdLst>
                <a:gd name="T0" fmla="*/ 34 w 32"/>
                <a:gd name="T1" fmla="*/ 5 h 25"/>
                <a:gd name="T2" fmla="*/ 40 w 32"/>
                <a:gd name="T3" fmla="*/ 17 h 25"/>
                <a:gd name="T4" fmla="*/ 40 w 32"/>
                <a:gd name="T5" fmla="*/ 17 h 25"/>
                <a:gd name="T6" fmla="*/ 38 w 32"/>
                <a:gd name="T7" fmla="*/ 17 h 25"/>
                <a:gd name="T8" fmla="*/ 40 w 32"/>
                <a:gd name="T9" fmla="*/ 21 h 25"/>
                <a:gd name="T10" fmla="*/ 40 w 32"/>
                <a:gd name="T11" fmla="*/ 21 h 25"/>
                <a:gd name="T12" fmla="*/ 38 w 32"/>
                <a:gd name="T13" fmla="*/ 20 h 25"/>
                <a:gd name="T14" fmla="*/ 41 w 32"/>
                <a:gd name="T15" fmla="*/ 24 h 25"/>
                <a:gd name="T16" fmla="*/ 41 w 32"/>
                <a:gd name="T17" fmla="*/ 24 h 25"/>
                <a:gd name="T18" fmla="*/ 43 w 32"/>
                <a:gd name="T19" fmla="*/ 24 h 25"/>
                <a:gd name="T20" fmla="*/ 43 w 32"/>
                <a:gd name="T21" fmla="*/ 27 h 25"/>
                <a:gd name="T22" fmla="*/ 44 w 32"/>
                <a:gd name="T23" fmla="*/ 27 h 25"/>
                <a:gd name="T24" fmla="*/ 44 w 32"/>
                <a:gd name="T25" fmla="*/ 27 h 25"/>
                <a:gd name="T26" fmla="*/ 46 w 32"/>
                <a:gd name="T27" fmla="*/ 29 h 25"/>
                <a:gd name="T28" fmla="*/ 47 w 32"/>
                <a:gd name="T29" fmla="*/ 29 h 25"/>
                <a:gd name="T30" fmla="*/ 47 w 32"/>
                <a:gd name="T31" fmla="*/ 29 h 25"/>
                <a:gd name="T32" fmla="*/ 47 w 32"/>
                <a:gd name="T33" fmla="*/ 29 h 25"/>
                <a:gd name="T34" fmla="*/ 47 w 32"/>
                <a:gd name="T35" fmla="*/ 30 h 25"/>
                <a:gd name="T36" fmla="*/ 49 w 32"/>
                <a:gd name="T37" fmla="*/ 35 h 25"/>
                <a:gd name="T38" fmla="*/ 49 w 32"/>
                <a:gd name="T39" fmla="*/ 35 h 25"/>
                <a:gd name="T40" fmla="*/ 47 w 32"/>
                <a:gd name="T41" fmla="*/ 35 h 25"/>
                <a:gd name="T42" fmla="*/ 44 w 32"/>
                <a:gd name="T43" fmla="*/ 33 h 25"/>
                <a:gd name="T44" fmla="*/ 41 w 32"/>
                <a:gd name="T45" fmla="*/ 35 h 25"/>
                <a:gd name="T46" fmla="*/ 40 w 32"/>
                <a:gd name="T47" fmla="*/ 35 h 25"/>
                <a:gd name="T48" fmla="*/ 37 w 32"/>
                <a:gd name="T49" fmla="*/ 38 h 25"/>
                <a:gd name="T50" fmla="*/ 35 w 32"/>
                <a:gd name="T51" fmla="*/ 38 h 25"/>
                <a:gd name="T52" fmla="*/ 35 w 32"/>
                <a:gd name="T53" fmla="*/ 38 h 25"/>
                <a:gd name="T54" fmla="*/ 34 w 32"/>
                <a:gd name="T55" fmla="*/ 38 h 25"/>
                <a:gd name="T56" fmla="*/ 32 w 32"/>
                <a:gd name="T57" fmla="*/ 38 h 25"/>
                <a:gd name="T58" fmla="*/ 32 w 32"/>
                <a:gd name="T59" fmla="*/ 38 h 25"/>
                <a:gd name="T60" fmla="*/ 32 w 32"/>
                <a:gd name="T61" fmla="*/ 38 h 25"/>
                <a:gd name="T62" fmla="*/ 29 w 32"/>
                <a:gd name="T63" fmla="*/ 36 h 25"/>
                <a:gd name="T64" fmla="*/ 26 w 32"/>
                <a:gd name="T65" fmla="*/ 38 h 25"/>
                <a:gd name="T66" fmla="*/ 25 w 32"/>
                <a:gd name="T67" fmla="*/ 38 h 25"/>
                <a:gd name="T68" fmla="*/ 20 w 32"/>
                <a:gd name="T69" fmla="*/ 32 h 25"/>
                <a:gd name="T70" fmla="*/ 18 w 32"/>
                <a:gd name="T71" fmla="*/ 30 h 25"/>
                <a:gd name="T72" fmla="*/ 17 w 32"/>
                <a:gd name="T73" fmla="*/ 30 h 25"/>
                <a:gd name="T74" fmla="*/ 17 w 32"/>
                <a:gd name="T75" fmla="*/ 30 h 25"/>
                <a:gd name="T76" fmla="*/ 8 w 32"/>
                <a:gd name="T77" fmla="*/ 33 h 25"/>
                <a:gd name="T78" fmla="*/ 8 w 32"/>
                <a:gd name="T79" fmla="*/ 33 h 25"/>
                <a:gd name="T80" fmla="*/ 8 w 32"/>
                <a:gd name="T81" fmla="*/ 33 h 25"/>
                <a:gd name="T82" fmla="*/ 8 w 32"/>
                <a:gd name="T83" fmla="*/ 32 h 25"/>
                <a:gd name="T84" fmla="*/ 6 w 32"/>
                <a:gd name="T85" fmla="*/ 32 h 25"/>
                <a:gd name="T86" fmla="*/ 6 w 32"/>
                <a:gd name="T87" fmla="*/ 32 h 25"/>
                <a:gd name="T88" fmla="*/ 6 w 32"/>
                <a:gd name="T89" fmla="*/ 32 h 25"/>
                <a:gd name="T90" fmla="*/ 6 w 32"/>
                <a:gd name="T91" fmla="*/ 32 h 25"/>
                <a:gd name="T92" fmla="*/ 6 w 32"/>
                <a:gd name="T93" fmla="*/ 30 h 25"/>
                <a:gd name="T94" fmla="*/ 5 w 32"/>
                <a:gd name="T95" fmla="*/ 30 h 25"/>
                <a:gd name="T96" fmla="*/ 5 w 32"/>
                <a:gd name="T97" fmla="*/ 30 h 25"/>
                <a:gd name="T98" fmla="*/ 5 w 32"/>
                <a:gd name="T99" fmla="*/ 30 h 25"/>
                <a:gd name="T100" fmla="*/ 5 w 32"/>
                <a:gd name="T101" fmla="*/ 29 h 25"/>
                <a:gd name="T102" fmla="*/ 3 w 32"/>
                <a:gd name="T103" fmla="*/ 29 h 25"/>
                <a:gd name="T104" fmla="*/ 3 w 32"/>
                <a:gd name="T105" fmla="*/ 29 h 25"/>
                <a:gd name="T106" fmla="*/ 3 w 32"/>
                <a:gd name="T107" fmla="*/ 29 h 25"/>
                <a:gd name="T108" fmla="*/ 2 w 32"/>
                <a:gd name="T109" fmla="*/ 29 h 25"/>
                <a:gd name="T110" fmla="*/ 2 w 32"/>
                <a:gd name="T111" fmla="*/ 27 h 25"/>
                <a:gd name="T112" fmla="*/ 2 w 32"/>
                <a:gd name="T113" fmla="*/ 27 h 25"/>
                <a:gd name="T114" fmla="*/ 2 w 32"/>
                <a:gd name="T115" fmla="*/ 27 h 25"/>
                <a:gd name="T116" fmla="*/ 2 w 32"/>
                <a:gd name="T117" fmla="*/ 27 h 25"/>
                <a:gd name="T118" fmla="*/ 0 w 32"/>
                <a:gd name="T119" fmla="*/ 27 h 25"/>
                <a:gd name="T120" fmla="*/ 31 w 32"/>
                <a:gd name="T121" fmla="*/ 0 h 25"/>
                <a:gd name="T122" fmla="*/ 31 w 32"/>
                <a:gd name="T123" fmla="*/ 0 h 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"/>
                <a:gd name="T187" fmla="*/ 0 h 25"/>
                <a:gd name="T188" fmla="*/ 32 w 32"/>
                <a:gd name="T189" fmla="*/ 25 h 2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" h="25">
                  <a:moveTo>
                    <a:pt x="20" y="0"/>
                  </a:moveTo>
                  <a:cubicBezTo>
                    <a:pt x="21" y="1"/>
                    <a:pt x="22" y="1"/>
                    <a:pt x="22" y="3"/>
                  </a:cubicBezTo>
                  <a:cubicBezTo>
                    <a:pt x="23" y="4"/>
                    <a:pt x="23" y="4"/>
                    <a:pt x="25" y="5"/>
                  </a:cubicBezTo>
                  <a:cubicBezTo>
                    <a:pt x="29" y="6"/>
                    <a:pt x="26" y="9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6" y="11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2" y="21"/>
                    <a:pt x="32" y="22"/>
                    <a:pt x="32" y="23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1" y="22"/>
                    <a:pt x="31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9" y="23"/>
                    <a:pt x="28" y="23"/>
                    <a:pt x="28" y="22"/>
                  </a:cubicBezTo>
                  <a:cubicBezTo>
                    <a:pt x="28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3"/>
                  </a:cubicBezTo>
                  <a:cubicBezTo>
                    <a:pt x="26" y="24"/>
                    <a:pt x="25" y="24"/>
                    <a:pt x="24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4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9" y="20"/>
                    <a:pt x="7" y="21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2"/>
                    <a:pt x="13" y="6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0" name="Freeform 10939" descr="© INSCALE GmbH, 05.05.2010&#10;http://www.presentationload.com/">
              <a:extLst>
                <a:ext uri="{FF2B5EF4-FFF2-40B4-BE49-F238E27FC236}">
                  <a16:creationId xmlns:a16="http://schemas.microsoft.com/office/drawing/2014/main" id="{BD438C3F-C1DF-294C-B8A7-616F9587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587"/>
              <a:ext cx="31" cy="50"/>
            </a:xfrm>
            <a:custGeom>
              <a:avLst/>
              <a:gdLst>
                <a:gd name="T0" fmla="*/ 31 w 20"/>
                <a:gd name="T1" fmla="*/ 42 h 32"/>
                <a:gd name="T2" fmla="*/ 5 w 20"/>
                <a:gd name="T3" fmla="*/ 47 h 32"/>
                <a:gd name="T4" fmla="*/ 5 w 20"/>
                <a:gd name="T5" fmla="*/ 47 h 32"/>
                <a:gd name="T6" fmla="*/ 5 w 20"/>
                <a:gd name="T7" fmla="*/ 47 h 32"/>
                <a:gd name="T8" fmla="*/ 5 w 20"/>
                <a:gd name="T9" fmla="*/ 47 h 32"/>
                <a:gd name="T10" fmla="*/ 5 w 20"/>
                <a:gd name="T11" fmla="*/ 42 h 32"/>
                <a:gd name="T12" fmla="*/ 3 w 20"/>
                <a:gd name="T13" fmla="*/ 39 h 32"/>
                <a:gd name="T14" fmla="*/ 5 w 20"/>
                <a:gd name="T15" fmla="*/ 38 h 32"/>
                <a:gd name="T16" fmla="*/ 5 w 20"/>
                <a:gd name="T17" fmla="*/ 36 h 32"/>
                <a:gd name="T18" fmla="*/ 5 w 20"/>
                <a:gd name="T19" fmla="*/ 34 h 32"/>
                <a:gd name="T20" fmla="*/ 5 w 20"/>
                <a:gd name="T21" fmla="*/ 34 h 32"/>
                <a:gd name="T22" fmla="*/ 5 w 20"/>
                <a:gd name="T23" fmla="*/ 34 h 32"/>
                <a:gd name="T24" fmla="*/ 3 w 20"/>
                <a:gd name="T25" fmla="*/ 33 h 32"/>
                <a:gd name="T26" fmla="*/ 3 w 20"/>
                <a:gd name="T27" fmla="*/ 33 h 32"/>
                <a:gd name="T28" fmla="*/ 3 w 20"/>
                <a:gd name="T29" fmla="*/ 28 h 32"/>
                <a:gd name="T30" fmla="*/ 3 w 20"/>
                <a:gd name="T31" fmla="*/ 28 h 32"/>
                <a:gd name="T32" fmla="*/ 3 w 20"/>
                <a:gd name="T33" fmla="*/ 27 h 32"/>
                <a:gd name="T34" fmla="*/ 3 w 20"/>
                <a:gd name="T35" fmla="*/ 27 h 32"/>
                <a:gd name="T36" fmla="*/ 3 w 20"/>
                <a:gd name="T37" fmla="*/ 27 h 32"/>
                <a:gd name="T38" fmla="*/ 2 w 20"/>
                <a:gd name="T39" fmla="*/ 25 h 32"/>
                <a:gd name="T40" fmla="*/ 2 w 20"/>
                <a:gd name="T41" fmla="*/ 25 h 32"/>
                <a:gd name="T42" fmla="*/ 2 w 20"/>
                <a:gd name="T43" fmla="*/ 25 h 32"/>
                <a:gd name="T44" fmla="*/ 0 w 20"/>
                <a:gd name="T45" fmla="*/ 23 h 32"/>
                <a:gd name="T46" fmla="*/ 0 w 20"/>
                <a:gd name="T47" fmla="*/ 23 h 32"/>
                <a:gd name="T48" fmla="*/ 0 w 20"/>
                <a:gd name="T49" fmla="*/ 22 h 32"/>
                <a:gd name="T50" fmla="*/ 0 w 20"/>
                <a:gd name="T51" fmla="*/ 22 h 32"/>
                <a:gd name="T52" fmla="*/ 0 w 20"/>
                <a:gd name="T53" fmla="*/ 22 h 32"/>
                <a:gd name="T54" fmla="*/ 0 w 20"/>
                <a:gd name="T55" fmla="*/ 20 h 32"/>
                <a:gd name="T56" fmla="*/ 2 w 20"/>
                <a:gd name="T57" fmla="*/ 19 h 32"/>
                <a:gd name="T58" fmla="*/ 2 w 20"/>
                <a:gd name="T59" fmla="*/ 19 h 32"/>
                <a:gd name="T60" fmla="*/ 3 w 20"/>
                <a:gd name="T61" fmla="*/ 17 h 32"/>
                <a:gd name="T62" fmla="*/ 3 w 20"/>
                <a:gd name="T63" fmla="*/ 17 h 32"/>
                <a:gd name="T64" fmla="*/ 3 w 20"/>
                <a:gd name="T65" fmla="*/ 14 h 32"/>
                <a:gd name="T66" fmla="*/ 3 w 20"/>
                <a:gd name="T67" fmla="*/ 13 h 32"/>
                <a:gd name="T68" fmla="*/ 5 w 20"/>
                <a:gd name="T69" fmla="*/ 13 h 32"/>
                <a:gd name="T70" fmla="*/ 5 w 20"/>
                <a:gd name="T71" fmla="*/ 11 h 32"/>
                <a:gd name="T72" fmla="*/ 5 w 20"/>
                <a:gd name="T73" fmla="*/ 11 h 32"/>
                <a:gd name="T74" fmla="*/ 5 w 20"/>
                <a:gd name="T75" fmla="*/ 11 h 32"/>
                <a:gd name="T76" fmla="*/ 16 w 20"/>
                <a:gd name="T77" fmla="*/ 3 h 32"/>
                <a:gd name="T78" fmla="*/ 16 w 20"/>
                <a:gd name="T79" fmla="*/ 3 h 32"/>
                <a:gd name="T80" fmla="*/ 17 w 20"/>
                <a:gd name="T81" fmla="*/ 5 h 32"/>
                <a:gd name="T82" fmla="*/ 17 w 20"/>
                <a:gd name="T83" fmla="*/ 5 h 32"/>
                <a:gd name="T84" fmla="*/ 17 w 20"/>
                <a:gd name="T85" fmla="*/ 0 h 32"/>
                <a:gd name="T86" fmla="*/ 31 w 20"/>
                <a:gd name="T87" fmla="*/ 13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"/>
                <a:gd name="T133" fmla="*/ 0 h 32"/>
                <a:gd name="T134" fmla="*/ 20 w 20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" h="32">
                  <a:moveTo>
                    <a:pt x="20" y="8"/>
                  </a:moveTo>
                  <a:cubicBezTo>
                    <a:pt x="20" y="13"/>
                    <a:pt x="20" y="18"/>
                    <a:pt x="20" y="23"/>
                  </a:cubicBezTo>
                  <a:cubicBezTo>
                    <a:pt x="20" y="24"/>
                    <a:pt x="20" y="26"/>
                    <a:pt x="20" y="27"/>
                  </a:cubicBezTo>
                  <a:cubicBezTo>
                    <a:pt x="20" y="29"/>
                    <a:pt x="17" y="29"/>
                    <a:pt x="16" y="29"/>
                  </a:cubicBezTo>
                  <a:cubicBezTo>
                    <a:pt x="11" y="30"/>
                    <a:pt x="7" y="31"/>
                    <a:pt x="3" y="32"/>
                  </a:cubicBezTo>
                  <a:cubicBezTo>
                    <a:pt x="3" y="31"/>
                    <a:pt x="3" y="31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29"/>
                    <a:pt x="3" y="28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8" y="3"/>
                    <a:pt x="10" y="3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1"/>
                    <a:pt x="11" y="0"/>
                  </a:cubicBezTo>
                  <a:cubicBezTo>
                    <a:pt x="14" y="3"/>
                    <a:pt x="17" y="5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1" name="Freeform 10940" descr="© INSCALE GmbH, 05.05.2010&#10;http://www.presentationload.com/">
              <a:extLst>
                <a:ext uri="{FF2B5EF4-FFF2-40B4-BE49-F238E27FC236}">
                  <a16:creationId xmlns:a16="http://schemas.microsoft.com/office/drawing/2014/main" id="{54D88185-20FC-3C49-8B5A-7EDF0DBA6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589"/>
              <a:ext cx="51" cy="40"/>
            </a:xfrm>
            <a:custGeom>
              <a:avLst/>
              <a:gdLst>
                <a:gd name="T0" fmla="*/ 39 w 33"/>
                <a:gd name="T1" fmla="*/ 9 h 26"/>
                <a:gd name="T2" fmla="*/ 40 w 33"/>
                <a:gd name="T3" fmla="*/ 15 h 26"/>
                <a:gd name="T4" fmla="*/ 45 w 33"/>
                <a:gd name="T5" fmla="*/ 22 h 26"/>
                <a:gd name="T6" fmla="*/ 45 w 33"/>
                <a:gd name="T7" fmla="*/ 22 h 26"/>
                <a:gd name="T8" fmla="*/ 46 w 33"/>
                <a:gd name="T9" fmla="*/ 22 h 26"/>
                <a:gd name="T10" fmla="*/ 48 w 33"/>
                <a:gd name="T11" fmla="*/ 25 h 26"/>
                <a:gd name="T12" fmla="*/ 49 w 33"/>
                <a:gd name="T13" fmla="*/ 29 h 26"/>
                <a:gd name="T14" fmla="*/ 49 w 33"/>
                <a:gd name="T15" fmla="*/ 32 h 26"/>
                <a:gd name="T16" fmla="*/ 49 w 33"/>
                <a:gd name="T17" fmla="*/ 35 h 26"/>
                <a:gd name="T18" fmla="*/ 45 w 33"/>
                <a:gd name="T19" fmla="*/ 37 h 26"/>
                <a:gd name="T20" fmla="*/ 40 w 33"/>
                <a:gd name="T21" fmla="*/ 37 h 26"/>
                <a:gd name="T22" fmla="*/ 32 w 33"/>
                <a:gd name="T23" fmla="*/ 35 h 26"/>
                <a:gd name="T24" fmla="*/ 29 w 33"/>
                <a:gd name="T25" fmla="*/ 35 h 26"/>
                <a:gd name="T26" fmla="*/ 23 w 33"/>
                <a:gd name="T27" fmla="*/ 35 h 26"/>
                <a:gd name="T28" fmla="*/ 15 w 33"/>
                <a:gd name="T29" fmla="*/ 40 h 26"/>
                <a:gd name="T30" fmla="*/ 15 w 33"/>
                <a:gd name="T31" fmla="*/ 40 h 26"/>
                <a:gd name="T32" fmla="*/ 15 w 33"/>
                <a:gd name="T33" fmla="*/ 38 h 26"/>
                <a:gd name="T34" fmla="*/ 9 w 33"/>
                <a:gd name="T35" fmla="*/ 35 h 26"/>
                <a:gd name="T36" fmla="*/ 6 w 33"/>
                <a:gd name="T37" fmla="*/ 29 h 26"/>
                <a:gd name="T38" fmla="*/ 3 w 33"/>
                <a:gd name="T39" fmla="*/ 11 h 26"/>
                <a:gd name="T40" fmla="*/ 5 w 33"/>
                <a:gd name="T41" fmla="*/ 8 h 26"/>
                <a:gd name="T42" fmla="*/ 8 w 33"/>
                <a:gd name="T43" fmla="*/ 9 h 26"/>
                <a:gd name="T44" fmla="*/ 8 w 33"/>
                <a:gd name="T45" fmla="*/ 9 h 26"/>
                <a:gd name="T46" fmla="*/ 12 w 33"/>
                <a:gd name="T47" fmla="*/ 5 h 26"/>
                <a:gd name="T48" fmla="*/ 14 w 33"/>
                <a:gd name="T49" fmla="*/ 3 h 26"/>
                <a:gd name="T50" fmla="*/ 17 w 33"/>
                <a:gd name="T51" fmla="*/ 0 h 26"/>
                <a:gd name="T52" fmla="*/ 25 w 33"/>
                <a:gd name="T53" fmla="*/ 0 h 26"/>
                <a:gd name="T54" fmla="*/ 28 w 33"/>
                <a:gd name="T55" fmla="*/ 0 h 26"/>
                <a:gd name="T56" fmla="*/ 32 w 33"/>
                <a:gd name="T57" fmla="*/ 0 h 26"/>
                <a:gd name="T58" fmla="*/ 34 w 33"/>
                <a:gd name="T59" fmla="*/ 0 h 26"/>
                <a:gd name="T60" fmla="*/ 40 w 33"/>
                <a:gd name="T61" fmla="*/ 2 h 26"/>
                <a:gd name="T62" fmla="*/ 40 w 33"/>
                <a:gd name="T63" fmla="*/ 2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6"/>
                <a:gd name="T98" fmla="*/ 33 w 33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6">
                  <a:moveTo>
                    <a:pt x="26" y="1"/>
                  </a:moveTo>
                  <a:cubicBezTo>
                    <a:pt x="25" y="3"/>
                    <a:pt x="25" y="4"/>
                    <a:pt x="25" y="6"/>
                  </a:cubicBezTo>
                  <a:cubicBezTo>
                    <a:pt x="25" y="7"/>
                    <a:pt x="25" y="8"/>
                    <a:pt x="26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7" y="12"/>
                    <a:pt x="27" y="13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1" y="16"/>
                    <a:pt x="31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8"/>
                    <a:pt x="31" y="19"/>
                    <a:pt x="32" y="19"/>
                  </a:cubicBezTo>
                  <a:cubicBezTo>
                    <a:pt x="32" y="20"/>
                    <a:pt x="33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2" y="23"/>
                  </a:cubicBezTo>
                  <a:cubicBezTo>
                    <a:pt x="32" y="24"/>
                    <a:pt x="31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4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2" y="23"/>
                    <a:pt x="21" y="24"/>
                    <a:pt x="21" y="23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8" y="23"/>
                  </a:cubicBezTo>
                  <a:cubicBezTo>
                    <a:pt x="17" y="23"/>
                    <a:pt x="16" y="23"/>
                    <a:pt x="15" y="23"/>
                  </a:cubicBezTo>
                  <a:cubicBezTo>
                    <a:pt x="14" y="23"/>
                    <a:pt x="12" y="23"/>
                    <a:pt x="11" y="23"/>
                  </a:cubicBezTo>
                  <a:cubicBezTo>
                    <a:pt x="11" y="25"/>
                    <a:pt x="11" y="26"/>
                    <a:pt x="10" y="26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4"/>
                    <a:pt x="10" y="23"/>
                  </a:cubicBezTo>
                  <a:cubicBezTo>
                    <a:pt x="9" y="23"/>
                    <a:pt x="7" y="23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5" y="19"/>
                    <a:pt x="4" y="19"/>
                  </a:cubicBezTo>
                  <a:cubicBezTo>
                    <a:pt x="3" y="16"/>
                    <a:pt x="0" y="10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7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3" y="0"/>
                    <a:pt x="25" y="0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2" name="Freeform 10941" descr="© INSCALE GmbH, 05.05.2010&#10;http://www.presentationload.com/">
              <a:extLst>
                <a:ext uri="{FF2B5EF4-FFF2-40B4-BE49-F238E27FC236}">
                  <a16:creationId xmlns:a16="http://schemas.microsoft.com/office/drawing/2014/main" id="{E748E250-31CD-0145-A876-ABCBB3B3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593"/>
              <a:ext cx="37" cy="39"/>
            </a:xfrm>
            <a:custGeom>
              <a:avLst/>
              <a:gdLst>
                <a:gd name="T0" fmla="*/ 26 w 24"/>
                <a:gd name="T1" fmla="*/ 3 h 25"/>
                <a:gd name="T2" fmla="*/ 26 w 24"/>
                <a:gd name="T3" fmla="*/ 5 h 25"/>
                <a:gd name="T4" fmla="*/ 28 w 24"/>
                <a:gd name="T5" fmla="*/ 8 h 25"/>
                <a:gd name="T6" fmla="*/ 28 w 24"/>
                <a:gd name="T7" fmla="*/ 11 h 25"/>
                <a:gd name="T8" fmla="*/ 29 w 24"/>
                <a:gd name="T9" fmla="*/ 9 h 25"/>
                <a:gd name="T10" fmla="*/ 29 w 24"/>
                <a:gd name="T11" fmla="*/ 9 h 25"/>
                <a:gd name="T12" fmla="*/ 29 w 24"/>
                <a:gd name="T13" fmla="*/ 9 h 25"/>
                <a:gd name="T14" fmla="*/ 31 w 24"/>
                <a:gd name="T15" fmla="*/ 9 h 25"/>
                <a:gd name="T16" fmla="*/ 29 w 24"/>
                <a:gd name="T17" fmla="*/ 12 h 25"/>
                <a:gd name="T18" fmla="*/ 31 w 24"/>
                <a:gd name="T19" fmla="*/ 11 h 25"/>
                <a:gd name="T20" fmla="*/ 31 w 24"/>
                <a:gd name="T21" fmla="*/ 11 h 25"/>
                <a:gd name="T22" fmla="*/ 32 w 24"/>
                <a:gd name="T23" fmla="*/ 11 h 25"/>
                <a:gd name="T24" fmla="*/ 32 w 24"/>
                <a:gd name="T25" fmla="*/ 11 h 25"/>
                <a:gd name="T26" fmla="*/ 34 w 24"/>
                <a:gd name="T27" fmla="*/ 12 h 25"/>
                <a:gd name="T28" fmla="*/ 34 w 24"/>
                <a:gd name="T29" fmla="*/ 12 h 25"/>
                <a:gd name="T30" fmla="*/ 35 w 24"/>
                <a:gd name="T31" fmla="*/ 16 h 25"/>
                <a:gd name="T32" fmla="*/ 37 w 24"/>
                <a:gd name="T33" fmla="*/ 17 h 25"/>
                <a:gd name="T34" fmla="*/ 37 w 24"/>
                <a:gd name="T35" fmla="*/ 20 h 25"/>
                <a:gd name="T36" fmla="*/ 37 w 24"/>
                <a:gd name="T37" fmla="*/ 22 h 25"/>
                <a:gd name="T38" fmla="*/ 34 w 24"/>
                <a:gd name="T39" fmla="*/ 22 h 25"/>
                <a:gd name="T40" fmla="*/ 32 w 24"/>
                <a:gd name="T41" fmla="*/ 23 h 25"/>
                <a:gd name="T42" fmla="*/ 32 w 24"/>
                <a:gd name="T43" fmla="*/ 25 h 25"/>
                <a:gd name="T44" fmla="*/ 31 w 24"/>
                <a:gd name="T45" fmla="*/ 25 h 25"/>
                <a:gd name="T46" fmla="*/ 29 w 24"/>
                <a:gd name="T47" fmla="*/ 25 h 25"/>
                <a:gd name="T48" fmla="*/ 29 w 24"/>
                <a:gd name="T49" fmla="*/ 28 h 25"/>
                <a:gd name="T50" fmla="*/ 28 w 24"/>
                <a:gd name="T51" fmla="*/ 27 h 25"/>
                <a:gd name="T52" fmla="*/ 28 w 24"/>
                <a:gd name="T53" fmla="*/ 27 h 25"/>
                <a:gd name="T54" fmla="*/ 26 w 24"/>
                <a:gd name="T55" fmla="*/ 30 h 25"/>
                <a:gd name="T56" fmla="*/ 26 w 24"/>
                <a:gd name="T57" fmla="*/ 31 h 25"/>
                <a:gd name="T58" fmla="*/ 26 w 24"/>
                <a:gd name="T59" fmla="*/ 34 h 25"/>
                <a:gd name="T60" fmla="*/ 25 w 24"/>
                <a:gd name="T61" fmla="*/ 36 h 25"/>
                <a:gd name="T62" fmla="*/ 23 w 24"/>
                <a:gd name="T63" fmla="*/ 36 h 25"/>
                <a:gd name="T64" fmla="*/ 22 w 24"/>
                <a:gd name="T65" fmla="*/ 37 h 25"/>
                <a:gd name="T66" fmla="*/ 22 w 24"/>
                <a:gd name="T67" fmla="*/ 37 h 25"/>
                <a:gd name="T68" fmla="*/ 20 w 24"/>
                <a:gd name="T69" fmla="*/ 37 h 25"/>
                <a:gd name="T70" fmla="*/ 20 w 24"/>
                <a:gd name="T71" fmla="*/ 37 h 25"/>
                <a:gd name="T72" fmla="*/ 19 w 24"/>
                <a:gd name="T73" fmla="*/ 39 h 25"/>
                <a:gd name="T74" fmla="*/ 19 w 24"/>
                <a:gd name="T75" fmla="*/ 39 h 25"/>
                <a:gd name="T76" fmla="*/ 19 w 24"/>
                <a:gd name="T77" fmla="*/ 37 h 25"/>
                <a:gd name="T78" fmla="*/ 17 w 24"/>
                <a:gd name="T79" fmla="*/ 37 h 25"/>
                <a:gd name="T80" fmla="*/ 17 w 24"/>
                <a:gd name="T81" fmla="*/ 39 h 25"/>
                <a:gd name="T82" fmla="*/ 15 w 24"/>
                <a:gd name="T83" fmla="*/ 39 h 25"/>
                <a:gd name="T84" fmla="*/ 15 w 24"/>
                <a:gd name="T85" fmla="*/ 37 h 25"/>
                <a:gd name="T86" fmla="*/ 14 w 24"/>
                <a:gd name="T87" fmla="*/ 37 h 25"/>
                <a:gd name="T88" fmla="*/ 14 w 24"/>
                <a:gd name="T89" fmla="*/ 37 h 25"/>
                <a:gd name="T90" fmla="*/ 14 w 24"/>
                <a:gd name="T91" fmla="*/ 37 h 25"/>
                <a:gd name="T92" fmla="*/ 12 w 24"/>
                <a:gd name="T93" fmla="*/ 37 h 25"/>
                <a:gd name="T94" fmla="*/ 11 w 24"/>
                <a:gd name="T95" fmla="*/ 37 h 25"/>
                <a:gd name="T96" fmla="*/ 11 w 24"/>
                <a:gd name="T97" fmla="*/ 37 h 25"/>
                <a:gd name="T98" fmla="*/ 9 w 24"/>
                <a:gd name="T99" fmla="*/ 37 h 25"/>
                <a:gd name="T100" fmla="*/ 0 w 24"/>
                <a:gd name="T101" fmla="*/ 9 h 25"/>
                <a:gd name="T102" fmla="*/ 25 w 24"/>
                <a:gd name="T103" fmla="*/ 0 h 2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5"/>
                <a:gd name="T158" fmla="*/ 24 w 24"/>
                <a:gd name="T159" fmla="*/ 25 h 2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5"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8" y="19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4" y="24"/>
                    <a:pt x="2" y="24"/>
                    <a:pt x="0" y="25"/>
                  </a:cubicBezTo>
                  <a:cubicBezTo>
                    <a:pt x="0" y="19"/>
                    <a:pt x="0" y="14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3"/>
                    <a:pt x="1" y="3"/>
                    <a:pt x="4" y="3"/>
                  </a:cubicBezTo>
                  <a:cubicBezTo>
                    <a:pt x="8" y="2"/>
                    <a:pt x="12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3" name="Freeform 10942" descr="© INSCALE GmbH, 05.05.2010&#10;http://www.presentationload.com/">
              <a:extLst>
                <a:ext uri="{FF2B5EF4-FFF2-40B4-BE49-F238E27FC236}">
                  <a16:creationId xmlns:a16="http://schemas.microsoft.com/office/drawing/2014/main" id="{B0EFA77F-D051-4B4E-A570-E25FF3C17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595"/>
              <a:ext cx="50" cy="51"/>
            </a:xfrm>
            <a:custGeom>
              <a:avLst/>
              <a:gdLst>
                <a:gd name="T0" fmla="*/ 41 w 32"/>
                <a:gd name="T1" fmla="*/ 3 h 33"/>
                <a:gd name="T2" fmla="*/ 42 w 32"/>
                <a:gd name="T3" fmla="*/ 5 h 33"/>
                <a:gd name="T4" fmla="*/ 44 w 32"/>
                <a:gd name="T5" fmla="*/ 12 h 33"/>
                <a:gd name="T6" fmla="*/ 45 w 32"/>
                <a:gd name="T7" fmla="*/ 12 h 33"/>
                <a:gd name="T8" fmla="*/ 47 w 32"/>
                <a:gd name="T9" fmla="*/ 19 h 33"/>
                <a:gd name="T10" fmla="*/ 47 w 32"/>
                <a:gd name="T11" fmla="*/ 19 h 33"/>
                <a:gd name="T12" fmla="*/ 47 w 32"/>
                <a:gd name="T13" fmla="*/ 23 h 33"/>
                <a:gd name="T14" fmla="*/ 48 w 32"/>
                <a:gd name="T15" fmla="*/ 26 h 33"/>
                <a:gd name="T16" fmla="*/ 50 w 32"/>
                <a:gd name="T17" fmla="*/ 26 h 33"/>
                <a:gd name="T18" fmla="*/ 50 w 32"/>
                <a:gd name="T19" fmla="*/ 26 h 33"/>
                <a:gd name="T20" fmla="*/ 45 w 32"/>
                <a:gd name="T21" fmla="*/ 29 h 33"/>
                <a:gd name="T22" fmla="*/ 44 w 32"/>
                <a:gd name="T23" fmla="*/ 31 h 33"/>
                <a:gd name="T24" fmla="*/ 42 w 32"/>
                <a:gd name="T25" fmla="*/ 32 h 33"/>
                <a:gd name="T26" fmla="*/ 41 w 32"/>
                <a:gd name="T27" fmla="*/ 32 h 33"/>
                <a:gd name="T28" fmla="*/ 33 w 32"/>
                <a:gd name="T29" fmla="*/ 43 h 33"/>
                <a:gd name="T30" fmla="*/ 33 w 32"/>
                <a:gd name="T31" fmla="*/ 43 h 33"/>
                <a:gd name="T32" fmla="*/ 30 w 32"/>
                <a:gd name="T33" fmla="*/ 45 h 33"/>
                <a:gd name="T34" fmla="*/ 30 w 32"/>
                <a:gd name="T35" fmla="*/ 45 h 33"/>
                <a:gd name="T36" fmla="*/ 28 w 32"/>
                <a:gd name="T37" fmla="*/ 46 h 33"/>
                <a:gd name="T38" fmla="*/ 23 w 32"/>
                <a:gd name="T39" fmla="*/ 48 h 33"/>
                <a:gd name="T40" fmla="*/ 22 w 32"/>
                <a:gd name="T41" fmla="*/ 48 h 33"/>
                <a:gd name="T42" fmla="*/ 19 w 32"/>
                <a:gd name="T43" fmla="*/ 49 h 33"/>
                <a:gd name="T44" fmla="*/ 16 w 32"/>
                <a:gd name="T45" fmla="*/ 51 h 33"/>
                <a:gd name="T46" fmla="*/ 16 w 32"/>
                <a:gd name="T47" fmla="*/ 49 h 33"/>
                <a:gd name="T48" fmla="*/ 16 w 32"/>
                <a:gd name="T49" fmla="*/ 48 h 33"/>
                <a:gd name="T50" fmla="*/ 16 w 32"/>
                <a:gd name="T51" fmla="*/ 46 h 33"/>
                <a:gd name="T52" fmla="*/ 16 w 32"/>
                <a:gd name="T53" fmla="*/ 45 h 33"/>
                <a:gd name="T54" fmla="*/ 16 w 32"/>
                <a:gd name="T55" fmla="*/ 43 h 33"/>
                <a:gd name="T56" fmla="*/ 17 w 32"/>
                <a:gd name="T57" fmla="*/ 42 h 33"/>
                <a:gd name="T58" fmla="*/ 17 w 32"/>
                <a:gd name="T59" fmla="*/ 40 h 33"/>
                <a:gd name="T60" fmla="*/ 17 w 32"/>
                <a:gd name="T61" fmla="*/ 39 h 33"/>
                <a:gd name="T62" fmla="*/ 0 w 32"/>
                <a:gd name="T63" fmla="*/ 32 h 33"/>
                <a:gd name="T64" fmla="*/ 2 w 32"/>
                <a:gd name="T65" fmla="*/ 29 h 33"/>
                <a:gd name="T66" fmla="*/ 2 w 32"/>
                <a:gd name="T67" fmla="*/ 29 h 33"/>
                <a:gd name="T68" fmla="*/ 3 w 32"/>
                <a:gd name="T69" fmla="*/ 25 h 33"/>
                <a:gd name="T70" fmla="*/ 3 w 32"/>
                <a:gd name="T71" fmla="*/ 25 h 33"/>
                <a:gd name="T72" fmla="*/ 5 w 32"/>
                <a:gd name="T73" fmla="*/ 26 h 33"/>
                <a:gd name="T74" fmla="*/ 5 w 32"/>
                <a:gd name="T75" fmla="*/ 23 h 33"/>
                <a:gd name="T76" fmla="*/ 8 w 32"/>
                <a:gd name="T77" fmla="*/ 23 h 33"/>
                <a:gd name="T78" fmla="*/ 9 w 32"/>
                <a:gd name="T79" fmla="*/ 22 h 33"/>
                <a:gd name="T80" fmla="*/ 11 w 32"/>
                <a:gd name="T81" fmla="*/ 20 h 33"/>
                <a:gd name="T82" fmla="*/ 13 w 32"/>
                <a:gd name="T83" fmla="*/ 19 h 33"/>
                <a:gd name="T84" fmla="*/ 13 w 32"/>
                <a:gd name="T85" fmla="*/ 15 h 33"/>
                <a:gd name="T86" fmla="*/ 11 w 32"/>
                <a:gd name="T87" fmla="*/ 14 h 33"/>
                <a:gd name="T88" fmla="*/ 28 w 32"/>
                <a:gd name="T89" fmla="*/ 3 h 33"/>
                <a:gd name="T90" fmla="*/ 31 w 32"/>
                <a:gd name="T91" fmla="*/ 2 h 33"/>
                <a:gd name="T92" fmla="*/ 31 w 32"/>
                <a:gd name="T93" fmla="*/ 2 h 33"/>
                <a:gd name="T94" fmla="*/ 36 w 32"/>
                <a:gd name="T95" fmla="*/ 3 h 33"/>
                <a:gd name="T96" fmla="*/ 36 w 32"/>
                <a:gd name="T97" fmla="*/ 3 h 33"/>
                <a:gd name="T98" fmla="*/ 38 w 32"/>
                <a:gd name="T99" fmla="*/ 3 h 33"/>
                <a:gd name="T100" fmla="*/ 38 w 32"/>
                <a:gd name="T101" fmla="*/ 3 h 33"/>
                <a:gd name="T102" fmla="*/ 39 w 32"/>
                <a:gd name="T103" fmla="*/ 3 h 33"/>
                <a:gd name="T104" fmla="*/ 39 w 32"/>
                <a:gd name="T105" fmla="*/ 3 h 33"/>
                <a:gd name="T106" fmla="*/ 39 w 32"/>
                <a:gd name="T107" fmla="*/ 3 h 33"/>
                <a:gd name="T108" fmla="*/ 41 w 32"/>
                <a:gd name="T109" fmla="*/ 3 h 3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2"/>
                <a:gd name="T166" fmla="*/ 0 h 33"/>
                <a:gd name="T167" fmla="*/ 32 w 32"/>
                <a:gd name="T168" fmla="*/ 33 h 3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2" h="33">
                  <a:moveTo>
                    <a:pt x="26" y="2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4" y="25"/>
                    <a:pt x="23" y="26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8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3" y="31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2"/>
                    <a:pt x="10" y="32"/>
                  </a:cubicBezTo>
                  <a:cubicBezTo>
                    <a:pt x="11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4"/>
                    <a:pt x="4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1" y="18"/>
                  </a:cubicBezTo>
                  <a:cubicBezTo>
                    <a:pt x="1" y="18"/>
                    <a:pt x="1" y="17"/>
                    <a:pt x="1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6"/>
                    <a:pt x="13" y="3"/>
                    <a:pt x="16" y="0"/>
                  </a:cubicBezTo>
                  <a:cubicBezTo>
                    <a:pt x="16" y="0"/>
                    <a:pt x="17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4" name="Freeform 10943" descr="© INSCALE GmbH, 05.05.2010&#10;http://www.presentationload.com/">
              <a:extLst>
                <a:ext uri="{FF2B5EF4-FFF2-40B4-BE49-F238E27FC236}">
                  <a16:creationId xmlns:a16="http://schemas.microsoft.com/office/drawing/2014/main" id="{7AF3F0C3-5B30-764E-A781-47B01F8B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596"/>
              <a:ext cx="29" cy="34"/>
            </a:xfrm>
            <a:custGeom>
              <a:avLst/>
              <a:gdLst>
                <a:gd name="T0" fmla="*/ 20 w 19"/>
                <a:gd name="T1" fmla="*/ 3 h 22"/>
                <a:gd name="T2" fmla="*/ 23 w 19"/>
                <a:gd name="T3" fmla="*/ 8 h 22"/>
                <a:gd name="T4" fmla="*/ 23 w 19"/>
                <a:gd name="T5" fmla="*/ 8 h 22"/>
                <a:gd name="T6" fmla="*/ 24 w 19"/>
                <a:gd name="T7" fmla="*/ 9 h 22"/>
                <a:gd name="T8" fmla="*/ 24 w 19"/>
                <a:gd name="T9" fmla="*/ 9 h 22"/>
                <a:gd name="T10" fmla="*/ 24 w 19"/>
                <a:gd name="T11" fmla="*/ 11 h 22"/>
                <a:gd name="T12" fmla="*/ 24 w 19"/>
                <a:gd name="T13" fmla="*/ 12 h 22"/>
                <a:gd name="T14" fmla="*/ 24 w 19"/>
                <a:gd name="T15" fmla="*/ 12 h 22"/>
                <a:gd name="T16" fmla="*/ 24 w 19"/>
                <a:gd name="T17" fmla="*/ 12 h 22"/>
                <a:gd name="T18" fmla="*/ 24 w 19"/>
                <a:gd name="T19" fmla="*/ 14 h 22"/>
                <a:gd name="T20" fmla="*/ 24 w 19"/>
                <a:gd name="T21" fmla="*/ 14 h 22"/>
                <a:gd name="T22" fmla="*/ 26 w 19"/>
                <a:gd name="T23" fmla="*/ 15 h 22"/>
                <a:gd name="T24" fmla="*/ 26 w 19"/>
                <a:gd name="T25" fmla="*/ 15 h 22"/>
                <a:gd name="T26" fmla="*/ 26 w 19"/>
                <a:gd name="T27" fmla="*/ 15 h 22"/>
                <a:gd name="T28" fmla="*/ 27 w 19"/>
                <a:gd name="T29" fmla="*/ 17 h 22"/>
                <a:gd name="T30" fmla="*/ 27 w 19"/>
                <a:gd name="T31" fmla="*/ 17 h 22"/>
                <a:gd name="T32" fmla="*/ 27 w 19"/>
                <a:gd name="T33" fmla="*/ 17 h 22"/>
                <a:gd name="T34" fmla="*/ 27 w 19"/>
                <a:gd name="T35" fmla="*/ 19 h 22"/>
                <a:gd name="T36" fmla="*/ 27 w 19"/>
                <a:gd name="T37" fmla="*/ 19 h 22"/>
                <a:gd name="T38" fmla="*/ 27 w 19"/>
                <a:gd name="T39" fmla="*/ 23 h 22"/>
                <a:gd name="T40" fmla="*/ 27 w 19"/>
                <a:gd name="T41" fmla="*/ 23 h 22"/>
                <a:gd name="T42" fmla="*/ 29 w 19"/>
                <a:gd name="T43" fmla="*/ 25 h 22"/>
                <a:gd name="T44" fmla="*/ 29 w 19"/>
                <a:gd name="T45" fmla="*/ 25 h 22"/>
                <a:gd name="T46" fmla="*/ 29 w 19"/>
                <a:gd name="T47" fmla="*/ 25 h 22"/>
                <a:gd name="T48" fmla="*/ 29 w 19"/>
                <a:gd name="T49" fmla="*/ 26 h 22"/>
                <a:gd name="T50" fmla="*/ 29 w 19"/>
                <a:gd name="T51" fmla="*/ 28 h 22"/>
                <a:gd name="T52" fmla="*/ 27 w 19"/>
                <a:gd name="T53" fmla="*/ 29 h 22"/>
                <a:gd name="T54" fmla="*/ 29 w 19"/>
                <a:gd name="T55" fmla="*/ 32 h 22"/>
                <a:gd name="T56" fmla="*/ 29 w 19"/>
                <a:gd name="T57" fmla="*/ 34 h 22"/>
                <a:gd name="T58" fmla="*/ 27 w 19"/>
                <a:gd name="T59" fmla="*/ 34 h 22"/>
                <a:gd name="T60" fmla="*/ 27 w 19"/>
                <a:gd name="T61" fmla="*/ 34 h 22"/>
                <a:gd name="T62" fmla="*/ 27 w 19"/>
                <a:gd name="T63" fmla="*/ 32 h 22"/>
                <a:gd name="T64" fmla="*/ 27 w 19"/>
                <a:gd name="T65" fmla="*/ 32 h 22"/>
                <a:gd name="T66" fmla="*/ 26 w 19"/>
                <a:gd name="T67" fmla="*/ 32 h 22"/>
                <a:gd name="T68" fmla="*/ 26 w 19"/>
                <a:gd name="T69" fmla="*/ 32 h 22"/>
                <a:gd name="T70" fmla="*/ 26 w 19"/>
                <a:gd name="T71" fmla="*/ 32 h 22"/>
                <a:gd name="T72" fmla="*/ 24 w 19"/>
                <a:gd name="T73" fmla="*/ 31 h 22"/>
                <a:gd name="T74" fmla="*/ 24 w 19"/>
                <a:gd name="T75" fmla="*/ 31 h 22"/>
                <a:gd name="T76" fmla="*/ 24 w 19"/>
                <a:gd name="T77" fmla="*/ 31 h 22"/>
                <a:gd name="T78" fmla="*/ 17 w 19"/>
                <a:gd name="T79" fmla="*/ 31 h 22"/>
                <a:gd name="T80" fmla="*/ 0 w 19"/>
                <a:gd name="T81" fmla="*/ 31 h 22"/>
                <a:gd name="T82" fmla="*/ 3 w 19"/>
                <a:gd name="T83" fmla="*/ 20 h 22"/>
                <a:gd name="T84" fmla="*/ 3 w 19"/>
                <a:gd name="T85" fmla="*/ 19 h 22"/>
                <a:gd name="T86" fmla="*/ 8 w 19"/>
                <a:gd name="T87" fmla="*/ 17 h 22"/>
                <a:gd name="T88" fmla="*/ 9 w 19"/>
                <a:gd name="T89" fmla="*/ 12 h 22"/>
                <a:gd name="T90" fmla="*/ 18 w 19"/>
                <a:gd name="T91" fmla="*/ 0 h 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"/>
                <a:gd name="T139" fmla="*/ 0 h 22"/>
                <a:gd name="T140" fmla="*/ 19 w 19"/>
                <a:gd name="T141" fmla="*/ 22 h 2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" h="22">
                  <a:moveTo>
                    <a:pt x="12" y="0"/>
                  </a:move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4" y="3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3" y="20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8" y="20"/>
                    <a:pt x="5" y="20"/>
                    <a:pt x="2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19"/>
                    <a:pt x="0" y="17"/>
                    <a:pt x="0" y="16"/>
                  </a:cubicBezTo>
                  <a:cubicBezTo>
                    <a:pt x="1" y="15"/>
                    <a:pt x="3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8"/>
                    <a:pt x="9" y="6"/>
                    <a:pt x="9" y="5"/>
                  </a:cubicBezTo>
                  <a:cubicBezTo>
                    <a:pt x="10" y="4"/>
                    <a:pt x="11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5" name="Freeform 10944" descr="© INSCALE GmbH, 05.05.2010&#10;http://www.presentationload.com/">
              <a:extLst>
                <a:ext uri="{FF2B5EF4-FFF2-40B4-BE49-F238E27FC236}">
                  <a16:creationId xmlns:a16="http://schemas.microsoft.com/office/drawing/2014/main" id="{1093AEB5-3DF4-5A46-B93E-7CA238DA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599"/>
              <a:ext cx="35" cy="38"/>
            </a:xfrm>
            <a:custGeom>
              <a:avLst/>
              <a:gdLst>
                <a:gd name="T0" fmla="*/ 27 w 22"/>
                <a:gd name="T1" fmla="*/ 0 h 24"/>
                <a:gd name="T2" fmla="*/ 32 w 22"/>
                <a:gd name="T3" fmla="*/ 19 h 24"/>
                <a:gd name="T4" fmla="*/ 33 w 22"/>
                <a:gd name="T5" fmla="*/ 21 h 24"/>
                <a:gd name="T6" fmla="*/ 29 w 22"/>
                <a:gd name="T7" fmla="*/ 29 h 24"/>
                <a:gd name="T8" fmla="*/ 24 w 22"/>
                <a:gd name="T9" fmla="*/ 32 h 24"/>
                <a:gd name="T10" fmla="*/ 24 w 22"/>
                <a:gd name="T11" fmla="*/ 32 h 24"/>
                <a:gd name="T12" fmla="*/ 22 w 22"/>
                <a:gd name="T13" fmla="*/ 32 h 24"/>
                <a:gd name="T14" fmla="*/ 22 w 22"/>
                <a:gd name="T15" fmla="*/ 32 h 24"/>
                <a:gd name="T16" fmla="*/ 22 w 22"/>
                <a:gd name="T17" fmla="*/ 32 h 24"/>
                <a:gd name="T18" fmla="*/ 22 w 22"/>
                <a:gd name="T19" fmla="*/ 32 h 24"/>
                <a:gd name="T20" fmla="*/ 19 w 22"/>
                <a:gd name="T21" fmla="*/ 33 h 24"/>
                <a:gd name="T22" fmla="*/ 19 w 22"/>
                <a:gd name="T23" fmla="*/ 30 h 24"/>
                <a:gd name="T24" fmla="*/ 18 w 22"/>
                <a:gd name="T25" fmla="*/ 30 h 24"/>
                <a:gd name="T26" fmla="*/ 18 w 22"/>
                <a:gd name="T27" fmla="*/ 32 h 24"/>
                <a:gd name="T28" fmla="*/ 5 w 22"/>
                <a:gd name="T29" fmla="*/ 38 h 24"/>
                <a:gd name="T30" fmla="*/ 0 w 22"/>
                <a:gd name="T31" fmla="*/ 0 h 24"/>
                <a:gd name="T32" fmla="*/ 3 w 22"/>
                <a:gd name="T33" fmla="*/ 0 h 24"/>
                <a:gd name="T34" fmla="*/ 5 w 22"/>
                <a:gd name="T35" fmla="*/ 0 h 24"/>
                <a:gd name="T36" fmla="*/ 10 w 22"/>
                <a:gd name="T37" fmla="*/ 0 h 24"/>
                <a:gd name="T38" fmla="*/ 10 w 22"/>
                <a:gd name="T39" fmla="*/ 0 h 24"/>
                <a:gd name="T40" fmla="*/ 11 w 22"/>
                <a:gd name="T41" fmla="*/ 0 h 24"/>
                <a:gd name="T42" fmla="*/ 16 w 22"/>
                <a:gd name="T43" fmla="*/ 0 h 24"/>
                <a:gd name="T44" fmla="*/ 18 w 22"/>
                <a:gd name="T45" fmla="*/ 0 h 24"/>
                <a:gd name="T46" fmla="*/ 27 w 22"/>
                <a:gd name="T47" fmla="*/ 0 h 24"/>
                <a:gd name="T48" fmla="*/ 27 w 22"/>
                <a:gd name="T49" fmla="*/ 0 h 24"/>
                <a:gd name="T50" fmla="*/ 27 w 22"/>
                <a:gd name="T51" fmla="*/ 0 h 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4"/>
                <a:gd name="T80" fmla="*/ 22 w 22"/>
                <a:gd name="T81" fmla="*/ 24 h 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4">
                  <a:moveTo>
                    <a:pt x="17" y="0"/>
                  </a:moveTo>
                  <a:cubicBezTo>
                    <a:pt x="18" y="4"/>
                    <a:pt x="19" y="8"/>
                    <a:pt x="20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2" y="17"/>
                    <a:pt x="21" y="16"/>
                    <a:pt x="18" y="18"/>
                  </a:cubicBezTo>
                  <a:cubicBezTo>
                    <a:pt x="17" y="19"/>
                    <a:pt x="15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2" y="21"/>
                  </a:cubicBezTo>
                  <a:cubicBezTo>
                    <a:pt x="13" y="19"/>
                    <a:pt x="12" y="20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2"/>
                    <a:pt x="5" y="23"/>
                    <a:pt x="3" y="24"/>
                  </a:cubicBezTo>
                  <a:cubicBezTo>
                    <a:pt x="2" y="16"/>
                    <a:pt x="1" y="8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3" y="0"/>
                    <a:pt x="15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6" name="Freeform 10945" descr="© INSCALE GmbH, 05.05.2010&#10;http://www.presentationload.com/">
              <a:extLst>
                <a:ext uri="{FF2B5EF4-FFF2-40B4-BE49-F238E27FC236}">
                  <a16:creationId xmlns:a16="http://schemas.microsoft.com/office/drawing/2014/main" id="{1B8F631E-1628-5147-95C7-5757D350D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607"/>
              <a:ext cx="40" cy="23"/>
            </a:xfrm>
            <a:custGeom>
              <a:avLst/>
              <a:gdLst>
                <a:gd name="T0" fmla="*/ 25 w 26"/>
                <a:gd name="T1" fmla="*/ 3 h 15"/>
                <a:gd name="T2" fmla="*/ 34 w 26"/>
                <a:gd name="T3" fmla="*/ 6 h 15"/>
                <a:gd name="T4" fmla="*/ 34 w 26"/>
                <a:gd name="T5" fmla="*/ 6 h 15"/>
                <a:gd name="T6" fmla="*/ 34 w 26"/>
                <a:gd name="T7" fmla="*/ 6 h 15"/>
                <a:gd name="T8" fmla="*/ 34 w 26"/>
                <a:gd name="T9" fmla="*/ 6 h 15"/>
                <a:gd name="T10" fmla="*/ 34 w 26"/>
                <a:gd name="T11" fmla="*/ 8 h 15"/>
                <a:gd name="T12" fmla="*/ 35 w 26"/>
                <a:gd name="T13" fmla="*/ 8 h 15"/>
                <a:gd name="T14" fmla="*/ 35 w 26"/>
                <a:gd name="T15" fmla="*/ 8 h 15"/>
                <a:gd name="T16" fmla="*/ 35 w 26"/>
                <a:gd name="T17" fmla="*/ 8 h 15"/>
                <a:gd name="T18" fmla="*/ 37 w 26"/>
                <a:gd name="T19" fmla="*/ 8 h 15"/>
                <a:gd name="T20" fmla="*/ 37 w 26"/>
                <a:gd name="T21" fmla="*/ 8 h 15"/>
                <a:gd name="T22" fmla="*/ 37 w 26"/>
                <a:gd name="T23" fmla="*/ 8 h 15"/>
                <a:gd name="T24" fmla="*/ 37 w 26"/>
                <a:gd name="T25" fmla="*/ 8 h 15"/>
                <a:gd name="T26" fmla="*/ 37 w 26"/>
                <a:gd name="T27" fmla="*/ 8 h 15"/>
                <a:gd name="T28" fmla="*/ 38 w 26"/>
                <a:gd name="T29" fmla="*/ 9 h 15"/>
                <a:gd name="T30" fmla="*/ 38 w 26"/>
                <a:gd name="T31" fmla="*/ 9 h 15"/>
                <a:gd name="T32" fmla="*/ 35 w 26"/>
                <a:gd name="T33" fmla="*/ 14 h 15"/>
                <a:gd name="T34" fmla="*/ 35 w 26"/>
                <a:gd name="T35" fmla="*/ 23 h 15"/>
                <a:gd name="T36" fmla="*/ 28 w 26"/>
                <a:gd name="T37" fmla="*/ 23 h 15"/>
                <a:gd name="T38" fmla="*/ 18 w 26"/>
                <a:gd name="T39" fmla="*/ 21 h 15"/>
                <a:gd name="T40" fmla="*/ 6 w 26"/>
                <a:gd name="T41" fmla="*/ 20 h 15"/>
                <a:gd name="T42" fmla="*/ 5 w 26"/>
                <a:gd name="T43" fmla="*/ 20 h 15"/>
                <a:gd name="T44" fmla="*/ 3 w 26"/>
                <a:gd name="T45" fmla="*/ 20 h 15"/>
                <a:gd name="T46" fmla="*/ 3 w 26"/>
                <a:gd name="T47" fmla="*/ 20 h 15"/>
                <a:gd name="T48" fmla="*/ 2 w 26"/>
                <a:gd name="T49" fmla="*/ 21 h 15"/>
                <a:gd name="T50" fmla="*/ 2 w 26"/>
                <a:gd name="T51" fmla="*/ 20 h 15"/>
                <a:gd name="T52" fmla="*/ 0 w 26"/>
                <a:gd name="T53" fmla="*/ 15 h 15"/>
                <a:gd name="T54" fmla="*/ 0 w 26"/>
                <a:gd name="T55" fmla="*/ 14 h 15"/>
                <a:gd name="T56" fmla="*/ 8 w 26"/>
                <a:gd name="T57" fmla="*/ 9 h 15"/>
                <a:gd name="T58" fmla="*/ 9 w 26"/>
                <a:gd name="T59" fmla="*/ 9 h 15"/>
                <a:gd name="T60" fmla="*/ 9 w 26"/>
                <a:gd name="T61" fmla="*/ 8 h 15"/>
                <a:gd name="T62" fmla="*/ 11 w 26"/>
                <a:gd name="T63" fmla="*/ 6 h 15"/>
                <a:gd name="T64" fmla="*/ 11 w 26"/>
                <a:gd name="T65" fmla="*/ 5 h 15"/>
                <a:gd name="T66" fmla="*/ 11 w 26"/>
                <a:gd name="T67" fmla="*/ 3 h 15"/>
                <a:gd name="T68" fmla="*/ 14 w 26"/>
                <a:gd name="T69" fmla="*/ 2 h 15"/>
                <a:gd name="T70" fmla="*/ 14 w 26"/>
                <a:gd name="T71" fmla="*/ 2 h 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"/>
                <a:gd name="T109" fmla="*/ 0 h 15"/>
                <a:gd name="T110" fmla="*/ 26 w 26"/>
                <a:gd name="T111" fmla="*/ 15 h 1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" h="15">
                  <a:moveTo>
                    <a:pt x="9" y="1"/>
                  </a:moveTo>
                  <a:cubicBezTo>
                    <a:pt x="11" y="1"/>
                    <a:pt x="16" y="0"/>
                    <a:pt x="16" y="2"/>
                  </a:cubicBezTo>
                  <a:cubicBezTo>
                    <a:pt x="18" y="2"/>
                    <a:pt x="20" y="2"/>
                    <a:pt x="22" y="2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7"/>
                    <a:pt x="24" y="8"/>
                    <a:pt x="23" y="9"/>
                  </a:cubicBezTo>
                  <a:cubicBezTo>
                    <a:pt x="24" y="10"/>
                    <a:pt x="23" y="14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4"/>
                    <a:pt x="13" y="14"/>
                    <a:pt x="12" y="14"/>
                  </a:cubicBezTo>
                  <a:cubicBezTo>
                    <a:pt x="9" y="14"/>
                    <a:pt x="8" y="14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7" name="Freeform 10946" descr="© INSCALE GmbH, 05.05.2010&#10;http://www.presentationload.com/">
              <a:extLst>
                <a:ext uri="{FF2B5EF4-FFF2-40B4-BE49-F238E27FC236}">
                  <a16:creationId xmlns:a16="http://schemas.microsoft.com/office/drawing/2014/main" id="{9C2F151F-67AE-894A-9453-23775F9B2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612"/>
              <a:ext cx="31" cy="26"/>
            </a:xfrm>
            <a:custGeom>
              <a:avLst/>
              <a:gdLst>
                <a:gd name="T0" fmla="*/ 0 w 20"/>
                <a:gd name="T1" fmla="*/ 9 h 17"/>
                <a:gd name="T2" fmla="*/ 0 w 20"/>
                <a:gd name="T3" fmla="*/ 9 h 17"/>
                <a:gd name="T4" fmla="*/ 0 w 20"/>
                <a:gd name="T5" fmla="*/ 9 h 17"/>
                <a:gd name="T6" fmla="*/ 2 w 20"/>
                <a:gd name="T7" fmla="*/ 9 h 17"/>
                <a:gd name="T8" fmla="*/ 2 w 20"/>
                <a:gd name="T9" fmla="*/ 9 h 17"/>
                <a:gd name="T10" fmla="*/ 2 w 20"/>
                <a:gd name="T11" fmla="*/ 9 h 17"/>
                <a:gd name="T12" fmla="*/ 2 w 20"/>
                <a:gd name="T13" fmla="*/ 9 h 17"/>
                <a:gd name="T14" fmla="*/ 3 w 20"/>
                <a:gd name="T15" fmla="*/ 9 h 17"/>
                <a:gd name="T16" fmla="*/ 3 w 20"/>
                <a:gd name="T17" fmla="*/ 8 h 17"/>
                <a:gd name="T18" fmla="*/ 5 w 20"/>
                <a:gd name="T19" fmla="*/ 8 h 17"/>
                <a:gd name="T20" fmla="*/ 5 w 20"/>
                <a:gd name="T21" fmla="*/ 8 h 17"/>
                <a:gd name="T22" fmla="*/ 5 w 20"/>
                <a:gd name="T23" fmla="*/ 8 h 17"/>
                <a:gd name="T24" fmla="*/ 5 w 20"/>
                <a:gd name="T25" fmla="*/ 6 h 17"/>
                <a:gd name="T26" fmla="*/ 5 w 20"/>
                <a:gd name="T27" fmla="*/ 6 h 17"/>
                <a:gd name="T28" fmla="*/ 6 w 20"/>
                <a:gd name="T29" fmla="*/ 6 h 17"/>
                <a:gd name="T30" fmla="*/ 9 w 20"/>
                <a:gd name="T31" fmla="*/ 5 h 17"/>
                <a:gd name="T32" fmla="*/ 9 w 20"/>
                <a:gd name="T33" fmla="*/ 3 h 17"/>
                <a:gd name="T34" fmla="*/ 11 w 20"/>
                <a:gd name="T35" fmla="*/ 3 h 17"/>
                <a:gd name="T36" fmla="*/ 11 w 20"/>
                <a:gd name="T37" fmla="*/ 3 h 17"/>
                <a:gd name="T38" fmla="*/ 12 w 20"/>
                <a:gd name="T39" fmla="*/ 3 h 17"/>
                <a:gd name="T40" fmla="*/ 12 w 20"/>
                <a:gd name="T41" fmla="*/ 3 h 17"/>
                <a:gd name="T42" fmla="*/ 14 w 20"/>
                <a:gd name="T43" fmla="*/ 2 h 17"/>
                <a:gd name="T44" fmla="*/ 14 w 20"/>
                <a:gd name="T45" fmla="*/ 2 h 17"/>
                <a:gd name="T46" fmla="*/ 17 w 20"/>
                <a:gd name="T47" fmla="*/ 2 h 17"/>
                <a:gd name="T48" fmla="*/ 17 w 20"/>
                <a:gd name="T49" fmla="*/ 2 h 17"/>
                <a:gd name="T50" fmla="*/ 17 w 20"/>
                <a:gd name="T51" fmla="*/ 0 h 17"/>
                <a:gd name="T52" fmla="*/ 31 w 20"/>
                <a:gd name="T53" fmla="*/ 6 h 17"/>
                <a:gd name="T54" fmla="*/ 16 w 20"/>
                <a:gd name="T55" fmla="*/ 21 h 17"/>
                <a:gd name="T56" fmla="*/ 17 w 20"/>
                <a:gd name="T57" fmla="*/ 23 h 17"/>
                <a:gd name="T58" fmla="*/ 17 w 20"/>
                <a:gd name="T59" fmla="*/ 24 h 17"/>
                <a:gd name="T60" fmla="*/ 17 w 20"/>
                <a:gd name="T61" fmla="*/ 26 h 17"/>
                <a:gd name="T62" fmla="*/ 16 w 20"/>
                <a:gd name="T63" fmla="*/ 26 h 17"/>
                <a:gd name="T64" fmla="*/ 16 w 20"/>
                <a:gd name="T65" fmla="*/ 24 h 17"/>
                <a:gd name="T66" fmla="*/ 14 w 20"/>
                <a:gd name="T67" fmla="*/ 24 h 17"/>
                <a:gd name="T68" fmla="*/ 14 w 20"/>
                <a:gd name="T69" fmla="*/ 24 h 17"/>
                <a:gd name="T70" fmla="*/ 14 w 20"/>
                <a:gd name="T71" fmla="*/ 24 h 17"/>
                <a:gd name="T72" fmla="*/ 11 w 20"/>
                <a:gd name="T73" fmla="*/ 24 h 17"/>
                <a:gd name="T74" fmla="*/ 9 w 20"/>
                <a:gd name="T75" fmla="*/ 24 h 17"/>
                <a:gd name="T76" fmla="*/ 8 w 20"/>
                <a:gd name="T77" fmla="*/ 24 h 17"/>
                <a:gd name="T78" fmla="*/ 8 w 20"/>
                <a:gd name="T79" fmla="*/ 24 h 17"/>
                <a:gd name="T80" fmla="*/ 6 w 20"/>
                <a:gd name="T81" fmla="*/ 23 h 17"/>
                <a:gd name="T82" fmla="*/ 5 w 20"/>
                <a:gd name="T83" fmla="*/ 23 h 17"/>
                <a:gd name="T84" fmla="*/ 5 w 20"/>
                <a:gd name="T85" fmla="*/ 23 h 17"/>
                <a:gd name="T86" fmla="*/ 3 w 20"/>
                <a:gd name="T87" fmla="*/ 20 h 17"/>
                <a:gd name="T88" fmla="*/ 2 w 20"/>
                <a:gd name="T89" fmla="*/ 18 h 17"/>
                <a:gd name="T90" fmla="*/ 2 w 20"/>
                <a:gd name="T91" fmla="*/ 18 h 17"/>
                <a:gd name="T92" fmla="*/ 2 w 20"/>
                <a:gd name="T93" fmla="*/ 18 h 17"/>
                <a:gd name="T94" fmla="*/ 2 w 20"/>
                <a:gd name="T95" fmla="*/ 15 h 17"/>
                <a:gd name="T96" fmla="*/ 2 w 20"/>
                <a:gd name="T97" fmla="*/ 12 h 17"/>
                <a:gd name="T98" fmla="*/ 2 w 20"/>
                <a:gd name="T99" fmla="*/ 12 h 17"/>
                <a:gd name="T100" fmla="*/ 0 w 20"/>
                <a:gd name="T101" fmla="*/ 11 h 17"/>
                <a:gd name="T102" fmla="*/ 0 w 20"/>
                <a:gd name="T103" fmla="*/ 9 h 17"/>
                <a:gd name="T104" fmla="*/ 0 w 20"/>
                <a:gd name="T105" fmla="*/ 9 h 17"/>
                <a:gd name="T106" fmla="*/ 0 w 20"/>
                <a:gd name="T107" fmla="*/ 9 h 17"/>
                <a:gd name="T108" fmla="*/ 0 w 20"/>
                <a:gd name="T109" fmla="*/ 9 h 1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0"/>
                <a:gd name="T166" fmla="*/ 0 h 17"/>
                <a:gd name="T167" fmla="*/ 20 w 20"/>
                <a:gd name="T168" fmla="*/ 17 h 1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0" h="1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1"/>
                    <a:pt x="17" y="3"/>
                    <a:pt x="20" y="4"/>
                  </a:cubicBezTo>
                  <a:cubicBezTo>
                    <a:pt x="17" y="6"/>
                    <a:pt x="10" y="11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8" name="Freeform 10947" descr="© INSCALE GmbH, 05.05.2010&#10;http://www.presentationload.com/">
              <a:extLst>
                <a:ext uri="{FF2B5EF4-FFF2-40B4-BE49-F238E27FC236}">
                  <a16:creationId xmlns:a16="http://schemas.microsoft.com/office/drawing/2014/main" id="{A7EAF89C-DA59-0D43-8451-3494823F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13"/>
              <a:ext cx="41" cy="68"/>
            </a:xfrm>
            <a:custGeom>
              <a:avLst/>
              <a:gdLst>
                <a:gd name="T0" fmla="*/ 30 w 26"/>
                <a:gd name="T1" fmla="*/ 0 h 44"/>
                <a:gd name="T2" fmla="*/ 30 w 26"/>
                <a:gd name="T3" fmla="*/ 0 h 44"/>
                <a:gd name="T4" fmla="*/ 30 w 26"/>
                <a:gd name="T5" fmla="*/ 2 h 44"/>
                <a:gd name="T6" fmla="*/ 32 w 26"/>
                <a:gd name="T7" fmla="*/ 2 h 44"/>
                <a:gd name="T8" fmla="*/ 33 w 26"/>
                <a:gd name="T9" fmla="*/ 2 h 44"/>
                <a:gd name="T10" fmla="*/ 33 w 26"/>
                <a:gd name="T11" fmla="*/ 3 h 44"/>
                <a:gd name="T12" fmla="*/ 35 w 26"/>
                <a:gd name="T13" fmla="*/ 3 h 44"/>
                <a:gd name="T14" fmla="*/ 35 w 26"/>
                <a:gd name="T15" fmla="*/ 5 h 44"/>
                <a:gd name="T16" fmla="*/ 36 w 26"/>
                <a:gd name="T17" fmla="*/ 5 h 44"/>
                <a:gd name="T18" fmla="*/ 36 w 26"/>
                <a:gd name="T19" fmla="*/ 6 h 44"/>
                <a:gd name="T20" fmla="*/ 38 w 26"/>
                <a:gd name="T21" fmla="*/ 6 h 44"/>
                <a:gd name="T22" fmla="*/ 38 w 26"/>
                <a:gd name="T23" fmla="*/ 8 h 44"/>
                <a:gd name="T24" fmla="*/ 39 w 26"/>
                <a:gd name="T25" fmla="*/ 8 h 44"/>
                <a:gd name="T26" fmla="*/ 39 w 26"/>
                <a:gd name="T27" fmla="*/ 11 h 44"/>
                <a:gd name="T28" fmla="*/ 41 w 26"/>
                <a:gd name="T29" fmla="*/ 11 h 44"/>
                <a:gd name="T30" fmla="*/ 36 w 26"/>
                <a:gd name="T31" fmla="*/ 42 h 44"/>
                <a:gd name="T32" fmla="*/ 32 w 26"/>
                <a:gd name="T33" fmla="*/ 59 h 44"/>
                <a:gd name="T34" fmla="*/ 32 w 26"/>
                <a:gd name="T35" fmla="*/ 59 h 44"/>
                <a:gd name="T36" fmla="*/ 32 w 26"/>
                <a:gd name="T37" fmla="*/ 59 h 44"/>
                <a:gd name="T38" fmla="*/ 30 w 26"/>
                <a:gd name="T39" fmla="*/ 60 h 44"/>
                <a:gd name="T40" fmla="*/ 30 w 26"/>
                <a:gd name="T41" fmla="*/ 60 h 44"/>
                <a:gd name="T42" fmla="*/ 30 w 26"/>
                <a:gd name="T43" fmla="*/ 60 h 44"/>
                <a:gd name="T44" fmla="*/ 28 w 26"/>
                <a:gd name="T45" fmla="*/ 60 h 44"/>
                <a:gd name="T46" fmla="*/ 28 w 26"/>
                <a:gd name="T47" fmla="*/ 62 h 44"/>
                <a:gd name="T48" fmla="*/ 28 w 26"/>
                <a:gd name="T49" fmla="*/ 62 h 44"/>
                <a:gd name="T50" fmla="*/ 27 w 26"/>
                <a:gd name="T51" fmla="*/ 62 h 44"/>
                <a:gd name="T52" fmla="*/ 27 w 26"/>
                <a:gd name="T53" fmla="*/ 62 h 44"/>
                <a:gd name="T54" fmla="*/ 25 w 26"/>
                <a:gd name="T55" fmla="*/ 62 h 44"/>
                <a:gd name="T56" fmla="*/ 25 w 26"/>
                <a:gd name="T57" fmla="*/ 62 h 44"/>
                <a:gd name="T58" fmla="*/ 24 w 26"/>
                <a:gd name="T59" fmla="*/ 62 h 44"/>
                <a:gd name="T60" fmla="*/ 24 w 26"/>
                <a:gd name="T61" fmla="*/ 62 h 44"/>
                <a:gd name="T62" fmla="*/ 24 w 26"/>
                <a:gd name="T63" fmla="*/ 62 h 44"/>
                <a:gd name="T64" fmla="*/ 22 w 26"/>
                <a:gd name="T65" fmla="*/ 63 h 44"/>
                <a:gd name="T66" fmla="*/ 24 w 26"/>
                <a:gd name="T67" fmla="*/ 65 h 44"/>
                <a:gd name="T68" fmla="*/ 24 w 26"/>
                <a:gd name="T69" fmla="*/ 65 h 44"/>
                <a:gd name="T70" fmla="*/ 24 w 26"/>
                <a:gd name="T71" fmla="*/ 66 h 44"/>
                <a:gd name="T72" fmla="*/ 25 w 26"/>
                <a:gd name="T73" fmla="*/ 66 h 44"/>
                <a:gd name="T74" fmla="*/ 24 w 26"/>
                <a:gd name="T75" fmla="*/ 66 h 44"/>
                <a:gd name="T76" fmla="*/ 24 w 26"/>
                <a:gd name="T77" fmla="*/ 68 h 44"/>
                <a:gd name="T78" fmla="*/ 24 w 26"/>
                <a:gd name="T79" fmla="*/ 68 h 44"/>
                <a:gd name="T80" fmla="*/ 22 w 26"/>
                <a:gd name="T81" fmla="*/ 68 h 44"/>
                <a:gd name="T82" fmla="*/ 22 w 26"/>
                <a:gd name="T83" fmla="*/ 68 h 44"/>
                <a:gd name="T84" fmla="*/ 22 w 26"/>
                <a:gd name="T85" fmla="*/ 68 h 44"/>
                <a:gd name="T86" fmla="*/ 11 w 26"/>
                <a:gd name="T87" fmla="*/ 43 h 44"/>
                <a:gd name="T88" fmla="*/ 8 w 26"/>
                <a:gd name="T89" fmla="*/ 37 h 44"/>
                <a:gd name="T90" fmla="*/ 6 w 26"/>
                <a:gd name="T91" fmla="*/ 36 h 44"/>
                <a:gd name="T92" fmla="*/ 5 w 26"/>
                <a:gd name="T93" fmla="*/ 34 h 44"/>
                <a:gd name="T94" fmla="*/ 3 w 26"/>
                <a:gd name="T95" fmla="*/ 32 h 44"/>
                <a:gd name="T96" fmla="*/ 3 w 26"/>
                <a:gd name="T97" fmla="*/ 31 h 44"/>
                <a:gd name="T98" fmla="*/ 2 w 26"/>
                <a:gd name="T99" fmla="*/ 26 h 44"/>
                <a:gd name="T100" fmla="*/ 0 w 26"/>
                <a:gd name="T101" fmla="*/ 25 h 44"/>
                <a:gd name="T102" fmla="*/ 0 w 26"/>
                <a:gd name="T103" fmla="*/ 23 h 44"/>
                <a:gd name="T104" fmla="*/ 5 w 26"/>
                <a:gd name="T105" fmla="*/ 23 h 44"/>
                <a:gd name="T106" fmla="*/ 5 w 26"/>
                <a:gd name="T107" fmla="*/ 23 h 44"/>
                <a:gd name="T108" fmla="*/ 6 w 26"/>
                <a:gd name="T109" fmla="*/ 25 h 44"/>
                <a:gd name="T110" fmla="*/ 8 w 26"/>
                <a:gd name="T111" fmla="*/ 23 h 44"/>
                <a:gd name="T112" fmla="*/ 6 w 26"/>
                <a:gd name="T113" fmla="*/ 20 h 44"/>
                <a:gd name="T114" fmla="*/ 27 w 26"/>
                <a:gd name="T115" fmla="*/ 0 h 44"/>
                <a:gd name="T116" fmla="*/ 27 w 26"/>
                <a:gd name="T117" fmla="*/ 0 h 44"/>
                <a:gd name="T118" fmla="*/ 28 w 26"/>
                <a:gd name="T119" fmla="*/ 0 h 44"/>
                <a:gd name="T120" fmla="*/ 28 w 26"/>
                <a:gd name="T121" fmla="*/ 0 h 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"/>
                <a:gd name="T184" fmla="*/ 0 h 44"/>
                <a:gd name="T185" fmla="*/ 26 w 26"/>
                <a:gd name="T186" fmla="*/ 44 h 4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" h="44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10"/>
                    <a:pt x="24" y="13"/>
                    <a:pt x="23" y="16"/>
                  </a:cubicBezTo>
                  <a:cubicBezTo>
                    <a:pt x="22" y="20"/>
                    <a:pt x="22" y="23"/>
                    <a:pt x="23" y="27"/>
                  </a:cubicBezTo>
                  <a:cubicBezTo>
                    <a:pt x="23" y="30"/>
                    <a:pt x="23" y="33"/>
                    <a:pt x="22" y="36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6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1" y="43"/>
                    <a:pt x="11" y="42"/>
                    <a:pt x="9" y="41"/>
                  </a:cubicBezTo>
                  <a:cubicBezTo>
                    <a:pt x="7" y="39"/>
                    <a:pt x="8" y="36"/>
                    <a:pt x="9" y="33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7" y="27"/>
                    <a:pt x="7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19"/>
                    <a:pt x="1" y="19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0"/>
                    <a:pt x="14" y="3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9" name="Freeform 10948" descr="© INSCALE GmbH, 05.05.2010&#10;http://www.presentationload.com/">
              <a:extLst>
                <a:ext uri="{FF2B5EF4-FFF2-40B4-BE49-F238E27FC236}">
                  <a16:creationId xmlns:a16="http://schemas.microsoft.com/office/drawing/2014/main" id="{3AE67C6A-3353-E14C-BE46-6DF87AF8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616"/>
              <a:ext cx="75" cy="61"/>
            </a:xfrm>
            <a:custGeom>
              <a:avLst/>
              <a:gdLst>
                <a:gd name="T0" fmla="*/ 53 w 48"/>
                <a:gd name="T1" fmla="*/ 9 h 39"/>
                <a:gd name="T2" fmla="*/ 66 w 48"/>
                <a:gd name="T3" fmla="*/ 25 h 39"/>
                <a:gd name="T4" fmla="*/ 69 w 48"/>
                <a:gd name="T5" fmla="*/ 27 h 39"/>
                <a:gd name="T6" fmla="*/ 72 w 48"/>
                <a:gd name="T7" fmla="*/ 30 h 39"/>
                <a:gd name="T8" fmla="*/ 72 w 48"/>
                <a:gd name="T9" fmla="*/ 28 h 39"/>
                <a:gd name="T10" fmla="*/ 53 w 48"/>
                <a:gd name="T11" fmla="*/ 48 h 39"/>
                <a:gd name="T12" fmla="*/ 53 w 48"/>
                <a:gd name="T13" fmla="*/ 47 h 39"/>
                <a:gd name="T14" fmla="*/ 53 w 48"/>
                <a:gd name="T15" fmla="*/ 47 h 39"/>
                <a:gd name="T16" fmla="*/ 52 w 48"/>
                <a:gd name="T17" fmla="*/ 45 h 39"/>
                <a:gd name="T18" fmla="*/ 52 w 48"/>
                <a:gd name="T19" fmla="*/ 45 h 39"/>
                <a:gd name="T20" fmla="*/ 52 w 48"/>
                <a:gd name="T21" fmla="*/ 45 h 39"/>
                <a:gd name="T22" fmla="*/ 52 w 48"/>
                <a:gd name="T23" fmla="*/ 45 h 39"/>
                <a:gd name="T24" fmla="*/ 50 w 48"/>
                <a:gd name="T25" fmla="*/ 45 h 39"/>
                <a:gd name="T26" fmla="*/ 50 w 48"/>
                <a:gd name="T27" fmla="*/ 45 h 39"/>
                <a:gd name="T28" fmla="*/ 50 w 48"/>
                <a:gd name="T29" fmla="*/ 45 h 39"/>
                <a:gd name="T30" fmla="*/ 50 w 48"/>
                <a:gd name="T31" fmla="*/ 45 h 39"/>
                <a:gd name="T32" fmla="*/ 48 w 48"/>
                <a:gd name="T33" fmla="*/ 44 h 39"/>
                <a:gd name="T34" fmla="*/ 48 w 48"/>
                <a:gd name="T35" fmla="*/ 44 h 39"/>
                <a:gd name="T36" fmla="*/ 48 w 48"/>
                <a:gd name="T37" fmla="*/ 44 h 39"/>
                <a:gd name="T38" fmla="*/ 48 w 48"/>
                <a:gd name="T39" fmla="*/ 44 h 39"/>
                <a:gd name="T40" fmla="*/ 48 w 48"/>
                <a:gd name="T41" fmla="*/ 44 h 39"/>
                <a:gd name="T42" fmla="*/ 47 w 48"/>
                <a:gd name="T43" fmla="*/ 44 h 39"/>
                <a:gd name="T44" fmla="*/ 47 w 48"/>
                <a:gd name="T45" fmla="*/ 44 h 39"/>
                <a:gd name="T46" fmla="*/ 47 w 48"/>
                <a:gd name="T47" fmla="*/ 44 h 39"/>
                <a:gd name="T48" fmla="*/ 45 w 48"/>
                <a:gd name="T49" fmla="*/ 42 h 39"/>
                <a:gd name="T50" fmla="*/ 45 w 48"/>
                <a:gd name="T51" fmla="*/ 42 h 39"/>
                <a:gd name="T52" fmla="*/ 45 w 48"/>
                <a:gd name="T53" fmla="*/ 42 h 39"/>
                <a:gd name="T54" fmla="*/ 34 w 48"/>
                <a:gd name="T55" fmla="*/ 45 h 39"/>
                <a:gd name="T56" fmla="*/ 16 w 48"/>
                <a:gd name="T57" fmla="*/ 59 h 39"/>
                <a:gd name="T58" fmla="*/ 14 w 48"/>
                <a:gd name="T59" fmla="*/ 59 h 39"/>
                <a:gd name="T60" fmla="*/ 13 w 48"/>
                <a:gd name="T61" fmla="*/ 61 h 39"/>
                <a:gd name="T62" fmla="*/ 11 w 48"/>
                <a:gd name="T63" fmla="*/ 61 h 39"/>
                <a:gd name="T64" fmla="*/ 9 w 48"/>
                <a:gd name="T65" fmla="*/ 59 h 39"/>
                <a:gd name="T66" fmla="*/ 8 w 48"/>
                <a:gd name="T67" fmla="*/ 59 h 39"/>
                <a:gd name="T68" fmla="*/ 8 w 48"/>
                <a:gd name="T69" fmla="*/ 59 h 39"/>
                <a:gd name="T70" fmla="*/ 8 w 48"/>
                <a:gd name="T71" fmla="*/ 59 h 39"/>
                <a:gd name="T72" fmla="*/ 8 w 48"/>
                <a:gd name="T73" fmla="*/ 59 h 39"/>
                <a:gd name="T74" fmla="*/ 8 w 48"/>
                <a:gd name="T75" fmla="*/ 59 h 39"/>
                <a:gd name="T76" fmla="*/ 6 w 48"/>
                <a:gd name="T77" fmla="*/ 58 h 39"/>
                <a:gd name="T78" fmla="*/ 5 w 48"/>
                <a:gd name="T79" fmla="*/ 58 h 39"/>
                <a:gd name="T80" fmla="*/ 5 w 48"/>
                <a:gd name="T81" fmla="*/ 58 h 39"/>
                <a:gd name="T82" fmla="*/ 2 w 48"/>
                <a:gd name="T83" fmla="*/ 58 h 39"/>
                <a:gd name="T84" fmla="*/ 9 w 48"/>
                <a:gd name="T85" fmla="*/ 8 h 39"/>
                <a:gd name="T86" fmla="*/ 9 w 48"/>
                <a:gd name="T87" fmla="*/ 8 h 39"/>
                <a:gd name="T88" fmla="*/ 8 w 48"/>
                <a:gd name="T89" fmla="*/ 6 h 39"/>
                <a:gd name="T90" fmla="*/ 6 w 48"/>
                <a:gd name="T91" fmla="*/ 5 h 39"/>
                <a:gd name="T92" fmla="*/ 6 w 48"/>
                <a:gd name="T93" fmla="*/ 3 h 39"/>
                <a:gd name="T94" fmla="*/ 14 w 48"/>
                <a:gd name="T95" fmla="*/ 0 h 39"/>
                <a:gd name="T96" fmla="*/ 16 w 48"/>
                <a:gd name="T97" fmla="*/ 0 h 39"/>
                <a:gd name="T98" fmla="*/ 22 w 48"/>
                <a:gd name="T99" fmla="*/ 8 h 39"/>
                <a:gd name="T100" fmla="*/ 28 w 48"/>
                <a:gd name="T101" fmla="*/ 8 h 39"/>
                <a:gd name="T102" fmla="*/ 30 w 48"/>
                <a:gd name="T103" fmla="*/ 8 h 39"/>
                <a:gd name="T104" fmla="*/ 31 w 48"/>
                <a:gd name="T105" fmla="*/ 8 h 39"/>
                <a:gd name="T106" fmla="*/ 34 w 48"/>
                <a:gd name="T107" fmla="*/ 8 h 39"/>
                <a:gd name="T108" fmla="*/ 39 w 48"/>
                <a:gd name="T109" fmla="*/ 5 h 39"/>
                <a:gd name="T110" fmla="*/ 45 w 48"/>
                <a:gd name="T111" fmla="*/ 5 h 3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39"/>
                <a:gd name="T170" fmla="*/ 48 w 48"/>
                <a:gd name="T171" fmla="*/ 39 h 3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39">
                  <a:moveTo>
                    <a:pt x="29" y="3"/>
                  </a:moveTo>
                  <a:cubicBezTo>
                    <a:pt x="30" y="4"/>
                    <a:pt x="30" y="4"/>
                    <a:pt x="31" y="5"/>
                  </a:cubicBezTo>
                  <a:cubicBezTo>
                    <a:pt x="31" y="5"/>
                    <a:pt x="33" y="8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6" y="7"/>
                    <a:pt x="34" y="8"/>
                    <a:pt x="34" y="9"/>
                  </a:cubicBezTo>
                  <a:cubicBezTo>
                    <a:pt x="34" y="11"/>
                    <a:pt x="36" y="13"/>
                    <a:pt x="38" y="14"/>
                  </a:cubicBezTo>
                  <a:cubicBezTo>
                    <a:pt x="40" y="14"/>
                    <a:pt x="41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4" y="17"/>
                    <a:pt x="44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4" y="17"/>
                    <a:pt x="44" y="17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7"/>
                    <a:pt x="45" y="17"/>
                    <a:pt x="45" y="18"/>
                  </a:cubicBezTo>
                  <a:cubicBezTo>
                    <a:pt x="46" y="18"/>
                    <a:pt x="46" y="18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8" y="20"/>
                    <a:pt x="48" y="19"/>
                  </a:cubicBezTo>
                  <a:cubicBezTo>
                    <a:pt x="48" y="21"/>
                    <a:pt x="36" y="29"/>
                    <a:pt x="34" y="31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8"/>
                    <a:pt x="32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7" y="28"/>
                    <a:pt x="24" y="29"/>
                    <a:pt x="22" y="29"/>
                  </a:cubicBezTo>
                  <a:cubicBezTo>
                    <a:pt x="20" y="30"/>
                    <a:pt x="17" y="29"/>
                    <a:pt x="15" y="30"/>
                  </a:cubicBezTo>
                  <a:cubicBezTo>
                    <a:pt x="12" y="31"/>
                    <a:pt x="11" y="36"/>
                    <a:pt x="11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6"/>
                    <a:pt x="1" y="35"/>
                    <a:pt x="2" y="34"/>
                  </a:cubicBezTo>
                  <a:cubicBezTo>
                    <a:pt x="3" y="31"/>
                    <a:pt x="3" y="29"/>
                    <a:pt x="3" y="26"/>
                  </a:cubicBezTo>
                  <a:cubicBezTo>
                    <a:pt x="3" y="22"/>
                    <a:pt x="2" y="18"/>
                    <a:pt x="3" y="14"/>
                  </a:cubicBezTo>
                  <a:cubicBezTo>
                    <a:pt x="4" y="11"/>
                    <a:pt x="5" y="8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7" y="4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4"/>
                  </a:cubicBezTo>
                  <a:cubicBezTo>
                    <a:pt x="23" y="4"/>
                    <a:pt x="24" y="4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7" y="3"/>
                    <a:pt x="27" y="2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0" name="Freeform 10949" descr="© INSCALE GmbH, 05.05.2010&#10;http://www.presentationload.com/">
              <a:extLst>
                <a:ext uri="{FF2B5EF4-FFF2-40B4-BE49-F238E27FC236}">
                  <a16:creationId xmlns:a16="http://schemas.microsoft.com/office/drawing/2014/main" id="{24B76115-E2E7-2642-8378-5805AF6AB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623"/>
              <a:ext cx="54" cy="60"/>
            </a:xfrm>
            <a:custGeom>
              <a:avLst/>
              <a:gdLst>
                <a:gd name="T0" fmla="*/ 31 w 35"/>
                <a:gd name="T1" fmla="*/ 0 h 39"/>
                <a:gd name="T2" fmla="*/ 32 w 35"/>
                <a:gd name="T3" fmla="*/ 8 h 39"/>
                <a:gd name="T4" fmla="*/ 39 w 35"/>
                <a:gd name="T5" fmla="*/ 14 h 39"/>
                <a:gd name="T6" fmla="*/ 46 w 35"/>
                <a:gd name="T7" fmla="*/ 26 h 39"/>
                <a:gd name="T8" fmla="*/ 49 w 35"/>
                <a:gd name="T9" fmla="*/ 28 h 39"/>
                <a:gd name="T10" fmla="*/ 51 w 35"/>
                <a:gd name="T11" fmla="*/ 32 h 39"/>
                <a:gd name="T12" fmla="*/ 54 w 35"/>
                <a:gd name="T13" fmla="*/ 40 h 39"/>
                <a:gd name="T14" fmla="*/ 52 w 35"/>
                <a:gd name="T15" fmla="*/ 51 h 39"/>
                <a:gd name="T16" fmla="*/ 40 w 35"/>
                <a:gd name="T17" fmla="*/ 55 h 39"/>
                <a:gd name="T18" fmla="*/ 35 w 35"/>
                <a:gd name="T19" fmla="*/ 55 h 39"/>
                <a:gd name="T20" fmla="*/ 34 w 35"/>
                <a:gd name="T21" fmla="*/ 57 h 39"/>
                <a:gd name="T22" fmla="*/ 31 w 35"/>
                <a:gd name="T23" fmla="*/ 57 h 39"/>
                <a:gd name="T24" fmla="*/ 29 w 35"/>
                <a:gd name="T25" fmla="*/ 57 h 39"/>
                <a:gd name="T26" fmla="*/ 26 w 35"/>
                <a:gd name="T27" fmla="*/ 54 h 39"/>
                <a:gd name="T28" fmla="*/ 11 w 35"/>
                <a:gd name="T29" fmla="*/ 60 h 39"/>
                <a:gd name="T30" fmla="*/ 11 w 35"/>
                <a:gd name="T31" fmla="*/ 51 h 39"/>
                <a:gd name="T32" fmla="*/ 6 w 35"/>
                <a:gd name="T33" fmla="*/ 48 h 39"/>
                <a:gd name="T34" fmla="*/ 2 w 35"/>
                <a:gd name="T35" fmla="*/ 32 h 39"/>
                <a:gd name="T36" fmla="*/ 3 w 35"/>
                <a:gd name="T37" fmla="*/ 29 h 39"/>
                <a:gd name="T38" fmla="*/ 2 w 35"/>
                <a:gd name="T39" fmla="*/ 26 h 39"/>
                <a:gd name="T40" fmla="*/ 3 w 35"/>
                <a:gd name="T41" fmla="*/ 20 h 39"/>
                <a:gd name="T42" fmla="*/ 9 w 35"/>
                <a:gd name="T43" fmla="*/ 17 h 39"/>
                <a:gd name="T44" fmla="*/ 17 w 35"/>
                <a:gd name="T45" fmla="*/ 14 h 39"/>
                <a:gd name="T46" fmla="*/ 22 w 35"/>
                <a:gd name="T47" fmla="*/ 6 h 39"/>
                <a:gd name="T48" fmla="*/ 23 w 35"/>
                <a:gd name="T49" fmla="*/ 5 h 39"/>
                <a:gd name="T50" fmla="*/ 31 w 35"/>
                <a:gd name="T51" fmla="*/ 0 h 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"/>
                <a:gd name="T79" fmla="*/ 0 h 39"/>
                <a:gd name="T80" fmla="*/ 35 w 35"/>
                <a:gd name="T81" fmla="*/ 39 h 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" h="39">
                  <a:moveTo>
                    <a:pt x="20" y="0"/>
                  </a:moveTo>
                  <a:cubicBezTo>
                    <a:pt x="22" y="2"/>
                    <a:pt x="20" y="3"/>
                    <a:pt x="21" y="5"/>
                  </a:cubicBezTo>
                  <a:cubicBezTo>
                    <a:pt x="21" y="6"/>
                    <a:pt x="24" y="8"/>
                    <a:pt x="25" y="9"/>
                  </a:cubicBezTo>
                  <a:cubicBezTo>
                    <a:pt x="28" y="11"/>
                    <a:pt x="27" y="14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9"/>
                    <a:pt x="33" y="20"/>
                    <a:pt x="33" y="21"/>
                  </a:cubicBezTo>
                  <a:cubicBezTo>
                    <a:pt x="33" y="23"/>
                    <a:pt x="34" y="24"/>
                    <a:pt x="35" y="26"/>
                  </a:cubicBezTo>
                  <a:cubicBezTo>
                    <a:pt x="35" y="28"/>
                    <a:pt x="33" y="31"/>
                    <a:pt x="34" y="33"/>
                  </a:cubicBezTo>
                  <a:cubicBezTo>
                    <a:pt x="31" y="33"/>
                    <a:pt x="29" y="36"/>
                    <a:pt x="26" y="36"/>
                  </a:cubicBezTo>
                  <a:cubicBezTo>
                    <a:pt x="25" y="36"/>
                    <a:pt x="25" y="36"/>
                    <a:pt x="23" y="36"/>
                  </a:cubicBezTo>
                  <a:cubicBezTo>
                    <a:pt x="23" y="36"/>
                    <a:pt x="22" y="37"/>
                    <a:pt x="22" y="37"/>
                  </a:cubicBezTo>
                  <a:cubicBezTo>
                    <a:pt x="22" y="37"/>
                    <a:pt x="21" y="37"/>
                    <a:pt x="20" y="37"/>
                  </a:cubicBezTo>
                  <a:cubicBezTo>
                    <a:pt x="19" y="37"/>
                    <a:pt x="20" y="37"/>
                    <a:pt x="19" y="37"/>
                  </a:cubicBezTo>
                  <a:cubicBezTo>
                    <a:pt x="18" y="36"/>
                    <a:pt x="18" y="35"/>
                    <a:pt x="17" y="35"/>
                  </a:cubicBezTo>
                  <a:cubicBezTo>
                    <a:pt x="15" y="34"/>
                    <a:pt x="10" y="38"/>
                    <a:pt x="7" y="39"/>
                  </a:cubicBezTo>
                  <a:cubicBezTo>
                    <a:pt x="7" y="36"/>
                    <a:pt x="8" y="35"/>
                    <a:pt x="7" y="33"/>
                  </a:cubicBezTo>
                  <a:cubicBezTo>
                    <a:pt x="6" y="31"/>
                    <a:pt x="5" y="32"/>
                    <a:pt x="4" y="31"/>
                  </a:cubicBezTo>
                  <a:cubicBezTo>
                    <a:pt x="2" y="29"/>
                    <a:pt x="0" y="24"/>
                    <a:pt x="1" y="21"/>
                  </a:cubicBezTo>
                  <a:cubicBezTo>
                    <a:pt x="1" y="21"/>
                    <a:pt x="2" y="21"/>
                    <a:pt x="2" y="19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6"/>
                    <a:pt x="3" y="15"/>
                    <a:pt x="2" y="13"/>
                  </a:cubicBezTo>
                  <a:cubicBezTo>
                    <a:pt x="5" y="13"/>
                    <a:pt x="4" y="12"/>
                    <a:pt x="6" y="11"/>
                  </a:cubicBezTo>
                  <a:cubicBezTo>
                    <a:pt x="8" y="10"/>
                    <a:pt x="10" y="10"/>
                    <a:pt x="11" y="9"/>
                  </a:cubicBezTo>
                  <a:cubicBezTo>
                    <a:pt x="12" y="7"/>
                    <a:pt x="13" y="5"/>
                    <a:pt x="14" y="4"/>
                  </a:cubicBezTo>
                  <a:cubicBezTo>
                    <a:pt x="14" y="3"/>
                    <a:pt x="15" y="4"/>
                    <a:pt x="15" y="3"/>
                  </a:cubicBezTo>
                  <a:cubicBezTo>
                    <a:pt x="17" y="2"/>
                    <a:pt x="18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1" name="Freeform 10950" descr="© INSCALE GmbH, 05.05.2010&#10;http://www.presentationload.com/">
              <a:extLst>
                <a:ext uri="{FF2B5EF4-FFF2-40B4-BE49-F238E27FC236}">
                  <a16:creationId xmlns:a16="http://schemas.microsoft.com/office/drawing/2014/main" id="{2A6D4998-7A79-9545-86B2-15E4062F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624"/>
              <a:ext cx="36" cy="48"/>
            </a:xfrm>
            <a:custGeom>
              <a:avLst/>
              <a:gdLst>
                <a:gd name="T0" fmla="*/ 36 w 23"/>
                <a:gd name="T1" fmla="*/ 3 h 31"/>
                <a:gd name="T2" fmla="*/ 34 w 23"/>
                <a:gd name="T3" fmla="*/ 6 h 31"/>
                <a:gd name="T4" fmla="*/ 33 w 23"/>
                <a:gd name="T5" fmla="*/ 15 h 31"/>
                <a:gd name="T6" fmla="*/ 33 w 23"/>
                <a:gd name="T7" fmla="*/ 22 h 31"/>
                <a:gd name="T8" fmla="*/ 33 w 23"/>
                <a:gd name="T9" fmla="*/ 22 h 31"/>
                <a:gd name="T10" fmla="*/ 31 w 23"/>
                <a:gd name="T11" fmla="*/ 23 h 31"/>
                <a:gd name="T12" fmla="*/ 31 w 23"/>
                <a:gd name="T13" fmla="*/ 23 h 31"/>
                <a:gd name="T14" fmla="*/ 31 w 23"/>
                <a:gd name="T15" fmla="*/ 23 h 31"/>
                <a:gd name="T16" fmla="*/ 31 w 23"/>
                <a:gd name="T17" fmla="*/ 28 h 31"/>
                <a:gd name="T18" fmla="*/ 33 w 23"/>
                <a:gd name="T19" fmla="*/ 31 h 31"/>
                <a:gd name="T20" fmla="*/ 33 w 23"/>
                <a:gd name="T21" fmla="*/ 31 h 31"/>
                <a:gd name="T22" fmla="*/ 31 w 23"/>
                <a:gd name="T23" fmla="*/ 33 h 31"/>
                <a:gd name="T24" fmla="*/ 31 w 23"/>
                <a:gd name="T25" fmla="*/ 33 h 31"/>
                <a:gd name="T26" fmla="*/ 33 w 23"/>
                <a:gd name="T27" fmla="*/ 33 h 31"/>
                <a:gd name="T28" fmla="*/ 33 w 23"/>
                <a:gd name="T29" fmla="*/ 37 h 31"/>
                <a:gd name="T30" fmla="*/ 33 w 23"/>
                <a:gd name="T31" fmla="*/ 39 h 31"/>
                <a:gd name="T32" fmla="*/ 33 w 23"/>
                <a:gd name="T33" fmla="*/ 39 h 31"/>
                <a:gd name="T34" fmla="*/ 33 w 23"/>
                <a:gd name="T35" fmla="*/ 39 h 31"/>
                <a:gd name="T36" fmla="*/ 33 w 23"/>
                <a:gd name="T37" fmla="*/ 39 h 31"/>
                <a:gd name="T38" fmla="*/ 34 w 23"/>
                <a:gd name="T39" fmla="*/ 40 h 31"/>
                <a:gd name="T40" fmla="*/ 27 w 23"/>
                <a:gd name="T41" fmla="*/ 48 h 31"/>
                <a:gd name="T42" fmla="*/ 23 w 23"/>
                <a:gd name="T43" fmla="*/ 48 h 31"/>
                <a:gd name="T44" fmla="*/ 19 w 23"/>
                <a:gd name="T45" fmla="*/ 48 h 31"/>
                <a:gd name="T46" fmla="*/ 6 w 23"/>
                <a:gd name="T47" fmla="*/ 45 h 31"/>
                <a:gd name="T48" fmla="*/ 5 w 23"/>
                <a:gd name="T49" fmla="*/ 45 h 31"/>
                <a:gd name="T50" fmla="*/ 3 w 23"/>
                <a:gd name="T51" fmla="*/ 45 h 31"/>
                <a:gd name="T52" fmla="*/ 0 w 23"/>
                <a:gd name="T53" fmla="*/ 45 h 31"/>
                <a:gd name="T54" fmla="*/ 0 w 23"/>
                <a:gd name="T55" fmla="*/ 5 h 31"/>
                <a:gd name="T56" fmla="*/ 8 w 23"/>
                <a:gd name="T57" fmla="*/ 0 h 31"/>
                <a:gd name="T58" fmla="*/ 14 w 23"/>
                <a:gd name="T59" fmla="*/ 0 h 31"/>
                <a:gd name="T60" fmla="*/ 17 w 23"/>
                <a:gd name="T61" fmla="*/ 0 h 31"/>
                <a:gd name="T62" fmla="*/ 25 w 23"/>
                <a:gd name="T63" fmla="*/ 2 h 31"/>
                <a:gd name="T64" fmla="*/ 30 w 23"/>
                <a:gd name="T65" fmla="*/ 2 h 31"/>
                <a:gd name="T66" fmla="*/ 34 w 23"/>
                <a:gd name="T67" fmla="*/ 2 h 31"/>
                <a:gd name="T68" fmla="*/ 34 w 23"/>
                <a:gd name="T69" fmla="*/ 2 h 3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"/>
                <a:gd name="T106" fmla="*/ 0 h 31"/>
                <a:gd name="T107" fmla="*/ 23 w 23"/>
                <a:gd name="T108" fmla="*/ 31 h 3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" h="31">
                  <a:moveTo>
                    <a:pt x="22" y="1"/>
                  </a:moveTo>
                  <a:cubicBezTo>
                    <a:pt x="22" y="1"/>
                    <a:pt x="23" y="2"/>
                    <a:pt x="23" y="2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1" y="7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3" y="12"/>
                    <a:pt x="20" y="12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9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9"/>
                    <a:pt x="19" y="30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1"/>
                    <a:pt x="15" y="31"/>
                    <a:pt x="15" y="31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8" y="30"/>
                    <a:pt x="6" y="29"/>
                    <a:pt x="4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0" y="29"/>
                  </a:cubicBezTo>
                  <a:cubicBezTo>
                    <a:pt x="0" y="26"/>
                    <a:pt x="1" y="23"/>
                    <a:pt x="0" y="21"/>
                  </a:cubicBezTo>
                  <a:cubicBezTo>
                    <a:pt x="0" y="15"/>
                    <a:pt x="0" y="9"/>
                    <a:pt x="0" y="3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3" y="0"/>
                    <a:pt x="14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2" name="Freeform 10951" descr="© INSCALE GmbH, 05.05.2010&#10;http://www.presentationload.com/">
              <a:extLst>
                <a:ext uri="{FF2B5EF4-FFF2-40B4-BE49-F238E27FC236}">
                  <a16:creationId xmlns:a16="http://schemas.microsoft.com/office/drawing/2014/main" id="{6C54B1FB-FBB2-BC45-A861-B2A68A37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24"/>
              <a:ext cx="37" cy="47"/>
            </a:xfrm>
            <a:custGeom>
              <a:avLst/>
              <a:gdLst>
                <a:gd name="T0" fmla="*/ 29 w 24"/>
                <a:gd name="T1" fmla="*/ 0 h 30"/>
                <a:gd name="T2" fmla="*/ 35 w 24"/>
                <a:gd name="T3" fmla="*/ 0 h 30"/>
                <a:gd name="T4" fmla="*/ 35 w 24"/>
                <a:gd name="T5" fmla="*/ 3 h 30"/>
                <a:gd name="T6" fmla="*/ 35 w 24"/>
                <a:gd name="T7" fmla="*/ 5 h 30"/>
                <a:gd name="T8" fmla="*/ 35 w 24"/>
                <a:gd name="T9" fmla="*/ 5 h 30"/>
                <a:gd name="T10" fmla="*/ 35 w 24"/>
                <a:gd name="T11" fmla="*/ 3 h 30"/>
                <a:gd name="T12" fmla="*/ 35 w 24"/>
                <a:gd name="T13" fmla="*/ 33 h 30"/>
                <a:gd name="T14" fmla="*/ 35 w 24"/>
                <a:gd name="T15" fmla="*/ 45 h 30"/>
                <a:gd name="T16" fmla="*/ 19 w 24"/>
                <a:gd name="T17" fmla="*/ 45 h 30"/>
                <a:gd name="T18" fmla="*/ 17 w 24"/>
                <a:gd name="T19" fmla="*/ 45 h 30"/>
                <a:gd name="T20" fmla="*/ 5 w 24"/>
                <a:gd name="T21" fmla="*/ 44 h 30"/>
                <a:gd name="T22" fmla="*/ 2 w 24"/>
                <a:gd name="T23" fmla="*/ 24 h 30"/>
                <a:gd name="T24" fmla="*/ 2 w 24"/>
                <a:gd name="T25" fmla="*/ 13 h 30"/>
                <a:gd name="T26" fmla="*/ 12 w 24"/>
                <a:gd name="T27" fmla="*/ 6 h 30"/>
                <a:gd name="T28" fmla="*/ 12 w 24"/>
                <a:gd name="T29" fmla="*/ 5 h 30"/>
                <a:gd name="T30" fmla="*/ 14 w 24"/>
                <a:gd name="T31" fmla="*/ 5 h 30"/>
                <a:gd name="T32" fmla="*/ 14 w 24"/>
                <a:gd name="T33" fmla="*/ 8 h 30"/>
                <a:gd name="T34" fmla="*/ 17 w 24"/>
                <a:gd name="T35" fmla="*/ 6 h 30"/>
                <a:gd name="T36" fmla="*/ 17 w 24"/>
                <a:gd name="T37" fmla="*/ 6 h 30"/>
                <a:gd name="T38" fmla="*/ 17 w 24"/>
                <a:gd name="T39" fmla="*/ 6 h 30"/>
                <a:gd name="T40" fmla="*/ 17 w 24"/>
                <a:gd name="T41" fmla="*/ 6 h 30"/>
                <a:gd name="T42" fmla="*/ 19 w 24"/>
                <a:gd name="T43" fmla="*/ 6 h 30"/>
                <a:gd name="T44" fmla="*/ 19 w 24"/>
                <a:gd name="T45" fmla="*/ 6 h 30"/>
                <a:gd name="T46" fmla="*/ 29 w 24"/>
                <a:gd name="T47" fmla="*/ 0 h 30"/>
                <a:gd name="T48" fmla="*/ 29 w 24"/>
                <a:gd name="T49" fmla="*/ 0 h 30"/>
                <a:gd name="T50" fmla="*/ 29 w 24"/>
                <a:gd name="T51" fmla="*/ 0 h 3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"/>
                <a:gd name="T79" fmla="*/ 0 h 30"/>
                <a:gd name="T80" fmla="*/ 24 w 24"/>
                <a:gd name="T81" fmla="*/ 30 h 3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" h="30">
                  <a:moveTo>
                    <a:pt x="19" y="0"/>
                  </a:moveTo>
                  <a:cubicBezTo>
                    <a:pt x="20" y="0"/>
                    <a:pt x="22" y="0"/>
                    <a:pt x="23" y="0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4" y="8"/>
                    <a:pt x="23" y="15"/>
                    <a:pt x="23" y="21"/>
                  </a:cubicBezTo>
                  <a:cubicBezTo>
                    <a:pt x="23" y="22"/>
                    <a:pt x="24" y="29"/>
                    <a:pt x="23" y="29"/>
                  </a:cubicBezTo>
                  <a:cubicBezTo>
                    <a:pt x="19" y="29"/>
                    <a:pt x="16" y="29"/>
                    <a:pt x="12" y="29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0" y="29"/>
                    <a:pt x="3" y="30"/>
                    <a:pt x="3" y="28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3"/>
                    <a:pt x="0" y="9"/>
                    <a:pt x="1" y="8"/>
                  </a:cubicBezTo>
                  <a:cubicBezTo>
                    <a:pt x="2" y="6"/>
                    <a:pt x="8" y="7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10" y="3"/>
                    <a:pt x="9" y="5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2"/>
                    <a:pt x="17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3" name="Freeform 10952" descr="© INSCALE GmbH, 05.05.2010&#10;http://www.presentationload.com/">
              <a:extLst>
                <a:ext uri="{FF2B5EF4-FFF2-40B4-BE49-F238E27FC236}">
                  <a16:creationId xmlns:a16="http://schemas.microsoft.com/office/drawing/2014/main" id="{615CC84B-A39C-204B-B951-EE63A2DF6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27"/>
              <a:ext cx="30" cy="30"/>
            </a:xfrm>
            <a:custGeom>
              <a:avLst/>
              <a:gdLst>
                <a:gd name="T0" fmla="*/ 27 w 19"/>
                <a:gd name="T1" fmla="*/ 21 h 19"/>
                <a:gd name="T2" fmla="*/ 25 w 19"/>
                <a:gd name="T3" fmla="*/ 27 h 19"/>
                <a:gd name="T4" fmla="*/ 24 w 19"/>
                <a:gd name="T5" fmla="*/ 27 h 19"/>
                <a:gd name="T6" fmla="*/ 24 w 19"/>
                <a:gd name="T7" fmla="*/ 27 h 19"/>
                <a:gd name="T8" fmla="*/ 24 w 19"/>
                <a:gd name="T9" fmla="*/ 27 h 19"/>
                <a:gd name="T10" fmla="*/ 19 w 19"/>
                <a:gd name="T11" fmla="*/ 27 h 19"/>
                <a:gd name="T12" fmla="*/ 14 w 19"/>
                <a:gd name="T13" fmla="*/ 27 h 19"/>
                <a:gd name="T14" fmla="*/ 9 w 19"/>
                <a:gd name="T15" fmla="*/ 27 h 19"/>
                <a:gd name="T16" fmla="*/ 6 w 19"/>
                <a:gd name="T17" fmla="*/ 27 h 19"/>
                <a:gd name="T18" fmla="*/ 3 w 19"/>
                <a:gd name="T19" fmla="*/ 28 h 19"/>
                <a:gd name="T20" fmla="*/ 3 w 19"/>
                <a:gd name="T21" fmla="*/ 28 h 19"/>
                <a:gd name="T22" fmla="*/ 3 w 19"/>
                <a:gd name="T23" fmla="*/ 28 h 19"/>
                <a:gd name="T24" fmla="*/ 3 w 19"/>
                <a:gd name="T25" fmla="*/ 28 h 19"/>
                <a:gd name="T26" fmla="*/ 3 w 19"/>
                <a:gd name="T27" fmla="*/ 30 h 19"/>
                <a:gd name="T28" fmla="*/ 2 w 19"/>
                <a:gd name="T29" fmla="*/ 30 h 19"/>
                <a:gd name="T30" fmla="*/ 2 w 19"/>
                <a:gd name="T31" fmla="*/ 30 h 19"/>
                <a:gd name="T32" fmla="*/ 2 w 19"/>
                <a:gd name="T33" fmla="*/ 28 h 19"/>
                <a:gd name="T34" fmla="*/ 2 w 19"/>
                <a:gd name="T35" fmla="*/ 28 h 19"/>
                <a:gd name="T36" fmla="*/ 0 w 19"/>
                <a:gd name="T37" fmla="*/ 25 h 19"/>
                <a:gd name="T38" fmla="*/ 0 w 19"/>
                <a:gd name="T39" fmla="*/ 21 h 19"/>
                <a:gd name="T40" fmla="*/ 0 w 19"/>
                <a:gd name="T41" fmla="*/ 21 h 19"/>
                <a:gd name="T42" fmla="*/ 0 w 19"/>
                <a:gd name="T43" fmla="*/ 21 h 19"/>
                <a:gd name="T44" fmla="*/ 2 w 19"/>
                <a:gd name="T45" fmla="*/ 19 h 19"/>
                <a:gd name="T46" fmla="*/ 2 w 19"/>
                <a:gd name="T47" fmla="*/ 19 h 19"/>
                <a:gd name="T48" fmla="*/ 2 w 19"/>
                <a:gd name="T49" fmla="*/ 13 h 19"/>
                <a:gd name="T50" fmla="*/ 3 w 19"/>
                <a:gd name="T51" fmla="*/ 3 h 19"/>
                <a:gd name="T52" fmla="*/ 5 w 19"/>
                <a:gd name="T53" fmla="*/ 2 h 19"/>
                <a:gd name="T54" fmla="*/ 6 w 19"/>
                <a:gd name="T55" fmla="*/ 0 h 19"/>
                <a:gd name="T56" fmla="*/ 6 w 19"/>
                <a:gd name="T57" fmla="*/ 0 h 19"/>
                <a:gd name="T58" fmla="*/ 8 w 19"/>
                <a:gd name="T59" fmla="*/ 0 h 19"/>
                <a:gd name="T60" fmla="*/ 9 w 19"/>
                <a:gd name="T61" fmla="*/ 0 h 19"/>
                <a:gd name="T62" fmla="*/ 28 w 19"/>
                <a:gd name="T63" fmla="*/ 2 h 19"/>
                <a:gd name="T64" fmla="*/ 28 w 19"/>
                <a:gd name="T65" fmla="*/ 2 h 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19"/>
                <a:gd name="T101" fmla="*/ 19 w 19"/>
                <a:gd name="T102" fmla="*/ 19 h 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19">
                  <a:moveTo>
                    <a:pt x="18" y="1"/>
                  </a:moveTo>
                  <a:cubicBezTo>
                    <a:pt x="18" y="3"/>
                    <a:pt x="19" y="12"/>
                    <a:pt x="17" y="13"/>
                  </a:cubicBezTo>
                  <a:cubicBezTo>
                    <a:pt x="17" y="14"/>
                    <a:pt x="17" y="14"/>
                    <a:pt x="16" y="14"/>
                  </a:cubicBezTo>
                  <a:cubicBezTo>
                    <a:pt x="16" y="15"/>
                    <a:pt x="17" y="16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5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3" y="18"/>
                    <a:pt x="3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0"/>
                    <a:pt x="3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5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2"/>
                    <a:pt x="14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4" name="Freeform 10953" descr="© INSCALE GmbH, 05.05.2010&#10;http://www.presentationload.com/">
              <a:extLst>
                <a:ext uri="{FF2B5EF4-FFF2-40B4-BE49-F238E27FC236}">
                  <a16:creationId xmlns:a16="http://schemas.microsoft.com/office/drawing/2014/main" id="{CCA88BBE-3B78-1846-A633-032DB08DA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25"/>
              <a:ext cx="24" cy="38"/>
            </a:xfrm>
            <a:custGeom>
              <a:avLst/>
              <a:gdLst>
                <a:gd name="T0" fmla="*/ 14 w 15"/>
                <a:gd name="T1" fmla="*/ 2 h 24"/>
                <a:gd name="T2" fmla="*/ 18 w 15"/>
                <a:gd name="T3" fmla="*/ 2 h 24"/>
                <a:gd name="T4" fmla="*/ 22 w 15"/>
                <a:gd name="T5" fmla="*/ 8 h 24"/>
                <a:gd name="T6" fmla="*/ 22 w 15"/>
                <a:gd name="T7" fmla="*/ 21 h 24"/>
                <a:gd name="T8" fmla="*/ 19 w 15"/>
                <a:gd name="T9" fmla="*/ 36 h 24"/>
                <a:gd name="T10" fmla="*/ 14 w 15"/>
                <a:gd name="T11" fmla="*/ 36 h 24"/>
                <a:gd name="T12" fmla="*/ 14 w 15"/>
                <a:gd name="T13" fmla="*/ 29 h 24"/>
                <a:gd name="T14" fmla="*/ 6 w 15"/>
                <a:gd name="T15" fmla="*/ 29 h 24"/>
                <a:gd name="T16" fmla="*/ 6 w 15"/>
                <a:gd name="T17" fmla="*/ 29 h 24"/>
                <a:gd name="T18" fmla="*/ 5 w 15"/>
                <a:gd name="T19" fmla="*/ 29 h 24"/>
                <a:gd name="T20" fmla="*/ 3 w 15"/>
                <a:gd name="T21" fmla="*/ 29 h 24"/>
                <a:gd name="T22" fmla="*/ 0 w 15"/>
                <a:gd name="T23" fmla="*/ 24 h 24"/>
                <a:gd name="T24" fmla="*/ 2 w 15"/>
                <a:gd name="T25" fmla="*/ 22 h 24"/>
                <a:gd name="T26" fmla="*/ 3 w 15"/>
                <a:gd name="T27" fmla="*/ 14 h 24"/>
                <a:gd name="T28" fmla="*/ 5 w 15"/>
                <a:gd name="T29" fmla="*/ 5 h 24"/>
                <a:gd name="T30" fmla="*/ 6 w 15"/>
                <a:gd name="T31" fmla="*/ 5 h 24"/>
                <a:gd name="T32" fmla="*/ 10 w 15"/>
                <a:gd name="T33" fmla="*/ 5 h 24"/>
                <a:gd name="T34" fmla="*/ 14 w 15"/>
                <a:gd name="T35" fmla="*/ 5 h 24"/>
                <a:gd name="T36" fmla="*/ 14 w 15"/>
                <a:gd name="T37" fmla="*/ 5 h 24"/>
                <a:gd name="T38" fmla="*/ 14 w 15"/>
                <a:gd name="T39" fmla="*/ 2 h 24"/>
                <a:gd name="T40" fmla="*/ 14 w 15"/>
                <a:gd name="T41" fmla="*/ 2 h 24"/>
                <a:gd name="T42" fmla="*/ 14 w 15"/>
                <a:gd name="T43" fmla="*/ 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"/>
                <a:gd name="T67" fmla="*/ 0 h 24"/>
                <a:gd name="T68" fmla="*/ 15 w 15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" h="24">
                  <a:moveTo>
                    <a:pt x="9" y="1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5" y="1"/>
                    <a:pt x="14" y="1"/>
                    <a:pt x="14" y="5"/>
                  </a:cubicBezTo>
                  <a:cubicBezTo>
                    <a:pt x="14" y="8"/>
                    <a:pt x="14" y="11"/>
                    <a:pt x="14" y="13"/>
                  </a:cubicBezTo>
                  <a:cubicBezTo>
                    <a:pt x="14" y="16"/>
                    <a:pt x="15" y="24"/>
                    <a:pt x="12" y="23"/>
                  </a:cubicBezTo>
                  <a:cubicBezTo>
                    <a:pt x="11" y="23"/>
                    <a:pt x="10" y="23"/>
                    <a:pt x="9" y="23"/>
                  </a:cubicBezTo>
                  <a:cubicBezTo>
                    <a:pt x="9" y="22"/>
                    <a:pt x="10" y="19"/>
                    <a:pt x="9" y="18"/>
                  </a:cubicBezTo>
                  <a:cubicBezTo>
                    <a:pt x="9" y="18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0" y="19"/>
                    <a:pt x="0" y="17"/>
                    <a:pt x="0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0"/>
                    <a:pt x="2" y="9"/>
                  </a:cubicBezTo>
                  <a:cubicBezTo>
                    <a:pt x="2" y="8"/>
                    <a:pt x="2" y="0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5" name="Freeform 10954" descr="© INSCALE GmbH, 05.05.2010&#10;http://www.presentationload.com/">
              <a:extLst>
                <a:ext uri="{FF2B5EF4-FFF2-40B4-BE49-F238E27FC236}">
                  <a16:creationId xmlns:a16="http://schemas.microsoft.com/office/drawing/2014/main" id="{81726AE7-1D7C-E842-89B3-777A6F3FD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627"/>
              <a:ext cx="41" cy="45"/>
            </a:xfrm>
            <a:custGeom>
              <a:avLst/>
              <a:gdLst>
                <a:gd name="T0" fmla="*/ 18 w 27"/>
                <a:gd name="T1" fmla="*/ 0 h 29"/>
                <a:gd name="T2" fmla="*/ 21 w 27"/>
                <a:gd name="T3" fmla="*/ 0 h 29"/>
                <a:gd name="T4" fmla="*/ 26 w 27"/>
                <a:gd name="T5" fmla="*/ 0 h 29"/>
                <a:gd name="T6" fmla="*/ 26 w 27"/>
                <a:gd name="T7" fmla="*/ 0 h 29"/>
                <a:gd name="T8" fmla="*/ 26 w 27"/>
                <a:gd name="T9" fmla="*/ 0 h 29"/>
                <a:gd name="T10" fmla="*/ 26 w 27"/>
                <a:gd name="T11" fmla="*/ 0 h 29"/>
                <a:gd name="T12" fmla="*/ 27 w 27"/>
                <a:gd name="T13" fmla="*/ 0 h 29"/>
                <a:gd name="T14" fmla="*/ 27 w 27"/>
                <a:gd name="T15" fmla="*/ 2 h 29"/>
                <a:gd name="T16" fmla="*/ 27 w 27"/>
                <a:gd name="T17" fmla="*/ 2 h 29"/>
                <a:gd name="T18" fmla="*/ 27 w 27"/>
                <a:gd name="T19" fmla="*/ 2 h 29"/>
                <a:gd name="T20" fmla="*/ 27 w 27"/>
                <a:gd name="T21" fmla="*/ 2 h 29"/>
                <a:gd name="T22" fmla="*/ 29 w 27"/>
                <a:gd name="T23" fmla="*/ 2 h 29"/>
                <a:gd name="T24" fmla="*/ 29 w 27"/>
                <a:gd name="T25" fmla="*/ 2 h 29"/>
                <a:gd name="T26" fmla="*/ 29 w 27"/>
                <a:gd name="T27" fmla="*/ 2 h 29"/>
                <a:gd name="T28" fmla="*/ 29 w 27"/>
                <a:gd name="T29" fmla="*/ 3 h 29"/>
                <a:gd name="T30" fmla="*/ 29 w 27"/>
                <a:gd name="T31" fmla="*/ 3 h 29"/>
                <a:gd name="T32" fmla="*/ 29 w 27"/>
                <a:gd name="T33" fmla="*/ 3 h 29"/>
                <a:gd name="T34" fmla="*/ 30 w 27"/>
                <a:gd name="T35" fmla="*/ 3 h 29"/>
                <a:gd name="T36" fmla="*/ 30 w 27"/>
                <a:gd name="T37" fmla="*/ 6 h 29"/>
                <a:gd name="T38" fmla="*/ 30 w 27"/>
                <a:gd name="T39" fmla="*/ 6 h 29"/>
                <a:gd name="T40" fmla="*/ 30 w 27"/>
                <a:gd name="T41" fmla="*/ 6 h 29"/>
                <a:gd name="T42" fmla="*/ 30 w 27"/>
                <a:gd name="T43" fmla="*/ 6 h 29"/>
                <a:gd name="T44" fmla="*/ 30 w 27"/>
                <a:gd name="T45" fmla="*/ 6 h 29"/>
                <a:gd name="T46" fmla="*/ 30 w 27"/>
                <a:gd name="T47" fmla="*/ 6 h 29"/>
                <a:gd name="T48" fmla="*/ 30 w 27"/>
                <a:gd name="T49" fmla="*/ 9 h 29"/>
                <a:gd name="T50" fmla="*/ 30 w 27"/>
                <a:gd name="T51" fmla="*/ 11 h 29"/>
                <a:gd name="T52" fmla="*/ 32 w 27"/>
                <a:gd name="T53" fmla="*/ 12 h 29"/>
                <a:gd name="T54" fmla="*/ 33 w 27"/>
                <a:gd name="T55" fmla="*/ 12 h 29"/>
                <a:gd name="T56" fmla="*/ 33 w 27"/>
                <a:gd name="T57" fmla="*/ 12 h 29"/>
                <a:gd name="T58" fmla="*/ 33 w 27"/>
                <a:gd name="T59" fmla="*/ 16 h 29"/>
                <a:gd name="T60" fmla="*/ 35 w 27"/>
                <a:gd name="T61" fmla="*/ 16 h 29"/>
                <a:gd name="T62" fmla="*/ 35 w 27"/>
                <a:gd name="T63" fmla="*/ 16 h 29"/>
                <a:gd name="T64" fmla="*/ 35 w 27"/>
                <a:gd name="T65" fmla="*/ 16 h 29"/>
                <a:gd name="T66" fmla="*/ 35 w 27"/>
                <a:gd name="T67" fmla="*/ 16 h 29"/>
                <a:gd name="T68" fmla="*/ 35 w 27"/>
                <a:gd name="T69" fmla="*/ 16 h 29"/>
                <a:gd name="T70" fmla="*/ 36 w 27"/>
                <a:gd name="T71" fmla="*/ 17 h 29"/>
                <a:gd name="T72" fmla="*/ 36 w 27"/>
                <a:gd name="T73" fmla="*/ 17 h 29"/>
                <a:gd name="T74" fmla="*/ 36 w 27"/>
                <a:gd name="T75" fmla="*/ 17 h 29"/>
                <a:gd name="T76" fmla="*/ 36 w 27"/>
                <a:gd name="T77" fmla="*/ 17 h 29"/>
                <a:gd name="T78" fmla="*/ 36 w 27"/>
                <a:gd name="T79" fmla="*/ 19 h 29"/>
                <a:gd name="T80" fmla="*/ 38 w 27"/>
                <a:gd name="T81" fmla="*/ 19 h 29"/>
                <a:gd name="T82" fmla="*/ 38 w 27"/>
                <a:gd name="T83" fmla="*/ 19 h 29"/>
                <a:gd name="T84" fmla="*/ 39 w 27"/>
                <a:gd name="T85" fmla="*/ 22 h 29"/>
                <a:gd name="T86" fmla="*/ 39 w 27"/>
                <a:gd name="T87" fmla="*/ 23 h 29"/>
                <a:gd name="T88" fmla="*/ 38 w 27"/>
                <a:gd name="T89" fmla="*/ 23 h 29"/>
                <a:gd name="T90" fmla="*/ 39 w 27"/>
                <a:gd name="T91" fmla="*/ 25 h 29"/>
                <a:gd name="T92" fmla="*/ 39 w 27"/>
                <a:gd name="T93" fmla="*/ 25 h 29"/>
                <a:gd name="T94" fmla="*/ 39 w 27"/>
                <a:gd name="T95" fmla="*/ 25 h 29"/>
                <a:gd name="T96" fmla="*/ 39 w 27"/>
                <a:gd name="T97" fmla="*/ 28 h 29"/>
                <a:gd name="T98" fmla="*/ 39 w 27"/>
                <a:gd name="T99" fmla="*/ 28 h 29"/>
                <a:gd name="T100" fmla="*/ 39 w 27"/>
                <a:gd name="T101" fmla="*/ 28 h 29"/>
                <a:gd name="T102" fmla="*/ 38 w 27"/>
                <a:gd name="T103" fmla="*/ 31 h 29"/>
                <a:gd name="T104" fmla="*/ 21 w 27"/>
                <a:gd name="T105" fmla="*/ 43 h 29"/>
                <a:gd name="T106" fmla="*/ 18 w 27"/>
                <a:gd name="T107" fmla="*/ 43 h 29"/>
                <a:gd name="T108" fmla="*/ 17 w 27"/>
                <a:gd name="T109" fmla="*/ 43 h 29"/>
                <a:gd name="T110" fmla="*/ 5 w 27"/>
                <a:gd name="T111" fmla="*/ 43 h 29"/>
                <a:gd name="T112" fmla="*/ 6 w 27"/>
                <a:gd name="T113" fmla="*/ 34 h 29"/>
                <a:gd name="T114" fmla="*/ 9 w 27"/>
                <a:gd name="T115" fmla="*/ 0 h 29"/>
                <a:gd name="T116" fmla="*/ 9 w 27"/>
                <a:gd name="T117" fmla="*/ 0 h 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29"/>
                <a:gd name="T179" fmla="*/ 27 w 27"/>
                <a:gd name="T180" fmla="*/ 29 h 2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29">
                  <a:moveTo>
                    <a:pt x="6" y="0"/>
                  </a:moveTo>
                  <a:cubicBezTo>
                    <a:pt x="8" y="0"/>
                    <a:pt x="10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6" y="14"/>
                    <a:pt x="26" y="14"/>
                  </a:cubicBezTo>
                  <a:cubicBezTo>
                    <a:pt x="26" y="14"/>
                    <a:pt x="26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20"/>
                    <a:pt x="26" y="20"/>
                    <a:pt x="25" y="20"/>
                  </a:cubicBezTo>
                  <a:cubicBezTo>
                    <a:pt x="25" y="22"/>
                    <a:pt x="22" y="23"/>
                    <a:pt x="21" y="24"/>
                  </a:cubicBezTo>
                  <a:cubicBezTo>
                    <a:pt x="19" y="25"/>
                    <a:pt x="17" y="29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9"/>
                    <a:pt x="4" y="28"/>
                    <a:pt x="3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6"/>
                    <a:pt x="0" y="21"/>
                    <a:pt x="4" y="22"/>
                  </a:cubicBezTo>
                  <a:cubicBezTo>
                    <a:pt x="7" y="23"/>
                    <a:pt x="6" y="17"/>
                    <a:pt x="6" y="15"/>
                  </a:cubicBezTo>
                  <a:cubicBezTo>
                    <a:pt x="6" y="10"/>
                    <a:pt x="6" y="5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6" name="Freeform 10955" descr="© INSCALE GmbH, 05.05.2010&#10;http://www.presentationload.com/">
              <a:extLst>
                <a:ext uri="{FF2B5EF4-FFF2-40B4-BE49-F238E27FC236}">
                  <a16:creationId xmlns:a16="http://schemas.microsoft.com/office/drawing/2014/main" id="{EAB39283-1D59-0446-BF43-94643086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629"/>
              <a:ext cx="37" cy="33"/>
            </a:xfrm>
            <a:custGeom>
              <a:avLst/>
              <a:gdLst>
                <a:gd name="T0" fmla="*/ 17 w 24"/>
                <a:gd name="T1" fmla="*/ 0 h 21"/>
                <a:gd name="T2" fmla="*/ 32 w 24"/>
                <a:gd name="T3" fmla="*/ 6 h 21"/>
                <a:gd name="T4" fmla="*/ 32 w 24"/>
                <a:gd name="T5" fmla="*/ 8 h 21"/>
                <a:gd name="T6" fmla="*/ 32 w 24"/>
                <a:gd name="T7" fmla="*/ 8 h 21"/>
                <a:gd name="T8" fmla="*/ 31 w 24"/>
                <a:gd name="T9" fmla="*/ 8 h 21"/>
                <a:gd name="T10" fmla="*/ 31 w 24"/>
                <a:gd name="T11" fmla="*/ 11 h 21"/>
                <a:gd name="T12" fmla="*/ 31 w 24"/>
                <a:gd name="T13" fmla="*/ 13 h 21"/>
                <a:gd name="T14" fmla="*/ 31 w 24"/>
                <a:gd name="T15" fmla="*/ 13 h 21"/>
                <a:gd name="T16" fmla="*/ 31 w 24"/>
                <a:gd name="T17" fmla="*/ 14 h 21"/>
                <a:gd name="T18" fmla="*/ 31 w 24"/>
                <a:gd name="T19" fmla="*/ 16 h 21"/>
                <a:gd name="T20" fmla="*/ 31 w 24"/>
                <a:gd name="T21" fmla="*/ 16 h 21"/>
                <a:gd name="T22" fmla="*/ 32 w 24"/>
                <a:gd name="T23" fmla="*/ 17 h 21"/>
                <a:gd name="T24" fmla="*/ 37 w 24"/>
                <a:gd name="T25" fmla="*/ 14 h 21"/>
                <a:gd name="T26" fmla="*/ 37 w 24"/>
                <a:gd name="T27" fmla="*/ 16 h 21"/>
                <a:gd name="T28" fmla="*/ 37 w 24"/>
                <a:gd name="T29" fmla="*/ 17 h 21"/>
                <a:gd name="T30" fmla="*/ 37 w 24"/>
                <a:gd name="T31" fmla="*/ 19 h 21"/>
                <a:gd name="T32" fmla="*/ 35 w 24"/>
                <a:gd name="T33" fmla="*/ 20 h 21"/>
                <a:gd name="T34" fmla="*/ 35 w 24"/>
                <a:gd name="T35" fmla="*/ 20 h 21"/>
                <a:gd name="T36" fmla="*/ 37 w 24"/>
                <a:gd name="T37" fmla="*/ 24 h 21"/>
                <a:gd name="T38" fmla="*/ 37 w 24"/>
                <a:gd name="T39" fmla="*/ 27 h 21"/>
                <a:gd name="T40" fmla="*/ 35 w 24"/>
                <a:gd name="T41" fmla="*/ 27 h 21"/>
                <a:gd name="T42" fmla="*/ 35 w 24"/>
                <a:gd name="T43" fmla="*/ 27 h 21"/>
                <a:gd name="T44" fmla="*/ 35 w 24"/>
                <a:gd name="T45" fmla="*/ 30 h 21"/>
                <a:gd name="T46" fmla="*/ 35 w 24"/>
                <a:gd name="T47" fmla="*/ 30 h 21"/>
                <a:gd name="T48" fmla="*/ 34 w 24"/>
                <a:gd name="T49" fmla="*/ 30 h 21"/>
                <a:gd name="T50" fmla="*/ 32 w 24"/>
                <a:gd name="T51" fmla="*/ 28 h 21"/>
                <a:gd name="T52" fmla="*/ 29 w 24"/>
                <a:gd name="T53" fmla="*/ 24 h 21"/>
                <a:gd name="T54" fmla="*/ 28 w 24"/>
                <a:gd name="T55" fmla="*/ 24 h 21"/>
                <a:gd name="T56" fmla="*/ 28 w 24"/>
                <a:gd name="T57" fmla="*/ 24 h 21"/>
                <a:gd name="T58" fmla="*/ 28 w 24"/>
                <a:gd name="T59" fmla="*/ 25 h 21"/>
                <a:gd name="T60" fmla="*/ 26 w 24"/>
                <a:gd name="T61" fmla="*/ 28 h 21"/>
                <a:gd name="T62" fmla="*/ 25 w 24"/>
                <a:gd name="T63" fmla="*/ 28 h 21"/>
                <a:gd name="T64" fmla="*/ 25 w 24"/>
                <a:gd name="T65" fmla="*/ 27 h 21"/>
                <a:gd name="T66" fmla="*/ 23 w 24"/>
                <a:gd name="T67" fmla="*/ 27 h 21"/>
                <a:gd name="T68" fmla="*/ 23 w 24"/>
                <a:gd name="T69" fmla="*/ 27 h 21"/>
                <a:gd name="T70" fmla="*/ 15 w 24"/>
                <a:gd name="T71" fmla="*/ 31 h 21"/>
                <a:gd name="T72" fmla="*/ 2 w 24"/>
                <a:gd name="T73" fmla="*/ 2 h 21"/>
                <a:gd name="T74" fmla="*/ 2 w 24"/>
                <a:gd name="T75" fmla="*/ 2 h 21"/>
                <a:gd name="T76" fmla="*/ 3 w 24"/>
                <a:gd name="T77" fmla="*/ 2 h 21"/>
                <a:gd name="T78" fmla="*/ 3 w 24"/>
                <a:gd name="T79" fmla="*/ 2 h 21"/>
                <a:gd name="T80" fmla="*/ 5 w 24"/>
                <a:gd name="T81" fmla="*/ 2 h 21"/>
                <a:gd name="T82" fmla="*/ 5 w 24"/>
                <a:gd name="T83" fmla="*/ 0 h 21"/>
                <a:gd name="T84" fmla="*/ 6 w 24"/>
                <a:gd name="T85" fmla="*/ 2 h 21"/>
                <a:gd name="T86" fmla="*/ 6 w 24"/>
                <a:gd name="T87" fmla="*/ 2 h 21"/>
                <a:gd name="T88" fmla="*/ 6 w 24"/>
                <a:gd name="T89" fmla="*/ 2 h 21"/>
                <a:gd name="T90" fmla="*/ 8 w 24"/>
                <a:gd name="T91" fmla="*/ 2 h 21"/>
                <a:gd name="T92" fmla="*/ 9 w 24"/>
                <a:gd name="T93" fmla="*/ 2 h 21"/>
                <a:gd name="T94" fmla="*/ 9 w 24"/>
                <a:gd name="T95" fmla="*/ 3 h 21"/>
                <a:gd name="T96" fmla="*/ 9 w 24"/>
                <a:gd name="T97" fmla="*/ 3 h 21"/>
                <a:gd name="T98" fmla="*/ 11 w 24"/>
                <a:gd name="T99" fmla="*/ 2 h 21"/>
                <a:gd name="T100" fmla="*/ 11 w 24"/>
                <a:gd name="T101" fmla="*/ 2 h 21"/>
                <a:gd name="T102" fmla="*/ 12 w 24"/>
                <a:gd name="T103" fmla="*/ 2 h 21"/>
                <a:gd name="T104" fmla="*/ 12 w 24"/>
                <a:gd name="T105" fmla="*/ 2 h 21"/>
                <a:gd name="T106" fmla="*/ 14 w 24"/>
                <a:gd name="T107" fmla="*/ 0 h 21"/>
                <a:gd name="T108" fmla="*/ 15 w 24"/>
                <a:gd name="T109" fmla="*/ 0 h 21"/>
                <a:gd name="T110" fmla="*/ 15 w 24"/>
                <a:gd name="T111" fmla="*/ 0 h 2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"/>
                <a:gd name="T169" fmla="*/ 0 h 21"/>
                <a:gd name="T170" fmla="*/ 24 w 24"/>
                <a:gd name="T171" fmla="*/ 21 h 2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" h="21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1"/>
                    <a:pt x="18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0" y="10"/>
                  </a:cubicBezTo>
                  <a:cubicBezTo>
                    <a:pt x="21" y="10"/>
                    <a:pt x="21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8"/>
                    <a:pt x="23" y="18"/>
                  </a:cubicBezTo>
                  <a:cubicBezTo>
                    <a:pt x="23" y="18"/>
                    <a:pt x="23" y="18"/>
                    <a:pt x="22" y="18"/>
                  </a:cubicBezTo>
                  <a:cubicBezTo>
                    <a:pt x="22" y="18"/>
                    <a:pt x="22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2" y="18"/>
                    <a:pt x="10" y="19"/>
                  </a:cubicBezTo>
                  <a:cubicBezTo>
                    <a:pt x="11" y="19"/>
                    <a:pt x="10" y="19"/>
                    <a:pt x="10" y="20"/>
                  </a:cubicBezTo>
                  <a:cubicBezTo>
                    <a:pt x="9" y="18"/>
                    <a:pt x="7" y="20"/>
                    <a:pt x="5" y="21"/>
                  </a:cubicBezTo>
                  <a:cubicBezTo>
                    <a:pt x="3" y="15"/>
                    <a:pt x="0" y="7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7" name="Freeform 10956" descr="© INSCALE GmbH, 05.05.2010&#10;http://www.presentationload.com/">
              <a:extLst>
                <a:ext uri="{FF2B5EF4-FFF2-40B4-BE49-F238E27FC236}">
                  <a16:creationId xmlns:a16="http://schemas.microsoft.com/office/drawing/2014/main" id="{1E73963E-CDEA-0F4A-9B94-4C6FBE16E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629"/>
              <a:ext cx="44" cy="45"/>
            </a:xfrm>
            <a:custGeom>
              <a:avLst/>
              <a:gdLst>
                <a:gd name="T0" fmla="*/ 44 w 28"/>
                <a:gd name="T1" fmla="*/ 31 h 29"/>
                <a:gd name="T2" fmla="*/ 27 w 28"/>
                <a:gd name="T3" fmla="*/ 42 h 29"/>
                <a:gd name="T4" fmla="*/ 24 w 28"/>
                <a:gd name="T5" fmla="*/ 40 h 29"/>
                <a:gd name="T6" fmla="*/ 16 w 28"/>
                <a:gd name="T7" fmla="*/ 37 h 29"/>
                <a:gd name="T8" fmla="*/ 14 w 28"/>
                <a:gd name="T9" fmla="*/ 36 h 29"/>
                <a:gd name="T10" fmla="*/ 14 w 28"/>
                <a:gd name="T11" fmla="*/ 36 h 29"/>
                <a:gd name="T12" fmla="*/ 11 w 28"/>
                <a:gd name="T13" fmla="*/ 33 h 29"/>
                <a:gd name="T14" fmla="*/ 11 w 28"/>
                <a:gd name="T15" fmla="*/ 29 h 29"/>
                <a:gd name="T16" fmla="*/ 9 w 28"/>
                <a:gd name="T17" fmla="*/ 26 h 29"/>
                <a:gd name="T18" fmla="*/ 9 w 28"/>
                <a:gd name="T19" fmla="*/ 26 h 29"/>
                <a:gd name="T20" fmla="*/ 9 w 28"/>
                <a:gd name="T21" fmla="*/ 26 h 29"/>
                <a:gd name="T22" fmla="*/ 9 w 28"/>
                <a:gd name="T23" fmla="*/ 23 h 29"/>
                <a:gd name="T24" fmla="*/ 9 w 28"/>
                <a:gd name="T25" fmla="*/ 23 h 29"/>
                <a:gd name="T26" fmla="*/ 9 w 28"/>
                <a:gd name="T27" fmla="*/ 23 h 29"/>
                <a:gd name="T28" fmla="*/ 8 w 28"/>
                <a:gd name="T29" fmla="*/ 22 h 29"/>
                <a:gd name="T30" fmla="*/ 9 w 28"/>
                <a:gd name="T31" fmla="*/ 22 h 29"/>
                <a:gd name="T32" fmla="*/ 9 w 28"/>
                <a:gd name="T33" fmla="*/ 20 h 29"/>
                <a:gd name="T34" fmla="*/ 8 w 28"/>
                <a:gd name="T35" fmla="*/ 17 h 29"/>
                <a:gd name="T36" fmla="*/ 8 w 28"/>
                <a:gd name="T37" fmla="*/ 17 h 29"/>
                <a:gd name="T38" fmla="*/ 6 w 28"/>
                <a:gd name="T39" fmla="*/ 17 h 29"/>
                <a:gd name="T40" fmla="*/ 6 w 28"/>
                <a:gd name="T41" fmla="*/ 16 h 29"/>
                <a:gd name="T42" fmla="*/ 6 w 28"/>
                <a:gd name="T43" fmla="*/ 16 h 29"/>
                <a:gd name="T44" fmla="*/ 6 w 28"/>
                <a:gd name="T45" fmla="*/ 16 h 29"/>
                <a:gd name="T46" fmla="*/ 6 w 28"/>
                <a:gd name="T47" fmla="*/ 16 h 29"/>
                <a:gd name="T48" fmla="*/ 5 w 28"/>
                <a:gd name="T49" fmla="*/ 14 h 29"/>
                <a:gd name="T50" fmla="*/ 5 w 28"/>
                <a:gd name="T51" fmla="*/ 14 h 29"/>
                <a:gd name="T52" fmla="*/ 5 w 28"/>
                <a:gd name="T53" fmla="*/ 14 h 29"/>
                <a:gd name="T54" fmla="*/ 5 w 28"/>
                <a:gd name="T55" fmla="*/ 14 h 29"/>
                <a:gd name="T56" fmla="*/ 5 w 28"/>
                <a:gd name="T57" fmla="*/ 14 h 29"/>
                <a:gd name="T58" fmla="*/ 3 w 28"/>
                <a:gd name="T59" fmla="*/ 14 h 29"/>
                <a:gd name="T60" fmla="*/ 3 w 28"/>
                <a:gd name="T61" fmla="*/ 11 h 29"/>
                <a:gd name="T62" fmla="*/ 3 w 28"/>
                <a:gd name="T63" fmla="*/ 11 h 29"/>
                <a:gd name="T64" fmla="*/ 2 w 28"/>
                <a:gd name="T65" fmla="*/ 11 h 29"/>
                <a:gd name="T66" fmla="*/ 0 w 28"/>
                <a:gd name="T67" fmla="*/ 9 h 29"/>
                <a:gd name="T68" fmla="*/ 0 w 28"/>
                <a:gd name="T69" fmla="*/ 8 h 29"/>
                <a:gd name="T70" fmla="*/ 19 w 28"/>
                <a:gd name="T71" fmla="*/ 3 h 29"/>
                <a:gd name="T72" fmla="*/ 36 w 28"/>
                <a:gd name="T73" fmla="*/ 2 h 29"/>
                <a:gd name="T74" fmla="*/ 36 w 28"/>
                <a:gd name="T75" fmla="*/ 2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"/>
                <a:gd name="T115" fmla="*/ 0 h 29"/>
                <a:gd name="T116" fmla="*/ 28 w 28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" h="29">
                  <a:moveTo>
                    <a:pt x="23" y="1"/>
                  </a:moveTo>
                  <a:cubicBezTo>
                    <a:pt x="25" y="7"/>
                    <a:pt x="26" y="14"/>
                    <a:pt x="28" y="20"/>
                  </a:cubicBezTo>
                  <a:cubicBezTo>
                    <a:pt x="28" y="22"/>
                    <a:pt x="25" y="24"/>
                    <a:pt x="23" y="25"/>
                  </a:cubicBezTo>
                  <a:cubicBezTo>
                    <a:pt x="21" y="26"/>
                    <a:pt x="18" y="29"/>
                    <a:pt x="17" y="27"/>
                  </a:cubicBezTo>
                  <a:cubicBezTo>
                    <a:pt x="16" y="26"/>
                    <a:pt x="16" y="26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4" y="25"/>
                    <a:pt x="13" y="24"/>
                    <a:pt x="12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2"/>
                    <a:pt x="5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0" y="3"/>
                    <a:pt x="12" y="2"/>
                  </a:cubicBezTo>
                  <a:cubicBezTo>
                    <a:pt x="16" y="2"/>
                    <a:pt x="20" y="1"/>
                    <a:pt x="23" y="0"/>
                  </a:cubicBezTo>
                  <a:cubicBezTo>
                    <a:pt x="23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8" name="Freeform 10957" descr="© INSCALE GmbH, 05.05.2010&#10;http://www.presentationload.com/">
              <a:extLst>
                <a:ext uri="{FF2B5EF4-FFF2-40B4-BE49-F238E27FC236}">
                  <a16:creationId xmlns:a16="http://schemas.microsoft.com/office/drawing/2014/main" id="{A5157B01-7641-B746-A4A8-C1581E2F6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647"/>
              <a:ext cx="47" cy="68"/>
            </a:xfrm>
            <a:custGeom>
              <a:avLst/>
              <a:gdLst>
                <a:gd name="T0" fmla="*/ 31 w 30"/>
                <a:gd name="T1" fmla="*/ 0 h 44"/>
                <a:gd name="T2" fmla="*/ 33 w 30"/>
                <a:gd name="T3" fmla="*/ 0 h 44"/>
                <a:gd name="T4" fmla="*/ 33 w 30"/>
                <a:gd name="T5" fmla="*/ 2 h 44"/>
                <a:gd name="T6" fmla="*/ 34 w 30"/>
                <a:gd name="T7" fmla="*/ 2 h 44"/>
                <a:gd name="T8" fmla="*/ 34 w 30"/>
                <a:gd name="T9" fmla="*/ 3 h 44"/>
                <a:gd name="T10" fmla="*/ 36 w 30"/>
                <a:gd name="T11" fmla="*/ 5 h 44"/>
                <a:gd name="T12" fmla="*/ 34 w 30"/>
                <a:gd name="T13" fmla="*/ 9 h 44"/>
                <a:gd name="T14" fmla="*/ 38 w 30"/>
                <a:gd name="T15" fmla="*/ 19 h 44"/>
                <a:gd name="T16" fmla="*/ 38 w 30"/>
                <a:gd name="T17" fmla="*/ 17 h 44"/>
                <a:gd name="T18" fmla="*/ 39 w 30"/>
                <a:gd name="T19" fmla="*/ 19 h 44"/>
                <a:gd name="T20" fmla="*/ 38 w 30"/>
                <a:gd name="T21" fmla="*/ 19 h 44"/>
                <a:gd name="T22" fmla="*/ 39 w 30"/>
                <a:gd name="T23" fmla="*/ 25 h 44"/>
                <a:gd name="T24" fmla="*/ 41 w 30"/>
                <a:gd name="T25" fmla="*/ 23 h 44"/>
                <a:gd name="T26" fmla="*/ 41 w 30"/>
                <a:gd name="T27" fmla="*/ 25 h 44"/>
                <a:gd name="T28" fmla="*/ 41 w 30"/>
                <a:gd name="T29" fmla="*/ 25 h 44"/>
                <a:gd name="T30" fmla="*/ 42 w 30"/>
                <a:gd name="T31" fmla="*/ 25 h 44"/>
                <a:gd name="T32" fmla="*/ 42 w 30"/>
                <a:gd name="T33" fmla="*/ 26 h 44"/>
                <a:gd name="T34" fmla="*/ 42 w 30"/>
                <a:gd name="T35" fmla="*/ 29 h 44"/>
                <a:gd name="T36" fmla="*/ 42 w 30"/>
                <a:gd name="T37" fmla="*/ 32 h 44"/>
                <a:gd name="T38" fmla="*/ 42 w 30"/>
                <a:gd name="T39" fmla="*/ 34 h 44"/>
                <a:gd name="T40" fmla="*/ 44 w 30"/>
                <a:gd name="T41" fmla="*/ 36 h 44"/>
                <a:gd name="T42" fmla="*/ 44 w 30"/>
                <a:gd name="T43" fmla="*/ 36 h 44"/>
                <a:gd name="T44" fmla="*/ 44 w 30"/>
                <a:gd name="T45" fmla="*/ 36 h 44"/>
                <a:gd name="T46" fmla="*/ 44 w 30"/>
                <a:gd name="T47" fmla="*/ 39 h 44"/>
                <a:gd name="T48" fmla="*/ 42 w 30"/>
                <a:gd name="T49" fmla="*/ 42 h 44"/>
                <a:gd name="T50" fmla="*/ 45 w 30"/>
                <a:gd name="T51" fmla="*/ 46 h 44"/>
                <a:gd name="T52" fmla="*/ 44 w 30"/>
                <a:gd name="T53" fmla="*/ 46 h 44"/>
                <a:gd name="T54" fmla="*/ 45 w 30"/>
                <a:gd name="T55" fmla="*/ 54 h 44"/>
                <a:gd name="T56" fmla="*/ 30 w 30"/>
                <a:gd name="T57" fmla="*/ 68 h 44"/>
                <a:gd name="T58" fmla="*/ 30 w 30"/>
                <a:gd name="T59" fmla="*/ 66 h 44"/>
                <a:gd name="T60" fmla="*/ 28 w 30"/>
                <a:gd name="T61" fmla="*/ 66 h 44"/>
                <a:gd name="T62" fmla="*/ 27 w 30"/>
                <a:gd name="T63" fmla="*/ 66 h 44"/>
                <a:gd name="T64" fmla="*/ 24 w 30"/>
                <a:gd name="T65" fmla="*/ 65 h 44"/>
                <a:gd name="T66" fmla="*/ 24 w 30"/>
                <a:gd name="T67" fmla="*/ 63 h 44"/>
                <a:gd name="T68" fmla="*/ 24 w 30"/>
                <a:gd name="T69" fmla="*/ 63 h 44"/>
                <a:gd name="T70" fmla="*/ 22 w 30"/>
                <a:gd name="T71" fmla="*/ 63 h 44"/>
                <a:gd name="T72" fmla="*/ 20 w 30"/>
                <a:gd name="T73" fmla="*/ 63 h 44"/>
                <a:gd name="T74" fmla="*/ 17 w 30"/>
                <a:gd name="T75" fmla="*/ 60 h 44"/>
                <a:gd name="T76" fmla="*/ 17 w 30"/>
                <a:gd name="T77" fmla="*/ 60 h 44"/>
                <a:gd name="T78" fmla="*/ 17 w 30"/>
                <a:gd name="T79" fmla="*/ 62 h 44"/>
                <a:gd name="T80" fmla="*/ 16 w 30"/>
                <a:gd name="T81" fmla="*/ 59 h 44"/>
                <a:gd name="T82" fmla="*/ 16 w 30"/>
                <a:gd name="T83" fmla="*/ 59 h 44"/>
                <a:gd name="T84" fmla="*/ 13 w 30"/>
                <a:gd name="T85" fmla="*/ 57 h 44"/>
                <a:gd name="T86" fmla="*/ 13 w 30"/>
                <a:gd name="T87" fmla="*/ 56 h 44"/>
                <a:gd name="T88" fmla="*/ 6 w 30"/>
                <a:gd name="T89" fmla="*/ 51 h 44"/>
                <a:gd name="T90" fmla="*/ 5 w 30"/>
                <a:gd name="T91" fmla="*/ 49 h 44"/>
                <a:gd name="T92" fmla="*/ 3 w 30"/>
                <a:gd name="T93" fmla="*/ 48 h 44"/>
                <a:gd name="T94" fmla="*/ 3 w 30"/>
                <a:gd name="T95" fmla="*/ 48 h 44"/>
                <a:gd name="T96" fmla="*/ 3 w 30"/>
                <a:gd name="T97" fmla="*/ 48 h 44"/>
                <a:gd name="T98" fmla="*/ 2 w 30"/>
                <a:gd name="T99" fmla="*/ 48 h 44"/>
                <a:gd name="T100" fmla="*/ 2 w 30"/>
                <a:gd name="T101" fmla="*/ 48 h 44"/>
                <a:gd name="T102" fmla="*/ 0 w 30"/>
                <a:gd name="T103" fmla="*/ 46 h 44"/>
                <a:gd name="T104" fmla="*/ 9 w 30"/>
                <a:gd name="T105" fmla="*/ 19 h 44"/>
                <a:gd name="T106" fmla="*/ 31 w 30"/>
                <a:gd name="T107" fmla="*/ 0 h 44"/>
                <a:gd name="T108" fmla="*/ 31 w 30"/>
                <a:gd name="T109" fmla="*/ 0 h 4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0"/>
                <a:gd name="T166" fmla="*/ 0 h 44"/>
                <a:gd name="T167" fmla="*/ 30 w 30"/>
                <a:gd name="T168" fmla="*/ 44 h 4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0" h="44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10"/>
                    <a:pt x="24" y="11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5" y="15"/>
                    <a:pt x="25" y="16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7" y="16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7" y="18"/>
                    <a:pt x="27" y="19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8" y="28"/>
                  </a:cubicBezTo>
                  <a:cubicBezTo>
                    <a:pt x="29" y="28"/>
                    <a:pt x="29" y="29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8" y="33"/>
                    <a:pt x="27" y="32"/>
                    <a:pt x="29" y="35"/>
                  </a:cubicBezTo>
                  <a:cubicBezTo>
                    <a:pt x="30" y="36"/>
                    <a:pt x="21" y="42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2"/>
                    <a:pt x="17" y="42"/>
                  </a:cubicBezTo>
                  <a:cubicBezTo>
                    <a:pt x="17" y="42"/>
                    <a:pt x="17" y="42"/>
                    <a:pt x="17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6" y="42"/>
                    <a:pt x="16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3" y="41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3" y="40"/>
                    <a:pt x="12" y="40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7"/>
                    <a:pt x="9" y="37"/>
                    <a:pt x="8" y="37"/>
                  </a:cubicBezTo>
                  <a:cubicBezTo>
                    <a:pt x="8" y="37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6" y="35"/>
                    <a:pt x="5" y="34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4" y="33"/>
                    <a:pt x="4" y="32"/>
                    <a:pt x="4" y="32"/>
                  </a:cubicBezTo>
                  <a:cubicBezTo>
                    <a:pt x="4" y="32"/>
                    <a:pt x="4" y="31"/>
                    <a:pt x="3" y="32"/>
                  </a:cubicBezTo>
                  <a:cubicBezTo>
                    <a:pt x="3" y="31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4"/>
                    <a:pt x="4" y="17"/>
                    <a:pt x="6" y="12"/>
                  </a:cubicBezTo>
                  <a:cubicBezTo>
                    <a:pt x="7" y="9"/>
                    <a:pt x="10" y="7"/>
                    <a:pt x="12" y="6"/>
                  </a:cubicBezTo>
                  <a:cubicBezTo>
                    <a:pt x="15" y="4"/>
                    <a:pt x="17" y="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9" name="Freeform 10958" descr="© INSCALE GmbH, 05.05.2010&#10;http://www.presentationload.com/">
              <a:extLst>
                <a:ext uri="{FF2B5EF4-FFF2-40B4-BE49-F238E27FC236}">
                  <a16:creationId xmlns:a16="http://schemas.microsoft.com/office/drawing/2014/main" id="{5A97C5F0-4E67-4B47-AC2E-BC4F5FB5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652"/>
              <a:ext cx="44" cy="53"/>
            </a:xfrm>
            <a:custGeom>
              <a:avLst/>
              <a:gdLst>
                <a:gd name="T0" fmla="*/ 31 w 28"/>
                <a:gd name="T1" fmla="*/ 8 h 34"/>
                <a:gd name="T2" fmla="*/ 33 w 28"/>
                <a:gd name="T3" fmla="*/ 8 h 34"/>
                <a:gd name="T4" fmla="*/ 33 w 28"/>
                <a:gd name="T5" fmla="*/ 9 h 34"/>
                <a:gd name="T6" fmla="*/ 36 w 28"/>
                <a:gd name="T7" fmla="*/ 17 h 34"/>
                <a:gd name="T8" fmla="*/ 36 w 28"/>
                <a:gd name="T9" fmla="*/ 17 h 34"/>
                <a:gd name="T10" fmla="*/ 36 w 28"/>
                <a:gd name="T11" fmla="*/ 17 h 34"/>
                <a:gd name="T12" fmla="*/ 36 w 28"/>
                <a:gd name="T13" fmla="*/ 19 h 34"/>
                <a:gd name="T14" fmla="*/ 38 w 28"/>
                <a:gd name="T15" fmla="*/ 19 h 34"/>
                <a:gd name="T16" fmla="*/ 38 w 28"/>
                <a:gd name="T17" fmla="*/ 19 h 34"/>
                <a:gd name="T18" fmla="*/ 38 w 28"/>
                <a:gd name="T19" fmla="*/ 19 h 34"/>
                <a:gd name="T20" fmla="*/ 38 w 28"/>
                <a:gd name="T21" fmla="*/ 19 h 34"/>
                <a:gd name="T22" fmla="*/ 39 w 28"/>
                <a:gd name="T23" fmla="*/ 19 h 34"/>
                <a:gd name="T24" fmla="*/ 39 w 28"/>
                <a:gd name="T25" fmla="*/ 19 h 34"/>
                <a:gd name="T26" fmla="*/ 39 w 28"/>
                <a:gd name="T27" fmla="*/ 19 h 34"/>
                <a:gd name="T28" fmla="*/ 39 w 28"/>
                <a:gd name="T29" fmla="*/ 19 h 34"/>
                <a:gd name="T30" fmla="*/ 41 w 28"/>
                <a:gd name="T31" fmla="*/ 19 h 34"/>
                <a:gd name="T32" fmla="*/ 41 w 28"/>
                <a:gd name="T33" fmla="*/ 20 h 34"/>
                <a:gd name="T34" fmla="*/ 41 w 28"/>
                <a:gd name="T35" fmla="*/ 20 h 34"/>
                <a:gd name="T36" fmla="*/ 41 w 28"/>
                <a:gd name="T37" fmla="*/ 20 h 34"/>
                <a:gd name="T38" fmla="*/ 41 w 28"/>
                <a:gd name="T39" fmla="*/ 20 h 34"/>
                <a:gd name="T40" fmla="*/ 42 w 28"/>
                <a:gd name="T41" fmla="*/ 23 h 34"/>
                <a:gd name="T42" fmla="*/ 42 w 28"/>
                <a:gd name="T43" fmla="*/ 23 h 34"/>
                <a:gd name="T44" fmla="*/ 42 w 28"/>
                <a:gd name="T45" fmla="*/ 30 h 34"/>
                <a:gd name="T46" fmla="*/ 44 w 28"/>
                <a:gd name="T47" fmla="*/ 30 h 34"/>
                <a:gd name="T48" fmla="*/ 44 w 28"/>
                <a:gd name="T49" fmla="*/ 30 h 34"/>
                <a:gd name="T50" fmla="*/ 44 w 28"/>
                <a:gd name="T51" fmla="*/ 31 h 34"/>
                <a:gd name="T52" fmla="*/ 44 w 28"/>
                <a:gd name="T53" fmla="*/ 33 h 34"/>
                <a:gd name="T54" fmla="*/ 35 w 28"/>
                <a:gd name="T55" fmla="*/ 42 h 34"/>
                <a:gd name="T56" fmla="*/ 5 w 28"/>
                <a:gd name="T57" fmla="*/ 25 h 34"/>
                <a:gd name="T58" fmla="*/ 13 w 28"/>
                <a:gd name="T59" fmla="*/ 8 h 34"/>
                <a:gd name="T60" fmla="*/ 19 w 28"/>
                <a:gd name="T61" fmla="*/ 3 h 34"/>
                <a:gd name="T62" fmla="*/ 20 w 28"/>
                <a:gd name="T63" fmla="*/ 3 h 34"/>
                <a:gd name="T64" fmla="*/ 20 w 28"/>
                <a:gd name="T65" fmla="*/ 3 h 34"/>
                <a:gd name="T66" fmla="*/ 20 w 28"/>
                <a:gd name="T67" fmla="*/ 3 h 34"/>
                <a:gd name="T68" fmla="*/ 20 w 28"/>
                <a:gd name="T69" fmla="*/ 3 h 34"/>
                <a:gd name="T70" fmla="*/ 22 w 28"/>
                <a:gd name="T71" fmla="*/ 3 h 34"/>
                <a:gd name="T72" fmla="*/ 22 w 28"/>
                <a:gd name="T73" fmla="*/ 3 h 34"/>
                <a:gd name="T74" fmla="*/ 22 w 28"/>
                <a:gd name="T75" fmla="*/ 5 h 34"/>
                <a:gd name="T76" fmla="*/ 22 w 28"/>
                <a:gd name="T77" fmla="*/ 5 h 34"/>
                <a:gd name="T78" fmla="*/ 24 w 28"/>
                <a:gd name="T79" fmla="*/ 5 h 34"/>
                <a:gd name="T80" fmla="*/ 24 w 28"/>
                <a:gd name="T81" fmla="*/ 0 h 34"/>
                <a:gd name="T82" fmla="*/ 25 w 28"/>
                <a:gd name="T83" fmla="*/ 2 h 34"/>
                <a:gd name="T84" fmla="*/ 25 w 28"/>
                <a:gd name="T85" fmla="*/ 0 h 34"/>
                <a:gd name="T86" fmla="*/ 25 w 28"/>
                <a:gd name="T87" fmla="*/ 0 h 34"/>
                <a:gd name="T88" fmla="*/ 25 w 28"/>
                <a:gd name="T89" fmla="*/ 0 h 34"/>
                <a:gd name="T90" fmla="*/ 25 w 28"/>
                <a:gd name="T91" fmla="*/ 0 h 34"/>
                <a:gd name="T92" fmla="*/ 25 w 28"/>
                <a:gd name="T93" fmla="*/ 0 h 34"/>
                <a:gd name="T94" fmla="*/ 27 w 28"/>
                <a:gd name="T95" fmla="*/ 0 h 34"/>
                <a:gd name="T96" fmla="*/ 28 w 28"/>
                <a:gd name="T97" fmla="*/ 3 h 34"/>
                <a:gd name="T98" fmla="*/ 30 w 28"/>
                <a:gd name="T99" fmla="*/ 5 h 34"/>
                <a:gd name="T100" fmla="*/ 30 w 28"/>
                <a:gd name="T101" fmla="*/ 5 h 34"/>
                <a:gd name="T102" fmla="*/ 31 w 28"/>
                <a:gd name="T103" fmla="*/ 6 h 34"/>
                <a:gd name="T104" fmla="*/ 31 w 28"/>
                <a:gd name="T105" fmla="*/ 6 h 34"/>
                <a:gd name="T106" fmla="*/ 31 w 28"/>
                <a:gd name="T107" fmla="*/ 8 h 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"/>
                <a:gd name="T163" fmla="*/ 0 h 34"/>
                <a:gd name="T164" fmla="*/ 28 w 28"/>
                <a:gd name="T165" fmla="*/ 34 h 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" h="34"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8"/>
                    <a:pt x="22" y="9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6"/>
                    <a:pt x="28" y="16"/>
                  </a:cubicBezTo>
                  <a:cubicBezTo>
                    <a:pt x="28" y="17"/>
                    <a:pt x="27" y="18"/>
                    <a:pt x="27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8" y="25"/>
                    <a:pt x="23" y="26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cubicBezTo>
                    <a:pt x="8" y="28"/>
                    <a:pt x="6" y="22"/>
                    <a:pt x="3" y="16"/>
                  </a:cubicBezTo>
                  <a:cubicBezTo>
                    <a:pt x="3" y="14"/>
                    <a:pt x="0" y="10"/>
                    <a:pt x="0" y="8"/>
                  </a:cubicBezTo>
                  <a:cubicBezTo>
                    <a:pt x="1" y="7"/>
                    <a:pt x="7" y="3"/>
                    <a:pt x="8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0" name="Freeform 10959" descr="© INSCALE GmbH, 05.05.2010&#10;http://www.presentationload.com/">
              <a:extLst>
                <a:ext uri="{FF2B5EF4-FFF2-40B4-BE49-F238E27FC236}">
                  <a16:creationId xmlns:a16="http://schemas.microsoft.com/office/drawing/2014/main" id="{7E695F54-7B63-044C-B859-ABA176BBD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52"/>
              <a:ext cx="41" cy="40"/>
            </a:xfrm>
            <a:custGeom>
              <a:avLst/>
              <a:gdLst>
                <a:gd name="T0" fmla="*/ 2 w 26"/>
                <a:gd name="T1" fmla="*/ 5 h 26"/>
                <a:gd name="T2" fmla="*/ 3 w 26"/>
                <a:gd name="T3" fmla="*/ 5 h 26"/>
                <a:gd name="T4" fmla="*/ 3 w 26"/>
                <a:gd name="T5" fmla="*/ 3 h 26"/>
                <a:gd name="T6" fmla="*/ 3 w 26"/>
                <a:gd name="T7" fmla="*/ 3 h 26"/>
                <a:gd name="T8" fmla="*/ 6 w 26"/>
                <a:gd name="T9" fmla="*/ 2 h 26"/>
                <a:gd name="T10" fmla="*/ 9 w 26"/>
                <a:gd name="T11" fmla="*/ 2 h 26"/>
                <a:gd name="T12" fmla="*/ 19 w 26"/>
                <a:gd name="T13" fmla="*/ 2 h 26"/>
                <a:gd name="T14" fmla="*/ 24 w 26"/>
                <a:gd name="T15" fmla="*/ 0 h 26"/>
                <a:gd name="T16" fmla="*/ 24 w 26"/>
                <a:gd name="T17" fmla="*/ 2 h 26"/>
                <a:gd name="T18" fmla="*/ 28 w 26"/>
                <a:gd name="T19" fmla="*/ 2 h 26"/>
                <a:gd name="T20" fmla="*/ 39 w 26"/>
                <a:gd name="T21" fmla="*/ 2 h 26"/>
                <a:gd name="T22" fmla="*/ 35 w 26"/>
                <a:gd name="T23" fmla="*/ 32 h 26"/>
                <a:gd name="T24" fmla="*/ 32 w 26"/>
                <a:gd name="T25" fmla="*/ 37 h 26"/>
                <a:gd name="T26" fmla="*/ 30 w 26"/>
                <a:gd name="T27" fmla="*/ 35 h 26"/>
                <a:gd name="T28" fmla="*/ 30 w 26"/>
                <a:gd name="T29" fmla="*/ 35 h 26"/>
                <a:gd name="T30" fmla="*/ 30 w 26"/>
                <a:gd name="T31" fmla="*/ 34 h 26"/>
                <a:gd name="T32" fmla="*/ 30 w 26"/>
                <a:gd name="T33" fmla="*/ 34 h 26"/>
                <a:gd name="T34" fmla="*/ 30 w 26"/>
                <a:gd name="T35" fmla="*/ 32 h 26"/>
                <a:gd name="T36" fmla="*/ 28 w 26"/>
                <a:gd name="T37" fmla="*/ 32 h 26"/>
                <a:gd name="T38" fmla="*/ 28 w 26"/>
                <a:gd name="T39" fmla="*/ 34 h 26"/>
                <a:gd name="T40" fmla="*/ 28 w 26"/>
                <a:gd name="T41" fmla="*/ 34 h 26"/>
                <a:gd name="T42" fmla="*/ 27 w 26"/>
                <a:gd name="T43" fmla="*/ 34 h 26"/>
                <a:gd name="T44" fmla="*/ 27 w 26"/>
                <a:gd name="T45" fmla="*/ 32 h 26"/>
                <a:gd name="T46" fmla="*/ 25 w 26"/>
                <a:gd name="T47" fmla="*/ 32 h 26"/>
                <a:gd name="T48" fmla="*/ 25 w 26"/>
                <a:gd name="T49" fmla="*/ 32 h 26"/>
                <a:gd name="T50" fmla="*/ 24 w 26"/>
                <a:gd name="T51" fmla="*/ 32 h 26"/>
                <a:gd name="T52" fmla="*/ 24 w 26"/>
                <a:gd name="T53" fmla="*/ 31 h 26"/>
                <a:gd name="T54" fmla="*/ 24 w 26"/>
                <a:gd name="T55" fmla="*/ 31 h 26"/>
                <a:gd name="T56" fmla="*/ 22 w 26"/>
                <a:gd name="T57" fmla="*/ 29 h 26"/>
                <a:gd name="T58" fmla="*/ 22 w 26"/>
                <a:gd name="T59" fmla="*/ 31 h 26"/>
                <a:gd name="T60" fmla="*/ 19 w 26"/>
                <a:gd name="T61" fmla="*/ 29 h 26"/>
                <a:gd name="T62" fmla="*/ 17 w 26"/>
                <a:gd name="T63" fmla="*/ 28 h 26"/>
                <a:gd name="T64" fmla="*/ 17 w 26"/>
                <a:gd name="T65" fmla="*/ 28 h 26"/>
                <a:gd name="T66" fmla="*/ 17 w 26"/>
                <a:gd name="T67" fmla="*/ 28 h 26"/>
                <a:gd name="T68" fmla="*/ 14 w 26"/>
                <a:gd name="T69" fmla="*/ 28 h 26"/>
                <a:gd name="T70" fmla="*/ 14 w 26"/>
                <a:gd name="T71" fmla="*/ 26 h 26"/>
                <a:gd name="T72" fmla="*/ 13 w 26"/>
                <a:gd name="T73" fmla="*/ 23 h 26"/>
                <a:gd name="T74" fmla="*/ 13 w 26"/>
                <a:gd name="T75" fmla="*/ 22 h 26"/>
                <a:gd name="T76" fmla="*/ 11 w 26"/>
                <a:gd name="T77" fmla="*/ 20 h 26"/>
                <a:gd name="T78" fmla="*/ 11 w 26"/>
                <a:gd name="T79" fmla="*/ 20 h 26"/>
                <a:gd name="T80" fmla="*/ 9 w 26"/>
                <a:gd name="T81" fmla="*/ 22 h 26"/>
                <a:gd name="T82" fmla="*/ 8 w 26"/>
                <a:gd name="T83" fmla="*/ 20 h 26"/>
                <a:gd name="T84" fmla="*/ 6 w 26"/>
                <a:gd name="T85" fmla="*/ 18 h 26"/>
                <a:gd name="T86" fmla="*/ 5 w 26"/>
                <a:gd name="T87" fmla="*/ 18 h 26"/>
                <a:gd name="T88" fmla="*/ 6 w 26"/>
                <a:gd name="T89" fmla="*/ 17 h 26"/>
                <a:gd name="T90" fmla="*/ 5 w 26"/>
                <a:gd name="T91" fmla="*/ 15 h 26"/>
                <a:gd name="T92" fmla="*/ 5 w 26"/>
                <a:gd name="T93" fmla="*/ 15 h 26"/>
                <a:gd name="T94" fmla="*/ 3 w 26"/>
                <a:gd name="T95" fmla="*/ 15 h 26"/>
                <a:gd name="T96" fmla="*/ 3 w 26"/>
                <a:gd name="T97" fmla="*/ 15 h 26"/>
                <a:gd name="T98" fmla="*/ 3 w 26"/>
                <a:gd name="T99" fmla="*/ 12 h 26"/>
                <a:gd name="T100" fmla="*/ 2 w 26"/>
                <a:gd name="T101" fmla="*/ 11 h 26"/>
                <a:gd name="T102" fmla="*/ 2 w 26"/>
                <a:gd name="T103" fmla="*/ 11 h 26"/>
                <a:gd name="T104" fmla="*/ 2 w 26"/>
                <a:gd name="T105" fmla="*/ 9 h 26"/>
                <a:gd name="T106" fmla="*/ 2 w 26"/>
                <a:gd name="T107" fmla="*/ 5 h 26"/>
                <a:gd name="T108" fmla="*/ 0 w 26"/>
                <a:gd name="T109" fmla="*/ 5 h 26"/>
                <a:gd name="T110" fmla="*/ 2 w 26"/>
                <a:gd name="T111" fmla="*/ 5 h 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"/>
                <a:gd name="T169" fmla="*/ 0 h 26"/>
                <a:gd name="T170" fmla="*/ 26 w 26"/>
                <a:gd name="T171" fmla="*/ 26 h 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" h="26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1" y="1"/>
                    <a:pt x="23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4"/>
                    <a:pt x="26" y="11"/>
                    <a:pt x="25" y="12"/>
                  </a:cubicBezTo>
                  <a:cubicBezTo>
                    <a:pt x="25" y="16"/>
                    <a:pt x="24" y="17"/>
                    <a:pt x="22" y="21"/>
                  </a:cubicBezTo>
                  <a:cubicBezTo>
                    <a:pt x="22" y="22"/>
                    <a:pt x="21" y="24"/>
                    <a:pt x="21" y="26"/>
                  </a:cubicBezTo>
                  <a:cubicBezTo>
                    <a:pt x="21" y="25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8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1" name="Freeform 10960" descr="© INSCALE GmbH, 05.05.2010&#10;http://www.presentationload.com/">
              <a:extLst>
                <a:ext uri="{FF2B5EF4-FFF2-40B4-BE49-F238E27FC236}">
                  <a16:creationId xmlns:a16="http://schemas.microsoft.com/office/drawing/2014/main" id="{E6DA8D1D-51BF-DA45-B821-55EAF459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658"/>
              <a:ext cx="36" cy="44"/>
            </a:xfrm>
            <a:custGeom>
              <a:avLst/>
              <a:gdLst>
                <a:gd name="T0" fmla="*/ 36 w 23"/>
                <a:gd name="T1" fmla="*/ 6 h 28"/>
                <a:gd name="T2" fmla="*/ 27 w 23"/>
                <a:gd name="T3" fmla="*/ 35 h 28"/>
                <a:gd name="T4" fmla="*/ 28 w 23"/>
                <a:gd name="T5" fmla="*/ 38 h 28"/>
                <a:gd name="T6" fmla="*/ 17 w 23"/>
                <a:gd name="T7" fmla="*/ 42 h 28"/>
                <a:gd name="T8" fmla="*/ 6 w 23"/>
                <a:gd name="T9" fmla="*/ 36 h 28"/>
                <a:gd name="T10" fmla="*/ 0 w 23"/>
                <a:gd name="T11" fmla="*/ 16 h 28"/>
                <a:gd name="T12" fmla="*/ 5 w 23"/>
                <a:gd name="T13" fmla="*/ 5 h 28"/>
                <a:gd name="T14" fmla="*/ 17 w 23"/>
                <a:gd name="T15" fmla="*/ 3 h 28"/>
                <a:gd name="T16" fmla="*/ 28 w 23"/>
                <a:gd name="T17" fmla="*/ 0 h 28"/>
                <a:gd name="T18" fmla="*/ 34 w 23"/>
                <a:gd name="T19" fmla="*/ 3 h 28"/>
                <a:gd name="T20" fmla="*/ 36 w 23"/>
                <a:gd name="T21" fmla="*/ 6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8"/>
                <a:gd name="T35" fmla="*/ 23 w 23"/>
                <a:gd name="T36" fmla="*/ 28 h 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8">
                  <a:moveTo>
                    <a:pt x="23" y="4"/>
                  </a:moveTo>
                  <a:cubicBezTo>
                    <a:pt x="21" y="10"/>
                    <a:pt x="19" y="16"/>
                    <a:pt x="17" y="22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6" y="25"/>
                    <a:pt x="13" y="26"/>
                    <a:pt x="11" y="27"/>
                  </a:cubicBezTo>
                  <a:cubicBezTo>
                    <a:pt x="8" y="28"/>
                    <a:pt x="6" y="25"/>
                    <a:pt x="4" y="23"/>
                  </a:cubicBezTo>
                  <a:cubicBezTo>
                    <a:pt x="2" y="22"/>
                    <a:pt x="0" y="12"/>
                    <a:pt x="0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5" y="2"/>
                    <a:pt x="9" y="3"/>
                    <a:pt x="11" y="2"/>
                  </a:cubicBezTo>
                  <a:cubicBezTo>
                    <a:pt x="14" y="2"/>
                    <a:pt x="16" y="0"/>
                    <a:pt x="18" y="0"/>
                  </a:cubicBezTo>
                  <a:cubicBezTo>
                    <a:pt x="19" y="0"/>
                    <a:pt x="21" y="1"/>
                    <a:pt x="22" y="2"/>
                  </a:cubicBezTo>
                  <a:cubicBezTo>
                    <a:pt x="23" y="2"/>
                    <a:pt x="23" y="3"/>
                    <a:pt x="23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2" name="Freeform 10961" descr="© INSCALE GmbH, 05.05.2010&#10;http://www.presentationload.com/">
              <a:extLst>
                <a:ext uri="{FF2B5EF4-FFF2-40B4-BE49-F238E27FC236}">
                  <a16:creationId xmlns:a16="http://schemas.microsoft.com/office/drawing/2014/main" id="{9C3FB1AF-28A8-FA41-B3CB-186BBF57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658"/>
              <a:ext cx="40" cy="36"/>
            </a:xfrm>
            <a:custGeom>
              <a:avLst/>
              <a:gdLst>
                <a:gd name="T0" fmla="*/ 18 w 26"/>
                <a:gd name="T1" fmla="*/ 0 h 23"/>
                <a:gd name="T2" fmla="*/ 18 w 26"/>
                <a:gd name="T3" fmla="*/ 3 h 23"/>
                <a:gd name="T4" fmla="*/ 22 w 26"/>
                <a:gd name="T5" fmla="*/ 6 h 23"/>
                <a:gd name="T6" fmla="*/ 22 w 26"/>
                <a:gd name="T7" fmla="*/ 6 h 23"/>
                <a:gd name="T8" fmla="*/ 23 w 26"/>
                <a:gd name="T9" fmla="*/ 8 h 23"/>
                <a:gd name="T10" fmla="*/ 31 w 26"/>
                <a:gd name="T11" fmla="*/ 11 h 23"/>
                <a:gd name="T12" fmla="*/ 34 w 26"/>
                <a:gd name="T13" fmla="*/ 13 h 23"/>
                <a:gd name="T14" fmla="*/ 38 w 26"/>
                <a:gd name="T15" fmla="*/ 17 h 23"/>
                <a:gd name="T16" fmla="*/ 37 w 26"/>
                <a:gd name="T17" fmla="*/ 19 h 23"/>
                <a:gd name="T18" fmla="*/ 37 w 26"/>
                <a:gd name="T19" fmla="*/ 19 h 23"/>
                <a:gd name="T20" fmla="*/ 28 w 26"/>
                <a:gd name="T21" fmla="*/ 36 h 23"/>
                <a:gd name="T22" fmla="*/ 28 w 26"/>
                <a:gd name="T23" fmla="*/ 36 h 23"/>
                <a:gd name="T24" fmla="*/ 26 w 26"/>
                <a:gd name="T25" fmla="*/ 36 h 23"/>
                <a:gd name="T26" fmla="*/ 25 w 26"/>
                <a:gd name="T27" fmla="*/ 36 h 23"/>
                <a:gd name="T28" fmla="*/ 23 w 26"/>
                <a:gd name="T29" fmla="*/ 34 h 23"/>
                <a:gd name="T30" fmla="*/ 22 w 26"/>
                <a:gd name="T31" fmla="*/ 34 h 23"/>
                <a:gd name="T32" fmla="*/ 22 w 26"/>
                <a:gd name="T33" fmla="*/ 34 h 23"/>
                <a:gd name="T34" fmla="*/ 20 w 26"/>
                <a:gd name="T35" fmla="*/ 33 h 23"/>
                <a:gd name="T36" fmla="*/ 18 w 26"/>
                <a:gd name="T37" fmla="*/ 33 h 23"/>
                <a:gd name="T38" fmla="*/ 18 w 26"/>
                <a:gd name="T39" fmla="*/ 33 h 23"/>
                <a:gd name="T40" fmla="*/ 17 w 26"/>
                <a:gd name="T41" fmla="*/ 33 h 23"/>
                <a:gd name="T42" fmla="*/ 17 w 26"/>
                <a:gd name="T43" fmla="*/ 33 h 23"/>
                <a:gd name="T44" fmla="*/ 15 w 26"/>
                <a:gd name="T45" fmla="*/ 33 h 23"/>
                <a:gd name="T46" fmla="*/ 15 w 26"/>
                <a:gd name="T47" fmla="*/ 33 h 23"/>
                <a:gd name="T48" fmla="*/ 15 w 26"/>
                <a:gd name="T49" fmla="*/ 33 h 23"/>
                <a:gd name="T50" fmla="*/ 14 w 26"/>
                <a:gd name="T51" fmla="*/ 31 h 23"/>
                <a:gd name="T52" fmla="*/ 14 w 26"/>
                <a:gd name="T53" fmla="*/ 31 h 23"/>
                <a:gd name="T54" fmla="*/ 14 w 26"/>
                <a:gd name="T55" fmla="*/ 31 h 23"/>
                <a:gd name="T56" fmla="*/ 12 w 26"/>
                <a:gd name="T57" fmla="*/ 30 h 23"/>
                <a:gd name="T58" fmla="*/ 11 w 26"/>
                <a:gd name="T59" fmla="*/ 30 h 23"/>
                <a:gd name="T60" fmla="*/ 9 w 26"/>
                <a:gd name="T61" fmla="*/ 28 h 23"/>
                <a:gd name="T62" fmla="*/ 9 w 26"/>
                <a:gd name="T63" fmla="*/ 28 h 23"/>
                <a:gd name="T64" fmla="*/ 8 w 26"/>
                <a:gd name="T65" fmla="*/ 28 h 23"/>
                <a:gd name="T66" fmla="*/ 8 w 26"/>
                <a:gd name="T67" fmla="*/ 28 h 23"/>
                <a:gd name="T68" fmla="*/ 8 w 26"/>
                <a:gd name="T69" fmla="*/ 27 h 23"/>
                <a:gd name="T70" fmla="*/ 8 w 26"/>
                <a:gd name="T71" fmla="*/ 27 h 23"/>
                <a:gd name="T72" fmla="*/ 6 w 26"/>
                <a:gd name="T73" fmla="*/ 27 h 23"/>
                <a:gd name="T74" fmla="*/ 6 w 26"/>
                <a:gd name="T75" fmla="*/ 25 h 23"/>
                <a:gd name="T76" fmla="*/ 6 w 26"/>
                <a:gd name="T77" fmla="*/ 23 h 23"/>
                <a:gd name="T78" fmla="*/ 5 w 26"/>
                <a:gd name="T79" fmla="*/ 22 h 23"/>
                <a:gd name="T80" fmla="*/ 5 w 26"/>
                <a:gd name="T81" fmla="*/ 20 h 23"/>
                <a:gd name="T82" fmla="*/ 2 w 26"/>
                <a:gd name="T83" fmla="*/ 17 h 23"/>
                <a:gd name="T84" fmla="*/ 2 w 26"/>
                <a:gd name="T85" fmla="*/ 17 h 23"/>
                <a:gd name="T86" fmla="*/ 2 w 26"/>
                <a:gd name="T87" fmla="*/ 17 h 23"/>
                <a:gd name="T88" fmla="*/ 0 w 26"/>
                <a:gd name="T89" fmla="*/ 17 h 23"/>
                <a:gd name="T90" fmla="*/ 15 w 26"/>
                <a:gd name="T91" fmla="*/ 0 h 23"/>
                <a:gd name="T92" fmla="*/ 18 w 26"/>
                <a:gd name="T93" fmla="*/ 0 h 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6"/>
                <a:gd name="T142" fmla="*/ 0 h 23"/>
                <a:gd name="T143" fmla="*/ 26 w 26"/>
                <a:gd name="T144" fmla="*/ 23 h 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6" h="23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3"/>
                    <a:pt x="13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7" y="5"/>
                  </a:cubicBezTo>
                  <a:cubicBezTo>
                    <a:pt x="18" y="5"/>
                    <a:pt x="19" y="6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22" y="8"/>
                    <a:pt x="26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4"/>
                    <a:pt x="20" y="18"/>
                    <a:pt x="18" y="17"/>
                  </a:cubicBezTo>
                  <a:cubicBezTo>
                    <a:pt x="18" y="19"/>
                    <a:pt x="18" y="21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4" y="5"/>
                    <a:pt x="6" y="4"/>
                  </a:cubicBezTo>
                  <a:cubicBezTo>
                    <a:pt x="7" y="3"/>
                    <a:pt x="10" y="2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3" name="Freeform 10962" descr="© INSCALE GmbH, 05.05.2010&#10;http://www.presentationload.com/">
              <a:extLst>
                <a:ext uri="{FF2B5EF4-FFF2-40B4-BE49-F238E27FC236}">
                  <a16:creationId xmlns:a16="http://schemas.microsoft.com/office/drawing/2014/main" id="{E475FB86-FEEC-BE40-9CDC-C2BAE79A7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664"/>
              <a:ext cx="37" cy="56"/>
            </a:xfrm>
            <a:custGeom>
              <a:avLst/>
              <a:gdLst>
                <a:gd name="T0" fmla="*/ 11 w 24"/>
                <a:gd name="T1" fmla="*/ 8 h 36"/>
                <a:gd name="T2" fmla="*/ 20 w 24"/>
                <a:gd name="T3" fmla="*/ 0 h 36"/>
                <a:gd name="T4" fmla="*/ 32 w 24"/>
                <a:gd name="T5" fmla="*/ 31 h 36"/>
                <a:gd name="T6" fmla="*/ 35 w 24"/>
                <a:gd name="T7" fmla="*/ 37 h 36"/>
                <a:gd name="T8" fmla="*/ 32 w 24"/>
                <a:gd name="T9" fmla="*/ 42 h 36"/>
                <a:gd name="T10" fmla="*/ 20 w 24"/>
                <a:gd name="T11" fmla="*/ 50 h 36"/>
                <a:gd name="T12" fmla="*/ 12 w 24"/>
                <a:gd name="T13" fmla="*/ 56 h 36"/>
                <a:gd name="T14" fmla="*/ 9 w 24"/>
                <a:gd name="T15" fmla="*/ 48 h 36"/>
                <a:gd name="T16" fmla="*/ 8 w 24"/>
                <a:gd name="T17" fmla="*/ 40 h 36"/>
                <a:gd name="T18" fmla="*/ 6 w 24"/>
                <a:gd name="T19" fmla="*/ 31 h 36"/>
                <a:gd name="T20" fmla="*/ 2 w 24"/>
                <a:gd name="T21" fmla="*/ 30 h 36"/>
                <a:gd name="T22" fmla="*/ 2 w 24"/>
                <a:gd name="T23" fmla="*/ 20 h 36"/>
                <a:gd name="T24" fmla="*/ 12 w 24"/>
                <a:gd name="T25" fmla="*/ 12 h 36"/>
                <a:gd name="T26" fmla="*/ 11 w 24"/>
                <a:gd name="T27" fmla="*/ 8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"/>
                <a:gd name="T43" fmla="*/ 0 h 36"/>
                <a:gd name="T44" fmla="*/ 24 w 24"/>
                <a:gd name="T45" fmla="*/ 36 h 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" h="36">
                  <a:moveTo>
                    <a:pt x="7" y="5"/>
                  </a:moveTo>
                  <a:cubicBezTo>
                    <a:pt x="9" y="3"/>
                    <a:pt x="11" y="2"/>
                    <a:pt x="13" y="0"/>
                  </a:cubicBezTo>
                  <a:cubicBezTo>
                    <a:pt x="16" y="7"/>
                    <a:pt x="19" y="13"/>
                    <a:pt x="21" y="20"/>
                  </a:cubicBezTo>
                  <a:cubicBezTo>
                    <a:pt x="22" y="21"/>
                    <a:pt x="23" y="23"/>
                    <a:pt x="23" y="24"/>
                  </a:cubicBezTo>
                  <a:cubicBezTo>
                    <a:pt x="24" y="26"/>
                    <a:pt x="23" y="26"/>
                    <a:pt x="21" y="27"/>
                  </a:cubicBezTo>
                  <a:cubicBezTo>
                    <a:pt x="19" y="29"/>
                    <a:pt x="15" y="33"/>
                    <a:pt x="13" y="32"/>
                  </a:cubicBezTo>
                  <a:cubicBezTo>
                    <a:pt x="13" y="34"/>
                    <a:pt x="9" y="35"/>
                    <a:pt x="8" y="36"/>
                  </a:cubicBezTo>
                  <a:cubicBezTo>
                    <a:pt x="9" y="33"/>
                    <a:pt x="7" y="33"/>
                    <a:pt x="6" y="31"/>
                  </a:cubicBezTo>
                  <a:cubicBezTo>
                    <a:pt x="5" y="30"/>
                    <a:pt x="4" y="27"/>
                    <a:pt x="5" y="26"/>
                  </a:cubicBezTo>
                  <a:cubicBezTo>
                    <a:pt x="5" y="24"/>
                    <a:pt x="5" y="22"/>
                    <a:pt x="4" y="20"/>
                  </a:cubicBezTo>
                  <a:cubicBezTo>
                    <a:pt x="3" y="19"/>
                    <a:pt x="2" y="20"/>
                    <a:pt x="1" y="19"/>
                  </a:cubicBezTo>
                  <a:cubicBezTo>
                    <a:pt x="0" y="17"/>
                    <a:pt x="1" y="14"/>
                    <a:pt x="1" y="13"/>
                  </a:cubicBezTo>
                  <a:cubicBezTo>
                    <a:pt x="3" y="14"/>
                    <a:pt x="6" y="9"/>
                    <a:pt x="8" y="8"/>
                  </a:cubicBezTo>
                  <a:cubicBezTo>
                    <a:pt x="7" y="7"/>
                    <a:pt x="8" y="6"/>
                    <a:pt x="7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4" name="Freeform 10963" descr="© INSCALE GmbH, 05.05.2010&#10;http://www.presentationload.com/">
              <a:extLst>
                <a:ext uri="{FF2B5EF4-FFF2-40B4-BE49-F238E27FC236}">
                  <a16:creationId xmlns:a16="http://schemas.microsoft.com/office/drawing/2014/main" id="{64399BA2-94AE-B94D-88EF-344EC1D8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667"/>
              <a:ext cx="39" cy="46"/>
            </a:xfrm>
            <a:custGeom>
              <a:avLst/>
              <a:gdLst>
                <a:gd name="T0" fmla="*/ 5 w 25"/>
                <a:gd name="T1" fmla="*/ 5 h 29"/>
                <a:gd name="T2" fmla="*/ 11 w 25"/>
                <a:gd name="T3" fmla="*/ 5 h 29"/>
                <a:gd name="T4" fmla="*/ 19 w 25"/>
                <a:gd name="T5" fmla="*/ 0 h 29"/>
                <a:gd name="T6" fmla="*/ 20 w 25"/>
                <a:gd name="T7" fmla="*/ 0 h 29"/>
                <a:gd name="T8" fmla="*/ 20 w 25"/>
                <a:gd name="T9" fmla="*/ 0 h 29"/>
                <a:gd name="T10" fmla="*/ 22 w 25"/>
                <a:gd name="T11" fmla="*/ 0 h 29"/>
                <a:gd name="T12" fmla="*/ 20 w 25"/>
                <a:gd name="T13" fmla="*/ 3 h 29"/>
                <a:gd name="T14" fmla="*/ 20 w 25"/>
                <a:gd name="T15" fmla="*/ 3 h 29"/>
                <a:gd name="T16" fmla="*/ 22 w 25"/>
                <a:gd name="T17" fmla="*/ 3 h 29"/>
                <a:gd name="T18" fmla="*/ 25 w 25"/>
                <a:gd name="T19" fmla="*/ 6 h 29"/>
                <a:gd name="T20" fmla="*/ 27 w 25"/>
                <a:gd name="T21" fmla="*/ 5 h 29"/>
                <a:gd name="T22" fmla="*/ 27 w 25"/>
                <a:gd name="T23" fmla="*/ 5 h 29"/>
                <a:gd name="T24" fmla="*/ 27 w 25"/>
                <a:gd name="T25" fmla="*/ 5 h 29"/>
                <a:gd name="T26" fmla="*/ 28 w 25"/>
                <a:gd name="T27" fmla="*/ 8 h 29"/>
                <a:gd name="T28" fmla="*/ 30 w 25"/>
                <a:gd name="T29" fmla="*/ 11 h 29"/>
                <a:gd name="T30" fmla="*/ 30 w 25"/>
                <a:gd name="T31" fmla="*/ 13 h 29"/>
                <a:gd name="T32" fmla="*/ 33 w 25"/>
                <a:gd name="T33" fmla="*/ 13 h 29"/>
                <a:gd name="T34" fmla="*/ 33 w 25"/>
                <a:gd name="T35" fmla="*/ 13 h 29"/>
                <a:gd name="T36" fmla="*/ 33 w 25"/>
                <a:gd name="T37" fmla="*/ 13 h 29"/>
                <a:gd name="T38" fmla="*/ 34 w 25"/>
                <a:gd name="T39" fmla="*/ 14 h 29"/>
                <a:gd name="T40" fmla="*/ 37 w 25"/>
                <a:gd name="T41" fmla="*/ 16 h 29"/>
                <a:gd name="T42" fmla="*/ 37 w 25"/>
                <a:gd name="T43" fmla="*/ 14 h 29"/>
                <a:gd name="T44" fmla="*/ 39 w 25"/>
                <a:gd name="T45" fmla="*/ 16 h 29"/>
                <a:gd name="T46" fmla="*/ 39 w 25"/>
                <a:gd name="T47" fmla="*/ 16 h 29"/>
                <a:gd name="T48" fmla="*/ 39 w 25"/>
                <a:gd name="T49" fmla="*/ 17 h 29"/>
                <a:gd name="T50" fmla="*/ 39 w 25"/>
                <a:gd name="T51" fmla="*/ 19 h 29"/>
                <a:gd name="T52" fmla="*/ 37 w 25"/>
                <a:gd name="T53" fmla="*/ 19 h 29"/>
                <a:gd name="T54" fmla="*/ 36 w 25"/>
                <a:gd name="T55" fmla="*/ 21 h 29"/>
                <a:gd name="T56" fmla="*/ 33 w 25"/>
                <a:gd name="T57" fmla="*/ 25 h 29"/>
                <a:gd name="T58" fmla="*/ 31 w 25"/>
                <a:gd name="T59" fmla="*/ 32 h 29"/>
                <a:gd name="T60" fmla="*/ 30 w 25"/>
                <a:gd name="T61" fmla="*/ 33 h 29"/>
                <a:gd name="T62" fmla="*/ 30 w 25"/>
                <a:gd name="T63" fmla="*/ 33 h 29"/>
                <a:gd name="T64" fmla="*/ 28 w 25"/>
                <a:gd name="T65" fmla="*/ 33 h 29"/>
                <a:gd name="T66" fmla="*/ 27 w 25"/>
                <a:gd name="T67" fmla="*/ 40 h 29"/>
                <a:gd name="T68" fmla="*/ 19 w 25"/>
                <a:gd name="T69" fmla="*/ 41 h 29"/>
                <a:gd name="T70" fmla="*/ 14 w 25"/>
                <a:gd name="T71" fmla="*/ 41 h 29"/>
                <a:gd name="T72" fmla="*/ 14 w 25"/>
                <a:gd name="T73" fmla="*/ 43 h 29"/>
                <a:gd name="T74" fmla="*/ 12 w 25"/>
                <a:gd name="T75" fmla="*/ 43 h 29"/>
                <a:gd name="T76" fmla="*/ 12 w 25"/>
                <a:gd name="T77" fmla="*/ 44 h 29"/>
                <a:gd name="T78" fmla="*/ 12 w 25"/>
                <a:gd name="T79" fmla="*/ 44 h 29"/>
                <a:gd name="T80" fmla="*/ 11 w 25"/>
                <a:gd name="T81" fmla="*/ 44 h 29"/>
                <a:gd name="T82" fmla="*/ 11 w 25"/>
                <a:gd name="T83" fmla="*/ 44 h 29"/>
                <a:gd name="T84" fmla="*/ 9 w 25"/>
                <a:gd name="T85" fmla="*/ 44 h 29"/>
                <a:gd name="T86" fmla="*/ 9 w 25"/>
                <a:gd name="T87" fmla="*/ 44 h 29"/>
                <a:gd name="T88" fmla="*/ 9 w 25"/>
                <a:gd name="T89" fmla="*/ 43 h 29"/>
                <a:gd name="T90" fmla="*/ 8 w 25"/>
                <a:gd name="T91" fmla="*/ 44 h 29"/>
                <a:gd name="T92" fmla="*/ 6 w 25"/>
                <a:gd name="T93" fmla="*/ 44 h 29"/>
                <a:gd name="T94" fmla="*/ 6 w 25"/>
                <a:gd name="T95" fmla="*/ 43 h 29"/>
                <a:gd name="T96" fmla="*/ 6 w 25"/>
                <a:gd name="T97" fmla="*/ 43 h 29"/>
                <a:gd name="T98" fmla="*/ 5 w 25"/>
                <a:gd name="T99" fmla="*/ 44 h 29"/>
                <a:gd name="T100" fmla="*/ 5 w 25"/>
                <a:gd name="T101" fmla="*/ 44 h 29"/>
                <a:gd name="T102" fmla="*/ 2 w 25"/>
                <a:gd name="T103" fmla="*/ 46 h 29"/>
                <a:gd name="T104" fmla="*/ 2 w 25"/>
                <a:gd name="T105" fmla="*/ 46 h 29"/>
                <a:gd name="T106" fmla="*/ 0 w 25"/>
                <a:gd name="T107" fmla="*/ 46 h 29"/>
                <a:gd name="T108" fmla="*/ 2 w 25"/>
                <a:gd name="T109" fmla="*/ 44 h 29"/>
                <a:gd name="T110" fmla="*/ 2 w 25"/>
                <a:gd name="T111" fmla="*/ 43 h 29"/>
                <a:gd name="T112" fmla="*/ 2 w 25"/>
                <a:gd name="T113" fmla="*/ 43 h 29"/>
                <a:gd name="T114" fmla="*/ 3 w 25"/>
                <a:gd name="T115" fmla="*/ 41 h 29"/>
                <a:gd name="T116" fmla="*/ 0 w 25"/>
                <a:gd name="T117" fmla="*/ 40 h 29"/>
                <a:gd name="T118" fmla="*/ 0 w 25"/>
                <a:gd name="T119" fmla="*/ 22 h 29"/>
                <a:gd name="T120" fmla="*/ 2 w 25"/>
                <a:gd name="T121" fmla="*/ 17 h 29"/>
                <a:gd name="T122" fmla="*/ 0 w 25"/>
                <a:gd name="T123" fmla="*/ 5 h 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9"/>
                <a:gd name="T188" fmla="*/ 25 w 25"/>
                <a:gd name="T189" fmla="*/ 29 h 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9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9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4"/>
                    <a:pt x="23" y="16"/>
                    <a:pt x="21" y="16"/>
                  </a:cubicBezTo>
                  <a:cubicBezTo>
                    <a:pt x="20" y="16"/>
                    <a:pt x="20" y="17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9" y="26"/>
                    <a:pt x="17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4" y="25"/>
                    <a:pt x="13" y="25"/>
                  </a:cubicBezTo>
                  <a:cubicBezTo>
                    <a:pt x="13" y="27"/>
                    <a:pt x="12" y="26"/>
                    <a:pt x="12" y="26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0" y="27"/>
                    <a:pt x="9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2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1" y="25"/>
                    <a:pt x="0" y="25"/>
                  </a:cubicBezTo>
                  <a:cubicBezTo>
                    <a:pt x="1" y="23"/>
                    <a:pt x="1" y="16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9"/>
                    <a:pt x="1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5" name="Freeform 10964" descr="© INSCALE GmbH, 05.05.2010&#10;http://www.presentationload.com/">
              <a:extLst>
                <a:ext uri="{FF2B5EF4-FFF2-40B4-BE49-F238E27FC236}">
                  <a16:creationId xmlns:a16="http://schemas.microsoft.com/office/drawing/2014/main" id="{5CA5DA11-E675-D64A-849D-6CE9C7B8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667"/>
              <a:ext cx="47" cy="38"/>
            </a:xfrm>
            <a:custGeom>
              <a:avLst/>
              <a:gdLst>
                <a:gd name="T0" fmla="*/ 0 w 31"/>
                <a:gd name="T1" fmla="*/ 2 h 24"/>
                <a:gd name="T2" fmla="*/ 12 w 31"/>
                <a:gd name="T3" fmla="*/ 2 h 24"/>
                <a:gd name="T4" fmla="*/ 14 w 31"/>
                <a:gd name="T5" fmla="*/ 2 h 24"/>
                <a:gd name="T6" fmla="*/ 30 w 31"/>
                <a:gd name="T7" fmla="*/ 2 h 24"/>
                <a:gd name="T8" fmla="*/ 32 w 31"/>
                <a:gd name="T9" fmla="*/ 2 h 24"/>
                <a:gd name="T10" fmla="*/ 33 w 31"/>
                <a:gd name="T11" fmla="*/ 2 h 24"/>
                <a:gd name="T12" fmla="*/ 33 w 31"/>
                <a:gd name="T13" fmla="*/ 2 h 24"/>
                <a:gd name="T14" fmla="*/ 35 w 31"/>
                <a:gd name="T15" fmla="*/ 2 h 24"/>
                <a:gd name="T16" fmla="*/ 35 w 31"/>
                <a:gd name="T17" fmla="*/ 2 h 24"/>
                <a:gd name="T18" fmla="*/ 36 w 31"/>
                <a:gd name="T19" fmla="*/ 2 h 24"/>
                <a:gd name="T20" fmla="*/ 45 w 31"/>
                <a:gd name="T21" fmla="*/ 5 h 24"/>
                <a:gd name="T22" fmla="*/ 47 w 31"/>
                <a:gd name="T23" fmla="*/ 17 h 24"/>
                <a:gd name="T24" fmla="*/ 47 w 31"/>
                <a:gd name="T25" fmla="*/ 19 h 24"/>
                <a:gd name="T26" fmla="*/ 47 w 31"/>
                <a:gd name="T27" fmla="*/ 19 h 24"/>
                <a:gd name="T28" fmla="*/ 45 w 31"/>
                <a:gd name="T29" fmla="*/ 22 h 24"/>
                <a:gd name="T30" fmla="*/ 45 w 31"/>
                <a:gd name="T31" fmla="*/ 22 h 24"/>
                <a:gd name="T32" fmla="*/ 45 w 31"/>
                <a:gd name="T33" fmla="*/ 25 h 24"/>
                <a:gd name="T34" fmla="*/ 45 w 31"/>
                <a:gd name="T35" fmla="*/ 38 h 24"/>
                <a:gd name="T36" fmla="*/ 39 w 31"/>
                <a:gd name="T37" fmla="*/ 38 h 24"/>
                <a:gd name="T38" fmla="*/ 39 w 31"/>
                <a:gd name="T39" fmla="*/ 38 h 24"/>
                <a:gd name="T40" fmla="*/ 30 w 31"/>
                <a:gd name="T41" fmla="*/ 38 h 24"/>
                <a:gd name="T42" fmla="*/ 27 w 31"/>
                <a:gd name="T43" fmla="*/ 38 h 24"/>
                <a:gd name="T44" fmla="*/ 26 w 31"/>
                <a:gd name="T45" fmla="*/ 38 h 24"/>
                <a:gd name="T46" fmla="*/ 24 w 31"/>
                <a:gd name="T47" fmla="*/ 35 h 24"/>
                <a:gd name="T48" fmla="*/ 11 w 31"/>
                <a:gd name="T49" fmla="*/ 35 h 24"/>
                <a:gd name="T50" fmla="*/ 9 w 31"/>
                <a:gd name="T51" fmla="*/ 30 h 24"/>
                <a:gd name="T52" fmla="*/ 9 w 31"/>
                <a:gd name="T53" fmla="*/ 30 h 24"/>
                <a:gd name="T54" fmla="*/ 9 w 31"/>
                <a:gd name="T55" fmla="*/ 30 h 24"/>
                <a:gd name="T56" fmla="*/ 9 w 31"/>
                <a:gd name="T57" fmla="*/ 27 h 24"/>
                <a:gd name="T58" fmla="*/ 8 w 31"/>
                <a:gd name="T59" fmla="*/ 22 h 24"/>
                <a:gd name="T60" fmla="*/ 8 w 31"/>
                <a:gd name="T61" fmla="*/ 19 h 24"/>
                <a:gd name="T62" fmla="*/ 5 w 31"/>
                <a:gd name="T63" fmla="*/ 16 h 24"/>
                <a:gd name="T64" fmla="*/ 6 w 31"/>
                <a:gd name="T65" fmla="*/ 13 h 24"/>
                <a:gd name="T66" fmla="*/ 3 w 31"/>
                <a:gd name="T67" fmla="*/ 10 h 24"/>
                <a:gd name="T68" fmla="*/ 3 w 31"/>
                <a:gd name="T69" fmla="*/ 3 h 24"/>
                <a:gd name="T70" fmla="*/ 2 w 31"/>
                <a:gd name="T71" fmla="*/ 3 h 24"/>
                <a:gd name="T72" fmla="*/ 0 w 31"/>
                <a:gd name="T73" fmla="*/ 2 h 24"/>
                <a:gd name="T74" fmla="*/ 0 w 31"/>
                <a:gd name="T75" fmla="*/ 2 h 24"/>
                <a:gd name="T76" fmla="*/ 0 w 31"/>
                <a:gd name="T77" fmla="*/ 2 h 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1"/>
                <a:gd name="T118" fmla="*/ 0 h 24"/>
                <a:gd name="T119" fmla="*/ 31 w 31"/>
                <a:gd name="T120" fmla="*/ 24 h 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1" h="24">
                  <a:moveTo>
                    <a:pt x="0" y="1"/>
                  </a:moveTo>
                  <a:cubicBezTo>
                    <a:pt x="3" y="1"/>
                    <a:pt x="6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2" y="1"/>
                    <a:pt x="18" y="2"/>
                    <a:pt x="20" y="1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6" y="1"/>
                    <a:pt x="30" y="1"/>
                    <a:pt x="30" y="3"/>
                  </a:cubicBezTo>
                  <a:cubicBezTo>
                    <a:pt x="31" y="5"/>
                    <a:pt x="31" y="9"/>
                    <a:pt x="31" y="11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3"/>
                    <a:pt x="31" y="13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1" y="16"/>
                    <a:pt x="30" y="21"/>
                    <a:pt x="30" y="24"/>
                  </a:cubicBezTo>
                  <a:cubicBezTo>
                    <a:pt x="29" y="24"/>
                    <a:pt x="28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4" y="24"/>
                    <a:pt x="22" y="24"/>
                    <a:pt x="20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8" y="22"/>
                    <a:pt x="18" y="21"/>
                    <a:pt x="16" y="22"/>
                  </a:cubicBezTo>
                  <a:cubicBezTo>
                    <a:pt x="14" y="22"/>
                    <a:pt x="8" y="23"/>
                    <a:pt x="7" y="22"/>
                  </a:cubicBezTo>
                  <a:cubicBezTo>
                    <a:pt x="6" y="21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6"/>
                    <a:pt x="5" y="15"/>
                    <a:pt x="5" y="14"/>
                  </a:cubicBezTo>
                  <a:cubicBezTo>
                    <a:pt x="5" y="14"/>
                    <a:pt x="5" y="12"/>
                    <a:pt x="5" y="12"/>
                  </a:cubicBezTo>
                  <a:cubicBezTo>
                    <a:pt x="4" y="10"/>
                    <a:pt x="3" y="11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4" y="7"/>
                    <a:pt x="2" y="7"/>
                    <a:pt x="2" y="6"/>
                  </a:cubicBezTo>
                  <a:cubicBezTo>
                    <a:pt x="1" y="4"/>
                    <a:pt x="3" y="3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6" name="Freeform 10965" descr="© INSCALE GmbH, 05.05.2010&#10;http://www.presentationload.com/">
              <a:extLst>
                <a:ext uri="{FF2B5EF4-FFF2-40B4-BE49-F238E27FC236}">
                  <a16:creationId xmlns:a16="http://schemas.microsoft.com/office/drawing/2014/main" id="{9B47E273-99C9-5043-9507-EA2C1A02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671"/>
              <a:ext cx="46" cy="40"/>
            </a:xfrm>
            <a:custGeom>
              <a:avLst/>
              <a:gdLst>
                <a:gd name="T0" fmla="*/ 31 w 30"/>
                <a:gd name="T1" fmla="*/ 5 h 26"/>
                <a:gd name="T2" fmla="*/ 31 w 30"/>
                <a:gd name="T3" fmla="*/ 5 h 26"/>
                <a:gd name="T4" fmla="*/ 32 w 30"/>
                <a:gd name="T5" fmla="*/ 6 h 26"/>
                <a:gd name="T6" fmla="*/ 34 w 30"/>
                <a:gd name="T7" fmla="*/ 9 h 26"/>
                <a:gd name="T8" fmla="*/ 35 w 30"/>
                <a:gd name="T9" fmla="*/ 12 h 26"/>
                <a:gd name="T10" fmla="*/ 35 w 30"/>
                <a:gd name="T11" fmla="*/ 14 h 26"/>
                <a:gd name="T12" fmla="*/ 37 w 30"/>
                <a:gd name="T13" fmla="*/ 14 h 26"/>
                <a:gd name="T14" fmla="*/ 37 w 30"/>
                <a:gd name="T15" fmla="*/ 15 h 26"/>
                <a:gd name="T16" fmla="*/ 38 w 30"/>
                <a:gd name="T17" fmla="*/ 15 h 26"/>
                <a:gd name="T18" fmla="*/ 38 w 30"/>
                <a:gd name="T19" fmla="*/ 15 h 26"/>
                <a:gd name="T20" fmla="*/ 40 w 30"/>
                <a:gd name="T21" fmla="*/ 17 h 26"/>
                <a:gd name="T22" fmla="*/ 43 w 30"/>
                <a:gd name="T23" fmla="*/ 18 h 26"/>
                <a:gd name="T24" fmla="*/ 43 w 30"/>
                <a:gd name="T25" fmla="*/ 18 h 26"/>
                <a:gd name="T26" fmla="*/ 44 w 30"/>
                <a:gd name="T27" fmla="*/ 20 h 26"/>
                <a:gd name="T28" fmla="*/ 44 w 30"/>
                <a:gd name="T29" fmla="*/ 20 h 26"/>
                <a:gd name="T30" fmla="*/ 46 w 30"/>
                <a:gd name="T31" fmla="*/ 20 h 26"/>
                <a:gd name="T32" fmla="*/ 43 w 30"/>
                <a:gd name="T33" fmla="*/ 20 h 26"/>
                <a:gd name="T34" fmla="*/ 28 w 30"/>
                <a:gd name="T35" fmla="*/ 32 h 26"/>
                <a:gd name="T36" fmla="*/ 25 w 30"/>
                <a:gd name="T37" fmla="*/ 35 h 26"/>
                <a:gd name="T38" fmla="*/ 18 w 30"/>
                <a:gd name="T39" fmla="*/ 38 h 26"/>
                <a:gd name="T40" fmla="*/ 18 w 30"/>
                <a:gd name="T41" fmla="*/ 38 h 26"/>
                <a:gd name="T42" fmla="*/ 17 w 30"/>
                <a:gd name="T43" fmla="*/ 38 h 26"/>
                <a:gd name="T44" fmla="*/ 17 w 30"/>
                <a:gd name="T45" fmla="*/ 37 h 26"/>
                <a:gd name="T46" fmla="*/ 15 w 30"/>
                <a:gd name="T47" fmla="*/ 37 h 26"/>
                <a:gd name="T48" fmla="*/ 15 w 30"/>
                <a:gd name="T49" fmla="*/ 37 h 26"/>
                <a:gd name="T50" fmla="*/ 15 w 30"/>
                <a:gd name="T51" fmla="*/ 35 h 26"/>
                <a:gd name="T52" fmla="*/ 15 w 30"/>
                <a:gd name="T53" fmla="*/ 34 h 26"/>
                <a:gd name="T54" fmla="*/ 14 w 30"/>
                <a:gd name="T55" fmla="*/ 32 h 26"/>
                <a:gd name="T56" fmla="*/ 14 w 30"/>
                <a:gd name="T57" fmla="*/ 32 h 26"/>
                <a:gd name="T58" fmla="*/ 14 w 30"/>
                <a:gd name="T59" fmla="*/ 29 h 26"/>
                <a:gd name="T60" fmla="*/ 14 w 30"/>
                <a:gd name="T61" fmla="*/ 26 h 26"/>
                <a:gd name="T62" fmla="*/ 14 w 30"/>
                <a:gd name="T63" fmla="*/ 26 h 26"/>
                <a:gd name="T64" fmla="*/ 11 w 30"/>
                <a:gd name="T65" fmla="*/ 23 h 26"/>
                <a:gd name="T66" fmla="*/ 9 w 30"/>
                <a:gd name="T67" fmla="*/ 22 h 26"/>
                <a:gd name="T68" fmla="*/ 9 w 30"/>
                <a:gd name="T69" fmla="*/ 22 h 26"/>
                <a:gd name="T70" fmla="*/ 9 w 30"/>
                <a:gd name="T71" fmla="*/ 22 h 26"/>
                <a:gd name="T72" fmla="*/ 8 w 30"/>
                <a:gd name="T73" fmla="*/ 22 h 26"/>
                <a:gd name="T74" fmla="*/ 6 w 30"/>
                <a:gd name="T75" fmla="*/ 20 h 26"/>
                <a:gd name="T76" fmla="*/ 6 w 30"/>
                <a:gd name="T77" fmla="*/ 22 h 26"/>
                <a:gd name="T78" fmla="*/ 5 w 30"/>
                <a:gd name="T79" fmla="*/ 22 h 26"/>
                <a:gd name="T80" fmla="*/ 5 w 30"/>
                <a:gd name="T81" fmla="*/ 22 h 26"/>
                <a:gd name="T82" fmla="*/ 3 w 30"/>
                <a:gd name="T83" fmla="*/ 22 h 26"/>
                <a:gd name="T84" fmla="*/ 8 w 30"/>
                <a:gd name="T85" fmla="*/ 0 h 26"/>
                <a:gd name="T86" fmla="*/ 21 w 30"/>
                <a:gd name="T87" fmla="*/ 0 h 26"/>
                <a:gd name="T88" fmla="*/ 25 w 30"/>
                <a:gd name="T89" fmla="*/ 0 h 26"/>
                <a:gd name="T90" fmla="*/ 29 w 30"/>
                <a:gd name="T91" fmla="*/ 0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"/>
                <a:gd name="T139" fmla="*/ 0 h 26"/>
                <a:gd name="T140" fmla="*/ 30 w 30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" h="26">
                  <a:moveTo>
                    <a:pt x="19" y="0"/>
                  </a:moveTo>
                  <a:cubicBezTo>
                    <a:pt x="19" y="1"/>
                    <a:pt x="19" y="2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7"/>
                    <a:pt x="22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6" y="14"/>
                    <a:pt x="26" y="14"/>
                    <a:pt x="25" y="15"/>
                  </a:cubicBezTo>
                  <a:cubicBezTo>
                    <a:pt x="23" y="17"/>
                    <a:pt x="20" y="20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2"/>
                    <a:pt x="16" y="23"/>
                    <a:pt x="16" y="24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5" y="24"/>
                    <a:pt x="14" y="25"/>
                    <a:pt x="13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8" y="19"/>
                    <a:pt x="9" y="19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3" y="6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14" y="1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7" name="Freeform 10966" descr="© INSCALE GmbH, 05.05.2010&#10;http://www.presentationload.com/">
              <a:extLst>
                <a:ext uri="{FF2B5EF4-FFF2-40B4-BE49-F238E27FC236}">
                  <a16:creationId xmlns:a16="http://schemas.microsoft.com/office/drawing/2014/main" id="{D91EC7E6-F744-A44F-9726-F1FDC7A6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72"/>
              <a:ext cx="63" cy="68"/>
            </a:xfrm>
            <a:custGeom>
              <a:avLst/>
              <a:gdLst>
                <a:gd name="T0" fmla="*/ 46 w 40"/>
                <a:gd name="T1" fmla="*/ 45 h 44"/>
                <a:gd name="T2" fmla="*/ 39 w 40"/>
                <a:gd name="T3" fmla="*/ 60 h 44"/>
                <a:gd name="T4" fmla="*/ 39 w 40"/>
                <a:gd name="T5" fmla="*/ 62 h 44"/>
                <a:gd name="T6" fmla="*/ 39 w 40"/>
                <a:gd name="T7" fmla="*/ 63 h 44"/>
                <a:gd name="T8" fmla="*/ 28 w 40"/>
                <a:gd name="T9" fmla="*/ 65 h 44"/>
                <a:gd name="T10" fmla="*/ 28 w 40"/>
                <a:gd name="T11" fmla="*/ 63 h 44"/>
                <a:gd name="T12" fmla="*/ 27 w 40"/>
                <a:gd name="T13" fmla="*/ 63 h 44"/>
                <a:gd name="T14" fmla="*/ 25 w 40"/>
                <a:gd name="T15" fmla="*/ 62 h 44"/>
                <a:gd name="T16" fmla="*/ 25 w 40"/>
                <a:gd name="T17" fmla="*/ 62 h 44"/>
                <a:gd name="T18" fmla="*/ 24 w 40"/>
                <a:gd name="T19" fmla="*/ 60 h 44"/>
                <a:gd name="T20" fmla="*/ 24 w 40"/>
                <a:gd name="T21" fmla="*/ 60 h 44"/>
                <a:gd name="T22" fmla="*/ 25 w 40"/>
                <a:gd name="T23" fmla="*/ 49 h 44"/>
                <a:gd name="T24" fmla="*/ 25 w 40"/>
                <a:gd name="T25" fmla="*/ 49 h 44"/>
                <a:gd name="T26" fmla="*/ 25 w 40"/>
                <a:gd name="T27" fmla="*/ 48 h 44"/>
                <a:gd name="T28" fmla="*/ 24 w 40"/>
                <a:gd name="T29" fmla="*/ 48 h 44"/>
                <a:gd name="T30" fmla="*/ 22 w 40"/>
                <a:gd name="T31" fmla="*/ 48 h 44"/>
                <a:gd name="T32" fmla="*/ 22 w 40"/>
                <a:gd name="T33" fmla="*/ 46 h 44"/>
                <a:gd name="T34" fmla="*/ 20 w 40"/>
                <a:gd name="T35" fmla="*/ 46 h 44"/>
                <a:gd name="T36" fmla="*/ 20 w 40"/>
                <a:gd name="T37" fmla="*/ 46 h 44"/>
                <a:gd name="T38" fmla="*/ 19 w 40"/>
                <a:gd name="T39" fmla="*/ 45 h 44"/>
                <a:gd name="T40" fmla="*/ 19 w 40"/>
                <a:gd name="T41" fmla="*/ 45 h 44"/>
                <a:gd name="T42" fmla="*/ 17 w 40"/>
                <a:gd name="T43" fmla="*/ 43 h 44"/>
                <a:gd name="T44" fmla="*/ 16 w 40"/>
                <a:gd name="T45" fmla="*/ 43 h 44"/>
                <a:gd name="T46" fmla="*/ 16 w 40"/>
                <a:gd name="T47" fmla="*/ 43 h 44"/>
                <a:gd name="T48" fmla="*/ 11 w 40"/>
                <a:gd name="T49" fmla="*/ 42 h 44"/>
                <a:gd name="T50" fmla="*/ 3 w 40"/>
                <a:gd name="T51" fmla="*/ 42 h 44"/>
                <a:gd name="T52" fmla="*/ 5 w 40"/>
                <a:gd name="T53" fmla="*/ 40 h 44"/>
                <a:gd name="T54" fmla="*/ 8 w 40"/>
                <a:gd name="T55" fmla="*/ 37 h 44"/>
                <a:gd name="T56" fmla="*/ 6 w 40"/>
                <a:gd name="T57" fmla="*/ 34 h 44"/>
                <a:gd name="T58" fmla="*/ 17 w 40"/>
                <a:gd name="T59" fmla="*/ 23 h 44"/>
                <a:gd name="T60" fmla="*/ 16 w 40"/>
                <a:gd name="T61" fmla="*/ 22 h 44"/>
                <a:gd name="T62" fmla="*/ 19 w 40"/>
                <a:gd name="T63" fmla="*/ 15 h 44"/>
                <a:gd name="T64" fmla="*/ 22 w 40"/>
                <a:gd name="T65" fmla="*/ 9 h 44"/>
                <a:gd name="T66" fmla="*/ 24 w 40"/>
                <a:gd name="T67" fmla="*/ 9 h 44"/>
                <a:gd name="T68" fmla="*/ 24 w 40"/>
                <a:gd name="T69" fmla="*/ 9 h 44"/>
                <a:gd name="T70" fmla="*/ 24 w 40"/>
                <a:gd name="T71" fmla="*/ 8 h 44"/>
                <a:gd name="T72" fmla="*/ 24 w 40"/>
                <a:gd name="T73" fmla="*/ 8 h 44"/>
                <a:gd name="T74" fmla="*/ 24 w 40"/>
                <a:gd name="T75" fmla="*/ 6 h 44"/>
                <a:gd name="T76" fmla="*/ 22 w 40"/>
                <a:gd name="T77" fmla="*/ 3 h 44"/>
                <a:gd name="T78" fmla="*/ 24 w 40"/>
                <a:gd name="T79" fmla="*/ 3 h 44"/>
                <a:gd name="T80" fmla="*/ 25 w 40"/>
                <a:gd name="T81" fmla="*/ 3 h 44"/>
                <a:gd name="T82" fmla="*/ 25 w 40"/>
                <a:gd name="T83" fmla="*/ 3 h 44"/>
                <a:gd name="T84" fmla="*/ 27 w 40"/>
                <a:gd name="T85" fmla="*/ 3 h 44"/>
                <a:gd name="T86" fmla="*/ 28 w 40"/>
                <a:gd name="T87" fmla="*/ 3 h 44"/>
                <a:gd name="T88" fmla="*/ 28 w 40"/>
                <a:gd name="T89" fmla="*/ 2 h 44"/>
                <a:gd name="T90" fmla="*/ 30 w 40"/>
                <a:gd name="T91" fmla="*/ 2 h 44"/>
                <a:gd name="T92" fmla="*/ 30 w 40"/>
                <a:gd name="T93" fmla="*/ 2 h 44"/>
                <a:gd name="T94" fmla="*/ 32 w 40"/>
                <a:gd name="T95" fmla="*/ 0 h 44"/>
                <a:gd name="T96" fmla="*/ 32 w 40"/>
                <a:gd name="T97" fmla="*/ 0 h 44"/>
                <a:gd name="T98" fmla="*/ 33 w 40"/>
                <a:gd name="T99" fmla="*/ 2 h 44"/>
                <a:gd name="T100" fmla="*/ 36 w 40"/>
                <a:gd name="T101" fmla="*/ 2 h 44"/>
                <a:gd name="T102" fmla="*/ 38 w 40"/>
                <a:gd name="T103" fmla="*/ 2 h 44"/>
                <a:gd name="T104" fmla="*/ 39 w 40"/>
                <a:gd name="T105" fmla="*/ 3 h 44"/>
                <a:gd name="T106" fmla="*/ 39 w 40"/>
                <a:gd name="T107" fmla="*/ 3 h 44"/>
                <a:gd name="T108" fmla="*/ 39 w 40"/>
                <a:gd name="T109" fmla="*/ 3 h 44"/>
                <a:gd name="T110" fmla="*/ 41 w 40"/>
                <a:gd name="T111" fmla="*/ 3 h 44"/>
                <a:gd name="T112" fmla="*/ 43 w 40"/>
                <a:gd name="T113" fmla="*/ 5 h 44"/>
                <a:gd name="T114" fmla="*/ 46 w 40"/>
                <a:gd name="T115" fmla="*/ 3 h 44"/>
                <a:gd name="T116" fmla="*/ 49 w 40"/>
                <a:gd name="T117" fmla="*/ 3 h 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44"/>
                <a:gd name="T179" fmla="*/ 40 w 40"/>
                <a:gd name="T180" fmla="*/ 44 h 4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44">
                  <a:moveTo>
                    <a:pt x="31" y="2"/>
                  </a:moveTo>
                  <a:cubicBezTo>
                    <a:pt x="32" y="5"/>
                    <a:pt x="33" y="12"/>
                    <a:pt x="35" y="14"/>
                  </a:cubicBezTo>
                  <a:cubicBezTo>
                    <a:pt x="36" y="15"/>
                    <a:pt x="40" y="18"/>
                    <a:pt x="40" y="19"/>
                  </a:cubicBezTo>
                  <a:cubicBezTo>
                    <a:pt x="39" y="21"/>
                    <a:pt x="38" y="22"/>
                    <a:pt x="38" y="24"/>
                  </a:cubicBezTo>
                  <a:cubicBezTo>
                    <a:pt x="36" y="23"/>
                    <a:pt x="36" y="22"/>
                    <a:pt x="33" y="24"/>
                  </a:cubicBezTo>
                  <a:cubicBezTo>
                    <a:pt x="31" y="25"/>
                    <a:pt x="30" y="27"/>
                    <a:pt x="29" y="29"/>
                  </a:cubicBezTo>
                  <a:cubicBezTo>
                    <a:pt x="28" y="31"/>
                    <a:pt x="29" y="33"/>
                    <a:pt x="27" y="34"/>
                  </a:cubicBezTo>
                  <a:cubicBezTo>
                    <a:pt x="27" y="36"/>
                    <a:pt x="25" y="38"/>
                    <a:pt x="24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5" y="42"/>
                    <a:pt x="23" y="44"/>
                    <a:pt x="22" y="44"/>
                  </a:cubicBezTo>
                  <a:cubicBezTo>
                    <a:pt x="21" y="44"/>
                    <a:pt x="19" y="44"/>
                    <a:pt x="18" y="4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1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5" y="37"/>
                    <a:pt x="15" y="37"/>
                  </a:cubicBezTo>
                  <a:cubicBezTo>
                    <a:pt x="16" y="36"/>
                    <a:pt x="16" y="33"/>
                    <a:pt x="17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8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6" y="27"/>
                    <a:pt x="5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2" y="25"/>
                    <a:pt x="2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5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9" y="17"/>
                    <a:pt x="9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11" y="11"/>
                    <a:pt x="12" y="10"/>
                  </a:cubicBezTo>
                  <a:cubicBezTo>
                    <a:pt x="13" y="10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8" name="Freeform 10967" descr="© INSCALE GmbH, 05.05.2010&#10;http://www.presentationload.com/">
              <a:extLst>
                <a:ext uri="{FF2B5EF4-FFF2-40B4-BE49-F238E27FC236}">
                  <a16:creationId xmlns:a16="http://schemas.microsoft.com/office/drawing/2014/main" id="{A9883983-34B5-3948-8E25-ACC34A281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674"/>
              <a:ext cx="48" cy="39"/>
            </a:xfrm>
            <a:custGeom>
              <a:avLst/>
              <a:gdLst>
                <a:gd name="T0" fmla="*/ 42 w 31"/>
                <a:gd name="T1" fmla="*/ 3 h 25"/>
                <a:gd name="T2" fmla="*/ 48 w 31"/>
                <a:gd name="T3" fmla="*/ 8 h 25"/>
                <a:gd name="T4" fmla="*/ 43 w 31"/>
                <a:gd name="T5" fmla="*/ 19 h 25"/>
                <a:gd name="T6" fmla="*/ 43 w 31"/>
                <a:gd name="T7" fmla="*/ 20 h 25"/>
                <a:gd name="T8" fmla="*/ 43 w 31"/>
                <a:gd name="T9" fmla="*/ 20 h 25"/>
                <a:gd name="T10" fmla="*/ 43 w 31"/>
                <a:gd name="T11" fmla="*/ 22 h 25"/>
                <a:gd name="T12" fmla="*/ 43 w 31"/>
                <a:gd name="T13" fmla="*/ 22 h 25"/>
                <a:gd name="T14" fmla="*/ 45 w 31"/>
                <a:gd name="T15" fmla="*/ 22 h 25"/>
                <a:gd name="T16" fmla="*/ 45 w 31"/>
                <a:gd name="T17" fmla="*/ 22 h 25"/>
                <a:gd name="T18" fmla="*/ 43 w 31"/>
                <a:gd name="T19" fmla="*/ 25 h 25"/>
                <a:gd name="T20" fmla="*/ 34 w 31"/>
                <a:gd name="T21" fmla="*/ 33 h 25"/>
                <a:gd name="T22" fmla="*/ 34 w 31"/>
                <a:gd name="T23" fmla="*/ 34 h 25"/>
                <a:gd name="T24" fmla="*/ 34 w 31"/>
                <a:gd name="T25" fmla="*/ 34 h 25"/>
                <a:gd name="T26" fmla="*/ 34 w 31"/>
                <a:gd name="T27" fmla="*/ 34 h 25"/>
                <a:gd name="T28" fmla="*/ 36 w 31"/>
                <a:gd name="T29" fmla="*/ 36 h 25"/>
                <a:gd name="T30" fmla="*/ 34 w 31"/>
                <a:gd name="T31" fmla="*/ 37 h 25"/>
                <a:gd name="T32" fmla="*/ 33 w 31"/>
                <a:gd name="T33" fmla="*/ 39 h 25"/>
                <a:gd name="T34" fmla="*/ 29 w 31"/>
                <a:gd name="T35" fmla="*/ 39 h 25"/>
                <a:gd name="T36" fmla="*/ 26 w 31"/>
                <a:gd name="T37" fmla="*/ 39 h 25"/>
                <a:gd name="T38" fmla="*/ 26 w 31"/>
                <a:gd name="T39" fmla="*/ 37 h 25"/>
                <a:gd name="T40" fmla="*/ 19 w 31"/>
                <a:gd name="T41" fmla="*/ 23 h 25"/>
                <a:gd name="T42" fmla="*/ 15 w 31"/>
                <a:gd name="T43" fmla="*/ 19 h 25"/>
                <a:gd name="T44" fmla="*/ 0 w 31"/>
                <a:gd name="T45" fmla="*/ 16 h 25"/>
                <a:gd name="T46" fmla="*/ 0 w 31"/>
                <a:gd name="T47" fmla="*/ 11 h 25"/>
                <a:gd name="T48" fmla="*/ 0 w 31"/>
                <a:gd name="T49" fmla="*/ 9 h 25"/>
                <a:gd name="T50" fmla="*/ 14 w 31"/>
                <a:gd name="T51" fmla="*/ 3 h 25"/>
                <a:gd name="T52" fmla="*/ 14 w 31"/>
                <a:gd name="T53" fmla="*/ 3 h 25"/>
                <a:gd name="T54" fmla="*/ 15 w 31"/>
                <a:gd name="T55" fmla="*/ 3 h 25"/>
                <a:gd name="T56" fmla="*/ 20 w 31"/>
                <a:gd name="T57" fmla="*/ 6 h 25"/>
                <a:gd name="T58" fmla="*/ 22 w 31"/>
                <a:gd name="T59" fmla="*/ 6 h 25"/>
                <a:gd name="T60" fmla="*/ 29 w 31"/>
                <a:gd name="T61" fmla="*/ 5 h 25"/>
                <a:gd name="T62" fmla="*/ 39 w 31"/>
                <a:gd name="T63" fmla="*/ 0 h 25"/>
                <a:gd name="T64" fmla="*/ 40 w 31"/>
                <a:gd name="T65" fmla="*/ 0 h 25"/>
                <a:gd name="T66" fmla="*/ 40 w 31"/>
                <a:gd name="T67" fmla="*/ 0 h 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25"/>
                <a:gd name="T104" fmla="*/ 31 w 31"/>
                <a:gd name="T105" fmla="*/ 25 h 2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25">
                  <a:moveTo>
                    <a:pt x="26" y="0"/>
                  </a:moveTo>
                  <a:cubicBezTo>
                    <a:pt x="26" y="1"/>
                    <a:pt x="27" y="2"/>
                    <a:pt x="27" y="2"/>
                  </a:cubicBezTo>
                  <a:cubicBezTo>
                    <a:pt x="29" y="3"/>
                    <a:pt x="29" y="4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6"/>
                    <a:pt x="31" y="9"/>
                    <a:pt x="30" y="9"/>
                  </a:cubicBezTo>
                  <a:cubicBezTo>
                    <a:pt x="29" y="10"/>
                    <a:pt x="27" y="11"/>
                    <a:pt x="28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8" y="16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7" y="16"/>
                    <a:pt x="22" y="19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3" y="24"/>
                    <a:pt x="22" y="24"/>
                  </a:cubicBezTo>
                  <a:cubicBezTo>
                    <a:pt x="22" y="24"/>
                    <a:pt x="22" y="24"/>
                    <a:pt x="22" y="23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4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0"/>
                    <a:pt x="17" y="19"/>
                  </a:cubicBezTo>
                  <a:cubicBezTo>
                    <a:pt x="16" y="16"/>
                    <a:pt x="15" y="16"/>
                    <a:pt x="12" y="15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9" y="12"/>
                    <a:pt x="10" y="11"/>
                    <a:pt x="8" y="10"/>
                  </a:cubicBezTo>
                  <a:cubicBezTo>
                    <a:pt x="5" y="9"/>
                    <a:pt x="3" y="9"/>
                    <a:pt x="0" y="10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4"/>
                    <a:pt x="11" y="5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2"/>
                    <a:pt x="17" y="4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1"/>
                    <a:pt x="23" y="1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9" name="Freeform 10968" descr="© INSCALE GmbH, 05.05.2010&#10;http://www.presentationload.com/">
              <a:extLst>
                <a:ext uri="{FF2B5EF4-FFF2-40B4-BE49-F238E27FC236}">
                  <a16:creationId xmlns:a16="http://schemas.microsoft.com/office/drawing/2014/main" id="{D06241E8-9205-6C48-8893-6A699CB5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684"/>
              <a:ext cx="43" cy="47"/>
            </a:xfrm>
            <a:custGeom>
              <a:avLst/>
              <a:gdLst>
                <a:gd name="T0" fmla="*/ 26 w 28"/>
                <a:gd name="T1" fmla="*/ 8 h 30"/>
                <a:gd name="T2" fmla="*/ 28 w 28"/>
                <a:gd name="T3" fmla="*/ 8 h 30"/>
                <a:gd name="T4" fmla="*/ 29 w 28"/>
                <a:gd name="T5" fmla="*/ 8 h 30"/>
                <a:gd name="T6" fmla="*/ 31 w 28"/>
                <a:gd name="T7" fmla="*/ 8 h 30"/>
                <a:gd name="T8" fmla="*/ 32 w 28"/>
                <a:gd name="T9" fmla="*/ 8 h 30"/>
                <a:gd name="T10" fmla="*/ 32 w 28"/>
                <a:gd name="T11" fmla="*/ 8 h 30"/>
                <a:gd name="T12" fmla="*/ 34 w 28"/>
                <a:gd name="T13" fmla="*/ 9 h 30"/>
                <a:gd name="T14" fmla="*/ 37 w 28"/>
                <a:gd name="T15" fmla="*/ 13 h 30"/>
                <a:gd name="T16" fmla="*/ 37 w 28"/>
                <a:gd name="T17" fmla="*/ 14 h 30"/>
                <a:gd name="T18" fmla="*/ 37 w 28"/>
                <a:gd name="T19" fmla="*/ 17 h 30"/>
                <a:gd name="T20" fmla="*/ 37 w 28"/>
                <a:gd name="T21" fmla="*/ 19 h 30"/>
                <a:gd name="T22" fmla="*/ 38 w 28"/>
                <a:gd name="T23" fmla="*/ 22 h 30"/>
                <a:gd name="T24" fmla="*/ 38 w 28"/>
                <a:gd name="T25" fmla="*/ 24 h 30"/>
                <a:gd name="T26" fmla="*/ 40 w 28"/>
                <a:gd name="T27" fmla="*/ 24 h 30"/>
                <a:gd name="T28" fmla="*/ 40 w 28"/>
                <a:gd name="T29" fmla="*/ 25 h 30"/>
                <a:gd name="T30" fmla="*/ 41 w 28"/>
                <a:gd name="T31" fmla="*/ 25 h 30"/>
                <a:gd name="T32" fmla="*/ 43 w 28"/>
                <a:gd name="T33" fmla="*/ 25 h 30"/>
                <a:gd name="T34" fmla="*/ 43 w 28"/>
                <a:gd name="T35" fmla="*/ 27 h 30"/>
                <a:gd name="T36" fmla="*/ 41 w 28"/>
                <a:gd name="T37" fmla="*/ 28 h 30"/>
                <a:gd name="T38" fmla="*/ 41 w 28"/>
                <a:gd name="T39" fmla="*/ 30 h 30"/>
                <a:gd name="T40" fmla="*/ 41 w 28"/>
                <a:gd name="T41" fmla="*/ 30 h 30"/>
                <a:gd name="T42" fmla="*/ 31 w 28"/>
                <a:gd name="T43" fmla="*/ 30 h 30"/>
                <a:gd name="T44" fmla="*/ 22 w 28"/>
                <a:gd name="T45" fmla="*/ 42 h 30"/>
                <a:gd name="T46" fmla="*/ 20 w 28"/>
                <a:gd name="T47" fmla="*/ 42 h 30"/>
                <a:gd name="T48" fmla="*/ 20 w 28"/>
                <a:gd name="T49" fmla="*/ 42 h 30"/>
                <a:gd name="T50" fmla="*/ 15 w 28"/>
                <a:gd name="T51" fmla="*/ 45 h 30"/>
                <a:gd name="T52" fmla="*/ 9 w 28"/>
                <a:gd name="T53" fmla="*/ 44 h 30"/>
                <a:gd name="T54" fmla="*/ 6 w 28"/>
                <a:gd name="T55" fmla="*/ 38 h 30"/>
                <a:gd name="T56" fmla="*/ 6 w 28"/>
                <a:gd name="T57" fmla="*/ 38 h 30"/>
                <a:gd name="T58" fmla="*/ 5 w 28"/>
                <a:gd name="T59" fmla="*/ 38 h 30"/>
                <a:gd name="T60" fmla="*/ 3 w 28"/>
                <a:gd name="T61" fmla="*/ 31 h 30"/>
                <a:gd name="T62" fmla="*/ 0 w 28"/>
                <a:gd name="T63" fmla="*/ 25 h 30"/>
                <a:gd name="T64" fmla="*/ 5 w 28"/>
                <a:gd name="T65" fmla="*/ 16 h 30"/>
                <a:gd name="T66" fmla="*/ 6 w 28"/>
                <a:gd name="T67" fmla="*/ 16 h 30"/>
                <a:gd name="T68" fmla="*/ 6 w 28"/>
                <a:gd name="T69" fmla="*/ 16 h 30"/>
                <a:gd name="T70" fmla="*/ 8 w 28"/>
                <a:gd name="T71" fmla="*/ 13 h 30"/>
                <a:gd name="T72" fmla="*/ 12 w 28"/>
                <a:gd name="T73" fmla="*/ 3 h 30"/>
                <a:gd name="T74" fmla="*/ 14 w 28"/>
                <a:gd name="T75" fmla="*/ 2 h 30"/>
                <a:gd name="T76" fmla="*/ 15 w 28"/>
                <a:gd name="T77" fmla="*/ 0 h 30"/>
                <a:gd name="T78" fmla="*/ 15 w 28"/>
                <a:gd name="T79" fmla="*/ 0 h 30"/>
                <a:gd name="T80" fmla="*/ 17 w 28"/>
                <a:gd name="T81" fmla="*/ 0 h 30"/>
                <a:gd name="T82" fmla="*/ 18 w 28"/>
                <a:gd name="T83" fmla="*/ 0 h 30"/>
                <a:gd name="T84" fmla="*/ 18 w 28"/>
                <a:gd name="T85" fmla="*/ 2 h 30"/>
                <a:gd name="T86" fmla="*/ 20 w 28"/>
                <a:gd name="T87" fmla="*/ 2 h 30"/>
                <a:gd name="T88" fmla="*/ 20 w 28"/>
                <a:gd name="T89" fmla="*/ 2 h 30"/>
                <a:gd name="T90" fmla="*/ 22 w 28"/>
                <a:gd name="T91" fmla="*/ 0 h 30"/>
                <a:gd name="T92" fmla="*/ 22 w 28"/>
                <a:gd name="T93" fmla="*/ 2 h 30"/>
                <a:gd name="T94" fmla="*/ 22 w 28"/>
                <a:gd name="T95" fmla="*/ 2 h 30"/>
                <a:gd name="T96" fmla="*/ 22 w 28"/>
                <a:gd name="T97" fmla="*/ 3 h 30"/>
                <a:gd name="T98" fmla="*/ 23 w 28"/>
                <a:gd name="T99" fmla="*/ 5 h 30"/>
                <a:gd name="T100" fmla="*/ 25 w 28"/>
                <a:gd name="T101" fmla="*/ 8 h 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8"/>
                <a:gd name="T154" fmla="*/ 0 h 30"/>
                <a:gd name="T155" fmla="*/ 28 w 28"/>
                <a:gd name="T156" fmla="*/ 30 h 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8" h="30">
                  <a:moveTo>
                    <a:pt x="16" y="5"/>
                  </a:moveTo>
                  <a:cubicBezTo>
                    <a:pt x="16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2" y="5"/>
                    <a:pt x="22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3" y="7"/>
                    <a:pt x="23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4" y="10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8" y="16"/>
                  </a:cubicBezTo>
                  <a:cubicBezTo>
                    <a:pt x="28" y="16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7"/>
                    <a:pt x="24" y="17"/>
                    <a:pt x="23" y="18"/>
                  </a:cubicBezTo>
                  <a:cubicBezTo>
                    <a:pt x="23" y="18"/>
                    <a:pt x="21" y="18"/>
                    <a:pt x="20" y="19"/>
                  </a:cubicBezTo>
                  <a:cubicBezTo>
                    <a:pt x="19" y="22"/>
                    <a:pt x="17" y="24"/>
                    <a:pt x="16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9"/>
                    <a:pt x="12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30"/>
                    <a:pt x="8" y="29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8"/>
                    <a:pt x="7" y="29"/>
                    <a:pt x="6" y="28"/>
                  </a:cubicBezTo>
                  <a:cubicBezTo>
                    <a:pt x="7" y="28"/>
                    <a:pt x="6" y="27"/>
                    <a:pt x="6" y="27"/>
                  </a:cubicBezTo>
                  <a:cubicBezTo>
                    <a:pt x="6" y="27"/>
                    <a:pt x="6" y="26"/>
                    <a:pt x="6" y="25"/>
                  </a:cubicBezTo>
                  <a:cubicBezTo>
                    <a:pt x="5" y="25"/>
                    <a:pt x="4" y="25"/>
                    <a:pt x="4" y="26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2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2" y="19"/>
                    <a:pt x="2" y="18"/>
                    <a:pt x="1" y="18"/>
                  </a:cubicBezTo>
                  <a:cubicBezTo>
                    <a:pt x="1" y="17"/>
                    <a:pt x="1" y="16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4" y="15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8" y="5"/>
                    <a:pt x="7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0" name="Freeform 10969" descr="© INSCALE GmbH, 05.05.2010&#10;http://www.presentationload.com/">
              <a:extLst>
                <a:ext uri="{FF2B5EF4-FFF2-40B4-BE49-F238E27FC236}">
                  <a16:creationId xmlns:a16="http://schemas.microsoft.com/office/drawing/2014/main" id="{36E048BE-EFB2-2A4E-A16F-7F2ECBAC2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683"/>
              <a:ext cx="56" cy="74"/>
            </a:xfrm>
            <a:custGeom>
              <a:avLst/>
              <a:gdLst>
                <a:gd name="T0" fmla="*/ 42 w 36"/>
                <a:gd name="T1" fmla="*/ 9 h 48"/>
                <a:gd name="T2" fmla="*/ 53 w 36"/>
                <a:gd name="T3" fmla="*/ 19 h 48"/>
                <a:gd name="T4" fmla="*/ 53 w 36"/>
                <a:gd name="T5" fmla="*/ 29 h 48"/>
                <a:gd name="T6" fmla="*/ 54 w 36"/>
                <a:gd name="T7" fmla="*/ 31 h 48"/>
                <a:gd name="T8" fmla="*/ 56 w 36"/>
                <a:gd name="T9" fmla="*/ 31 h 48"/>
                <a:gd name="T10" fmla="*/ 56 w 36"/>
                <a:gd name="T11" fmla="*/ 32 h 48"/>
                <a:gd name="T12" fmla="*/ 53 w 36"/>
                <a:gd name="T13" fmla="*/ 35 h 48"/>
                <a:gd name="T14" fmla="*/ 53 w 36"/>
                <a:gd name="T15" fmla="*/ 35 h 48"/>
                <a:gd name="T16" fmla="*/ 53 w 36"/>
                <a:gd name="T17" fmla="*/ 35 h 48"/>
                <a:gd name="T18" fmla="*/ 53 w 36"/>
                <a:gd name="T19" fmla="*/ 35 h 48"/>
                <a:gd name="T20" fmla="*/ 53 w 36"/>
                <a:gd name="T21" fmla="*/ 35 h 48"/>
                <a:gd name="T22" fmla="*/ 51 w 36"/>
                <a:gd name="T23" fmla="*/ 35 h 48"/>
                <a:gd name="T24" fmla="*/ 51 w 36"/>
                <a:gd name="T25" fmla="*/ 35 h 48"/>
                <a:gd name="T26" fmla="*/ 51 w 36"/>
                <a:gd name="T27" fmla="*/ 37 h 48"/>
                <a:gd name="T28" fmla="*/ 51 w 36"/>
                <a:gd name="T29" fmla="*/ 37 h 48"/>
                <a:gd name="T30" fmla="*/ 51 w 36"/>
                <a:gd name="T31" fmla="*/ 37 h 48"/>
                <a:gd name="T32" fmla="*/ 51 w 36"/>
                <a:gd name="T33" fmla="*/ 39 h 48"/>
                <a:gd name="T34" fmla="*/ 50 w 36"/>
                <a:gd name="T35" fmla="*/ 39 h 48"/>
                <a:gd name="T36" fmla="*/ 50 w 36"/>
                <a:gd name="T37" fmla="*/ 40 h 48"/>
                <a:gd name="T38" fmla="*/ 50 w 36"/>
                <a:gd name="T39" fmla="*/ 40 h 48"/>
                <a:gd name="T40" fmla="*/ 50 w 36"/>
                <a:gd name="T41" fmla="*/ 40 h 48"/>
                <a:gd name="T42" fmla="*/ 50 w 36"/>
                <a:gd name="T43" fmla="*/ 42 h 48"/>
                <a:gd name="T44" fmla="*/ 50 w 36"/>
                <a:gd name="T45" fmla="*/ 42 h 48"/>
                <a:gd name="T46" fmla="*/ 50 w 36"/>
                <a:gd name="T47" fmla="*/ 43 h 48"/>
                <a:gd name="T48" fmla="*/ 50 w 36"/>
                <a:gd name="T49" fmla="*/ 43 h 48"/>
                <a:gd name="T50" fmla="*/ 50 w 36"/>
                <a:gd name="T51" fmla="*/ 45 h 48"/>
                <a:gd name="T52" fmla="*/ 50 w 36"/>
                <a:gd name="T53" fmla="*/ 45 h 48"/>
                <a:gd name="T54" fmla="*/ 48 w 36"/>
                <a:gd name="T55" fmla="*/ 45 h 48"/>
                <a:gd name="T56" fmla="*/ 48 w 36"/>
                <a:gd name="T57" fmla="*/ 45 h 48"/>
                <a:gd name="T58" fmla="*/ 48 w 36"/>
                <a:gd name="T59" fmla="*/ 46 h 48"/>
                <a:gd name="T60" fmla="*/ 48 w 36"/>
                <a:gd name="T61" fmla="*/ 48 h 48"/>
                <a:gd name="T62" fmla="*/ 48 w 36"/>
                <a:gd name="T63" fmla="*/ 48 h 48"/>
                <a:gd name="T64" fmla="*/ 48 w 36"/>
                <a:gd name="T65" fmla="*/ 48 h 48"/>
                <a:gd name="T66" fmla="*/ 47 w 36"/>
                <a:gd name="T67" fmla="*/ 48 h 48"/>
                <a:gd name="T68" fmla="*/ 47 w 36"/>
                <a:gd name="T69" fmla="*/ 48 h 48"/>
                <a:gd name="T70" fmla="*/ 47 w 36"/>
                <a:gd name="T71" fmla="*/ 49 h 48"/>
                <a:gd name="T72" fmla="*/ 47 w 36"/>
                <a:gd name="T73" fmla="*/ 49 h 48"/>
                <a:gd name="T74" fmla="*/ 47 w 36"/>
                <a:gd name="T75" fmla="*/ 51 h 48"/>
                <a:gd name="T76" fmla="*/ 47 w 36"/>
                <a:gd name="T77" fmla="*/ 51 h 48"/>
                <a:gd name="T78" fmla="*/ 47 w 36"/>
                <a:gd name="T79" fmla="*/ 54 h 48"/>
                <a:gd name="T80" fmla="*/ 44 w 36"/>
                <a:gd name="T81" fmla="*/ 60 h 48"/>
                <a:gd name="T82" fmla="*/ 33 w 36"/>
                <a:gd name="T83" fmla="*/ 68 h 48"/>
                <a:gd name="T84" fmla="*/ 0 w 36"/>
                <a:gd name="T85" fmla="*/ 22 h 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6"/>
                <a:gd name="T130" fmla="*/ 0 h 48"/>
                <a:gd name="T131" fmla="*/ 36 w 36"/>
                <a:gd name="T132" fmla="*/ 48 h 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6" h="48">
                  <a:moveTo>
                    <a:pt x="0" y="14"/>
                  </a:moveTo>
                  <a:cubicBezTo>
                    <a:pt x="7" y="9"/>
                    <a:pt x="17" y="0"/>
                    <a:pt x="25" y="4"/>
                  </a:cubicBezTo>
                  <a:cubicBezTo>
                    <a:pt x="27" y="5"/>
                    <a:pt x="26" y="5"/>
                    <a:pt x="27" y="6"/>
                  </a:cubicBezTo>
                  <a:cubicBezTo>
                    <a:pt x="27" y="6"/>
                    <a:pt x="26" y="7"/>
                    <a:pt x="26" y="7"/>
                  </a:cubicBezTo>
                  <a:cubicBezTo>
                    <a:pt x="27" y="8"/>
                    <a:pt x="29" y="8"/>
                    <a:pt x="29" y="9"/>
                  </a:cubicBezTo>
                  <a:cubicBezTo>
                    <a:pt x="31" y="10"/>
                    <a:pt x="33" y="10"/>
                    <a:pt x="34" y="12"/>
                  </a:cubicBezTo>
                  <a:cubicBezTo>
                    <a:pt x="35" y="14"/>
                    <a:pt x="34" y="17"/>
                    <a:pt x="34" y="18"/>
                  </a:cubicBezTo>
                  <a:cubicBezTo>
                    <a:pt x="34" y="18"/>
                    <a:pt x="34" y="18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2"/>
                    <a:pt x="35" y="23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4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2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1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4"/>
                    <a:pt x="29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7"/>
                    <a:pt x="29" y="38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6" y="41"/>
                    <a:pt x="24" y="43"/>
                    <a:pt x="23" y="45"/>
                  </a:cubicBezTo>
                  <a:cubicBezTo>
                    <a:pt x="22" y="44"/>
                    <a:pt x="22" y="45"/>
                    <a:pt x="21" y="44"/>
                  </a:cubicBezTo>
                  <a:cubicBezTo>
                    <a:pt x="19" y="46"/>
                    <a:pt x="17" y="47"/>
                    <a:pt x="14" y="48"/>
                  </a:cubicBezTo>
                  <a:cubicBezTo>
                    <a:pt x="10" y="37"/>
                    <a:pt x="5" y="2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1" name="Freeform 10970" descr="© INSCALE GmbH, 05.05.2010&#10;http://www.presentationload.com/">
              <a:extLst>
                <a:ext uri="{FF2B5EF4-FFF2-40B4-BE49-F238E27FC236}">
                  <a16:creationId xmlns:a16="http://schemas.microsoft.com/office/drawing/2014/main" id="{983E316B-FA2C-1B4A-A8DA-BAAD6427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691"/>
              <a:ext cx="29" cy="31"/>
            </a:xfrm>
            <a:custGeom>
              <a:avLst/>
              <a:gdLst>
                <a:gd name="T0" fmla="*/ 26 w 19"/>
                <a:gd name="T1" fmla="*/ 5 h 20"/>
                <a:gd name="T2" fmla="*/ 27 w 19"/>
                <a:gd name="T3" fmla="*/ 9 h 20"/>
                <a:gd name="T4" fmla="*/ 26 w 19"/>
                <a:gd name="T5" fmla="*/ 20 h 20"/>
                <a:gd name="T6" fmla="*/ 26 w 19"/>
                <a:gd name="T7" fmla="*/ 20 h 20"/>
                <a:gd name="T8" fmla="*/ 26 w 19"/>
                <a:gd name="T9" fmla="*/ 20 h 20"/>
                <a:gd name="T10" fmla="*/ 26 w 19"/>
                <a:gd name="T11" fmla="*/ 20 h 20"/>
                <a:gd name="T12" fmla="*/ 26 w 19"/>
                <a:gd name="T13" fmla="*/ 20 h 20"/>
                <a:gd name="T14" fmla="*/ 24 w 19"/>
                <a:gd name="T15" fmla="*/ 20 h 20"/>
                <a:gd name="T16" fmla="*/ 24 w 19"/>
                <a:gd name="T17" fmla="*/ 20 h 20"/>
                <a:gd name="T18" fmla="*/ 24 w 19"/>
                <a:gd name="T19" fmla="*/ 20 h 20"/>
                <a:gd name="T20" fmla="*/ 21 w 19"/>
                <a:gd name="T21" fmla="*/ 22 h 20"/>
                <a:gd name="T22" fmla="*/ 18 w 19"/>
                <a:gd name="T23" fmla="*/ 31 h 20"/>
                <a:gd name="T24" fmla="*/ 17 w 19"/>
                <a:gd name="T25" fmla="*/ 31 h 20"/>
                <a:gd name="T26" fmla="*/ 17 w 19"/>
                <a:gd name="T27" fmla="*/ 29 h 20"/>
                <a:gd name="T28" fmla="*/ 17 w 19"/>
                <a:gd name="T29" fmla="*/ 28 h 20"/>
                <a:gd name="T30" fmla="*/ 17 w 19"/>
                <a:gd name="T31" fmla="*/ 28 h 20"/>
                <a:gd name="T32" fmla="*/ 17 w 19"/>
                <a:gd name="T33" fmla="*/ 28 h 20"/>
                <a:gd name="T34" fmla="*/ 17 w 19"/>
                <a:gd name="T35" fmla="*/ 28 h 20"/>
                <a:gd name="T36" fmla="*/ 15 w 19"/>
                <a:gd name="T37" fmla="*/ 28 h 20"/>
                <a:gd name="T38" fmla="*/ 15 w 19"/>
                <a:gd name="T39" fmla="*/ 28 h 20"/>
                <a:gd name="T40" fmla="*/ 15 w 19"/>
                <a:gd name="T41" fmla="*/ 28 h 20"/>
                <a:gd name="T42" fmla="*/ 15 w 19"/>
                <a:gd name="T43" fmla="*/ 26 h 20"/>
                <a:gd name="T44" fmla="*/ 14 w 19"/>
                <a:gd name="T45" fmla="*/ 26 h 20"/>
                <a:gd name="T46" fmla="*/ 14 w 19"/>
                <a:gd name="T47" fmla="*/ 26 h 20"/>
                <a:gd name="T48" fmla="*/ 14 w 19"/>
                <a:gd name="T49" fmla="*/ 26 h 20"/>
                <a:gd name="T50" fmla="*/ 14 w 19"/>
                <a:gd name="T51" fmla="*/ 26 h 20"/>
                <a:gd name="T52" fmla="*/ 14 w 19"/>
                <a:gd name="T53" fmla="*/ 26 h 20"/>
                <a:gd name="T54" fmla="*/ 14 w 19"/>
                <a:gd name="T55" fmla="*/ 26 h 20"/>
                <a:gd name="T56" fmla="*/ 12 w 19"/>
                <a:gd name="T57" fmla="*/ 25 h 20"/>
                <a:gd name="T58" fmla="*/ 12 w 19"/>
                <a:gd name="T59" fmla="*/ 25 h 20"/>
                <a:gd name="T60" fmla="*/ 12 w 19"/>
                <a:gd name="T61" fmla="*/ 25 h 20"/>
                <a:gd name="T62" fmla="*/ 12 w 19"/>
                <a:gd name="T63" fmla="*/ 25 h 20"/>
                <a:gd name="T64" fmla="*/ 12 w 19"/>
                <a:gd name="T65" fmla="*/ 25 h 20"/>
                <a:gd name="T66" fmla="*/ 11 w 19"/>
                <a:gd name="T67" fmla="*/ 25 h 20"/>
                <a:gd name="T68" fmla="*/ 11 w 19"/>
                <a:gd name="T69" fmla="*/ 25 h 20"/>
                <a:gd name="T70" fmla="*/ 11 w 19"/>
                <a:gd name="T71" fmla="*/ 23 h 20"/>
                <a:gd name="T72" fmla="*/ 8 w 19"/>
                <a:gd name="T73" fmla="*/ 26 h 20"/>
                <a:gd name="T74" fmla="*/ 6 w 19"/>
                <a:gd name="T75" fmla="*/ 23 h 20"/>
                <a:gd name="T76" fmla="*/ 3 w 19"/>
                <a:gd name="T77" fmla="*/ 22 h 20"/>
                <a:gd name="T78" fmla="*/ 0 w 19"/>
                <a:gd name="T79" fmla="*/ 23 h 20"/>
                <a:gd name="T80" fmla="*/ 0 w 19"/>
                <a:gd name="T81" fmla="*/ 22 h 20"/>
                <a:gd name="T82" fmla="*/ 0 w 19"/>
                <a:gd name="T83" fmla="*/ 22 h 20"/>
                <a:gd name="T84" fmla="*/ 2 w 19"/>
                <a:gd name="T85" fmla="*/ 20 h 20"/>
                <a:gd name="T86" fmla="*/ 2 w 19"/>
                <a:gd name="T87" fmla="*/ 20 h 20"/>
                <a:gd name="T88" fmla="*/ 6 w 19"/>
                <a:gd name="T89" fmla="*/ 16 h 20"/>
                <a:gd name="T90" fmla="*/ 8 w 19"/>
                <a:gd name="T91" fmla="*/ 12 h 20"/>
                <a:gd name="T92" fmla="*/ 20 w 19"/>
                <a:gd name="T93" fmla="*/ 3 h 20"/>
                <a:gd name="T94" fmla="*/ 24 w 19"/>
                <a:gd name="T95" fmla="*/ 0 h 20"/>
                <a:gd name="T96" fmla="*/ 29 w 19"/>
                <a:gd name="T97" fmla="*/ 0 h 20"/>
                <a:gd name="T98" fmla="*/ 29 w 19"/>
                <a:gd name="T99" fmla="*/ 0 h 20"/>
                <a:gd name="T100" fmla="*/ 29 w 19"/>
                <a:gd name="T101" fmla="*/ 0 h 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9"/>
                <a:gd name="T154" fmla="*/ 0 h 20"/>
                <a:gd name="T155" fmla="*/ 19 w 19"/>
                <a:gd name="T156" fmla="*/ 20 h 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9" h="20">
                  <a:moveTo>
                    <a:pt x="19" y="0"/>
                  </a:moveTo>
                  <a:cubicBezTo>
                    <a:pt x="19" y="1"/>
                    <a:pt x="19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7"/>
                    <a:pt x="18" y="13"/>
                    <a:pt x="18" y="14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3" y="17"/>
                    <a:pt x="14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5" y="16"/>
                    <a:pt x="5" y="15"/>
                    <a:pt x="6" y="14"/>
                  </a:cubicBezTo>
                  <a:cubicBezTo>
                    <a:pt x="5" y="15"/>
                    <a:pt x="5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2" y="14"/>
                    <a:pt x="3" y="14"/>
                    <a:pt x="2" y="14"/>
                  </a:cubicBezTo>
                  <a:cubicBezTo>
                    <a:pt x="2" y="15"/>
                    <a:pt x="1" y="14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3" y="11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8" y="7"/>
                    <a:pt x="11" y="4"/>
                    <a:pt x="13" y="2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2" name="Freeform 10971" descr="© INSCALE GmbH, 05.05.2010&#10;http://www.presentationload.com/">
              <a:extLst>
                <a:ext uri="{FF2B5EF4-FFF2-40B4-BE49-F238E27FC236}">
                  <a16:creationId xmlns:a16="http://schemas.microsoft.com/office/drawing/2014/main" id="{B6B8CF1F-363A-AE4F-8C4A-C9B549E0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691"/>
              <a:ext cx="35" cy="51"/>
            </a:xfrm>
            <a:custGeom>
              <a:avLst/>
              <a:gdLst>
                <a:gd name="T0" fmla="*/ 24 w 23"/>
                <a:gd name="T1" fmla="*/ 3 h 33"/>
                <a:gd name="T2" fmla="*/ 24 w 23"/>
                <a:gd name="T3" fmla="*/ 5 h 33"/>
                <a:gd name="T4" fmla="*/ 26 w 23"/>
                <a:gd name="T5" fmla="*/ 5 h 33"/>
                <a:gd name="T6" fmla="*/ 26 w 23"/>
                <a:gd name="T7" fmla="*/ 3 h 33"/>
                <a:gd name="T8" fmla="*/ 27 w 23"/>
                <a:gd name="T9" fmla="*/ 5 h 33"/>
                <a:gd name="T10" fmla="*/ 27 w 23"/>
                <a:gd name="T11" fmla="*/ 6 h 33"/>
                <a:gd name="T12" fmla="*/ 27 w 23"/>
                <a:gd name="T13" fmla="*/ 6 h 33"/>
                <a:gd name="T14" fmla="*/ 27 w 23"/>
                <a:gd name="T15" fmla="*/ 8 h 33"/>
                <a:gd name="T16" fmla="*/ 29 w 23"/>
                <a:gd name="T17" fmla="*/ 8 h 33"/>
                <a:gd name="T18" fmla="*/ 29 w 23"/>
                <a:gd name="T19" fmla="*/ 12 h 33"/>
                <a:gd name="T20" fmla="*/ 29 w 23"/>
                <a:gd name="T21" fmla="*/ 14 h 33"/>
                <a:gd name="T22" fmla="*/ 29 w 23"/>
                <a:gd name="T23" fmla="*/ 14 h 33"/>
                <a:gd name="T24" fmla="*/ 27 w 23"/>
                <a:gd name="T25" fmla="*/ 15 h 33"/>
                <a:gd name="T26" fmla="*/ 29 w 23"/>
                <a:gd name="T27" fmla="*/ 19 h 33"/>
                <a:gd name="T28" fmla="*/ 29 w 23"/>
                <a:gd name="T29" fmla="*/ 20 h 33"/>
                <a:gd name="T30" fmla="*/ 29 w 23"/>
                <a:gd name="T31" fmla="*/ 22 h 33"/>
                <a:gd name="T32" fmla="*/ 30 w 23"/>
                <a:gd name="T33" fmla="*/ 22 h 33"/>
                <a:gd name="T34" fmla="*/ 30 w 23"/>
                <a:gd name="T35" fmla="*/ 23 h 33"/>
                <a:gd name="T36" fmla="*/ 30 w 23"/>
                <a:gd name="T37" fmla="*/ 23 h 33"/>
                <a:gd name="T38" fmla="*/ 32 w 23"/>
                <a:gd name="T39" fmla="*/ 25 h 33"/>
                <a:gd name="T40" fmla="*/ 33 w 23"/>
                <a:gd name="T41" fmla="*/ 26 h 33"/>
                <a:gd name="T42" fmla="*/ 33 w 23"/>
                <a:gd name="T43" fmla="*/ 28 h 33"/>
                <a:gd name="T44" fmla="*/ 33 w 23"/>
                <a:gd name="T45" fmla="*/ 32 h 33"/>
                <a:gd name="T46" fmla="*/ 33 w 23"/>
                <a:gd name="T47" fmla="*/ 36 h 33"/>
                <a:gd name="T48" fmla="*/ 33 w 23"/>
                <a:gd name="T49" fmla="*/ 36 h 33"/>
                <a:gd name="T50" fmla="*/ 32 w 23"/>
                <a:gd name="T51" fmla="*/ 37 h 33"/>
                <a:gd name="T52" fmla="*/ 32 w 23"/>
                <a:gd name="T53" fmla="*/ 37 h 33"/>
                <a:gd name="T54" fmla="*/ 32 w 23"/>
                <a:gd name="T55" fmla="*/ 37 h 33"/>
                <a:gd name="T56" fmla="*/ 30 w 23"/>
                <a:gd name="T57" fmla="*/ 37 h 33"/>
                <a:gd name="T58" fmla="*/ 30 w 23"/>
                <a:gd name="T59" fmla="*/ 36 h 33"/>
                <a:gd name="T60" fmla="*/ 30 w 23"/>
                <a:gd name="T61" fmla="*/ 36 h 33"/>
                <a:gd name="T62" fmla="*/ 18 w 23"/>
                <a:gd name="T63" fmla="*/ 49 h 33"/>
                <a:gd name="T64" fmla="*/ 11 w 23"/>
                <a:gd name="T65" fmla="*/ 49 h 33"/>
                <a:gd name="T66" fmla="*/ 5 w 23"/>
                <a:gd name="T67" fmla="*/ 49 h 33"/>
                <a:gd name="T68" fmla="*/ 0 w 23"/>
                <a:gd name="T69" fmla="*/ 42 h 33"/>
                <a:gd name="T70" fmla="*/ 0 w 23"/>
                <a:gd name="T71" fmla="*/ 28 h 33"/>
                <a:gd name="T72" fmla="*/ 2 w 23"/>
                <a:gd name="T73" fmla="*/ 28 h 33"/>
                <a:gd name="T74" fmla="*/ 2 w 23"/>
                <a:gd name="T75" fmla="*/ 28 h 33"/>
                <a:gd name="T76" fmla="*/ 2 w 23"/>
                <a:gd name="T77" fmla="*/ 28 h 33"/>
                <a:gd name="T78" fmla="*/ 2 w 23"/>
                <a:gd name="T79" fmla="*/ 29 h 33"/>
                <a:gd name="T80" fmla="*/ 3 w 23"/>
                <a:gd name="T81" fmla="*/ 31 h 33"/>
                <a:gd name="T82" fmla="*/ 9 w 23"/>
                <a:gd name="T83" fmla="*/ 23 h 33"/>
                <a:gd name="T84" fmla="*/ 9 w 23"/>
                <a:gd name="T85" fmla="*/ 20 h 33"/>
                <a:gd name="T86" fmla="*/ 11 w 23"/>
                <a:gd name="T87" fmla="*/ 20 h 33"/>
                <a:gd name="T88" fmla="*/ 11 w 23"/>
                <a:gd name="T89" fmla="*/ 20 h 33"/>
                <a:gd name="T90" fmla="*/ 11 w 23"/>
                <a:gd name="T91" fmla="*/ 20 h 33"/>
                <a:gd name="T92" fmla="*/ 11 w 23"/>
                <a:gd name="T93" fmla="*/ 20 h 33"/>
                <a:gd name="T94" fmla="*/ 11 w 23"/>
                <a:gd name="T95" fmla="*/ 6 h 33"/>
                <a:gd name="T96" fmla="*/ 15 w 23"/>
                <a:gd name="T97" fmla="*/ 0 h 33"/>
                <a:gd name="T98" fmla="*/ 17 w 23"/>
                <a:gd name="T99" fmla="*/ 2 h 33"/>
                <a:gd name="T100" fmla="*/ 18 w 23"/>
                <a:gd name="T101" fmla="*/ 2 h 33"/>
                <a:gd name="T102" fmla="*/ 21 w 23"/>
                <a:gd name="T103" fmla="*/ 3 h 33"/>
                <a:gd name="T104" fmla="*/ 23 w 23"/>
                <a:gd name="T105" fmla="*/ 3 h 33"/>
                <a:gd name="T106" fmla="*/ 23 w 23"/>
                <a:gd name="T107" fmla="*/ 3 h 3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"/>
                <a:gd name="T163" fmla="*/ 0 h 33"/>
                <a:gd name="T164" fmla="*/ 23 w 23"/>
                <a:gd name="T165" fmla="*/ 33 h 3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" h="33">
                  <a:moveTo>
                    <a:pt x="15" y="2"/>
                  </a:move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3" y="22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8" y="25"/>
                    <a:pt x="15" y="33"/>
                    <a:pt x="12" y="32"/>
                  </a:cubicBezTo>
                  <a:cubicBezTo>
                    <a:pt x="11" y="32"/>
                    <a:pt x="10" y="32"/>
                    <a:pt x="9" y="32"/>
                  </a:cubicBezTo>
                  <a:cubicBezTo>
                    <a:pt x="9" y="33"/>
                    <a:pt x="9" y="33"/>
                    <a:pt x="8" y="33"/>
                  </a:cubicBezTo>
                  <a:cubicBezTo>
                    <a:pt x="8" y="32"/>
                    <a:pt x="8" y="32"/>
                    <a:pt x="7" y="32"/>
                  </a:cubicBezTo>
                  <a:cubicBezTo>
                    <a:pt x="7" y="32"/>
                    <a:pt x="6" y="32"/>
                    <a:pt x="6" y="32"/>
                  </a:cubicBezTo>
                  <a:cubicBezTo>
                    <a:pt x="6" y="32"/>
                    <a:pt x="6" y="32"/>
                    <a:pt x="5" y="32"/>
                  </a:cubicBezTo>
                  <a:cubicBezTo>
                    <a:pt x="5" y="32"/>
                    <a:pt x="4" y="32"/>
                    <a:pt x="3" y="32"/>
                  </a:cubicBezTo>
                  <a:cubicBezTo>
                    <a:pt x="2" y="32"/>
                    <a:pt x="2" y="32"/>
                    <a:pt x="1" y="32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0"/>
                    <a:pt x="1" y="27"/>
                    <a:pt x="0" y="27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2" y="25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20"/>
                    <a:pt x="3" y="17"/>
                    <a:pt x="3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3"/>
                    <a:pt x="8" y="7"/>
                    <a:pt x="8" y="6"/>
                  </a:cubicBezTo>
                  <a:cubicBezTo>
                    <a:pt x="8" y="5"/>
                    <a:pt x="8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9" y="3"/>
                    <a:pt x="8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3" name="Freeform 10972" descr="© INSCALE GmbH, 05.05.2010&#10;http://www.presentationload.com/">
              <a:extLst>
                <a:ext uri="{FF2B5EF4-FFF2-40B4-BE49-F238E27FC236}">
                  <a16:creationId xmlns:a16="http://schemas.microsoft.com/office/drawing/2014/main" id="{9BBE4116-CDE5-224D-AFB3-3EAE41DA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696"/>
              <a:ext cx="57" cy="61"/>
            </a:xfrm>
            <a:custGeom>
              <a:avLst/>
              <a:gdLst>
                <a:gd name="T0" fmla="*/ 20 w 37"/>
                <a:gd name="T1" fmla="*/ 0 h 40"/>
                <a:gd name="T2" fmla="*/ 20 w 37"/>
                <a:gd name="T3" fmla="*/ 0 h 40"/>
                <a:gd name="T4" fmla="*/ 23 w 37"/>
                <a:gd name="T5" fmla="*/ 2 h 40"/>
                <a:gd name="T6" fmla="*/ 29 w 37"/>
                <a:gd name="T7" fmla="*/ 8 h 40"/>
                <a:gd name="T8" fmla="*/ 31 w 37"/>
                <a:gd name="T9" fmla="*/ 9 h 40"/>
                <a:gd name="T10" fmla="*/ 32 w 37"/>
                <a:gd name="T11" fmla="*/ 11 h 40"/>
                <a:gd name="T12" fmla="*/ 34 w 37"/>
                <a:gd name="T13" fmla="*/ 12 h 40"/>
                <a:gd name="T14" fmla="*/ 34 w 37"/>
                <a:gd name="T15" fmla="*/ 12 h 40"/>
                <a:gd name="T16" fmla="*/ 39 w 37"/>
                <a:gd name="T17" fmla="*/ 15 h 40"/>
                <a:gd name="T18" fmla="*/ 40 w 37"/>
                <a:gd name="T19" fmla="*/ 15 h 40"/>
                <a:gd name="T20" fmla="*/ 40 w 37"/>
                <a:gd name="T21" fmla="*/ 15 h 40"/>
                <a:gd name="T22" fmla="*/ 43 w 37"/>
                <a:gd name="T23" fmla="*/ 18 h 40"/>
                <a:gd name="T24" fmla="*/ 46 w 37"/>
                <a:gd name="T25" fmla="*/ 18 h 40"/>
                <a:gd name="T26" fmla="*/ 46 w 37"/>
                <a:gd name="T27" fmla="*/ 20 h 40"/>
                <a:gd name="T28" fmla="*/ 48 w 37"/>
                <a:gd name="T29" fmla="*/ 23 h 40"/>
                <a:gd name="T30" fmla="*/ 48 w 37"/>
                <a:gd name="T31" fmla="*/ 29 h 40"/>
                <a:gd name="T32" fmla="*/ 49 w 37"/>
                <a:gd name="T33" fmla="*/ 32 h 40"/>
                <a:gd name="T34" fmla="*/ 52 w 37"/>
                <a:gd name="T35" fmla="*/ 37 h 40"/>
                <a:gd name="T36" fmla="*/ 55 w 37"/>
                <a:gd name="T37" fmla="*/ 41 h 40"/>
                <a:gd name="T38" fmla="*/ 57 w 37"/>
                <a:gd name="T39" fmla="*/ 46 h 40"/>
                <a:gd name="T40" fmla="*/ 25 w 37"/>
                <a:gd name="T41" fmla="*/ 61 h 40"/>
                <a:gd name="T42" fmla="*/ 23 w 37"/>
                <a:gd name="T43" fmla="*/ 56 h 40"/>
                <a:gd name="T44" fmla="*/ 23 w 37"/>
                <a:gd name="T45" fmla="*/ 56 h 40"/>
                <a:gd name="T46" fmla="*/ 23 w 37"/>
                <a:gd name="T47" fmla="*/ 53 h 40"/>
                <a:gd name="T48" fmla="*/ 23 w 37"/>
                <a:gd name="T49" fmla="*/ 52 h 40"/>
                <a:gd name="T50" fmla="*/ 22 w 37"/>
                <a:gd name="T51" fmla="*/ 52 h 40"/>
                <a:gd name="T52" fmla="*/ 22 w 37"/>
                <a:gd name="T53" fmla="*/ 50 h 40"/>
                <a:gd name="T54" fmla="*/ 22 w 37"/>
                <a:gd name="T55" fmla="*/ 50 h 40"/>
                <a:gd name="T56" fmla="*/ 20 w 37"/>
                <a:gd name="T57" fmla="*/ 50 h 40"/>
                <a:gd name="T58" fmla="*/ 20 w 37"/>
                <a:gd name="T59" fmla="*/ 50 h 40"/>
                <a:gd name="T60" fmla="*/ 18 w 37"/>
                <a:gd name="T61" fmla="*/ 50 h 40"/>
                <a:gd name="T62" fmla="*/ 18 w 37"/>
                <a:gd name="T63" fmla="*/ 49 h 40"/>
                <a:gd name="T64" fmla="*/ 17 w 37"/>
                <a:gd name="T65" fmla="*/ 49 h 40"/>
                <a:gd name="T66" fmla="*/ 17 w 37"/>
                <a:gd name="T67" fmla="*/ 47 h 40"/>
                <a:gd name="T68" fmla="*/ 17 w 37"/>
                <a:gd name="T69" fmla="*/ 47 h 40"/>
                <a:gd name="T70" fmla="*/ 12 w 37"/>
                <a:gd name="T71" fmla="*/ 46 h 40"/>
                <a:gd name="T72" fmla="*/ 8 w 37"/>
                <a:gd name="T73" fmla="*/ 47 h 40"/>
                <a:gd name="T74" fmla="*/ 8 w 37"/>
                <a:gd name="T75" fmla="*/ 47 h 40"/>
                <a:gd name="T76" fmla="*/ 8 w 37"/>
                <a:gd name="T77" fmla="*/ 46 h 40"/>
                <a:gd name="T78" fmla="*/ 9 w 37"/>
                <a:gd name="T79" fmla="*/ 41 h 40"/>
                <a:gd name="T80" fmla="*/ 12 w 37"/>
                <a:gd name="T81" fmla="*/ 29 h 40"/>
                <a:gd name="T82" fmla="*/ 12 w 37"/>
                <a:gd name="T83" fmla="*/ 29 h 40"/>
                <a:gd name="T84" fmla="*/ 11 w 37"/>
                <a:gd name="T85" fmla="*/ 29 h 40"/>
                <a:gd name="T86" fmla="*/ 11 w 37"/>
                <a:gd name="T87" fmla="*/ 29 h 40"/>
                <a:gd name="T88" fmla="*/ 11 w 37"/>
                <a:gd name="T89" fmla="*/ 27 h 40"/>
                <a:gd name="T90" fmla="*/ 9 w 37"/>
                <a:gd name="T91" fmla="*/ 26 h 40"/>
                <a:gd name="T92" fmla="*/ 9 w 37"/>
                <a:gd name="T93" fmla="*/ 26 h 40"/>
                <a:gd name="T94" fmla="*/ 9 w 37"/>
                <a:gd name="T95" fmla="*/ 26 h 40"/>
                <a:gd name="T96" fmla="*/ 9 w 37"/>
                <a:gd name="T97" fmla="*/ 26 h 40"/>
                <a:gd name="T98" fmla="*/ 9 w 37"/>
                <a:gd name="T99" fmla="*/ 24 h 40"/>
                <a:gd name="T100" fmla="*/ 8 w 37"/>
                <a:gd name="T101" fmla="*/ 24 h 40"/>
                <a:gd name="T102" fmla="*/ 8 w 37"/>
                <a:gd name="T103" fmla="*/ 24 h 40"/>
                <a:gd name="T104" fmla="*/ 8 w 37"/>
                <a:gd name="T105" fmla="*/ 23 h 40"/>
                <a:gd name="T106" fmla="*/ 8 w 37"/>
                <a:gd name="T107" fmla="*/ 23 h 40"/>
                <a:gd name="T108" fmla="*/ 8 w 37"/>
                <a:gd name="T109" fmla="*/ 23 h 40"/>
                <a:gd name="T110" fmla="*/ 6 w 37"/>
                <a:gd name="T111" fmla="*/ 21 h 40"/>
                <a:gd name="T112" fmla="*/ 6 w 37"/>
                <a:gd name="T113" fmla="*/ 18 h 40"/>
                <a:gd name="T114" fmla="*/ 8 w 37"/>
                <a:gd name="T115" fmla="*/ 18 h 40"/>
                <a:gd name="T116" fmla="*/ 18 w 37"/>
                <a:gd name="T117" fmla="*/ 0 h 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7"/>
                <a:gd name="T178" fmla="*/ 0 h 40"/>
                <a:gd name="T179" fmla="*/ 37 w 37"/>
                <a:gd name="T180" fmla="*/ 40 h 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7" h="40">
                  <a:moveTo>
                    <a:pt x="12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0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9"/>
                    <a:pt x="24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6"/>
                    <a:pt x="31" y="17"/>
                    <a:pt x="31" y="19"/>
                  </a:cubicBezTo>
                  <a:cubicBezTo>
                    <a:pt x="31" y="19"/>
                    <a:pt x="31" y="18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2" y="20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2"/>
                    <a:pt x="32" y="22"/>
                    <a:pt x="33" y="23"/>
                  </a:cubicBezTo>
                  <a:cubicBezTo>
                    <a:pt x="33" y="23"/>
                    <a:pt x="33" y="24"/>
                    <a:pt x="34" y="24"/>
                  </a:cubicBezTo>
                  <a:cubicBezTo>
                    <a:pt x="34" y="25"/>
                    <a:pt x="34" y="26"/>
                    <a:pt x="35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7" y="28"/>
                    <a:pt x="36" y="29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2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3" y="36"/>
                    <a:pt x="22" y="39"/>
                    <a:pt x="16" y="40"/>
                  </a:cubicBezTo>
                  <a:cubicBezTo>
                    <a:pt x="16" y="39"/>
                    <a:pt x="16" y="39"/>
                    <a:pt x="16" y="38"/>
                  </a:cubicBezTo>
                  <a:cubicBezTo>
                    <a:pt x="16" y="38"/>
                    <a:pt x="16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2" y="33"/>
                    <a:pt x="12" y="33"/>
                  </a:cubicBezTo>
                  <a:cubicBezTo>
                    <a:pt x="12" y="33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29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7" y="25"/>
                    <a:pt x="7" y="22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4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3" y="10"/>
                    <a:pt x="2" y="9"/>
                  </a:cubicBezTo>
                  <a:cubicBezTo>
                    <a:pt x="0" y="9"/>
                    <a:pt x="2" y="5"/>
                    <a:pt x="3" y="4"/>
                  </a:cubicBezTo>
                  <a:cubicBezTo>
                    <a:pt x="6" y="3"/>
                    <a:pt x="9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4" name="Freeform 10973" descr="© INSCALE GmbH, 05.05.2010&#10;http://www.presentationload.com/">
              <a:extLst>
                <a:ext uri="{FF2B5EF4-FFF2-40B4-BE49-F238E27FC236}">
                  <a16:creationId xmlns:a16="http://schemas.microsoft.com/office/drawing/2014/main" id="{6BC98EBB-0241-D548-8162-A8424130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700"/>
              <a:ext cx="39" cy="30"/>
            </a:xfrm>
            <a:custGeom>
              <a:avLst/>
              <a:gdLst>
                <a:gd name="T0" fmla="*/ 16 w 25"/>
                <a:gd name="T1" fmla="*/ 5 h 19"/>
                <a:gd name="T2" fmla="*/ 30 w 25"/>
                <a:gd name="T3" fmla="*/ 5 h 19"/>
                <a:gd name="T4" fmla="*/ 36 w 25"/>
                <a:gd name="T5" fmla="*/ 6 h 19"/>
                <a:gd name="T6" fmla="*/ 39 w 25"/>
                <a:gd name="T7" fmla="*/ 8 h 19"/>
                <a:gd name="T8" fmla="*/ 37 w 25"/>
                <a:gd name="T9" fmla="*/ 9 h 19"/>
                <a:gd name="T10" fmla="*/ 37 w 25"/>
                <a:gd name="T11" fmla="*/ 9 h 19"/>
                <a:gd name="T12" fmla="*/ 37 w 25"/>
                <a:gd name="T13" fmla="*/ 11 h 19"/>
                <a:gd name="T14" fmla="*/ 36 w 25"/>
                <a:gd name="T15" fmla="*/ 13 h 19"/>
                <a:gd name="T16" fmla="*/ 36 w 25"/>
                <a:gd name="T17" fmla="*/ 13 h 19"/>
                <a:gd name="T18" fmla="*/ 34 w 25"/>
                <a:gd name="T19" fmla="*/ 14 h 19"/>
                <a:gd name="T20" fmla="*/ 34 w 25"/>
                <a:gd name="T21" fmla="*/ 14 h 19"/>
                <a:gd name="T22" fmla="*/ 33 w 25"/>
                <a:gd name="T23" fmla="*/ 14 h 19"/>
                <a:gd name="T24" fmla="*/ 33 w 25"/>
                <a:gd name="T25" fmla="*/ 14 h 19"/>
                <a:gd name="T26" fmla="*/ 33 w 25"/>
                <a:gd name="T27" fmla="*/ 17 h 19"/>
                <a:gd name="T28" fmla="*/ 33 w 25"/>
                <a:gd name="T29" fmla="*/ 17 h 19"/>
                <a:gd name="T30" fmla="*/ 31 w 25"/>
                <a:gd name="T31" fmla="*/ 21 h 19"/>
                <a:gd name="T32" fmla="*/ 30 w 25"/>
                <a:gd name="T33" fmla="*/ 24 h 19"/>
                <a:gd name="T34" fmla="*/ 30 w 25"/>
                <a:gd name="T35" fmla="*/ 25 h 19"/>
                <a:gd name="T36" fmla="*/ 28 w 25"/>
                <a:gd name="T37" fmla="*/ 25 h 19"/>
                <a:gd name="T38" fmla="*/ 27 w 25"/>
                <a:gd name="T39" fmla="*/ 25 h 19"/>
                <a:gd name="T40" fmla="*/ 27 w 25"/>
                <a:gd name="T41" fmla="*/ 25 h 19"/>
                <a:gd name="T42" fmla="*/ 27 w 25"/>
                <a:gd name="T43" fmla="*/ 25 h 19"/>
                <a:gd name="T44" fmla="*/ 25 w 25"/>
                <a:gd name="T45" fmla="*/ 25 h 19"/>
                <a:gd name="T46" fmla="*/ 25 w 25"/>
                <a:gd name="T47" fmla="*/ 25 h 19"/>
                <a:gd name="T48" fmla="*/ 23 w 25"/>
                <a:gd name="T49" fmla="*/ 25 h 19"/>
                <a:gd name="T50" fmla="*/ 23 w 25"/>
                <a:gd name="T51" fmla="*/ 25 h 19"/>
                <a:gd name="T52" fmla="*/ 22 w 25"/>
                <a:gd name="T53" fmla="*/ 25 h 19"/>
                <a:gd name="T54" fmla="*/ 22 w 25"/>
                <a:gd name="T55" fmla="*/ 25 h 19"/>
                <a:gd name="T56" fmla="*/ 22 w 25"/>
                <a:gd name="T57" fmla="*/ 25 h 19"/>
                <a:gd name="T58" fmla="*/ 20 w 25"/>
                <a:gd name="T59" fmla="*/ 25 h 19"/>
                <a:gd name="T60" fmla="*/ 19 w 25"/>
                <a:gd name="T61" fmla="*/ 25 h 19"/>
                <a:gd name="T62" fmla="*/ 19 w 25"/>
                <a:gd name="T63" fmla="*/ 25 h 19"/>
                <a:gd name="T64" fmla="*/ 17 w 25"/>
                <a:gd name="T65" fmla="*/ 27 h 19"/>
                <a:gd name="T66" fmla="*/ 16 w 25"/>
                <a:gd name="T67" fmla="*/ 28 h 19"/>
                <a:gd name="T68" fmla="*/ 16 w 25"/>
                <a:gd name="T69" fmla="*/ 28 h 19"/>
                <a:gd name="T70" fmla="*/ 14 w 25"/>
                <a:gd name="T71" fmla="*/ 30 h 19"/>
                <a:gd name="T72" fmla="*/ 14 w 25"/>
                <a:gd name="T73" fmla="*/ 30 h 19"/>
                <a:gd name="T74" fmla="*/ 12 w 25"/>
                <a:gd name="T75" fmla="*/ 30 h 19"/>
                <a:gd name="T76" fmla="*/ 12 w 25"/>
                <a:gd name="T77" fmla="*/ 30 h 19"/>
                <a:gd name="T78" fmla="*/ 12 w 25"/>
                <a:gd name="T79" fmla="*/ 30 h 19"/>
                <a:gd name="T80" fmla="*/ 11 w 25"/>
                <a:gd name="T81" fmla="*/ 30 h 19"/>
                <a:gd name="T82" fmla="*/ 9 w 25"/>
                <a:gd name="T83" fmla="*/ 28 h 19"/>
                <a:gd name="T84" fmla="*/ 11 w 25"/>
                <a:gd name="T85" fmla="*/ 24 h 19"/>
                <a:gd name="T86" fmla="*/ 0 w 25"/>
                <a:gd name="T87" fmla="*/ 2 h 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"/>
                <a:gd name="T133" fmla="*/ 0 h 19"/>
                <a:gd name="T134" fmla="*/ 25 w 25"/>
                <a:gd name="T135" fmla="*/ 19 h 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" h="19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11" y="0"/>
                    <a:pt x="11" y="1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5" y="3"/>
                    <a:pt x="17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23" y="3"/>
                    <a:pt x="24" y="4"/>
                    <a:pt x="23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6"/>
                    <a:pt x="7" y="16"/>
                    <a:pt x="7" y="15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2"/>
                    <a:pt x="5" y="11"/>
                    <a:pt x="5" y="9"/>
                  </a:cubicBezTo>
                  <a:cubicBezTo>
                    <a:pt x="4" y="6"/>
                    <a:pt x="0" y="4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5" name="Freeform 10974" descr="© INSCALE GmbH, 05.05.2010&#10;http://www.presentationload.com/">
              <a:extLst>
                <a:ext uri="{FF2B5EF4-FFF2-40B4-BE49-F238E27FC236}">
                  <a16:creationId xmlns:a16="http://schemas.microsoft.com/office/drawing/2014/main" id="{E12A7149-CB20-654D-A8B3-EE342D15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703"/>
              <a:ext cx="43" cy="61"/>
            </a:xfrm>
            <a:custGeom>
              <a:avLst/>
              <a:gdLst>
                <a:gd name="T0" fmla="*/ 18 w 28"/>
                <a:gd name="T1" fmla="*/ 0 h 39"/>
                <a:gd name="T2" fmla="*/ 18 w 28"/>
                <a:gd name="T3" fmla="*/ 0 h 39"/>
                <a:gd name="T4" fmla="*/ 20 w 28"/>
                <a:gd name="T5" fmla="*/ 2 h 39"/>
                <a:gd name="T6" fmla="*/ 20 w 28"/>
                <a:gd name="T7" fmla="*/ 2 h 39"/>
                <a:gd name="T8" fmla="*/ 26 w 28"/>
                <a:gd name="T9" fmla="*/ 3 h 39"/>
                <a:gd name="T10" fmla="*/ 26 w 28"/>
                <a:gd name="T11" fmla="*/ 5 h 39"/>
                <a:gd name="T12" fmla="*/ 26 w 28"/>
                <a:gd name="T13" fmla="*/ 5 h 39"/>
                <a:gd name="T14" fmla="*/ 31 w 28"/>
                <a:gd name="T15" fmla="*/ 9 h 39"/>
                <a:gd name="T16" fmla="*/ 31 w 28"/>
                <a:gd name="T17" fmla="*/ 9 h 39"/>
                <a:gd name="T18" fmla="*/ 35 w 28"/>
                <a:gd name="T19" fmla="*/ 16 h 39"/>
                <a:gd name="T20" fmla="*/ 35 w 28"/>
                <a:gd name="T21" fmla="*/ 17 h 39"/>
                <a:gd name="T22" fmla="*/ 35 w 28"/>
                <a:gd name="T23" fmla="*/ 19 h 39"/>
                <a:gd name="T24" fmla="*/ 38 w 28"/>
                <a:gd name="T25" fmla="*/ 28 h 39"/>
                <a:gd name="T26" fmla="*/ 38 w 28"/>
                <a:gd name="T27" fmla="*/ 30 h 39"/>
                <a:gd name="T28" fmla="*/ 38 w 28"/>
                <a:gd name="T29" fmla="*/ 31 h 39"/>
                <a:gd name="T30" fmla="*/ 40 w 28"/>
                <a:gd name="T31" fmla="*/ 30 h 39"/>
                <a:gd name="T32" fmla="*/ 41 w 28"/>
                <a:gd name="T33" fmla="*/ 39 h 39"/>
                <a:gd name="T34" fmla="*/ 41 w 28"/>
                <a:gd name="T35" fmla="*/ 39 h 39"/>
                <a:gd name="T36" fmla="*/ 40 w 28"/>
                <a:gd name="T37" fmla="*/ 41 h 39"/>
                <a:gd name="T38" fmla="*/ 34 w 28"/>
                <a:gd name="T39" fmla="*/ 45 h 39"/>
                <a:gd name="T40" fmla="*/ 17 w 28"/>
                <a:gd name="T41" fmla="*/ 61 h 39"/>
                <a:gd name="T42" fmla="*/ 15 w 28"/>
                <a:gd name="T43" fmla="*/ 61 h 39"/>
                <a:gd name="T44" fmla="*/ 15 w 28"/>
                <a:gd name="T45" fmla="*/ 59 h 39"/>
                <a:gd name="T46" fmla="*/ 15 w 28"/>
                <a:gd name="T47" fmla="*/ 59 h 39"/>
                <a:gd name="T48" fmla="*/ 15 w 28"/>
                <a:gd name="T49" fmla="*/ 58 h 39"/>
                <a:gd name="T50" fmla="*/ 15 w 28"/>
                <a:gd name="T51" fmla="*/ 56 h 39"/>
                <a:gd name="T52" fmla="*/ 15 w 28"/>
                <a:gd name="T53" fmla="*/ 56 h 39"/>
                <a:gd name="T54" fmla="*/ 15 w 28"/>
                <a:gd name="T55" fmla="*/ 55 h 39"/>
                <a:gd name="T56" fmla="*/ 15 w 28"/>
                <a:gd name="T57" fmla="*/ 55 h 39"/>
                <a:gd name="T58" fmla="*/ 15 w 28"/>
                <a:gd name="T59" fmla="*/ 55 h 39"/>
                <a:gd name="T60" fmla="*/ 15 w 28"/>
                <a:gd name="T61" fmla="*/ 53 h 39"/>
                <a:gd name="T62" fmla="*/ 15 w 28"/>
                <a:gd name="T63" fmla="*/ 52 h 39"/>
                <a:gd name="T64" fmla="*/ 15 w 28"/>
                <a:gd name="T65" fmla="*/ 52 h 39"/>
                <a:gd name="T66" fmla="*/ 15 w 28"/>
                <a:gd name="T67" fmla="*/ 52 h 39"/>
                <a:gd name="T68" fmla="*/ 15 w 28"/>
                <a:gd name="T69" fmla="*/ 48 h 39"/>
                <a:gd name="T70" fmla="*/ 14 w 28"/>
                <a:gd name="T71" fmla="*/ 47 h 39"/>
                <a:gd name="T72" fmla="*/ 14 w 28"/>
                <a:gd name="T73" fmla="*/ 47 h 39"/>
                <a:gd name="T74" fmla="*/ 14 w 28"/>
                <a:gd name="T75" fmla="*/ 47 h 39"/>
                <a:gd name="T76" fmla="*/ 14 w 28"/>
                <a:gd name="T77" fmla="*/ 45 h 39"/>
                <a:gd name="T78" fmla="*/ 12 w 28"/>
                <a:gd name="T79" fmla="*/ 44 h 39"/>
                <a:gd name="T80" fmla="*/ 12 w 28"/>
                <a:gd name="T81" fmla="*/ 39 h 39"/>
                <a:gd name="T82" fmla="*/ 11 w 28"/>
                <a:gd name="T83" fmla="*/ 34 h 39"/>
                <a:gd name="T84" fmla="*/ 9 w 28"/>
                <a:gd name="T85" fmla="*/ 33 h 39"/>
                <a:gd name="T86" fmla="*/ 6 w 28"/>
                <a:gd name="T87" fmla="*/ 28 h 39"/>
                <a:gd name="T88" fmla="*/ 5 w 28"/>
                <a:gd name="T89" fmla="*/ 25 h 39"/>
                <a:gd name="T90" fmla="*/ 3 w 28"/>
                <a:gd name="T91" fmla="*/ 22 h 39"/>
                <a:gd name="T92" fmla="*/ 3 w 28"/>
                <a:gd name="T93" fmla="*/ 22 h 39"/>
                <a:gd name="T94" fmla="*/ 3 w 28"/>
                <a:gd name="T95" fmla="*/ 16 h 39"/>
                <a:gd name="T96" fmla="*/ 17 w 28"/>
                <a:gd name="T97" fmla="*/ 0 h 39"/>
                <a:gd name="T98" fmla="*/ 17 w 28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8"/>
                <a:gd name="T151" fmla="*/ 0 h 39"/>
                <a:gd name="T152" fmla="*/ 28 w 28"/>
                <a:gd name="T153" fmla="*/ 39 h 3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8" h="39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3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2" y="9"/>
                    <a:pt x="23" y="10"/>
                  </a:cubicBezTo>
                  <a:cubicBezTo>
                    <a:pt x="24" y="10"/>
                    <a:pt x="24" y="10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2" y="14"/>
                    <a:pt x="25" y="15"/>
                    <a:pt x="24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8" y="20"/>
                    <a:pt x="27" y="21"/>
                    <a:pt x="27" y="23"/>
                  </a:cubicBezTo>
                  <a:cubicBezTo>
                    <a:pt x="28" y="23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6"/>
                    <a:pt x="27" y="26"/>
                  </a:cubicBezTo>
                  <a:cubicBezTo>
                    <a:pt x="27" y="26"/>
                    <a:pt x="27" y="26"/>
                    <a:pt x="26" y="26"/>
                  </a:cubicBezTo>
                  <a:cubicBezTo>
                    <a:pt x="26" y="27"/>
                    <a:pt x="25" y="28"/>
                    <a:pt x="26" y="29"/>
                  </a:cubicBezTo>
                  <a:cubicBezTo>
                    <a:pt x="24" y="29"/>
                    <a:pt x="23" y="28"/>
                    <a:pt x="22" y="29"/>
                  </a:cubicBezTo>
                  <a:cubicBezTo>
                    <a:pt x="21" y="31"/>
                    <a:pt x="20" y="32"/>
                    <a:pt x="18" y="33"/>
                  </a:cubicBezTo>
                  <a:cubicBezTo>
                    <a:pt x="17" y="34"/>
                    <a:pt x="12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4"/>
                    <a:pt x="8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5" y="21"/>
                    <a:pt x="5" y="20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2" y="15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2"/>
                    <a:pt x="3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0" y="6"/>
                    <a:pt x="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6" name="Freeform 10975" descr="© INSCALE GmbH, 05.05.2010&#10;http://www.presentationload.com/">
              <a:extLst>
                <a:ext uri="{FF2B5EF4-FFF2-40B4-BE49-F238E27FC236}">
                  <a16:creationId xmlns:a16="http://schemas.microsoft.com/office/drawing/2014/main" id="{B7308521-1F68-404E-AE8D-73C6CBFF9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705"/>
              <a:ext cx="34" cy="37"/>
            </a:xfrm>
            <a:custGeom>
              <a:avLst/>
              <a:gdLst>
                <a:gd name="T0" fmla="*/ 2 w 22"/>
                <a:gd name="T1" fmla="*/ 15 h 24"/>
                <a:gd name="T2" fmla="*/ 9 w 22"/>
                <a:gd name="T3" fmla="*/ 9 h 24"/>
                <a:gd name="T4" fmla="*/ 9 w 22"/>
                <a:gd name="T5" fmla="*/ 9 h 24"/>
                <a:gd name="T6" fmla="*/ 26 w 22"/>
                <a:gd name="T7" fmla="*/ 0 h 24"/>
                <a:gd name="T8" fmla="*/ 34 w 22"/>
                <a:gd name="T9" fmla="*/ 19 h 24"/>
                <a:gd name="T10" fmla="*/ 31 w 22"/>
                <a:gd name="T11" fmla="*/ 15 h 24"/>
                <a:gd name="T12" fmla="*/ 22 w 22"/>
                <a:gd name="T13" fmla="*/ 26 h 24"/>
                <a:gd name="T14" fmla="*/ 19 w 22"/>
                <a:gd name="T15" fmla="*/ 29 h 24"/>
                <a:gd name="T16" fmla="*/ 20 w 22"/>
                <a:gd name="T17" fmla="*/ 32 h 24"/>
                <a:gd name="T18" fmla="*/ 15 w 22"/>
                <a:gd name="T19" fmla="*/ 35 h 24"/>
                <a:gd name="T20" fmla="*/ 15 w 22"/>
                <a:gd name="T21" fmla="*/ 37 h 24"/>
                <a:gd name="T22" fmla="*/ 12 w 22"/>
                <a:gd name="T23" fmla="*/ 35 h 24"/>
                <a:gd name="T24" fmla="*/ 2 w 22"/>
                <a:gd name="T25" fmla="*/ 22 h 24"/>
                <a:gd name="T26" fmla="*/ 2 w 22"/>
                <a:gd name="T27" fmla="*/ 22 h 24"/>
                <a:gd name="T28" fmla="*/ 2 w 22"/>
                <a:gd name="T29" fmla="*/ 22 h 24"/>
                <a:gd name="T30" fmla="*/ 2 w 22"/>
                <a:gd name="T31" fmla="*/ 22 h 24"/>
                <a:gd name="T32" fmla="*/ 2 w 22"/>
                <a:gd name="T33" fmla="*/ 22 h 24"/>
                <a:gd name="T34" fmla="*/ 2 w 22"/>
                <a:gd name="T35" fmla="*/ 22 h 24"/>
                <a:gd name="T36" fmla="*/ 2 w 22"/>
                <a:gd name="T37" fmla="*/ 20 h 24"/>
                <a:gd name="T38" fmla="*/ 2 w 22"/>
                <a:gd name="T39" fmla="*/ 19 h 24"/>
                <a:gd name="T40" fmla="*/ 2 w 22"/>
                <a:gd name="T41" fmla="*/ 19 h 24"/>
                <a:gd name="T42" fmla="*/ 2 w 22"/>
                <a:gd name="T43" fmla="*/ 17 h 24"/>
                <a:gd name="T44" fmla="*/ 2 w 22"/>
                <a:gd name="T45" fmla="*/ 15 h 24"/>
                <a:gd name="T46" fmla="*/ 2 w 22"/>
                <a:gd name="T47" fmla="*/ 15 h 24"/>
                <a:gd name="T48" fmla="*/ 2 w 22"/>
                <a:gd name="T49" fmla="*/ 15 h 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24"/>
                <a:gd name="T77" fmla="*/ 22 w 22"/>
                <a:gd name="T78" fmla="*/ 24 h 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24">
                  <a:moveTo>
                    <a:pt x="1" y="10"/>
                  </a:moveTo>
                  <a:cubicBezTo>
                    <a:pt x="2" y="9"/>
                    <a:pt x="6" y="8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" y="4"/>
                    <a:pt x="14" y="2"/>
                    <a:pt x="17" y="0"/>
                  </a:cubicBezTo>
                  <a:cubicBezTo>
                    <a:pt x="19" y="4"/>
                    <a:pt x="21" y="8"/>
                    <a:pt x="22" y="12"/>
                  </a:cubicBezTo>
                  <a:cubicBezTo>
                    <a:pt x="22" y="12"/>
                    <a:pt x="21" y="11"/>
                    <a:pt x="20" y="10"/>
                  </a:cubicBezTo>
                  <a:cubicBezTo>
                    <a:pt x="18" y="12"/>
                    <a:pt x="16" y="15"/>
                    <a:pt x="14" y="17"/>
                  </a:cubicBezTo>
                  <a:cubicBezTo>
                    <a:pt x="14" y="17"/>
                    <a:pt x="13" y="18"/>
                    <a:pt x="12" y="19"/>
                  </a:cubicBezTo>
                  <a:cubicBezTo>
                    <a:pt x="12" y="20"/>
                    <a:pt x="14" y="20"/>
                    <a:pt x="13" y="21"/>
                  </a:cubicBezTo>
                  <a:cubicBezTo>
                    <a:pt x="12" y="22"/>
                    <a:pt x="11" y="24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8" y="23"/>
                  </a:cubicBezTo>
                  <a:cubicBezTo>
                    <a:pt x="6" y="20"/>
                    <a:pt x="3" y="17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7" name="Freeform 10976" descr="© INSCALE GmbH, 05.05.2010&#10;http://www.presentationload.com/">
              <a:extLst>
                <a:ext uri="{FF2B5EF4-FFF2-40B4-BE49-F238E27FC236}">
                  <a16:creationId xmlns:a16="http://schemas.microsoft.com/office/drawing/2014/main" id="{14E1A8B6-AAE3-2349-9B94-83B88BD6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06"/>
              <a:ext cx="26" cy="54"/>
            </a:xfrm>
            <a:custGeom>
              <a:avLst/>
              <a:gdLst>
                <a:gd name="T0" fmla="*/ 18 w 17"/>
                <a:gd name="T1" fmla="*/ 3 h 35"/>
                <a:gd name="T2" fmla="*/ 20 w 17"/>
                <a:gd name="T3" fmla="*/ 6 h 35"/>
                <a:gd name="T4" fmla="*/ 21 w 17"/>
                <a:gd name="T5" fmla="*/ 9 h 35"/>
                <a:gd name="T6" fmla="*/ 23 w 17"/>
                <a:gd name="T7" fmla="*/ 15 h 35"/>
                <a:gd name="T8" fmla="*/ 23 w 17"/>
                <a:gd name="T9" fmla="*/ 15 h 35"/>
                <a:gd name="T10" fmla="*/ 23 w 17"/>
                <a:gd name="T11" fmla="*/ 15 h 35"/>
                <a:gd name="T12" fmla="*/ 24 w 17"/>
                <a:gd name="T13" fmla="*/ 15 h 35"/>
                <a:gd name="T14" fmla="*/ 24 w 17"/>
                <a:gd name="T15" fmla="*/ 15 h 35"/>
                <a:gd name="T16" fmla="*/ 24 w 17"/>
                <a:gd name="T17" fmla="*/ 15 h 35"/>
                <a:gd name="T18" fmla="*/ 24 w 17"/>
                <a:gd name="T19" fmla="*/ 19 h 35"/>
                <a:gd name="T20" fmla="*/ 24 w 17"/>
                <a:gd name="T21" fmla="*/ 34 h 35"/>
                <a:gd name="T22" fmla="*/ 23 w 17"/>
                <a:gd name="T23" fmla="*/ 34 h 35"/>
                <a:gd name="T24" fmla="*/ 21 w 17"/>
                <a:gd name="T25" fmla="*/ 42 h 35"/>
                <a:gd name="T26" fmla="*/ 21 w 17"/>
                <a:gd name="T27" fmla="*/ 46 h 35"/>
                <a:gd name="T28" fmla="*/ 21 w 17"/>
                <a:gd name="T29" fmla="*/ 46 h 35"/>
                <a:gd name="T30" fmla="*/ 21 w 17"/>
                <a:gd name="T31" fmla="*/ 48 h 35"/>
                <a:gd name="T32" fmla="*/ 12 w 17"/>
                <a:gd name="T33" fmla="*/ 52 h 35"/>
                <a:gd name="T34" fmla="*/ 11 w 17"/>
                <a:gd name="T35" fmla="*/ 51 h 35"/>
                <a:gd name="T36" fmla="*/ 8 w 17"/>
                <a:gd name="T37" fmla="*/ 48 h 35"/>
                <a:gd name="T38" fmla="*/ 5 w 17"/>
                <a:gd name="T39" fmla="*/ 46 h 35"/>
                <a:gd name="T40" fmla="*/ 5 w 17"/>
                <a:gd name="T41" fmla="*/ 43 h 35"/>
                <a:gd name="T42" fmla="*/ 5 w 17"/>
                <a:gd name="T43" fmla="*/ 43 h 35"/>
                <a:gd name="T44" fmla="*/ 5 w 17"/>
                <a:gd name="T45" fmla="*/ 43 h 35"/>
                <a:gd name="T46" fmla="*/ 0 w 17"/>
                <a:gd name="T47" fmla="*/ 40 h 35"/>
                <a:gd name="T48" fmla="*/ 0 w 17"/>
                <a:gd name="T49" fmla="*/ 15 h 35"/>
                <a:gd name="T50" fmla="*/ 0 w 17"/>
                <a:gd name="T51" fmla="*/ 9 h 35"/>
                <a:gd name="T52" fmla="*/ 2 w 17"/>
                <a:gd name="T53" fmla="*/ 5 h 35"/>
                <a:gd name="T54" fmla="*/ 2 w 17"/>
                <a:gd name="T55" fmla="*/ 5 h 35"/>
                <a:gd name="T56" fmla="*/ 3 w 17"/>
                <a:gd name="T57" fmla="*/ 5 h 35"/>
                <a:gd name="T58" fmla="*/ 3 w 17"/>
                <a:gd name="T59" fmla="*/ 5 h 35"/>
                <a:gd name="T60" fmla="*/ 5 w 17"/>
                <a:gd name="T61" fmla="*/ 3 h 35"/>
                <a:gd name="T62" fmla="*/ 5 w 17"/>
                <a:gd name="T63" fmla="*/ 3 h 35"/>
                <a:gd name="T64" fmla="*/ 5 w 17"/>
                <a:gd name="T65" fmla="*/ 5 h 35"/>
                <a:gd name="T66" fmla="*/ 5 w 17"/>
                <a:gd name="T67" fmla="*/ 5 h 35"/>
                <a:gd name="T68" fmla="*/ 6 w 17"/>
                <a:gd name="T69" fmla="*/ 5 h 35"/>
                <a:gd name="T70" fmla="*/ 6 w 17"/>
                <a:gd name="T71" fmla="*/ 5 h 35"/>
                <a:gd name="T72" fmla="*/ 6 w 17"/>
                <a:gd name="T73" fmla="*/ 5 h 35"/>
                <a:gd name="T74" fmla="*/ 8 w 17"/>
                <a:gd name="T75" fmla="*/ 5 h 35"/>
                <a:gd name="T76" fmla="*/ 8 w 17"/>
                <a:gd name="T77" fmla="*/ 5 h 35"/>
                <a:gd name="T78" fmla="*/ 8 w 17"/>
                <a:gd name="T79" fmla="*/ 5 h 35"/>
                <a:gd name="T80" fmla="*/ 8 w 17"/>
                <a:gd name="T81" fmla="*/ 5 h 35"/>
                <a:gd name="T82" fmla="*/ 8 w 17"/>
                <a:gd name="T83" fmla="*/ 3 h 35"/>
                <a:gd name="T84" fmla="*/ 9 w 17"/>
                <a:gd name="T85" fmla="*/ 3 h 35"/>
                <a:gd name="T86" fmla="*/ 9 w 17"/>
                <a:gd name="T87" fmla="*/ 2 h 35"/>
                <a:gd name="T88" fmla="*/ 9 w 17"/>
                <a:gd name="T89" fmla="*/ 2 h 35"/>
                <a:gd name="T90" fmla="*/ 14 w 17"/>
                <a:gd name="T91" fmla="*/ 2 h 35"/>
                <a:gd name="T92" fmla="*/ 20 w 17"/>
                <a:gd name="T93" fmla="*/ 0 h 35"/>
                <a:gd name="T94" fmla="*/ 20 w 17"/>
                <a:gd name="T95" fmla="*/ 0 h 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"/>
                <a:gd name="T145" fmla="*/ 0 h 35"/>
                <a:gd name="T146" fmla="*/ 17 w 17"/>
                <a:gd name="T147" fmla="*/ 35 h 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" h="35">
                  <a:moveTo>
                    <a:pt x="13" y="0"/>
                  </a:moveTo>
                  <a:cubicBezTo>
                    <a:pt x="13" y="1"/>
                    <a:pt x="13" y="2"/>
                    <a:pt x="12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4" y="4"/>
                    <a:pt x="14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5"/>
                    <a:pt x="16" y="17"/>
                    <a:pt x="16" y="19"/>
                  </a:cubicBezTo>
                  <a:cubicBezTo>
                    <a:pt x="16" y="20"/>
                    <a:pt x="16" y="21"/>
                    <a:pt x="16" y="22"/>
                  </a:cubicBezTo>
                  <a:cubicBezTo>
                    <a:pt x="16" y="21"/>
                    <a:pt x="15" y="22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5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2"/>
                    <a:pt x="14" y="33"/>
                    <a:pt x="14" y="34"/>
                  </a:cubicBezTo>
                  <a:cubicBezTo>
                    <a:pt x="14" y="35"/>
                    <a:pt x="9" y="34"/>
                    <a:pt x="8" y="34"/>
                  </a:cubicBezTo>
                  <a:cubicBezTo>
                    <a:pt x="8" y="34"/>
                    <a:pt x="8" y="33"/>
                    <a:pt x="7" y="33"/>
                  </a:cubicBezTo>
                  <a:cubicBezTo>
                    <a:pt x="7" y="33"/>
                    <a:pt x="7" y="32"/>
                    <a:pt x="7" y="33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6" y="31"/>
                    <a:pt x="6" y="31"/>
                    <a:pt x="5" y="31"/>
                  </a:cubicBezTo>
                  <a:cubicBezTo>
                    <a:pt x="6" y="30"/>
                    <a:pt x="5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2" y="26"/>
                    <a:pt x="0" y="27"/>
                    <a:pt x="0" y="26"/>
                  </a:cubicBezTo>
                  <a:cubicBezTo>
                    <a:pt x="0" y="24"/>
                    <a:pt x="0" y="22"/>
                    <a:pt x="0" y="21"/>
                  </a:cubicBezTo>
                  <a:cubicBezTo>
                    <a:pt x="0" y="17"/>
                    <a:pt x="0" y="13"/>
                    <a:pt x="0" y="10"/>
                  </a:cubicBezTo>
                  <a:cubicBezTo>
                    <a:pt x="0" y="9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9" y="1"/>
                    <a:pt x="10" y="2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8" name="Freeform 10977" descr="© INSCALE GmbH, 05.05.2010&#10;http://www.presentationload.com/">
              <a:extLst>
                <a:ext uri="{FF2B5EF4-FFF2-40B4-BE49-F238E27FC236}">
                  <a16:creationId xmlns:a16="http://schemas.microsoft.com/office/drawing/2014/main" id="{D5FC3F3D-7329-2645-A1E5-4E0BC23B8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706"/>
              <a:ext cx="32" cy="37"/>
            </a:xfrm>
            <a:custGeom>
              <a:avLst/>
              <a:gdLst>
                <a:gd name="T0" fmla="*/ 27 w 21"/>
                <a:gd name="T1" fmla="*/ 8 h 24"/>
                <a:gd name="T2" fmla="*/ 26 w 21"/>
                <a:gd name="T3" fmla="*/ 8 h 24"/>
                <a:gd name="T4" fmla="*/ 26 w 21"/>
                <a:gd name="T5" fmla="*/ 8 h 24"/>
                <a:gd name="T6" fmla="*/ 26 w 21"/>
                <a:gd name="T7" fmla="*/ 11 h 24"/>
                <a:gd name="T8" fmla="*/ 26 w 21"/>
                <a:gd name="T9" fmla="*/ 11 h 24"/>
                <a:gd name="T10" fmla="*/ 27 w 21"/>
                <a:gd name="T11" fmla="*/ 12 h 24"/>
                <a:gd name="T12" fmla="*/ 27 w 21"/>
                <a:gd name="T13" fmla="*/ 12 h 24"/>
                <a:gd name="T14" fmla="*/ 27 w 21"/>
                <a:gd name="T15" fmla="*/ 12 h 24"/>
                <a:gd name="T16" fmla="*/ 27 w 21"/>
                <a:gd name="T17" fmla="*/ 12 h 24"/>
                <a:gd name="T18" fmla="*/ 27 w 21"/>
                <a:gd name="T19" fmla="*/ 14 h 24"/>
                <a:gd name="T20" fmla="*/ 27 w 21"/>
                <a:gd name="T21" fmla="*/ 14 h 24"/>
                <a:gd name="T22" fmla="*/ 27 w 21"/>
                <a:gd name="T23" fmla="*/ 14 h 24"/>
                <a:gd name="T24" fmla="*/ 29 w 21"/>
                <a:gd name="T25" fmla="*/ 14 h 24"/>
                <a:gd name="T26" fmla="*/ 29 w 21"/>
                <a:gd name="T27" fmla="*/ 15 h 24"/>
                <a:gd name="T28" fmla="*/ 29 w 21"/>
                <a:gd name="T29" fmla="*/ 15 h 24"/>
                <a:gd name="T30" fmla="*/ 29 w 21"/>
                <a:gd name="T31" fmla="*/ 15 h 24"/>
                <a:gd name="T32" fmla="*/ 29 w 21"/>
                <a:gd name="T33" fmla="*/ 15 h 24"/>
                <a:gd name="T34" fmla="*/ 29 w 21"/>
                <a:gd name="T35" fmla="*/ 15 h 24"/>
                <a:gd name="T36" fmla="*/ 29 w 21"/>
                <a:gd name="T37" fmla="*/ 15 h 24"/>
                <a:gd name="T38" fmla="*/ 30 w 21"/>
                <a:gd name="T39" fmla="*/ 17 h 24"/>
                <a:gd name="T40" fmla="*/ 30 w 21"/>
                <a:gd name="T41" fmla="*/ 17 h 24"/>
                <a:gd name="T42" fmla="*/ 30 w 21"/>
                <a:gd name="T43" fmla="*/ 19 h 24"/>
                <a:gd name="T44" fmla="*/ 30 w 21"/>
                <a:gd name="T45" fmla="*/ 19 h 24"/>
                <a:gd name="T46" fmla="*/ 30 w 21"/>
                <a:gd name="T47" fmla="*/ 19 h 24"/>
                <a:gd name="T48" fmla="*/ 32 w 21"/>
                <a:gd name="T49" fmla="*/ 19 h 24"/>
                <a:gd name="T50" fmla="*/ 32 w 21"/>
                <a:gd name="T51" fmla="*/ 19 h 24"/>
                <a:gd name="T52" fmla="*/ 32 w 21"/>
                <a:gd name="T53" fmla="*/ 19 h 24"/>
                <a:gd name="T54" fmla="*/ 29 w 21"/>
                <a:gd name="T55" fmla="*/ 31 h 24"/>
                <a:gd name="T56" fmla="*/ 29 w 21"/>
                <a:gd name="T57" fmla="*/ 34 h 24"/>
                <a:gd name="T58" fmla="*/ 27 w 21"/>
                <a:gd name="T59" fmla="*/ 35 h 24"/>
                <a:gd name="T60" fmla="*/ 27 w 21"/>
                <a:gd name="T61" fmla="*/ 37 h 24"/>
                <a:gd name="T62" fmla="*/ 27 w 21"/>
                <a:gd name="T63" fmla="*/ 37 h 24"/>
                <a:gd name="T64" fmla="*/ 3 w 21"/>
                <a:gd name="T65" fmla="*/ 29 h 24"/>
                <a:gd name="T66" fmla="*/ 2 w 21"/>
                <a:gd name="T67" fmla="*/ 29 h 24"/>
                <a:gd name="T68" fmla="*/ 2 w 21"/>
                <a:gd name="T69" fmla="*/ 28 h 24"/>
                <a:gd name="T70" fmla="*/ 2 w 21"/>
                <a:gd name="T71" fmla="*/ 28 h 24"/>
                <a:gd name="T72" fmla="*/ 2 w 21"/>
                <a:gd name="T73" fmla="*/ 28 h 24"/>
                <a:gd name="T74" fmla="*/ 2 w 21"/>
                <a:gd name="T75" fmla="*/ 28 h 24"/>
                <a:gd name="T76" fmla="*/ 2 w 21"/>
                <a:gd name="T77" fmla="*/ 26 h 24"/>
                <a:gd name="T78" fmla="*/ 2 w 21"/>
                <a:gd name="T79" fmla="*/ 26 h 24"/>
                <a:gd name="T80" fmla="*/ 2 w 21"/>
                <a:gd name="T81" fmla="*/ 26 h 24"/>
                <a:gd name="T82" fmla="*/ 0 w 21"/>
                <a:gd name="T83" fmla="*/ 26 h 24"/>
                <a:gd name="T84" fmla="*/ 8 w 21"/>
                <a:gd name="T85" fmla="*/ 12 h 24"/>
                <a:gd name="T86" fmla="*/ 21 w 21"/>
                <a:gd name="T87" fmla="*/ 3 h 24"/>
                <a:gd name="T88" fmla="*/ 21 w 21"/>
                <a:gd name="T89" fmla="*/ 3 h 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"/>
                <a:gd name="T136" fmla="*/ 0 h 24"/>
                <a:gd name="T137" fmla="*/ 21 w 21"/>
                <a:gd name="T138" fmla="*/ 24 h 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" h="24">
                  <a:moveTo>
                    <a:pt x="14" y="2"/>
                  </a:moveTo>
                  <a:cubicBezTo>
                    <a:pt x="15" y="3"/>
                    <a:pt x="18" y="4"/>
                    <a:pt x="18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5"/>
                    <a:pt x="20" y="18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5" y="23"/>
                    <a:pt x="12" y="22"/>
                    <a:pt x="10" y="22"/>
                  </a:cubicBezTo>
                  <a:cubicBezTo>
                    <a:pt x="7" y="21"/>
                    <a:pt x="3" y="21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2" y="14"/>
                    <a:pt x="3" y="13"/>
                  </a:cubicBezTo>
                  <a:cubicBezTo>
                    <a:pt x="4" y="11"/>
                    <a:pt x="4" y="10"/>
                    <a:pt x="5" y="8"/>
                  </a:cubicBezTo>
                  <a:cubicBezTo>
                    <a:pt x="5" y="5"/>
                    <a:pt x="7" y="4"/>
                    <a:pt x="8" y="2"/>
                  </a:cubicBezTo>
                  <a:cubicBezTo>
                    <a:pt x="11" y="0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9" name="Freeform 10978" descr="© INSCALE GmbH, 05.05.2010&#10;http://www.presentationload.com/">
              <a:extLst>
                <a:ext uri="{FF2B5EF4-FFF2-40B4-BE49-F238E27FC236}">
                  <a16:creationId xmlns:a16="http://schemas.microsoft.com/office/drawing/2014/main" id="{93F97F18-D7E5-254E-B5FC-8E1B9A3C8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711"/>
              <a:ext cx="35" cy="38"/>
            </a:xfrm>
            <a:custGeom>
              <a:avLst/>
              <a:gdLst>
                <a:gd name="T0" fmla="*/ 35 w 23"/>
                <a:gd name="T1" fmla="*/ 0 h 25"/>
                <a:gd name="T2" fmla="*/ 35 w 23"/>
                <a:gd name="T3" fmla="*/ 3 h 25"/>
                <a:gd name="T4" fmla="*/ 33 w 23"/>
                <a:gd name="T5" fmla="*/ 5 h 25"/>
                <a:gd name="T6" fmla="*/ 33 w 23"/>
                <a:gd name="T7" fmla="*/ 11 h 25"/>
                <a:gd name="T8" fmla="*/ 33 w 23"/>
                <a:gd name="T9" fmla="*/ 27 h 25"/>
                <a:gd name="T10" fmla="*/ 32 w 23"/>
                <a:gd name="T11" fmla="*/ 36 h 25"/>
                <a:gd name="T12" fmla="*/ 20 w 23"/>
                <a:gd name="T13" fmla="*/ 36 h 25"/>
                <a:gd name="T14" fmla="*/ 20 w 23"/>
                <a:gd name="T15" fmla="*/ 38 h 25"/>
                <a:gd name="T16" fmla="*/ 17 w 23"/>
                <a:gd name="T17" fmla="*/ 36 h 25"/>
                <a:gd name="T18" fmla="*/ 8 w 23"/>
                <a:gd name="T19" fmla="*/ 36 h 25"/>
                <a:gd name="T20" fmla="*/ 8 w 23"/>
                <a:gd name="T21" fmla="*/ 35 h 25"/>
                <a:gd name="T22" fmla="*/ 11 w 23"/>
                <a:gd name="T23" fmla="*/ 32 h 25"/>
                <a:gd name="T24" fmla="*/ 3 w 23"/>
                <a:gd name="T25" fmla="*/ 26 h 25"/>
                <a:gd name="T26" fmla="*/ 0 w 23"/>
                <a:gd name="T27" fmla="*/ 23 h 25"/>
                <a:gd name="T28" fmla="*/ 3 w 23"/>
                <a:gd name="T29" fmla="*/ 18 h 25"/>
                <a:gd name="T30" fmla="*/ 6 w 23"/>
                <a:gd name="T31" fmla="*/ 18 h 25"/>
                <a:gd name="T32" fmla="*/ 9 w 23"/>
                <a:gd name="T33" fmla="*/ 17 h 25"/>
                <a:gd name="T34" fmla="*/ 21 w 23"/>
                <a:gd name="T35" fmla="*/ 14 h 25"/>
                <a:gd name="T36" fmla="*/ 26 w 23"/>
                <a:gd name="T37" fmla="*/ 5 h 25"/>
                <a:gd name="T38" fmla="*/ 35 w 2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25"/>
                <a:gd name="T62" fmla="*/ 23 w 23"/>
                <a:gd name="T63" fmla="*/ 25 h 2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25">
                  <a:moveTo>
                    <a:pt x="23" y="0"/>
                  </a:move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2" y="2"/>
                    <a:pt x="22" y="3"/>
                  </a:cubicBezTo>
                  <a:cubicBezTo>
                    <a:pt x="22" y="4"/>
                    <a:pt x="22" y="6"/>
                    <a:pt x="22" y="7"/>
                  </a:cubicBezTo>
                  <a:cubicBezTo>
                    <a:pt x="22" y="11"/>
                    <a:pt x="22" y="15"/>
                    <a:pt x="22" y="18"/>
                  </a:cubicBezTo>
                  <a:cubicBezTo>
                    <a:pt x="22" y="20"/>
                    <a:pt x="22" y="24"/>
                    <a:pt x="21" y="24"/>
                  </a:cubicBezTo>
                  <a:cubicBezTo>
                    <a:pt x="18" y="24"/>
                    <a:pt x="16" y="24"/>
                    <a:pt x="13" y="24"/>
                  </a:cubicBezTo>
                  <a:cubicBezTo>
                    <a:pt x="12" y="24"/>
                    <a:pt x="13" y="25"/>
                    <a:pt x="13" y="25"/>
                  </a:cubicBezTo>
                  <a:cubicBezTo>
                    <a:pt x="12" y="25"/>
                    <a:pt x="12" y="24"/>
                    <a:pt x="11" y="24"/>
                  </a:cubicBezTo>
                  <a:cubicBezTo>
                    <a:pt x="9" y="24"/>
                    <a:pt x="7" y="24"/>
                    <a:pt x="5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7" y="22"/>
                    <a:pt x="7" y="21"/>
                  </a:cubicBezTo>
                  <a:cubicBezTo>
                    <a:pt x="6" y="20"/>
                    <a:pt x="4" y="18"/>
                    <a:pt x="2" y="17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2" y="12"/>
                    <a:pt x="4" y="12"/>
                    <a:pt x="4" y="12"/>
                  </a:cubicBezTo>
                  <a:cubicBezTo>
                    <a:pt x="5" y="12"/>
                    <a:pt x="6" y="11"/>
                    <a:pt x="6" y="11"/>
                  </a:cubicBezTo>
                  <a:cubicBezTo>
                    <a:pt x="9" y="9"/>
                    <a:pt x="12" y="10"/>
                    <a:pt x="14" y="9"/>
                  </a:cubicBezTo>
                  <a:cubicBezTo>
                    <a:pt x="16" y="8"/>
                    <a:pt x="16" y="5"/>
                    <a:pt x="17" y="3"/>
                  </a:cubicBezTo>
                  <a:cubicBezTo>
                    <a:pt x="18" y="1"/>
                    <a:pt x="21" y="0"/>
                    <a:pt x="2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0" name="Freeform 10979" descr="© INSCALE GmbH, 05.05.2010&#10;http://www.presentationload.com/">
              <a:extLst>
                <a:ext uri="{FF2B5EF4-FFF2-40B4-BE49-F238E27FC236}">
                  <a16:creationId xmlns:a16="http://schemas.microsoft.com/office/drawing/2014/main" id="{36D98613-E7B3-9D49-9B22-6CB603472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711"/>
              <a:ext cx="41" cy="45"/>
            </a:xfrm>
            <a:custGeom>
              <a:avLst/>
              <a:gdLst>
                <a:gd name="T0" fmla="*/ 38 w 27"/>
                <a:gd name="T1" fmla="*/ 22 h 29"/>
                <a:gd name="T2" fmla="*/ 33 w 27"/>
                <a:gd name="T3" fmla="*/ 31 h 29"/>
                <a:gd name="T4" fmla="*/ 32 w 27"/>
                <a:gd name="T5" fmla="*/ 31 h 29"/>
                <a:gd name="T6" fmla="*/ 32 w 27"/>
                <a:gd name="T7" fmla="*/ 33 h 29"/>
                <a:gd name="T8" fmla="*/ 29 w 27"/>
                <a:gd name="T9" fmla="*/ 34 h 29"/>
                <a:gd name="T10" fmla="*/ 27 w 27"/>
                <a:gd name="T11" fmla="*/ 34 h 29"/>
                <a:gd name="T12" fmla="*/ 27 w 27"/>
                <a:gd name="T13" fmla="*/ 34 h 29"/>
                <a:gd name="T14" fmla="*/ 26 w 27"/>
                <a:gd name="T15" fmla="*/ 37 h 29"/>
                <a:gd name="T16" fmla="*/ 24 w 27"/>
                <a:gd name="T17" fmla="*/ 40 h 29"/>
                <a:gd name="T18" fmla="*/ 23 w 27"/>
                <a:gd name="T19" fmla="*/ 40 h 29"/>
                <a:gd name="T20" fmla="*/ 21 w 27"/>
                <a:gd name="T21" fmla="*/ 43 h 29"/>
                <a:gd name="T22" fmla="*/ 21 w 27"/>
                <a:gd name="T23" fmla="*/ 43 h 29"/>
                <a:gd name="T24" fmla="*/ 21 w 27"/>
                <a:gd name="T25" fmla="*/ 43 h 29"/>
                <a:gd name="T26" fmla="*/ 21 w 27"/>
                <a:gd name="T27" fmla="*/ 43 h 29"/>
                <a:gd name="T28" fmla="*/ 20 w 27"/>
                <a:gd name="T29" fmla="*/ 43 h 29"/>
                <a:gd name="T30" fmla="*/ 20 w 27"/>
                <a:gd name="T31" fmla="*/ 43 h 29"/>
                <a:gd name="T32" fmla="*/ 18 w 27"/>
                <a:gd name="T33" fmla="*/ 43 h 29"/>
                <a:gd name="T34" fmla="*/ 18 w 27"/>
                <a:gd name="T35" fmla="*/ 42 h 29"/>
                <a:gd name="T36" fmla="*/ 17 w 27"/>
                <a:gd name="T37" fmla="*/ 42 h 29"/>
                <a:gd name="T38" fmla="*/ 15 w 27"/>
                <a:gd name="T39" fmla="*/ 42 h 29"/>
                <a:gd name="T40" fmla="*/ 15 w 27"/>
                <a:gd name="T41" fmla="*/ 42 h 29"/>
                <a:gd name="T42" fmla="*/ 14 w 27"/>
                <a:gd name="T43" fmla="*/ 42 h 29"/>
                <a:gd name="T44" fmla="*/ 14 w 27"/>
                <a:gd name="T45" fmla="*/ 42 h 29"/>
                <a:gd name="T46" fmla="*/ 14 w 27"/>
                <a:gd name="T47" fmla="*/ 42 h 29"/>
                <a:gd name="T48" fmla="*/ 14 w 27"/>
                <a:gd name="T49" fmla="*/ 42 h 29"/>
                <a:gd name="T50" fmla="*/ 12 w 27"/>
                <a:gd name="T51" fmla="*/ 42 h 29"/>
                <a:gd name="T52" fmla="*/ 5 w 27"/>
                <a:gd name="T53" fmla="*/ 37 h 29"/>
                <a:gd name="T54" fmla="*/ 2 w 27"/>
                <a:gd name="T55" fmla="*/ 16 h 29"/>
                <a:gd name="T56" fmla="*/ 2 w 27"/>
                <a:gd name="T57" fmla="*/ 16 h 29"/>
                <a:gd name="T58" fmla="*/ 2 w 27"/>
                <a:gd name="T59" fmla="*/ 16 h 29"/>
                <a:gd name="T60" fmla="*/ 3 w 27"/>
                <a:gd name="T61" fmla="*/ 16 h 29"/>
                <a:gd name="T62" fmla="*/ 3 w 27"/>
                <a:gd name="T63" fmla="*/ 16 h 29"/>
                <a:gd name="T64" fmla="*/ 12 w 27"/>
                <a:gd name="T65" fmla="*/ 3 h 29"/>
                <a:gd name="T66" fmla="*/ 21 w 27"/>
                <a:gd name="T67" fmla="*/ 3 h 29"/>
                <a:gd name="T68" fmla="*/ 23 w 27"/>
                <a:gd name="T69" fmla="*/ 3 h 29"/>
                <a:gd name="T70" fmla="*/ 23 w 27"/>
                <a:gd name="T71" fmla="*/ 3 h 29"/>
                <a:gd name="T72" fmla="*/ 26 w 27"/>
                <a:gd name="T73" fmla="*/ 2 h 29"/>
                <a:gd name="T74" fmla="*/ 32 w 27"/>
                <a:gd name="T75" fmla="*/ 2 h 29"/>
                <a:gd name="T76" fmla="*/ 33 w 27"/>
                <a:gd name="T77" fmla="*/ 3 h 29"/>
                <a:gd name="T78" fmla="*/ 33 w 27"/>
                <a:gd name="T79" fmla="*/ 5 h 29"/>
                <a:gd name="T80" fmla="*/ 35 w 27"/>
                <a:gd name="T81" fmla="*/ 5 h 29"/>
                <a:gd name="T82" fmla="*/ 35 w 27"/>
                <a:gd name="T83" fmla="*/ 5 h 29"/>
                <a:gd name="T84" fmla="*/ 35 w 27"/>
                <a:gd name="T85" fmla="*/ 5 h 29"/>
                <a:gd name="T86" fmla="*/ 36 w 27"/>
                <a:gd name="T87" fmla="*/ 6 h 29"/>
                <a:gd name="T88" fmla="*/ 36 w 27"/>
                <a:gd name="T89" fmla="*/ 6 h 29"/>
                <a:gd name="T90" fmla="*/ 36 w 27"/>
                <a:gd name="T91" fmla="*/ 6 h 29"/>
                <a:gd name="T92" fmla="*/ 36 w 27"/>
                <a:gd name="T93" fmla="*/ 6 h 29"/>
                <a:gd name="T94" fmla="*/ 38 w 27"/>
                <a:gd name="T95" fmla="*/ 6 h 29"/>
                <a:gd name="T96" fmla="*/ 38 w 27"/>
                <a:gd name="T97" fmla="*/ 8 h 29"/>
                <a:gd name="T98" fmla="*/ 38 w 27"/>
                <a:gd name="T99" fmla="*/ 8 h 2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7"/>
                <a:gd name="T151" fmla="*/ 0 h 29"/>
                <a:gd name="T152" fmla="*/ 27 w 27"/>
                <a:gd name="T153" fmla="*/ 29 h 2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7" h="29">
                  <a:moveTo>
                    <a:pt x="25" y="5"/>
                  </a:moveTo>
                  <a:cubicBezTo>
                    <a:pt x="25" y="6"/>
                    <a:pt x="27" y="12"/>
                    <a:pt x="25" y="12"/>
                  </a:cubicBezTo>
                  <a:cubicBezTo>
                    <a:pt x="25" y="12"/>
                    <a:pt x="25" y="13"/>
                    <a:pt x="25" y="14"/>
                  </a:cubicBezTo>
                  <a:cubicBezTo>
                    <a:pt x="26" y="14"/>
                    <a:pt x="26" y="20"/>
                    <a:pt x="23" y="19"/>
                  </a:cubicBezTo>
                  <a:cubicBezTo>
                    <a:pt x="23" y="19"/>
                    <a:pt x="23" y="19"/>
                    <a:pt x="22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7"/>
                    <a:pt x="13" y="27"/>
                  </a:cubicBezTo>
                  <a:cubicBezTo>
                    <a:pt x="13" y="27"/>
                    <a:pt x="13" y="28"/>
                    <a:pt x="13" y="27"/>
                  </a:cubicBezTo>
                  <a:cubicBezTo>
                    <a:pt x="13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8" y="27"/>
                    <a:pt x="8" y="25"/>
                  </a:cubicBezTo>
                  <a:cubicBezTo>
                    <a:pt x="8" y="23"/>
                    <a:pt x="5" y="24"/>
                    <a:pt x="4" y="24"/>
                  </a:cubicBezTo>
                  <a:cubicBezTo>
                    <a:pt x="4" y="24"/>
                    <a:pt x="3" y="24"/>
                    <a:pt x="3" y="24"/>
                  </a:cubicBezTo>
                  <a:cubicBezTo>
                    <a:pt x="1" y="23"/>
                    <a:pt x="5" y="18"/>
                    <a:pt x="1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16"/>
                    <a:pt x="0" y="13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5" y="7"/>
                    <a:pt x="7" y="5"/>
                    <a:pt x="8" y="2"/>
                  </a:cubicBezTo>
                  <a:cubicBezTo>
                    <a:pt x="9" y="1"/>
                    <a:pt x="11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1"/>
                    <a:pt x="17" y="2"/>
                    <a:pt x="17" y="1"/>
                  </a:cubicBezTo>
                  <a:cubicBezTo>
                    <a:pt x="18" y="1"/>
                    <a:pt x="17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0" y="2"/>
                    <a:pt x="21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1" name="Freeform 10980" descr="© INSCALE GmbH, 05.05.2010&#10;http://www.presentationload.com/">
              <a:extLst>
                <a:ext uri="{FF2B5EF4-FFF2-40B4-BE49-F238E27FC236}">
                  <a16:creationId xmlns:a16="http://schemas.microsoft.com/office/drawing/2014/main" id="{F0505D04-D99B-7743-84F1-882B354E3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713"/>
              <a:ext cx="36" cy="27"/>
            </a:xfrm>
            <a:custGeom>
              <a:avLst/>
              <a:gdLst>
                <a:gd name="T0" fmla="*/ 11 w 23"/>
                <a:gd name="T1" fmla="*/ 2 h 18"/>
                <a:gd name="T2" fmla="*/ 14 w 23"/>
                <a:gd name="T3" fmla="*/ 2 h 18"/>
                <a:gd name="T4" fmla="*/ 20 w 23"/>
                <a:gd name="T5" fmla="*/ 2 h 18"/>
                <a:gd name="T6" fmla="*/ 23 w 23"/>
                <a:gd name="T7" fmla="*/ 2 h 18"/>
                <a:gd name="T8" fmla="*/ 25 w 23"/>
                <a:gd name="T9" fmla="*/ 3 h 18"/>
                <a:gd name="T10" fmla="*/ 25 w 23"/>
                <a:gd name="T11" fmla="*/ 3 h 18"/>
                <a:gd name="T12" fmla="*/ 27 w 23"/>
                <a:gd name="T13" fmla="*/ 3 h 18"/>
                <a:gd name="T14" fmla="*/ 27 w 23"/>
                <a:gd name="T15" fmla="*/ 5 h 18"/>
                <a:gd name="T16" fmla="*/ 28 w 23"/>
                <a:gd name="T17" fmla="*/ 5 h 18"/>
                <a:gd name="T18" fmla="*/ 28 w 23"/>
                <a:gd name="T19" fmla="*/ 5 h 18"/>
                <a:gd name="T20" fmla="*/ 28 w 23"/>
                <a:gd name="T21" fmla="*/ 5 h 18"/>
                <a:gd name="T22" fmla="*/ 30 w 23"/>
                <a:gd name="T23" fmla="*/ 6 h 18"/>
                <a:gd name="T24" fmla="*/ 30 w 23"/>
                <a:gd name="T25" fmla="*/ 6 h 18"/>
                <a:gd name="T26" fmla="*/ 30 w 23"/>
                <a:gd name="T27" fmla="*/ 6 h 18"/>
                <a:gd name="T28" fmla="*/ 31 w 23"/>
                <a:gd name="T29" fmla="*/ 6 h 18"/>
                <a:gd name="T30" fmla="*/ 31 w 23"/>
                <a:gd name="T31" fmla="*/ 6 h 18"/>
                <a:gd name="T32" fmla="*/ 31 w 23"/>
                <a:gd name="T33" fmla="*/ 8 h 18"/>
                <a:gd name="T34" fmla="*/ 33 w 23"/>
                <a:gd name="T35" fmla="*/ 8 h 18"/>
                <a:gd name="T36" fmla="*/ 33 w 23"/>
                <a:gd name="T37" fmla="*/ 8 h 18"/>
                <a:gd name="T38" fmla="*/ 34 w 23"/>
                <a:gd name="T39" fmla="*/ 8 h 18"/>
                <a:gd name="T40" fmla="*/ 34 w 23"/>
                <a:gd name="T41" fmla="*/ 9 h 18"/>
                <a:gd name="T42" fmla="*/ 34 w 23"/>
                <a:gd name="T43" fmla="*/ 9 h 18"/>
                <a:gd name="T44" fmla="*/ 34 w 23"/>
                <a:gd name="T45" fmla="*/ 9 h 18"/>
                <a:gd name="T46" fmla="*/ 9 w 23"/>
                <a:gd name="T47" fmla="*/ 26 h 18"/>
                <a:gd name="T48" fmla="*/ 8 w 23"/>
                <a:gd name="T49" fmla="*/ 26 h 18"/>
                <a:gd name="T50" fmla="*/ 8 w 23"/>
                <a:gd name="T51" fmla="*/ 27 h 18"/>
                <a:gd name="T52" fmla="*/ 8 w 23"/>
                <a:gd name="T53" fmla="*/ 27 h 18"/>
                <a:gd name="T54" fmla="*/ 6 w 23"/>
                <a:gd name="T55" fmla="*/ 27 h 18"/>
                <a:gd name="T56" fmla="*/ 5 w 23"/>
                <a:gd name="T57" fmla="*/ 26 h 18"/>
                <a:gd name="T58" fmla="*/ 3 w 23"/>
                <a:gd name="T59" fmla="*/ 26 h 18"/>
                <a:gd name="T60" fmla="*/ 3 w 23"/>
                <a:gd name="T61" fmla="*/ 24 h 18"/>
                <a:gd name="T62" fmla="*/ 2 w 23"/>
                <a:gd name="T63" fmla="*/ 21 h 18"/>
                <a:gd name="T64" fmla="*/ 2 w 23"/>
                <a:gd name="T65" fmla="*/ 20 h 18"/>
                <a:gd name="T66" fmla="*/ 2 w 23"/>
                <a:gd name="T67" fmla="*/ 20 h 18"/>
                <a:gd name="T68" fmla="*/ 2 w 23"/>
                <a:gd name="T69" fmla="*/ 18 h 18"/>
                <a:gd name="T70" fmla="*/ 3 w 23"/>
                <a:gd name="T71" fmla="*/ 18 h 18"/>
                <a:gd name="T72" fmla="*/ 3 w 23"/>
                <a:gd name="T73" fmla="*/ 18 h 18"/>
                <a:gd name="T74" fmla="*/ 3 w 23"/>
                <a:gd name="T75" fmla="*/ 18 h 18"/>
                <a:gd name="T76" fmla="*/ 3 w 23"/>
                <a:gd name="T77" fmla="*/ 17 h 18"/>
                <a:gd name="T78" fmla="*/ 3 w 23"/>
                <a:gd name="T79" fmla="*/ 15 h 18"/>
                <a:gd name="T80" fmla="*/ 5 w 23"/>
                <a:gd name="T81" fmla="*/ 15 h 18"/>
                <a:gd name="T82" fmla="*/ 5 w 23"/>
                <a:gd name="T83" fmla="*/ 14 h 18"/>
                <a:gd name="T84" fmla="*/ 5 w 23"/>
                <a:gd name="T85" fmla="*/ 14 h 18"/>
                <a:gd name="T86" fmla="*/ 5 w 23"/>
                <a:gd name="T87" fmla="*/ 12 h 18"/>
                <a:gd name="T88" fmla="*/ 5 w 23"/>
                <a:gd name="T89" fmla="*/ 12 h 18"/>
                <a:gd name="T90" fmla="*/ 5 w 23"/>
                <a:gd name="T91" fmla="*/ 11 h 18"/>
                <a:gd name="T92" fmla="*/ 5 w 23"/>
                <a:gd name="T93" fmla="*/ 11 h 18"/>
                <a:gd name="T94" fmla="*/ 6 w 23"/>
                <a:gd name="T95" fmla="*/ 9 h 18"/>
                <a:gd name="T96" fmla="*/ 6 w 23"/>
                <a:gd name="T97" fmla="*/ 9 h 18"/>
                <a:gd name="T98" fmla="*/ 6 w 23"/>
                <a:gd name="T99" fmla="*/ 8 h 18"/>
                <a:gd name="T100" fmla="*/ 6 w 23"/>
                <a:gd name="T101" fmla="*/ 8 h 18"/>
                <a:gd name="T102" fmla="*/ 6 w 23"/>
                <a:gd name="T103" fmla="*/ 6 h 18"/>
                <a:gd name="T104" fmla="*/ 6 w 23"/>
                <a:gd name="T105" fmla="*/ 6 h 18"/>
                <a:gd name="T106" fmla="*/ 8 w 23"/>
                <a:gd name="T107" fmla="*/ 6 h 18"/>
                <a:gd name="T108" fmla="*/ 8 w 23"/>
                <a:gd name="T109" fmla="*/ 6 h 18"/>
                <a:gd name="T110" fmla="*/ 8 w 23"/>
                <a:gd name="T111" fmla="*/ 6 h 18"/>
                <a:gd name="T112" fmla="*/ 11 w 23"/>
                <a:gd name="T113" fmla="*/ 3 h 18"/>
                <a:gd name="T114" fmla="*/ 9 w 23"/>
                <a:gd name="T115" fmla="*/ 2 h 18"/>
                <a:gd name="T116" fmla="*/ 9 w 23"/>
                <a:gd name="T117" fmla="*/ 0 h 1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"/>
                <a:gd name="T178" fmla="*/ 0 h 18"/>
                <a:gd name="T179" fmla="*/ 23 w 23"/>
                <a:gd name="T180" fmla="*/ 18 h 1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" h="18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8" y="3"/>
                  </a:cubicBezTo>
                  <a:cubicBezTo>
                    <a:pt x="19" y="3"/>
                    <a:pt x="19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10"/>
                    <a:pt x="21" y="11"/>
                  </a:cubicBezTo>
                  <a:cubicBezTo>
                    <a:pt x="21" y="14"/>
                    <a:pt x="19" y="14"/>
                    <a:pt x="15" y="14"/>
                  </a:cubicBezTo>
                  <a:cubicBezTo>
                    <a:pt x="13" y="15"/>
                    <a:pt x="8" y="15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2" name="Freeform 10981" descr="© INSCALE GmbH, 05.05.2010&#10;http://www.presentationload.com/">
              <a:extLst>
                <a:ext uri="{FF2B5EF4-FFF2-40B4-BE49-F238E27FC236}">
                  <a16:creationId xmlns:a16="http://schemas.microsoft.com/office/drawing/2014/main" id="{CA4D5263-B79C-474E-BACA-C57A64821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720"/>
              <a:ext cx="50" cy="68"/>
            </a:xfrm>
            <a:custGeom>
              <a:avLst/>
              <a:gdLst>
                <a:gd name="T0" fmla="*/ 36 w 32"/>
                <a:gd name="T1" fmla="*/ 37 h 44"/>
                <a:gd name="T2" fmla="*/ 42 w 32"/>
                <a:gd name="T3" fmla="*/ 39 h 44"/>
                <a:gd name="T4" fmla="*/ 42 w 32"/>
                <a:gd name="T5" fmla="*/ 37 h 44"/>
                <a:gd name="T6" fmla="*/ 41 w 32"/>
                <a:gd name="T7" fmla="*/ 42 h 44"/>
                <a:gd name="T8" fmla="*/ 28 w 32"/>
                <a:gd name="T9" fmla="*/ 56 h 44"/>
                <a:gd name="T10" fmla="*/ 16 w 32"/>
                <a:gd name="T11" fmla="*/ 68 h 44"/>
                <a:gd name="T12" fmla="*/ 16 w 32"/>
                <a:gd name="T13" fmla="*/ 66 h 44"/>
                <a:gd name="T14" fmla="*/ 14 w 32"/>
                <a:gd name="T15" fmla="*/ 65 h 44"/>
                <a:gd name="T16" fmla="*/ 14 w 32"/>
                <a:gd name="T17" fmla="*/ 65 h 44"/>
                <a:gd name="T18" fmla="*/ 13 w 32"/>
                <a:gd name="T19" fmla="*/ 63 h 44"/>
                <a:gd name="T20" fmla="*/ 13 w 32"/>
                <a:gd name="T21" fmla="*/ 62 h 44"/>
                <a:gd name="T22" fmla="*/ 13 w 32"/>
                <a:gd name="T23" fmla="*/ 62 h 44"/>
                <a:gd name="T24" fmla="*/ 13 w 32"/>
                <a:gd name="T25" fmla="*/ 62 h 44"/>
                <a:gd name="T26" fmla="*/ 13 w 32"/>
                <a:gd name="T27" fmla="*/ 62 h 44"/>
                <a:gd name="T28" fmla="*/ 11 w 32"/>
                <a:gd name="T29" fmla="*/ 62 h 44"/>
                <a:gd name="T30" fmla="*/ 11 w 32"/>
                <a:gd name="T31" fmla="*/ 62 h 44"/>
                <a:gd name="T32" fmla="*/ 11 w 32"/>
                <a:gd name="T33" fmla="*/ 62 h 44"/>
                <a:gd name="T34" fmla="*/ 11 w 32"/>
                <a:gd name="T35" fmla="*/ 62 h 44"/>
                <a:gd name="T36" fmla="*/ 9 w 32"/>
                <a:gd name="T37" fmla="*/ 60 h 44"/>
                <a:gd name="T38" fmla="*/ 9 w 32"/>
                <a:gd name="T39" fmla="*/ 60 h 44"/>
                <a:gd name="T40" fmla="*/ 9 w 32"/>
                <a:gd name="T41" fmla="*/ 60 h 44"/>
                <a:gd name="T42" fmla="*/ 9 w 32"/>
                <a:gd name="T43" fmla="*/ 59 h 44"/>
                <a:gd name="T44" fmla="*/ 8 w 32"/>
                <a:gd name="T45" fmla="*/ 59 h 44"/>
                <a:gd name="T46" fmla="*/ 8 w 32"/>
                <a:gd name="T47" fmla="*/ 57 h 44"/>
                <a:gd name="T48" fmla="*/ 8 w 32"/>
                <a:gd name="T49" fmla="*/ 57 h 44"/>
                <a:gd name="T50" fmla="*/ 9 w 32"/>
                <a:gd name="T51" fmla="*/ 57 h 44"/>
                <a:gd name="T52" fmla="*/ 9 w 32"/>
                <a:gd name="T53" fmla="*/ 57 h 44"/>
                <a:gd name="T54" fmla="*/ 8 w 32"/>
                <a:gd name="T55" fmla="*/ 56 h 44"/>
                <a:gd name="T56" fmla="*/ 8 w 32"/>
                <a:gd name="T57" fmla="*/ 56 h 44"/>
                <a:gd name="T58" fmla="*/ 8 w 32"/>
                <a:gd name="T59" fmla="*/ 56 h 44"/>
                <a:gd name="T60" fmla="*/ 8 w 32"/>
                <a:gd name="T61" fmla="*/ 56 h 44"/>
                <a:gd name="T62" fmla="*/ 8 w 32"/>
                <a:gd name="T63" fmla="*/ 54 h 44"/>
                <a:gd name="T64" fmla="*/ 8 w 32"/>
                <a:gd name="T65" fmla="*/ 53 h 44"/>
                <a:gd name="T66" fmla="*/ 8 w 32"/>
                <a:gd name="T67" fmla="*/ 53 h 44"/>
                <a:gd name="T68" fmla="*/ 8 w 32"/>
                <a:gd name="T69" fmla="*/ 51 h 44"/>
                <a:gd name="T70" fmla="*/ 6 w 32"/>
                <a:gd name="T71" fmla="*/ 51 h 44"/>
                <a:gd name="T72" fmla="*/ 6 w 32"/>
                <a:gd name="T73" fmla="*/ 49 h 44"/>
                <a:gd name="T74" fmla="*/ 6 w 32"/>
                <a:gd name="T75" fmla="*/ 49 h 44"/>
                <a:gd name="T76" fmla="*/ 6 w 32"/>
                <a:gd name="T77" fmla="*/ 49 h 44"/>
                <a:gd name="T78" fmla="*/ 6 w 32"/>
                <a:gd name="T79" fmla="*/ 48 h 44"/>
                <a:gd name="T80" fmla="*/ 8 w 32"/>
                <a:gd name="T81" fmla="*/ 46 h 44"/>
                <a:gd name="T82" fmla="*/ 6 w 32"/>
                <a:gd name="T83" fmla="*/ 46 h 44"/>
                <a:gd name="T84" fmla="*/ 6 w 32"/>
                <a:gd name="T85" fmla="*/ 45 h 44"/>
                <a:gd name="T86" fmla="*/ 5 w 32"/>
                <a:gd name="T87" fmla="*/ 45 h 44"/>
                <a:gd name="T88" fmla="*/ 5 w 32"/>
                <a:gd name="T89" fmla="*/ 43 h 44"/>
                <a:gd name="T90" fmla="*/ 5 w 32"/>
                <a:gd name="T91" fmla="*/ 43 h 44"/>
                <a:gd name="T92" fmla="*/ 8 w 32"/>
                <a:gd name="T93" fmla="*/ 40 h 44"/>
                <a:gd name="T94" fmla="*/ 0 w 32"/>
                <a:gd name="T95" fmla="*/ 25 h 44"/>
                <a:gd name="T96" fmla="*/ 8 w 32"/>
                <a:gd name="T97" fmla="*/ 17 h 44"/>
                <a:gd name="T98" fmla="*/ 9 w 32"/>
                <a:gd name="T99" fmla="*/ 11 h 44"/>
                <a:gd name="T100" fmla="*/ 22 w 32"/>
                <a:gd name="T101" fmla="*/ 3 h 44"/>
                <a:gd name="T102" fmla="*/ 22 w 32"/>
                <a:gd name="T103" fmla="*/ 3 h 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2"/>
                <a:gd name="T157" fmla="*/ 0 h 44"/>
                <a:gd name="T158" fmla="*/ 32 w 32"/>
                <a:gd name="T159" fmla="*/ 44 h 4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2" h="44">
                  <a:moveTo>
                    <a:pt x="14" y="2"/>
                  </a:moveTo>
                  <a:cubicBezTo>
                    <a:pt x="18" y="10"/>
                    <a:pt x="21" y="17"/>
                    <a:pt x="23" y="24"/>
                  </a:cubicBezTo>
                  <a:cubicBezTo>
                    <a:pt x="25" y="24"/>
                    <a:pt x="29" y="20"/>
                    <a:pt x="30" y="21"/>
                  </a:cubicBezTo>
                  <a:cubicBezTo>
                    <a:pt x="32" y="21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5" y="25"/>
                    <a:pt x="27" y="26"/>
                    <a:pt x="26" y="27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2"/>
                    <a:pt x="20" y="34"/>
                    <a:pt x="18" y="36"/>
                  </a:cubicBezTo>
                  <a:cubicBezTo>
                    <a:pt x="16" y="38"/>
                    <a:pt x="12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2"/>
                    <a:pt x="9" y="42"/>
                  </a:cubicBezTo>
                  <a:cubicBezTo>
                    <a:pt x="10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1"/>
                    <a:pt x="9" y="41"/>
                    <a:pt x="8" y="41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5" y="38"/>
                  </a:cubicBezTo>
                  <a:cubicBezTo>
                    <a:pt x="6" y="38"/>
                    <a:pt x="6" y="38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1"/>
                    <a:pt x="4" y="31"/>
                  </a:cubicBezTo>
                  <a:cubicBezTo>
                    <a:pt x="4" y="31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5" y="30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3" y="27"/>
                    <a:pt x="3" y="27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2" y="24"/>
                    <a:pt x="4" y="24"/>
                    <a:pt x="5" y="22"/>
                  </a:cubicBezTo>
                  <a:cubicBezTo>
                    <a:pt x="5" y="22"/>
                    <a:pt x="1" y="17"/>
                    <a:pt x="0" y="16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3" y="14"/>
                    <a:pt x="4" y="12"/>
                    <a:pt x="5" y="11"/>
                  </a:cubicBezTo>
                  <a:cubicBezTo>
                    <a:pt x="6" y="10"/>
                    <a:pt x="4" y="10"/>
                    <a:pt x="4" y="9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8" y="5"/>
                    <a:pt x="10" y="2"/>
                    <a:pt x="12" y="0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3" name="Freeform 10982" descr="© INSCALE GmbH, 05.05.2010&#10;http://www.presentationload.com/">
              <a:extLst>
                <a:ext uri="{FF2B5EF4-FFF2-40B4-BE49-F238E27FC236}">
                  <a16:creationId xmlns:a16="http://schemas.microsoft.com/office/drawing/2014/main" id="{2B56BBE9-F8A1-4C42-8B67-2FBD0D28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723"/>
              <a:ext cx="23" cy="34"/>
            </a:xfrm>
            <a:custGeom>
              <a:avLst/>
              <a:gdLst>
                <a:gd name="T0" fmla="*/ 5 w 15"/>
                <a:gd name="T1" fmla="*/ 2 h 22"/>
                <a:gd name="T2" fmla="*/ 6 w 15"/>
                <a:gd name="T3" fmla="*/ 0 h 22"/>
                <a:gd name="T4" fmla="*/ 6 w 15"/>
                <a:gd name="T5" fmla="*/ 3 h 22"/>
                <a:gd name="T6" fmla="*/ 6 w 15"/>
                <a:gd name="T7" fmla="*/ 5 h 22"/>
                <a:gd name="T8" fmla="*/ 8 w 15"/>
                <a:gd name="T9" fmla="*/ 3 h 22"/>
                <a:gd name="T10" fmla="*/ 9 w 15"/>
                <a:gd name="T11" fmla="*/ 3 h 22"/>
                <a:gd name="T12" fmla="*/ 12 w 15"/>
                <a:gd name="T13" fmla="*/ 6 h 22"/>
                <a:gd name="T14" fmla="*/ 12 w 15"/>
                <a:gd name="T15" fmla="*/ 6 h 22"/>
                <a:gd name="T16" fmla="*/ 15 w 15"/>
                <a:gd name="T17" fmla="*/ 17 h 22"/>
                <a:gd name="T18" fmla="*/ 17 w 15"/>
                <a:gd name="T19" fmla="*/ 17 h 22"/>
                <a:gd name="T20" fmla="*/ 20 w 15"/>
                <a:gd name="T21" fmla="*/ 25 h 22"/>
                <a:gd name="T22" fmla="*/ 21 w 15"/>
                <a:gd name="T23" fmla="*/ 25 h 22"/>
                <a:gd name="T24" fmla="*/ 23 w 15"/>
                <a:gd name="T25" fmla="*/ 25 h 22"/>
                <a:gd name="T26" fmla="*/ 21 w 15"/>
                <a:gd name="T27" fmla="*/ 34 h 22"/>
                <a:gd name="T28" fmla="*/ 20 w 15"/>
                <a:gd name="T29" fmla="*/ 34 h 22"/>
                <a:gd name="T30" fmla="*/ 14 w 15"/>
                <a:gd name="T31" fmla="*/ 32 h 22"/>
                <a:gd name="T32" fmla="*/ 14 w 15"/>
                <a:gd name="T33" fmla="*/ 34 h 22"/>
                <a:gd name="T34" fmla="*/ 6 w 15"/>
                <a:gd name="T35" fmla="*/ 32 h 22"/>
                <a:gd name="T36" fmla="*/ 0 w 15"/>
                <a:gd name="T37" fmla="*/ 32 h 22"/>
                <a:gd name="T38" fmla="*/ 0 w 15"/>
                <a:gd name="T39" fmla="*/ 31 h 22"/>
                <a:gd name="T40" fmla="*/ 0 w 15"/>
                <a:gd name="T41" fmla="*/ 29 h 22"/>
                <a:gd name="T42" fmla="*/ 0 w 15"/>
                <a:gd name="T43" fmla="*/ 29 h 22"/>
                <a:gd name="T44" fmla="*/ 0 w 15"/>
                <a:gd name="T45" fmla="*/ 29 h 22"/>
                <a:gd name="T46" fmla="*/ 0 w 15"/>
                <a:gd name="T47" fmla="*/ 29 h 22"/>
                <a:gd name="T48" fmla="*/ 0 w 15"/>
                <a:gd name="T49" fmla="*/ 29 h 22"/>
                <a:gd name="T50" fmla="*/ 0 w 15"/>
                <a:gd name="T51" fmla="*/ 25 h 22"/>
                <a:gd name="T52" fmla="*/ 2 w 15"/>
                <a:gd name="T53" fmla="*/ 25 h 22"/>
                <a:gd name="T54" fmla="*/ 2 w 15"/>
                <a:gd name="T55" fmla="*/ 17 h 22"/>
                <a:gd name="T56" fmla="*/ 2 w 15"/>
                <a:gd name="T57" fmla="*/ 15 h 22"/>
                <a:gd name="T58" fmla="*/ 3 w 15"/>
                <a:gd name="T59" fmla="*/ 17 h 22"/>
                <a:gd name="T60" fmla="*/ 3 w 15"/>
                <a:gd name="T61" fmla="*/ 12 h 22"/>
                <a:gd name="T62" fmla="*/ 3 w 15"/>
                <a:gd name="T63" fmla="*/ 2 h 22"/>
                <a:gd name="T64" fmla="*/ 5 w 15"/>
                <a:gd name="T65" fmla="*/ 2 h 22"/>
                <a:gd name="T66" fmla="*/ 5 w 15"/>
                <a:gd name="T67" fmla="*/ 2 h 22"/>
                <a:gd name="T68" fmla="*/ 5 w 15"/>
                <a:gd name="T69" fmla="*/ 2 h 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"/>
                <a:gd name="T106" fmla="*/ 0 h 22"/>
                <a:gd name="T107" fmla="*/ 15 w 15"/>
                <a:gd name="T108" fmla="*/ 22 h 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" h="22">
                  <a:moveTo>
                    <a:pt x="3" y="1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5" y="3"/>
                    <a:pt x="4" y="3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4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2" y="4"/>
                    <a:pt x="10" y="8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5" y="10"/>
                    <a:pt x="11" y="15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1" y="22"/>
                    <a:pt x="10" y="22"/>
                    <a:pt x="9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8" y="21"/>
                    <a:pt x="6" y="21"/>
                    <a:pt x="4" y="21"/>
                  </a:cubicBezTo>
                  <a:cubicBezTo>
                    <a:pt x="3" y="21"/>
                    <a:pt x="1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4"/>
                    <a:pt x="1" y="12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4" name="Freeform 10983" descr="© INSCALE GmbH, 05.05.2010&#10;http://www.presentationload.com/">
              <a:extLst>
                <a:ext uri="{FF2B5EF4-FFF2-40B4-BE49-F238E27FC236}">
                  <a16:creationId xmlns:a16="http://schemas.microsoft.com/office/drawing/2014/main" id="{04DE06A4-EF46-0E4B-9026-6FF79411D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26"/>
              <a:ext cx="31" cy="38"/>
            </a:xfrm>
            <a:custGeom>
              <a:avLst/>
              <a:gdLst>
                <a:gd name="T0" fmla="*/ 0 w 20"/>
                <a:gd name="T1" fmla="*/ 14 h 24"/>
                <a:gd name="T2" fmla="*/ 9 w 20"/>
                <a:gd name="T3" fmla="*/ 0 h 24"/>
                <a:gd name="T4" fmla="*/ 9 w 20"/>
                <a:gd name="T5" fmla="*/ 0 h 24"/>
                <a:gd name="T6" fmla="*/ 9 w 20"/>
                <a:gd name="T7" fmla="*/ 0 h 24"/>
                <a:gd name="T8" fmla="*/ 9 w 20"/>
                <a:gd name="T9" fmla="*/ 0 h 24"/>
                <a:gd name="T10" fmla="*/ 9 w 20"/>
                <a:gd name="T11" fmla="*/ 0 h 24"/>
                <a:gd name="T12" fmla="*/ 9 w 20"/>
                <a:gd name="T13" fmla="*/ 0 h 24"/>
                <a:gd name="T14" fmla="*/ 9 w 20"/>
                <a:gd name="T15" fmla="*/ 0 h 24"/>
                <a:gd name="T16" fmla="*/ 9 w 20"/>
                <a:gd name="T17" fmla="*/ 2 h 24"/>
                <a:gd name="T18" fmla="*/ 9 w 20"/>
                <a:gd name="T19" fmla="*/ 2 h 24"/>
                <a:gd name="T20" fmla="*/ 11 w 20"/>
                <a:gd name="T21" fmla="*/ 2 h 24"/>
                <a:gd name="T22" fmla="*/ 11 w 20"/>
                <a:gd name="T23" fmla="*/ 2 h 24"/>
                <a:gd name="T24" fmla="*/ 11 w 20"/>
                <a:gd name="T25" fmla="*/ 2 h 24"/>
                <a:gd name="T26" fmla="*/ 11 w 20"/>
                <a:gd name="T27" fmla="*/ 2 h 24"/>
                <a:gd name="T28" fmla="*/ 11 w 20"/>
                <a:gd name="T29" fmla="*/ 2 h 24"/>
                <a:gd name="T30" fmla="*/ 11 w 20"/>
                <a:gd name="T31" fmla="*/ 2 h 24"/>
                <a:gd name="T32" fmla="*/ 11 w 20"/>
                <a:gd name="T33" fmla="*/ 2 h 24"/>
                <a:gd name="T34" fmla="*/ 11 w 20"/>
                <a:gd name="T35" fmla="*/ 2 h 24"/>
                <a:gd name="T36" fmla="*/ 11 w 20"/>
                <a:gd name="T37" fmla="*/ 2 h 24"/>
                <a:gd name="T38" fmla="*/ 12 w 20"/>
                <a:gd name="T39" fmla="*/ 0 h 24"/>
                <a:gd name="T40" fmla="*/ 23 w 20"/>
                <a:gd name="T41" fmla="*/ 14 h 24"/>
                <a:gd name="T42" fmla="*/ 23 w 20"/>
                <a:gd name="T43" fmla="*/ 19 h 24"/>
                <a:gd name="T44" fmla="*/ 31 w 20"/>
                <a:gd name="T45" fmla="*/ 29 h 24"/>
                <a:gd name="T46" fmla="*/ 31 w 20"/>
                <a:gd name="T47" fmla="*/ 35 h 24"/>
                <a:gd name="T48" fmla="*/ 28 w 20"/>
                <a:gd name="T49" fmla="*/ 36 h 24"/>
                <a:gd name="T50" fmla="*/ 26 w 20"/>
                <a:gd name="T51" fmla="*/ 38 h 24"/>
                <a:gd name="T52" fmla="*/ 26 w 20"/>
                <a:gd name="T53" fmla="*/ 38 h 24"/>
                <a:gd name="T54" fmla="*/ 25 w 20"/>
                <a:gd name="T55" fmla="*/ 38 h 24"/>
                <a:gd name="T56" fmla="*/ 25 w 20"/>
                <a:gd name="T57" fmla="*/ 38 h 24"/>
                <a:gd name="T58" fmla="*/ 25 w 20"/>
                <a:gd name="T59" fmla="*/ 38 h 24"/>
                <a:gd name="T60" fmla="*/ 25 w 20"/>
                <a:gd name="T61" fmla="*/ 36 h 24"/>
                <a:gd name="T62" fmla="*/ 25 w 20"/>
                <a:gd name="T63" fmla="*/ 35 h 24"/>
                <a:gd name="T64" fmla="*/ 23 w 20"/>
                <a:gd name="T65" fmla="*/ 35 h 24"/>
                <a:gd name="T66" fmla="*/ 20 w 20"/>
                <a:gd name="T67" fmla="*/ 35 h 24"/>
                <a:gd name="T68" fmla="*/ 17 w 20"/>
                <a:gd name="T69" fmla="*/ 35 h 24"/>
                <a:gd name="T70" fmla="*/ 17 w 20"/>
                <a:gd name="T71" fmla="*/ 36 h 24"/>
                <a:gd name="T72" fmla="*/ 11 w 20"/>
                <a:gd name="T73" fmla="*/ 36 h 24"/>
                <a:gd name="T74" fmla="*/ 9 w 20"/>
                <a:gd name="T75" fmla="*/ 36 h 24"/>
                <a:gd name="T76" fmla="*/ 8 w 20"/>
                <a:gd name="T77" fmla="*/ 36 h 24"/>
                <a:gd name="T78" fmla="*/ 6 w 20"/>
                <a:gd name="T79" fmla="*/ 35 h 24"/>
                <a:gd name="T80" fmla="*/ 6 w 20"/>
                <a:gd name="T81" fmla="*/ 36 h 24"/>
                <a:gd name="T82" fmla="*/ 5 w 20"/>
                <a:gd name="T83" fmla="*/ 36 h 24"/>
                <a:gd name="T84" fmla="*/ 2 w 20"/>
                <a:gd name="T85" fmla="*/ 36 h 24"/>
                <a:gd name="T86" fmla="*/ 2 w 20"/>
                <a:gd name="T87" fmla="*/ 21 h 24"/>
                <a:gd name="T88" fmla="*/ 0 w 20"/>
                <a:gd name="T89" fmla="*/ 19 h 24"/>
                <a:gd name="T90" fmla="*/ 0 w 20"/>
                <a:gd name="T91" fmla="*/ 14 h 24"/>
                <a:gd name="T92" fmla="*/ 0 w 20"/>
                <a:gd name="T93" fmla="*/ 14 h 24"/>
                <a:gd name="T94" fmla="*/ 0 w 20"/>
                <a:gd name="T95" fmla="*/ 14 h 2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"/>
                <a:gd name="T145" fmla="*/ 0 h 24"/>
                <a:gd name="T146" fmla="*/ 20 w 20"/>
                <a:gd name="T147" fmla="*/ 24 h 2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" h="24">
                  <a:moveTo>
                    <a:pt x="0" y="9"/>
                  </a:moveTo>
                  <a:cubicBezTo>
                    <a:pt x="2" y="6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10" y="3"/>
                    <a:pt x="13" y="6"/>
                    <a:pt x="15" y="9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6" y="13"/>
                    <a:pt x="20" y="17"/>
                    <a:pt x="20" y="18"/>
                  </a:cubicBezTo>
                  <a:cubicBezTo>
                    <a:pt x="20" y="20"/>
                    <a:pt x="16" y="20"/>
                    <a:pt x="20" y="22"/>
                  </a:cubicBezTo>
                  <a:cubicBezTo>
                    <a:pt x="19" y="22"/>
                    <a:pt x="19" y="22"/>
                    <a:pt x="18" y="23"/>
                  </a:cubicBezTo>
                  <a:cubicBezTo>
                    <a:pt x="18" y="23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0" y="23"/>
                    <a:pt x="8" y="23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5" y="22"/>
                    <a:pt x="5" y="22"/>
                    <a:pt x="4" y="22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3"/>
                    <a:pt x="1" y="23"/>
                  </a:cubicBezTo>
                  <a:cubicBezTo>
                    <a:pt x="0" y="22"/>
                    <a:pt x="1" y="15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1" y="12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5" name="Freeform 10984" descr="© INSCALE GmbH, 05.05.2010&#10;http://www.presentationload.com/">
              <a:extLst>
                <a:ext uri="{FF2B5EF4-FFF2-40B4-BE49-F238E27FC236}">
                  <a16:creationId xmlns:a16="http://schemas.microsoft.com/office/drawing/2014/main" id="{080D247A-BC12-F84E-BABD-7AF5B2F9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732"/>
              <a:ext cx="24" cy="51"/>
            </a:xfrm>
            <a:custGeom>
              <a:avLst/>
              <a:gdLst>
                <a:gd name="T0" fmla="*/ 0 w 15"/>
                <a:gd name="T1" fmla="*/ 6 h 33"/>
                <a:gd name="T2" fmla="*/ 21 w 15"/>
                <a:gd name="T3" fmla="*/ 8 h 33"/>
                <a:gd name="T4" fmla="*/ 16 w 15"/>
                <a:gd name="T5" fmla="*/ 49 h 33"/>
                <a:gd name="T6" fmla="*/ 11 w 15"/>
                <a:gd name="T7" fmla="*/ 48 h 33"/>
                <a:gd name="T8" fmla="*/ 11 w 15"/>
                <a:gd name="T9" fmla="*/ 46 h 33"/>
                <a:gd name="T10" fmla="*/ 10 w 15"/>
                <a:gd name="T11" fmla="*/ 46 h 33"/>
                <a:gd name="T12" fmla="*/ 10 w 15"/>
                <a:gd name="T13" fmla="*/ 45 h 33"/>
                <a:gd name="T14" fmla="*/ 8 w 15"/>
                <a:gd name="T15" fmla="*/ 45 h 33"/>
                <a:gd name="T16" fmla="*/ 8 w 15"/>
                <a:gd name="T17" fmla="*/ 45 h 33"/>
                <a:gd name="T18" fmla="*/ 8 w 15"/>
                <a:gd name="T19" fmla="*/ 43 h 33"/>
                <a:gd name="T20" fmla="*/ 6 w 15"/>
                <a:gd name="T21" fmla="*/ 43 h 33"/>
                <a:gd name="T22" fmla="*/ 6 w 15"/>
                <a:gd name="T23" fmla="*/ 42 h 33"/>
                <a:gd name="T24" fmla="*/ 5 w 15"/>
                <a:gd name="T25" fmla="*/ 42 h 33"/>
                <a:gd name="T26" fmla="*/ 5 w 15"/>
                <a:gd name="T27" fmla="*/ 42 h 33"/>
                <a:gd name="T28" fmla="*/ 5 w 15"/>
                <a:gd name="T29" fmla="*/ 40 h 33"/>
                <a:gd name="T30" fmla="*/ 5 w 15"/>
                <a:gd name="T31" fmla="*/ 40 h 33"/>
                <a:gd name="T32" fmla="*/ 5 w 15"/>
                <a:gd name="T33" fmla="*/ 40 h 33"/>
                <a:gd name="T34" fmla="*/ 5 w 15"/>
                <a:gd name="T35" fmla="*/ 39 h 33"/>
                <a:gd name="T36" fmla="*/ 5 w 15"/>
                <a:gd name="T37" fmla="*/ 37 h 33"/>
                <a:gd name="T38" fmla="*/ 5 w 15"/>
                <a:gd name="T39" fmla="*/ 37 h 33"/>
                <a:gd name="T40" fmla="*/ 5 w 15"/>
                <a:gd name="T41" fmla="*/ 36 h 33"/>
                <a:gd name="T42" fmla="*/ 5 w 15"/>
                <a:gd name="T43" fmla="*/ 34 h 33"/>
                <a:gd name="T44" fmla="*/ 3 w 15"/>
                <a:gd name="T45" fmla="*/ 34 h 33"/>
                <a:gd name="T46" fmla="*/ 3 w 15"/>
                <a:gd name="T47" fmla="*/ 34 h 33"/>
                <a:gd name="T48" fmla="*/ 3 w 15"/>
                <a:gd name="T49" fmla="*/ 32 h 33"/>
                <a:gd name="T50" fmla="*/ 3 w 15"/>
                <a:gd name="T51" fmla="*/ 32 h 33"/>
                <a:gd name="T52" fmla="*/ 3 w 15"/>
                <a:gd name="T53" fmla="*/ 31 h 33"/>
                <a:gd name="T54" fmla="*/ 3 w 15"/>
                <a:gd name="T55" fmla="*/ 31 h 33"/>
                <a:gd name="T56" fmla="*/ 3 w 15"/>
                <a:gd name="T57" fmla="*/ 31 h 33"/>
                <a:gd name="T58" fmla="*/ 3 w 15"/>
                <a:gd name="T59" fmla="*/ 28 h 33"/>
                <a:gd name="T60" fmla="*/ 3 w 15"/>
                <a:gd name="T61" fmla="*/ 28 h 33"/>
                <a:gd name="T62" fmla="*/ 3 w 15"/>
                <a:gd name="T63" fmla="*/ 26 h 33"/>
                <a:gd name="T64" fmla="*/ 3 w 15"/>
                <a:gd name="T65" fmla="*/ 25 h 33"/>
                <a:gd name="T66" fmla="*/ 3 w 15"/>
                <a:gd name="T67" fmla="*/ 23 h 33"/>
                <a:gd name="T68" fmla="*/ 3 w 15"/>
                <a:gd name="T69" fmla="*/ 23 h 33"/>
                <a:gd name="T70" fmla="*/ 3 w 15"/>
                <a:gd name="T71" fmla="*/ 19 h 33"/>
                <a:gd name="T72" fmla="*/ 3 w 15"/>
                <a:gd name="T73" fmla="*/ 19 h 33"/>
                <a:gd name="T74" fmla="*/ 2 w 15"/>
                <a:gd name="T75" fmla="*/ 17 h 33"/>
                <a:gd name="T76" fmla="*/ 2 w 15"/>
                <a:gd name="T77" fmla="*/ 15 h 33"/>
                <a:gd name="T78" fmla="*/ 2 w 15"/>
                <a:gd name="T79" fmla="*/ 15 h 33"/>
                <a:gd name="T80" fmla="*/ 2 w 15"/>
                <a:gd name="T81" fmla="*/ 14 h 33"/>
                <a:gd name="T82" fmla="*/ 0 w 15"/>
                <a:gd name="T83" fmla="*/ 14 h 33"/>
                <a:gd name="T84" fmla="*/ 0 w 15"/>
                <a:gd name="T85" fmla="*/ 12 h 33"/>
                <a:gd name="T86" fmla="*/ 2 w 15"/>
                <a:gd name="T87" fmla="*/ 11 h 33"/>
                <a:gd name="T88" fmla="*/ 2 w 15"/>
                <a:gd name="T89" fmla="*/ 11 h 33"/>
                <a:gd name="T90" fmla="*/ 2 w 15"/>
                <a:gd name="T91" fmla="*/ 9 h 33"/>
                <a:gd name="T92" fmla="*/ 0 w 15"/>
                <a:gd name="T93" fmla="*/ 9 h 33"/>
                <a:gd name="T94" fmla="*/ 0 w 15"/>
                <a:gd name="T95" fmla="*/ 8 h 33"/>
                <a:gd name="T96" fmla="*/ 0 w 15"/>
                <a:gd name="T97" fmla="*/ 8 h 33"/>
                <a:gd name="T98" fmla="*/ 0 w 15"/>
                <a:gd name="T99" fmla="*/ 8 h 33"/>
                <a:gd name="T100" fmla="*/ 0 w 15"/>
                <a:gd name="T101" fmla="*/ 6 h 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"/>
                <a:gd name="T154" fmla="*/ 0 h 33"/>
                <a:gd name="T155" fmla="*/ 15 w 15"/>
                <a:gd name="T156" fmla="*/ 33 h 3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" h="33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7" y="2"/>
                    <a:pt x="9" y="1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4" y="1"/>
                    <a:pt x="14" y="3"/>
                    <a:pt x="13" y="5"/>
                  </a:cubicBezTo>
                  <a:cubicBezTo>
                    <a:pt x="13" y="10"/>
                    <a:pt x="13" y="14"/>
                    <a:pt x="12" y="19"/>
                  </a:cubicBezTo>
                  <a:cubicBezTo>
                    <a:pt x="11" y="23"/>
                    <a:pt x="11" y="28"/>
                    <a:pt x="10" y="31"/>
                  </a:cubicBezTo>
                  <a:cubicBezTo>
                    <a:pt x="10" y="31"/>
                    <a:pt x="9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0" y="33"/>
                    <a:pt x="8" y="32"/>
                    <a:pt x="7" y="31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6" name="Freeform 10985" descr="© INSCALE GmbH, 05.05.2010&#10;http://www.presentationload.com/">
              <a:extLst>
                <a:ext uri="{FF2B5EF4-FFF2-40B4-BE49-F238E27FC236}">
                  <a16:creationId xmlns:a16="http://schemas.microsoft.com/office/drawing/2014/main" id="{3236CE3C-ED69-5B4F-BD99-3C05DFF40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732"/>
              <a:ext cx="30" cy="55"/>
            </a:xfrm>
            <a:custGeom>
              <a:avLst/>
              <a:gdLst>
                <a:gd name="T0" fmla="*/ 25 w 19"/>
                <a:gd name="T1" fmla="*/ 6 h 35"/>
                <a:gd name="T2" fmla="*/ 25 w 19"/>
                <a:gd name="T3" fmla="*/ 8 h 35"/>
                <a:gd name="T4" fmla="*/ 25 w 19"/>
                <a:gd name="T5" fmla="*/ 9 h 35"/>
                <a:gd name="T6" fmla="*/ 27 w 19"/>
                <a:gd name="T7" fmla="*/ 13 h 35"/>
                <a:gd name="T8" fmla="*/ 27 w 19"/>
                <a:gd name="T9" fmla="*/ 13 h 35"/>
                <a:gd name="T10" fmla="*/ 27 w 19"/>
                <a:gd name="T11" fmla="*/ 14 h 35"/>
                <a:gd name="T12" fmla="*/ 27 w 19"/>
                <a:gd name="T13" fmla="*/ 16 h 35"/>
                <a:gd name="T14" fmla="*/ 27 w 19"/>
                <a:gd name="T15" fmla="*/ 16 h 35"/>
                <a:gd name="T16" fmla="*/ 27 w 19"/>
                <a:gd name="T17" fmla="*/ 17 h 35"/>
                <a:gd name="T18" fmla="*/ 27 w 19"/>
                <a:gd name="T19" fmla="*/ 17 h 35"/>
                <a:gd name="T20" fmla="*/ 28 w 19"/>
                <a:gd name="T21" fmla="*/ 19 h 35"/>
                <a:gd name="T22" fmla="*/ 28 w 19"/>
                <a:gd name="T23" fmla="*/ 20 h 35"/>
                <a:gd name="T24" fmla="*/ 30 w 19"/>
                <a:gd name="T25" fmla="*/ 22 h 35"/>
                <a:gd name="T26" fmla="*/ 30 w 19"/>
                <a:gd name="T27" fmla="*/ 24 h 35"/>
                <a:gd name="T28" fmla="*/ 30 w 19"/>
                <a:gd name="T29" fmla="*/ 24 h 35"/>
                <a:gd name="T30" fmla="*/ 30 w 19"/>
                <a:gd name="T31" fmla="*/ 24 h 35"/>
                <a:gd name="T32" fmla="*/ 28 w 19"/>
                <a:gd name="T33" fmla="*/ 27 h 35"/>
                <a:gd name="T34" fmla="*/ 28 w 19"/>
                <a:gd name="T35" fmla="*/ 27 h 35"/>
                <a:gd name="T36" fmla="*/ 25 w 19"/>
                <a:gd name="T37" fmla="*/ 55 h 35"/>
                <a:gd name="T38" fmla="*/ 24 w 19"/>
                <a:gd name="T39" fmla="*/ 55 h 35"/>
                <a:gd name="T40" fmla="*/ 21 w 19"/>
                <a:gd name="T41" fmla="*/ 52 h 35"/>
                <a:gd name="T42" fmla="*/ 17 w 19"/>
                <a:gd name="T43" fmla="*/ 53 h 35"/>
                <a:gd name="T44" fmla="*/ 11 w 19"/>
                <a:gd name="T45" fmla="*/ 52 h 35"/>
                <a:gd name="T46" fmla="*/ 9 w 19"/>
                <a:gd name="T47" fmla="*/ 50 h 35"/>
                <a:gd name="T48" fmla="*/ 8 w 19"/>
                <a:gd name="T49" fmla="*/ 49 h 35"/>
                <a:gd name="T50" fmla="*/ 3 w 19"/>
                <a:gd name="T51" fmla="*/ 49 h 35"/>
                <a:gd name="T52" fmla="*/ 2 w 19"/>
                <a:gd name="T53" fmla="*/ 49 h 35"/>
                <a:gd name="T54" fmla="*/ 5 w 19"/>
                <a:gd name="T55" fmla="*/ 8 h 35"/>
                <a:gd name="T56" fmla="*/ 8 w 19"/>
                <a:gd name="T57" fmla="*/ 0 h 35"/>
                <a:gd name="T58" fmla="*/ 8 w 19"/>
                <a:gd name="T59" fmla="*/ 0 h 35"/>
                <a:gd name="T60" fmla="*/ 8 w 19"/>
                <a:gd name="T61" fmla="*/ 0 h 35"/>
                <a:gd name="T62" fmla="*/ 8 w 19"/>
                <a:gd name="T63" fmla="*/ 0 h 35"/>
                <a:gd name="T64" fmla="*/ 9 w 19"/>
                <a:gd name="T65" fmla="*/ 2 h 35"/>
                <a:gd name="T66" fmla="*/ 9 w 19"/>
                <a:gd name="T67" fmla="*/ 2 h 35"/>
                <a:gd name="T68" fmla="*/ 9 w 19"/>
                <a:gd name="T69" fmla="*/ 2 h 35"/>
                <a:gd name="T70" fmla="*/ 9 w 19"/>
                <a:gd name="T71" fmla="*/ 2 h 35"/>
                <a:gd name="T72" fmla="*/ 9 w 19"/>
                <a:gd name="T73" fmla="*/ 2 h 35"/>
                <a:gd name="T74" fmla="*/ 9 w 19"/>
                <a:gd name="T75" fmla="*/ 2 h 35"/>
                <a:gd name="T76" fmla="*/ 11 w 19"/>
                <a:gd name="T77" fmla="*/ 2 h 35"/>
                <a:gd name="T78" fmla="*/ 11 w 19"/>
                <a:gd name="T79" fmla="*/ 3 h 35"/>
                <a:gd name="T80" fmla="*/ 11 w 19"/>
                <a:gd name="T81" fmla="*/ 3 h 35"/>
                <a:gd name="T82" fmla="*/ 11 w 19"/>
                <a:gd name="T83" fmla="*/ 3 h 35"/>
                <a:gd name="T84" fmla="*/ 11 w 19"/>
                <a:gd name="T85" fmla="*/ 3 h 35"/>
                <a:gd name="T86" fmla="*/ 13 w 19"/>
                <a:gd name="T87" fmla="*/ 3 h 35"/>
                <a:gd name="T88" fmla="*/ 13 w 19"/>
                <a:gd name="T89" fmla="*/ 5 h 35"/>
                <a:gd name="T90" fmla="*/ 13 w 19"/>
                <a:gd name="T91" fmla="*/ 5 h 35"/>
                <a:gd name="T92" fmla="*/ 13 w 19"/>
                <a:gd name="T93" fmla="*/ 5 h 35"/>
                <a:gd name="T94" fmla="*/ 13 w 19"/>
                <a:gd name="T95" fmla="*/ 8 h 35"/>
                <a:gd name="T96" fmla="*/ 25 w 19"/>
                <a:gd name="T97" fmla="*/ 5 h 35"/>
                <a:gd name="T98" fmla="*/ 25 w 19"/>
                <a:gd name="T99" fmla="*/ 5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"/>
                <a:gd name="T151" fmla="*/ 0 h 35"/>
                <a:gd name="T152" fmla="*/ 19 w 19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" h="35">
                  <a:moveTo>
                    <a:pt x="16" y="3"/>
                  </a:move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6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6"/>
                    <a:pt x="19" y="16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23"/>
                    <a:pt x="17" y="29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4"/>
                    <a:pt x="13" y="34"/>
                    <a:pt x="13" y="33"/>
                  </a:cubicBezTo>
                  <a:cubicBezTo>
                    <a:pt x="12" y="33"/>
                    <a:pt x="12" y="33"/>
                    <a:pt x="11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3"/>
                    <a:pt x="9" y="33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7" y="32"/>
                    <a:pt x="7" y="32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3" y="31"/>
                    <a:pt x="2" y="31"/>
                  </a:cubicBezTo>
                  <a:cubicBezTo>
                    <a:pt x="2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8"/>
                    <a:pt x="1" y="22"/>
                    <a:pt x="2" y="19"/>
                  </a:cubicBezTo>
                  <a:cubicBezTo>
                    <a:pt x="3" y="14"/>
                    <a:pt x="3" y="10"/>
                    <a:pt x="3" y="5"/>
                  </a:cubicBezTo>
                  <a:cubicBezTo>
                    <a:pt x="4" y="3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3" y="5"/>
                    <a:pt x="14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7" name="Freeform 10986" descr="© INSCALE GmbH, 05.05.2010&#10;http://www.presentationload.com/">
              <a:extLst>
                <a:ext uri="{FF2B5EF4-FFF2-40B4-BE49-F238E27FC236}">
                  <a16:creationId xmlns:a16="http://schemas.microsoft.com/office/drawing/2014/main" id="{83E0A5E4-14CA-C24C-A162-A611C4EFA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736"/>
              <a:ext cx="45" cy="68"/>
            </a:xfrm>
            <a:custGeom>
              <a:avLst/>
              <a:gdLst>
                <a:gd name="T0" fmla="*/ 25 w 29"/>
                <a:gd name="T1" fmla="*/ 26 h 44"/>
                <a:gd name="T2" fmla="*/ 37 w 29"/>
                <a:gd name="T3" fmla="*/ 42 h 44"/>
                <a:gd name="T4" fmla="*/ 36 w 29"/>
                <a:gd name="T5" fmla="*/ 43 h 44"/>
                <a:gd name="T6" fmla="*/ 36 w 29"/>
                <a:gd name="T7" fmla="*/ 43 h 44"/>
                <a:gd name="T8" fmla="*/ 36 w 29"/>
                <a:gd name="T9" fmla="*/ 43 h 44"/>
                <a:gd name="T10" fmla="*/ 36 w 29"/>
                <a:gd name="T11" fmla="*/ 45 h 44"/>
                <a:gd name="T12" fmla="*/ 36 w 29"/>
                <a:gd name="T13" fmla="*/ 45 h 44"/>
                <a:gd name="T14" fmla="*/ 34 w 29"/>
                <a:gd name="T15" fmla="*/ 46 h 44"/>
                <a:gd name="T16" fmla="*/ 31 w 29"/>
                <a:gd name="T17" fmla="*/ 57 h 44"/>
                <a:gd name="T18" fmla="*/ 29 w 29"/>
                <a:gd name="T19" fmla="*/ 60 h 44"/>
                <a:gd name="T20" fmla="*/ 26 w 29"/>
                <a:gd name="T21" fmla="*/ 65 h 44"/>
                <a:gd name="T22" fmla="*/ 25 w 29"/>
                <a:gd name="T23" fmla="*/ 68 h 44"/>
                <a:gd name="T24" fmla="*/ 20 w 29"/>
                <a:gd name="T25" fmla="*/ 63 h 44"/>
                <a:gd name="T26" fmla="*/ 12 w 29"/>
                <a:gd name="T27" fmla="*/ 57 h 44"/>
                <a:gd name="T28" fmla="*/ 12 w 29"/>
                <a:gd name="T29" fmla="*/ 54 h 44"/>
                <a:gd name="T30" fmla="*/ 11 w 29"/>
                <a:gd name="T31" fmla="*/ 53 h 44"/>
                <a:gd name="T32" fmla="*/ 9 w 29"/>
                <a:gd name="T33" fmla="*/ 53 h 44"/>
                <a:gd name="T34" fmla="*/ 5 w 29"/>
                <a:gd name="T35" fmla="*/ 53 h 44"/>
                <a:gd name="T36" fmla="*/ 2 w 29"/>
                <a:gd name="T37" fmla="*/ 51 h 44"/>
                <a:gd name="T38" fmla="*/ 5 w 29"/>
                <a:gd name="T39" fmla="*/ 23 h 44"/>
                <a:gd name="T40" fmla="*/ 5 w 29"/>
                <a:gd name="T41" fmla="*/ 23 h 44"/>
                <a:gd name="T42" fmla="*/ 6 w 29"/>
                <a:gd name="T43" fmla="*/ 20 h 44"/>
                <a:gd name="T44" fmla="*/ 6 w 29"/>
                <a:gd name="T45" fmla="*/ 20 h 44"/>
                <a:gd name="T46" fmla="*/ 6 w 29"/>
                <a:gd name="T47" fmla="*/ 20 h 44"/>
                <a:gd name="T48" fmla="*/ 6 w 29"/>
                <a:gd name="T49" fmla="*/ 19 h 44"/>
                <a:gd name="T50" fmla="*/ 5 w 29"/>
                <a:gd name="T51" fmla="*/ 17 h 44"/>
                <a:gd name="T52" fmla="*/ 5 w 29"/>
                <a:gd name="T53" fmla="*/ 15 h 44"/>
                <a:gd name="T54" fmla="*/ 3 w 29"/>
                <a:gd name="T55" fmla="*/ 14 h 44"/>
                <a:gd name="T56" fmla="*/ 3 w 29"/>
                <a:gd name="T57" fmla="*/ 14 h 44"/>
                <a:gd name="T58" fmla="*/ 3 w 29"/>
                <a:gd name="T59" fmla="*/ 12 h 44"/>
                <a:gd name="T60" fmla="*/ 3 w 29"/>
                <a:gd name="T61" fmla="*/ 12 h 44"/>
                <a:gd name="T62" fmla="*/ 3 w 29"/>
                <a:gd name="T63" fmla="*/ 11 h 44"/>
                <a:gd name="T64" fmla="*/ 3 w 29"/>
                <a:gd name="T65" fmla="*/ 9 h 44"/>
                <a:gd name="T66" fmla="*/ 3 w 29"/>
                <a:gd name="T67" fmla="*/ 9 h 44"/>
                <a:gd name="T68" fmla="*/ 2 w 29"/>
                <a:gd name="T69" fmla="*/ 6 h 44"/>
                <a:gd name="T70" fmla="*/ 2 w 29"/>
                <a:gd name="T71" fmla="*/ 6 h 44"/>
                <a:gd name="T72" fmla="*/ 2 w 29"/>
                <a:gd name="T73" fmla="*/ 3 h 44"/>
                <a:gd name="T74" fmla="*/ 6 w 29"/>
                <a:gd name="T75" fmla="*/ 3 h 44"/>
                <a:gd name="T76" fmla="*/ 20 w 29"/>
                <a:gd name="T77" fmla="*/ 6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"/>
                <a:gd name="T118" fmla="*/ 0 h 44"/>
                <a:gd name="T119" fmla="*/ 29 w 29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" h="44">
                  <a:moveTo>
                    <a:pt x="13" y="4"/>
                  </a:moveTo>
                  <a:cubicBezTo>
                    <a:pt x="14" y="8"/>
                    <a:pt x="15" y="13"/>
                    <a:pt x="16" y="17"/>
                  </a:cubicBezTo>
                  <a:cubicBezTo>
                    <a:pt x="17" y="23"/>
                    <a:pt x="25" y="22"/>
                    <a:pt x="29" y="22"/>
                  </a:cubicBezTo>
                  <a:cubicBezTo>
                    <a:pt x="27" y="24"/>
                    <a:pt x="25" y="25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2" y="31"/>
                    <a:pt x="22" y="33"/>
                    <a:pt x="21" y="35"/>
                  </a:cubicBezTo>
                  <a:cubicBezTo>
                    <a:pt x="20" y="35"/>
                    <a:pt x="20" y="36"/>
                    <a:pt x="20" y="37"/>
                  </a:cubicBezTo>
                  <a:cubicBezTo>
                    <a:pt x="20" y="37"/>
                    <a:pt x="20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8" y="39"/>
                  </a:cubicBezTo>
                  <a:cubicBezTo>
                    <a:pt x="18" y="40"/>
                    <a:pt x="18" y="41"/>
                    <a:pt x="17" y="42"/>
                  </a:cubicBezTo>
                  <a:cubicBezTo>
                    <a:pt x="16" y="42"/>
                    <a:pt x="16" y="42"/>
                    <a:pt x="17" y="43"/>
                  </a:cubicBezTo>
                  <a:cubicBezTo>
                    <a:pt x="17" y="43"/>
                    <a:pt x="17" y="44"/>
                    <a:pt x="16" y="44"/>
                  </a:cubicBezTo>
                  <a:cubicBezTo>
                    <a:pt x="15" y="42"/>
                    <a:pt x="15" y="42"/>
                    <a:pt x="14" y="40"/>
                  </a:cubicBezTo>
                  <a:cubicBezTo>
                    <a:pt x="14" y="41"/>
                    <a:pt x="13" y="41"/>
                    <a:pt x="13" y="41"/>
                  </a:cubicBezTo>
                  <a:cubicBezTo>
                    <a:pt x="12" y="40"/>
                    <a:pt x="11" y="39"/>
                    <a:pt x="10" y="39"/>
                  </a:cubicBezTo>
                  <a:cubicBezTo>
                    <a:pt x="10" y="38"/>
                    <a:pt x="9" y="37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4" y="34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2" y="33"/>
                    <a:pt x="2" y="33"/>
                  </a:cubicBezTo>
                  <a:cubicBezTo>
                    <a:pt x="2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7"/>
                    <a:pt x="2" y="21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7" y="2"/>
                    <a:pt x="10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8" name="Freeform 10987" descr="© INSCALE GmbH, 05.05.2010&#10;http://www.presentationload.com/">
              <a:extLst>
                <a:ext uri="{FF2B5EF4-FFF2-40B4-BE49-F238E27FC236}">
                  <a16:creationId xmlns:a16="http://schemas.microsoft.com/office/drawing/2014/main" id="{51F8C534-8B99-C54E-B222-7990C1F9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737"/>
              <a:ext cx="40" cy="50"/>
            </a:xfrm>
            <a:custGeom>
              <a:avLst/>
              <a:gdLst>
                <a:gd name="T0" fmla="*/ 20 w 26"/>
                <a:gd name="T1" fmla="*/ 0 h 32"/>
                <a:gd name="T2" fmla="*/ 25 w 26"/>
                <a:gd name="T3" fmla="*/ 2 h 32"/>
                <a:gd name="T4" fmla="*/ 26 w 26"/>
                <a:gd name="T5" fmla="*/ 3 h 32"/>
                <a:gd name="T6" fmla="*/ 28 w 26"/>
                <a:gd name="T7" fmla="*/ 6 h 32"/>
                <a:gd name="T8" fmla="*/ 29 w 26"/>
                <a:gd name="T9" fmla="*/ 16 h 32"/>
                <a:gd name="T10" fmla="*/ 29 w 26"/>
                <a:gd name="T11" fmla="*/ 22 h 32"/>
                <a:gd name="T12" fmla="*/ 31 w 26"/>
                <a:gd name="T13" fmla="*/ 27 h 32"/>
                <a:gd name="T14" fmla="*/ 29 w 26"/>
                <a:gd name="T15" fmla="*/ 30 h 32"/>
                <a:gd name="T16" fmla="*/ 31 w 26"/>
                <a:gd name="T17" fmla="*/ 36 h 32"/>
                <a:gd name="T18" fmla="*/ 35 w 26"/>
                <a:gd name="T19" fmla="*/ 41 h 32"/>
                <a:gd name="T20" fmla="*/ 35 w 26"/>
                <a:gd name="T21" fmla="*/ 42 h 32"/>
                <a:gd name="T22" fmla="*/ 32 w 26"/>
                <a:gd name="T23" fmla="*/ 48 h 32"/>
                <a:gd name="T24" fmla="*/ 28 w 26"/>
                <a:gd name="T25" fmla="*/ 50 h 32"/>
                <a:gd name="T26" fmla="*/ 23 w 26"/>
                <a:gd name="T27" fmla="*/ 45 h 32"/>
                <a:gd name="T28" fmla="*/ 20 w 26"/>
                <a:gd name="T29" fmla="*/ 41 h 32"/>
                <a:gd name="T30" fmla="*/ 15 w 26"/>
                <a:gd name="T31" fmla="*/ 38 h 32"/>
                <a:gd name="T32" fmla="*/ 12 w 26"/>
                <a:gd name="T33" fmla="*/ 33 h 32"/>
                <a:gd name="T34" fmla="*/ 8 w 26"/>
                <a:gd name="T35" fmla="*/ 31 h 32"/>
                <a:gd name="T36" fmla="*/ 0 w 26"/>
                <a:gd name="T37" fmla="*/ 23 h 32"/>
                <a:gd name="T38" fmla="*/ 5 w 26"/>
                <a:gd name="T39" fmla="*/ 16 h 32"/>
                <a:gd name="T40" fmla="*/ 8 w 26"/>
                <a:gd name="T41" fmla="*/ 16 h 32"/>
                <a:gd name="T42" fmla="*/ 15 w 26"/>
                <a:gd name="T43" fmla="*/ 6 h 32"/>
                <a:gd name="T44" fmla="*/ 15 w 26"/>
                <a:gd name="T45" fmla="*/ 6 h 32"/>
                <a:gd name="T46" fmla="*/ 20 w 26"/>
                <a:gd name="T47" fmla="*/ 0 h 3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6"/>
                <a:gd name="T73" fmla="*/ 0 h 32"/>
                <a:gd name="T74" fmla="*/ 26 w 26"/>
                <a:gd name="T75" fmla="*/ 32 h 3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6" h="32">
                  <a:moveTo>
                    <a:pt x="13" y="0"/>
                  </a:moveTo>
                  <a:cubicBezTo>
                    <a:pt x="13" y="1"/>
                    <a:pt x="16" y="3"/>
                    <a:pt x="16" y="1"/>
                  </a:cubicBezTo>
                  <a:cubicBezTo>
                    <a:pt x="17" y="2"/>
                    <a:pt x="17" y="1"/>
                    <a:pt x="17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7" y="5"/>
                    <a:pt x="18" y="9"/>
                    <a:pt x="19" y="10"/>
                  </a:cubicBezTo>
                  <a:cubicBezTo>
                    <a:pt x="19" y="12"/>
                    <a:pt x="19" y="12"/>
                    <a:pt x="19" y="14"/>
                  </a:cubicBezTo>
                  <a:cubicBezTo>
                    <a:pt x="19" y="15"/>
                    <a:pt x="18" y="16"/>
                    <a:pt x="20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20" y="19"/>
                    <a:pt x="19" y="22"/>
                    <a:pt x="20" y="23"/>
                  </a:cubicBezTo>
                  <a:cubicBezTo>
                    <a:pt x="20" y="24"/>
                    <a:pt x="22" y="26"/>
                    <a:pt x="23" y="26"/>
                  </a:cubicBezTo>
                  <a:cubicBezTo>
                    <a:pt x="23" y="26"/>
                    <a:pt x="23" y="26"/>
                    <a:pt x="23" y="27"/>
                  </a:cubicBezTo>
                  <a:cubicBezTo>
                    <a:pt x="26" y="27"/>
                    <a:pt x="21" y="30"/>
                    <a:pt x="21" y="31"/>
                  </a:cubicBezTo>
                  <a:cubicBezTo>
                    <a:pt x="20" y="30"/>
                    <a:pt x="19" y="32"/>
                    <a:pt x="18" y="32"/>
                  </a:cubicBezTo>
                  <a:cubicBezTo>
                    <a:pt x="17" y="31"/>
                    <a:pt x="16" y="30"/>
                    <a:pt x="15" y="29"/>
                  </a:cubicBezTo>
                  <a:cubicBezTo>
                    <a:pt x="14" y="28"/>
                    <a:pt x="14" y="27"/>
                    <a:pt x="13" y="26"/>
                  </a:cubicBezTo>
                  <a:cubicBezTo>
                    <a:pt x="12" y="25"/>
                    <a:pt x="11" y="25"/>
                    <a:pt x="10" y="24"/>
                  </a:cubicBezTo>
                  <a:cubicBezTo>
                    <a:pt x="9" y="23"/>
                    <a:pt x="9" y="22"/>
                    <a:pt x="8" y="21"/>
                  </a:cubicBezTo>
                  <a:cubicBezTo>
                    <a:pt x="7" y="21"/>
                    <a:pt x="6" y="21"/>
                    <a:pt x="5" y="20"/>
                  </a:cubicBezTo>
                  <a:cubicBezTo>
                    <a:pt x="3" y="19"/>
                    <a:pt x="2" y="15"/>
                    <a:pt x="0" y="15"/>
                  </a:cubicBezTo>
                  <a:cubicBezTo>
                    <a:pt x="1" y="14"/>
                    <a:pt x="5" y="11"/>
                    <a:pt x="3" y="10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6" y="8"/>
                    <a:pt x="8" y="6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2" y="2"/>
                    <a:pt x="1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9" name="Freeform 10988" descr="© INSCALE GmbH, 05.05.2010&#10;http://www.presentationload.com/">
              <a:extLst>
                <a:ext uri="{FF2B5EF4-FFF2-40B4-BE49-F238E27FC236}">
                  <a16:creationId xmlns:a16="http://schemas.microsoft.com/office/drawing/2014/main" id="{79901504-940A-5F4A-A968-AE4368D4C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740"/>
              <a:ext cx="41" cy="34"/>
            </a:xfrm>
            <a:custGeom>
              <a:avLst/>
              <a:gdLst>
                <a:gd name="T0" fmla="*/ 38 w 27"/>
                <a:gd name="T1" fmla="*/ 5 h 22"/>
                <a:gd name="T2" fmla="*/ 39 w 27"/>
                <a:gd name="T3" fmla="*/ 20 h 22"/>
                <a:gd name="T4" fmla="*/ 35 w 27"/>
                <a:gd name="T5" fmla="*/ 32 h 22"/>
                <a:gd name="T6" fmla="*/ 24 w 27"/>
                <a:gd name="T7" fmla="*/ 32 h 22"/>
                <a:gd name="T8" fmla="*/ 21 w 27"/>
                <a:gd name="T9" fmla="*/ 32 h 22"/>
                <a:gd name="T10" fmla="*/ 9 w 27"/>
                <a:gd name="T11" fmla="*/ 32 h 22"/>
                <a:gd name="T12" fmla="*/ 6 w 27"/>
                <a:gd name="T13" fmla="*/ 32 h 22"/>
                <a:gd name="T14" fmla="*/ 5 w 27"/>
                <a:gd name="T15" fmla="*/ 31 h 22"/>
                <a:gd name="T16" fmla="*/ 5 w 27"/>
                <a:gd name="T17" fmla="*/ 31 h 22"/>
                <a:gd name="T18" fmla="*/ 5 w 27"/>
                <a:gd name="T19" fmla="*/ 28 h 22"/>
                <a:gd name="T20" fmla="*/ 5 w 27"/>
                <a:gd name="T21" fmla="*/ 25 h 22"/>
                <a:gd name="T22" fmla="*/ 5 w 27"/>
                <a:gd name="T23" fmla="*/ 25 h 22"/>
                <a:gd name="T24" fmla="*/ 3 w 27"/>
                <a:gd name="T25" fmla="*/ 25 h 22"/>
                <a:gd name="T26" fmla="*/ 3 w 27"/>
                <a:gd name="T27" fmla="*/ 23 h 22"/>
                <a:gd name="T28" fmla="*/ 3 w 27"/>
                <a:gd name="T29" fmla="*/ 23 h 22"/>
                <a:gd name="T30" fmla="*/ 3 w 27"/>
                <a:gd name="T31" fmla="*/ 23 h 22"/>
                <a:gd name="T32" fmla="*/ 2 w 27"/>
                <a:gd name="T33" fmla="*/ 22 h 22"/>
                <a:gd name="T34" fmla="*/ 2 w 27"/>
                <a:gd name="T35" fmla="*/ 22 h 22"/>
                <a:gd name="T36" fmla="*/ 2 w 27"/>
                <a:gd name="T37" fmla="*/ 20 h 22"/>
                <a:gd name="T38" fmla="*/ 2 w 27"/>
                <a:gd name="T39" fmla="*/ 20 h 22"/>
                <a:gd name="T40" fmla="*/ 2 w 27"/>
                <a:gd name="T41" fmla="*/ 20 h 22"/>
                <a:gd name="T42" fmla="*/ 2 w 27"/>
                <a:gd name="T43" fmla="*/ 19 h 22"/>
                <a:gd name="T44" fmla="*/ 0 w 27"/>
                <a:gd name="T45" fmla="*/ 17 h 22"/>
                <a:gd name="T46" fmla="*/ 0 w 27"/>
                <a:gd name="T47" fmla="*/ 15 h 22"/>
                <a:gd name="T48" fmla="*/ 0 w 27"/>
                <a:gd name="T49" fmla="*/ 14 h 22"/>
                <a:gd name="T50" fmla="*/ 0 w 27"/>
                <a:gd name="T51" fmla="*/ 14 h 22"/>
                <a:gd name="T52" fmla="*/ 0 w 27"/>
                <a:gd name="T53" fmla="*/ 14 h 22"/>
                <a:gd name="T54" fmla="*/ 0 w 27"/>
                <a:gd name="T55" fmla="*/ 12 h 22"/>
                <a:gd name="T56" fmla="*/ 2 w 27"/>
                <a:gd name="T57" fmla="*/ 11 h 22"/>
                <a:gd name="T58" fmla="*/ 2 w 27"/>
                <a:gd name="T59" fmla="*/ 11 h 22"/>
                <a:gd name="T60" fmla="*/ 3 w 27"/>
                <a:gd name="T61" fmla="*/ 9 h 22"/>
                <a:gd name="T62" fmla="*/ 5 w 27"/>
                <a:gd name="T63" fmla="*/ 8 h 22"/>
                <a:gd name="T64" fmla="*/ 6 w 27"/>
                <a:gd name="T65" fmla="*/ 6 h 22"/>
                <a:gd name="T66" fmla="*/ 6 w 27"/>
                <a:gd name="T67" fmla="*/ 5 h 22"/>
                <a:gd name="T68" fmla="*/ 6 w 27"/>
                <a:gd name="T69" fmla="*/ 5 h 22"/>
                <a:gd name="T70" fmla="*/ 8 w 27"/>
                <a:gd name="T71" fmla="*/ 5 h 22"/>
                <a:gd name="T72" fmla="*/ 8 w 27"/>
                <a:gd name="T73" fmla="*/ 3 h 22"/>
                <a:gd name="T74" fmla="*/ 11 w 27"/>
                <a:gd name="T75" fmla="*/ 3 h 22"/>
                <a:gd name="T76" fmla="*/ 11 w 27"/>
                <a:gd name="T77" fmla="*/ 2 h 22"/>
                <a:gd name="T78" fmla="*/ 12 w 27"/>
                <a:gd name="T79" fmla="*/ 2 h 22"/>
                <a:gd name="T80" fmla="*/ 12 w 27"/>
                <a:gd name="T81" fmla="*/ 2 h 22"/>
                <a:gd name="T82" fmla="*/ 14 w 27"/>
                <a:gd name="T83" fmla="*/ 0 h 22"/>
                <a:gd name="T84" fmla="*/ 18 w 27"/>
                <a:gd name="T85" fmla="*/ 0 h 22"/>
                <a:gd name="T86" fmla="*/ 24 w 27"/>
                <a:gd name="T87" fmla="*/ 0 h 22"/>
                <a:gd name="T88" fmla="*/ 27 w 27"/>
                <a:gd name="T89" fmla="*/ 0 h 22"/>
                <a:gd name="T90" fmla="*/ 30 w 27"/>
                <a:gd name="T91" fmla="*/ 0 h 22"/>
                <a:gd name="T92" fmla="*/ 38 w 27"/>
                <a:gd name="T93" fmla="*/ 0 h 22"/>
                <a:gd name="T94" fmla="*/ 38 w 27"/>
                <a:gd name="T95" fmla="*/ 0 h 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"/>
                <a:gd name="T145" fmla="*/ 0 h 22"/>
                <a:gd name="T146" fmla="*/ 27 w 27"/>
                <a:gd name="T147" fmla="*/ 22 h 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" h="22">
                  <a:moveTo>
                    <a:pt x="25" y="0"/>
                  </a:moveTo>
                  <a:cubicBezTo>
                    <a:pt x="26" y="1"/>
                    <a:pt x="26" y="3"/>
                    <a:pt x="25" y="3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7"/>
                    <a:pt x="26" y="10"/>
                    <a:pt x="26" y="13"/>
                  </a:cubicBezTo>
                  <a:cubicBezTo>
                    <a:pt x="26" y="15"/>
                    <a:pt x="27" y="22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1" y="21"/>
                    <a:pt x="19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2" y="21"/>
                    <a:pt x="10" y="21"/>
                    <a:pt x="8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0" name="Freeform 10989" descr="© INSCALE GmbH, 05.05.2010&#10;http://www.presentationload.com/">
              <a:extLst>
                <a:ext uri="{FF2B5EF4-FFF2-40B4-BE49-F238E27FC236}">
                  <a16:creationId xmlns:a16="http://schemas.microsoft.com/office/drawing/2014/main" id="{21F3B3C9-1AF3-9E43-9B77-A30AE351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742"/>
              <a:ext cx="30" cy="32"/>
            </a:xfrm>
            <a:custGeom>
              <a:avLst/>
              <a:gdLst>
                <a:gd name="T0" fmla="*/ 9 w 19"/>
                <a:gd name="T1" fmla="*/ 2 h 21"/>
                <a:gd name="T2" fmla="*/ 11 w 19"/>
                <a:gd name="T3" fmla="*/ 0 h 21"/>
                <a:gd name="T4" fmla="*/ 16 w 19"/>
                <a:gd name="T5" fmla="*/ 2 h 21"/>
                <a:gd name="T6" fmla="*/ 16 w 19"/>
                <a:gd name="T7" fmla="*/ 2 h 21"/>
                <a:gd name="T8" fmla="*/ 16 w 19"/>
                <a:gd name="T9" fmla="*/ 2 h 21"/>
                <a:gd name="T10" fmla="*/ 16 w 19"/>
                <a:gd name="T11" fmla="*/ 3 h 21"/>
                <a:gd name="T12" fmla="*/ 16 w 19"/>
                <a:gd name="T13" fmla="*/ 3 h 21"/>
                <a:gd name="T14" fmla="*/ 17 w 19"/>
                <a:gd name="T15" fmla="*/ 3 h 21"/>
                <a:gd name="T16" fmla="*/ 17 w 19"/>
                <a:gd name="T17" fmla="*/ 3 h 21"/>
                <a:gd name="T18" fmla="*/ 19 w 19"/>
                <a:gd name="T19" fmla="*/ 5 h 21"/>
                <a:gd name="T20" fmla="*/ 19 w 19"/>
                <a:gd name="T21" fmla="*/ 5 h 21"/>
                <a:gd name="T22" fmla="*/ 19 w 19"/>
                <a:gd name="T23" fmla="*/ 5 h 21"/>
                <a:gd name="T24" fmla="*/ 19 w 19"/>
                <a:gd name="T25" fmla="*/ 5 h 21"/>
                <a:gd name="T26" fmla="*/ 21 w 19"/>
                <a:gd name="T27" fmla="*/ 5 h 21"/>
                <a:gd name="T28" fmla="*/ 21 w 19"/>
                <a:gd name="T29" fmla="*/ 5 h 21"/>
                <a:gd name="T30" fmla="*/ 21 w 19"/>
                <a:gd name="T31" fmla="*/ 6 h 21"/>
                <a:gd name="T32" fmla="*/ 21 w 19"/>
                <a:gd name="T33" fmla="*/ 6 h 21"/>
                <a:gd name="T34" fmla="*/ 22 w 19"/>
                <a:gd name="T35" fmla="*/ 6 h 21"/>
                <a:gd name="T36" fmla="*/ 22 w 19"/>
                <a:gd name="T37" fmla="*/ 8 h 21"/>
                <a:gd name="T38" fmla="*/ 22 w 19"/>
                <a:gd name="T39" fmla="*/ 8 h 21"/>
                <a:gd name="T40" fmla="*/ 22 w 19"/>
                <a:gd name="T41" fmla="*/ 11 h 21"/>
                <a:gd name="T42" fmla="*/ 22 w 19"/>
                <a:gd name="T43" fmla="*/ 11 h 21"/>
                <a:gd name="T44" fmla="*/ 22 w 19"/>
                <a:gd name="T45" fmla="*/ 11 h 21"/>
                <a:gd name="T46" fmla="*/ 24 w 19"/>
                <a:gd name="T47" fmla="*/ 12 h 21"/>
                <a:gd name="T48" fmla="*/ 25 w 19"/>
                <a:gd name="T49" fmla="*/ 17 h 21"/>
                <a:gd name="T50" fmla="*/ 25 w 19"/>
                <a:gd name="T51" fmla="*/ 18 h 21"/>
                <a:gd name="T52" fmla="*/ 27 w 19"/>
                <a:gd name="T53" fmla="*/ 20 h 21"/>
                <a:gd name="T54" fmla="*/ 27 w 19"/>
                <a:gd name="T55" fmla="*/ 21 h 21"/>
                <a:gd name="T56" fmla="*/ 27 w 19"/>
                <a:gd name="T57" fmla="*/ 21 h 21"/>
                <a:gd name="T58" fmla="*/ 28 w 19"/>
                <a:gd name="T59" fmla="*/ 21 h 21"/>
                <a:gd name="T60" fmla="*/ 28 w 19"/>
                <a:gd name="T61" fmla="*/ 23 h 21"/>
                <a:gd name="T62" fmla="*/ 30 w 19"/>
                <a:gd name="T63" fmla="*/ 23 h 21"/>
                <a:gd name="T64" fmla="*/ 0 w 19"/>
                <a:gd name="T65" fmla="*/ 0 h 21"/>
                <a:gd name="T66" fmla="*/ 6 w 19"/>
                <a:gd name="T67" fmla="*/ 2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21"/>
                <a:gd name="T104" fmla="*/ 19 w 19"/>
                <a:gd name="T105" fmla="*/ 21 h 2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21">
                  <a:moveTo>
                    <a:pt x="4" y="1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6" y="21"/>
                    <a:pt x="8" y="18"/>
                    <a:pt x="3" y="16"/>
                  </a:cubicBezTo>
                  <a:cubicBezTo>
                    <a:pt x="2" y="15"/>
                    <a:pt x="1" y="2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1" name="Freeform 10990" descr="© INSCALE GmbH, 05.05.2010&#10;http://www.presentationload.com/">
              <a:extLst>
                <a:ext uri="{FF2B5EF4-FFF2-40B4-BE49-F238E27FC236}">
                  <a16:creationId xmlns:a16="http://schemas.microsoft.com/office/drawing/2014/main" id="{B391597C-D79F-394A-AC97-D37B7F75D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747"/>
              <a:ext cx="61" cy="63"/>
            </a:xfrm>
            <a:custGeom>
              <a:avLst/>
              <a:gdLst>
                <a:gd name="T0" fmla="*/ 33 w 39"/>
                <a:gd name="T1" fmla="*/ 0 h 41"/>
                <a:gd name="T2" fmla="*/ 34 w 39"/>
                <a:gd name="T3" fmla="*/ 3 h 41"/>
                <a:gd name="T4" fmla="*/ 39 w 39"/>
                <a:gd name="T5" fmla="*/ 22 h 41"/>
                <a:gd name="T6" fmla="*/ 39 w 39"/>
                <a:gd name="T7" fmla="*/ 22 h 41"/>
                <a:gd name="T8" fmla="*/ 44 w 39"/>
                <a:gd name="T9" fmla="*/ 28 h 41"/>
                <a:gd name="T10" fmla="*/ 45 w 39"/>
                <a:gd name="T11" fmla="*/ 28 h 41"/>
                <a:gd name="T12" fmla="*/ 44 w 39"/>
                <a:gd name="T13" fmla="*/ 29 h 41"/>
                <a:gd name="T14" fmla="*/ 45 w 39"/>
                <a:gd name="T15" fmla="*/ 28 h 41"/>
                <a:gd name="T16" fmla="*/ 45 w 39"/>
                <a:gd name="T17" fmla="*/ 31 h 41"/>
                <a:gd name="T18" fmla="*/ 47 w 39"/>
                <a:gd name="T19" fmla="*/ 32 h 41"/>
                <a:gd name="T20" fmla="*/ 48 w 39"/>
                <a:gd name="T21" fmla="*/ 37 h 41"/>
                <a:gd name="T22" fmla="*/ 52 w 39"/>
                <a:gd name="T23" fmla="*/ 41 h 41"/>
                <a:gd name="T24" fmla="*/ 53 w 39"/>
                <a:gd name="T25" fmla="*/ 43 h 41"/>
                <a:gd name="T26" fmla="*/ 55 w 39"/>
                <a:gd name="T27" fmla="*/ 40 h 41"/>
                <a:gd name="T28" fmla="*/ 56 w 39"/>
                <a:gd name="T29" fmla="*/ 41 h 41"/>
                <a:gd name="T30" fmla="*/ 61 w 39"/>
                <a:gd name="T31" fmla="*/ 46 h 41"/>
                <a:gd name="T32" fmla="*/ 59 w 39"/>
                <a:gd name="T33" fmla="*/ 52 h 41"/>
                <a:gd name="T34" fmla="*/ 58 w 39"/>
                <a:gd name="T35" fmla="*/ 58 h 41"/>
                <a:gd name="T36" fmla="*/ 56 w 39"/>
                <a:gd name="T37" fmla="*/ 61 h 41"/>
                <a:gd name="T38" fmla="*/ 50 w 39"/>
                <a:gd name="T39" fmla="*/ 58 h 41"/>
                <a:gd name="T40" fmla="*/ 48 w 39"/>
                <a:gd name="T41" fmla="*/ 54 h 41"/>
                <a:gd name="T42" fmla="*/ 45 w 39"/>
                <a:gd name="T43" fmla="*/ 54 h 41"/>
                <a:gd name="T44" fmla="*/ 42 w 39"/>
                <a:gd name="T45" fmla="*/ 49 h 41"/>
                <a:gd name="T46" fmla="*/ 42 w 39"/>
                <a:gd name="T47" fmla="*/ 51 h 41"/>
                <a:gd name="T48" fmla="*/ 41 w 39"/>
                <a:gd name="T49" fmla="*/ 52 h 41"/>
                <a:gd name="T50" fmla="*/ 42 w 39"/>
                <a:gd name="T51" fmla="*/ 51 h 41"/>
                <a:gd name="T52" fmla="*/ 39 w 39"/>
                <a:gd name="T53" fmla="*/ 49 h 41"/>
                <a:gd name="T54" fmla="*/ 36 w 39"/>
                <a:gd name="T55" fmla="*/ 37 h 41"/>
                <a:gd name="T56" fmla="*/ 34 w 39"/>
                <a:gd name="T57" fmla="*/ 37 h 41"/>
                <a:gd name="T58" fmla="*/ 30 w 39"/>
                <a:gd name="T59" fmla="*/ 34 h 41"/>
                <a:gd name="T60" fmla="*/ 30 w 39"/>
                <a:gd name="T61" fmla="*/ 32 h 41"/>
                <a:gd name="T62" fmla="*/ 27 w 39"/>
                <a:gd name="T63" fmla="*/ 34 h 41"/>
                <a:gd name="T64" fmla="*/ 20 w 39"/>
                <a:gd name="T65" fmla="*/ 34 h 41"/>
                <a:gd name="T66" fmla="*/ 14 w 39"/>
                <a:gd name="T67" fmla="*/ 25 h 41"/>
                <a:gd name="T68" fmla="*/ 6 w 39"/>
                <a:gd name="T69" fmla="*/ 18 h 41"/>
                <a:gd name="T70" fmla="*/ 2 w 39"/>
                <a:gd name="T71" fmla="*/ 14 h 41"/>
                <a:gd name="T72" fmla="*/ 6 w 39"/>
                <a:gd name="T73" fmla="*/ 9 h 41"/>
                <a:gd name="T74" fmla="*/ 33 w 39"/>
                <a:gd name="T75" fmla="*/ 0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9"/>
                <a:gd name="T115" fmla="*/ 0 h 41"/>
                <a:gd name="T116" fmla="*/ 39 w 39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9" h="41">
                  <a:moveTo>
                    <a:pt x="21" y="0"/>
                  </a:moveTo>
                  <a:cubicBezTo>
                    <a:pt x="22" y="1"/>
                    <a:pt x="22" y="1"/>
                    <a:pt x="22" y="2"/>
                  </a:cubicBezTo>
                  <a:cubicBezTo>
                    <a:pt x="24" y="2"/>
                    <a:pt x="22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5"/>
                    <a:pt x="27" y="17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9" y="18"/>
                    <a:pt x="29" y="18"/>
                  </a:cubicBezTo>
                  <a:cubicBezTo>
                    <a:pt x="29" y="19"/>
                    <a:pt x="29" y="20"/>
                    <a:pt x="29" y="20"/>
                  </a:cubicBezTo>
                  <a:cubicBezTo>
                    <a:pt x="29" y="20"/>
                    <a:pt x="30" y="22"/>
                    <a:pt x="30" y="21"/>
                  </a:cubicBezTo>
                  <a:cubicBezTo>
                    <a:pt x="30" y="22"/>
                    <a:pt x="31" y="23"/>
                    <a:pt x="31" y="24"/>
                  </a:cubicBezTo>
                  <a:cubicBezTo>
                    <a:pt x="31" y="26"/>
                    <a:pt x="32" y="26"/>
                    <a:pt x="33" y="27"/>
                  </a:cubicBezTo>
                  <a:cubicBezTo>
                    <a:pt x="33" y="27"/>
                    <a:pt x="33" y="29"/>
                    <a:pt x="34" y="28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4" y="29"/>
                    <a:pt x="36" y="27"/>
                  </a:cubicBezTo>
                  <a:cubicBezTo>
                    <a:pt x="37" y="26"/>
                    <a:pt x="39" y="30"/>
                    <a:pt x="39" y="30"/>
                  </a:cubicBezTo>
                  <a:cubicBezTo>
                    <a:pt x="39" y="32"/>
                    <a:pt x="38" y="32"/>
                    <a:pt x="38" y="34"/>
                  </a:cubicBezTo>
                  <a:cubicBezTo>
                    <a:pt x="37" y="35"/>
                    <a:pt x="37" y="36"/>
                    <a:pt x="37" y="38"/>
                  </a:cubicBezTo>
                  <a:cubicBezTo>
                    <a:pt x="37" y="40"/>
                    <a:pt x="39" y="41"/>
                    <a:pt x="36" y="40"/>
                  </a:cubicBezTo>
                  <a:cubicBezTo>
                    <a:pt x="34" y="40"/>
                    <a:pt x="33" y="38"/>
                    <a:pt x="32" y="38"/>
                  </a:cubicBezTo>
                  <a:cubicBezTo>
                    <a:pt x="31" y="37"/>
                    <a:pt x="32" y="36"/>
                    <a:pt x="31" y="35"/>
                  </a:cubicBezTo>
                  <a:cubicBezTo>
                    <a:pt x="31" y="35"/>
                    <a:pt x="29" y="35"/>
                    <a:pt x="29" y="35"/>
                  </a:cubicBezTo>
                  <a:cubicBezTo>
                    <a:pt x="28" y="34"/>
                    <a:pt x="29" y="31"/>
                    <a:pt x="27" y="32"/>
                  </a:cubicBezTo>
                  <a:cubicBezTo>
                    <a:pt x="27" y="32"/>
                    <a:pt x="27" y="32"/>
                    <a:pt x="27" y="33"/>
                  </a:cubicBezTo>
                  <a:cubicBezTo>
                    <a:pt x="27" y="33"/>
                    <a:pt x="27" y="34"/>
                    <a:pt x="26" y="34"/>
                  </a:cubicBezTo>
                  <a:cubicBezTo>
                    <a:pt x="26" y="34"/>
                    <a:pt x="27" y="34"/>
                    <a:pt x="27" y="33"/>
                  </a:cubicBezTo>
                  <a:cubicBezTo>
                    <a:pt x="26" y="33"/>
                    <a:pt x="26" y="32"/>
                    <a:pt x="25" y="32"/>
                  </a:cubicBezTo>
                  <a:cubicBezTo>
                    <a:pt x="24" y="29"/>
                    <a:pt x="24" y="27"/>
                    <a:pt x="23" y="24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1" y="24"/>
                    <a:pt x="20" y="23"/>
                    <a:pt x="19" y="22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6" y="22"/>
                    <a:pt x="17" y="22"/>
                  </a:cubicBezTo>
                  <a:cubicBezTo>
                    <a:pt x="15" y="22"/>
                    <a:pt x="14" y="23"/>
                    <a:pt x="13" y="22"/>
                  </a:cubicBezTo>
                  <a:cubicBezTo>
                    <a:pt x="11" y="20"/>
                    <a:pt x="11" y="18"/>
                    <a:pt x="9" y="16"/>
                  </a:cubicBezTo>
                  <a:cubicBezTo>
                    <a:pt x="7" y="14"/>
                    <a:pt x="6" y="13"/>
                    <a:pt x="4" y="12"/>
                  </a:cubicBezTo>
                  <a:cubicBezTo>
                    <a:pt x="3" y="11"/>
                    <a:pt x="2" y="11"/>
                    <a:pt x="1" y="9"/>
                  </a:cubicBezTo>
                  <a:cubicBezTo>
                    <a:pt x="0" y="7"/>
                    <a:pt x="0" y="7"/>
                    <a:pt x="4" y="6"/>
                  </a:cubicBezTo>
                  <a:cubicBezTo>
                    <a:pt x="10" y="4"/>
                    <a:pt x="16" y="2"/>
                    <a:pt x="2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2" name="Freeform 10991" descr="© INSCALE GmbH, 05.05.2010&#10;http://www.presentationload.com/">
              <a:extLst>
                <a:ext uri="{FF2B5EF4-FFF2-40B4-BE49-F238E27FC236}">
                  <a16:creationId xmlns:a16="http://schemas.microsoft.com/office/drawing/2014/main" id="{7E8D7D39-EC10-F74C-870B-D2FF416A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747"/>
              <a:ext cx="54" cy="48"/>
            </a:xfrm>
            <a:custGeom>
              <a:avLst/>
              <a:gdLst>
                <a:gd name="T0" fmla="*/ 23 w 35"/>
                <a:gd name="T1" fmla="*/ 2 h 31"/>
                <a:gd name="T2" fmla="*/ 26 w 35"/>
                <a:gd name="T3" fmla="*/ 6 h 31"/>
                <a:gd name="T4" fmla="*/ 26 w 35"/>
                <a:gd name="T5" fmla="*/ 6 h 31"/>
                <a:gd name="T6" fmla="*/ 26 w 35"/>
                <a:gd name="T7" fmla="*/ 8 h 31"/>
                <a:gd name="T8" fmla="*/ 26 w 35"/>
                <a:gd name="T9" fmla="*/ 15 h 31"/>
                <a:gd name="T10" fmla="*/ 31 w 35"/>
                <a:gd name="T11" fmla="*/ 19 h 31"/>
                <a:gd name="T12" fmla="*/ 32 w 35"/>
                <a:gd name="T13" fmla="*/ 19 h 31"/>
                <a:gd name="T14" fmla="*/ 35 w 35"/>
                <a:gd name="T15" fmla="*/ 17 h 31"/>
                <a:gd name="T16" fmla="*/ 39 w 35"/>
                <a:gd name="T17" fmla="*/ 20 h 31"/>
                <a:gd name="T18" fmla="*/ 45 w 35"/>
                <a:gd name="T19" fmla="*/ 23 h 31"/>
                <a:gd name="T20" fmla="*/ 51 w 35"/>
                <a:gd name="T21" fmla="*/ 31 h 31"/>
                <a:gd name="T22" fmla="*/ 46 w 35"/>
                <a:gd name="T23" fmla="*/ 36 h 31"/>
                <a:gd name="T24" fmla="*/ 40 w 35"/>
                <a:gd name="T25" fmla="*/ 25 h 31"/>
                <a:gd name="T26" fmla="*/ 40 w 35"/>
                <a:gd name="T27" fmla="*/ 34 h 31"/>
                <a:gd name="T28" fmla="*/ 34 w 35"/>
                <a:gd name="T29" fmla="*/ 28 h 31"/>
                <a:gd name="T30" fmla="*/ 37 w 35"/>
                <a:gd name="T31" fmla="*/ 36 h 31"/>
                <a:gd name="T32" fmla="*/ 43 w 35"/>
                <a:gd name="T33" fmla="*/ 40 h 31"/>
                <a:gd name="T34" fmla="*/ 35 w 35"/>
                <a:gd name="T35" fmla="*/ 46 h 31"/>
                <a:gd name="T36" fmla="*/ 28 w 35"/>
                <a:gd name="T37" fmla="*/ 39 h 31"/>
                <a:gd name="T38" fmla="*/ 25 w 35"/>
                <a:gd name="T39" fmla="*/ 37 h 31"/>
                <a:gd name="T40" fmla="*/ 22 w 35"/>
                <a:gd name="T41" fmla="*/ 37 h 31"/>
                <a:gd name="T42" fmla="*/ 22 w 35"/>
                <a:gd name="T43" fmla="*/ 39 h 31"/>
                <a:gd name="T44" fmla="*/ 22 w 35"/>
                <a:gd name="T45" fmla="*/ 39 h 31"/>
                <a:gd name="T46" fmla="*/ 28 w 35"/>
                <a:gd name="T47" fmla="*/ 43 h 31"/>
                <a:gd name="T48" fmla="*/ 23 w 35"/>
                <a:gd name="T49" fmla="*/ 45 h 31"/>
                <a:gd name="T50" fmla="*/ 15 w 35"/>
                <a:gd name="T51" fmla="*/ 42 h 31"/>
                <a:gd name="T52" fmla="*/ 9 w 35"/>
                <a:gd name="T53" fmla="*/ 36 h 31"/>
                <a:gd name="T54" fmla="*/ 8 w 35"/>
                <a:gd name="T55" fmla="*/ 29 h 31"/>
                <a:gd name="T56" fmla="*/ 6 w 35"/>
                <a:gd name="T57" fmla="*/ 28 h 31"/>
                <a:gd name="T58" fmla="*/ 6 w 35"/>
                <a:gd name="T59" fmla="*/ 28 h 31"/>
                <a:gd name="T60" fmla="*/ 5 w 35"/>
                <a:gd name="T61" fmla="*/ 26 h 31"/>
                <a:gd name="T62" fmla="*/ 5 w 35"/>
                <a:gd name="T63" fmla="*/ 25 h 31"/>
                <a:gd name="T64" fmla="*/ 3 w 35"/>
                <a:gd name="T65" fmla="*/ 25 h 31"/>
                <a:gd name="T66" fmla="*/ 3 w 35"/>
                <a:gd name="T67" fmla="*/ 23 h 31"/>
                <a:gd name="T68" fmla="*/ 2 w 35"/>
                <a:gd name="T69" fmla="*/ 22 h 31"/>
                <a:gd name="T70" fmla="*/ 0 w 35"/>
                <a:gd name="T71" fmla="*/ 19 h 31"/>
                <a:gd name="T72" fmla="*/ 12 w 35"/>
                <a:gd name="T73" fmla="*/ 6 h 31"/>
                <a:gd name="T74" fmla="*/ 23 w 35"/>
                <a:gd name="T75" fmla="*/ 2 h 3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5"/>
                <a:gd name="T115" fmla="*/ 0 h 31"/>
                <a:gd name="T116" fmla="*/ 35 w 35"/>
                <a:gd name="T117" fmla="*/ 31 h 3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5" h="31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2"/>
                    <a:pt x="16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7" y="7"/>
                  </a:cubicBezTo>
                  <a:cubicBezTo>
                    <a:pt x="17" y="8"/>
                    <a:pt x="16" y="9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9" y="11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2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5"/>
                    <a:pt x="28" y="15"/>
                    <a:pt x="29" y="15"/>
                  </a:cubicBezTo>
                  <a:cubicBezTo>
                    <a:pt x="30" y="16"/>
                    <a:pt x="31" y="16"/>
                    <a:pt x="31" y="18"/>
                  </a:cubicBezTo>
                  <a:cubicBezTo>
                    <a:pt x="33" y="17"/>
                    <a:pt x="35" y="18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1"/>
                    <a:pt x="32" y="23"/>
                    <a:pt x="30" y="23"/>
                  </a:cubicBezTo>
                  <a:cubicBezTo>
                    <a:pt x="29" y="24"/>
                    <a:pt x="29" y="24"/>
                    <a:pt x="28" y="24"/>
                  </a:cubicBezTo>
                  <a:cubicBezTo>
                    <a:pt x="28" y="20"/>
                    <a:pt x="30" y="18"/>
                    <a:pt x="26" y="16"/>
                  </a:cubicBezTo>
                  <a:cubicBezTo>
                    <a:pt x="27" y="17"/>
                    <a:pt x="28" y="18"/>
                    <a:pt x="28" y="19"/>
                  </a:cubicBezTo>
                  <a:cubicBezTo>
                    <a:pt x="29" y="21"/>
                    <a:pt x="28" y="23"/>
                    <a:pt x="26" y="22"/>
                  </a:cubicBezTo>
                  <a:cubicBezTo>
                    <a:pt x="28" y="23"/>
                    <a:pt x="25" y="25"/>
                    <a:pt x="24" y="22"/>
                  </a:cubicBezTo>
                  <a:cubicBezTo>
                    <a:pt x="23" y="21"/>
                    <a:pt x="25" y="18"/>
                    <a:pt x="22" y="18"/>
                  </a:cubicBezTo>
                  <a:cubicBezTo>
                    <a:pt x="23" y="18"/>
                    <a:pt x="22" y="18"/>
                    <a:pt x="23" y="19"/>
                  </a:cubicBezTo>
                  <a:cubicBezTo>
                    <a:pt x="24" y="19"/>
                    <a:pt x="22" y="22"/>
                    <a:pt x="24" y="23"/>
                  </a:cubicBezTo>
                  <a:cubicBezTo>
                    <a:pt x="25" y="24"/>
                    <a:pt x="25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7"/>
                    <a:pt x="26" y="29"/>
                    <a:pt x="25" y="29"/>
                  </a:cubicBezTo>
                  <a:cubicBezTo>
                    <a:pt x="24" y="31"/>
                    <a:pt x="25" y="30"/>
                    <a:pt x="23" y="30"/>
                  </a:cubicBezTo>
                  <a:cubicBezTo>
                    <a:pt x="22" y="29"/>
                    <a:pt x="21" y="29"/>
                    <a:pt x="21" y="29"/>
                  </a:cubicBezTo>
                  <a:cubicBezTo>
                    <a:pt x="19" y="29"/>
                    <a:pt x="18" y="27"/>
                    <a:pt x="18" y="25"/>
                  </a:cubicBezTo>
                  <a:cubicBezTo>
                    <a:pt x="17" y="24"/>
                    <a:pt x="15" y="24"/>
                    <a:pt x="16" y="22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7" y="25"/>
                    <a:pt x="18" y="27"/>
                    <a:pt x="17" y="28"/>
                  </a:cubicBezTo>
                  <a:cubicBezTo>
                    <a:pt x="15" y="27"/>
                    <a:pt x="16" y="25"/>
                    <a:pt x="14" y="24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2" y="24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6" y="25"/>
                    <a:pt x="14" y="28"/>
                    <a:pt x="16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9" y="29"/>
                    <a:pt x="19" y="31"/>
                    <a:pt x="18" y="30"/>
                  </a:cubicBezTo>
                  <a:cubicBezTo>
                    <a:pt x="17" y="29"/>
                    <a:pt x="16" y="30"/>
                    <a:pt x="15" y="29"/>
                  </a:cubicBezTo>
                  <a:cubicBezTo>
                    <a:pt x="14" y="28"/>
                    <a:pt x="14" y="25"/>
                    <a:pt x="11" y="27"/>
                  </a:cubicBezTo>
                  <a:cubicBezTo>
                    <a:pt x="13" y="25"/>
                    <a:pt x="11" y="25"/>
                    <a:pt x="10" y="27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4"/>
                    <a:pt x="6" y="23"/>
                  </a:cubicBezTo>
                  <a:cubicBezTo>
                    <a:pt x="7" y="22"/>
                    <a:pt x="7" y="21"/>
                    <a:pt x="5" y="21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7"/>
                    <a:pt x="3" y="16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3" y="9"/>
                    <a:pt x="5" y="6"/>
                    <a:pt x="8" y="4"/>
                  </a:cubicBezTo>
                  <a:cubicBezTo>
                    <a:pt x="11" y="2"/>
                    <a:pt x="11" y="0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3" name="Freeform 10992" descr="© INSCALE GmbH, 05.05.2010&#10;http://www.presentationload.com/">
              <a:extLst>
                <a:ext uri="{FF2B5EF4-FFF2-40B4-BE49-F238E27FC236}">
                  <a16:creationId xmlns:a16="http://schemas.microsoft.com/office/drawing/2014/main" id="{FB25BFA7-62EA-E348-BA08-AF8FD9E1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47"/>
              <a:ext cx="21" cy="40"/>
            </a:xfrm>
            <a:custGeom>
              <a:avLst/>
              <a:gdLst>
                <a:gd name="T0" fmla="*/ 21 w 14"/>
                <a:gd name="T1" fmla="*/ 14 h 26"/>
                <a:gd name="T2" fmla="*/ 20 w 14"/>
                <a:gd name="T3" fmla="*/ 26 h 26"/>
                <a:gd name="T4" fmla="*/ 18 w 14"/>
                <a:gd name="T5" fmla="*/ 38 h 26"/>
                <a:gd name="T6" fmla="*/ 15 w 14"/>
                <a:gd name="T7" fmla="*/ 40 h 26"/>
                <a:gd name="T8" fmla="*/ 12 w 14"/>
                <a:gd name="T9" fmla="*/ 40 h 26"/>
                <a:gd name="T10" fmla="*/ 11 w 14"/>
                <a:gd name="T11" fmla="*/ 40 h 26"/>
                <a:gd name="T12" fmla="*/ 9 w 14"/>
                <a:gd name="T13" fmla="*/ 40 h 26"/>
                <a:gd name="T14" fmla="*/ 6 w 14"/>
                <a:gd name="T15" fmla="*/ 40 h 26"/>
                <a:gd name="T16" fmla="*/ 6 w 14"/>
                <a:gd name="T17" fmla="*/ 40 h 26"/>
                <a:gd name="T18" fmla="*/ 5 w 14"/>
                <a:gd name="T19" fmla="*/ 40 h 26"/>
                <a:gd name="T20" fmla="*/ 3 w 14"/>
                <a:gd name="T21" fmla="*/ 38 h 26"/>
                <a:gd name="T22" fmla="*/ 2 w 14"/>
                <a:gd name="T23" fmla="*/ 38 h 26"/>
                <a:gd name="T24" fmla="*/ 0 w 14"/>
                <a:gd name="T25" fmla="*/ 38 h 26"/>
                <a:gd name="T26" fmla="*/ 0 w 14"/>
                <a:gd name="T27" fmla="*/ 34 h 26"/>
                <a:gd name="T28" fmla="*/ 0 w 14"/>
                <a:gd name="T29" fmla="*/ 32 h 26"/>
                <a:gd name="T30" fmla="*/ 0 w 14"/>
                <a:gd name="T31" fmla="*/ 31 h 26"/>
                <a:gd name="T32" fmla="*/ 0 w 14"/>
                <a:gd name="T33" fmla="*/ 11 h 26"/>
                <a:gd name="T34" fmla="*/ 0 w 14"/>
                <a:gd name="T35" fmla="*/ 9 h 26"/>
                <a:gd name="T36" fmla="*/ 2 w 14"/>
                <a:gd name="T37" fmla="*/ 9 h 26"/>
                <a:gd name="T38" fmla="*/ 2 w 14"/>
                <a:gd name="T39" fmla="*/ 8 h 26"/>
                <a:gd name="T40" fmla="*/ 0 w 14"/>
                <a:gd name="T41" fmla="*/ 2 h 26"/>
                <a:gd name="T42" fmla="*/ 0 w 14"/>
                <a:gd name="T43" fmla="*/ 2 h 26"/>
                <a:gd name="T44" fmla="*/ 3 w 14"/>
                <a:gd name="T45" fmla="*/ 2 h 26"/>
                <a:gd name="T46" fmla="*/ 5 w 14"/>
                <a:gd name="T47" fmla="*/ 3 h 26"/>
                <a:gd name="T48" fmla="*/ 5 w 14"/>
                <a:gd name="T49" fmla="*/ 3 h 26"/>
                <a:gd name="T50" fmla="*/ 5 w 14"/>
                <a:gd name="T51" fmla="*/ 3 h 26"/>
                <a:gd name="T52" fmla="*/ 5 w 14"/>
                <a:gd name="T53" fmla="*/ 3 h 26"/>
                <a:gd name="T54" fmla="*/ 5 w 14"/>
                <a:gd name="T55" fmla="*/ 3 h 26"/>
                <a:gd name="T56" fmla="*/ 5 w 14"/>
                <a:gd name="T57" fmla="*/ 3 h 26"/>
                <a:gd name="T58" fmla="*/ 5 w 14"/>
                <a:gd name="T59" fmla="*/ 6 h 26"/>
                <a:gd name="T60" fmla="*/ 5 w 14"/>
                <a:gd name="T61" fmla="*/ 6 h 26"/>
                <a:gd name="T62" fmla="*/ 8 w 14"/>
                <a:gd name="T63" fmla="*/ 8 h 26"/>
                <a:gd name="T64" fmla="*/ 11 w 14"/>
                <a:gd name="T65" fmla="*/ 8 h 26"/>
                <a:gd name="T66" fmla="*/ 11 w 14"/>
                <a:gd name="T67" fmla="*/ 11 h 26"/>
                <a:gd name="T68" fmla="*/ 11 w 14"/>
                <a:gd name="T69" fmla="*/ 11 h 26"/>
                <a:gd name="T70" fmla="*/ 18 w 14"/>
                <a:gd name="T71" fmla="*/ 14 h 26"/>
                <a:gd name="T72" fmla="*/ 21 w 14"/>
                <a:gd name="T73" fmla="*/ 14 h 26"/>
                <a:gd name="T74" fmla="*/ 21 w 14"/>
                <a:gd name="T75" fmla="*/ 14 h 26"/>
                <a:gd name="T76" fmla="*/ 21 w 14"/>
                <a:gd name="T77" fmla="*/ 14 h 2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"/>
                <a:gd name="T118" fmla="*/ 0 h 26"/>
                <a:gd name="T119" fmla="*/ 14 w 14"/>
                <a:gd name="T120" fmla="*/ 26 h 2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" h="26">
                  <a:moveTo>
                    <a:pt x="14" y="9"/>
                  </a:moveTo>
                  <a:cubicBezTo>
                    <a:pt x="13" y="11"/>
                    <a:pt x="13" y="15"/>
                    <a:pt x="13" y="17"/>
                  </a:cubicBezTo>
                  <a:cubicBezTo>
                    <a:pt x="13" y="19"/>
                    <a:pt x="13" y="24"/>
                    <a:pt x="12" y="25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6"/>
                    <a:pt x="9" y="26"/>
                    <a:pt x="8" y="26"/>
                  </a:cubicBezTo>
                  <a:cubicBezTo>
                    <a:pt x="8" y="26"/>
                    <a:pt x="8" y="26"/>
                    <a:pt x="7" y="26"/>
                  </a:cubicBezTo>
                  <a:cubicBezTo>
                    <a:pt x="7" y="26"/>
                    <a:pt x="7" y="26"/>
                    <a:pt x="6" y="26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4"/>
                    <a:pt x="1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8"/>
                    <a:pt x="2" y="9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6" y="4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9"/>
                    <a:pt x="9" y="8"/>
                    <a:pt x="12" y="9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4" name="Freeform 10993" descr="© INSCALE GmbH, 05.05.2010&#10;http://www.presentationload.com/">
              <a:extLst>
                <a:ext uri="{FF2B5EF4-FFF2-40B4-BE49-F238E27FC236}">
                  <a16:creationId xmlns:a16="http://schemas.microsoft.com/office/drawing/2014/main" id="{31E374A5-3B7B-8A4B-893C-2DAF1EBA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747"/>
              <a:ext cx="44" cy="40"/>
            </a:xfrm>
            <a:custGeom>
              <a:avLst/>
              <a:gdLst>
                <a:gd name="T0" fmla="*/ 41 w 28"/>
                <a:gd name="T1" fmla="*/ 2 h 26"/>
                <a:gd name="T2" fmla="*/ 42 w 28"/>
                <a:gd name="T3" fmla="*/ 8 h 26"/>
                <a:gd name="T4" fmla="*/ 42 w 28"/>
                <a:gd name="T5" fmla="*/ 9 h 26"/>
                <a:gd name="T6" fmla="*/ 41 w 28"/>
                <a:gd name="T7" fmla="*/ 9 h 26"/>
                <a:gd name="T8" fmla="*/ 41 w 28"/>
                <a:gd name="T9" fmla="*/ 11 h 26"/>
                <a:gd name="T10" fmla="*/ 41 w 28"/>
                <a:gd name="T11" fmla="*/ 31 h 26"/>
                <a:gd name="T12" fmla="*/ 41 w 28"/>
                <a:gd name="T13" fmla="*/ 32 h 26"/>
                <a:gd name="T14" fmla="*/ 41 w 28"/>
                <a:gd name="T15" fmla="*/ 34 h 26"/>
                <a:gd name="T16" fmla="*/ 39 w 28"/>
                <a:gd name="T17" fmla="*/ 38 h 26"/>
                <a:gd name="T18" fmla="*/ 38 w 28"/>
                <a:gd name="T19" fmla="*/ 38 h 26"/>
                <a:gd name="T20" fmla="*/ 38 w 28"/>
                <a:gd name="T21" fmla="*/ 40 h 26"/>
                <a:gd name="T22" fmla="*/ 36 w 28"/>
                <a:gd name="T23" fmla="*/ 40 h 26"/>
                <a:gd name="T24" fmla="*/ 31 w 28"/>
                <a:gd name="T25" fmla="*/ 38 h 26"/>
                <a:gd name="T26" fmla="*/ 27 w 28"/>
                <a:gd name="T27" fmla="*/ 38 h 26"/>
                <a:gd name="T28" fmla="*/ 25 w 28"/>
                <a:gd name="T29" fmla="*/ 38 h 26"/>
                <a:gd name="T30" fmla="*/ 16 w 28"/>
                <a:gd name="T31" fmla="*/ 38 h 26"/>
                <a:gd name="T32" fmla="*/ 11 w 28"/>
                <a:gd name="T33" fmla="*/ 34 h 26"/>
                <a:gd name="T34" fmla="*/ 13 w 28"/>
                <a:gd name="T35" fmla="*/ 32 h 26"/>
                <a:gd name="T36" fmla="*/ 11 w 28"/>
                <a:gd name="T37" fmla="*/ 32 h 26"/>
                <a:gd name="T38" fmla="*/ 8 w 28"/>
                <a:gd name="T39" fmla="*/ 32 h 26"/>
                <a:gd name="T40" fmla="*/ 8 w 28"/>
                <a:gd name="T41" fmla="*/ 32 h 26"/>
                <a:gd name="T42" fmla="*/ 8 w 28"/>
                <a:gd name="T43" fmla="*/ 31 h 26"/>
                <a:gd name="T44" fmla="*/ 3 w 28"/>
                <a:gd name="T45" fmla="*/ 32 h 26"/>
                <a:gd name="T46" fmla="*/ 3 w 28"/>
                <a:gd name="T47" fmla="*/ 31 h 26"/>
                <a:gd name="T48" fmla="*/ 2 w 28"/>
                <a:gd name="T49" fmla="*/ 31 h 26"/>
                <a:gd name="T50" fmla="*/ 0 w 28"/>
                <a:gd name="T51" fmla="*/ 31 h 26"/>
                <a:gd name="T52" fmla="*/ 2 w 28"/>
                <a:gd name="T53" fmla="*/ 23 h 26"/>
                <a:gd name="T54" fmla="*/ 2 w 28"/>
                <a:gd name="T55" fmla="*/ 20 h 26"/>
                <a:gd name="T56" fmla="*/ 2 w 28"/>
                <a:gd name="T57" fmla="*/ 14 h 26"/>
                <a:gd name="T58" fmla="*/ 5 w 28"/>
                <a:gd name="T59" fmla="*/ 8 h 26"/>
                <a:gd name="T60" fmla="*/ 11 w 28"/>
                <a:gd name="T61" fmla="*/ 5 h 26"/>
                <a:gd name="T62" fmla="*/ 9 w 28"/>
                <a:gd name="T63" fmla="*/ 5 h 26"/>
                <a:gd name="T64" fmla="*/ 11 w 28"/>
                <a:gd name="T65" fmla="*/ 3 h 26"/>
                <a:gd name="T66" fmla="*/ 17 w 28"/>
                <a:gd name="T67" fmla="*/ 2 h 26"/>
                <a:gd name="T68" fmla="*/ 25 w 28"/>
                <a:gd name="T69" fmla="*/ 3 h 26"/>
                <a:gd name="T70" fmla="*/ 41 w 28"/>
                <a:gd name="T71" fmla="*/ 2 h 26"/>
                <a:gd name="T72" fmla="*/ 41 w 28"/>
                <a:gd name="T73" fmla="*/ 2 h 26"/>
                <a:gd name="T74" fmla="*/ 41 w 28"/>
                <a:gd name="T75" fmla="*/ 2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"/>
                <a:gd name="T115" fmla="*/ 0 h 26"/>
                <a:gd name="T116" fmla="*/ 28 w 28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" h="26">
                  <a:moveTo>
                    <a:pt x="26" y="1"/>
                  </a:moveTo>
                  <a:cubicBezTo>
                    <a:pt x="27" y="1"/>
                    <a:pt x="27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6"/>
                    <a:pt x="27" y="7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9"/>
                    <a:pt x="26" y="18"/>
                    <a:pt x="26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6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4" y="26"/>
                    <a:pt x="23" y="26"/>
                    <a:pt x="23" y="26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6"/>
                    <a:pt x="12" y="25"/>
                    <a:pt x="10" y="25"/>
                  </a:cubicBezTo>
                  <a:cubicBezTo>
                    <a:pt x="9" y="24"/>
                    <a:pt x="7" y="24"/>
                    <a:pt x="7" y="22"/>
                  </a:cubicBezTo>
                  <a:cubicBezTo>
                    <a:pt x="7" y="22"/>
                    <a:pt x="8" y="22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1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3" y="6"/>
                    <a:pt x="3" y="5"/>
                  </a:cubicBezTo>
                  <a:cubicBezTo>
                    <a:pt x="4" y="5"/>
                    <a:pt x="7" y="4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2"/>
                    <a:pt x="9" y="1"/>
                    <a:pt x="11" y="1"/>
                  </a:cubicBezTo>
                  <a:cubicBezTo>
                    <a:pt x="12" y="1"/>
                    <a:pt x="16" y="0"/>
                    <a:pt x="16" y="2"/>
                  </a:cubicBezTo>
                  <a:cubicBezTo>
                    <a:pt x="18" y="0"/>
                    <a:pt x="23" y="0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5" name="Freeform 10994" descr="© INSCALE GmbH, 05.05.2010&#10;http://www.presentationload.com/">
              <a:extLst>
                <a:ext uri="{FF2B5EF4-FFF2-40B4-BE49-F238E27FC236}">
                  <a16:creationId xmlns:a16="http://schemas.microsoft.com/office/drawing/2014/main" id="{B7D9EA14-DDA4-4348-ADEE-235696B26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748"/>
              <a:ext cx="53" cy="43"/>
            </a:xfrm>
            <a:custGeom>
              <a:avLst/>
              <a:gdLst>
                <a:gd name="T0" fmla="*/ 30 w 34"/>
                <a:gd name="T1" fmla="*/ 0 h 28"/>
                <a:gd name="T2" fmla="*/ 31 w 34"/>
                <a:gd name="T3" fmla="*/ 5 h 28"/>
                <a:gd name="T4" fmla="*/ 33 w 34"/>
                <a:gd name="T5" fmla="*/ 5 h 28"/>
                <a:gd name="T6" fmla="*/ 33 w 34"/>
                <a:gd name="T7" fmla="*/ 5 h 28"/>
                <a:gd name="T8" fmla="*/ 33 w 34"/>
                <a:gd name="T9" fmla="*/ 5 h 28"/>
                <a:gd name="T10" fmla="*/ 33 w 34"/>
                <a:gd name="T11" fmla="*/ 5 h 28"/>
                <a:gd name="T12" fmla="*/ 33 w 34"/>
                <a:gd name="T13" fmla="*/ 5 h 28"/>
                <a:gd name="T14" fmla="*/ 33 w 34"/>
                <a:gd name="T15" fmla="*/ 5 h 28"/>
                <a:gd name="T16" fmla="*/ 34 w 34"/>
                <a:gd name="T17" fmla="*/ 5 h 28"/>
                <a:gd name="T18" fmla="*/ 34 w 34"/>
                <a:gd name="T19" fmla="*/ 5 h 28"/>
                <a:gd name="T20" fmla="*/ 34 w 34"/>
                <a:gd name="T21" fmla="*/ 5 h 28"/>
                <a:gd name="T22" fmla="*/ 36 w 34"/>
                <a:gd name="T23" fmla="*/ 5 h 28"/>
                <a:gd name="T24" fmla="*/ 36 w 34"/>
                <a:gd name="T25" fmla="*/ 5 h 28"/>
                <a:gd name="T26" fmla="*/ 37 w 34"/>
                <a:gd name="T27" fmla="*/ 5 h 28"/>
                <a:gd name="T28" fmla="*/ 37 w 34"/>
                <a:gd name="T29" fmla="*/ 6 h 28"/>
                <a:gd name="T30" fmla="*/ 39 w 34"/>
                <a:gd name="T31" fmla="*/ 5 h 28"/>
                <a:gd name="T32" fmla="*/ 39 w 34"/>
                <a:gd name="T33" fmla="*/ 6 h 28"/>
                <a:gd name="T34" fmla="*/ 39 w 34"/>
                <a:gd name="T35" fmla="*/ 6 h 28"/>
                <a:gd name="T36" fmla="*/ 39 w 34"/>
                <a:gd name="T37" fmla="*/ 6 h 28"/>
                <a:gd name="T38" fmla="*/ 41 w 34"/>
                <a:gd name="T39" fmla="*/ 6 h 28"/>
                <a:gd name="T40" fmla="*/ 41 w 34"/>
                <a:gd name="T41" fmla="*/ 8 h 28"/>
                <a:gd name="T42" fmla="*/ 41 w 34"/>
                <a:gd name="T43" fmla="*/ 8 h 28"/>
                <a:gd name="T44" fmla="*/ 42 w 34"/>
                <a:gd name="T45" fmla="*/ 11 h 28"/>
                <a:gd name="T46" fmla="*/ 42 w 34"/>
                <a:gd name="T47" fmla="*/ 12 h 28"/>
                <a:gd name="T48" fmla="*/ 42 w 34"/>
                <a:gd name="T49" fmla="*/ 12 h 28"/>
                <a:gd name="T50" fmla="*/ 42 w 34"/>
                <a:gd name="T51" fmla="*/ 12 h 28"/>
                <a:gd name="T52" fmla="*/ 42 w 34"/>
                <a:gd name="T53" fmla="*/ 14 h 28"/>
                <a:gd name="T54" fmla="*/ 42 w 34"/>
                <a:gd name="T55" fmla="*/ 14 h 28"/>
                <a:gd name="T56" fmla="*/ 44 w 34"/>
                <a:gd name="T57" fmla="*/ 15 h 28"/>
                <a:gd name="T58" fmla="*/ 44 w 34"/>
                <a:gd name="T59" fmla="*/ 15 h 28"/>
                <a:gd name="T60" fmla="*/ 44 w 34"/>
                <a:gd name="T61" fmla="*/ 15 h 28"/>
                <a:gd name="T62" fmla="*/ 45 w 34"/>
                <a:gd name="T63" fmla="*/ 15 h 28"/>
                <a:gd name="T64" fmla="*/ 45 w 34"/>
                <a:gd name="T65" fmla="*/ 17 h 28"/>
                <a:gd name="T66" fmla="*/ 45 w 34"/>
                <a:gd name="T67" fmla="*/ 17 h 28"/>
                <a:gd name="T68" fmla="*/ 45 w 34"/>
                <a:gd name="T69" fmla="*/ 18 h 28"/>
                <a:gd name="T70" fmla="*/ 45 w 34"/>
                <a:gd name="T71" fmla="*/ 20 h 28"/>
                <a:gd name="T72" fmla="*/ 45 w 34"/>
                <a:gd name="T73" fmla="*/ 23 h 28"/>
                <a:gd name="T74" fmla="*/ 47 w 34"/>
                <a:gd name="T75" fmla="*/ 23 h 28"/>
                <a:gd name="T76" fmla="*/ 48 w 34"/>
                <a:gd name="T77" fmla="*/ 26 h 28"/>
                <a:gd name="T78" fmla="*/ 50 w 34"/>
                <a:gd name="T79" fmla="*/ 34 h 28"/>
                <a:gd name="T80" fmla="*/ 34 w 34"/>
                <a:gd name="T81" fmla="*/ 38 h 28"/>
                <a:gd name="T82" fmla="*/ 25 w 34"/>
                <a:gd name="T83" fmla="*/ 38 h 28"/>
                <a:gd name="T84" fmla="*/ 16 w 34"/>
                <a:gd name="T85" fmla="*/ 38 h 28"/>
                <a:gd name="T86" fmla="*/ 16 w 34"/>
                <a:gd name="T87" fmla="*/ 38 h 28"/>
                <a:gd name="T88" fmla="*/ 11 w 34"/>
                <a:gd name="T89" fmla="*/ 40 h 28"/>
                <a:gd name="T90" fmla="*/ 11 w 34"/>
                <a:gd name="T91" fmla="*/ 43 h 28"/>
                <a:gd name="T92" fmla="*/ 9 w 34"/>
                <a:gd name="T93" fmla="*/ 43 h 28"/>
                <a:gd name="T94" fmla="*/ 9 w 34"/>
                <a:gd name="T95" fmla="*/ 41 h 28"/>
                <a:gd name="T96" fmla="*/ 9 w 34"/>
                <a:gd name="T97" fmla="*/ 41 h 28"/>
                <a:gd name="T98" fmla="*/ 9 w 34"/>
                <a:gd name="T99" fmla="*/ 41 h 28"/>
                <a:gd name="T100" fmla="*/ 8 w 34"/>
                <a:gd name="T101" fmla="*/ 40 h 28"/>
                <a:gd name="T102" fmla="*/ 6 w 34"/>
                <a:gd name="T103" fmla="*/ 38 h 28"/>
                <a:gd name="T104" fmla="*/ 6 w 34"/>
                <a:gd name="T105" fmla="*/ 37 h 28"/>
                <a:gd name="T106" fmla="*/ 5 w 34"/>
                <a:gd name="T107" fmla="*/ 35 h 28"/>
                <a:gd name="T108" fmla="*/ 5 w 34"/>
                <a:gd name="T109" fmla="*/ 35 h 28"/>
                <a:gd name="T110" fmla="*/ 3 w 34"/>
                <a:gd name="T111" fmla="*/ 34 h 28"/>
                <a:gd name="T112" fmla="*/ 2 w 34"/>
                <a:gd name="T113" fmla="*/ 23 h 28"/>
                <a:gd name="T114" fmla="*/ 9 w 34"/>
                <a:gd name="T115" fmla="*/ 8 h 28"/>
                <a:gd name="T116" fmla="*/ 17 w 34"/>
                <a:gd name="T117" fmla="*/ 8 h 28"/>
                <a:gd name="T118" fmla="*/ 25 w 34"/>
                <a:gd name="T119" fmla="*/ 9 h 28"/>
                <a:gd name="T120" fmla="*/ 27 w 34"/>
                <a:gd name="T121" fmla="*/ 0 h 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"/>
                <a:gd name="T184" fmla="*/ 0 h 28"/>
                <a:gd name="T185" fmla="*/ 34 w 34"/>
                <a:gd name="T186" fmla="*/ 28 h 2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" h="28">
                  <a:moveTo>
                    <a:pt x="17" y="0"/>
                  </a:moveTo>
                  <a:cubicBezTo>
                    <a:pt x="18" y="0"/>
                    <a:pt x="18" y="0"/>
                    <a:pt x="19" y="0"/>
                  </a:cubicBezTo>
                  <a:cubicBezTo>
                    <a:pt x="20" y="0"/>
                    <a:pt x="19" y="1"/>
                    <a:pt x="20" y="2"/>
                  </a:cubicBezTo>
                  <a:cubicBezTo>
                    <a:pt x="20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5" y="4"/>
                    <a:pt x="25" y="3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4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4"/>
                    <a:pt x="30" y="15"/>
                    <a:pt x="30" y="15"/>
                  </a:cubicBezTo>
                  <a:cubicBezTo>
                    <a:pt x="30" y="15"/>
                    <a:pt x="30" y="16"/>
                    <a:pt x="30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20"/>
                    <a:pt x="32" y="21"/>
                    <a:pt x="32" y="22"/>
                  </a:cubicBezTo>
                  <a:cubicBezTo>
                    <a:pt x="34" y="25"/>
                    <a:pt x="32" y="25"/>
                    <a:pt x="28" y="25"/>
                  </a:cubicBezTo>
                  <a:cubicBezTo>
                    <a:pt x="26" y="25"/>
                    <a:pt x="24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19" y="25"/>
                    <a:pt x="17" y="25"/>
                    <a:pt x="16" y="25"/>
                  </a:cubicBezTo>
                  <a:cubicBezTo>
                    <a:pt x="15" y="25"/>
                    <a:pt x="14" y="25"/>
                    <a:pt x="13" y="25"/>
                  </a:cubicBezTo>
                  <a:cubicBezTo>
                    <a:pt x="12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8" y="25"/>
                    <a:pt x="7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0" y="19"/>
                    <a:pt x="1" y="16"/>
                    <a:pt x="1" y="15"/>
                  </a:cubicBezTo>
                  <a:cubicBezTo>
                    <a:pt x="2" y="12"/>
                    <a:pt x="2" y="8"/>
                    <a:pt x="2" y="5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8" y="5"/>
                    <a:pt x="10" y="5"/>
                    <a:pt x="11" y="6"/>
                  </a:cubicBezTo>
                  <a:cubicBezTo>
                    <a:pt x="11" y="6"/>
                    <a:pt x="12" y="5"/>
                    <a:pt x="11" y="5"/>
                  </a:cubicBezTo>
                  <a:cubicBezTo>
                    <a:pt x="12" y="6"/>
                    <a:pt x="13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7" y="6"/>
                    <a:pt x="17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6" name="Freeform 10995" descr="© INSCALE GmbH, 05.05.2010&#10;http://www.presentationload.com/">
              <a:extLst>
                <a:ext uri="{FF2B5EF4-FFF2-40B4-BE49-F238E27FC236}">
                  <a16:creationId xmlns:a16="http://schemas.microsoft.com/office/drawing/2014/main" id="{968F4F5F-E92C-5C4B-B735-15785F28F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757"/>
              <a:ext cx="54" cy="47"/>
            </a:xfrm>
            <a:custGeom>
              <a:avLst/>
              <a:gdLst>
                <a:gd name="T0" fmla="*/ 51 w 35"/>
                <a:gd name="T1" fmla="*/ 30 h 30"/>
                <a:gd name="T2" fmla="*/ 49 w 35"/>
                <a:gd name="T3" fmla="*/ 30 h 30"/>
                <a:gd name="T4" fmla="*/ 51 w 35"/>
                <a:gd name="T5" fmla="*/ 31 h 30"/>
                <a:gd name="T6" fmla="*/ 49 w 35"/>
                <a:gd name="T7" fmla="*/ 31 h 30"/>
                <a:gd name="T8" fmla="*/ 48 w 35"/>
                <a:gd name="T9" fmla="*/ 31 h 30"/>
                <a:gd name="T10" fmla="*/ 46 w 35"/>
                <a:gd name="T11" fmla="*/ 33 h 30"/>
                <a:gd name="T12" fmla="*/ 45 w 35"/>
                <a:gd name="T13" fmla="*/ 34 h 30"/>
                <a:gd name="T14" fmla="*/ 43 w 35"/>
                <a:gd name="T15" fmla="*/ 34 h 30"/>
                <a:gd name="T16" fmla="*/ 43 w 35"/>
                <a:gd name="T17" fmla="*/ 38 h 30"/>
                <a:gd name="T18" fmla="*/ 42 w 35"/>
                <a:gd name="T19" fmla="*/ 36 h 30"/>
                <a:gd name="T20" fmla="*/ 40 w 35"/>
                <a:gd name="T21" fmla="*/ 39 h 30"/>
                <a:gd name="T22" fmla="*/ 39 w 35"/>
                <a:gd name="T23" fmla="*/ 41 h 30"/>
                <a:gd name="T24" fmla="*/ 35 w 35"/>
                <a:gd name="T25" fmla="*/ 42 h 30"/>
                <a:gd name="T26" fmla="*/ 34 w 35"/>
                <a:gd name="T27" fmla="*/ 45 h 30"/>
                <a:gd name="T28" fmla="*/ 32 w 35"/>
                <a:gd name="T29" fmla="*/ 47 h 30"/>
                <a:gd name="T30" fmla="*/ 31 w 35"/>
                <a:gd name="T31" fmla="*/ 47 h 30"/>
                <a:gd name="T32" fmla="*/ 28 w 35"/>
                <a:gd name="T33" fmla="*/ 47 h 30"/>
                <a:gd name="T34" fmla="*/ 25 w 35"/>
                <a:gd name="T35" fmla="*/ 45 h 30"/>
                <a:gd name="T36" fmla="*/ 22 w 35"/>
                <a:gd name="T37" fmla="*/ 45 h 30"/>
                <a:gd name="T38" fmla="*/ 20 w 35"/>
                <a:gd name="T39" fmla="*/ 47 h 30"/>
                <a:gd name="T40" fmla="*/ 19 w 35"/>
                <a:gd name="T41" fmla="*/ 47 h 30"/>
                <a:gd name="T42" fmla="*/ 17 w 35"/>
                <a:gd name="T43" fmla="*/ 47 h 30"/>
                <a:gd name="T44" fmla="*/ 17 w 35"/>
                <a:gd name="T45" fmla="*/ 45 h 30"/>
                <a:gd name="T46" fmla="*/ 15 w 35"/>
                <a:gd name="T47" fmla="*/ 45 h 30"/>
                <a:gd name="T48" fmla="*/ 14 w 35"/>
                <a:gd name="T49" fmla="*/ 45 h 30"/>
                <a:gd name="T50" fmla="*/ 12 w 35"/>
                <a:gd name="T51" fmla="*/ 44 h 30"/>
                <a:gd name="T52" fmla="*/ 11 w 35"/>
                <a:gd name="T53" fmla="*/ 44 h 30"/>
                <a:gd name="T54" fmla="*/ 9 w 35"/>
                <a:gd name="T55" fmla="*/ 42 h 30"/>
                <a:gd name="T56" fmla="*/ 8 w 35"/>
                <a:gd name="T57" fmla="*/ 42 h 30"/>
                <a:gd name="T58" fmla="*/ 6 w 35"/>
                <a:gd name="T59" fmla="*/ 41 h 30"/>
                <a:gd name="T60" fmla="*/ 5 w 35"/>
                <a:gd name="T61" fmla="*/ 39 h 30"/>
                <a:gd name="T62" fmla="*/ 5 w 35"/>
                <a:gd name="T63" fmla="*/ 39 h 30"/>
                <a:gd name="T64" fmla="*/ 3 w 35"/>
                <a:gd name="T65" fmla="*/ 36 h 30"/>
                <a:gd name="T66" fmla="*/ 2 w 35"/>
                <a:gd name="T67" fmla="*/ 34 h 30"/>
                <a:gd name="T68" fmla="*/ 2 w 35"/>
                <a:gd name="T69" fmla="*/ 33 h 30"/>
                <a:gd name="T70" fmla="*/ 23 w 35"/>
                <a:gd name="T71" fmla="*/ 5 h 30"/>
                <a:gd name="T72" fmla="*/ 26 w 35"/>
                <a:gd name="T73" fmla="*/ 3 h 30"/>
                <a:gd name="T74" fmla="*/ 31 w 35"/>
                <a:gd name="T75" fmla="*/ 9 h 30"/>
                <a:gd name="T76" fmla="*/ 31 w 35"/>
                <a:gd name="T77" fmla="*/ 9 h 30"/>
                <a:gd name="T78" fmla="*/ 32 w 35"/>
                <a:gd name="T79" fmla="*/ 9 h 30"/>
                <a:gd name="T80" fmla="*/ 32 w 35"/>
                <a:gd name="T81" fmla="*/ 9 h 30"/>
                <a:gd name="T82" fmla="*/ 34 w 35"/>
                <a:gd name="T83" fmla="*/ 11 h 30"/>
                <a:gd name="T84" fmla="*/ 34 w 35"/>
                <a:gd name="T85" fmla="*/ 11 h 30"/>
                <a:gd name="T86" fmla="*/ 35 w 35"/>
                <a:gd name="T87" fmla="*/ 11 h 30"/>
                <a:gd name="T88" fmla="*/ 37 w 35"/>
                <a:gd name="T89" fmla="*/ 13 h 30"/>
                <a:gd name="T90" fmla="*/ 39 w 35"/>
                <a:gd name="T91" fmla="*/ 13 h 30"/>
                <a:gd name="T92" fmla="*/ 40 w 35"/>
                <a:gd name="T93" fmla="*/ 16 h 30"/>
                <a:gd name="T94" fmla="*/ 42 w 35"/>
                <a:gd name="T95" fmla="*/ 17 h 30"/>
                <a:gd name="T96" fmla="*/ 43 w 35"/>
                <a:gd name="T97" fmla="*/ 19 h 30"/>
                <a:gd name="T98" fmla="*/ 43 w 35"/>
                <a:gd name="T99" fmla="*/ 19 h 30"/>
                <a:gd name="T100" fmla="*/ 45 w 35"/>
                <a:gd name="T101" fmla="*/ 19 h 30"/>
                <a:gd name="T102" fmla="*/ 46 w 35"/>
                <a:gd name="T103" fmla="*/ 19 h 30"/>
                <a:gd name="T104" fmla="*/ 46 w 35"/>
                <a:gd name="T105" fmla="*/ 22 h 30"/>
                <a:gd name="T106" fmla="*/ 48 w 35"/>
                <a:gd name="T107" fmla="*/ 22 h 30"/>
                <a:gd name="T108" fmla="*/ 49 w 35"/>
                <a:gd name="T109" fmla="*/ 25 h 30"/>
                <a:gd name="T110" fmla="*/ 49 w 35"/>
                <a:gd name="T111" fmla="*/ 27 h 30"/>
                <a:gd name="T112" fmla="*/ 51 w 35"/>
                <a:gd name="T113" fmla="*/ 27 h 30"/>
                <a:gd name="T114" fmla="*/ 52 w 35"/>
                <a:gd name="T115" fmla="*/ 28 h 3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30"/>
                <a:gd name="T176" fmla="*/ 35 w 35"/>
                <a:gd name="T177" fmla="*/ 30 h 3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30">
                  <a:moveTo>
                    <a:pt x="35" y="19"/>
                  </a:moveTo>
                  <a:cubicBezTo>
                    <a:pt x="35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5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18"/>
                    <a:pt x="6" y="14"/>
                    <a:pt x="8" y="12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7" y="2"/>
                    <a:pt x="15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1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7" name="Freeform 10996" descr="© INSCALE GmbH, 05.05.2010&#10;http://www.presentationload.com/">
              <a:extLst>
                <a:ext uri="{FF2B5EF4-FFF2-40B4-BE49-F238E27FC236}">
                  <a16:creationId xmlns:a16="http://schemas.microsoft.com/office/drawing/2014/main" id="{643F752B-34FC-A744-A3C6-0EF3761A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60"/>
              <a:ext cx="42" cy="36"/>
            </a:xfrm>
            <a:custGeom>
              <a:avLst/>
              <a:gdLst>
                <a:gd name="T0" fmla="*/ 28 w 27"/>
                <a:gd name="T1" fmla="*/ 3 h 23"/>
                <a:gd name="T2" fmla="*/ 28 w 27"/>
                <a:gd name="T3" fmla="*/ 5 h 23"/>
                <a:gd name="T4" fmla="*/ 30 w 27"/>
                <a:gd name="T5" fmla="*/ 5 h 23"/>
                <a:gd name="T6" fmla="*/ 31 w 27"/>
                <a:gd name="T7" fmla="*/ 6 h 23"/>
                <a:gd name="T8" fmla="*/ 30 w 27"/>
                <a:gd name="T9" fmla="*/ 9 h 23"/>
                <a:gd name="T10" fmla="*/ 30 w 27"/>
                <a:gd name="T11" fmla="*/ 9 h 23"/>
                <a:gd name="T12" fmla="*/ 30 w 27"/>
                <a:gd name="T13" fmla="*/ 9 h 23"/>
                <a:gd name="T14" fmla="*/ 31 w 27"/>
                <a:gd name="T15" fmla="*/ 11 h 23"/>
                <a:gd name="T16" fmla="*/ 31 w 27"/>
                <a:gd name="T17" fmla="*/ 13 h 23"/>
                <a:gd name="T18" fmla="*/ 31 w 27"/>
                <a:gd name="T19" fmla="*/ 14 h 23"/>
                <a:gd name="T20" fmla="*/ 31 w 27"/>
                <a:gd name="T21" fmla="*/ 16 h 23"/>
                <a:gd name="T22" fmla="*/ 31 w 27"/>
                <a:gd name="T23" fmla="*/ 16 h 23"/>
                <a:gd name="T24" fmla="*/ 33 w 27"/>
                <a:gd name="T25" fmla="*/ 16 h 23"/>
                <a:gd name="T26" fmla="*/ 33 w 27"/>
                <a:gd name="T27" fmla="*/ 17 h 23"/>
                <a:gd name="T28" fmla="*/ 31 w 27"/>
                <a:gd name="T29" fmla="*/ 19 h 23"/>
                <a:gd name="T30" fmla="*/ 31 w 27"/>
                <a:gd name="T31" fmla="*/ 19 h 23"/>
                <a:gd name="T32" fmla="*/ 33 w 27"/>
                <a:gd name="T33" fmla="*/ 20 h 23"/>
                <a:gd name="T34" fmla="*/ 33 w 27"/>
                <a:gd name="T35" fmla="*/ 20 h 23"/>
                <a:gd name="T36" fmla="*/ 34 w 27"/>
                <a:gd name="T37" fmla="*/ 20 h 23"/>
                <a:gd name="T38" fmla="*/ 34 w 27"/>
                <a:gd name="T39" fmla="*/ 22 h 23"/>
                <a:gd name="T40" fmla="*/ 34 w 27"/>
                <a:gd name="T41" fmla="*/ 22 h 23"/>
                <a:gd name="T42" fmla="*/ 36 w 27"/>
                <a:gd name="T43" fmla="*/ 22 h 23"/>
                <a:gd name="T44" fmla="*/ 36 w 27"/>
                <a:gd name="T45" fmla="*/ 22 h 23"/>
                <a:gd name="T46" fmla="*/ 36 w 27"/>
                <a:gd name="T47" fmla="*/ 22 h 23"/>
                <a:gd name="T48" fmla="*/ 37 w 27"/>
                <a:gd name="T49" fmla="*/ 23 h 23"/>
                <a:gd name="T50" fmla="*/ 37 w 27"/>
                <a:gd name="T51" fmla="*/ 25 h 23"/>
                <a:gd name="T52" fmla="*/ 39 w 27"/>
                <a:gd name="T53" fmla="*/ 27 h 23"/>
                <a:gd name="T54" fmla="*/ 39 w 27"/>
                <a:gd name="T55" fmla="*/ 28 h 23"/>
                <a:gd name="T56" fmla="*/ 40 w 27"/>
                <a:gd name="T57" fmla="*/ 30 h 23"/>
                <a:gd name="T58" fmla="*/ 40 w 27"/>
                <a:gd name="T59" fmla="*/ 31 h 23"/>
                <a:gd name="T60" fmla="*/ 40 w 27"/>
                <a:gd name="T61" fmla="*/ 31 h 23"/>
                <a:gd name="T62" fmla="*/ 42 w 27"/>
                <a:gd name="T63" fmla="*/ 31 h 23"/>
                <a:gd name="T64" fmla="*/ 42 w 27"/>
                <a:gd name="T65" fmla="*/ 33 h 23"/>
                <a:gd name="T66" fmla="*/ 42 w 27"/>
                <a:gd name="T67" fmla="*/ 34 h 23"/>
                <a:gd name="T68" fmla="*/ 42 w 27"/>
                <a:gd name="T69" fmla="*/ 34 h 23"/>
                <a:gd name="T70" fmla="*/ 42 w 27"/>
                <a:gd name="T71" fmla="*/ 34 h 23"/>
                <a:gd name="T72" fmla="*/ 40 w 27"/>
                <a:gd name="T73" fmla="*/ 34 h 23"/>
                <a:gd name="T74" fmla="*/ 40 w 27"/>
                <a:gd name="T75" fmla="*/ 34 h 23"/>
                <a:gd name="T76" fmla="*/ 39 w 27"/>
                <a:gd name="T77" fmla="*/ 34 h 23"/>
                <a:gd name="T78" fmla="*/ 30 w 27"/>
                <a:gd name="T79" fmla="*/ 36 h 23"/>
                <a:gd name="T80" fmla="*/ 22 w 27"/>
                <a:gd name="T81" fmla="*/ 34 h 23"/>
                <a:gd name="T82" fmla="*/ 11 w 27"/>
                <a:gd name="T83" fmla="*/ 34 h 23"/>
                <a:gd name="T84" fmla="*/ 6 w 27"/>
                <a:gd name="T85" fmla="*/ 34 h 23"/>
                <a:gd name="T86" fmla="*/ 2 w 27"/>
                <a:gd name="T87" fmla="*/ 2 h 23"/>
                <a:gd name="T88" fmla="*/ 6 w 27"/>
                <a:gd name="T89" fmla="*/ 0 h 23"/>
                <a:gd name="T90" fmla="*/ 11 w 27"/>
                <a:gd name="T91" fmla="*/ 2 h 23"/>
                <a:gd name="T92" fmla="*/ 20 w 27"/>
                <a:gd name="T93" fmla="*/ 0 h 23"/>
                <a:gd name="T94" fmla="*/ 25 w 27"/>
                <a:gd name="T95" fmla="*/ 2 h 23"/>
                <a:gd name="T96" fmla="*/ 25 w 27"/>
                <a:gd name="T97" fmla="*/ 3 h 23"/>
                <a:gd name="T98" fmla="*/ 26 w 27"/>
                <a:gd name="T99" fmla="*/ 3 h 2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7"/>
                <a:gd name="T151" fmla="*/ 0 h 23"/>
                <a:gd name="T152" fmla="*/ 27 w 27"/>
                <a:gd name="T153" fmla="*/ 23 h 2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7" h="23">
                  <a:moveTo>
                    <a:pt x="17" y="2"/>
                  </a:move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20" y="5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6"/>
                    <a:pt x="24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8" y="23"/>
                    <a:pt x="17" y="22"/>
                    <a:pt x="16" y="22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2"/>
                    <a:pt x="11" y="22"/>
                  </a:cubicBezTo>
                  <a:cubicBezTo>
                    <a:pt x="10" y="22"/>
                    <a:pt x="8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ubicBezTo>
                    <a:pt x="0" y="21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8" name="Freeform 10997" descr="© INSCALE GmbH, 05.05.2010&#10;http://www.presentationload.com/">
              <a:extLst>
                <a:ext uri="{FF2B5EF4-FFF2-40B4-BE49-F238E27FC236}">
                  <a16:creationId xmlns:a16="http://schemas.microsoft.com/office/drawing/2014/main" id="{6786E38D-56E3-E241-ACB7-993E2CF62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765"/>
              <a:ext cx="66" cy="68"/>
            </a:xfrm>
            <a:custGeom>
              <a:avLst/>
              <a:gdLst>
                <a:gd name="T0" fmla="*/ 9 w 43"/>
                <a:gd name="T1" fmla="*/ 0 h 44"/>
                <a:gd name="T2" fmla="*/ 11 w 43"/>
                <a:gd name="T3" fmla="*/ 0 h 44"/>
                <a:gd name="T4" fmla="*/ 11 w 43"/>
                <a:gd name="T5" fmla="*/ 0 h 44"/>
                <a:gd name="T6" fmla="*/ 11 w 43"/>
                <a:gd name="T7" fmla="*/ 0 h 44"/>
                <a:gd name="T8" fmla="*/ 12 w 43"/>
                <a:gd name="T9" fmla="*/ 0 h 44"/>
                <a:gd name="T10" fmla="*/ 12 w 43"/>
                <a:gd name="T11" fmla="*/ 2 h 44"/>
                <a:gd name="T12" fmla="*/ 12 w 43"/>
                <a:gd name="T13" fmla="*/ 2 h 44"/>
                <a:gd name="T14" fmla="*/ 14 w 43"/>
                <a:gd name="T15" fmla="*/ 3 h 44"/>
                <a:gd name="T16" fmla="*/ 14 w 43"/>
                <a:gd name="T17" fmla="*/ 3 h 44"/>
                <a:gd name="T18" fmla="*/ 14 w 43"/>
                <a:gd name="T19" fmla="*/ 5 h 44"/>
                <a:gd name="T20" fmla="*/ 15 w 43"/>
                <a:gd name="T21" fmla="*/ 5 h 44"/>
                <a:gd name="T22" fmla="*/ 15 w 43"/>
                <a:gd name="T23" fmla="*/ 5 h 44"/>
                <a:gd name="T24" fmla="*/ 15 w 43"/>
                <a:gd name="T25" fmla="*/ 5 h 44"/>
                <a:gd name="T26" fmla="*/ 17 w 43"/>
                <a:gd name="T27" fmla="*/ 6 h 44"/>
                <a:gd name="T28" fmla="*/ 17 w 43"/>
                <a:gd name="T29" fmla="*/ 6 h 44"/>
                <a:gd name="T30" fmla="*/ 17 w 43"/>
                <a:gd name="T31" fmla="*/ 6 h 44"/>
                <a:gd name="T32" fmla="*/ 18 w 43"/>
                <a:gd name="T33" fmla="*/ 6 h 44"/>
                <a:gd name="T34" fmla="*/ 18 w 43"/>
                <a:gd name="T35" fmla="*/ 8 h 44"/>
                <a:gd name="T36" fmla="*/ 18 w 43"/>
                <a:gd name="T37" fmla="*/ 8 h 44"/>
                <a:gd name="T38" fmla="*/ 18 w 43"/>
                <a:gd name="T39" fmla="*/ 9 h 44"/>
                <a:gd name="T40" fmla="*/ 20 w 43"/>
                <a:gd name="T41" fmla="*/ 9 h 44"/>
                <a:gd name="T42" fmla="*/ 20 w 43"/>
                <a:gd name="T43" fmla="*/ 11 h 44"/>
                <a:gd name="T44" fmla="*/ 20 w 43"/>
                <a:gd name="T45" fmla="*/ 12 h 44"/>
                <a:gd name="T46" fmla="*/ 20 w 43"/>
                <a:gd name="T47" fmla="*/ 12 h 44"/>
                <a:gd name="T48" fmla="*/ 21 w 43"/>
                <a:gd name="T49" fmla="*/ 12 h 44"/>
                <a:gd name="T50" fmla="*/ 21 w 43"/>
                <a:gd name="T51" fmla="*/ 15 h 44"/>
                <a:gd name="T52" fmla="*/ 21 w 43"/>
                <a:gd name="T53" fmla="*/ 15 h 44"/>
                <a:gd name="T54" fmla="*/ 21 w 43"/>
                <a:gd name="T55" fmla="*/ 15 h 44"/>
                <a:gd name="T56" fmla="*/ 23 w 43"/>
                <a:gd name="T57" fmla="*/ 15 h 44"/>
                <a:gd name="T58" fmla="*/ 25 w 43"/>
                <a:gd name="T59" fmla="*/ 17 h 44"/>
                <a:gd name="T60" fmla="*/ 25 w 43"/>
                <a:gd name="T61" fmla="*/ 17 h 44"/>
                <a:gd name="T62" fmla="*/ 25 w 43"/>
                <a:gd name="T63" fmla="*/ 17 h 44"/>
                <a:gd name="T64" fmla="*/ 26 w 43"/>
                <a:gd name="T65" fmla="*/ 17 h 44"/>
                <a:gd name="T66" fmla="*/ 26 w 43"/>
                <a:gd name="T67" fmla="*/ 15 h 44"/>
                <a:gd name="T68" fmla="*/ 28 w 43"/>
                <a:gd name="T69" fmla="*/ 15 h 44"/>
                <a:gd name="T70" fmla="*/ 28 w 43"/>
                <a:gd name="T71" fmla="*/ 15 h 44"/>
                <a:gd name="T72" fmla="*/ 29 w 43"/>
                <a:gd name="T73" fmla="*/ 15 h 44"/>
                <a:gd name="T74" fmla="*/ 31 w 43"/>
                <a:gd name="T75" fmla="*/ 15 h 44"/>
                <a:gd name="T76" fmla="*/ 32 w 43"/>
                <a:gd name="T77" fmla="*/ 14 h 44"/>
                <a:gd name="T78" fmla="*/ 32 w 43"/>
                <a:gd name="T79" fmla="*/ 14 h 44"/>
                <a:gd name="T80" fmla="*/ 37 w 43"/>
                <a:gd name="T81" fmla="*/ 19 h 44"/>
                <a:gd name="T82" fmla="*/ 38 w 43"/>
                <a:gd name="T83" fmla="*/ 19 h 44"/>
                <a:gd name="T84" fmla="*/ 41 w 43"/>
                <a:gd name="T85" fmla="*/ 31 h 44"/>
                <a:gd name="T86" fmla="*/ 45 w 43"/>
                <a:gd name="T87" fmla="*/ 34 h 44"/>
                <a:gd name="T88" fmla="*/ 49 w 43"/>
                <a:gd name="T89" fmla="*/ 37 h 44"/>
                <a:gd name="T90" fmla="*/ 57 w 43"/>
                <a:gd name="T91" fmla="*/ 49 h 44"/>
                <a:gd name="T92" fmla="*/ 55 w 43"/>
                <a:gd name="T93" fmla="*/ 53 h 44"/>
                <a:gd name="T94" fmla="*/ 58 w 43"/>
                <a:gd name="T95" fmla="*/ 53 h 44"/>
                <a:gd name="T96" fmla="*/ 63 w 43"/>
                <a:gd name="T97" fmla="*/ 48 h 44"/>
                <a:gd name="T98" fmla="*/ 60 w 43"/>
                <a:gd name="T99" fmla="*/ 60 h 44"/>
                <a:gd name="T100" fmla="*/ 41 w 43"/>
                <a:gd name="T101" fmla="*/ 54 h 44"/>
                <a:gd name="T102" fmla="*/ 21 w 43"/>
                <a:gd name="T103" fmla="*/ 43 h 44"/>
                <a:gd name="T104" fmla="*/ 11 w 43"/>
                <a:gd name="T105" fmla="*/ 34 h 44"/>
                <a:gd name="T106" fmla="*/ 6 w 43"/>
                <a:gd name="T107" fmla="*/ 28 h 44"/>
                <a:gd name="T108" fmla="*/ 6 w 43"/>
                <a:gd name="T109" fmla="*/ 22 h 44"/>
                <a:gd name="T110" fmla="*/ 5 w 43"/>
                <a:gd name="T111" fmla="*/ 14 h 44"/>
                <a:gd name="T112" fmla="*/ 5 w 43"/>
                <a:gd name="T113" fmla="*/ 14 h 44"/>
                <a:gd name="T114" fmla="*/ 3 w 43"/>
                <a:gd name="T115" fmla="*/ 14 h 44"/>
                <a:gd name="T116" fmla="*/ 2 w 43"/>
                <a:gd name="T117" fmla="*/ 14 h 44"/>
                <a:gd name="T118" fmla="*/ 0 w 43"/>
                <a:gd name="T119" fmla="*/ 11 h 44"/>
                <a:gd name="T120" fmla="*/ 9 w 43"/>
                <a:gd name="T121" fmla="*/ 0 h 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3"/>
                <a:gd name="T184" fmla="*/ 0 h 44"/>
                <a:gd name="T185" fmla="*/ 43 w 43"/>
                <a:gd name="T186" fmla="*/ 44 h 4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3" h="4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9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1"/>
                    <a:pt x="22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5"/>
                    <a:pt x="26" y="17"/>
                    <a:pt x="27" y="20"/>
                  </a:cubicBezTo>
                  <a:cubicBezTo>
                    <a:pt x="28" y="20"/>
                    <a:pt x="29" y="21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1"/>
                    <a:pt x="30" y="20"/>
                    <a:pt x="29" y="20"/>
                  </a:cubicBezTo>
                  <a:cubicBezTo>
                    <a:pt x="31" y="19"/>
                    <a:pt x="29" y="25"/>
                    <a:pt x="32" y="24"/>
                  </a:cubicBezTo>
                  <a:cubicBezTo>
                    <a:pt x="34" y="25"/>
                    <a:pt x="32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7" y="28"/>
                    <a:pt x="40" y="34"/>
                    <a:pt x="37" y="32"/>
                  </a:cubicBezTo>
                  <a:cubicBezTo>
                    <a:pt x="35" y="32"/>
                    <a:pt x="32" y="33"/>
                    <a:pt x="34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8" y="34"/>
                  </a:cubicBezTo>
                  <a:cubicBezTo>
                    <a:pt x="39" y="34"/>
                    <a:pt x="39" y="34"/>
                    <a:pt x="40" y="33"/>
                  </a:cubicBezTo>
                  <a:cubicBezTo>
                    <a:pt x="39" y="33"/>
                    <a:pt x="39" y="33"/>
                    <a:pt x="38" y="33"/>
                  </a:cubicBezTo>
                  <a:cubicBezTo>
                    <a:pt x="38" y="32"/>
                    <a:pt x="40" y="32"/>
                    <a:pt x="41" y="31"/>
                  </a:cubicBezTo>
                  <a:cubicBezTo>
                    <a:pt x="43" y="31"/>
                    <a:pt x="42" y="36"/>
                    <a:pt x="42" y="37"/>
                  </a:cubicBezTo>
                  <a:cubicBezTo>
                    <a:pt x="42" y="37"/>
                    <a:pt x="41" y="40"/>
                    <a:pt x="40" y="41"/>
                  </a:cubicBezTo>
                  <a:cubicBezTo>
                    <a:pt x="38" y="44"/>
                    <a:pt x="39" y="41"/>
                    <a:pt x="39" y="39"/>
                  </a:cubicBezTo>
                  <a:cubicBezTo>
                    <a:pt x="38" y="37"/>
                    <a:pt x="37" y="37"/>
                    <a:pt x="36" y="36"/>
                  </a:cubicBezTo>
                  <a:cubicBezTo>
                    <a:pt x="34" y="35"/>
                    <a:pt x="32" y="36"/>
                    <a:pt x="31" y="34"/>
                  </a:cubicBezTo>
                  <a:cubicBezTo>
                    <a:pt x="30" y="36"/>
                    <a:pt x="29" y="35"/>
                    <a:pt x="27" y="35"/>
                  </a:cubicBezTo>
                  <a:cubicBezTo>
                    <a:pt x="26" y="36"/>
                    <a:pt x="25" y="34"/>
                    <a:pt x="24" y="36"/>
                  </a:cubicBezTo>
                  <a:cubicBezTo>
                    <a:pt x="24" y="36"/>
                    <a:pt x="22" y="34"/>
                    <a:pt x="21" y="33"/>
                  </a:cubicBezTo>
                  <a:cubicBezTo>
                    <a:pt x="22" y="32"/>
                    <a:pt x="16" y="29"/>
                    <a:pt x="14" y="28"/>
                  </a:cubicBezTo>
                  <a:cubicBezTo>
                    <a:pt x="14" y="28"/>
                    <a:pt x="12" y="27"/>
                    <a:pt x="12" y="26"/>
                  </a:cubicBezTo>
                  <a:cubicBezTo>
                    <a:pt x="11" y="25"/>
                    <a:pt x="11" y="24"/>
                    <a:pt x="10" y="23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1"/>
                    <a:pt x="7" y="21"/>
                    <a:pt x="6" y="20"/>
                  </a:cubicBezTo>
                  <a:cubicBezTo>
                    <a:pt x="5" y="20"/>
                    <a:pt x="5" y="19"/>
                    <a:pt x="5" y="19"/>
                  </a:cubicBezTo>
                  <a:cubicBezTo>
                    <a:pt x="5" y="19"/>
                    <a:pt x="5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3"/>
                    <a:pt x="5" y="11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9" name="Freeform 10998" descr="© INSCALE GmbH, 05.05.2010&#10;http://www.presentationload.com/">
              <a:extLst>
                <a:ext uri="{FF2B5EF4-FFF2-40B4-BE49-F238E27FC236}">
                  <a16:creationId xmlns:a16="http://schemas.microsoft.com/office/drawing/2014/main" id="{9C9009E2-1891-BD42-B711-D671784D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773"/>
              <a:ext cx="34" cy="27"/>
            </a:xfrm>
            <a:custGeom>
              <a:avLst/>
              <a:gdLst>
                <a:gd name="T0" fmla="*/ 32 w 22"/>
                <a:gd name="T1" fmla="*/ 27 h 18"/>
                <a:gd name="T2" fmla="*/ 28 w 22"/>
                <a:gd name="T3" fmla="*/ 27 h 18"/>
                <a:gd name="T4" fmla="*/ 23 w 22"/>
                <a:gd name="T5" fmla="*/ 27 h 18"/>
                <a:gd name="T6" fmla="*/ 15 w 22"/>
                <a:gd name="T7" fmla="*/ 27 h 18"/>
                <a:gd name="T8" fmla="*/ 15 w 22"/>
                <a:gd name="T9" fmla="*/ 27 h 18"/>
                <a:gd name="T10" fmla="*/ 14 w 22"/>
                <a:gd name="T11" fmla="*/ 26 h 18"/>
                <a:gd name="T12" fmla="*/ 14 w 22"/>
                <a:gd name="T13" fmla="*/ 26 h 18"/>
                <a:gd name="T14" fmla="*/ 12 w 22"/>
                <a:gd name="T15" fmla="*/ 26 h 18"/>
                <a:gd name="T16" fmla="*/ 12 w 22"/>
                <a:gd name="T17" fmla="*/ 26 h 18"/>
                <a:gd name="T18" fmla="*/ 12 w 22"/>
                <a:gd name="T19" fmla="*/ 26 h 18"/>
                <a:gd name="T20" fmla="*/ 12 w 22"/>
                <a:gd name="T21" fmla="*/ 24 h 18"/>
                <a:gd name="T22" fmla="*/ 12 w 22"/>
                <a:gd name="T23" fmla="*/ 24 h 18"/>
                <a:gd name="T24" fmla="*/ 11 w 22"/>
                <a:gd name="T25" fmla="*/ 24 h 18"/>
                <a:gd name="T26" fmla="*/ 11 w 22"/>
                <a:gd name="T27" fmla="*/ 24 h 18"/>
                <a:gd name="T28" fmla="*/ 9 w 22"/>
                <a:gd name="T29" fmla="*/ 23 h 18"/>
                <a:gd name="T30" fmla="*/ 9 w 22"/>
                <a:gd name="T31" fmla="*/ 23 h 18"/>
                <a:gd name="T32" fmla="*/ 9 w 22"/>
                <a:gd name="T33" fmla="*/ 23 h 18"/>
                <a:gd name="T34" fmla="*/ 9 w 22"/>
                <a:gd name="T35" fmla="*/ 23 h 18"/>
                <a:gd name="T36" fmla="*/ 9 w 22"/>
                <a:gd name="T37" fmla="*/ 23 h 18"/>
                <a:gd name="T38" fmla="*/ 8 w 22"/>
                <a:gd name="T39" fmla="*/ 23 h 18"/>
                <a:gd name="T40" fmla="*/ 8 w 22"/>
                <a:gd name="T41" fmla="*/ 23 h 18"/>
                <a:gd name="T42" fmla="*/ 8 w 22"/>
                <a:gd name="T43" fmla="*/ 23 h 18"/>
                <a:gd name="T44" fmla="*/ 6 w 22"/>
                <a:gd name="T45" fmla="*/ 23 h 18"/>
                <a:gd name="T46" fmla="*/ 6 w 22"/>
                <a:gd name="T47" fmla="*/ 23 h 18"/>
                <a:gd name="T48" fmla="*/ 6 w 22"/>
                <a:gd name="T49" fmla="*/ 23 h 18"/>
                <a:gd name="T50" fmla="*/ 6 w 22"/>
                <a:gd name="T51" fmla="*/ 23 h 18"/>
                <a:gd name="T52" fmla="*/ 5 w 22"/>
                <a:gd name="T53" fmla="*/ 23 h 18"/>
                <a:gd name="T54" fmla="*/ 5 w 22"/>
                <a:gd name="T55" fmla="*/ 23 h 18"/>
                <a:gd name="T56" fmla="*/ 5 w 22"/>
                <a:gd name="T57" fmla="*/ 23 h 18"/>
                <a:gd name="T58" fmla="*/ 5 w 22"/>
                <a:gd name="T59" fmla="*/ 21 h 18"/>
                <a:gd name="T60" fmla="*/ 5 w 22"/>
                <a:gd name="T61" fmla="*/ 21 h 18"/>
                <a:gd name="T62" fmla="*/ 5 w 22"/>
                <a:gd name="T63" fmla="*/ 21 h 18"/>
                <a:gd name="T64" fmla="*/ 5 w 22"/>
                <a:gd name="T65" fmla="*/ 21 h 18"/>
                <a:gd name="T66" fmla="*/ 3 w 22"/>
                <a:gd name="T67" fmla="*/ 21 h 18"/>
                <a:gd name="T68" fmla="*/ 3 w 22"/>
                <a:gd name="T69" fmla="*/ 23 h 18"/>
                <a:gd name="T70" fmla="*/ 3 w 22"/>
                <a:gd name="T71" fmla="*/ 23 h 18"/>
                <a:gd name="T72" fmla="*/ 3 w 22"/>
                <a:gd name="T73" fmla="*/ 23 h 18"/>
                <a:gd name="T74" fmla="*/ 3 w 22"/>
                <a:gd name="T75" fmla="*/ 21 h 18"/>
                <a:gd name="T76" fmla="*/ 3 w 22"/>
                <a:gd name="T77" fmla="*/ 20 h 18"/>
                <a:gd name="T78" fmla="*/ 3 w 22"/>
                <a:gd name="T79" fmla="*/ 17 h 18"/>
                <a:gd name="T80" fmla="*/ 3 w 22"/>
                <a:gd name="T81" fmla="*/ 15 h 18"/>
                <a:gd name="T82" fmla="*/ 2 w 22"/>
                <a:gd name="T83" fmla="*/ 5 h 18"/>
                <a:gd name="T84" fmla="*/ 0 w 22"/>
                <a:gd name="T85" fmla="*/ 2 h 18"/>
                <a:gd name="T86" fmla="*/ 3 w 22"/>
                <a:gd name="T87" fmla="*/ 0 h 18"/>
                <a:gd name="T88" fmla="*/ 6 w 22"/>
                <a:gd name="T89" fmla="*/ 0 h 18"/>
                <a:gd name="T90" fmla="*/ 17 w 22"/>
                <a:gd name="T91" fmla="*/ 0 h 18"/>
                <a:gd name="T92" fmla="*/ 20 w 22"/>
                <a:gd name="T93" fmla="*/ 0 h 18"/>
                <a:gd name="T94" fmla="*/ 31 w 22"/>
                <a:gd name="T95" fmla="*/ 0 h 18"/>
                <a:gd name="T96" fmla="*/ 34 w 22"/>
                <a:gd name="T97" fmla="*/ 0 h 1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"/>
                <a:gd name="T148" fmla="*/ 0 h 18"/>
                <a:gd name="T149" fmla="*/ 22 w 22"/>
                <a:gd name="T150" fmla="*/ 18 h 1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" h="18">
                  <a:moveTo>
                    <a:pt x="22" y="0"/>
                  </a:moveTo>
                  <a:cubicBezTo>
                    <a:pt x="22" y="6"/>
                    <a:pt x="22" y="12"/>
                    <a:pt x="21" y="18"/>
                  </a:cubicBezTo>
                  <a:cubicBezTo>
                    <a:pt x="21" y="18"/>
                    <a:pt x="20" y="18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3" y="18"/>
                    <a:pt x="12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5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0" name="Freeform 10999" descr="© INSCALE GmbH, 05.05.2010&#10;http://www.presentationload.com/">
              <a:extLst>
                <a:ext uri="{FF2B5EF4-FFF2-40B4-BE49-F238E27FC236}">
                  <a16:creationId xmlns:a16="http://schemas.microsoft.com/office/drawing/2014/main" id="{043DC100-4207-5A42-A309-E888B48A3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774"/>
              <a:ext cx="46" cy="59"/>
            </a:xfrm>
            <a:custGeom>
              <a:avLst/>
              <a:gdLst>
                <a:gd name="T0" fmla="*/ 15 w 30"/>
                <a:gd name="T1" fmla="*/ 2 h 38"/>
                <a:gd name="T2" fmla="*/ 15 w 30"/>
                <a:gd name="T3" fmla="*/ 2 h 38"/>
                <a:gd name="T4" fmla="*/ 17 w 30"/>
                <a:gd name="T5" fmla="*/ 5 h 38"/>
                <a:gd name="T6" fmla="*/ 18 w 30"/>
                <a:gd name="T7" fmla="*/ 5 h 38"/>
                <a:gd name="T8" fmla="*/ 18 w 30"/>
                <a:gd name="T9" fmla="*/ 5 h 38"/>
                <a:gd name="T10" fmla="*/ 20 w 30"/>
                <a:gd name="T11" fmla="*/ 5 h 38"/>
                <a:gd name="T12" fmla="*/ 20 w 30"/>
                <a:gd name="T13" fmla="*/ 5 h 38"/>
                <a:gd name="T14" fmla="*/ 21 w 30"/>
                <a:gd name="T15" fmla="*/ 5 h 38"/>
                <a:gd name="T16" fmla="*/ 21 w 30"/>
                <a:gd name="T17" fmla="*/ 12 h 38"/>
                <a:gd name="T18" fmla="*/ 21 w 30"/>
                <a:gd name="T19" fmla="*/ 19 h 38"/>
                <a:gd name="T20" fmla="*/ 23 w 30"/>
                <a:gd name="T21" fmla="*/ 20 h 38"/>
                <a:gd name="T22" fmla="*/ 26 w 30"/>
                <a:gd name="T23" fmla="*/ 25 h 38"/>
                <a:gd name="T24" fmla="*/ 32 w 30"/>
                <a:gd name="T25" fmla="*/ 31 h 38"/>
                <a:gd name="T26" fmla="*/ 46 w 30"/>
                <a:gd name="T27" fmla="*/ 39 h 38"/>
                <a:gd name="T28" fmla="*/ 28 w 30"/>
                <a:gd name="T29" fmla="*/ 59 h 38"/>
                <a:gd name="T30" fmla="*/ 26 w 30"/>
                <a:gd name="T31" fmla="*/ 56 h 38"/>
                <a:gd name="T32" fmla="*/ 26 w 30"/>
                <a:gd name="T33" fmla="*/ 54 h 38"/>
                <a:gd name="T34" fmla="*/ 26 w 30"/>
                <a:gd name="T35" fmla="*/ 53 h 38"/>
                <a:gd name="T36" fmla="*/ 25 w 30"/>
                <a:gd name="T37" fmla="*/ 53 h 38"/>
                <a:gd name="T38" fmla="*/ 25 w 30"/>
                <a:gd name="T39" fmla="*/ 53 h 38"/>
                <a:gd name="T40" fmla="*/ 23 w 30"/>
                <a:gd name="T41" fmla="*/ 51 h 38"/>
                <a:gd name="T42" fmla="*/ 23 w 30"/>
                <a:gd name="T43" fmla="*/ 50 h 38"/>
                <a:gd name="T44" fmla="*/ 21 w 30"/>
                <a:gd name="T45" fmla="*/ 50 h 38"/>
                <a:gd name="T46" fmla="*/ 20 w 30"/>
                <a:gd name="T47" fmla="*/ 48 h 38"/>
                <a:gd name="T48" fmla="*/ 20 w 30"/>
                <a:gd name="T49" fmla="*/ 48 h 38"/>
                <a:gd name="T50" fmla="*/ 15 w 30"/>
                <a:gd name="T51" fmla="*/ 43 h 38"/>
                <a:gd name="T52" fmla="*/ 15 w 30"/>
                <a:gd name="T53" fmla="*/ 45 h 38"/>
                <a:gd name="T54" fmla="*/ 14 w 30"/>
                <a:gd name="T55" fmla="*/ 43 h 38"/>
                <a:gd name="T56" fmla="*/ 14 w 30"/>
                <a:gd name="T57" fmla="*/ 43 h 38"/>
                <a:gd name="T58" fmla="*/ 12 w 30"/>
                <a:gd name="T59" fmla="*/ 43 h 38"/>
                <a:gd name="T60" fmla="*/ 6 w 30"/>
                <a:gd name="T61" fmla="*/ 31 h 38"/>
                <a:gd name="T62" fmla="*/ 5 w 30"/>
                <a:gd name="T63" fmla="*/ 31 h 38"/>
                <a:gd name="T64" fmla="*/ 5 w 30"/>
                <a:gd name="T65" fmla="*/ 31 h 38"/>
                <a:gd name="T66" fmla="*/ 2 w 30"/>
                <a:gd name="T67" fmla="*/ 28 h 38"/>
                <a:gd name="T68" fmla="*/ 2 w 30"/>
                <a:gd name="T69" fmla="*/ 26 h 38"/>
                <a:gd name="T70" fmla="*/ 5 w 30"/>
                <a:gd name="T71" fmla="*/ 22 h 38"/>
                <a:gd name="T72" fmla="*/ 6 w 30"/>
                <a:gd name="T73" fmla="*/ 19 h 38"/>
                <a:gd name="T74" fmla="*/ 9 w 30"/>
                <a:gd name="T75" fmla="*/ 8 h 38"/>
                <a:gd name="T76" fmla="*/ 11 w 30"/>
                <a:gd name="T77" fmla="*/ 6 h 38"/>
                <a:gd name="T78" fmla="*/ 11 w 30"/>
                <a:gd name="T79" fmla="*/ 6 h 38"/>
                <a:gd name="T80" fmla="*/ 11 w 30"/>
                <a:gd name="T81" fmla="*/ 5 h 38"/>
                <a:gd name="T82" fmla="*/ 11 w 30"/>
                <a:gd name="T83" fmla="*/ 5 h 38"/>
                <a:gd name="T84" fmla="*/ 11 w 30"/>
                <a:gd name="T85" fmla="*/ 5 h 38"/>
                <a:gd name="T86" fmla="*/ 12 w 30"/>
                <a:gd name="T87" fmla="*/ 3 h 38"/>
                <a:gd name="T88" fmla="*/ 15 w 30"/>
                <a:gd name="T89" fmla="*/ 0 h 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0"/>
                <a:gd name="T136" fmla="*/ 0 h 38"/>
                <a:gd name="T137" fmla="*/ 30 w 30"/>
                <a:gd name="T138" fmla="*/ 38 h 3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0" h="38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5" y="5"/>
                    <a:pt x="14" y="7"/>
                    <a:pt x="14" y="8"/>
                  </a:cubicBezTo>
                  <a:cubicBezTo>
                    <a:pt x="14" y="9"/>
                    <a:pt x="14" y="9"/>
                    <a:pt x="13" y="10"/>
                  </a:cubicBezTo>
                  <a:cubicBezTo>
                    <a:pt x="13" y="10"/>
                    <a:pt x="13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8"/>
                    <a:pt x="20" y="19"/>
                    <a:pt x="21" y="20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5" y="23"/>
                    <a:pt x="28" y="25"/>
                    <a:pt x="30" y="25"/>
                  </a:cubicBezTo>
                  <a:cubicBezTo>
                    <a:pt x="27" y="31"/>
                    <a:pt x="26" y="36"/>
                    <a:pt x="19" y="38"/>
                  </a:cubicBezTo>
                  <a:cubicBezTo>
                    <a:pt x="18" y="38"/>
                    <a:pt x="20" y="38"/>
                    <a:pt x="18" y="38"/>
                  </a:cubicBezTo>
                  <a:cubicBezTo>
                    <a:pt x="18" y="37"/>
                    <a:pt x="18" y="37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5" y="33"/>
                    <a:pt x="15" y="33"/>
                    <a:pt x="14" y="33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0"/>
                    <a:pt x="11" y="29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7" y="25"/>
                    <a:pt x="6" y="24"/>
                  </a:cubicBezTo>
                  <a:cubicBezTo>
                    <a:pt x="4" y="23"/>
                    <a:pt x="5" y="22"/>
                    <a:pt x="4" y="20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2" y="16"/>
                    <a:pt x="2" y="15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0"/>
                    <a:pt x="5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1" name="Freeform 11000" descr="© INSCALE GmbH, 05.05.2010&#10;http://www.presentationload.com/">
              <a:extLst>
                <a:ext uri="{FF2B5EF4-FFF2-40B4-BE49-F238E27FC236}">
                  <a16:creationId xmlns:a16="http://schemas.microsoft.com/office/drawing/2014/main" id="{D819C2BB-3AF4-4247-BDA9-F6822FC61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778"/>
              <a:ext cx="25" cy="27"/>
            </a:xfrm>
            <a:custGeom>
              <a:avLst/>
              <a:gdLst>
                <a:gd name="T0" fmla="*/ 6 w 16"/>
                <a:gd name="T1" fmla="*/ 0 h 18"/>
                <a:gd name="T2" fmla="*/ 8 w 16"/>
                <a:gd name="T3" fmla="*/ 0 h 18"/>
                <a:gd name="T4" fmla="*/ 9 w 16"/>
                <a:gd name="T5" fmla="*/ 0 h 18"/>
                <a:gd name="T6" fmla="*/ 9 w 16"/>
                <a:gd name="T7" fmla="*/ 2 h 18"/>
                <a:gd name="T8" fmla="*/ 14 w 16"/>
                <a:gd name="T9" fmla="*/ 0 h 18"/>
                <a:gd name="T10" fmla="*/ 14 w 16"/>
                <a:gd name="T11" fmla="*/ 2 h 18"/>
                <a:gd name="T12" fmla="*/ 14 w 16"/>
                <a:gd name="T13" fmla="*/ 2 h 18"/>
                <a:gd name="T14" fmla="*/ 17 w 16"/>
                <a:gd name="T15" fmla="*/ 2 h 18"/>
                <a:gd name="T16" fmla="*/ 19 w 16"/>
                <a:gd name="T17" fmla="*/ 2 h 18"/>
                <a:gd name="T18" fmla="*/ 17 w 16"/>
                <a:gd name="T19" fmla="*/ 3 h 18"/>
                <a:gd name="T20" fmla="*/ 22 w 16"/>
                <a:gd name="T21" fmla="*/ 8 h 18"/>
                <a:gd name="T22" fmla="*/ 22 w 16"/>
                <a:gd name="T23" fmla="*/ 26 h 18"/>
                <a:gd name="T24" fmla="*/ 17 w 16"/>
                <a:gd name="T25" fmla="*/ 26 h 18"/>
                <a:gd name="T26" fmla="*/ 17 w 16"/>
                <a:gd name="T27" fmla="*/ 26 h 18"/>
                <a:gd name="T28" fmla="*/ 16 w 16"/>
                <a:gd name="T29" fmla="*/ 26 h 18"/>
                <a:gd name="T30" fmla="*/ 13 w 16"/>
                <a:gd name="T31" fmla="*/ 26 h 18"/>
                <a:gd name="T32" fmla="*/ 11 w 16"/>
                <a:gd name="T33" fmla="*/ 26 h 18"/>
                <a:gd name="T34" fmla="*/ 8 w 16"/>
                <a:gd name="T35" fmla="*/ 27 h 18"/>
                <a:gd name="T36" fmla="*/ 6 w 16"/>
                <a:gd name="T37" fmla="*/ 27 h 18"/>
                <a:gd name="T38" fmla="*/ 5 w 16"/>
                <a:gd name="T39" fmla="*/ 26 h 18"/>
                <a:gd name="T40" fmla="*/ 2 w 16"/>
                <a:gd name="T41" fmla="*/ 26 h 18"/>
                <a:gd name="T42" fmla="*/ 2 w 16"/>
                <a:gd name="T43" fmla="*/ 26 h 18"/>
                <a:gd name="T44" fmla="*/ 0 w 16"/>
                <a:gd name="T45" fmla="*/ 26 h 18"/>
                <a:gd name="T46" fmla="*/ 2 w 16"/>
                <a:gd name="T47" fmla="*/ 12 h 18"/>
                <a:gd name="T48" fmla="*/ 2 w 16"/>
                <a:gd name="T49" fmla="*/ 12 h 18"/>
                <a:gd name="T50" fmla="*/ 6 w 16"/>
                <a:gd name="T51" fmla="*/ 0 h 18"/>
                <a:gd name="T52" fmla="*/ 6 w 16"/>
                <a:gd name="T53" fmla="*/ 0 h 18"/>
                <a:gd name="T54" fmla="*/ 6 w 16"/>
                <a:gd name="T55" fmla="*/ 0 h 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"/>
                <a:gd name="T85" fmla="*/ 0 h 18"/>
                <a:gd name="T86" fmla="*/ 16 w 16"/>
                <a:gd name="T87" fmla="*/ 18 h 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" h="18">
                  <a:moveTo>
                    <a:pt x="4" y="0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4"/>
                    <a:pt x="13" y="4"/>
                    <a:pt x="14" y="5"/>
                  </a:cubicBezTo>
                  <a:cubicBezTo>
                    <a:pt x="16" y="6"/>
                    <a:pt x="14" y="15"/>
                    <a:pt x="14" y="17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2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1" y="14"/>
                    <a:pt x="0" y="10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5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2" name="Freeform 11001" descr="© INSCALE GmbH, 05.05.2010&#10;http://www.presentationload.com/">
              <a:extLst>
                <a:ext uri="{FF2B5EF4-FFF2-40B4-BE49-F238E27FC236}">
                  <a16:creationId xmlns:a16="http://schemas.microsoft.com/office/drawing/2014/main" id="{725E759D-30E1-2740-A936-50FF8B53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781"/>
              <a:ext cx="40" cy="35"/>
            </a:xfrm>
            <a:custGeom>
              <a:avLst/>
              <a:gdLst>
                <a:gd name="T0" fmla="*/ 31 w 26"/>
                <a:gd name="T1" fmla="*/ 18 h 23"/>
                <a:gd name="T2" fmla="*/ 28 w 26"/>
                <a:gd name="T3" fmla="*/ 27 h 23"/>
                <a:gd name="T4" fmla="*/ 23 w 26"/>
                <a:gd name="T5" fmla="*/ 35 h 23"/>
                <a:gd name="T6" fmla="*/ 15 w 26"/>
                <a:gd name="T7" fmla="*/ 35 h 23"/>
                <a:gd name="T8" fmla="*/ 9 w 26"/>
                <a:gd name="T9" fmla="*/ 35 h 23"/>
                <a:gd name="T10" fmla="*/ 2 w 26"/>
                <a:gd name="T11" fmla="*/ 18 h 23"/>
                <a:gd name="T12" fmla="*/ 3 w 26"/>
                <a:gd name="T13" fmla="*/ 18 h 23"/>
                <a:gd name="T14" fmla="*/ 5 w 26"/>
                <a:gd name="T15" fmla="*/ 17 h 23"/>
                <a:gd name="T16" fmla="*/ 5 w 26"/>
                <a:gd name="T17" fmla="*/ 17 h 23"/>
                <a:gd name="T18" fmla="*/ 6 w 26"/>
                <a:gd name="T19" fmla="*/ 15 h 23"/>
                <a:gd name="T20" fmla="*/ 6 w 26"/>
                <a:gd name="T21" fmla="*/ 14 h 23"/>
                <a:gd name="T22" fmla="*/ 8 w 26"/>
                <a:gd name="T23" fmla="*/ 12 h 23"/>
                <a:gd name="T24" fmla="*/ 8 w 26"/>
                <a:gd name="T25" fmla="*/ 14 h 23"/>
                <a:gd name="T26" fmla="*/ 9 w 26"/>
                <a:gd name="T27" fmla="*/ 14 h 23"/>
                <a:gd name="T28" fmla="*/ 9 w 26"/>
                <a:gd name="T29" fmla="*/ 12 h 23"/>
                <a:gd name="T30" fmla="*/ 9 w 26"/>
                <a:gd name="T31" fmla="*/ 11 h 23"/>
                <a:gd name="T32" fmla="*/ 11 w 26"/>
                <a:gd name="T33" fmla="*/ 11 h 23"/>
                <a:gd name="T34" fmla="*/ 11 w 26"/>
                <a:gd name="T35" fmla="*/ 11 h 23"/>
                <a:gd name="T36" fmla="*/ 12 w 26"/>
                <a:gd name="T37" fmla="*/ 11 h 23"/>
                <a:gd name="T38" fmla="*/ 12 w 26"/>
                <a:gd name="T39" fmla="*/ 9 h 23"/>
                <a:gd name="T40" fmla="*/ 12 w 26"/>
                <a:gd name="T41" fmla="*/ 9 h 23"/>
                <a:gd name="T42" fmla="*/ 14 w 26"/>
                <a:gd name="T43" fmla="*/ 8 h 23"/>
                <a:gd name="T44" fmla="*/ 14 w 26"/>
                <a:gd name="T45" fmla="*/ 8 h 23"/>
                <a:gd name="T46" fmla="*/ 15 w 26"/>
                <a:gd name="T47" fmla="*/ 8 h 23"/>
                <a:gd name="T48" fmla="*/ 15 w 26"/>
                <a:gd name="T49" fmla="*/ 8 h 23"/>
                <a:gd name="T50" fmla="*/ 17 w 26"/>
                <a:gd name="T51" fmla="*/ 6 h 23"/>
                <a:gd name="T52" fmla="*/ 15 w 26"/>
                <a:gd name="T53" fmla="*/ 6 h 23"/>
                <a:gd name="T54" fmla="*/ 15 w 26"/>
                <a:gd name="T55" fmla="*/ 6 h 23"/>
                <a:gd name="T56" fmla="*/ 17 w 26"/>
                <a:gd name="T57" fmla="*/ 6 h 23"/>
                <a:gd name="T58" fmla="*/ 18 w 26"/>
                <a:gd name="T59" fmla="*/ 6 h 23"/>
                <a:gd name="T60" fmla="*/ 18 w 26"/>
                <a:gd name="T61" fmla="*/ 6 h 23"/>
                <a:gd name="T62" fmla="*/ 20 w 26"/>
                <a:gd name="T63" fmla="*/ 6 h 23"/>
                <a:gd name="T64" fmla="*/ 20 w 26"/>
                <a:gd name="T65" fmla="*/ 5 h 23"/>
                <a:gd name="T66" fmla="*/ 22 w 26"/>
                <a:gd name="T67" fmla="*/ 5 h 23"/>
                <a:gd name="T68" fmla="*/ 22 w 26"/>
                <a:gd name="T69" fmla="*/ 5 h 23"/>
                <a:gd name="T70" fmla="*/ 23 w 26"/>
                <a:gd name="T71" fmla="*/ 5 h 23"/>
                <a:gd name="T72" fmla="*/ 23 w 26"/>
                <a:gd name="T73" fmla="*/ 5 h 23"/>
                <a:gd name="T74" fmla="*/ 23 w 26"/>
                <a:gd name="T75" fmla="*/ 3 h 23"/>
                <a:gd name="T76" fmla="*/ 25 w 26"/>
                <a:gd name="T77" fmla="*/ 5 h 23"/>
                <a:gd name="T78" fmla="*/ 25 w 26"/>
                <a:gd name="T79" fmla="*/ 3 h 23"/>
                <a:gd name="T80" fmla="*/ 25 w 26"/>
                <a:gd name="T81" fmla="*/ 3 h 23"/>
                <a:gd name="T82" fmla="*/ 26 w 26"/>
                <a:gd name="T83" fmla="*/ 2 h 23"/>
                <a:gd name="T84" fmla="*/ 28 w 26"/>
                <a:gd name="T85" fmla="*/ 2 h 23"/>
                <a:gd name="T86" fmla="*/ 28 w 26"/>
                <a:gd name="T87" fmla="*/ 2 h 23"/>
                <a:gd name="T88" fmla="*/ 28 w 26"/>
                <a:gd name="T89" fmla="*/ 2 h 23"/>
                <a:gd name="T90" fmla="*/ 29 w 26"/>
                <a:gd name="T91" fmla="*/ 2 h 23"/>
                <a:gd name="T92" fmla="*/ 35 w 26"/>
                <a:gd name="T93" fmla="*/ 2 h 23"/>
                <a:gd name="T94" fmla="*/ 34 w 26"/>
                <a:gd name="T95" fmla="*/ 0 h 23"/>
                <a:gd name="T96" fmla="*/ 37 w 26"/>
                <a:gd name="T97" fmla="*/ 0 h 23"/>
                <a:gd name="T98" fmla="*/ 40 w 26"/>
                <a:gd name="T99" fmla="*/ 0 h 2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"/>
                <a:gd name="T151" fmla="*/ 0 h 23"/>
                <a:gd name="T152" fmla="*/ 26 w 26"/>
                <a:gd name="T153" fmla="*/ 23 h 2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" h="23">
                  <a:moveTo>
                    <a:pt x="26" y="0"/>
                  </a:moveTo>
                  <a:cubicBezTo>
                    <a:pt x="26" y="3"/>
                    <a:pt x="26" y="7"/>
                    <a:pt x="26" y="10"/>
                  </a:cubicBezTo>
                  <a:cubicBezTo>
                    <a:pt x="23" y="10"/>
                    <a:pt x="20" y="9"/>
                    <a:pt x="20" y="12"/>
                  </a:cubicBezTo>
                  <a:cubicBezTo>
                    <a:pt x="20" y="14"/>
                    <a:pt x="20" y="16"/>
                    <a:pt x="20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20" y="20"/>
                    <a:pt x="20" y="22"/>
                    <a:pt x="20" y="23"/>
                  </a:cubicBezTo>
                  <a:cubicBezTo>
                    <a:pt x="19" y="23"/>
                    <a:pt x="17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3" y="23"/>
                    <a:pt x="12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4" y="23"/>
                  </a:cubicBezTo>
                  <a:cubicBezTo>
                    <a:pt x="3" y="23"/>
                    <a:pt x="2" y="23"/>
                    <a:pt x="1" y="23"/>
                  </a:cubicBezTo>
                  <a:cubicBezTo>
                    <a:pt x="1" y="20"/>
                    <a:pt x="0" y="1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0"/>
                  </a:cubicBezTo>
                  <a:cubicBezTo>
                    <a:pt x="20" y="1"/>
                    <a:pt x="22" y="2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3" name="Freeform 11002" descr="© INSCALE GmbH, 05.05.2010&#10;http://www.presentationload.com/">
              <a:extLst>
                <a:ext uri="{FF2B5EF4-FFF2-40B4-BE49-F238E27FC236}">
                  <a16:creationId xmlns:a16="http://schemas.microsoft.com/office/drawing/2014/main" id="{DD3823EC-83AA-D24C-BF7A-69EE5708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781"/>
              <a:ext cx="33" cy="43"/>
            </a:xfrm>
            <a:custGeom>
              <a:avLst/>
              <a:gdLst>
                <a:gd name="T0" fmla="*/ 16 w 21"/>
                <a:gd name="T1" fmla="*/ 0 h 28"/>
                <a:gd name="T2" fmla="*/ 19 w 21"/>
                <a:gd name="T3" fmla="*/ 3 h 28"/>
                <a:gd name="T4" fmla="*/ 19 w 21"/>
                <a:gd name="T5" fmla="*/ 3 h 28"/>
                <a:gd name="T6" fmla="*/ 19 w 21"/>
                <a:gd name="T7" fmla="*/ 5 h 28"/>
                <a:gd name="T8" fmla="*/ 20 w 21"/>
                <a:gd name="T9" fmla="*/ 6 h 28"/>
                <a:gd name="T10" fmla="*/ 22 w 21"/>
                <a:gd name="T11" fmla="*/ 8 h 28"/>
                <a:gd name="T12" fmla="*/ 22 w 21"/>
                <a:gd name="T13" fmla="*/ 8 h 28"/>
                <a:gd name="T14" fmla="*/ 24 w 21"/>
                <a:gd name="T15" fmla="*/ 9 h 28"/>
                <a:gd name="T16" fmla="*/ 24 w 21"/>
                <a:gd name="T17" fmla="*/ 9 h 28"/>
                <a:gd name="T18" fmla="*/ 24 w 21"/>
                <a:gd name="T19" fmla="*/ 11 h 28"/>
                <a:gd name="T20" fmla="*/ 24 w 21"/>
                <a:gd name="T21" fmla="*/ 11 h 28"/>
                <a:gd name="T22" fmla="*/ 25 w 21"/>
                <a:gd name="T23" fmla="*/ 11 h 28"/>
                <a:gd name="T24" fmla="*/ 25 w 21"/>
                <a:gd name="T25" fmla="*/ 11 h 28"/>
                <a:gd name="T26" fmla="*/ 27 w 21"/>
                <a:gd name="T27" fmla="*/ 11 h 28"/>
                <a:gd name="T28" fmla="*/ 27 w 21"/>
                <a:gd name="T29" fmla="*/ 11 h 28"/>
                <a:gd name="T30" fmla="*/ 27 w 21"/>
                <a:gd name="T31" fmla="*/ 12 h 28"/>
                <a:gd name="T32" fmla="*/ 27 w 21"/>
                <a:gd name="T33" fmla="*/ 12 h 28"/>
                <a:gd name="T34" fmla="*/ 27 w 21"/>
                <a:gd name="T35" fmla="*/ 12 h 28"/>
                <a:gd name="T36" fmla="*/ 28 w 21"/>
                <a:gd name="T37" fmla="*/ 12 h 28"/>
                <a:gd name="T38" fmla="*/ 28 w 21"/>
                <a:gd name="T39" fmla="*/ 12 h 28"/>
                <a:gd name="T40" fmla="*/ 28 w 21"/>
                <a:gd name="T41" fmla="*/ 12 h 28"/>
                <a:gd name="T42" fmla="*/ 28 w 21"/>
                <a:gd name="T43" fmla="*/ 12 h 28"/>
                <a:gd name="T44" fmla="*/ 28 w 21"/>
                <a:gd name="T45" fmla="*/ 12 h 28"/>
                <a:gd name="T46" fmla="*/ 31 w 21"/>
                <a:gd name="T47" fmla="*/ 14 h 28"/>
                <a:gd name="T48" fmla="*/ 31 w 21"/>
                <a:gd name="T49" fmla="*/ 15 h 28"/>
                <a:gd name="T50" fmla="*/ 31 w 21"/>
                <a:gd name="T51" fmla="*/ 15 h 28"/>
                <a:gd name="T52" fmla="*/ 31 w 21"/>
                <a:gd name="T53" fmla="*/ 15 h 28"/>
                <a:gd name="T54" fmla="*/ 33 w 21"/>
                <a:gd name="T55" fmla="*/ 17 h 28"/>
                <a:gd name="T56" fmla="*/ 33 w 21"/>
                <a:gd name="T57" fmla="*/ 17 h 28"/>
                <a:gd name="T58" fmla="*/ 33 w 21"/>
                <a:gd name="T59" fmla="*/ 18 h 28"/>
                <a:gd name="T60" fmla="*/ 33 w 21"/>
                <a:gd name="T61" fmla="*/ 18 h 28"/>
                <a:gd name="T62" fmla="*/ 33 w 21"/>
                <a:gd name="T63" fmla="*/ 20 h 28"/>
                <a:gd name="T64" fmla="*/ 33 w 21"/>
                <a:gd name="T65" fmla="*/ 22 h 28"/>
                <a:gd name="T66" fmla="*/ 30 w 21"/>
                <a:gd name="T67" fmla="*/ 26 h 28"/>
                <a:gd name="T68" fmla="*/ 30 w 21"/>
                <a:gd name="T69" fmla="*/ 35 h 28"/>
                <a:gd name="T70" fmla="*/ 20 w 21"/>
                <a:gd name="T71" fmla="*/ 43 h 28"/>
                <a:gd name="T72" fmla="*/ 14 w 21"/>
                <a:gd name="T73" fmla="*/ 41 h 28"/>
                <a:gd name="T74" fmla="*/ 9 w 21"/>
                <a:gd name="T75" fmla="*/ 43 h 28"/>
                <a:gd name="T76" fmla="*/ 5 w 21"/>
                <a:gd name="T77" fmla="*/ 43 h 28"/>
                <a:gd name="T78" fmla="*/ 6 w 21"/>
                <a:gd name="T79" fmla="*/ 41 h 28"/>
                <a:gd name="T80" fmla="*/ 6 w 21"/>
                <a:gd name="T81" fmla="*/ 38 h 28"/>
                <a:gd name="T82" fmla="*/ 6 w 21"/>
                <a:gd name="T83" fmla="*/ 37 h 28"/>
                <a:gd name="T84" fmla="*/ 6 w 21"/>
                <a:gd name="T85" fmla="*/ 34 h 28"/>
                <a:gd name="T86" fmla="*/ 5 w 21"/>
                <a:gd name="T87" fmla="*/ 31 h 28"/>
                <a:gd name="T88" fmla="*/ 3 w 21"/>
                <a:gd name="T89" fmla="*/ 25 h 28"/>
                <a:gd name="T90" fmla="*/ 0 w 21"/>
                <a:gd name="T91" fmla="*/ 25 h 28"/>
                <a:gd name="T92" fmla="*/ 2 w 21"/>
                <a:gd name="T93" fmla="*/ 6 h 28"/>
                <a:gd name="T94" fmla="*/ 5 w 21"/>
                <a:gd name="T95" fmla="*/ 6 h 28"/>
                <a:gd name="T96" fmla="*/ 8 w 21"/>
                <a:gd name="T97" fmla="*/ 6 h 28"/>
                <a:gd name="T98" fmla="*/ 14 w 21"/>
                <a:gd name="T99" fmla="*/ 5 h 28"/>
                <a:gd name="T100" fmla="*/ 16 w 21"/>
                <a:gd name="T101" fmla="*/ 0 h 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"/>
                <a:gd name="T154" fmla="*/ 0 h 28"/>
                <a:gd name="T155" fmla="*/ 21 w 21"/>
                <a:gd name="T156" fmla="*/ 28 h 2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" h="2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9" y="15"/>
                    <a:pt x="20" y="17"/>
                    <a:pt x="19" y="17"/>
                  </a:cubicBezTo>
                  <a:cubicBezTo>
                    <a:pt x="19" y="20"/>
                    <a:pt x="19" y="21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4"/>
                    <a:pt x="19" y="26"/>
                    <a:pt x="19" y="27"/>
                  </a:cubicBezTo>
                  <a:cubicBezTo>
                    <a:pt x="19" y="28"/>
                    <a:pt x="14" y="28"/>
                    <a:pt x="13" y="28"/>
                  </a:cubicBezTo>
                  <a:cubicBezTo>
                    <a:pt x="12" y="27"/>
                    <a:pt x="11" y="27"/>
                    <a:pt x="10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4" y="28"/>
                    <a:pt x="4" y="28"/>
                    <a:pt x="3" y="28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1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0" y="7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9" y="3"/>
                  </a:cubicBezTo>
                  <a:cubicBezTo>
                    <a:pt x="10" y="3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4" name="Freeform 11003" descr="© INSCALE GmbH, 05.05.2010&#10;http://www.presentationload.com/">
              <a:extLst>
                <a:ext uri="{FF2B5EF4-FFF2-40B4-BE49-F238E27FC236}">
                  <a16:creationId xmlns:a16="http://schemas.microsoft.com/office/drawing/2014/main" id="{C912B5B0-543E-994A-AA28-0FE9343FE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781"/>
              <a:ext cx="46" cy="61"/>
            </a:xfrm>
            <a:custGeom>
              <a:avLst/>
              <a:gdLst>
                <a:gd name="T0" fmla="*/ 14 w 30"/>
                <a:gd name="T1" fmla="*/ 0 h 40"/>
                <a:gd name="T2" fmla="*/ 18 w 30"/>
                <a:gd name="T3" fmla="*/ 3 h 40"/>
                <a:gd name="T4" fmla="*/ 28 w 30"/>
                <a:gd name="T5" fmla="*/ 5 h 40"/>
                <a:gd name="T6" fmla="*/ 31 w 30"/>
                <a:gd name="T7" fmla="*/ 6 h 40"/>
                <a:gd name="T8" fmla="*/ 34 w 30"/>
                <a:gd name="T9" fmla="*/ 8 h 40"/>
                <a:gd name="T10" fmla="*/ 40 w 30"/>
                <a:gd name="T11" fmla="*/ 9 h 40"/>
                <a:gd name="T12" fmla="*/ 44 w 30"/>
                <a:gd name="T13" fmla="*/ 15 h 40"/>
                <a:gd name="T14" fmla="*/ 40 w 30"/>
                <a:gd name="T15" fmla="*/ 23 h 40"/>
                <a:gd name="T16" fmla="*/ 40 w 30"/>
                <a:gd name="T17" fmla="*/ 50 h 40"/>
                <a:gd name="T18" fmla="*/ 38 w 30"/>
                <a:gd name="T19" fmla="*/ 61 h 40"/>
                <a:gd name="T20" fmla="*/ 38 w 30"/>
                <a:gd name="T21" fmla="*/ 61 h 40"/>
                <a:gd name="T22" fmla="*/ 37 w 30"/>
                <a:gd name="T23" fmla="*/ 59 h 40"/>
                <a:gd name="T24" fmla="*/ 37 w 30"/>
                <a:gd name="T25" fmla="*/ 59 h 40"/>
                <a:gd name="T26" fmla="*/ 34 w 30"/>
                <a:gd name="T27" fmla="*/ 56 h 40"/>
                <a:gd name="T28" fmla="*/ 32 w 30"/>
                <a:gd name="T29" fmla="*/ 55 h 40"/>
                <a:gd name="T30" fmla="*/ 32 w 30"/>
                <a:gd name="T31" fmla="*/ 55 h 40"/>
                <a:gd name="T32" fmla="*/ 29 w 30"/>
                <a:gd name="T33" fmla="*/ 50 h 40"/>
                <a:gd name="T34" fmla="*/ 28 w 30"/>
                <a:gd name="T35" fmla="*/ 49 h 40"/>
                <a:gd name="T36" fmla="*/ 28 w 30"/>
                <a:gd name="T37" fmla="*/ 49 h 40"/>
                <a:gd name="T38" fmla="*/ 28 w 30"/>
                <a:gd name="T39" fmla="*/ 49 h 40"/>
                <a:gd name="T40" fmla="*/ 26 w 30"/>
                <a:gd name="T41" fmla="*/ 47 h 40"/>
                <a:gd name="T42" fmla="*/ 26 w 30"/>
                <a:gd name="T43" fmla="*/ 47 h 40"/>
                <a:gd name="T44" fmla="*/ 25 w 30"/>
                <a:gd name="T45" fmla="*/ 47 h 40"/>
                <a:gd name="T46" fmla="*/ 25 w 30"/>
                <a:gd name="T47" fmla="*/ 46 h 40"/>
                <a:gd name="T48" fmla="*/ 23 w 30"/>
                <a:gd name="T49" fmla="*/ 46 h 40"/>
                <a:gd name="T50" fmla="*/ 23 w 30"/>
                <a:gd name="T51" fmla="*/ 46 h 40"/>
                <a:gd name="T52" fmla="*/ 21 w 30"/>
                <a:gd name="T53" fmla="*/ 44 h 40"/>
                <a:gd name="T54" fmla="*/ 21 w 30"/>
                <a:gd name="T55" fmla="*/ 44 h 40"/>
                <a:gd name="T56" fmla="*/ 20 w 30"/>
                <a:gd name="T57" fmla="*/ 43 h 40"/>
                <a:gd name="T58" fmla="*/ 20 w 30"/>
                <a:gd name="T59" fmla="*/ 43 h 40"/>
                <a:gd name="T60" fmla="*/ 18 w 30"/>
                <a:gd name="T61" fmla="*/ 41 h 40"/>
                <a:gd name="T62" fmla="*/ 18 w 30"/>
                <a:gd name="T63" fmla="*/ 41 h 40"/>
                <a:gd name="T64" fmla="*/ 17 w 30"/>
                <a:gd name="T65" fmla="*/ 41 h 40"/>
                <a:gd name="T66" fmla="*/ 17 w 30"/>
                <a:gd name="T67" fmla="*/ 41 h 40"/>
                <a:gd name="T68" fmla="*/ 15 w 30"/>
                <a:gd name="T69" fmla="*/ 40 h 40"/>
                <a:gd name="T70" fmla="*/ 14 w 30"/>
                <a:gd name="T71" fmla="*/ 40 h 40"/>
                <a:gd name="T72" fmla="*/ 14 w 30"/>
                <a:gd name="T73" fmla="*/ 40 h 40"/>
                <a:gd name="T74" fmla="*/ 12 w 30"/>
                <a:gd name="T75" fmla="*/ 38 h 40"/>
                <a:gd name="T76" fmla="*/ 12 w 30"/>
                <a:gd name="T77" fmla="*/ 38 h 40"/>
                <a:gd name="T78" fmla="*/ 11 w 30"/>
                <a:gd name="T79" fmla="*/ 37 h 40"/>
                <a:gd name="T80" fmla="*/ 11 w 30"/>
                <a:gd name="T81" fmla="*/ 37 h 40"/>
                <a:gd name="T82" fmla="*/ 9 w 30"/>
                <a:gd name="T83" fmla="*/ 37 h 40"/>
                <a:gd name="T84" fmla="*/ 9 w 30"/>
                <a:gd name="T85" fmla="*/ 37 h 40"/>
                <a:gd name="T86" fmla="*/ 8 w 30"/>
                <a:gd name="T87" fmla="*/ 35 h 40"/>
                <a:gd name="T88" fmla="*/ 8 w 30"/>
                <a:gd name="T89" fmla="*/ 35 h 40"/>
                <a:gd name="T90" fmla="*/ 8 w 30"/>
                <a:gd name="T91" fmla="*/ 34 h 40"/>
                <a:gd name="T92" fmla="*/ 6 w 30"/>
                <a:gd name="T93" fmla="*/ 32 h 40"/>
                <a:gd name="T94" fmla="*/ 5 w 30"/>
                <a:gd name="T95" fmla="*/ 31 h 40"/>
                <a:gd name="T96" fmla="*/ 0 w 30"/>
                <a:gd name="T97" fmla="*/ 26 h 40"/>
                <a:gd name="T98" fmla="*/ 12 w 30"/>
                <a:gd name="T99" fmla="*/ 0 h 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0"/>
                <a:gd name="T151" fmla="*/ 0 h 40"/>
                <a:gd name="T152" fmla="*/ 30 w 30"/>
                <a:gd name="T153" fmla="*/ 40 h 4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0" h="40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6"/>
                    <a:pt x="27" y="7"/>
                    <a:pt x="27" y="8"/>
                  </a:cubicBezTo>
                  <a:cubicBezTo>
                    <a:pt x="28" y="8"/>
                    <a:pt x="29" y="9"/>
                    <a:pt x="29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28" y="10"/>
                    <a:pt x="30" y="14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5"/>
                    <a:pt x="27" y="16"/>
                    <a:pt x="26" y="15"/>
                  </a:cubicBezTo>
                  <a:cubicBezTo>
                    <a:pt x="26" y="18"/>
                    <a:pt x="26" y="21"/>
                    <a:pt x="26" y="23"/>
                  </a:cubicBezTo>
                  <a:cubicBezTo>
                    <a:pt x="26" y="25"/>
                    <a:pt x="26" y="32"/>
                    <a:pt x="25" y="32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5" y="33"/>
                    <a:pt x="26" y="33"/>
                    <a:pt x="26" y="33"/>
                  </a:cubicBezTo>
                  <a:cubicBezTo>
                    <a:pt x="26" y="35"/>
                    <a:pt x="26" y="37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0" y="36"/>
                  </a:cubicBez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3" y="29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5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0" y="18"/>
                    <a:pt x="0" y="18"/>
                    <a:pt x="0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6"/>
                    <a:pt x="2" y="14"/>
                    <a:pt x="2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8" y="7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5" name="Freeform 11004" descr="© INSCALE GmbH, 05.05.2010&#10;http://www.presentationload.com/">
              <a:extLst>
                <a:ext uri="{FF2B5EF4-FFF2-40B4-BE49-F238E27FC236}">
                  <a16:creationId xmlns:a16="http://schemas.microsoft.com/office/drawing/2014/main" id="{70459AFB-7A63-9C4C-8627-809347314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785"/>
              <a:ext cx="40" cy="39"/>
            </a:xfrm>
            <a:custGeom>
              <a:avLst/>
              <a:gdLst>
                <a:gd name="T0" fmla="*/ 34 w 26"/>
                <a:gd name="T1" fmla="*/ 0 h 25"/>
                <a:gd name="T2" fmla="*/ 34 w 26"/>
                <a:gd name="T3" fmla="*/ 20 h 25"/>
                <a:gd name="T4" fmla="*/ 34 w 26"/>
                <a:gd name="T5" fmla="*/ 20 h 25"/>
                <a:gd name="T6" fmla="*/ 37 w 26"/>
                <a:gd name="T7" fmla="*/ 20 h 25"/>
                <a:gd name="T8" fmla="*/ 37 w 26"/>
                <a:gd name="T9" fmla="*/ 22 h 25"/>
                <a:gd name="T10" fmla="*/ 38 w 26"/>
                <a:gd name="T11" fmla="*/ 27 h 25"/>
                <a:gd name="T12" fmla="*/ 38 w 26"/>
                <a:gd name="T13" fmla="*/ 27 h 25"/>
                <a:gd name="T14" fmla="*/ 40 w 26"/>
                <a:gd name="T15" fmla="*/ 30 h 25"/>
                <a:gd name="T16" fmla="*/ 40 w 26"/>
                <a:gd name="T17" fmla="*/ 33 h 25"/>
                <a:gd name="T18" fmla="*/ 40 w 26"/>
                <a:gd name="T19" fmla="*/ 33 h 25"/>
                <a:gd name="T20" fmla="*/ 40 w 26"/>
                <a:gd name="T21" fmla="*/ 33 h 25"/>
                <a:gd name="T22" fmla="*/ 40 w 26"/>
                <a:gd name="T23" fmla="*/ 34 h 25"/>
                <a:gd name="T24" fmla="*/ 40 w 26"/>
                <a:gd name="T25" fmla="*/ 34 h 25"/>
                <a:gd name="T26" fmla="*/ 40 w 26"/>
                <a:gd name="T27" fmla="*/ 37 h 25"/>
                <a:gd name="T28" fmla="*/ 40 w 26"/>
                <a:gd name="T29" fmla="*/ 37 h 25"/>
                <a:gd name="T30" fmla="*/ 38 w 26"/>
                <a:gd name="T31" fmla="*/ 39 h 25"/>
                <a:gd name="T32" fmla="*/ 37 w 26"/>
                <a:gd name="T33" fmla="*/ 39 h 25"/>
                <a:gd name="T34" fmla="*/ 35 w 26"/>
                <a:gd name="T35" fmla="*/ 36 h 25"/>
                <a:gd name="T36" fmla="*/ 34 w 26"/>
                <a:gd name="T37" fmla="*/ 39 h 25"/>
                <a:gd name="T38" fmla="*/ 34 w 26"/>
                <a:gd name="T39" fmla="*/ 36 h 25"/>
                <a:gd name="T40" fmla="*/ 32 w 26"/>
                <a:gd name="T41" fmla="*/ 37 h 25"/>
                <a:gd name="T42" fmla="*/ 32 w 26"/>
                <a:gd name="T43" fmla="*/ 36 h 25"/>
                <a:gd name="T44" fmla="*/ 31 w 26"/>
                <a:gd name="T45" fmla="*/ 36 h 25"/>
                <a:gd name="T46" fmla="*/ 29 w 26"/>
                <a:gd name="T47" fmla="*/ 36 h 25"/>
                <a:gd name="T48" fmla="*/ 29 w 26"/>
                <a:gd name="T49" fmla="*/ 36 h 25"/>
                <a:gd name="T50" fmla="*/ 26 w 26"/>
                <a:gd name="T51" fmla="*/ 39 h 25"/>
                <a:gd name="T52" fmla="*/ 25 w 26"/>
                <a:gd name="T53" fmla="*/ 39 h 25"/>
                <a:gd name="T54" fmla="*/ 25 w 26"/>
                <a:gd name="T55" fmla="*/ 39 h 25"/>
                <a:gd name="T56" fmla="*/ 23 w 26"/>
                <a:gd name="T57" fmla="*/ 39 h 25"/>
                <a:gd name="T58" fmla="*/ 23 w 26"/>
                <a:gd name="T59" fmla="*/ 39 h 25"/>
                <a:gd name="T60" fmla="*/ 23 w 26"/>
                <a:gd name="T61" fmla="*/ 39 h 25"/>
                <a:gd name="T62" fmla="*/ 15 w 26"/>
                <a:gd name="T63" fmla="*/ 39 h 25"/>
                <a:gd name="T64" fmla="*/ 14 w 26"/>
                <a:gd name="T65" fmla="*/ 39 h 25"/>
                <a:gd name="T66" fmla="*/ 12 w 26"/>
                <a:gd name="T67" fmla="*/ 39 h 25"/>
                <a:gd name="T68" fmla="*/ 9 w 26"/>
                <a:gd name="T69" fmla="*/ 39 h 25"/>
                <a:gd name="T70" fmla="*/ 8 w 26"/>
                <a:gd name="T71" fmla="*/ 39 h 25"/>
                <a:gd name="T72" fmla="*/ 2 w 26"/>
                <a:gd name="T73" fmla="*/ 34 h 25"/>
                <a:gd name="T74" fmla="*/ 2 w 26"/>
                <a:gd name="T75" fmla="*/ 31 h 25"/>
                <a:gd name="T76" fmla="*/ 0 w 26"/>
                <a:gd name="T77" fmla="*/ 27 h 25"/>
                <a:gd name="T78" fmla="*/ 0 w 26"/>
                <a:gd name="T79" fmla="*/ 19 h 25"/>
                <a:gd name="T80" fmla="*/ 5 w 26"/>
                <a:gd name="T81" fmla="*/ 19 h 25"/>
                <a:gd name="T82" fmla="*/ 6 w 26"/>
                <a:gd name="T83" fmla="*/ 0 h 25"/>
                <a:gd name="T84" fmla="*/ 14 w 26"/>
                <a:gd name="T85" fmla="*/ 0 h 25"/>
                <a:gd name="T86" fmla="*/ 15 w 26"/>
                <a:gd name="T87" fmla="*/ 0 h 25"/>
                <a:gd name="T88" fmla="*/ 20 w 26"/>
                <a:gd name="T89" fmla="*/ 0 h 25"/>
                <a:gd name="T90" fmla="*/ 25 w 26"/>
                <a:gd name="T91" fmla="*/ 2 h 25"/>
                <a:gd name="T92" fmla="*/ 26 w 26"/>
                <a:gd name="T93" fmla="*/ 2 h 25"/>
                <a:gd name="T94" fmla="*/ 26 w 26"/>
                <a:gd name="T95" fmla="*/ 0 h 25"/>
                <a:gd name="T96" fmla="*/ 28 w 26"/>
                <a:gd name="T97" fmla="*/ 0 h 25"/>
                <a:gd name="T98" fmla="*/ 31 w 26"/>
                <a:gd name="T99" fmla="*/ 0 h 25"/>
                <a:gd name="T100" fmla="*/ 32 w 26"/>
                <a:gd name="T101" fmla="*/ 0 h 25"/>
                <a:gd name="T102" fmla="*/ 34 w 26"/>
                <a:gd name="T103" fmla="*/ 0 h 25"/>
                <a:gd name="T104" fmla="*/ 34 w 26"/>
                <a:gd name="T105" fmla="*/ 0 h 25"/>
                <a:gd name="T106" fmla="*/ 34 w 26"/>
                <a:gd name="T107" fmla="*/ 0 h 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6"/>
                <a:gd name="T163" fmla="*/ 0 h 25"/>
                <a:gd name="T164" fmla="*/ 26 w 26"/>
                <a:gd name="T165" fmla="*/ 25 h 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6" h="25">
                  <a:moveTo>
                    <a:pt x="22" y="0"/>
                  </a:moveTo>
                  <a:cubicBezTo>
                    <a:pt x="22" y="4"/>
                    <a:pt x="22" y="9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5" y="15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6" y="18"/>
                    <a:pt x="26" y="19"/>
                  </a:cubicBezTo>
                  <a:cubicBezTo>
                    <a:pt x="26" y="19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4" y="24"/>
                    <a:pt x="24" y="25"/>
                  </a:cubicBezTo>
                  <a:cubicBezTo>
                    <a:pt x="24" y="24"/>
                    <a:pt x="24" y="23"/>
                    <a:pt x="23" y="23"/>
                  </a:cubicBezTo>
                  <a:cubicBezTo>
                    <a:pt x="23" y="24"/>
                    <a:pt x="23" y="25"/>
                    <a:pt x="22" y="25"/>
                  </a:cubicBezTo>
                  <a:cubicBezTo>
                    <a:pt x="23" y="24"/>
                    <a:pt x="23" y="23"/>
                    <a:pt x="22" y="23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5"/>
                    <a:pt x="18" y="25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2" y="25"/>
                    <a:pt x="1" y="25"/>
                    <a:pt x="1" y="22"/>
                  </a:cubicBezTo>
                  <a:cubicBezTo>
                    <a:pt x="3" y="21"/>
                    <a:pt x="2" y="20"/>
                    <a:pt x="1" y="20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8"/>
                    <a:pt x="3" y="4"/>
                    <a:pt x="4" y="0"/>
                  </a:cubicBezTo>
                  <a:cubicBezTo>
                    <a:pt x="5" y="0"/>
                    <a:pt x="9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6" name="Freeform 11005" descr="© INSCALE GmbH, 05.05.2010&#10;http://www.presentationload.com/">
              <a:extLst>
                <a:ext uri="{FF2B5EF4-FFF2-40B4-BE49-F238E27FC236}">
                  <a16:creationId xmlns:a16="http://schemas.microsoft.com/office/drawing/2014/main" id="{0567B4C5-7899-8341-B0E1-FB797C0D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787"/>
              <a:ext cx="39" cy="37"/>
            </a:xfrm>
            <a:custGeom>
              <a:avLst/>
              <a:gdLst>
                <a:gd name="T0" fmla="*/ 0 w 25"/>
                <a:gd name="T1" fmla="*/ 2 h 24"/>
                <a:gd name="T2" fmla="*/ 5 w 25"/>
                <a:gd name="T3" fmla="*/ 0 h 24"/>
                <a:gd name="T4" fmla="*/ 5 w 25"/>
                <a:gd name="T5" fmla="*/ 0 h 24"/>
                <a:gd name="T6" fmla="*/ 14 w 25"/>
                <a:gd name="T7" fmla="*/ 0 h 24"/>
                <a:gd name="T8" fmla="*/ 23 w 25"/>
                <a:gd name="T9" fmla="*/ 0 h 24"/>
                <a:gd name="T10" fmla="*/ 39 w 25"/>
                <a:gd name="T11" fmla="*/ 2 h 24"/>
                <a:gd name="T12" fmla="*/ 39 w 25"/>
                <a:gd name="T13" fmla="*/ 3 h 24"/>
                <a:gd name="T14" fmla="*/ 39 w 25"/>
                <a:gd name="T15" fmla="*/ 6 h 24"/>
                <a:gd name="T16" fmla="*/ 39 w 25"/>
                <a:gd name="T17" fmla="*/ 8 h 24"/>
                <a:gd name="T18" fmla="*/ 39 w 25"/>
                <a:gd name="T19" fmla="*/ 8 h 24"/>
                <a:gd name="T20" fmla="*/ 37 w 25"/>
                <a:gd name="T21" fmla="*/ 8 h 24"/>
                <a:gd name="T22" fmla="*/ 37 w 25"/>
                <a:gd name="T23" fmla="*/ 9 h 24"/>
                <a:gd name="T24" fmla="*/ 36 w 25"/>
                <a:gd name="T25" fmla="*/ 9 h 24"/>
                <a:gd name="T26" fmla="*/ 36 w 25"/>
                <a:gd name="T27" fmla="*/ 11 h 24"/>
                <a:gd name="T28" fmla="*/ 36 w 25"/>
                <a:gd name="T29" fmla="*/ 9 h 24"/>
                <a:gd name="T30" fmla="*/ 36 w 25"/>
                <a:gd name="T31" fmla="*/ 9 h 24"/>
                <a:gd name="T32" fmla="*/ 34 w 25"/>
                <a:gd name="T33" fmla="*/ 14 h 24"/>
                <a:gd name="T34" fmla="*/ 34 w 25"/>
                <a:gd name="T35" fmla="*/ 14 h 24"/>
                <a:gd name="T36" fmla="*/ 34 w 25"/>
                <a:gd name="T37" fmla="*/ 14 h 24"/>
                <a:gd name="T38" fmla="*/ 33 w 25"/>
                <a:gd name="T39" fmla="*/ 14 h 24"/>
                <a:gd name="T40" fmla="*/ 33 w 25"/>
                <a:gd name="T41" fmla="*/ 14 h 24"/>
                <a:gd name="T42" fmla="*/ 33 w 25"/>
                <a:gd name="T43" fmla="*/ 14 h 24"/>
                <a:gd name="T44" fmla="*/ 33 w 25"/>
                <a:gd name="T45" fmla="*/ 15 h 24"/>
                <a:gd name="T46" fmla="*/ 33 w 25"/>
                <a:gd name="T47" fmla="*/ 15 h 24"/>
                <a:gd name="T48" fmla="*/ 33 w 25"/>
                <a:gd name="T49" fmla="*/ 17 h 24"/>
                <a:gd name="T50" fmla="*/ 33 w 25"/>
                <a:gd name="T51" fmla="*/ 20 h 24"/>
                <a:gd name="T52" fmla="*/ 31 w 25"/>
                <a:gd name="T53" fmla="*/ 22 h 24"/>
                <a:gd name="T54" fmla="*/ 30 w 25"/>
                <a:gd name="T55" fmla="*/ 25 h 24"/>
                <a:gd name="T56" fmla="*/ 30 w 25"/>
                <a:gd name="T57" fmla="*/ 26 h 24"/>
                <a:gd name="T58" fmla="*/ 31 w 25"/>
                <a:gd name="T59" fmla="*/ 32 h 24"/>
                <a:gd name="T60" fmla="*/ 30 w 25"/>
                <a:gd name="T61" fmla="*/ 32 h 24"/>
                <a:gd name="T62" fmla="*/ 30 w 25"/>
                <a:gd name="T63" fmla="*/ 34 h 24"/>
                <a:gd name="T64" fmla="*/ 30 w 25"/>
                <a:gd name="T65" fmla="*/ 34 h 24"/>
                <a:gd name="T66" fmla="*/ 23 w 25"/>
                <a:gd name="T67" fmla="*/ 35 h 24"/>
                <a:gd name="T68" fmla="*/ 5 w 25"/>
                <a:gd name="T69" fmla="*/ 35 h 24"/>
                <a:gd name="T70" fmla="*/ 3 w 25"/>
                <a:gd name="T71" fmla="*/ 29 h 24"/>
                <a:gd name="T72" fmla="*/ 5 w 25"/>
                <a:gd name="T73" fmla="*/ 15 h 24"/>
                <a:gd name="T74" fmla="*/ 8 w 25"/>
                <a:gd name="T75" fmla="*/ 14 h 24"/>
                <a:gd name="T76" fmla="*/ 8 w 25"/>
                <a:gd name="T77" fmla="*/ 12 h 24"/>
                <a:gd name="T78" fmla="*/ 8 w 25"/>
                <a:gd name="T79" fmla="*/ 12 h 24"/>
                <a:gd name="T80" fmla="*/ 8 w 25"/>
                <a:gd name="T81" fmla="*/ 11 h 24"/>
                <a:gd name="T82" fmla="*/ 8 w 25"/>
                <a:gd name="T83" fmla="*/ 11 h 24"/>
                <a:gd name="T84" fmla="*/ 8 w 25"/>
                <a:gd name="T85" fmla="*/ 11 h 24"/>
                <a:gd name="T86" fmla="*/ 6 w 25"/>
                <a:gd name="T87" fmla="*/ 9 h 24"/>
                <a:gd name="T88" fmla="*/ 6 w 25"/>
                <a:gd name="T89" fmla="*/ 9 h 24"/>
                <a:gd name="T90" fmla="*/ 6 w 25"/>
                <a:gd name="T91" fmla="*/ 8 h 24"/>
                <a:gd name="T92" fmla="*/ 5 w 25"/>
                <a:gd name="T93" fmla="*/ 6 h 24"/>
                <a:gd name="T94" fmla="*/ 3 w 25"/>
                <a:gd name="T95" fmla="*/ 6 h 24"/>
                <a:gd name="T96" fmla="*/ 3 w 25"/>
                <a:gd name="T97" fmla="*/ 6 h 24"/>
                <a:gd name="T98" fmla="*/ 3 w 25"/>
                <a:gd name="T99" fmla="*/ 6 h 24"/>
                <a:gd name="T100" fmla="*/ 3 w 25"/>
                <a:gd name="T101" fmla="*/ 6 h 24"/>
                <a:gd name="T102" fmla="*/ 3 w 25"/>
                <a:gd name="T103" fmla="*/ 6 h 24"/>
                <a:gd name="T104" fmla="*/ 2 w 25"/>
                <a:gd name="T105" fmla="*/ 6 h 24"/>
                <a:gd name="T106" fmla="*/ 2 w 25"/>
                <a:gd name="T107" fmla="*/ 6 h 24"/>
                <a:gd name="T108" fmla="*/ 2 w 25"/>
                <a:gd name="T109" fmla="*/ 6 h 24"/>
                <a:gd name="T110" fmla="*/ 2 w 25"/>
                <a:gd name="T111" fmla="*/ 5 h 24"/>
                <a:gd name="T112" fmla="*/ 2 w 25"/>
                <a:gd name="T113" fmla="*/ 5 h 24"/>
                <a:gd name="T114" fmla="*/ 0 w 25"/>
                <a:gd name="T115" fmla="*/ 5 h 24"/>
                <a:gd name="T116" fmla="*/ 0 w 25"/>
                <a:gd name="T117" fmla="*/ 5 h 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24"/>
                <a:gd name="T179" fmla="*/ 25 w 25"/>
                <a:gd name="T180" fmla="*/ 24 h 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24">
                  <a:moveTo>
                    <a:pt x="0" y="3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9" y="0"/>
                    <a:pt x="21" y="0"/>
                  </a:cubicBezTo>
                  <a:cubicBezTo>
                    <a:pt x="22" y="0"/>
                    <a:pt x="25" y="0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8"/>
                    <a:pt x="20" y="20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3"/>
                    <a:pt x="18" y="24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2" y="23"/>
                    <a:pt x="9" y="23"/>
                    <a:pt x="7" y="23"/>
                  </a:cubicBezTo>
                  <a:cubicBezTo>
                    <a:pt x="5" y="23"/>
                    <a:pt x="4" y="23"/>
                    <a:pt x="3" y="23"/>
                  </a:cubicBezTo>
                  <a:cubicBezTo>
                    <a:pt x="3" y="22"/>
                    <a:pt x="3" y="20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7"/>
                    <a:pt x="3" y="16"/>
                    <a:pt x="3" y="13"/>
                  </a:cubicBezTo>
                  <a:cubicBezTo>
                    <a:pt x="4" y="13"/>
                    <a:pt x="3" y="11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7" name="Freeform 11007" descr="© INSCALE GmbH, 05.05.2010&#10;http://www.presentationload.com/">
              <a:extLst>
                <a:ext uri="{FF2B5EF4-FFF2-40B4-BE49-F238E27FC236}">
                  <a16:creationId xmlns:a16="http://schemas.microsoft.com/office/drawing/2014/main" id="{34879988-7CA9-7141-BD00-D0D8D1CE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95"/>
              <a:ext cx="32" cy="35"/>
            </a:xfrm>
            <a:custGeom>
              <a:avLst/>
              <a:gdLst>
                <a:gd name="T0" fmla="*/ 18 w 21"/>
                <a:gd name="T1" fmla="*/ 0 h 23"/>
                <a:gd name="T2" fmla="*/ 23 w 21"/>
                <a:gd name="T3" fmla="*/ 0 h 23"/>
                <a:gd name="T4" fmla="*/ 26 w 21"/>
                <a:gd name="T5" fmla="*/ 0 h 23"/>
                <a:gd name="T6" fmla="*/ 30 w 21"/>
                <a:gd name="T7" fmla="*/ 0 h 23"/>
                <a:gd name="T8" fmla="*/ 30 w 21"/>
                <a:gd name="T9" fmla="*/ 2 h 23"/>
                <a:gd name="T10" fmla="*/ 29 w 21"/>
                <a:gd name="T11" fmla="*/ 3 h 23"/>
                <a:gd name="T12" fmla="*/ 30 w 21"/>
                <a:gd name="T13" fmla="*/ 3 h 23"/>
                <a:gd name="T14" fmla="*/ 30 w 21"/>
                <a:gd name="T15" fmla="*/ 3 h 23"/>
                <a:gd name="T16" fmla="*/ 30 w 21"/>
                <a:gd name="T17" fmla="*/ 6 h 23"/>
                <a:gd name="T18" fmla="*/ 30 w 21"/>
                <a:gd name="T19" fmla="*/ 6 h 23"/>
                <a:gd name="T20" fmla="*/ 30 w 21"/>
                <a:gd name="T21" fmla="*/ 6 h 23"/>
                <a:gd name="T22" fmla="*/ 32 w 21"/>
                <a:gd name="T23" fmla="*/ 6 h 23"/>
                <a:gd name="T24" fmla="*/ 32 w 21"/>
                <a:gd name="T25" fmla="*/ 8 h 23"/>
                <a:gd name="T26" fmla="*/ 32 w 21"/>
                <a:gd name="T27" fmla="*/ 8 h 23"/>
                <a:gd name="T28" fmla="*/ 32 w 21"/>
                <a:gd name="T29" fmla="*/ 9 h 23"/>
                <a:gd name="T30" fmla="*/ 32 w 21"/>
                <a:gd name="T31" fmla="*/ 9 h 23"/>
                <a:gd name="T32" fmla="*/ 32 w 21"/>
                <a:gd name="T33" fmla="*/ 12 h 23"/>
                <a:gd name="T34" fmla="*/ 32 w 21"/>
                <a:gd name="T35" fmla="*/ 12 h 23"/>
                <a:gd name="T36" fmla="*/ 30 w 21"/>
                <a:gd name="T37" fmla="*/ 14 h 23"/>
                <a:gd name="T38" fmla="*/ 32 w 21"/>
                <a:gd name="T39" fmla="*/ 15 h 23"/>
                <a:gd name="T40" fmla="*/ 32 w 21"/>
                <a:gd name="T41" fmla="*/ 15 h 23"/>
                <a:gd name="T42" fmla="*/ 32 w 21"/>
                <a:gd name="T43" fmla="*/ 18 h 23"/>
                <a:gd name="T44" fmla="*/ 32 w 21"/>
                <a:gd name="T45" fmla="*/ 18 h 23"/>
                <a:gd name="T46" fmla="*/ 29 w 21"/>
                <a:gd name="T47" fmla="*/ 20 h 23"/>
                <a:gd name="T48" fmla="*/ 26 w 21"/>
                <a:gd name="T49" fmla="*/ 32 h 23"/>
                <a:gd name="T50" fmla="*/ 23 w 21"/>
                <a:gd name="T51" fmla="*/ 30 h 23"/>
                <a:gd name="T52" fmla="*/ 18 w 21"/>
                <a:gd name="T53" fmla="*/ 30 h 23"/>
                <a:gd name="T54" fmla="*/ 14 w 21"/>
                <a:gd name="T55" fmla="*/ 30 h 23"/>
                <a:gd name="T56" fmla="*/ 14 w 21"/>
                <a:gd name="T57" fmla="*/ 35 h 23"/>
                <a:gd name="T58" fmla="*/ 14 w 21"/>
                <a:gd name="T59" fmla="*/ 35 h 23"/>
                <a:gd name="T60" fmla="*/ 12 w 21"/>
                <a:gd name="T61" fmla="*/ 35 h 23"/>
                <a:gd name="T62" fmla="*/ 12 w 21"/>
                <a:gd name="T63" fmla="*/ 35 h 23"/>
                <a:gd name="T64" fmla="*/ 12 w 21"/>
                <a:gd name="T65" fmla="*/ 33 h 23"/>
                <a:gd name="T66" fmla="*/ 12 w 21"/>
                <a:gd name="T67" fmla="*/ 33 h 23"/>
                <a:gd name="T68" fmla="*/ 12 w 21"/>
                <a:gd name="T69" fmla="*/ 33 h 23"/>
                <a:gd name="T70" fmla="*/ 12 w 21"/>
                <a:gd name="T71" fmla="*/ 32 h 23"/>
                <a:gd name="T72" fmla="*/ 12 w 21"/>
                <a:gd name="T73" fmla="*/ 32 h 23"/>
                <a:gd name="T74" fmla="*/ 12 w 21"/>
                <a:gd name="T75" fmla="*/ 32 h 23"/>
                <a:gd name="T76" fmla="*/ 12 w 21"/>
                <a:gd name="T77" fmla="*/ 32 h 23"/>
                <a:gd name="T78" fmla="*/ 12 w 21"/>
                <a:gd name="T79" fmla="*/ 30 h 23"/>
                <a:gd name="T80" fmla="*/ 11 w 21"/>
                <a:gd name="T81" fmla="*/ 30 h 23"/>
                <a:gd name="T82" fmla="*/ 11 w 21"/>
                <a:gd name="T83" fmla="*/ 30 h 23"/>
                <a:gd name="T84" fmla="*/ 11 w 21"/>
                <a:gd name="T85" fmla="*/ 30 h 23"/>
                <a:gd name="T86" fmla="*/ 9 w 21"/>
                <a:gd name="T87" fmla="*/ 30 h 23"/>
                <a:gd name="T88" fmla="*/ 9 w 21"/>
                <a:gd name="T89" fmla="*/ 30 h 23"/>
                <a:gd name="T90" fmla="*/ 9 w 21"/>
                <a:gd name="T91" fmla="*/ 30 h 23"/>
                <a:gd name="T92" fmla="*/ 9 w 21"/>
                <a:gd name="T93" fmla="*/ 30 h 23"/>
                <a:gd name="T94" fmla="*/ 9 w 21"/>
                <a:gd name="T95" fmla="*/ 30 h 23"/>
                <a:gd name="T96" fmla="*/ 9 w 21"/>
                <a:gd name="T97" fmla="*/ 29 h 23"/>
                <a:gd name="T98" fmla="*/ 9 w 21"/>
                <a:gd name="T99" fmla="*/ 29 h 23"/>
                <a:gd name="T100" fmla="*/ 8 w 21"/>
                <a:gd name="T101" fmla="*/ 29 h 23"/>
                <a:gd name="T102" fmla="*/ 8 w 21"/>
                <a:gd name="T103" fmla="*/ 29 h 23"/>
                <a:gd name="T104" fmla="*/ 8 w 21"/>
                <a:gd name="T105" fmla="*/ 29 h 23"/>
                <a:gd name="T106" fmla="*/ 6 w 21"/>
                <a:gd name="T107" fmla="*/ 27 h 23"/>
                <a:gd name="T108" fmla="*/ 0 w 21"/>
                <a:gd name="T109" fmla="*/ 11 h 23"/>
                <a:gd name="T110" fmla="*/ 0 w 21"/>
                <a:gd name="T111" fmla="*/ 6 h 23"/>
                <a:gd name="T112" fmla="*/ 9 w 21"/>
                <a:gd name="T113" fmla="*/ 6 h 23"/>
                <a:gd name="T114" fmla="*/ 14 w 21"/>
                <a:gd name="T115" fmla="*/ 6 h 23"/>
                <a:gd name="T116" fmla="*/ 18 w 21"/>
                <a:gd name="T117" fmla="*/ 0 h 23"/>
                <a:gd name="T118" fmla="*/ 18 w 21"/>
                <a:gd name="T119" fmla="*/ 0 h 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"/>
                <a:gd name="T181" fmla="*/ 0 h 23"/>
                <a:gd name="T182" fmla="*/ 21 w 21"/>
                <a:gd name="T183" fmla="*/ 23 h 2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" h="23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4"/>
                    <a:pt x="19" y="18"/>
                    <a:pt x="18" y="19"/>
                  </a:cubicBezTo>
                  <a:cubicBezTo>
                    <a:pt x="19" y="20"/>
                    <a:pt x="18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5" y="21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1"/>
                    <a:pt x="13" y="21"/>
                    <a:pt x="12" y="20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1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0" y="15"/>
                    <a:pt x="1" y="11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3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8" name="Freeform 11008" descr="© INSCALE GmbH, 05.05.2010&#10;http://www.presentationload.com/">
              <a:extLst>
                <a:ext uri="{FF2B5EF4-FFF2-40B4-BE49-F238E27FC236}">
                  <a16:creationId xmlns:a16="http://schemas.microsoft.com/office/drawing/2014/main" id="{5254E7CA-0760-4C4B-A6C8-475C2D8A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795"/>
              <a:ext cx="16" cy="15"/>
            </a:xfrm>
            <a:custGeom>
              <a:avLst/>
              <a:gdLst>
                <a:gd name="T0" fmla="*/ 3 w 10"/>
                <a:gd name="T1" fmla="*/ 0 h 10"/>
                <a:gd name="T2" fmla="*/ 3 w 10"/>
                <a:gd name="T3" fmla="*/ 0 h 10"/>
                <a:gd name="T4" fmla="*/ 5 w 10"/>
                <a:gd name="T5" fmla="*/ 0 h 10"/>
                <a:gd name="T6" fmla="*/ 13 w 10"/>
                <a:gd name="T7" fmla="*/ 3 h 10"/>
                <a:gd name="T8" fmla="*/ 10 w 10"/>
                <a:gd name="T9" fmla="*/ 11 h 10"/>
                <a:gd name="T10" fmla="*/ 5 w 10"/>
                <a:gd name="T11" fmla="*/ 15 h 10"/>
                <a:gd name="T12" fmla="*/ 2 w 10"/>
                <a:gd name="T13" fmla="*/ 12 h 10"/>
                <a:gd name="T14" fmla="*/ 0 w 10"/>
                <a:gd name="T15" fmla="*/ 6 h 10"/>
                <a:gd name="T16" fmla="*/ 3 w 10"/>
                <a:gd name="T17" fmla="*/ 0 h 10"/>
                <a:gd name="T18" fmla="*/ 3 w 10"/>
                <a:gd name="T19" fmla="*/ 0 h 10"/>
                <a:gd name="T20" fmla="*/ 3 w 10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0"/>
                <a:gd name="T35" fmla="*/ 10 w 10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0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3"/>
                    <a:pt x="8" y="2"/>
                  </a:cubicBezTo>
                  <a:cubicBezTo>
                    <a:pt x="10" y="3"/>
                    <a:pt x="7" y="7"/>
                    <a:pt x="6" y="7"/>
                  </a:cubicBezTo>
                  <a:cubicBezTo>
                    <a:pt x="5" y="8"/>
                    <a:pt x="3" y="10"/>
                    <a:pt x="3" y="10"/>
                  </a:cubicBezTo>
                  <a:cubicBezTo>
                    <a:pt x="2" y="10"/>
                    <a:pt x="2" y="9"/>
                    <a:pt x="1" y="8"/>
                  </a:cubicBezTo>
                  <a:cubicBezTo>
                    <a:pt x="1" y="8"/>
                    <a:pt x="0" y="4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9" name="Freeform 11009" descr="© INSCALE GmbH, 05.05.2010&#10;http://www.presentationload.com/">
              <a:extLst>
                <a:ext uri="{FF2B5EF4-FFF2-40B4-BE49-F238E27FC236}">
                  <a16:creationId xmlns:a16="http://schemas.microsoft.com/office/drawing/2014/main" id="{32341EB9-4998-3D45-9BD2-418879D1B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95"/>
              <a:ext cx="46" cy="24"/>
            </a:xfrm>
            <a:custGeom>
              <a:avLst/>
              <a:gdLst>
                <a:gd name="T0" fmla="*/ 29 w 30"/>
                <a:gd name="T1" fmla="*/ 2 h 16"/>
                <a:gd name="T2" fmla="*/ 31 w 30"/>
                <a:gd name="T3" fmla="*/ 2 h 16"/>
                <a:gd name="T4" fmla="*/ 31 w 30"/>
                <a:gd name="T5" fmla="*/ 2 h 16"/>
                <a:gd name="T6" fmla="*/ 31 w 30"/>
                <a:gd name="T7" fmla="*/ 2 h 16"/>
                <a:gd name="T8" fmla="*/ 32 w 30"/>
                <a:gd name="T9" fmla="*/ 3 h 16"/>
                <a:gd name="T10" fmla="*/ 32 w 30"/>
                <a:gd name="T11" fmla="*/ 3 h 16"/>
                <a:gd name="T12" fmla="*/ 34 w 30"/>
                <a:gd name="T13" fmla="*/ 3 h 16"/>
                <a:gd name="T14" fmla="*/ 34 w 30"/>
                <a:gd name="T15" fmla="*/ 5 h 16"/>
                <a:gd name="T16" fmla="*/ 35 w 30"/>
                <a:gd name="T17" fmla="*/ 5 h 16"/>
                <a:gd name="T18" fmla="*/ 35 w 30"/>
                <a:gd name="T19" fmla="*/ 5 h 16"/>
                <a:gd name="T20" fmla="*/ 37 w 30"/>
                <a:gd name="T21" fmla="*/ 5 h 16"/>
                <a:gd name="T22" fmla="*/ 38 w 30"/>
                <a:gd name="T23" fmla="*/ 5 h 16"/>
                <a:gd name="T24" fmla="*/ 38 w 30"/>
                <a:gd name="T25" fmla="*/ 6 h 16"/>
                <a:gd name="T26" fmla="*/ 38 w 30"/>
                <a:gd name="T27" fmla="*/ 6 h 16"/>
                <a:gd name="T28" fmla="*/ 40 w 30"/>
                <a:gd name="T29" fmla="*/ 8 h 16"/>
                <a:gd name="T30" fmla="*/ 40 w 30"/>
                <a:gd name="T31" fmla="*/ 8 h 16"/>
                <a:gd name="T32" fmla="*/ 41 w 30"/>
                <a:gd name="T33" fmla="*/ 8 h 16"/>
                <a:gd name="T34" fmla="*/ 41 w 30"/>
                <a:gd name="T35" fmla="*/ 8 h 16"/>
                <a:gd name="T36" fmla="*/ 43 w 30"/>
                <a:gd name="T37" fmla="*/ 8 h 16"/>
                <a:gd name="T38" fmla="*/ 43 w 30"/>
                <a:gd name="T39" fmla="*/ 8 h 16"/>
                <a:gd name="T40" fmla="*/ 43 w 30"/>
                <a:gd name="T41" fmla="*/ 8 h 16"/>
                <a:gd name="T42" fmla="*/ 44 w 30"/>
                <a:gd name="T43" fmla="*/ 9 h 16"/>
                <a:gd name="T44" fmla="*/ 44 w 30"/>
                <a:gd name="T45" fmla="*/ 9 h 16"/>
                <a:gd name="T46" fmla="*/ 44 w 30"/>
                <a:gd name="T47" fmla="*/ 9 h 16"/>
                <a:gd name="T48" fmla="*/ 46 w 30"/>
                <a:gd name="T49" fmla="*/ 9 h 16"/>
                <a:gd name="T50" fmla="*/ 46 w 30"/>
                <a:gd name="T51" fmla="*/ 9 h 16"/>
                <a:gd name="T52" fmla="*/ 46 w 30"/>
                <a:gd name="T53" fmla="*/ 21 h 16"/>
                <a:gd name="T54" fmla="*/ 37 w 30"/>
                <a:gd name="T55" fmla="*/ 21 h 16"/>
                <a:gd name="T56" fmla="*/ 29 w 30"/>
                <a:gd name="T57" fmla="*/ 24 h 16"/>
                <a:gd name="T58" fmla="*/ 20 w 30"/>
                <a:gd name="T59" fmla="*/ 21 h 16"/>
                <a:gd name="T60" fmla="*/ 15 w 30"/>
                <a:gd name="T61" fmla="*/ 12 h 16"/>
                <a:gd name="T62" fmla="*/ 11 w 30"/>
                <a:gd name="T63" fmla="*/ 11 h 16"/>
                <a:gd name="T64" fmla="*/ 8 w 30"/>
                <a:gd name="T65" fmla="*/ 12 h 16"/>
                <a:gd name="T66" fmla="*/ 3 w 30"/>
                <a:gd name="T67" fmla="*/ 9 h 16"/>
                <a:gd name="T68" fmla="*/ 3 w 30"/>
                <a:gd name="T69" fmla="*/ 9 h 16"/>
                <a:gd name="T70" fmla="*/ 3 w 30"/>
                <a:gd name="T71" fmla="*/ 8 h 16"/>
                <a:gd name="T72" fmla="*/ 3 w 30"/>
                <a:gd name="T73" fmla="*/ 6 h 16"/>
                <a:gd name="T74" fmla="*/ 2 w 30"/>
                <a:gd name="T75" fmla="*/ 6 h 16"/>
                <a:gd name="T76" fmla="*/ 2 w 30"/>
                <a:gd name="T77" fmla="*/ 6 h 16"/>
                <a:gd name="T78" fmla="*/ 2 w 30"/>
                <a:gd name="T79" fmla="*/ 3 h 16"/>
                <a:gd name="T80" fmla="*/ 0 w 30"/>
                <a:gd name="T81" fmla="*/ 3 h 16"/>
                <a:gd name="T82" fmla="*/ 2 w 30"/>
                <a:gd name="T83" fmla="*/ 0 h 16"/>
                <a:gd name="T84" fmla="*/ 8 w 30"/>
                <a:gd name="T85" fmla="*/ 0 h 16"/>
                <a:gd name="T86" fmla="*/ 12 w 30"/>
                <a:gd name="T87" fmla="*/ 0 h 16"/>
                <a:gd name="T88" fmla="*/ 26 w 30"/>
                <a:gd name="T89" fmla="*/ 0 h 16"/>
                <a:gd name="T90" fmla="*/ 28 w 30"/>
                <a:gd name="T91" fmla="*/ 0 h 16"/>
                <a:gd name="T92" fmla="*/ 28 w 30"/>
                <a:gd name="T93" fmla="*/ 0 h 16"/>
                <a:gd name="T94" fmla="*/ 28 w 30"/>
                <a:gd name="T95" fmla="*/ 0 h 16"/>
                <a:gd name="T96" fmla="*/ 29 w 30"/>
                <a:gd name="T97" fmla="*/ 0 h 16"/>
                <a:gd name="T98" fmla="*/ 29 w 30"/>
                <a:gd name="T99" fmla="*/ 0 h 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0"/>
                <a:gd name="T151" fmla="*/ 0 h 16"/>
                <a:gd name="T152" fmla="*/ 30 w 30"/>
                <a:gd name="T153" fmla="*/ 16 h 1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0" h="1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8"/>
                    <a:pt x="30" y="12"/>
                    <a:pt x="30" y="14"/>
                  </a:cubicBezTo>
                  <a:cubicBezTo>
                    <a:pt x="30" y="14"/>
                    <a:pt x="29" y="14"/>
                    <a:pt x="29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6" y="14"/>
                    <a:pt x="25" y="14"/>
                    <a:pt x="24" y="14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9" y="15"/>
                    <a:pt x="19" y="15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7" y="16"/>
                    <a:pt x="16" y="16"/>
                    <a:pt x="15" y="16"/>
                  </a:cubicBezTo>
                  <a:cubicBezTo>
                    <a:pt x="13" y="16"/>
                    <a:pt x="14" y="14"/>
                    <a:pt x="13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2"/>
                    <a:pt x="10" y="10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0" name="Freeform 11010" descr="© INSCALE GmbH, 05.05.2010&#10;http://www.presentationload.com/">
              <a:extLst>
                <a:ext uri="{FF2B5EF4-FFF2-40B4-BE49-F238E27FC236}">
                  <a16:creationId xmlns:a16="http://schemas.microsoft.com/office/drawing/2014/main" id="{5CB80563-9D66-2D4D-B868-641BE199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793"/>
              <a:ext cx="36" cy="68"/>
            </a:xfrm>
            <a:custGeom>
              <a:avLst/>
              <a:gdLst>
                <a:gd name="T0" fmla="*/ 21 w 24"/>
                <a:gd name="T1" fmla="*/ 8 h 44"/>
                <a:gd name="T2" fmla="*/ 21 w 24"/>
                <a:gd name="T3" fmla="*/ 17 h 44"/>
                <a:gd name="T4" fmla="*/ 21 w 24"/>
                <a:gd name="T5" fmla="*/ 25 h 44"/>
                <a:gd name="T6" fmla="*/ 26 w 24"/>
                <a:gd name="T7" fmla="*/ 29 h 44"/>
                <a:gd name="T8" fmla="*/ 30 w 24"/>
                <a:gd name="T9" fmla="*/ 32 h 44"/>
                <a:gd name="T10" fmla="*/ 30 w 24"/>
                <a:gd name="T11" fmla="*/ 32 h 44"/>
                <a:gd name="T12" fmla="*/ 30 w 24"/>
                <a:gd name="T13" fmla="*/ 32 h 44"/>
                <a:gd name="T14" fmla="*/ 33 w 24"/>
                <a:gd name="T15" fmla="*/ 37 h 44"/>
                <a:gd name="T16" fmla="*/ 35 w 24"/>
                <a:gd name="T17" fmla="*/ 37 h 44"/>
                <a:gd name="T18" fmla="*/ 35 w 24"/>
                <a:gd name="T19" fmla="*/ 45 h 44"/>
                <a:gd name="T20" fmla="*/ 33 w 24"/>
                <a:gd name="T21" fmla="*/ 48 h 44"/>
                <a:gd name="T22" fmla="*/ 33 w 24"/>
                <a:gd name="T23" fmla="*/ 53 h 44"/>
                <a:gd name="T24" fmla="*/ 35 w 24"/>
                <a:gd name="T25" fmla="*/ 54 h 44"/>
                <a:gd name="T26" fmla="*/ 35 w 24"/>
                <a:gd name="T27" fmla="*/ 66 h 44"/>
                <a:gd name="T28" fmla="*/ 29 w 24"/>
                <a:gd name="T29" fmla="*/ 68 h 44"/>
                <a:gd name="T30" fmla="*/ 26 w 24"/>
                <a:gd name="T31" fmla="*/ 68 h 44"/>
                <a:gd name="T32" fmla="*/ 24 w 24"/>
                <a:gd name="T33" fmla="*/ 66 h 44"/>
                <a:gd name="T34" fmla="*/ 17 w 24"/>
                <a:gd name="T35" fmla="*/ 66 h 44"/>
                <a:gd name="T36" fmla="*/ 3 w 24"/>
                <a:gd name="T37" fmla="*/ 65 h 44"/>
                <a:gd name="T38" fmla="*/ 3 w 24"/>
                <a:gd name="T39" fmla="*/ 49 h 44"/>
                <a:gd name="T40" fmla="*/ 5 w 24"/>
                <a:gd name="T41" fmla="*/ 48 h 44"/>
                <a:gd name="T42" fmla="*/ 3 w 24"/>
                <a:gd name="T43" fmla="*/ 46 h 44"/>
                <a:gd name="T44" fmla="*/ 3 w 24"/>
                <a:gd name="T45" fmla="*/ 39 h 44"/>
                <a:gd name="T46" fmla="*/ 3 w 24"/>
                <a:gd name="T47" fmla="*/ 34 h 44"/>
                <a:gd name="T48" fmla="*/ 3 w 24"/>
                <a:gd name="T49" fmla="*/ 29 h 44"/>
                <a:gd name="T50" fmla="*/ 2 w 24"/>
                <a:gd name="T51" fmla="*/ 29 h 44"/>
                <a:gd name="T52" fmla="*/ 3 w 24"/>
                <a:gd name="T53" fmla="*/ 26 h 44"/>
                <a:gd name="T54" fmla="*/ 2 w 24"/>
                <a:gd name="T55" fmla="*/ 26 h 44"/>
                <a:gd name="T56" fmla="*/ 0 w 24"/>
                <a:gd name="T57" fmla="*/ 20 h 44"/>
                <a:gd name="T58" fmla="*/ 2 w 24"/>
                <a:gd name="T59" fmla="*/ 15 h 44"/>
                <a:gd name="T60" fmla="*/ 3 w 24"/>
                <a:gd name="T61" fmla="*/ 11 h 44"/>
                <a:gd name="T62" fmla="*/ 5 w 24"/>
                <a:gd name="T63" fmla="*/ 8 h 44"/>
                <a:gd name="T64" fmla="*/ 17 w 24"/>
                <a:gd name="T65" fmla="*/ 3 h 44"/>
                <a:gd name="T66" fmla="*/ 17 w 24"/>
                <a:gd name="T67" fmla="*/ 6 h 44"/>
                <a:gd name="T68" fmla="*/ 17 w 24"/>
                <a:gd name="T69" fmla="*/ 6 h 44"/>
                <a:gd name="T70" fmla="*/ 17 w 24"/>
                <a:gd name="T71" fmla="*/ 5 h 44"/>
                <a:gd name="T72" fmla="*/ 21 w 24"/>
                <a:gd name="T73" fmla="*/ 8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"/>
                <a:gd name="T112" fmla="*/ 0 h 44"/>
                <a:gd name="T113" fmla="*/ 24 w 24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" h="44">
                  <a:moveTo>
                    <a:pt x="14" y="5"/>
                  </a:moveTo>
                  <a:cubicBezTo>
                    <a:pt x="15" y="7"/>
                    <a:pt x="14" y="9"/>
                    <a:pt x="14" y="11"/>
                  </a:cubicBezTo>
                  <a:cubicBezTo>
                    <a:pt x="14" y="13"/>
                    <a:pt x="14" y="14"/>
                    <a:pt x="14" y="16"/>
                  </a:cubicBezTo>
                  <a:cubicBezTo>
                    <a:pt x="14" y="19"/>
                    <a:pt x="14" y="19"/>
                    <a:pt x="17" y="19"/>
                  </a:cubicBezTo>
                  <a:cubicBezTo>
                    <a:pt x="19" y="19"/>
                    <a:pt x="20" y="19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2"/>
                    <a:pt x="21" y="21"/>
                    <a:pt x="22" y="24"/>
                  </a:cubicBezTo>
                  <a:cubicBezTo>
                    <a:pt x="22" y="24"/>
                    <a:pt x="23" y="24"/>
                    <a:pt x="23" y="24"/>
                  </a:cubicBezTo>
                  <a:cubicBezTo>
                    <a:pt x="23" y="25"/>
                    <a:pt x="23" y="27"/>
                    <a:pt x="23" y="29"/>
                  </a:cubicBezTo>
                  <a:cubicBezTo>
                    <a:pt x="23" y="31"/>
                    <a:pt x="23" y="30"/>
                    <a:pt x="22" y="31"/>
                  </a:cubicBezTo>
                  <a:cubicBezTo>
                    <a:pt x="22" y="32"/>
                    <a:pt x="22" y="33"/>
                    <a:pt x="22" y="34"/>
                  </a:cubicBezTo>
                  <a:cubicBezTo>
                    <a:pt x="22" y="35"/>
                    <a:pt x="23" y="34"/>
                    <a:pt x="23" y="35"/>
                  </a:cubicBezTo>
                  <a:cubicBezTo>
                    <a:pt x="24" y="37"/>
                    <a:pt x="23" y="40"/>
                    <a:pt x="23" y="43"/>
                  </a:cubicBezTo>
                  <a:cubicBezTo>
                    <a:pt x="21" y="43"/>
                    <a:pt x="19" y="42"/>
                    <a:pt x="19" y="44"/>
                  </a:cubicBezTo>
                  <a:cubicBezTo>
                    <a:pt x="19" y="44"/>
                    <a:pt x="18" y="44"/>
                    <a:pt x="17" y="44"/>
                  </a:cubicBezTo>
                  <a:cubicBezTo>
                    <a:pt x="16" y="44"/>
                    <a:pt x="17" y="43"/>
                    <a:pt x="16" y="43"/>
                  </a:cubicBezTo>
                  <a:cubicBezTo>
                    <a:pt x="14" y="43"/>
                    <a:pt x="13" y="43"/>
                    <a:pt x="11" y="43"/>
                  </a:cubicBezTo>
                  <a:cubicBezTo>
                    <a:pt x="9" y="43"/>
                    <a:pt x="3" y="43"/>
                    <a:pt x="2" y="42"/>
                  </a:cubicBezTo>
                  <a:cubicBezTo>
                    <a:pt x="1" y="41"/>
                    <a:pt x="2" y="34"/>
                    <a:pt x="2" y="32"/>
                  </a:cubicBezTo>
                  <a:cubicBezTo>
                    <a:pt x="2" y="32"/>
                    <a:pt x="3" y="32"/>
                    <a:pt x="3" y="31"/>
                  </a:cubicBezTo>
                  <a:cubicBezTo>
                    <a:pt x="3" y="32"/>
                    <a:pt x="2" y="31"/>
                    <a:pt x="2" y="30"/>
                  </a:cubicBezTo>
                  <a:cubicBezTo>
                    <a:pt x="2" y="28"/>
                    <a:pt x="2" y="27"/>
                    <a:pt x="2" y="25"/>
                  </a:cubicBezTo>
                  <a:cubicBezTo>
                    <a:pt x="4" y="25"/>
                    <a:pt x="2" y="24"/>
                    <a:pt x="2" y="22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8"/>
                    <a:pt x="2" y="18"/>
                    <a:pt x="2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6"/>
                    <a:pt x="0" y="14"/>
                    <a:pt x="0" y="13"/>
                  </a:cubicBezTo>
                  <a:cubicBezTo>
                    <a:pt x="0" y="12"/>
                    <a:pt x="1" y="11"/>
                    <a:pt x="1" y="10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6"/>
                    <a:pt x="1" y="4"/>
                    <a:pt x="3" y="5"/>
                  </a:cubicBezTo>
                  <a:cubicBezTo>
                    <a:pt x="2" y="0"/>
                    <a:pt x="8" y="2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3" y="4"/>
                    <a:pt x="14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1" name="Freeform 11011" descr="© INSCALE GmbH, 05.05.2010&#10;http://www.presentationload.com/">
              <a:extLst>
                <a:ext uri="{FF2B5EF4-FFF2-40B4-BE49-F238E27FC236}">
                  <a16:creationId xmlns:a16="http://schemas.microsoft.com/office/drawing/2014/main" id="{4FC437A3-9753-714E-A0A0-F304CD06A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98"/>
              <a:ext cx="53" cy="63"/>
            </a:xfrm>
            <a:custGeom>
              <a:avLst/>
              <a:gdLst>
                <a:gd name="T0" fmla="*/ 17 w 34"/>
                <a:gd name="T1" fmla="*/ 5 h 41"/>
                <a:gd name="T2" fmla="*/ 20 w 34"/>
                <a:gd name="T3" fmla="*/ 8 h 41"/>
                <a:gd name="T4" fmla="*/ 20 w 34"/>
                <a:gd name="T5" fmla="*/ 9 h 41"/>
                <a:gd name="T6" fmla="*/ 25 w 34"/>
                <a:gd name="T7" fmla="*/ 14 h 41"/>
                <a:gd name="T8" fmla="*/ 28 w 34"/>
                <a:gd name="T9" fmla="*/ 20 h 41"/>
                <a:gd name="T10" fmla="*/ 30 w 34"/>
                <a:gd name="T11" fmla="*/ 20 h 41"/>
                <a:gd name="T12" fmla="*/ 30 w 34"/>
                <a:gd name="T13" fmla="*/ 20 h 41"/>
                <a:gd name="T14" fmla="*/ 31 w 34"/>
                <a:gd name="T15" fmla="*/ 22 h 41"/>
                <a:gd name="T16" fmla="*/ 34 w 34"/>
                <a:gd name="T17" fmla="*/ 25 h 41"/>
                <a:gd name="T18" fmla="*/ 36 w 34"/>
                <a:gd name="T19" fmla="*/ 25 h 41"/>
                <a:gd name="T20" fmla="*/ 36 w 34"/>
                <a:gd name="T21" fmla="*/ 26 h 41"/>
                <a:gd name="T22" fmla="*/ 37 w 34"/>
                <a:gd name="T23" fmla="*/ 28 h 41"/>
                <a:gd name="T24" fmla="*/ 39 w 34"/>
                <a:gd name="T25" fmla="*/ 28 h 41"/>
                <a:gd name="T26" fmla="*/ 41 w 34"/>
                <a:gd name="T27" fmla="*/ 29 h 41"/>
                <a:gd name="T28" fmla="*/ 41 w 34"/>
                <a:gd name="T29" fmla="*/ 29 h 41"/>
                <a:gd name="T30" fmla="*/ 42 w 34"/>
                <a:gd name="T31" fmla="*/ 31 h 41"/>
                <a:gd name="T32" fmla="*/ 42 w 34"/>
                <a:gd name="T33" fmla="*/ 29 h 41"/>
                <a:gd name="T34" fmla="*/ 42 w 34"/>
                <a:gd name="T35" fmla="*/ 31 h 41"/>
                <a:gd name="T36" fmla="*/ 42 w 34"/>
                <a:gd name="T37" fmla="*/ 32 h 41"/>
                <a:gd name="T38" fmla="*/ 47 w 34"/>
                <a:gd name="T39" fmla="*/ 37 h 41"/>
                <a:gd name="T40" fmla="*/ 50 w 34"/>
                <a:gd name="T41" fmla="*/ 46 h 41"/>
                <a:gd name="T42" fmla="*/ 42 w 34"/>
                <a:gd name="T43" fmla="*/ 55 h 41"/>
                <a:gd name="T44" fmla="*/ 33 w 34"/>
                <a:gd name="T45" fmla="*/ 57 h 41"/>
                <a:gd name="T46" fmla="*/ 9 w 34"/>
                <a:gd name="T47" fmla="*/ 55 h 41"/>
                <a:gd name="T48" fmla="*/ 9 w 34"/>
                <a:gd name="T49" fmla="*/ 55 h 41"/>
                <a:gd name="T50" fmla="*/ 9 w 34"/>
                <a:gd name="T51" fmla="*/ 55 h 41"/>
                <a:gd name="T52" fmla="*/ 9 w 34"/>
                <a:gd name="T53" fmla="*/ 54 h 41"/>
                <a:gd name="T54" fmla="*/ 9 w 34"/>
                <a:gd name="T55" fmla="*/ 52 h 41"/>
                <a:gd name="T56" fmla="*/ 9 w 34"/>
                <a:gd name="T57" fmla="*/ 51 h 41"/>
                <a:gd name="T58" fmla="*/ 9 w 34"/>
                <a:gd name="T59" fmla="*/ 49 h 41"/>
                <a:gd name="T60" fmla="*/ 9 w 34"/>
                <a:gd name="T61" fmla="*/ 49 h 41"/>
                <a:gd name="T62" fmla="*/ 9 w 34"/>
                <a:gd name="T63" fmla="*/ 46 h 41"/>
                <a:gd name="T64" fmla="*/ 8 w 34"/>
                <a:gd name="T65" fmla="*/ 45 h 41"/>
                <a:gd name="T66" fmla="*/ 8 w 34"/>
                <a:gd name="T67" fmla="*/ 45 h 41"/>
                <a:gd name="T68" fmla="*/ 5 w 34"/>
                <a:gd name="T69" fmla="*/ 43 h 41"/>
                <a:gd name="T70" fmla="*/ 5 w 34"/>
                <a:gd name="T71" fmla="*/ 43 h 41"/>
                <a:gd name="T72" fmla="*/ 5 w 34"/>
                <a:gd name="T73" fmla="*/ 43 h 41"/>
                <a:gd name="T74" fmla="*/ 3 w 34"/>
                <a:gd name="T75" fmla="*/ 43 h 41"/>
                <a:gd name="T76" fmla="*/ 3 w 34"/>
                <a:gd name="T77" fmla="*/ 43 h 41"/>
                <a:gd name="T78" fmla="*/ 3 w 34"/>
                <a:gd name="T79" fmla="*/ 43 h 41"/>
                <a:gd name="T80" fmla="*/ 3 w 34"/>
                <a:gd name="T81" fmla="*/ 43 h 41"/>
                <a:gd name="T82" fmla="*/ 2 w 34"/>
                <a:gd name="T83" fmla="*/ 43 h 41"/>
                <a:gd name="T84" fmla="*/ 2 w 34"/>
                <a:gd name="T85" fmla="*/ 43 h 41"/>
                <a:gd name="T86" fmla="*/ 2 w 34"/>
                <a:gd name="T87" fmla="*/ 34 h 41"/>
                <a:gd name="T88" fmla="*/ 0 w 34"/>
                <a:gd name="T89" fmla="*/ 32 h 41"/>
                <a:gd name="T90" fmla="*/ 2 w 34"/>
                <a:gd name="T91" fmla="*/ 6 h 41"/>
                <a:gd name="T92" fmla="*/ 3 w 34"/>
                <a:gd name="T93" fmla="*/ 3 h 41"/>
                <a:gd name="T94" fmla="*/ 11 w 34"/>
                <a:gd name="T95" fmla="*/ 2 h 41"/>
                <a:gd name="T96" fmla="*/ 16 w 34"/>
                <a:gd name="T97" fmla="*/ 6 h 41"/>
                <a:gd name="T98" fmla="*/ 17 w 34"/>
                <a:gd name="T99" fmla="*/ 5 h 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4"/>
                <a:gd name="T151" fmla="*/ 0 h 41"/>
                <a:gd name="T152" fmla="*/ 34 w 34"/>
                <a:gd name="T153" fmla="*/ 41 h 4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4" h="41"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5" y="7"/>
                    <a:pt x="14" y="8"/>
                    <a:pt x="16" y="9"/>
                  </a:cubicBezTo>
                  <a:cubicBezTo>
                    <a:pt x="17" y="10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1" y="14"/>
                    <a:pt x="22" y="15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7"/>
                    <a:pt x="25" y="17"/>
                    <a:pt x="24" y="18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7" y="19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2"/>
                    <a:pt x="28" y="22"/>
                    <a:pt x="28" y="23"/>
                  </a:cubicBezTo>
                  <a:cubicBezTo>
                    <a:pt x="29" y="22"/>
                    <a:pt x="30" y="23"/>
                    <a:pt x="30" y="24"/>
                  </a:cubicBezTo>
                  <a:cubicBezTo>
                    <a:pt x="30" y="24"/>
                    <a:pt x="29" y="25"/>
                    <a:pt x="30" y="26"/>
                  </a:cubicBezTo>
                  <a:cubicBezTo>
                    <a:pt x="31" y="27"/>
                    <a:pt x="34" y="28"/>
                    <a:pt x="32" y="30"/>
                  </a:cubicBezTo>
                  <a:cubicBezTo>
                    <a:pt x="31" y="31"/>
                    <a:pt x="30" y="33"/>
                    <a:pt x="30" y="34"/>
                  </a:cubicBezTo>
                  <a:cubicBezTo>
                    <a:pt x="29" y="35"/>
                    <a:pt x="28" y="34"/>
                    <a:pt x="27" y="36"/>
                  </a:cubicBezTo>
                  <a:cubicBezTo>
                    <a:pt x="26" y="37"/>
                    <a:pt x="28" y="41"/>
                    <a:pt x="24" y="39"/>
                  </a:cubicBezTo>
                  <a:cubicBezTo>
                    <a:pt x="23" y="39"/>
                    <a:pt x="22" y="37"/>
                    <a:pt x="21" y="37"/>
                  </a:cubicBezTo>
                  <a:cubicBezTo>
                    <a:pt x="19" y="38"/>
                    <a:pt x="17" y="38"/>
                    <a:pt x="15" y="38"/>
                  </a:cubicBezTo>
                  <a:cubicBezTo>
                    <a:pt x="12" y="39"/>
                    <a:pt x="8" y="38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6"/>
                    <a:pt x="7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8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3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15"/>
                    <a:pt x="1" y="13"/>
                  </a:cubicBezTo>
                  <a:cubicBezTo>
                    <a:pt x="1" y="10"/>
                    <a:pt x="1" y="7"/>
                    <a:pt x="1" y="4"/>
                  </a:cubicBezTo>
                  <a:cubicBezTo>
                    <a:pt x="2" y="5"/>
                    <a:pt x="5" y="4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5" y="3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9" y="2"/>
                    <a:pt x="9" y="2"/>
                    <a:pt x="10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2" name="Freeform 11012" descr="© INSCALE GmbH, 05.05.2010&#10;http://www.presentationload.com/">
              <a:extLst>
                <a:ext uri="{FF2B5EF4-FFF2-40B4-BE49-F238E27FC236}">
                  <a16:creationId xmlns:a16="http://schemas.microsoft.com/office/drawing/2014/main" id="{5A4F4163-E97E-9248-85EE-C22375937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799"/>
              <a:ext cx="54" cy="57"/>
            </a:xfrm>
            <a:custGeom>
              <a:avLst/>
              <a:gdLst>
                <a:gd name="T0" fmla="*/ 29 w 35"/>
                <a:gd name="T1" fmla="*/ 0 h 37"/>
                <a:gd name="T2" fmla="*/ 29 w 35"/>
                <a:gd name="T3" fmla="*/ 17 h 37"/>
                <a:gd name="T4" fmla="*/ 49 w 35"/>
                <a:gd name="T5" fmla="*/ 17 h 37"/>
                <a:gd name="T6" fmla="*/ 52 w 35"/>
                <a:gd name="T7" fmla="*/ 32 h 37"/>
                <a:gd name="T8" fmla="*/ 49 w 35"/>
                <a:gd name="T9" fmla="*/ 43 h 37"/>
                <a:gd name="T10" fmla="*/ 49 w 35"/>
                <a:gd name="T11" fmla="*/ 51 h 37"/>
                <a:gd name="T12" fmla="*/ 40 w 35"/>
                <a:gd name="T13" fmla="*/ 55 h 37"/>
                <a:gd name="T14" fmla="*/ 29 w 35"/>
                <a:gd name="T15" fmla="*/ 54 h 37"/>
                <a:gd name="T16" fmla="*/ 29 w 35"/>
                <a:gd name="T17" fmla="*/ 51 h 37"/>
                <a:gd name="T18" fmla="*/ 22 w 35"/>
                <a:gd name="T19" fmla="*/ 51 h 37"/>
                <a:gd name="T20" fmla="*/ 14 w 35"/>
                <a:gd name="T21" fmla="*/ 49 h 37"/>
                <a:gd name="T22" fmla="*/ 6 w 35"/>
                <a:gd name="T23" fmla="*/ 49 h 37"/>
                <a:gd name="T24" fmla="*/ 2 w 35"/>
                <a:gd name="T25" fmla="*/ 48 h 37"/>
                <a:gd name="T26" fmla="*/ 0 w 35"/>
                <a:gd name="T27" fmla="*/ 43 h 37"/>
                <a:gd name="T28" fmla="*/ 3 w 35"/>
                <a:gd name="T29" fmla="*/ 40 h 37"/>
                <a:gd name="T30" fmla="*/ 6 w 35"/>
                <a:gd name="T31" fmla="*/ 35 h 37"/>
                <a:gd name="T32" fmla="*/ 8 w 35"/>
                <a:gd name="T33" fmla="*/ 28 h 37"/>
                <a:gd name="T34" fmla="*/ 8 w 35"/>
                <a:gd name="T35" fmla="*/ 26 h 37"/>
                <a:gd name="T36" fmla="*/ 9 w 35"/>
                <a:gd name="T37" fmla="*/ 25 h 37"/>
                <a:gd name="T38" fmla="*/ 11 w 35"/>
                <a:gd name="T39" fmla="*/ 22 h 37"/>
                <a:gd name="T40" fmla="*/ 12 w 35"/>
                <a:gd name="T41" fmla="*/ 22 h 37"/>
                <a:gd name="T42" fmla="*/ 14 w 35"/>
                <a:gd name="T43" fmla="*/ 18 h 37"/>
                <a:gd name="T44" fmla="*/ 14 w 35"/>
                <a:gd name="T45" fmla="*/ 14 h 37"/>
                <a:gd name="T46" fmla="*/ 14 w 35"/>
                <a:gd name="T47" fmla="*/ 5 h 37"/>
                <a:gd name="T48" fmla="*/ 20 w 35"/>
                <a:gd name="T49" fmla="*/ 3 h 37"/>
                <a:gd name="T50" fmla="*/ 29 w 35"/>
                <a:gd name="T51" fmla="*/ 0 h 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5"/>
                <a:gd name="T79" fmla="*/ 0 h 37"/>
                <a:gd name="T80" fmla="*/ 35 w 35"/>
                <a:gd name="T81" fmla="*/ 37 h 3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5" h="37">
                  <a:moveTo>
                    <a:pt x="19" y="0"/>
                  </a:moveTo>
                  <a:cubicBezTo>
                    <a:pt x="19" y="2"/>
                    <a:pt x="19" y="11"/>
                    <a:pt x="19" y="11"/>
                  </a:cubicBezTo>
                  <a:cubicBezTo>
                    <a:pt x="23" y="11"/>
                    <a:pt x="28" y="11"/>
                    <a:pt x="32" y="11"/>
                  </a:cubicBezTo>
                  <a:cubicBezTo>
                    <a:pt x="32" y="14"/>
                    <a:pt x="30" y="21"/>
                    <a:pt x="34" y="21"/>
                  </a:cubicBezTo>
                  <a:cubicBezTo>
                    <a:pt x="34" y="23"/>
                    <a:pt x="35" y="29"/>
                    <a:pt x="32" y="28"/>
                  </a:cubicBezTo>
                  <a:cubicBezTo>
                    <a:pt x="32" y="30"/>
                    <a:pt x="32" y="32"/>
                    <a:pt x="32" y="33"/>
                  </a:cubicBezTo>
                  <a:cubicBezTo>
                    <a:pt x="32" y="37"/>
                    <a:pt x="30" y="36"/>
                    <a:pt x="26" y="36"/>
                  </a:cubicBezTo>
                  <a:cubicBezTo>
                    <a:pt x="24" y="36"/>
                    <a:pt x="21" y="37"/>
                    <a:pt x="19" y="35"/>
                  </a:cubicBezTo>
                  <a:cubicBezTo>
                    <a:pt x="19" y="35"/>
                    <a:pt x="19" y="33"/>
                    <a:pt x="19" y="33"/>
                  </a:cubicBezTo>
                  <a:cubicBezTo>
                    <a:pt x="18" y="33"/>
                    <a:pt x="15" y="33"/>
                    <a:pt x="14" y="33"/>
                  </a:cubicBezTo>
                  <a:cubicBezTo>
                    <a:pt x="11" y="33"/>
                    <a:pt x="12" y="32"/>
                    <a:pt x="9" y="32"/>
                  </a:cubicBezTo>
                  <a:cubicBezTo>
                    <a:pt x="8" y="32"/>
                    <a:pt x="6" y="32"/>
                    <a:pt x="4" y="32"/>
                  </a:cubicBezTo>
                  <a:cubicBezTo>
                    <a:pt x="2" y="32"/>
                    <a:pt x="1" y="32"/>
                    <a:pt x="1" y="31"/>
                  </a:cubicBezTo>
                  <a:cubicBezTo>
                    <a:pt x="0" y="31"/>
                    <a:pt x="0" y="28"/>
                    <a:pt x="0" y="28"/>
                  </a:cubicBezTo>
                  <a:cubicBezTo>
                    <a:pt x="0" y="27"/>
                    <a:pt x="2" y="27"/>
                    <a:pt x="2" y="26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5" y="21"/>
                    <a:pt x="5" y="20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6"/>
                    <a:pt x="6" y="17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3"/>
                    <a:pt x="9" y="13"/>
                    <a:pt x="9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4"/>
                    <a:pt x="9" y="3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7" y="3"/>
                    <a:pt x="16" y="2"/>
                    <a:pt x="19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3" name="Freeform 11013" descr="© INSCALE GmbH, 05.05.2010&#10;http://www.presentationload.com/">
              <a:extLst>
                <a:ext uri="{FF2B5EF4-FFF2-40B4-BE49-F238E27FC236}">
                  <a16:creationId xmlns:a16="http://schemas.microsoft.com/office/drawing/2014/main" id="{8CA2C830-2AFC-9B43-B336-6851C436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04"/>
              <a:ext cx="33" cy="37"/>
            </a:xfrm>
            <a:custGeom>
              <a:avLst/>
              <a:gdLst>
                <a:gd name="T0" fmla="*/ 2 w 21"/>
                <a:gd name="T1" fmla="*/ 0 h 24"/>
                <a:gd name="T2" fmla="*/ 5 w 21"/>
                <a:gd name="T3" fmla="*/ 0 h 24"/>
                <a:gd name="T4" fmla="*/ 8 w 21"/>
                <a:gd name="T5" fmla="*/ 2 h 24"/>
                <a:gd name="T6" fmla="*/ 13 w 21"/>
                <a:gd name="T7" fmla="*/ 0 h 24"/>
                <a:gd name="T8" fmla="*/ 17 w 21"/>
                <a:gd name="T9" fmla="*/ 0 h 24"/>
                <a:gd name="T10" fmla="*/ 19 w 21"/>
                <a:gd name="T11" fmla="*/ 12 h 24"/>
                <a:gd name="T12" fmla="*/ 25 w 21"/>
                <a:gd name="T13" fmla="*/ 20 h 24"/>
                <a:gd name="T14" fmla="*/ 30 w 21"/>
                <a:gd name="T15" fmla="*/ 20 h 24"/>
                <a:gd name="T16" fmla="*/ 30 w 21"/>
                <a:gd name="T17" fmla="*/ 23 h 24"/>
                <a:gd name="T18" fmla="*/ 33 w 21"/>
                <a:gd name="T19" fmla="*/ 26 h 24"/>
                <a:gd name="T20" fmla="*/ 31 w 21"/>
                <a:gd name="T21" fmla="*/ 34 h 24"/>
                <a:gd name="T22" fmla="*/ 24 w 21"/>
                <a:gd name="T23" fmla="*/ 34 h 24"/>
                <a:gd name="T24" fmla="*/ 22 w 21"/>
                <a:gd name="T25" fmla="*/ 34 h 24"/>
                <a:gd name="T26" fmla="*/ 20 w 21"/>
                <a:gd name="T27" fmla="*/ 34 h 24"/>
                <a:gd name="T28" fmla="*/ 19 w 21"/>
                <a:gd name="T29" fmla="*/ 34 h 24"/>
                <a:gd name="T30" fmla="*/ 19 w 21"/>
                <a:gd name="T31" fmla="*/ 34 h 24"/>
                <a:gd name="T32" fmla="*/ 19 w 21"/>
                <a:gd name="T33" fmla="*/ 34 h 24"/>
                <a:gd name="T34" fmla="*/ 19 w 21"/>
                <a:gd name="T35" fmla="*/ 34 h 24"/>
                <a:gd name="T36" fmla="*/ 19 w 21"/>
                <a:gd name="T37" fmla="*/ 34 h 24"/>
                <a:gd name="T38" fmla="*/ 19 w 21"/>
                <a:gd name="T39" fmla="*/ 34 h 24"/>
                <a:gd name="T40" fmla="*/ 17 w 21"/>
                <a:gd name="T41" fmla="*/ 35 h 24"/>
                <a:gd name="T42" fmla="*/ 17 w 21"/>
                <a:gd name="T43" fmla="*/ 35 h 24"/>
                <a:gd name="T44" fmla="*/ 17 w 21"/>
                <a:gd name="T45" fmla="*/ 35 h 24"/>
                <a:gd name="T46" fmla="*/ 17 w 21"/>
                <a:gd name="T47" fmla="*/ 35 h 24"/>
                <a:gd name="T48" fmla="*/ 16 w 21"/>
                <a:gd name="T49" fmla="*/ 34 h 24"/>
                <a:gd name="T50" fmla="*/ 16 w 21"/>
                <a:gd name="T51" fmla="*/ 35 h 24"/>
                <a:gd name="T52" fmla="*/ 16 w 21"/>
                <a:gd name="T53" fmla="*/ 35 h 24"/>
                <a:gd name="T54" fmla="*/ 16 w 21"/>
                <a:gd name="T55" fmla="*/ 35 h 24"/>
                <a:gd name="T56" fmla="*/ 14 w 21"/>
                <a:gd name="T57" fmla="*/ 35 h 24"/>
                <a:gd name="T58" fmla="*/ 14 w 21"/>
                <a:gd name="T59" fmla="*/ 35 h 24"/>
                <a:gd name="T60" fmla="*/ 14 w 21"/>
                <a:gd name="T61" fmla="*/ 35 h 24"/>
                <a:gd name="T62" fmla="*/ 14 w 21"/>
                <a:gd name="T63" fmla="*/ 35 h 24"/>
                <a:gd name="T64" fmla="*/ 11 w 21"/>
                <a:gd name="T65" fmla="*/ 32 h 24"/>
                <a:gd name="T66" fmla="*/ 11 w 21"/>
                <a:gd name="T67" fmla="*/ 32 h 24"/>
                <a:gd name="T68" fmla="*/ 9 w 21"/>
                <a:gd name="T69" fmla="*/ 32 h 24"/>
                <a:gd name="T70" fmla="*/ 6 w 21"/>
                <a:gd name="T71" fmla="*/ 19 h 24"/>
                <a:gd name="T72" fmla="*/ 6 w 21"/>
                <a:gd name="T73" fmla="*/ 15 h 24"/>
                <a:gd name="T74" fmla="*/ 0 w 21"/>
                <a:gd name="T75" fmla="*/ 0 h 24"/>
                <a:gd name="T76" fmla="*/ 0 w 21"/>
                <a:gd name="T77" fmla="*/ 0 h 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"/>
                <a:gd name="T118" fmla="*/ 0 h 24"/>
                <a:gd name="T119" fmla="*/ 21 w 21"/>
                <a:gd name="T120" fmla="*/ 24 h 2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" h="2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2" y="0"/>
                    <a:pt x="11" y="4"/>
                    <a:pt x="11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3" y="8"/>
                    <a:pt x="14" y="9"/>
                    <a:pt x="12" y="10"/>
                  </a:cubicBezTo>
                  <a:cubicBezTo>
                    <a:pt x="12" y="13"/>
                    <a:pt x="13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20" y="15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20" y="20"/>
                    <a:pt x="20" y="20"/>
                    <a:pt x="20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4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9"/>
                    <a:pt x="6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4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4" name="Freeform 11014" descr="© INSCALE GmbH, 05.05.2010&#10;http://www.presentationload.com/">
              <a:extLst>
                <a:ext uri="{FF2B5EF4-FFF2-40B4-BE49-F238E27FC236}">
                  <a16:creationId xmlns:a16="http://schemas.microsoft.com/office/drawing/2014/main" id="{9723ED21-33EB-A942-BBBB-CFC4A2BD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805"/>
              <a:ext cx="48" cy="37"/>
            </a:xfrm>
            <a:custGeom>
              <a:avLst/>
              <a:gdLst>
                <a:gd name="T0" fmla="*/ 6 w 31"/>
                <a:gd name="T1" fmla="*/ 2 h 24"/>
                <a:gd name="T2" fmla="*/ 11 w 31"/>
                <a:gd name="T3" fmla="*/ 2 h 24"/>
                <a:gd name="T4" fmla="*/ 12 w 31"/>
                <a:gd name="T5" fmla="*/ 0 h 24"/>
                <a:gd name="T6" fmla="*/ 15 w 31"/>
                <a:gd name="T7" fmla="*/ 2 h 24"/>
                <a:gd name="T8" fmla="*/ 17 w 31"/>
                <a:gd name="T9" fmla="*/ 11 h 24"/>
                <a:gd name="T10" fmla="*/ 22 w 31"/>
                <a:gd name="T11" fmla="*/ 11 h 24"/>
                <a:gd name="T12" fmla="*/ 29 w 31"/>
                <a:gd name="T13" fmla="*/ 14 h 24"/>
                <a:gd name="T14" fmla="*/ 31 w 31"/>
                <a:gd name="T15" fmla="*/ 11 h 24"/>
                <a:gd name="T16" fmla="*/ 39 w 31"/>
                <a:gd name="T17" fmla="*/ 11 h 24"/>
                <a:gd name="T18" fmla="*/ 46 w 31"/>
                <a:gd name="T19" fmla="*/ 11 h 24"/>
                <a:gd name="T20" fmla="*/ 46 w 31"/>
                <a:gd name="T21" fmla="*/ 12 h 24"/>
                <a:gd name="T22" fmla="*/ 45 w 31"/>
                <a:gd name="T23" fmla="*/ 15 h 24"/>
                <a:gd name="T24" fmla="*/ 43 w 31"/>
                <a:gd name="T25" fmla="*/ 17 h 24"/>
                <a:gd name="T26" fmla="*/ 40 w 31"/>
                <a:gd name="T27" fmla="*/ 31 h 24"/>
                <a:gd name="T28" fmla="*/ 37 w 31"/>
                <a:gd name="T29" fmla="*/ 35 h 24"/>
                <a:gd name="T30" fmla="*/ 36 w 31"/>
                <a:gd name="T31" fmla="*/ 35 h 24"/>
                <a:gd name="T32" fmla="*/ 36 w 31"/>
                <a:gd name="T33" fmla="*/ 35 h 24"/>
                <a:gd name="T34" fmla="*/ 36 w 31"/>
                <a:gd name="T35" fmla="*/ 35 h 24"/>
                <a:gd name="T36" fmla="*/ 25 w 31"/>
                <a:gd name="T37" fmla="*/ 35 h 24"/>
                <a:gd name="T38" fmla="*/ 22 w 31"/>
                <a:gd name="T39" fmla="*/ 35 h 24"/>
                <a:gd name="T40" fmla="*/ 19 w 31"/>
                <a:gd name="T41" fmla="*/ 35 h 24"/>
                <a:gd name="T42" fmla="*/ 14 w 31"/>
                <a:gd name="T43" fmla="*/ 34 h 24"/>
                <a:gd name="T44" fmla="*/ 12 w 31"/>
                <a:gd name="T45" fmla="*/ 34 h 24"/>
                <a:gd name="T46" fmla="*/ 12 w 31"/>
                <a:gd name="T47" fmla="*/ 35 h 24"/>
                <a:gd name="T48" fmla="*/ 12 w 31"/>
                <a:gd name="T49" fmla="*/ 34 h 24"/>
                <a:gd name="T50" fmla="*/ 11 w 31"/>
                <a:gd name="T51" fmla="*/ 32 h 24"/>
                <a:gd name="T52" fmla="*/ 11 w 31"/>
                <a:gd name="T53" fmla="*/ 32 h 24"/>
                <a:gd name="T54" fmla="*/ 3 w 31"/>
                <a:gd name="T55" fmla="*/ 25 h 24"/>
                <a:gd name="T56" fmla="*/ 0 w 31"/>
                <a:gd name="T57" fmla="*/ 25 h 24"/>
                <a:gd name="T58" fmla="*/ 2 w 31"/>
                <a:gd name="T59" fmla="*/ 9 h 24"/>
                <a:gd name="T60" fmla="*/ 5 w 31"/>
                <a:gd name="T61" fmla="*/ 8 h 24"/>
                <a:gd name="T62" fmla="*/ 5 w 31"/>
                <a:gd name="T63" fmla="*/ 8 h 24"/>
                <a:gd name="T64" fmla="*/ 5 w 31"/>
                <a:gd name="T65" fmla="*/ 5 h 24"/>
                <a:gd name="T66" fmla="*/ 5 w 31"/>
                <a:gd name="T67" fmla="*/ 5 h 24"/>
                <a:gd name="T68" fmla="*/ 3 w 31"/>
                <a:gd name="T69" fmla="*/ 3 h 24"/>
                <a:gd name="T70" fmla="*/ 5 w 31"/>
                <a:gd name="T71" fmla="*/ 2 h 24"/>
                <a:gd name="T72" fmla="*/ 5 w 31"/>
                <a:gd name="T73" fmla="*/ 2 h 24"/>
                <a:gd name="T74" fmla="*/ 5 w 31"/>
                <a:gd name="T75" fmla="*/ 2 h 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"/>
                <a:gd name="T115" fmla="*/ 0 h 24"/>
                <a:gd name="T116" fmla="*/ 31 w 31"/>
                <a:gd name="T117" fmla="*/ 24 h 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" h="24">
                  <a:moveTo>
                    <a:pt x="3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3"/>
                    <a:pt x="11" y="5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5" y="7"/>
                    <a:pt x="14" y="9"/>
                    <a:pt x="16" y="9"/>
                  </a:cubicBezTo>
                  <a:cubicBezTo>
                    <a:pt x="17" y="9"/>
                    <a:pt x="18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6" y="7"/>
                    <a:pt x="27" y="7"/>
                    <a:pt x="28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31" y="7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29" y="10"/>
                    <a:pt x="29" y="1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3"/>
                    <a:pt x="27" y="12"/>
                  </a:cubicBezTo>
                  <a:cubicBezTo>
                    <a:pt x="27" y="15"/>
                    <a:pt x="27" y="17"/>
                    <a:pt x="26" y="20"/>
                  </a:cubicBezTo>
                  <a:cubicBezTo>
                    <a:pt x="25" y="21"/>
                    <a:pt x="25" y="22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4"/>
                    <a:pt x="22" y="23"/>
                  </a:cubicBezTo>
                  <a:cubicBezTo>
                    <a:pt x="20" y="23"/>
                    <a:pt x="18" y="23"/>
                    <a:pt x="16" y="23"/>
                  </a:cubicBezTo>
                  <a:cubicBezTo>
                    <a:pt x="16" y="23"/>
                    <a:pt x="15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19"/>
                    <a:pt x="6" y="19"/>
                  </a:cubicBezTo>
                  <a:cubicBezTo>
                    <a:pt x="6" y="16"/>
                    <a:pt x="2" y="18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11"/>
                    <a:pt x="1" y="7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5" name="Freeform 11015" descr="© INSCALE GmbH, 05.05.2010&#10;http://www.presentationload.com/">
              <a:extLst>
                <a:ext uri="{FF2B5EF4-FFF2-40B4-BE49-F238E27FC236}">
                  <a16:creationId xmlns:a16="http://schemas.microsoft.com/office/drawing/2014/main" id="{7F4F07EB-0861-B841-A6B9-F3DE9725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812"/>
              <a:ext cx="37" cy="37"/>
            </a:xfrm>
            <a:custGeom>
              <a:avLst/>
              <a:gdLst>
                <a:gd name="T0" fmla="*/ 12 w 24"/>
                <a:gd name="T1" fmla="*/ 0 h 24"/>
                <a:gd name="T2" fmla="*/ 12 w 24"/>
                <a:gd name="T3" fmla="*/ 2 h 24"/>
                <a:gd name="T4" fmla="*/ 14 w 24"/>
                <a:gd name="T5" fmla="*/ 3 h 24"/>
                <a:gd name="T6" fmla="*/ 14 w 24"/>
                <a:gd name="T7" fmla="*/ 3 h 24"/>
                <a:gd name="T8" fmla="*/ 14 w 24"/>
                <a:gd name="T9" fmla="*/ 5 h 24"/>
                <a:gd name="T10" fmla="*/ 14 w 24"/>
                <a:gd name="T11" fmla="*/ 5 h 24"/>
                <a:gd name="T12" fmla="*/ 15 w 24"/>
                <a:gd name="T13" fmla="*/ 6 h 24"/>
                <a:gd name="T14" fmla="*/ 15 w 24"/>
                <a:gd name="T15" fmla="*/ 6 h 24"/>
                <a:gd name="T16" fmla="*/ 15 w 24"/>
                <a:gd name="T17" fmla="*/ 6 h 24"/>
                <a:gd name="T18" fmla="*/ 17 w 24"/>
                <a:gd name="T19" fmla="*/ 6 h 24"/>
                <a:gd name="T20" fmla="*/ 17 w 24"/>
                <a:gd name="T21" fmla="*/ 6 h 24"/>
                <a:gd name="T22" fmla="*/ 19 w 24"/>
                <a:gd name="T23" fmla="*/ 6 h 24"/>
                <a:gd name="T24" fmla="*/ 19 w 24"/>
                <a:gd name="T25" fmla="*/ 8 h 24"/>
                <a:gd name="T26" fmla="*/ 19 w 24"/>
                <a:gd name="T27" fmla="*/ 8 h 24"/>
                <a:gd name="T28" fmla="*/ 20 w 24"/>
                <a:gd name="T29" fmla="*/ 9 h 24"/>
                <a:gd name="T30" fmla="*/ 20 w 24"/>
                <a:gd name="T31" fmla="*/ 9 h 24"/>
                <a:gd name="T32" fmla="*/ 20 w 24"/>
                <a:gd name="T33" fmla="*/ 9 h 24"/>
                <a:gd name="T34" fmla="*/ 22 w 24"/>
                <a:gd name="T35" fmla="*/ 9 h 24"/>
                <a:gd name="T36" fmla="*/ 23 w 24"/>
                <a:gd name="T37" fmla="*/ 11 h 24"/>
                <a:gd name="T38" fmla="*/ 23 w 24"/>
                <a:gd name="T39" fmla="*/ 11 h 24"/>
                <a:gd name="T40" fmla="*/ 23 w 24"/>
                <a:gd name="T41" fmla="*/ 11 h 24"/>
                <a:gd name="T42" fmla="*/ 25 w 24"/>
                <a:gd name="T43" fmla="*/ 11 h 24"/>
                <a:gd name="T44" fmla="*/ 25 w 24"/>
                <a:gd name="T45" fmla="*/ 11 h 24"/>
                <a:gd name="T46" fmla="*/ 25 w 24"/>
                <a:gd name="T47" fmla="*/ 11 h 24"/>
                <a:gd name="T48" fmla="*/ 26 w 24"/>
                <a:gd name="T49" fmla="*/ 12 h 24"/>
                <a:gd name="T50" fmla="*/ 26 w 24"/>
                <a:gd name="T51" fmla="*/ 12 h 24"/>
                <a:gd name="T52" fmla="*/ 28 w 24"/>
                <a:gd name="T53" fmla="*/ 14 h 24"/>
                <a:gd name="T54" fmla="*/ 28 w 24"/>
                <a:gd name="T55" fmla="*/ 14 h 24"/>
                <a:gd name="T56" fmla="*/ 28 w 24"/>
                <a:gd name="T57" fmla="*/ 14 h 24"/>
                <a:gd name="T58" fmla="*/ 29 w 24"/>
                <a:gd name="T59" fmla="*/ 15 h 24"/>
                <a:gd name="T60" fmla="*/ 29 w 24"/>
                <a:gd name="T61" fmla="*/ 15 h 24"/>
                <a:gd name="T62" fmla="*/ 29 w 24"/>
                <a:gd name="T63" fmla="*/ 15 h 24"/>
                <a:gd name="T64" fmla="*/ 31 w 24"/>
                <a:gd name="T65" fmla="*/ 15 h 24"/>
                <a:gd name="T66" fmla="*/ 31 w 24"/>
                <a:gd name="T67" fmla="*/ 17 h 24"/>
                <a:gd name="T68" fmla="*/ 31 w 24"/>
                <a:gd name="T69" fmla="*/ 17 h 24"/>
                <a:gd name="T70" fmla="*/ 32 w 24"/>
                <a:gd name="T71" fmla="*/ 17 h 24"/>
                <a:gd name="T72" fmla="*/ 32 w 24"/>
                <a:gd name="T73" fmla="*/ 17 h 24"/>
                <a:gd name="T74" fmla="*/ 34 w 24"/>
                <a:gd name="T75" fmla="*/ 19 h 24"/>
                <a:gd name="T76" fmla="*/ 34 w 24"/>
                <a:gd name="T77" fmla="*/ 19 h 24"/>
                <a:gd name="T78" fmla="*/ 34 w 24"/>
                <a:gd name="T79" fmla="*/ 19 h 24"/>
                <a:gd name="T80" fmla="*/ 35 w 24"/>
                <a:gd name="T81" fmla="*/ 19 h 24"/>
                <a:gd name="T82" fmla="*/ 35 w 24"/>
                <a:gd name="T83" fmla="*/ 20 h 24"/>
                <a:gd name="T84" fmla="*/ 37 w 24"/>
                <a:gd name="T85" fmla="*/ 23 h 24"/>
                <a:gd name="T86" fmla="*/ 34 w 24"/>
                <a:gd name="T87" fmla="*/ 25 h 24"/>
                <a:gd name="T88" fmla="*/ 31 w 24"/>
                <a:gd name="T89" fmla="*/ 28 h 24"/>
                <a:gd name="T90" fmla="*/ 25 w 24"/>
                <a:gd name="T91" fmla="*/ 35 h 24"/>
                <a:gd name="T92" fmla="*/ 14 w 24"/>
                <a:gd name="T93" fmla="*/ 37 h 24"/>
                <a:gd name="T94" fmla="*/ 9 w 24"/>
                <a:gd name="T95" fmla="*/ 31 h 24"/>
                <a:gd name="T96" fmla="*/ 2 w 24"/>
                <a:gd name="T97" fmla="*/ 31 h 24"/>
                <a:gd name="T98" fmla="*/ 0 w 24"/>
                <a:gd name="T99" fmla="*/ 20 h 24"/>
                <a:gd name="T100" fmla="*/ 2 w 24"/>
                <a:gd name="T101" fmla="*/ 5 h 24"/>
                <a:gd name="T102" fmla="*/ 9 w 24"/>
                <a:gd name="T103" fmla="*/ 0 h 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4"/>
                <a:gd name="T157" fmla="*/ 0 h 24"/>
                <a:gd name="T158" fmla="*/ 24 w 24"/>
                <a:gd name="T159" fmla="*/ 24 h 2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4" h="24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1" y="17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7" y="22"/>
                    <a:pt x="17" y="22"/>
                    <a:pt x="16" y="23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14" y="24"/>
                    <a:pt x="13" y="24"/>
                    <a:pt x="12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0"/>
                    <a:pt x="8" y="19"/>
                    <a:pt x="6" y="20"/>
                  </a:cubicBezTo>
                  <a:cubicBezTo>
                    <a:pt x="6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20"/>
                    <a:pt x="1" y="20"/>
                  </a:cubicBezTo>
                  <a:cubicBezTo>
                    <a:pt x="1" y="17"/>
                    <a:pt x="2" y="15"/>
                    <a:pt x="2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6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6" name="Freeform 11016" descr="© INSCALE GmbH, 05.05.2010&#10;http://www.presentationload.com/">
              <a:extLst>
                <a:ext uri="{FF2B5EF4-FFF2-40B4-BE49-F238E27FC236}">
                  <a16:creationId xmlns:a16="http://schemas.microsoft.com/office/drawing/2014/main" id="{854486B1-65C5-7845-977B-82563BE0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813"/>
              <a:ext cx="50" cy="50"/>
            </a:xfrm>
            <a:custGeom>
              <a:avLst/>
              <a:gdLst>
                <a:gd name="T0" fmla="*/ 19 w 32"/>
                <a:gd name="T1" fmla="*/ 3 h 32"/>
                <a:gd name="T2" fmla="*/ 25 w 32"/>
                <a:gd name="T3" fmla="*/ 6 h 32"/>
                <a:gd name="T4" fmla="*/ 34 w 32"/>
                <a:gd name="T5" fmla="*/ 5 h 32"/>
                <a:gd name="T6" fmla="*/ 42 w 32"/>
                <a:gd name="T7" fmla="*/ 9 h 32"/>
                <a:gd name="T8" fmla="*/ 42 w 32"/>
                <a:gd name="T9" fmla="*/ 19 h 32"/>
                <a:gd name="T10" fmla="*/ 39 w 32"/>
                <a:gd name="T11" fmla="*/ 16 h 32"/>
                <a:gd name="T12" fmla="*/ 34 w 32"/>
                <a:gd name="T13" fmla="*/ 19 h 32"/>
                <a:gd name="T14" fmla="*/ 33 w 32"/>
                <a:gd name="T15" fmla="*/ 19 h 32"/>
                <a:gd name="T16" fmla="*/ 30 w 32"/>
                <a:gd name="T17" fmla="*/ 19 h 32"/>
                <a:gd name="T18" fmla="*/ 30 w 32"/>
                <a:gd name="T19" fmla="*/ 22 h 32"/>
                <a:gd name="T20" fmla="*/ 33 w 32"/>
                <a:gd name="T21" fmla="*/ 20 h 32"/>
                <a:gd name="T22" fmla="*/ 39 w 32"/>
                <a:gd name="T23" fmla="*/ 20 h 32"/>
                <a:gd name="T24" fmla="*/ 44 w 32"/>
                <a:gd name="T25" fmla="*/ 22 h 32"/>
                <a:gd name="T26" fmla="*/ 44 w 32"/>
                <a:gd name="T27" fmla="*/ 23 h 32"/>
                <a:gd name="T28" fmla="*/ 45 w 32"/>
                <a:gd name="T29" fmla="*/ 20 h 32"/>
                <a:gd name="T30" fmla="*/ 38 w 32"/>
                <a:gd name="T31" fmla="*/ 39 h 32"/>
                <a:gd name="T32" fmla="*/ 34 w 32"/>
                <a:gd name="T33" fmla="*/ 33 h 32"/>
                <a:gd name="T34" fmla="*/ 36 w 32"/>
                <a:gd name="T35" fmla="*/ 47 h 32"/>
                <a:gd name="T36" fmla="*/ 36 w 32"/>
                <a:gd name="T37" fmla="*/ 47 h 32"/>
                <a:gd name="T38" fmla="*/ 33 w 32"/>
                <a:gd name="T39" fmla="*/ 45 h 32"/>
                <a:gd name="T40" fmla="*/ 30 w 32"/>
                <a:gd name="T41" fmla="*/ 45 h 32"/>
                <a:gd name="T42" fmla="*/ 23 w 32"/>
                <a:gd name="T43" fmla="*/ 45 h 32"/>
                <a:gd name="T44" fmla="*/ 20 w 32"/>
                <a:gd name="T45" fmla="*/ 44 h 32"/>
                <a:gd name="T46" fmla="*/ 23 w 32"/>
                <a:gd name="T47" fmla="*/ 50 h 32"/>
                <a:gd name="T48" fmla="*/ 22 w 32"/>
                <a:gd name="T49" fmla="*/ 47 h 32"/>
                <a:gd name="T50" fmla="*/ 19 w 32"/>
                <a:gd name="T51" fmla="*/ 45 h 32"/>
                <a:gd name="T52" fmla="*/ 17 w 32"/>
                <a:gd name="T53" fmla="*/ 45 h 32"/>
                <a:gd name="T54" fmla="*/ 17 w 32"/>
                <a:gd name="T55" fmla="*/ 44 h 32"/>
                <a:gd name="T56" fmla="*/ 13 w 32"/>
                <a:gd name="T57" fmla="*/ 41 h 32"/>
                <a:gd name="T58" fmla="*/ 11 w 32"/>
                <a:gd name="T59" fmla="*/ 39 h 32"/>
                <a:gd name="T60" fmla="*/ 6 w 32"/>
                <a:gd name="T61" fmla="*/ 33 h 32"/>
                <a:gd name="T62" fmla="*/ 5 w 32"/>
                <a:gd name="T63" fmla="*/ 31 h 32"/>
                <a:gd name="T64" fmla="*/ 2 w 32"/>
                <a:gd name="T65" fmla="*/ 22 h 32"/>
                <a:gd name="T66" fmla="*/ 17 w 32"/>
                <a:gd name="T67" fmla="*/ 0 h 32"/>
                <a:gd name="T68" fmla="*/ 17 w 32"/>
                <a:gd name="T69" fmla="*/ 0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2"/>
                <a:gd name="T106" fmla="*/ 0 h 32"/>
                <a:gd name="T107" fmla="*/ 32 w 32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2" h="32">
                  <a:moveTo>
                    <a:pt x="11" y="0"/>
                  </a:moveTo>
                  <a:cubicBezTo>
                    <a:pt x="12" y="0"/>
                    <a:pt x="13" y="1"/>
                    <a:pt x="12" y="2"/>
                  </a:cubicBezTo>
                  <a:cubicBezTo>
                    <a:pt x="13" y="3"/>
                    <a:pt x="14" y="5"/>
                    <a:pt x="15" y="5"/>
                  </a:cubicBezTo>
                  <a:cubicBezTo>
                    <a:pt x="15" y="5"/>
                    <a:pt x="15" y="4"/>
                    <a:pt x="16" y="4"/>
                  </a:cubicBezTo>
                  <a:cubicBezTo>
                    <a:pt x="17" y="5"/>
                    <a:pt x="18" y="5"/>
                    <a:pt x="18" y="4"/>
                  </a:cubicBezTo>
                  <a:cubicBezTo>
                    <a:pt x="20" y="4"/>
                    <a:pt x="21" y="5"/>
                    <a:pt x="22" y="3"/>
                  </a:cubicBezTo>
                  <a:cubicBezTo>
                    <a:pt x="23" y="4"/>
                    <a:pt x="24" y="3"/>
                    <a:pt x="25" y="4"/>
                  </a:cubicBezTo>
                  <a:cubicBezTo>
                    <a:pt x="26" y="4"/>
                    <a:pt x="27" y="5"/>
                    <a:pt x="27" y="6"/>
                  </a:cubicBezTo>
                  <a:cubicBezTo>
                    <a:pt x="28" y="7"/>
                    <a:pt x="30" y="13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5" y="11"/>
                    <a:pt x="25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4" y="11"/>
                    <a:pt x="23" y="11"/>
                    <a:pt x="22" y="12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1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1" y="13"/>
                    <a:pt x="21" y="12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3" y="14"/>
                    <a:pt x="25" y="14"/>
                    <a:pt x="25" y="13"/>
                  </a:cubicBezTo>
                  <a:cubicBezTo>
                    <a:pt x="26" y="15"/>
                    <a:pt x="23" y="16"/>
                    <a:pt x="23" y="17"/>
                  </a:cubicBezTo>
                  <a:cubicBezTo>
                    <a:pt x="25" y="17"/>
                    <a:pt x="26" y="14"/>
                    <a:pt x="28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8" y="14"/>
                    <a:pt x="28" y="14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2" y="14"/>
                    <a:pt x="29" y="18"/>
                    <a:pt x="27" y="20"/>
                  </a:cubicBezTo>
                  <a:cubicBezTo>
                    <a:pt x="27" y="21"/>
                    <a:pt x="25" y="25"/>
                    <a:pt x="24" y="25"/>
                  </a:cubicBezTo>
                  <a:cubicBezTo>
                    <a:pt x="23" y="25"/>
                    <a:pt x="23" y="23"/>
                    <a:pt x="23" y="23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1" y="22"/>
                    <a:pt x="20" y="21"/>
                    <a:pt x="20" y="20"/>
                  </a:cubicBezTo>
                  <a:cubicBezTo>
                    <a:pt x="19" y="22"/>
                    <a:pt x="26" y="27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29"/>
                    <a:pt x="20" y="29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8" y="29"/>
                    <a:pt x="17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3" y="26"/>
                    <a:pt x="13" y="26"/>
                  </a:cubicBezTo>
                  <a:cubicBezTo>
                    <a:pt x="11" y="26"/>
                    <a:pt x="11" y="29"/>
                    <a:pt x="13" y="28"/>
                  </a:cubicBezTo>
                  <a:cubicBezTo>
                    <a:pt x="13" y="29"/>
                    <a:pt x="16" y="30"/>
                    <a:pt x="17" y="30"/>
                  </a:cubicBezTo>
                  <a:cubicBezTo>
                    <a:pt x="19" y="30"/>
                    <a:pt x="16" y="31"/>
                    <a:pt x="15" y="32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5" y="30"/>
                    <a:pt x="15" y="29"/>
                    <a:pt x="1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2" y="29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9" y="27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8" y="26"/>
                    <a:pt x="8" y="25"/>
                    <a:pt x="7" y="25"/>
                  </a:cubicBezTo>
                  <a:cubicBezTo>
                    <a:pt x="6" y="25"/>
                    <a:pt x="6" y="24"/>
                    <a:pt x="5" y="23"/>
                  </a:cubicBezTo>
                  <a:cubicBezTo>
                    <a:pt x="4" y="22"/>
                    <a:pt x="4" y="22"/>
                    <a:pt x="4" y="21"/>
                  </a:cubicBezTo>
                  <a:cubicBezTo>
                    <a:pt x="4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18"/>
                    <a:pt x="2" y="17"/>
                    <a:pt x="1" y="16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0" y="13"/>
                    <a:pt x="5" y="11"/>
                    <a:pt x="6" y="10"/>
                  </a:cubicBezTo>
                  <a:cubicBezTo>
                    <a:pt x="9" y="8"/>
                    <a:pt x="10" y="3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7" name="Freeform 11018" descr="© INSCALE GmbH, 05.05.2010&#10;http://www.presentationload.com/">
              <a:extLst>
                <a:ext uri="{FF2B5EF4-FFF2-40B4-BE49-F238E27FC236}">
                  <a16:creationId xmlns:a16="http://schemas.microsoft.com/office/drawing/2014/main" id="{5837E0AA-6F0B-534D-AB77-1BBDF17F3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819"/>
              <a:ext cx="45" cy="28"/>
            </a:xfrm>
            <a:custGeom>
              <a:avLst/>
              <a:gdLst>
                <a:gd name="T0" fmla="*/ 22 w 29"/>
                <a:gd name="T1" fmla="*/ 3 h 18"/>
                <a:gd name="T2" fmla="*/ 36 w 29"/>
                <a:gd name="T3" fmla="*/ 3 h 18"/>
                <a:gd name="T4" fmla="*/ 40 w 29"/>
                <a:gd name="T5" fmla="*/ 2 h 18"/>
                <a:gd name="T6" fmla="*/ 40 w 29"/>
                <a:gd name="T7" fmla="*/ 0 h 18"/>
                <a:gd name="T8" fmla="*/ 40 w 29"/>
                <a:gd name="T9" fmla="*/ 0 h 18"/>
                <a:gd name="T10" fmla="*/ 43 w 29"/>
                <a:gd name="T11" fmla="*/ 0 h 18"/>
                <a:gd name="T12" fmla="*/ 42 w 29"/>
                <a:gd name="T13" fmla="*/ 3 h 18"/>
                <a:gd name="T14" fmla="*/ 43 w 29"/>
                <a:gd name="T15" fmla="*/ 11 h 18"/>
                <a:gd name="T16" fmla="*/ 43 w 29"/>
                <a:gd name="T17" fmla="*/ 22 h 18"/>
                <a:gd name="T18" fmla="*/ 43 w 29"/>
                <a:gd name="T19" fmla="*/ 26 h 18"/>
                <a:gd name="T20" fmla="*/ 37 w 29"/>
                <a:gd name="T21" fmla="*/ 26 h 18"/>
                <a:gd name="T22" fmla="*/ 29 w 29"/>
                <a:gd name="T23" fmla="*/ 26 h 18"/>
                <a:gd name="T24" fmla="*/ 26 w 29"/>
                <a:gd name="T25" fmla="*/ 26 h 18"/>
                <a:gd name="T26" fmla="*/ 23 w 29"/>
                <a:gd name="T27" fmla="*/ 26 h 18"/>
                <a:gd name="T28" fmla="*/ 20 w 29"/>
                <a:gd name="T29" fmla="*/ 26 h 18"/>
                <a:gd name="T30" fmla="*/ 16 w 29"/>
                <a:gd name="T31" fmla="*/ 26 h 18"/>
                <a:gd name="T32" fmla="*/ 5 w 29"/>
                <a:gd name="T33" fmla="*/ 26 h 18"/>
                <a:gd name="T34" fmla="*/ 3 w 29"/>
                <a:gd name="T35" fmla="*/ 26 h 18"/>
                <a:gd name="T36" fmla="*/ 3 w 29"/>
                <a:gd name="T37" fmla="*/ 26 h 18"/>
                <a:gd name="T38" fmla="*/ 3 w 29"/>
                <a:gd name="T39" fmla="*/ 26 h 18"/>
                <a:gd name="T40" fmla="*/ 3 w 29"/>
                <a:gd name="T41" fmla="*/ 25 h 18"/>
                <a:gd name="T42" fmla="*/ 3 w 29"/>
                <a:gd name="T43" fmla="*/ 25 h 18"/>
                <a:gd name="T44" fmla="*/ 3 w 29"/>
                <a:gd name="T45" fmla="*/ 25 h 18"/>
                <a:gd name="T46" fmla="*/ 3 w 29"/>
                <a:gd name="T47" fmla="*/ 25 h 18"/>
                <a:gd name="T48" fmla="*/ 5 w 29"/>
                <a:gd name="T49" fmla="*/ 25 h 18"/>
                <a:gd name="T50" fmla="*/ 3 w 29"/>
                <a:gd name="T51" fmla="*/ 23 h 18"/>
                <a:gd name="T52" fmla="*/ 3 w 29"/>
                <a:gd name="T53" fmla="*/ 22 h 18"/>
                <a:gd name="T54" fmla="*/ 3 w 29"/>
                <a:gd name="T55" fmla="*/ 22 h 18"/>
                <a:gd name="T56" fmla="*/ 3 w 29"/>
                <a:gd name="T57" fmla="*/ 22 h 18"/>
                <a:gd name="T58" fmla="*/ 3 w 29"/>
                <a:gd name="T59" fmla="*/ 22 h 18"/>
                <a:gd name="T60" fmla="*/ 3 w 29"/>
                <a:gd name="T61" fmla="*/ 22 h 18"/>
                <a:gd name="T62" fmla="*/ 3 w 29"/>
                <a:gd name="T63" fmla="*/ 20 h 18"/>
                <a:gd name="T64" fmla="*/ 3 w 29"/>
                <a:gd name="T65" fmla="*/ 19 h 18"/>
                <a:gd name="T66" fmla="*/ 3 w 29"/>
                <a:gd name="T67" fmla="*/ 19 h 18"/>
                <a:gd name="T68" fmla="*/ 2 w 29"/>
                <a:gd name="T69" fmla="*/ 19 h 18"/>
                <a:gd name="T70" fmla="*/ 2 w 29"/>
                <a:gd name="T71" fmla="*/ 19 h 18"/>
                <a:gd name="T72" fmla="*/ 2 w 29"/>
                <a:gd name="T73" fmla="*/ 16 h 18"/>
                <a:gd name="T74" fmla="*/ 2 w 29"/>
                <a:gd name="T75" fmla="*/ 14 h 18"/>
                <a:gd name="T76" fmla="*/ 2 w 29"/>
                <a:gd name="T77" fmla="*/ 14 h 18"/>
                <a:gd name="T78" fmla="*/ 0 w 29"/>
                <a:gd name="T79" fmla="*/ 14 h 18"/>
                <a:gd name="T80" fmla="*/ 0 w 29"/>
                <a:gd name="T81" fmla="*/ 12 h 18"/>
                <a:gd name="T82" fmla="*/ 0 w 29"/>
                <a:gd name="T83" fmla="*/ 12 h 18"/>
                <a:gd name="T84" fmla="*/ 0 w 29"/>
                <a:gd name="T85" fmla="*/ 12 h 18"/>
                <a:gd name="T86" fmla="*/ 0 w 29"/>
                <a:gd name="T87" fmla="*/ 9 h 18"/>
                <a:gd name="T88" fmla="*/ 0 w 29"/>
                <a:gd name="T89" fmla="*/ 9 h 18"/>
                <a:gd name="T90" fmla="*/ 0 w 29"/>
                <a:gd name="T91" fmla="*/ 8 h 18"/>
                <a:gd name="T92" fmla="*/ 0 w 29"/>
                <a:gd name="T93" fmla="*/ 6 h 18"/>
                <a:gd name="T94" fmla="*/ 0 w 29"/>
                <a:gd name="T95" fmla="*/ 6 h 18"/>
                <a:gd name="T96" fmla="*/ 0 w 29"/>
                <a:gd name="T97" fmla="*/ 5 h 18"/>
                <a:gd name="T98" fmla="*/ 0 w 29"/>
                <a:gd name="T99" fmla="*/ 5 h 18"/>
                <a:gd name="T100" fmla="*/ 2 w 29"/>
                <a:gd name="T101" fmla="*/ 3 h 18"/>
                <a:gd name="T102" fmla="*/ 16 w 29"/>
                <a:gd name="T103" fmla="*/ 3 h 18"/>
                <a:gd name="T104" fmla="*/ 16 w 29"/>
                <a:gd name="T105" fmla="*/ 3 h 1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9"/>
                <a:gd name="T160" fmla="*/ 0 h 18"/>
                <a:gd name="T161" fmla="*/ 29 w 29"/>
                <a:gd name="T162" fmla="*/ 18 h 1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9" h="18">
                  <a:moveTo>
                    <a:pt x="10" y="2"/>
                  </a:moveTo>
                  <a:cubicBezTo>
                    <a:pt x="11" y="2"/>
                    <a:pt x="12" y="2"/>
                    <a:pt x="14" y="2"/>
                  </a:cubicBezTo>
                  <a:cubicBezTo>
                    <a:pt x="16" y="2"/>
                    <a:pt x="19" y="2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4"/>
                    <a:pt x="28" y="5"/>
                    <a:pt x="28" y="7"/>
                  </a:cubicBezTo>
                  <a:cubicBezTo>
                    <a:pt x="29" y="7"/>
                    <a:pt x="29" y="8"/>
                    <a:pt x="28" y="8"/>
                  </a:cubicBezTo>
                  <a:cubicBezTo>
                    <a:pt x="28" y="10"/>
                    <a:pt x="28" y="12"/>
                    <a:pt x="28" y="14"/>
                  </a:cubicBezTo>
                  <a:cubicBezTo>
                    <a:pt x="29" y="14"/>
                    <a:pt x="29" y="15"/>
                    <a:pt x="28" y="15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3" y="17"/>
                    <a:pt x="22" y="17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4" y="18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5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3" y="16"/>
                    <a:pt x="3" y="15"/>
                    <a:pt x="2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6" y="3"/>
                    <a:pt x="8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8" name="Freeform 11019" descr="© INSCALE GmbH, 05.05.2010&#10;http://www.presentationload.com/">
              <a:extLst>
                <a:ext uri="{FF2B5EF4-FFF2-40B4-BE49-F238E27FC236}">
                  <a16:creationId xmlns:a16="http://schemas.microsoft.com/office/drawing/2014/main" id="{600C7CED-E96A-214D-BC9E-19399EA46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21"/>
              <a:ext cx="40" cy="26"/>
            </a:xfrm>
            <a:custGeom>
              <a:avLst/>
              <a:gdLst>
                <a:gd name="T0" fmla="*/ 28 w 26"/>
                <a:gd name="T1" fmla="*/ 3 h 17"/>
                <a:gd name="T2" fmla="*/ 35 w 26"/>
                <a:gd name="T3" fmla="*/ 3 h 17"/>
                <a:gd name="T4" fmla="*/ 35 w 26"/>
                <a:gd name="T5" fmla="*/ 3 h 17"/>
                <a:gd name="T6" fmla="*/ 37 w 26"/>
                <a:gd name="T7" fmla="*/ 5 h 17"/>
                <a:gd name="T8" fmla="*/ 35 w 26"/>
                <a:gd name="T9" fmla="*/ 5 h 17"/>
                <a:gd name="T10" fmla="*/ 35 w 26"/>
                <a:gd name="T11" fmla="*/ 5 h 17"/>
                <a:gd name="T12" fmla="*/ 35 w 26"/>
                <a:gd name="T13" fmla="*/ 8 h 17"/>
                <a:gd name="T14" fmla="*/ 35 w 26"/>
                <a:gd name="T15" fmla="*/ 8 h 17"/>
                <a:gd name="T16" fmla="*/ 35 w 26"/>
                <a:gd name="T17" fmla="*/ 9 h 17"/>
                <a:gd name="T18" fmla="*/ 35 w 26"/>
                <a:gd name="T19" fmla="*/ 11 h 17"/>
                <a:gd name="T20" fmla="*/ 35 w 26"/>
                <a:gd name="T21" fmla="*/ 11 h 17"/>
                <a:gd name="T22" fmla="*/ 35 w 26"/>
                <a:gd name="T23" fmla="*/ 12 h 17"/>
                <a:gd name="T24" fmla="*/ 37 w 26"/>
                <a:gd name="T25" fmla="*/ 12 h 17"/>
                <a:gd name="T26" fmla="*/ 37 w 26"/>
                <a:gd name="T27" fmla="*/ 12 h 17"/>
                <a:gd name="T28" fmla="*/ 37 w 26"/>
                <a:gd name="T29" fmla="*/ 14 h 17"/>
                <a:gd name="T30" fmla="*/ 37 w 26"/>
                <a:gd name="T31" fmla="*/ 15 h 17"/>
                <a:gd name="T32" fmla="*/ 37 w 26"/>
                <a:gd name="T33" fmla="*/ 17 h 17"/>
                <a:gd name="T34" fmla="*/ 38 w 26"/>
                <a:gd name="T35" fmla="*/ 17 h 17"/>
                <a:gd name="T36" fmla="*/ 38 w 26"/>
                <a:gd name="T37" fmla="*/ 17 h 17"/>
                <a:gd name="T38" fmla="*/ 38 w 26"/>
                <a:gd name="T39" fmla="*/ 18 h 17"/>
                <a:gd name="T40" fmla="*/ 38 w 26"/>
                <a:gd name="T41" fmla="*/ 18 h 17"/>
                <a:gd name="T42" fmla="*/ 38 w 26"/>
                <a:gd name="T43" fmla="*/ 20 h 17"/>
                <a:gd name="T44" fmla="*/ 38 w 26"/>
                <a:gd name="T45" fmla="*/ 20 h 17"/>
                <a:gd name="T46" fmla="*/ 38 w 26"/>
                <a:gd name="T47" fmla="*/ 20 h 17"/>
                <a:gd name="T48" fmla="*/ 38 w 26"/>
                <a:gd name="T49" fmla="*/ 20 h 17"/>
                <a:gd name="T50" fmla="*/ 38 w 26"/>
                <a:gd name="T51" fmla="*/ 21 h 17"/>
                <a:gd name="T52" fmla="*/ 38 w 26"/>
                <a:gd name="T53" fmla="*/ 21 h 17"/>
                <a:gd name="T54" fmla="*/ 38 w 26"/>
                <a:gd name="T55" fmla="*/ 23 h 17"/>
                <a:gd name="T56" fmla="*/ 38 w 26"/>
                <a:gd name="T57" fmla="*/ 23 h 17"/>
                <a:gd name="T58" fmla="*/ 38 w 26"/>
                <a:gd name="T59" fmla="*/ 23 h 17"/>
                <a:gd name="T60" fmla="*/ 38 w 26"/>
                <a:gd name="T61" fmla="*/ 23 h 17"/>
                <a:gd name="T62" fmla="*/ 38 w 26"/>
                <a:gd name="T63" fmla="*/ 23 h 17"/>
                <a:gd name="T64" fmla="*/ 38 w 26"/>
                <a:gd name="T65" fmla="*/ 24 h 17"/>
                <a:gd name="T66" fmla="*/ 38 w 26"/>
                <a:gd name="T67" fmla="*/ 24 h 17"/>
                <a:gd name="T68" fmla="*/ 37 w 26"/>
                <a:gd name="T69" fmla="*/ 24 h 17"/>
                <a:gd name="T70" fmla="*/ 32 w 26"/>
                <a:gd name="T71" fmla="*/ 23 h 17"/>
                <a:gd name="T72" fmla="*/ 32 w 26"/>
                <a:gd name="T73" fmla="*/ 24 h 17"/>
                <a:gd name="T74" fmla="*/ 31 w 26"/>
                <a:gd name="T75" fmla="*/ 26 h 17"/>
                <a:gd name="T76" fmla="*/ 29 w 26"/>
                <a:gd name="T77" fmla="*/ 24 h 17"/>
                <a:gd name="T78" fmla="*/ 28 w 26"/>
                <a:gd name="T79" fmla="*/ 24 h 17"/>
                <a:gd name="T80" fmla="*/ 15 w 26"/>
                <a:gd name="T81" fmla="*/ 24 h 17"/>
                <a:gd name="T82" fmla="*/ 12 w 26"/>
                <a:gd name="T83" fmla="*/ 24 h 17"/>
                <a:gd name="T84" fmla="*/ 9 w 26"/>
                <a:gd name="T85" fmla="*/ 24 h 17"/>
                <a:gd name="T86" fmla="*/ 8 w 26"/>
                <a:gd name="T87" fmla="*/ 24 h 17"/>
                <a:gd name="T88" fmla="*/ 5 w 26"/>
                <a:gd name="T89" fmla="*/ 24 h 17"/>
                <a:gd name="T90" fmla="*/ 3 w 26"/>
                <a:gd name="T91" fmla="*/ 20 h 17"/>
                <a:gd name="T92" fmla="*/ 2 w 26"/>
                <a:gd name="T93" fmla="*/ 18 h 17"/>
                <a:gd name="T94" fmla="*/ 2 w 26"/>
                <a:gd name="T95" fmla="*/ 11 h 17"/>
                <a:gd name="T96" fmla="*/ 3 w 26"/>
                <a:gd name="T97" fmla="*/ 9 h 17"/>
                <a:gd name="T98" fmla="*/ 2 w 26"/>
                <a:gd name="T99" fmla="*/ 3 h 17"/>
                <a:gd name="T100" fmla="*/ 11 w 26"/>
                <a:gd name="T101" fmla="*/ 3 h 17"/>
                <a:gd name="T102" fmla="*/ 11 w 26"/>
                <a:gd name="T103" fmla="*/ 3 h 17"/>
                <a:gd name="T104" fmla="*/ 12 w 26"/>
                <a:gd name="T105" fmla="*/ 3 h 17"/>
                <a:gd name="T106" fmla="*/ 17 w 26"/>
                <a:gd name="T107" fmla="*/ 0 h 17"/>
                <a:gd name="T108" fmla="*/ 18 w 26"/>
                <a:gd name="T109" fmla="*/ 0 h 17"/>
                <a:gd name="T110" fmla="*/ 20 w 26"/>
                <a:gd name="T111" fmla="*/ 2 h 17"/>
                <a:gd name="T112" fmla="*/ 22 w 26"/>
                <a:gd name="T113" fmla="*/ 3 h 17"/>
                <a:gd name="T114" fmla="*/ 25 w 26"/>
                <a:gd name="T115" fmla="*/ 3 h 17"/>
                <a:gd name="T116" fmla="*/ 26 w 26"/>
                <a:gd name="T117" fmla="*/ 3 h 17"/>
                <a:gd name="T118" fmla="*/ 26 w 26"/>
                <a:gd name="T119" fmla="*/ 3 h 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"/>
                <a:gd name="T181" fmla="*/ 0 h 17"/>
                <a:gd name="T182" fmla="*/ 26 w 26"/>
                <a:gd name="T183" fmla="*/ 17 h 1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" h="17">
                  <a:moveTo>
                    <a:pt x="17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2" y="2"/>
                    <a:pt x="23" y="2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6" y="14"/>
                    <a:pt x="25" y="14"/>
                  </a:cubicBezTo>
                  <a:cubicBezTo>
                    <a:pt x="26" y="14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2" y="16"/>
                    <a:pt x="21" y="16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6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8" y="16"/>
                    <a:pt x="18" y="17"/>
                  </a:cubicBezTo>
                  <a:cubicBezTo>
                    <a:pt x="15" y="16"/>
                    <a:pt x="13" y="17"/>
                    <a:pt x="10" y="16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2" y="15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9"/>
                    <a:pt x="1" y="9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4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5" y="0"/>
                    <a:pt x="15" y="1"/>
                    <a:pt x="14" y="2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6" y="0"/>
                    <a:pt x="16" y="1"/>
                    <a:pt x="16" y="2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9" name="Freeform 11020" descr="© INSCALE GmbH, 05.05.2010&#10;http://www.presentationload.com/">
              <a:extLst>
                <a:ext uri="{FF2B5EF4-FFF2-40B4-BE49-F238E27FC236}">
                  <a16:creationId xmlns:a16="http://schemas.microsoft.com/office/drawing/2014/main" id="{206A6B62-41BE-8346-AA76-536F639E6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825"/>
              <a:ext cx="32" cy="36"/>
            </a:xfrm>
            <a:custGeom>
              <a:avLst/>
              <a:gdLst>
                <a:gd name="T0" fmla="*/ 2 w 21"/>
                <a:gd name="T1" fmla="*/ 5 h 23"/>
                <a:gd name="T2" fmla="*/ 2 w 21"/>
                <a:gd name="T3" fmla="*/ 0 h 23"/>
                <a:gd name="T4" fmla="*/ 3 w 21"/>
                <a:gd name="T5" fmla="*/ 0 h 23"/>
                <a:gd name="T6" fmla="*/ 6 w 21"/>
                <a:gd name="T7" fmla="*/ 0 h 23"/>
                <a:gd name="T8" fmla="*/ 9 w 21"/>
                <a:gd name="T9" fmla="*/ 0 h 23"/>
                <a:gd name="T10" fmla="*/ 11 w 21"/>
                <a:gd name="T11" fmla="*/ 0 h 23"/>
                <a:gd name="T12" fmla="*/ 12 w 21"/>
                <a:gd name="T13" fmla="*/ 2 h 23"/>
                <a:gd name="T14" fmla="*/ 14 w 21"/>
                <a:gd name="T15" fmla="*/ 2 h 23"/>
                <a:gd name="T16" fmla="*/ 15 w 21"/>
                <a:gd name="T17" fmla="*/ 5 h 23"/>
                <a:gd name="T18" fmla="*/ 17 w 21"/>
                <a:gd name="T19" fmla="*/ 5 h 23"/>
                <a:gd name="T20" fmla="*/ 18 w 21"/>
                <a:gd name="T21" fmla="*/ 5 h 23"/>
                <a:gd name="T22" fmla="*/ 24 w 21"/>
                <a:gd name="T23" fmla="*/ 9 h 23"/>
                <a:gd name="T24" fmla="*/ 26 w 21"/>
                <a:gd name="T25" fmla="*/ 13 h 23"/>
                <a:gd name="T26" fmla="*/ 26 w 21"/>
                <a:gd name="T27" fmla="*/ 13 h 23"/>
                <a:gd name="T28" fmla="*/ 26 w 21"/>
                <a:gd name="T29" fmla="*/ 13 h 23"/>
                <a:gd name="T30" fmla="*/ 27 w 21"/>
                <a:gd name="T31" fmla="*/ 13 h 23"/>
                <a:gd name="T32" fmla="*/ 27 w 21"/>
                <a:gd name="T33" fmla="*/ 14 h 23"/>
                <a:gd name="T34" fmla="*/ 27 w 21"/>
                <a:gd name="T35" fmla="*/ 14 h 23"/>
                <a:gd name="T36" fmla="*/ 27 w 21"/>
                <a:gd name="T37" fmla="*/ 16 h 23"/>
                <a:gd name="T38" fmla="*/ 27 w 21"/>
                <a:gd name="T39" fmla="*/ 16 h 23"/>
                <a:gd name="T40" fmla="*/ 27 w 21"/>
                <a:gd name="T41" fmla="*/ 14 h 23"/>
                <a:gd name="T42" fmla="*/ 27 w 21"/>
                <a:gd name="T43" fmla="*/ 14 h 23"/>
                <a:gd name="T44" fmla="*/ 29 w 21"/>
                <a:gd name="T45" fmla="*/ 14 h 23"/>
                <a:gd name="T46" fmla="*/ 30 w 21"/>
                <a:gd name="T47" fmla="*/ 16 h 23"/>
                <a:gd name="T48" fmla="*/ 27 w 21"/>
                <a:gd name="T49" fmla="*/ 17 h 23"/>
                <a:gd name="T50" fmla="*/ 26 w 21"/>
                <a:gd name="T51" fmla="*/ 25 h 23"/>
                <a:gd name="T52" fmla="*/ 26 w 21"/>
                <a:gd name="T53" fmla="*/ 27 h 23"/>
                <a:gd name="T54" fmla="*/ 24 w 21"/>
                <a:gd name="T55" fmla="*/ 27 h 23"/>
                <a:gd name="T56" fmla="*/ 24 w 21"/>
                <a:gd name="T57" fmla="*/ 28 h 23"/>
                <a:gd name="T58" fmla="*/ 23 w 21"/>
                <a:gd name="T59" fmla="*/ 30 h 23"/>
                <a:gd name="T60" fmla="*/ 21 w 21"/>
                <a:gd name="T61" fmla="*/ 31 h 23"/>
                <a:gd name="T62" fmla="*/ 17 w 21"/>
                <a:gd name="T63" fmla="*/ 34 h 23"/>
                <a:gd name="T64" fmla="*/ 15 w 21"/>
                <a:gd name="T65" fmla="*/ 34 h 23"/>
                <a:gd name="T66" fmla="*/ 12 w 21"/>
                <a:gd name="T67" fmla="*/ 34 h 23"/>
                <a:gd name="T68" fmla="*/ 12 w 21"/>
                <a:gd name="T69" fmla="*/ 34 h 23"/>
                <a:gd name="T70" fmla="*/ 8 w 21"/>
                <a:gd name="T71" fmla="*/ 34 h 23"/>
                <a:gd name="T72" fmla="*/ 6 w 21"/>
                <a:gd name="T73" fmla="*/ 34 h 23"/>
                <a:gd name="T74" fmla="*/ 5 w 21"/>
                <a:gd name="T75" fmla="*/ 34 h 23"/>
                <a:gd name="T76" fmla="*/ 3 w 21"/>
                <a:gd name="T77" fmla="*/ 34 h 23"/>
                <a:gd name="T78" fmla="*/ 3 w 21"/>
                <a:gd name="T79" fmla="*/ 34 h 23"/>
                <a:gd name="T80" fmla="*/ 2 w 21"/>
                <a:gd name="T81" fmla="*/ 22 h 23"/>
                <a:gd name="T82" fmla="*/ 0 w 21"/>
                <a:gd name="T83" fmla="*/ 14 h 23"/>
                <a:gd name="T84" fmla="*/ 2 w 21"/>
                <a:gd name="T85" fmla="*/ 5 h 23"/>
                <a:gd name="T86" fmla="*/ 2 w 21"/>
                <a:gd name="T87" fmla="*/ 5 h 23"/>
                <a:gd name="T88" fmla="*/ 2 w 21"/>
                <a:gd name="T89" fmla="*/ 5 h 2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"/>
                <a:gd name="T136" fmla="*/ 0 h 23"/>
                <a:gd name="T137" fmla="*/ 21 w 21"/>
                <a:gd name="T138" fmla="*/ 23 h 2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" h="23">
                  <a:moveTo>
                    <a:pt x="1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0"/>
                    <a:pt x="11" y="1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5"/>
                    <a:pt x="16" y="3"/>
                    <a:pt x="16" y="6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1" y="11"/>
                    <a:pt x="20" y="11"/>
                    <a:pt x="18" y="11"/>
                  </a:cubicBezTo>
                  <a:cubicBezTo>
                    <a:pt x="18" y="12"/>
                    <a:pt x="19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6" y="17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6" y="18"/>
                    <a:pt x="15" y="19"/>
                    <a:pt x="15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1"/>
                    <a:pt x="13" y="23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6" y="22"/>
                    <a:pt x="5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1" y="15"/>
                    <a:pt x="1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2" y="9"/>
                    <a:pt x="1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0" name="Freeform 11022" descr="© INSCALE GmbH, 05.05.2010&#10;http://www.presentationload.com/">
              <a:extLst>
                <a:ext uri="{FF2B5EF4-FFF2-40B4-BE49-F238E27FC236}">
                  <a16:creationId xmlns:a16="http://schemas.microsoft.com/office/drawing/2014/main" id="{A14A9280-AB21-A347-A2E6-56EEE9FE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835"/>
              <a:ext cx="41" cy="40"/>
            </a:xfrm>
            <a:custGeom>
              <a:avLst/>
              <a:gdLst>
                <a:gd name="T0" fmla="*/ 28 w 26"/>
                <a:gd name="T1" fmla="*/ 6 h 26"/>
                <a:gd name="T2" fmla="*/ 30 w 26"/>
                <a:gd name="T3" fmla="*/ 6 h 26"/>
                <a:gd name="T4" fmla="*/ 30 w 26"/>
                <a:gd name="T5" fmla="*/ 6 h 26"/>
                <a:gd name="T6" fmla="*/ 32 w 26"/>
                <a:gd name="T7" fmla="*/ 6 h 26"/>
                <a:gd name="T8" fmla="*/ 35 w 26"/>
                <a:gd name="T9" fmla="*/ 8 h 26"/>
                <a:gd name="T10" fmla="*/ 35 w 26"/>
                <a:gd name="T11" fmla="*/ 9 h 26"/>
                <a:gd name="T12" fmla="*/ 36 w 26"/>
                <a:gd name="T13" fmla="*/ 12 h 26"/>
                <a:gd name="T14" fmla="*/ 36 w 26"/>
                <a:gd name="T15" fmla="*/ 14 h 26"/>
                <a:gd name="T16" fmla="*/ 36 w 26"/>
                <a:gd name="T17" fmla="*/ 17 h 26"/>
                <a:gd name="T18" fmla="*/ 36 w 26"/>
                <a:gd name="T19" fmla="*/ 18 h 26"/>
                <a:gd name="T20" fmla="*/ 38 w 26"/>
                <a:gd name="T21" fmla="*/ 22 h 26"/>
                <a:gd name="T22" fmla="*/ 38 w 26"/>
                <a:gd name="T23" fmla="*/ 23 h 26"/>
                <a:gd name="T24" fmla="*/ 39 w 26"/>
                <a:gd name="T25" fmla="*/ 25 h 26"/>
                <a:gd name="T26" fmla="*/ 39 w 26"/>
                <a:gd name="T27" fmla="*/ 25 h 26"/>
                <a:gd name="T28" fmla="*/ 39 w 26"/>
                <a:gd name="T29" fmla="*/ 26 h 26"/>
                <a:gd name="T30" fmla="*/ 41 w 26"/>
                <a:gd name="T31" fmla="*/ 26 h 26"/>
                <a:gd name="T32" fmla="*/ 41 w 26"/>
                <a:gd name="T33" fmla="*/ 28 h 26"/>
                <a:gd name="T34" fmla="*/ 41 w 26"/>
                <a:gd name="T35" fmla="*/ 29 h 26"/>
                <a:gd name="T36" fmla="*/ 38 w 26"/>
                <a:gd name="T37" fmla="*/ 31 h 26"/>
                <a:gd name="T38" fmla="*/ 38 w 26"/>
                <a:gd name="T39" fmla="*/ 31 h 26"/>
                <a:gd name="T40" fmla="*/ 36 w 26"/>
                <a:gd name="T41" fmla="*/ 31 h 26"/>
                <a:gd name="T42" fmla="*/ 35 w 26"/>
                <a:gd name="T43" fmla="*/ 31 h 26"/>
                <a:gd name="T44" fmla="*/ 35 w 26"/>
                <a:gd name="T45" fmla="*/ 31 h 26"/>
                <a:gd name="T46" fmla="*/ 33 w 26"/>
                <a:gd name="T47" fmla="*/ 31 h 26"/>
                <a:gd name="T48" fmla="*/ 32 w 26"/>
                <a:gd name="T49" fmla="*/ 31 h 26"/>
                <a:gd name="T50" fmla="*/ 30 w 26"/>
                <a:gd name="T51" fmla="*/ 31 h 26"/>
                <a:gd name="T52" fmla="*/ 30 w 26"/>
                <a:gd name="T53" fmla="*/ 32 h 26"/>
                <a:gd name="T54" fmla="*/ 27 w 26"/>
                <a:gd name="T55" fmla="*/ 32 h 26"/>
                <a:gd name="T56" fmla="*/ 27 w 26"/>
                <a:gd name="T57" fmla="*/ 37 h 26"/>
                <a:gd name="T58" fmla="*/ 25 w 26"/>
                <a:gd name="T59" fmla="*/ 38 h 26"/>
                <a:gd name="T60" fmla="*/ 24 w 26"/>
                <a:gd name="T61" fmla="*/ 38 h 26"/>
                <a:gd name="T62" fmla="*/ 24 w 26"/>
                <a:gd name="T63" fmla="*/ 40 h 26"/>
                <a:gd name="T64" fmla="*/ 22 w 26"/>
                <a:gd name="T65" fmla="*/ 40 h 26"/>
                <a:gd name="T66" fmla="*/ 21 w 26"/>
                <a:gd name="T67" fmla="*/ 38 h 26"/>
                <a:gd name="T68" fmla="*/ 21 w 26"/>
                <a:gd name="T69" fmla="*/ 38 h 26"/>
                <a:gd name="T70" fmla="*/ 19 w 26"/>
                <a:gd name="T71" fmla="*/ 38 h 26"/>
                <a:gd name="T72" fmla="*/ 17 w 26"/>
                <a:gd name="T73" fmla="*/ 38 h 26"/>
                <a:gd name="T74" fmla="*/ 17 w 26"/>
                <a:gd name="T75" fmla="*/ 38 h 26"/>
                <a:gd name="T76" fmla="*/ 16 w 26"/>
                <a:gd name="T77" fmla="*/ 38 h 26"/>
                <a:gd name="T78" fmla="*/ 14 w 26"/>
                <a:gd name="T79" fmla="*/ 38 h 26"/>
                <a:gd name="T80" fmla="*/ 14 w 26"/>
                <a:gd name="T81" fmla="*/ 37 h 26"/>
                <a:gd name="T82" fmla="*/ 13 w 26"/>
                <a:gd name="T83" fmla="*/ 37 h 26"/>
                <a:gd name="T84" fmla="*/ 11 w 26"/>
                <a:gd name="T85" fmla="*/ 37 h 26"/>
                <a:gd name="T86" fmla="*/ 11 w 26"/>
                <a:gd name="T87" fmla="*/ 37 h 26"/>
                <a:gd name="T88" fmla="*/ 9 w 26"/>
                <a:gd name="T89" fmla="*/ 35 h 26"/>
                <a:gd name="T90" fmla="*/ 8 w 26"/>
                <a:gd name="T91" fmla="*/ 34 h 26"/>
                <a:gd name="T92" fmla="*/ 8 w 26"/>
                <a:gd name="T93" fmla="*/ 34 h 26"/>
                <a:gd name="T94" fmla="*/ 6 w 26"/>
                <a:gd name="T95" fmla="*/ 32 h 26"/>
                <a:gd name="T96" fmla="*/ 6 w 26"/>
                <a:gd name="T97" fmla="*/ 32 h 26"/>
                <a:gd name="T98" fmla="*/ 6 w 26"/>
                <a:gd name="T99" fmla="*/ 31 h 26"/>
                <a:gd name="T100" fmla="*/ 5 w 26"/>
                <a:gd name="T101" fmla="*/ 29 h 26"/>
                <a:gd name="T102" fmla="*/ 2 w 26"/>
                <a:gd name="T103" fmla="*/ 20 h 26"/>
                <a:gd name="T104" fmla="*/ 0 w 26"/>
                <a:gd name="T105" fmla="*/ 15 h 26"/>
                <a:gd name="T106" fmla="*/ 9 w 26"/>
                <a:gd name="T107" fmla="*/ 9 h 26"/>
                <a:gd name="T108" fmla="*/ 16 w 26"/>
                <a:gd name="T109" fmla="*/ 3 h 26"/>
                <a:gd name="T110" fmla="*/ 19 w 26"/>
                <a:gd name="T111" fmla="*/ 2 h 26"/>
                <a:gd name="T112" fmla="*/ 21 w 26"/>
                <a:gd name="T113" fmla="*/ 2 h 26"/>
                <a:gd name="T114" fmla="*/ 22 w 26"/>
                <a:gd name="T115" fmla="*/ 3 h 26"/>
                <a:gd name="T116" fmla="*/ 25 w 26"/>
                <a:gd name="T117" fmla="*/ 6 h 26"/>
                <a:gd name="T118" fmla="*/ 25 w 26"/>
                <a:gd name="T119" fmla="*/ 6 h 26"/>
                <a:gd name="T120" fmla="*/ 27 w 26"/>
                <a:gd name="T121" fmla="*/ 8 h 26"/>
                <a:gd name="T122" fmla="*/ 27 w 26"/>
                <a:gd name="T123" fmla="*/ 8 h 26"/>
                <a:gd name="T124" fmla="*/ 28 w 26"/>
                <a:gd name="T125" fmla="*/ 6 h 2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"/>
                <a:gd name="T190" fmla="*/ 0 h 26"/>
                <a:gd name="T191" fmla="*/ 26 w 26"/>
                <a:gd name="T192" fmla="*/ 26 h 2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" h="26"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9"/>
                    <a:pt x="26" y="19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5" y="20"/>
                    <a:pt x="25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1"/>
                    <a:pt x="17" y="21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7"/>
                    <a:pt x="2" y="15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1" y="12"/>
                    <a:pt x="0" y="12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2" y="11"/>
                    <a:pt x="2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" y="9"/>
                    <a:pt x="2" y="9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5" y="7"/>
                    <a:pt x="5" y="7"/>
                    <a:pt x="6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9" y="3"/>
                    <a:pt x="10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5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1" name="Freeform 11023" descr="© INSCALE GmbH, 05.05.2010&#10;http://www.presentationload.com/">
              <a:extLst>
                <a:ext uri="{FF2B5EF4-FFF2-40B4-BE49-F238E27FC236}">
                  <a16:creationId xmlns:a16="http://schemas.microsoft.com/office/drawing/2014/main" id="{6B63F5C8-F466-A94A-8D06-04FB6FE18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836"/>
              <a:ext cx="46" cy="54"/>
            </a:xfrm>
            <a:custGeom>
              <a:avLst/>
              <a:gdLst>
                <a:gd name="T0" fmla="*/ 6 w 30"/>
                <a:gd name="T1" fmla="*/ 0 h 35"/>
                <a:gd name="T2" fmla="*/ 6 w 30"/>
                <a:gd name="T3" fmla="*/ 0 h 35"/>
                <a:gd name="T4" fmla="*/ 8 w 30"/>
                <a:gd name="T5" fmla="*/ 0 h 35"/>
                <a:gd name="T6" fmla="*/ 11 w 30"/>
                <a:gd name="T7" fmla="*/ 3 h 35"/>
                <a:gd name="T8" fmla="*/ 11 w 30"/>
                <a:gd name="T9" fmla="*/ 3 h 35"/>
                <a:gd name="T10" fmla="*/ 11 w 30"/>
                <a:gd name="T11" fmla="*/ 3 h 35"/>
                <a:gd name="T12" fmla="*/ 11 w 30"/>
                <a:gd name="T13" fmla="*/ 3 h 35"/>
                <a:gd name="T14" fmla="*/ 12 w 30"/>
                <a:gd name="T15" fmla="*/ 3 h 35"/>
                <a:gd name="T16" fmla="*/ 12 w 30"/>
                <a:gd name="T17" fmla="*/ 3 h 35"/>
                <a:gd name="T18" fmla="*/ 12 w 30"/>
                <a:gd name="T19" fmla="*/ 3 h 35"/>
                <a:gd name="T20" fmla="*/ 12 w 30"/>
                <a:gd name="T21" fmla="*/ 2 h 35"/>
                <a:gd name="T22" fmla="*/ 14 w 30"/>
                <a:gd name="T23" fmla="*/ 2 h 35"/>
                <a:gd name="T24" fmla="*/ 14 w 30"/>
                <a:gd name="T25" fmla="*/ 3 h 35"/>
                <a:gd name="T26" fmla="*/ 14 w 30"/>
                <a:gd name="T27" fmla="*/ 3 h 35"/>
                <a:gd name="T28" fmla="*/ 14 w 30"/>
                <a:gd name="T29" fmla="*/ 3 h 35"/>
                <a:gd name="T30" fmla="*/ 15 w 30"/>
                <a:gd name="T31" fmla="*/ 2 h 35"/>
                <a:gd name="T32" fmla="*/ 15 w 30"/>
                <a:gd name="T33" fmla="*/ 2 h 35"/>
                <a:gd name="T34" fmla="*/ 15 w 30"/>
                <a:gd name="T35" fmla="*/ 2 h 35"/>
                <a:gd name="T36" fmla="*/ 15 w 30"/>
                <a:gd name="T37" fmla="*/ 2 h 35"/>
                <a:gd name="T38" fmla="*/ 15 w 30"/>
                <a:gd name="T39" fmla="*/ 2 h 35"/>
                <a:gd name="T40" fmla="*/ 15 w 30"/>
                <a:gd name="T41" fmla="*/ 2 h 35"/>
                <a:gd name="T42" fmla="*/ 17 w 30"/>
                <a:gd name="T43" fmla="*/ 2 h 35"/>
                <a:gd name="T44" fmla="*/ 18 w 30"/>
                <a:gd name="T45" fmla="*/ 2 h 35"/>
                <a:gd name="T46" fmla="*/ 20 w 30"/>
                <a:gd name="T47" fmla="*/ 2 h 35"/>
                <a:gd name="T48" fmla="*/ 28 w 30"/>
                <a:gd name="T49" fmla="*/ 2 h 35"/>
                <a:gd name="T50" fmla="*/ 29 w 30"/>
                <a:gd name="T51" fmla="*/ 2 h 35"/>
                <a:gd name="T52" fmla="*/ 31 w 30"/>
                <a:gd name="T53" fmla="*/ 8 h 35"/>
                <a:gd name="T54" fmla="*/ 32 w 30"/>
                <a:gd name="T55" fmla="*/ 9 h 35"/>
                <a:gd name="T56" fmla="*/ 35 w 30"/>
                <a:gd name="T57" fmla="*/ 9 h 35"/>
                <a:gd name="T58" fmla="*/ 37 w 30"/>
                <a:gd name="T59" fmla="*/ 9 h 35"/>
                <a:gd name="T60" fmla="*/ 40 w 30"/>
                <a:gd name="T61" fmla="*/ 9 h 35"/>
                <a:gd name="T62" fmla="*/ 43 w 30"/>
                <a:gd name="T63" fmla="*/ 11 h 35"/>
                <a:gd name="T64" fmla="*/ 44 w 30"/>
                <a:gd name="T65" fmla="*/ 17 h 35"/>
                <a:gd name="T66" fmla="*/ 44 w 30"/>
                <a:gd name="T67" fmla="*/ 22 h 35"/>
                <a:gd name="T68" fmla="*/ 44 w 30"/>
                <a:gd name="T69" fmla="*/ 23 h 35"/>
                <a:gd name="T70" fmla="*/ 43 w 30"/>
                <a:gd name="T71" fmla="*/ 32 h 35"/>
                <a:gd name="T72" fmla="*/ 41 w 30"/>
                <a:gd name="T73" fmla="*/ 32 h 35"/>
                <a:gd name="T74" fmla="*/ 40 w 30"/>
                <a:gd name="T75" fmla="*/ 32 h 35"/>
                <a:gd name="T76" fmla="*/ 38 w 30"/>
                <a:gd name="T77" fmla="*/ 32 h 35"/>
                <a:gd name="T78" fmla="*/ 37 w 30"/>
                <a:gd name="T79" fmla="*/ 32 h 35"/>
                <a:gd name="T80" fmla="*/ 32 w 30"/>
                <a:gd name="T81" fmla="*/ 32 h 35"/>
                <a:gd name="T82" fmla="*/ 28 w 30"/>
                <a:gd name="T83" fmla="*/ 32 h 35"/>
                <a:gd name="T84" fmla="*/ 21 w 30"/>
                <a:gd name="T85" fmla="*/ 32 h 35"/>
                <a:gd name="T86" fmla="*/ 18 w 30"/>
                <a:gd name="T87" fmla="*/ 54 h 35"/>
                <a:gd name="T88" fmla="*/ 14 w 30"/>
                <a:gd name="T89" fmla="*/ 54 h 35"/>
                <a:gd name="T90" fmla="*/ 9 w 30"/>
                <a:gd name="T91" fmla="*/ 54 h 35"/>
                <a:gd name="T92" fmla="*/ 0 w 30"/>
                <a:gd name="T93" fmla="*/ 40 h 35"/>
                <a:gd name="T94" fmla="*/ 2 w 30"/>
                <a:gd name="T95" fmla="*/ 22 h 35"/>
                <a:gd name="T96" fmla="*/ 3 w 30"/>
                <a:gd name="T97" fmla="*/ 5 h 35"/>
                <a:gd name="T98" fmla="*/ 6 w 30"/>
                <a:gd name="T99" fmla="*/ 0 h 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0"/>
                <a:gd name="T151" fmla="*/ 0 h 35"/>
                <a:gd name="T152" fmla="*/ 30 w 30"/>
                <a:gd name="T153" fmla="*/ 35 h 3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0" h="35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2"/>
                    <a:pt x="19" y="1"/>
                    <a:pt x="19" y="1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9" y="4"/>
                    <a:pt x="19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2" y="6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6"/>
                    <a:pt x="27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9" y="8"/>
                    <a:pt x="29" y="10"/>
                    <a:pt x="29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30" y="14"/>
                    <a:pt x="30" y="14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30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12" y="26"/>
                    <a:pt x="12" y="31"/>
                    <a:pt x="12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7" y="35"/>
                    <a:pt x="6" y="35"/>
                  </a:cubicBezTo>
                  <a:cubicBezTo>
                    <a:pt x="5" y="35"/>
                    <a:pt x="3" y="30"/>
                    <a:pt x="2" y="29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4"/>
                    <a:pt x="0" y="23"/>
                    <a:pt x="0" y="21"/>
                  </a:cubicBezTo>
                  <a:cubicBezTo>
                    <a:pt x="0" y="19"/>
                    <a:pt x="1" y="17"/>
                    <a:pt x="1" y="14"/>
                  </a:cubicBezTo>
                  <a:cubicBezTo>
                    <a:pt x="2" y="12"/>
                    <a:pt x="1" y="9"/>
                    <a:pt x="2" y="7"/>
                  </a:cubicBezTo>
                  <a:cubicBezTo>
                    <a:pt x="3" y="6"/>
                    <a:pt x="2" y="5"/>
                    <a:pt x="2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2" name="Freeform 11024" descr="© INSCALE GmbH, 05.05.2010&#10;http://www.presentationload.com/">
              <a:extLst>
                <a:ext uri="{FF2B5EF4-FFF2-40B4-BE49-F238E27FC236}">
                  <a16:creationId xmlns:a16="http://schemas.microsoft.com/office/drawing/2014/main" id="{41D76C70-595D-2040-98D5-776AA9CF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841"/>
              <a:ext cx="39" cy="56"/>
            </a:xfrm>
            <a:custGeom>
              <a:avLst/>
              <a:gdLst>
                <a:gd name="T0" fmla="*/ 28 w 25"/>
                <a:gd name="T1" fmla="*/ 3 h 36"/>
                <a:gd name="T2" fmla="*/ 30 w 25"/>
                <a:gd name="T3" fmla="*/ 11 h 36"/>
                <a:gd name="T4" fmla="*/ 31 w 25"/>
                <a:gd name="T5" fmla="*/ 14 h 36"/>
                <a:gd name="T6" fmla="*/ 33 w 25"/>
                <a:gd name="T7" fmla="*/ 16 h 36"/>
                <a:gd name="T8" fmla="*/ 33 w 25"/>
                <a:gd name="T9" fmla="*/ 16 h 36"/>
                <a:gd name="T10" fmla="*/ 33 w 25"/>
                <a:gd name="T11" fmla="*/ 16 h 36"/>
                <a:gd name="T12" fmla="*/ 34 w 25"/>
                <a:gd name="T13" fmla="*/ 16 h 36"/>
                <a:gd name="T14" fmla="*/ 34 w 25"/>
                <a:gd name="T15" fmla="*/ 16 h 36"/>
                <a:gd name="T16" fmla="*/ 34 w 25"/>
                <a:gd name="T17" fmla="*/ 17 h 36"/>
                <a:gd name="T18" fmla="*/ 37 w 25"/>
                <a:gd name="T19" fmla="*/ 25 h 36"/>
                <a:gd name="T20" fmla="*/ 37 w 25"/>
                <a:gd name="T21" fmla="*/ 26 h 36"/>
                <a:gd name="T22" fmla="*/ 37 w 25"/>
                <a:gd name="T23" fmla="*/ 26 h 36"/>
                <a:gd name="T24" fmla="*/ 37 w 25"/>
                <a:gd name="T25" fmla="*/ 28 h 36"/>
                <a:gd name="T26" fmla="*/ 37 w 25"/>
                <a:gd name="T27" fmla="*/ 31 h 36"/>
                <a:gd name="T28" fmla="*/ 37 w 25"/>
                <a:gd name="T29" fmla="*/ 31 h 36"/>
                <a:gd name="T30" fmla="*/ 37 w 25"/>
                <a:gd name="T31" fmla="*/ 36 h 36"/>
                <a:gd name="T32" fmla="*/ 37 w 25"/>
                <a:gd name="T33" fmla="*/ 37 h 36"/>
                <a:gd name="T34" fmla="*/ 39 w 25"/>
                <a:gd name="T35" fmla="*/ 40 h 36"/>
                <a:gd name="T36" fmla="*/ 27 w 25"/>
                <a:gd name="T37" fmla="*/ 40 h 36"/>
                <a:gd name="T38" fmla="*/ 27 w 25"/>
                <a:gd name="T39" fmla="*/ 44 h 36"/>
                <a:gd name="T40" fmla="*/ 23 w 25"/>
                <a:gd name="T41" fmla="*/ 56 h 36"/>
                <a:gd name="T42" fmla="*/ 16 w 25"/>
                <a:gd name="T43" fmla="*/ 56 h 36"/>
                <a:gd name="T44" fmla="*/ 14 w 25"/>
                <a:gd name="T45" fmla="*/ 56 h 36"/>
                <a:gd name="T46" fmla="*/ 14 w 25"/>
                <a:gd name="T47" fmla="*/ 54 h 36"/>
                <a:gd name="T48" fmla="*/ 16 w 25"/>
                <a:gd name="T49" fmla="*/ 54 h 36"/>
                <a:gd name="T50" fmla="*/ 16 w 25"/>
                <a:gd name="T51" fmla="*/ 53 h 36"/>
                <a:gd name="T52" fmla="*/ 16 w 25"/>
                <a:gd name="T53" fmla="*/ 51 h 36"/>
                <a:gd name="T54" fmla="*/ 14 w 25"/>
                <a:gd name="T55" fmla="*/ 51 h 36"/>
                <a:gd name="T56" fmla="*/ 14 w 25"/>
                <a:gd name="T57" fmla="*/ 51 h 36"/>
                <a:gd name="T58" fmla="*/ 14 w 25"/>
                <a:gd name="T59" fmla="*/ 50 h 36"/>
                <a:gd name="T60" fmla="*/ 14 w 25"/>
                <a:gd name="T61" fmla="*/ 50 h 36"/>
                <a:gd name="T62" fmla="*/ 12 w 25"/>
                <a:gd name="T63" fmla="*/ 48 h 36"/>
                <a:gd name="T64" fmla="*/ 12 w 25"/>
                <a:gd name="T65" fmla="*/ 48 h 36"/>
                <a:gd name="T66" fmla="*/ 11 w 25"/>
                <a:gd name="T67" fmla="*/ 47 h 36"/>
                <a:gd name="T68" fmla="*/ 11 w 25"/>
                <a:gd name="T69" fmla="*/ 44 h 36"/>
                <a:gd name="T70" fmla="*/ 12 w 25"/>
                <a:gd name="T71" fmla="*/ 39 h 36"/>
                <a:gd name="T72" fmla="*/ 2 w 25"/>
                <a:gd name="T73" fmla="*/ 23 h 36"/>
                <a:gd name="T74" fmla="*/ 2 w 25"/>
                <a:gd name="T75" fmla="*/ 14 h 36"/>
                <a:gd name="T76" fmla="*/ 3 w 25"/>
                <a:gd name="T77" fmla="*/ 11 h 36"/>
                <a:gd name="T78" fmla="*/ 5 w 25"/>
                <a:gd name="T79" fmla="*/ 9 h 36"/>
                <a:gd name="T80" fmla="*/ 9 w 25"/>
                <a:gd name="T81" fmla="*/ 0 h 36"/>
                <a:gd name="T82" fmla="*/ 14 w 25"/>
                <a:gd name="T83" fmla="*/ 0 h 36"/>
                <a:gd name="T84" fmla="*/ 16 w 25"/>
                <a:gd name="T85" fmla="*/ 0 h 36"/>
                <a:gd name="T86" fmla="*/ 20 w 25"/>
                <a:gd name="T87" fmla="*/ 0 h 36"/>
                <a:gd name="T88" fmla="*/ 28 w 25"/>
                <a:gd name="T89" fmla="*/ 0 h 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"/>
                <a:gd name="T136" fmla="*/ 0 h 36"/>
                <a:gd name="T137" fmla="*/ 25 w 25"/>
                <a:gd name="T138" fmla="*/ 36 h 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" h="36">
                  <a:moveTo>
                    <a:pt x="18" y="0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19" y="3"/>
                    <a:pt x="18" y="5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1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5"/>
                    <a:pt x="24" y="25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7"/>
                    <a:pt x="19" y="26"/>
                    <a:pt x="17" y="26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30"/>
                    <a:pt x="18" y="34"/>
                    <a:pt x="15" y="33"/>
                  </a:cubicBezTo>
                  <a:cubicBezTo>
                    <a:pt x="15" y="34"/>
                    <a:pt x="15" y="35"/>
                    <a:pt x="15" y="36"/>
                  </a:cubicBezTo>
                  <a:cubicBezTo>
                    <a:pt x="14" y="36"/>
                    <a:pt x="13" y="36"/>
                    <a:pt x="12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10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5" y="23"/>
                    <a:pt x="8" y="19"/>
                    <a:pt x="6" y="18"/>
                  </a:cubicBezTo>
                  <a:cubicBezTo>
                    <a:pt x="4" y="19"/>
                    <a:pt x="2" y="16"/>
                    <a:pt x="1" y="15"/>
                  </a:cubicBezTo>
                  <a:cubicBezTo>
                    <a:pt x="0" y="14"/>
                    <a:pt x="1" y="12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2" y="8"/>
                    <a:pt x="3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5" y="6"/>
                    <a:pt x="4" y="2"/>
                    <a:pt x="4" y="1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3" name="Freeform 11025" descr="© INSCALE GmbH, 05.05.2010&#10;http://www.presentationload.com/">
              <a:extLst>
                <a:ext uri="{FF2B5EF4-FFF2-40B4-BE49-F238E27FC236}">
                  <a16:creationId xmlns:a16="http://schemas.microsoft.com/office/drawing/2014/main" id="{00BEE4B0-324C-AD4D-ACDB-BB670B0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841"/>
              <a:ext cx="56" cy="113"/>
            </a:xfrm>
            <a:custGeom>
              <a:avLst/>
              <a:gdLst>
                <a:gd name="T0" fmla="*/ 12 w 36"/>
                <a:gd name="T1" fmla="*/ 2 h 73"/>
                <a:gd name="T2" fmla="*/ 17 w 36"/>
                <a:gd name="T3" fmla="*/ 2 h 73"/>
                <a:gd name="T4" fmla="*/ 22 w 36"/>
                <a:gd name="T5" fmla="*/ 5 h 73"/>
                <a:gd name="T6" fmla="*/ 26 w 36"/>
                <a:gd name="T7" fmla="*/ 9 h 73"/>
                <a:gd name="T8" fmla="*/ 26 w 36"/>
                <a:gd name="T9" fmla="*/ 12 h 73"/>
                <a:gd name="T10" fmla="*/ 28 w 36"/>
                <a:gd name="T11" fmla="*/ 14 h 73"/>
                <a:gd name="T12" fmla="*/ 30 w 36"/>
                <a:gd name="T13" fmla="*/ 23 h 73"/>
                <a:gd name="T14" fmla="*/ 31 w 36"/>
                <a:gd name="T15" fmla="*/ 23 h 73"/>
                <a:gd name="T16" fmla="*/ 31 w 36"/>
                <a:gd name="T17" fmla="*/ 23 h 73"/>
                <a:gd name="T18" fmla="*/ 33 w 36"/>
                <a:gd name="T19" fmla="*/ 25 h 73"/>
                <a:gd name="T20" fmla="*/ 33 w 36"/>
                <a:gd name="T21" fmla="*/ 25 h 73"/>
                <a:gd name="T22" fmla="*/ 33 w 36"/>
                <a:gd name="T23" fmla="*/ 26 h 73"/>
                <a:gd name="T24" fmla="*/ 33 w 36"/>
                <a:gd name="T25" fmla="*/ 26 h 73"/>
                <a:gd name="T26" fmla="*/ 33 w 36"/>
                <a:gd name="T27" fmla="*/ 26 h 73"/>
                <a:gd name="T28" fmla="*/ 34 w 36"/>
                <a:gd name="T29" fmla="*/ 28 h 73"/>
                <a:gd name="T30" fmla="*/ 34 w 36"/>
                <a:gd name="T31" fmla="*/ 28 h 73"/>
                <a:gd name="T32" fmla="*/ 34 w 36"/>
                <a:gd name="T33" fmla="*/ 28 h 73"/>
                <a:gd name="T34" fmla="*/ 34 w 36"/>
                <a:gd name="T35" fmla="*/ 28 h 73"/>
                <a:gd name="T36" fmla="*/ 36 w 36"/>
                <a:gd name="T37" fmla="*/ 29 h 73"/>
                <a:gd name="T38" fmla="*/ 36 w 36"/>
                <a:gd name="T39" fmla="*/ 29 h 73"/>
                <a:gd name="T40" fmla="*/ 37 w 36"/>
                <a:gd name="T41" fmla="*/ 31 h 73"/>
                <a:gd name="T42" fmla="*/ 37 w 36"/>
                <a:gd name="T43" fmla="*/ 31 h 73"/>
                <a:gd name="T44" fmla="*/ 37 w 36"/>
                <a:gd name="T45" fmla="*/ 31 h 73"/>
                <a:gd name="T46" fmla="*/ 37 w 36"/>
                <a:gd name="T47" fmla="*/ 31 h 73"/>
                <a:gd name="T48" fmla="*/ 39 w 36"/>
                <a:gd name="T49" fmla="*/ 31 h 73"/>
                <a:gd name="T50" fmla="*/ 39 w 36"/>
                <a:gd name="T51" fmla="*/ 31 h 73"/>
                <a:gd name="T52" fmla="*/ 44 w 36"/>
                <a:gd name="T53" fmla="*/ 37 h 73"/>
                <a:gd name="T54" fmla="*/ 45 w 36"/>
                <a:gd name="T55" fmla="*/ 39 h 73"/>
                <a:gd name="T56" fmla="*/ 45 w 36"/>
                <a:gd name="T57" fmla="*/ 39 h 73"/>
                <a:gd name="T58" fmla="*/ 47 w 36"/>
                <a:gd name="T59" fmla="*/ 39 h 73"/>
                <a:gd name="T60" fmla="*/ 54 w 36"/>
                <a:gd name="T61" fmla="*/ 57 h 73"/>
                <a:gd name="T62" fmla="*/ 39 w 36"/>
                <a:gd name="T63" fmla="*/ 57 h 73"/>
                <a:gd name="T64" fmla="*/ 28 w 36"/>
                <a:gd name="T65" fmla="*/ 57 h 73"/>
                <a:gd name="T66" fmla="*/ 39 w 36"/>
                <a:gd name="T67" fmla="*/ 85 h 73"/>
                <a:gd name="T68" fmla="*/ 50 w 36"/>
                <a:gd name="T69" fmla="*/ 98 h 73"/>
                <a:gd name="T70" fmla="*/ 33 w 36"/>
                <a:gd name="T71" fmla="*/ 111 h 73"/>
                <a:gd name="T72" fmla="*/ 26 w 36"/>
                <a:gd name="T73" fmla="*/ 107 h 73"/>
                <a:gd name="T74" fmla="*/ 26 w 36"/>
                <a:gd name="T75" fmla="*/ 94 h 73"/>
                <a:gd name="T76" fmla="*/ 25 w 36"/>
                <a:gd name="T77" fmla="*/ 82 h 73"/>
                <a:gd name="T78" fmla="*/ 19 w 36"/>
                <a:gd name="T79" fmla="*/ 63 h 73"/>
                <a:gd name="T80" fmla="*/ 17 w 36"/>
                <a:gd name="T81" fmla="*/ 63 h 73"/>
                <a:gd name="T82" fmla="*/ 16 w 36"/>
                <a:gd name="T83" fmla="*/ 62 h 73"/>
                <a:gd name="T84" fmla="*/ 16 w 36"/>
                <a:gd name="T85" fmla="*/ 60 h 73"/>
                <a:gd name="T86" fmla="*/ 14 w 36"/>
                <a:gd name="T87" fmla="*/ 59 h 73"/>
                <a:gd name="T88" fmla="*/ 14 w 36"/>
                <a:gd name="T89" fmla="*/ 59 h 73"/>
                <a:gd name="T90" fmla="*/ 14 w 36"/>
                <a:gd name="T91" fmla="*/ 59 h 73"/>
                <a:gd name="T92" fmla="*/ 14 w 36"/>
                <a:gd name="T93" fmla="*/ 59 h 73"/>
                <a:gd name="T94" fmla="*/ 12 w 36"/>
                <a:gd name="T95" fmla="*/ 57 h 73"/>
                <a:gd name="T96" fmla="*/ 12 w 36"/>
                <a:gd name="T97" fmla="*/ 57 h 73"/>
                <a:gd name="T98" fmla="*/ 12 w 36"/>
                <a:gd name="T99" fmla="*/ 57 h 73"/>
                <a:gd name="T100" fmla="*/ 11 w 36"/>
                <a:gd name="T101" fmla="*/ 57 h 73"/>
                <a:gd name="T102" fmla="*/ 11 w 36"/>
                <a:gd name="T103" fmla="*/ 57 h 73"/>
                <a:gd name="T104" fmla="*/ 11 w 36"/>
                <a:gd name="T105" fmla="*/ 57 h 73"/>
                <a:gd name="T106" fmla="*/ 2 w 36"/>
                <a:gd name="T107" fmla="*/ 25 h 73"/>
                <a:gd name="T108" fmla="*/ 2 w 36"/>
                <a:gd name="T109" fmla="*/ 23 h 73"/>
                <a:gd name="T110" fmla="*/ 3 w 36"/>
                <a:gd name="T111" fmla="*/ 23 h 73"/>
                <a:gd name="T112" fmla="*/ 5 w 36"/>
                <a:gd name="T113" fmla="*/ 23 h 73"/>
                <a:gd name="T114" fmla="*/ 5 w 36"/>
                <a:gd name="T115" fmla="*/ 23 h 73"/>
                <a:gd name="T116" fmla="*/ 6 w 36"/>
                <a:gd name="T117" fmla="*/ 25 h 73"/>
                <a:gd name="T118" fmla="*/ 6 w 36"/>
                <a:gd name="T119" fmla="*/ 25 h 73"/>
                <a:gd name="T120" fmla="*/ 9 w 36"/>
                <a:gd name="T121" fmla="*/ 2 h 73"/>
                <a:gd name="T122" fmla="*/ 9 w 36"/>
                <a:gd name="T123" fmla="*/ 2 h 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"/>
                <a:gd name="T187" fmla="*/ 0 h 73"/>
                <a:gd name="T188" fmla="*/ 36 w 36"/>
                <a:gd name="T189" fmla="*/ 73 h 7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" h="73">
                  <a:moveTo>
                    <a:pt x="6" y="1"/>
                  </a:move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5"/>
                    <a:pt x="17" y="4"/>
                    <a:pt x="17" y="6"/>
                  </a:cubicBezTo>
                  <a:cubicBezTo>
                    <a:pt x="19" y="6"/>
                    <a:pt x="19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8" y="8"/>
                    <a:pt x="19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2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2"/>
                    <a:pt x="25" y="23"/>
                    <a:pt x="28" y="24"/>
                  </a:cubicBezTo>
                  <a:cubicBezTo>
                    <a:pt x="28" y="24"/>
                    <a:pt x="28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0" y="26"/>
                    <a:pt x="30" y="30"/>
                    <a:pt x="30" y="31"/>
                  </a:cubicBezTo>
                  <a:cubicBezTo>
                    <a:pt x="31" y="33"/>
                    <a:pt x="34" y="36"/>
                    <a:pt x="35" y="37"/>
                  </a:cubicBezTo>
                  <a:cubicBezTo>
                    <a:pt x="32" y="37"/>
                    <a:pt x="29" y="37"/>
                    <a:pt x="26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2" y="37"/>
                    <a:pt x="20" y="37"/>
                    <a:pt x="18" y="37"/>
                  </a:cubicBezTo>
                  <a:cubicBezTo>
                    <a:pt x="18" y="43"/>
                    <a:pt x="17" y="49"/>
                    <a:pt x="17" y="55"/>
                  </a:cubicBezTo>
                  <a:cubicBezTo>
                    <a:pt x="20" y="55"/>
                    <a:pt x="23" y="55"/>
                    <a:pt x="25" y="55"/>
                  </a:cubicBezTo>
                  <a:cubicBezTo>
                    <a:pt x="27" y="55"/>
                    <a:pt x="29" y="55"/>
                    <a:pt x="31" y="55"/>
                  </a:cubicBezTo>
                  <a:cubicBezTo>
                    <a:pt x="36" y="55"/>
                    <a:pt x="33" y="60"/>
                    <a:pt x="32" y="63"/>
                  </a:cubicBezTo>
                  <a:cubicBezTo>
                    <a:pt x="31" y="65"/>
                    <a:pt x="31" y="71"/>
                    <a:pt x="29" y="73"/>
                  </a:cubicBezTo>
                  <a:cubicBezTo>
                    <a:pt x="27" y="72"/>
                    <a:pt x="24" y="72"/>
                    <a:pt x="21" y="72"/>
                  </a:cubicBezTo>
                  <a:cubicBezTo>
                    <a:pt x="20" y="72"/>
                    <a:pt x="18" y="72"/>
                    <a:pt x="17" y="72"/>
                  </a:cubicBezTo>
                  <a:cubicBezTo>
                    <a:pt x="16" y="71"/>
                    <a:pt x="18" y="70"/>
                    <a:pt x="17" y="69"/>
                  </a:cubicBezTo>
                  <a:cubicBezTo>
                    <a:pt x="17" y="67"/>
                    <a:pt x="17" y="65"/>
                    <a:pt x="17" y="63"/>
                  </a:cubicBezTo>
                  <a:cubicBezTo>
                    <a:pt x="17" y="62"/>
                    <a:pt x="16" y="61"/>
                    <a:pt x="17" y="61"/>
                  </a:cubicBezTo>
                  <a:cubicBezTo>
                    <a:pt x="18" y="61"/>
                    <a:pt x="17" y="60"/>
                    <a:pt x="16" y="60"/>
                  </a:cubicBezTo>
                  <a:cubicBezTo>
                    <a:pt x="16" y="57"/>
                    <a:pt x="16" y="55"/>
                    <a:pt x="16" y="53"/>
                  </a:cubicBezTo>
                  <a:cubicBezTo>
                    <a:pt x="15" y="53"/>
                    <a:pt x="14" y="53"/>
                    <a:pt x="13" y="53"/>
                  </a:cubicBezTo>
                  <a:cubicBezTo>
                    <a:pt x="13" y="50"/>
                    <a:pt x="14" y="42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8" y="38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4"/>
                    <a:pt x="3" y="21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4"/>
                    <a:pt x="5" y="5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4" name="Freeform 11026" descr="© INSCALE GmbH, 05.05.2010&#10;http://www.presentationload.com/">
              <a:extLst>
                <a:ext uri="{FF2B5EF4-FFF2-40B4-BE49-F238E27FC236}">
                  <a16:creationId xmlns:a16="http://schemas.microsoft.com/office/drawing/2014/main" id="{37E1B6A3-5058-B24F-99C8-BE4A1719B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844"/>
              <a:ext cx="50" cy="51"/>
            </a:xfrm>
            <a:custGeom>
              <a:avLst/>
              <a:gdLst>
                <a:gd name="T0" fmla="*/ 8 w 32"/>
                <a:gd name="T1" fmla="*/ 9 h 33"/>
                <a:gd name="T2" fmla="*/ 16 w 32"/>
                <a:gd name="T3" fmla="*/ 0 h 33"/>
                <a:gd name="T4" fmla="*/ 17 w 32"/>
                <a:gd name="T5" fmla="*/ 2 h 33"/>
                <a:gd name="T6" fmla="*/ 22 w 32"/>
                <a:gd name="T7" fmla="*/ 8 h 33"/>
                <a:gd name="T8" fmla="*/ 23 w 32"/>
                <a:gd name="T9" fmla="*/ 9 h 33"/>
                <a:gd name="T10" fmla="*/ 28 w 32"/>
                <a:gd name="T11" fmla="*/ 12 h 33"/>
                <a:gd name="T12" fmla="*/ 28 w 32"/>
                <a:gd name="T13" fmla="*/ 14 h 33"/>
                <a:gd name="T14" fmla="*/ 30 w 32"/>
                <a:gd name="T15" fmla="*/ 14 h 33"/>
                <a:gd name="T16" fmla="*/ 33 w 32"/>
                <a:gd name="T17" fmla="*/ 15 h 33"/>
                <a:gd name="T18" fmla="*/ 34 w 32"/>
                <a:gd name="T19" fmla="*/ 19 h 33"/>
                <a:gd name="T20" fmla="*/ 36 w 32"/>
                <a:gd name="T21" fmla="*/ 20 h 33"/>
                <a:gd name="T22" fmla="*/ 38 w 32"/>
                <a:gd name="T23" fmla="*/ 23 h 33"/>
                <a:gd name="T24" fmla="*/ 39 w 32"/>
                <a:gd name="T25" fmla="*/ 17 h 33"/>
                <a:gd name="T26" fmla="*/ 39 w 32"/>
                <a:gd name="T27" fmla="*/ 17 h 33"/>
                <a:gd name="T28" fmla="*/ 48 w 32"/>
                <a:gd name="T29" fmla="*/ 20 h 33"/>
                <a:gd name="T30" fmla="*/ 50 w 32"/>
                <a:gd name="T31" fmla="*/ 23 h 33"/>
                <a:gd name="T32" fmla="*/ 44 w 32"/>
                <a:gd name="T33" fmla="*/ 23 h 33"/>
                <a:gd name="T34" fmla="*/ 41 w 32"/>
                <a:gd name="T35" fmla="*/ 36 h 33"/>
                <a:gd name="T36" fmla="*/ 34 w 32"/>
                <a:gd name="T37" fmla="*/ 37 h 33"/>
                <a:gd name="T38" fmla="*/ 31 w 32"/>
                <a:gd name="T39" fmla="*/ 36 h 33"/>
                <a:gd name="T40" fmla="*/ 22 w 32"/>
                <a:gd name="T41" fmla="*/ 28 h 33"/>
                <a:gd name="T42" fmla="*/ 20 w 32"/>
                <a:gd name="T43" fmla="*/ 28 h 33"/>
                <a:gd name="T44" fmla="*/ 19 w 32"/>
                <a:gd name="T45" fmla="*/ 29 h 33"/>
                <a:gd name="T46" fmla="*/ 16 w 32"/>
                <a:gd name="T47" fmla="*/ 29 h 33"/>
                <a:gd name="T48" fmla="*/ 20 w 32"/>
                <a:gd name="T49" fmla="*/ 29 h 33"/>
                <a:gd name="T50" fmla="*/ 22 w 32"/>
                <a:gd name="T51" fmla="*/ 37 h 33"/>
                <a:gd name="T52" fmla="*/ 27 w 32"/>
                <a:gd name="T53" fmla="*/ 46 h 33"/>
                <a:gd name="T54" fmla="*/ 25 w 32"/>
                <a:gd name="T55" fmla="*/ 48 h 33"/>
                <a:gd name="T56" fmla="*/ 22 w 32"/>
                <a:gd name="T57" fmla="*/ 46 h 33"/>
                <a:gd name="T58" fmla="*/ 17 w 32"/>
                <a:gd name="T59" fmla="*/ 42 h 33"/>
                <a:gd name="T60" fmla="*/ 11 w 32"/>
                <a:gd name="T61" fmla="*/ 40 h 33"/>
                <a:gd name="T62" fmla="*/ 2 w 32"/>
                <a:gd name="T63" fmla="*/ 36 h 33"/>
                <a:gd name="T64" fmla="*/ 5 w 32"/>
                <a:gd name="T65" fmla="*/ 15 h 33"/>
                <a:gd name="T66" fmla="*/ 5 w 32"/>
                <a:gd name="T67" fmla="*/ 15 h 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"/>
                <a:gd name="T103" fmla="*/ 0 h 33"/>
                <a:gd name="T104" fmla="*/ 32 w 32"/>
                <a:gd name="T105" fmla="*/ 33 h 3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" h="33">
                  <a:moveTo>
                    <a:pt x="3" y="10"/>
                  </a:moveTo>
                  <a:cubicBezTo>
                    <a:pt x="6" y="10"/>
                    <a:pt x="4" y="7"/>
                    <a:pt x="5" y="6"/>
                  </a:cubicBezTo>
                  <a:cubicBezTo>
                    <a:pt x="6" y="4"/>
                    <a:pt x="7" y="5"/>
                    <a:pt x="7" y="4"/>
                  </a:cubicBezTo>
                  <a:cubicBezTo>
                    <a:pt x="8" y="3"/>
                    <a:pt x="9" y="1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6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10"/>
                    <a:pt x="19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2" y="9"/>
                    <a:pt x="22" y="10"/>
                    <a:pt x="21" y="11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4" y="13"/>
                    <a:pt x="24" y="15"/>
                    <a:pt x="24" y="15"/>
                  </a:cubicBezTo>
                  <a:cubicBezTo>
                    <a:pt x="25" y="14"/>
                    <a:pt x="23" y="13"/>
                    <a:pt x="24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1"/>
                    <a:pt x="27" y="11"/>
                    <a:pt x="28" y="12"/>
                  </a:cubicBezTo>
                  <a:cubicBezTo>
                    <a:pt x="29" y="12"/>
                    <a:pt x="30" y="13"/>
                    <a:pt x="31" y="13"/>
                  </a:cubicBezTo>
                  <a:cubicBezTo>
                    <a:pt x="30" y="14"/>
                    <a:pt x="30" y="15"/>
                    <a:pt x="31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2" y="15"/>
                    <a:pt x="30" y="18"/>
                    <a:pt x="29" y="18"/>
                  </a:cubicBezTo>
                  <a:cubicBezTo>
                    <a:pt x="28" y="18"/>
                    <a:pt x="28" y="15"/>
                    <a:pt x="28" y="15"/>
                  </a:cubicBezTo>
                  <a:cubicBezTo>
                    <a:pt x="27" y="16"/>
                    <a:pt x="28" y="18"/>
                    <a:pt x="29" y="19"/>
                  </a:cubicBezTo>
                  <a:cubicBezTo>
                    <a:pt x="29" y="19"/>
                    <a:pt x="26" y="23"/>
                    <a:pt x="26" y="23"/>
                  </a:cubicBezTo>
                  <a:cubicBezTo>
                    <a:pt x="26" y="23"/>
                    <a:pt x="26" y="23"/>
                    <a:pt x="25" y="22"/>
                  </a:cubicBezTo>
                  <a:cubicBezTo>
                    <a:pt x="26" y="25"/>
                    <a:pt x="23" y="27"/>
                    <a:pt x="22" y="24"/>
                  </a:cubicBezTo>
                  <a:cubicBezTo>
                    <a:pt x="22" y="22"/>
                    <a:pt x="23" y="20"/>
                    <a:pt x="22" y="18"/>
                  </a:cubicBezTo>
                  <a:cubicBezTo>
                    <a:pt x="20" y="21"/>
                    <a:pt x="20" y="21"/>
                    <a:pt x="20" y="23"/>
                  </a:cubicBezTo>
                  <a:cubicBezTo>
                    <a:pt x="21" y="24"/>
                    <a:pt x="22" y="29"/>
                    <a:pt x="19" y="27"/>
                  </a:cubicBezTo>
                  <a:cubicBezTo>
                    <a:pt x="16" y="25"/>
                    <a:pt x="15" y="21"/>
                    <a:pt x="14" y="18"/>
                  </a:cubicBezTo>
                  <a:cubicBezTo>
                    <a:pt x="14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1" y="20"/>
                    <a:pt x="12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21"/>
                    <a:pt x="16" y="22"/>
                    <a:pt x="15" y="25"/>
                  </a:cubicBezTo>
                  <a:cubicBezTo>
                    <a:pt x="15" y="25"/>
                    <a:pt x="15" y="24"/>
                    <a:pt x="14" y="24"/>
                  </a:cubicBezTo>
                  <a:cubicBezTo>
                    <a:pt x="15" y="26"/>
                    <a:pt x="16" y="26"/>
                    <a:pt x="17" y="27"/>
                  </a:cubicBezTo>
                  <a:cubicBezTo>
                    <a:pt x="17" y="28"/>
                    <a:pt x="16" y="28"/>
                    <a:pt x="17" y="30"/>
                  </a:cubicBezTo>
                  <a:cubicBezTo>
                    <a:pt x="17" y="31"/>
                    <a:pt x="20" y="32"/>
                    <a:pt x="19" y="33"/>
                  </a:cubicBezTo>
                  <a:cubicBezTo>
                    <a:pt x="19" y="33"/>
                    <a:pt x="18" y="31"/>
                    <a:pt x="16" y="31"/>
                  </a:cubicBezTo>
                  <a:cubicBezTo>
                    <a:pt x="16" y="30"/>
                    <a:pt x="15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2" y="28"/>
                    <a:pt x="15" y="27"/>
                    <a:pt x="13" y="26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0" y="27"/>
                    <a:pt x="10" y="27"/>
                    <a:pt x="9" y="28"/>
                  </a:cubicBezTo>
                  <a:cubicBezTo>
                    <a:pt x="9" y="27"/>
                    <a:pt x="8" y="26"/>
                    <a:pt x="7" y="26"/>
                  </a:cubicBezTo>
                  <a:cubicBezTo>
                    <a:pt x="5" y="27"/>
                    <a:pt x="5" y="25"/>
                    <a:pt x="4" y="24"/>
                  </a:cubicBezTo>
                  <a:cubicBezTo>
                    <a:pt x="3" y="24"/>
                    <a:pt x="1" y="24"/>
                    <a:pt x="1" y="23"/>
                  </a:cubicBezTo>
                  <a:cubicBezTo>
                    <a:pt x="0" y="23"/>
                    <a:pt x="1" y="19"/>
                    <a:pt x="2" y="17"/>
                  </a:cubicBezTo>
                  <a:cubicBezTo>
                    <a:pt x="2" y="14"/>
                    <a:pt x="3" y="13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5" name="Freeform 11027" descr="© INSCALE GmbH, 05.05.2010&#10;http://www.presentationload.com/">
              <a:extLst>
                <a:ext uri="{FF2B5EF4-FFF2-40B4-BE49-F238E27FC236}">
                  <a16:creationId xmlns:a16="http://schemas.microsoft.com/office/drawing/2014/main" id="{982D92E9-A1D5-3849-9A9B-BBCC757D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844"/>
              <a:ext cx="47" cy="48"/>
            </a:xfrm>
            <a:custGeom>
              <a:avLst/>
              <a:gdLst>
                <a:gd name="T0" fmla="*/ 47 w 30"/>
                <a:gd name="T1" fmla="*/ 2 h 31"/>
                <a:gd name="T2" fmla="*/ 44 w 30"/>
                <a:gd name="T3" fmla="*/ 8 h 31"/>
                <a:gd name="T4" fmla="*/ 44 w 30"/>
                <a:gd name="T5" fmla="*/ 6 h 31"/>
                <a:gd name="T6" fmla="*/ 42 w 30"/>
                <a:gd name="T7" fmla="*/ 12 h 31"/>
                <a:gd name="T8" fmla="*/ 38 w 30"/>
                <a:gd name="T9" fmla="*/ 14 h 31"/>
                <a:gd name="T10" fmla="*/ 33 w 30"/>
                <a:gd name="T11" fmla="*/ 15 h 31"/>
                <a:gd name="T12" fmla="*/ 27 w 30"/>
                <a:gd name="T13" fmla="*/ 25 h 31"/>
                <a:gd name="T14" fmla="*/ 24 w 30"/>
                <a:gd name="T15" fmla="*/ 28 h 31"/>
                <a:gd name="T16" fmla="*/ 20 w 30"/>
                <a:gd name="T17" fmla="*/ 33 h 31"/>
                <a:gd name="T18" fmla="*/ 20 w 30"/>
                <a:gd name="T19" fmla="*/ 33 h 31"/>
                <a:gd name="T20" fmla="*/ 20 w 30"/>
                <a:gd name="T21" fmla="*/ 31 h 31"/>
                <a:gd name="T22" fmla="*/ 16 w 30"/>
                <a:gd name="T23" fmla="*/ 36 h 31"/>
                <a:gd name="T24" fmla="*/ 14 w 30"/>
                <a:gd name="T25" fmla="*/ 39 h 31"/>
                <a:gd name="T26" fmla="*/ 13 w 30"/>
                <a:gd name="T27" fmla="*/ 43 h 31"/>
                <a:gd name="T28" fmla="*/ 9 w 30"/>
                <a:gd name="T29" fmla="*/ 46 h 31"/>
                <a:gd name="T30" fmla="*/ 9 w 30"/>
                <a:gd name="T31" fmla="*/ 25 h 31"/>
                <a:gd name="T32" fmla="*/ 0 w 30"/>
                <a:gd name="T33" fmla="*/ 25 h 31"/>
                <a:gd name="T34" fmla="*/ 0 w 30"/>
                <a:gd name="T35" fmla="*/ 17 h 31"/>
                <a:gd name="T36" fmla="*/ 0 w 30"/>
                <a:gd name="T37" fmla="*/ 12 h 31"/>
                <a:gd name="T38" fmla="*/ 0 w 30"/>
                <a:gd name="T39" fmla="*/ 5 h 31"/>
                <a:gd name="T40" fmla="*/ 9 w 30"/>
                <a:gd name="T41" fmla="*/ 3 h 31"/>
                <a:gd name="T42" fmla="*/ 9 w 30"/>
                <a:gd name="T43" fmla="*/ 2 h 31"/>
                <a:gd name="T44" fmla="*/ 9 w 30"/>
                <a:gd name="T45" fmla="*/ 2 h 31"/>
                <a:gd name="T46" fmla="*/ 9 w 30"/>
                <a:gd name="T47" fmla="*/ 3 h 31"/>
                <a:gd name="T48" fmla="*/ 11 w 30"/>
                <a:gd name="T49" fmla="*/ 2 h 31"/>
                <a:gd name="T50" fmla="*/ 13 w 30"/>
                <a:gd name="T51" fmla="*/ 2 h 31"/>
                <a:gd name="T52" fmla="*/ 16 w 30"/>
                <a:gd name="T53" fmla="*/ 2 h 31"/>
                <a:gd name="T54" fmla="*/ 14 w 30"/>
                <a:gd name="T55" fmla="*/ 0 h 31"/>
                <a:gd name="T56" fmla="*/ 19 w 30"/>
                <a:gd name="T57" fmla="*/ 0 h 31"/>
                <a:gd name="T58" fmla="*/ 19 w 30"/>
                <a:gd name="T59" fmla="*/ 2 h 31"/>
                <a:gd name="T60" fmla="*/ 47 w 30"/>
                <a:gd name="T61" fmla="*/ 2 h 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0"/>
                <a:gd name="T94" fmla="*/ 0 h 31"/>
                <a:gd name="T95" fmla="*/ 30 w 30"/>
                <a:gd name="T96" fmla="*/ 31 h 3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0" h="31">
                  <a:moveTo>
                    <a:pt x="30" y="1"/>
                  </a:moveTo>
                  <a:cubicBezTo>
                    <a:pt x="30" y="4"/>
                    <a:pt x="28" y="3"/>
                    <a:pt x="28" y="5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6" y="5"/>
                    <a:pt x="27" y="7"/>
                    <a:pt x="27" y="8"/>
                  </a:cubicBezTo>
                  <a:cubicBezTo>
                    <a:pt x="26" y="7"/>
                    <a:pt x="25" y="9"/>
                    <a:pt x="24" y="9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18" y="10"/>
                    <a:pt x="19" y="13"/>
                    <a:pt x="17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4" y="19"/>
                    <a:pt x="15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1" y="23"/>
                    <a:pt x="10" y="23"/>
                  </a:cubicBezTo>
                  <a:cubicBezTo>
                    <a:pt x="10" y="23"/>
                    <a:pt x="9" y="25"/>
                    <a:pt x="9" y="25"/>
                  </a:cubicBezTo>
                  <a:cubicBezTo>
                    <a:pt x="8" y="26"/>
                    <a:pt x="8" y="26"/>
                    <a:pt x="8" y="28"/>
                  </a:cubicBezTo>
                  <a:cubicBezTo>
                    <a:pt x="8" y="29"/>
                    <a:pt x="9" y="31"/>
                    <a:pt x="6" y="30"/>
                  </a:cubicBezTo>
                  <a:cubicBezTo>
                    <a:pt x="6" y="25"/>
                    <a:pt x="6" y="20"/>
                    <a:pt x="6" y="16"/>
                  </a:cubicBezTo>
                  <a:cubicBezTo>
                    <a:pt x="4" y="16"/>
                    <a:pt x="2" y="16"/>
                    <a:pt x="0" y="16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0" y="1"/>
                    <a:pt x="4" y="2"/>
                    <a:pt x="6" y="2"/>
                  </a:cubicBezTo>
                  <a:cubicBezTo>
                    <a:pt x="6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7" y="1"/>
                    <a:pt x="7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9" y="1"/>
                    <a:pt x="10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8" y="1"/>
                    <a:pt x="24" y="1"/>
                    <a:pt x="3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6" name="Freeform 11028" descr="© INSCALE GmbH, 05.05.2010&#10;http://www.presentationload.com/">
              <a:extLst>
                <a:ext uri="{FF2B5EF4-FFF2-40B4-BE49-F238E27FC236}">
                  <a16:creationId xmlns:a16="http://schemas.microsoft.com/office/drawing/2014/main" id="{0F1AC12D-CD52-EB49-A613-57142DD45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846"/>
              <a:ext cx="49" cy="44"/>
            </a:xfrm>
            <a:custGeom>
              <a:avLst/>
              <a:gdLst>
                <a:gd name="T0" fmla="*/ 46 w 32"/>
                <a:gd name="T1" fmla="*/ 41 h 29"/>
                <a:gd name="T2" fmla="*/ 32 w 32"/>
                <a:gd name="T3" fmla="*/ 44 h 29"/>
                <a:gd name="T4" fmla="*/ 23 w 32"/>
                <a:gd name="T5" fmla="*/ 44 h 29"/>
                <a:gd name="T6" fmla="*/ 15 w 32"/>
                <a:gd name="T7" fmla="*/ 44 h 29"/>
                <a:gd name="T8" fmla="*/ 9 w 32"/>
                <a:gd name="T9" fmla="*/ 44 h 29"/>
                <a:gd name="T10" fmla="*/ 0 w 32"/>
                <a:gd name="T11" fmla="*/ 42 h 29"/>
                <a:gd name="T12" fmla="*/ 0 w 32"/>
                <a:gd name="T13" fmla="*/ 39 h 29"/>
                <a:gd name="T14" fmla="*/ 2 w 32"/>
                <a:gd name="T15" fmla="*/ 36 h 29"/>
                <a:gd name="T16" fmla="*/ 2 w 32"/>
                <a:gd name="T17" fmla="*/ 36 h 29"/>
                <a:gd name="T18" fmla="*/ 2 w 32"/>
                <a:gd name="T19" fmla="*/ 35 h 29"/>
                <a:gd name="T20" fmla="*/ 3 w 32"/>
                <a:gd name="T21" fmla="*/ 33 h 29"/>
                <a:gd name="T22" fmla="*/ 3 w 32"/>
                <a:gd name="T23" fmla="*/ 33 h 29"/>
                <a:gd name="T24" fmla="*/ 3 w 32"/>
                <a:gd name="T25" fmla="*/ 33 h 29"/>
                <a:gd name="T26" fmla="*/ 5 w 32"/>
                <a:gd name="T27" fmla="*/ 33 h 29"/>
                <a:gd name="T28" fmla="*/ 5 w 32"/>
                <a:gd name="T29" fmla="*/ 32 h 29"/>
                <a:gd name="T30" fmla="*/ 6 w 32"/>
                <a:gd name="T31" fmla="*/ 32 h 29"/>
                <a:gd name="T32" fmla="*/ 8 w 32"/>
                <a:gd name="T33" fmla="*/ 30 h 29"/>
                <a:gd name="T34" fmla="*/ 8 w 32"/>
                <a:gd name="T35" fmla="*/ 30 h 29"/>
                <a:gd name="T36" fmla="*/ 8 w 32"/>
                <a:gd name="T37" fmla="*/ 30 h 29"/>
                <a:gd name="T38" fmla="*/ 8 w 32"/>
                <a:gd name="T39" fmla="*/ 30 h 29"/>
                <a:gd name="T40" fmla="*/ 8 w 32"/>
                <a:gd name="T41" fmla="*/ 30 h 29"/>
                <a:gd name="T42" fmla="*/ 9 w 32"/>
                <a:gd name="T43" fmla="*/ 29 h 29"/>
                <a:gd name="T44" fmla="*/ 9 w 32"/>
                <a:gd name="T45" fmla="*/ 29 h 29"/>
                <a:gd name="T46" fmla="*/ 9 w 32"/>
                <a:gd name="T47" fmla="*/ 27 h 29"/>
                <a:gd name="T48" fmla="*/ 9 w 32"/>
                <a:gd name="T49" fmla="*/ 27 h 29"/>
                <a:gd name="T50" fmla="*/ 11 w 32"/>
                <a:gd name="T51" fmla="*/ 26 h 29"/>
                <a:gd name="T52" fmla="*/ 11 w 32"/>
                <a:gd name="T53" fmla="*/ 26 h 29"/>
                <a:gd name="T54" fmla="*/ 11 w 32"/>
                <a:gd name="T55" fmla="*/ 26 h 29"/>
                <a:gd name="T56" fmla="*/ 12 w 32"/>
                <a:gd name="T57" fmla="*/ 24 h 29"/>
                <a:gd name="T58" fmla="*/ 12 w 32"/>
                <a:gd name="T59" fmla="*/ 24 h 29"/>
                <a:gd name="T60" fmla="*/ 12 w 32"/>
                <a:gd name="T61" fmla="*/ 24 h 29"/>
                <a:gd name="T62" fmla="*/ 14 w 32"/>
                <a:gd name="T63" fmla="*/ 21 h 29"/>
                <a:gd name="T64" fmla="*/ 14 w 32"/>
                <a:gd name="T65" fmla="*/ 21 h 29"/>
                <a:gd name="T66" fmla="*/ 15 w 32"/>
                <a:gd name="T67" fmla="*/ 18 h 29"/>
                <a:gd name="T68" fmla="*/ 15 w 32"/>
                <a:gd name="T69" fmla="*/ 17 h 29"/>
                <a:gd name="T70" fmla="*/ 17 w 32"/>
                <a:gd name="T71" fmla="*/ 15 h 29"/>
                <a:gd name="T72" fmla="*/ 17 w 32"/>
                <a:gd name="T73" fmla="*/ 15 h 29"/>
                <a:gd name="T74" fmla="*/ 18 w 32"/>
                <a:gd name="T75" fmla="*/ 15 h 29"/>
                <a:gd name="T76" fmla="*/ 18 w 32"/>
                <a:gd name="T77" fmla="*/ 14 h 29"/>
                <a:gd name="T78" fmla="*/ 20 w 32"/>
                <a:gd name="T79" fmla="*/ 14 h 29"/>
                <a:gd name="T80" fmla="*/ 20 w 32"/>
                <a:gd name="T81" fmla="*/ 14 h 29"/>
                <a:gd name="T82" fmla="*/ 21 w 32"/>
                <a:gd name="T83" fmla="*/ 14 h 29"/>
                <a:gd name="T84" fmla="*/ 21 w 32"/>
                <a:gd name="T85" fmla="*/ 12 h 29"/>
                <a:gd name="T86" fmla="*/ 23 w 32"/>
                <a:gd name="T87" fmla="*/ 12 h 29"/>
                <a:gd name="T88" fmla="*/ 23 w 32"/>
                <a:gd name="T89" fmla="*/ 12 h 29"/>
                <a:gd name="T90" fmla="*/ 25 w 32"/>
                <a:gd name="T91" fmla="*/ 12 h 29"/>
                <a:gd name="T92" fmla="*/ 25 w 32"/>
                <a:gd name="T93" fmla="*/ 12 h 29"/>
                <a:gd name="T94" fmla="*/ 26 w 32"/>
                <a:gd name="T95" fmla="*/ 12 h 29"/>
                <a:gd name="T96" fmla="*/ 26 w 32"/>
                <a:gd name="T97" fmla="*/ 11 h 29"/>
                <a:gd name="T98" fmla="*/ 28 w 32"/>
                <a:gd name="T99" fmla="*/ 11 h 29"/>
                <a:gd name="T100" fmla="*/ 28 w 32"/>
                <a:gd name="T101" fmla="*/ 11 h 29"/>
                <a:gd name="T102" fmla="*/ 28 w 32"/>
                <a:gd name="T103" fmla="*/ 11 h 29"/>
                <a:gd name="T104" fmla="*/ 29 w 32"/>
                <a:gd name="T105" fmla="*/ 11 h 29"/>
                <a:gd name="T106" fmla="*/ 31 w 32"/>
                <a:gd name="T107" fmla="*/ 5 h 29"/>
                <a:gd name="T108" fmla="*/ 31 w 32"/>
                <a:gd name="T109" fmla="*/ 6 h 29"/>
                <a:gd name="T110" fmla="*/ 31 w 32"/>
                <a:gd name="T111" fmla="*/ 3 h 29"/>
                <a:gd name="T112" fmla="*/ 32 w 32"/>
                <a:gd name="T113" fmla="*/ 3 h 29"/>
                <a:gd name="T114" fmla="*/ 32 w 32"/>
                <a:gd name="T115" fmla="*/ 3 h 29"/>
                <a:gd name="T116" fmla="*/ 34 w 32"/>
                <a:gd name="T117" fmla="*/ 2 h 29"/>
                <a:gd name="T118" fmla="*/ 41 w 32"/>
                <a:gd name="T119" fmla="*/ 0 h 29"/>
                <a:gd name="T120" fmla="*/ 47 w 32"/>
                <a:gd name="T121" fmla="*/ 0 h 2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"/>
                <a:gd name="T184" fmla="*/ 0 h 29"/>
                <a:gd name="T185" fmla="*/ 32 w 32"/>
                <a:gd name="T186" fmla="*/ 29 h 2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" h="29">
                  <a:moveTo>
                    <a:pt x="31" y="0"/>
                  </a:moveTo>
                  <a:cubicBezTo>
                    <a:pt x="31" y="3"/>
                    <a:pt x="32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1" y="27"/>
                    <a:pt x="31" y="29"/>
                    <a:pt x="30" y="29"/>
                  </a:cubicBezTo>
                  <a:cubicBezTo>
                    <a:pt x="28" y="29"/>
                    <a:pt x="26" y="29"/>
                    <a:pt x="25" y="29"/>
                  </a:cubicBezTo>
                  <a:cubicBezTo>
                    <a:pt x="24" y="29"/>
                    <a:pt x="22" y="29"/>
                    <a:pt x="21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8" y="29"/>
                    <a:pt x="17" y="29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3" y="29"/>
                    <a:pt x="13" y="29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4" y="29"/>
                    <a:pt x="3" y="29"/>
                    <a:pt x="2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4"/>
                    <a:pt x="19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7" name="Freeform 11029" descr="© INSCALE GmbH, 05.05.2010&#10;http://www.presentationload.com/">
              <a:extLst>
                <a:ext uri="{FF2B5EF4-FFF2-40B4-BE49-F238E27FC236}">
                  <a16:creationId xmlns:a16="http://schemas.microsoft.com/office/drawing/2014/main" id="{C6F6555C-A93B-9042-BA75-CDC99A7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849"/>
              <a:ext cx="50" cy="29"/>
            </a:xfrm>
            <a:custGeom>
              <a:avLst/>
              <a:gdLst>
                <a:gd name="T0" fmla="*/ 5 w 32"/>
                <a:gd name="T1" fmla="*/ 0 h 19"/>
                <a:gd name="T2" fmla="*/ 6 w 32"/>
                <a:gd name="T3" fmla="*/ 0 h 19"/>
                <a:gd name="T4" fmla="*/ 11 w 32"/>
                <a:gd name="T5" fmla="*/ 0 h 19"/>
                <a:gd name="T6" fmla="*/ 17 w 32"/>
                <a:gd name="T7" fmla="*/ 0 h 19"/>
                <a:gd name="T8" fmla="*/ 19 w 32"/>
                <a:gd name="T9" fmla="*/ 2 h 19"/>
                <a:gd name="T10" fmla="*/ 23 w 32"/>
                <a:gd name="T11" fmla="*/ 2 h 19"/>
                <a:gd name="T12" fmla="*/ 30 w 32"/>
                <a:gd name="T13" fmla="*/ 2 h 19"/>
                <a:gd name="T14" fmla="*/ 30 w 32"/>
                <a:gd name="T15" fmla="*/ 2 h 19"/>
                <a:gd name="T16" fmla="*/ 30 w 32"/>
                <a:gd name="T17" fmla="*/ 3 h 19"/>
                <a:gd name="T18" fmla="*/ 30 w 32"/>
                <a:gd name="T19" fmla="*/ 5 h 19"/>
                <a:gd name="T20" fmla="*/ 30 w 32"/>
                <a:gd name="T21" fmla="*/ 5 h 19"/>
                <a:gd name="T22" fmla="*/ 31 w 32"/>
                <a:gd name="T23" fmla="*/ 5 h 19"/>
                <a:gd name="T24" fmla="*/ 31 w 32"/>
                <a:gd name="T25" fmla="*/ 6 h 19"/>
                <a:gd name="T26" fmla="*/ 31 w 32"/>
                <a:gd name="T27" fmla="*/ 6 h 19"/>
                <a:gd name="T28" fmla="*/ 33 w 32"/>
                <a:gd name="T29" fmla="*/ 6 h 19"/>
                <a:gd name="T30" fmla="*/ 50 w 32"/>
                <a:gd name="T31" fmla="*/ 6 h 19"/>
                <a:gd name="T32" fmla="*/ 48 w 32"/>
                <a:gd name="T33" fmla="*/ 17 h 19"/>
                <a:gd name="T34" fmla="*/ 47 w 32"/>
                <a:gd name="T35" fmla="*/ 15 h 19"/>
                <a:gd name="T36" fmla="*/ 47 w 32"/>
                <a:gd name="T37" fmla="*/ 15 h 19"/>
                <a:gd name="T38" fmla="*/ 47 w 32"/>
                <a:gd name="T39" fmla="*/ 15 h 19"/>
                <a:gd name="T40" fmla="*/ 45 w 32"/>
                <a:gd name="T41" fmla="*/ 15 h 19"/>
                <a:gd name="T42" fmla="*/ 44 w 32"/>
                <a:gd name="T43" fmla="*/ 15 h 19"/>
                <a:gd name="T44" fmla="*/ 42 w 32"/>
                <a:gd name="T45" fmla="*/ 23 h 19"/>
                <a:gd name="T46" fmla="*/ 42 w 32"/>
                <a:gd name="T47" fmla="*/ 29 h 19"/>
                <a:gd name="T48" fmla="*/ 33 w 32"/>
                <a:gd name="T49" fmla="*/ 29 h 19"/>
                <a:gd name="T50" fmla="*/ 28 w 32"/>
                <a:gd name="T51" fmla="*/ 29 h 19"/>
                <a:gd name="T52" fmla="*/ 22 w 32"/>
                <a:gd name="T53" fmla="*/ 27 h 19"/>
                <a:gd name="T54" fmla="*/ 9 w 32"/>
                <a:gd name="T55" fmla="*/ 27 h 19"/>
                <a:gd name="T56" fmla="*/ 9 w 32"/>
                <a:gd name="T57" fmla="*/ 26 h 19"/>
                <a:gd name="T58" fmla="*/ 9 w 32"/>
                <a:gd name="T59" fmla="*/ 23 h 19"/>
                <a:gd name="T60" fmla="*/ 9 w 32"/>
                <a:gd name="T61" fmla="*/ 21 h 19"/>
                <a:gd name="T62" fmla="*/ 9 w 32"/>
                <a:gd name="T63" fmla="*/ 20 h 19"/>
                <a:gd name="T64" fmla="*/ 9 w 32"/>
                <a:gd name="T65" fmla="*/ 18 h 19"/>
                <a:gd name="T66" fmla="*/ 9 w 32"/>
                <a:gd name="T67" fmla="*/ 17 h 19"/>
                <a:gd name="T68" fmla="*/ 8 w 32"/>
                <a:gd name="T69" fmla="*/ 9 h 19"/>
                <a:gd name="T70" fmla="*/ 6 w 32"/>
                <a:gd name="T71" fmla="*/ 8 h 19"/>
                <a:gd name="T72" fmla="*/ 6 w 32"/>
                <a:gd name="T73" fmla="*/ 8 h 19"/>
                <a:gd name="T74" fmla="*/ 6 w 32"/>
                <a:gd name="T75" fmla="*/ 8 h 19"/>
                <a:gd name="T76" fmla="*/ 5 w 32"/>
                <a:gd name="T77" fmla="*/ 8 h 19"/>
                <a:gd name="T78" fmla="*/ 5 w 32"/>
                <a:gd name="T79" fmla="*/ 8 h 19"/>
                <a:gd name="T80" fmla="*/ 5 w 32"/>
                <a:gd name="T81" fmla="*/ 8 h 19"/>
                <a:gd name="T82" fmla="*/ 3 w 32"/>
                <a:gd name="T83" fmla="*/ 3 h 19"/>
                <a:gd name="T84" fmla="*/ 2 w 32"/>
                <a:gd name="T85" fmla="*/ 2 h 19"/>
                <a:gd name="T86" fmla="*/ 0 w 32"/>
                <a:gd name="T87" fmla="*/ 0 h 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"/>
                <a:gd name="T133" fmla="*/ 0 h 19"/>
                <a:gd name="T134" fmla="*/ 32 w 32"/>
                <a:gd name="T135" fmla="*/ 19 h 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" h="1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2" y="0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3" y="4"/>
                    <a:pt x="26" y="4"/>
                    <a:pt x="28" y="4"/>
                  </a:cubicBezTo>
                  <a:cubicBezTo>
                    <a:pt x="29" y="4"/>
                    <a:pt x="30" y="4"/>
                    <a:pt x="32" y="4"/>
                  </a:cubicBezTo>
                  <a:cubicBezTo>
                    <a:pt x="32" y="6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1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7" y="14"/>
                    <a:pt x="27" y="15"/>
                  </a:cubicBezTo>
                  <a:cubicBezTo>
                    <a:pt x="28" y="16"/>
                    <a:pt x="28" y="17"/>
                    <a:pt x="29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3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19"/>
                    <a:pt x="19" y="19"/>
                    <a:pt x="18" y="19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2" y="18"/>
                    <a:pt x="9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9"/>
                    <a:pt x="5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8" name="Freeform 11030" descr="© INSCALE GmbH, 05.05.2010&#10;http://www.presentationload.com/">
              <a:extLst>
                <a:ext uri="{FF2B5EF4-FFF2-40B4-BE49-F238E27FC236}">
                  <a16:creationId xmlns:a16="http://schemas.microsoft.com/office/drawing/2014/main" id="{46768F66-2ACB-C84F-9CFA-C68EB041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854"/>
              <a:ext cx="54" cy="44"/>
            </a:xfrm>
            <a:custGeom>
              <a:avLst/>
              <a:gdLst>
                <a:gd name="T0" fmla="*/ 51 w 34"/>
                <a:gd name="T1" fmla="*/ 26 h 29"/>
                <a:gd name="T2" fmla="*/ 40 w 34"/>
                <a:gd name="T3" fmla="*/ 33 h 29"/>
                <a:gd name="T4" fmla="*/ 37 w 34"/>
                <a:gd name="T5" fmla="*/ 35 h 29"/>
                <a:gd name="T6" fmla="*/ 35 w 34"/>
                <a:gd name="T7" fmla="*/ 38 h 29"/>
                <a:gd name="T8" fmla="*/ 35 w 34"/>
                <a:gd name="T9" fmla="*/ 39 h 29"/>
                <a:gd name="T10" fmla="*/ 19 w 34"/>
                <a:gd name="T11" fmla="*/ 44 h 29"/>
                <a:gd name="T12" fmla="*/ 8 w 34"/>
                <a:gd name="T13" fmla="*/ 26 h 29"/>
                <a:gd name="T14" fmla="*/ 6 w 34"/>
                <a:gd name="T15" fmla="*/ 26 h 29"/>
                <a:gd name="T16" fmla="*/ 5 w 34"/>
                <a:gd name="T17" fmla="*/ 24 h 29"/>
                <a:gd name="T18" fmla="*/ 2 w 34"/>
                <a:gd name="T19" fmla="*/ 18 h 29"/>
                <a:gd name="T20" fmla="*/ 2 w 34"/>
                <a:gd name="T21" fmla="*/ 20 h 29"/>
                <a:gd name="T22" fmla="*/ 3 w 34"/>
                <a:gd name="T23" fmla="*/ 20 h 29"/>
                <a:gd name="T24" fmla="*/ 3 w 34"/>
                <a:gd name="T25" fmla="*/ 20 h 29"/>
                <a:gd name="T26" fmla="*/ 5 w 34"/>
                <a:gd name="T27" fmla="*/ 20 h 29"/>
                <a:gd name="T28" fmla="*/ 5 w 34"/>
                <a:gd name="T29" fmla="*/ 20 h 29"/>
                <a:gd name="T30" fmla="*/ 6 w 34"/>
                <a:gd name="T31" fmla="*/ 20 h 29"/>
                <a:gd name="T32" fmla="*/ 6 w 34"/>
                <a:gd name="T33" fmla="*/ 20 h 29"/>
                <a:gd name="T34" fmla="*/ 8 w 34"/>
                <a:gd name="T35" fmla="*/ 20 h 29"/>
                <a:gd name="T36" fmla="*/ 8 w 34"/>
                <a:gd name="T37" fmla="*/ 20 h 29"/>
                <a:gd name="T38" fmla="*/ 10 w 34"/>
                <a:gd name="T39" fmla="*/ 21 h 29"/>
                <a:gd name="T40" fmla="*/ 10 w 34"/>
                <a:gd name="T41" fmla="*/ 21 h 29"/>
                <a:gd name="T42" fmla="*/ 11 w 34"/>
                <a:gd name="T43" fmla="*/ 21 h 29"/>
                <a:gd name="T44" fmla="*/ 11 w 34"/>
                <a:gd name="T45" fmla="*/ 20 h 29"/>
                <a:gd name="T46" fmla="*/ 13 w 34"/>
                <a:gd name="T47" fmla="*/ 20 h 29"/>
                <a:gd name="T48" fmla="*/ 13 w 34"/>
                <a:gd name="T49" fmla="*/ 20 h 29"/>
                <a:gd name="T50" fmla="*/ 14 w 34"/>
                <a:gd name="T51" fmla="*/ 18 h 29"/>
                <a:gd name="T52" fmla="*/ 14 w 34"/>
                <a:gd name="T53" fmla="*/ 17 h 29"/>
                <a:gd name="T54" fmla="*/ 16 w 34"/>
                <a:gd name="T55" fmla="*/ 15 h 29"/>
                <a:gd name="T56" fmla="*/ 17 w 34"/>
                <a:gd name="T57" fmla="*/ 12 h 29"/>
                <a:gd name="T58" fmla="*/ 17 w 34"/>
                <a:gd name="T59" fmla="*/ 12 h 29"/>
                <a:gd name="T60" fmla="*/ 19 w 34"/>
                <a:gd name="T61" fmla="*/ 12 h 29"/>
                <a:gd name="T62" fmla="*/ 19 w 34"/>
                <a:gd name="T63" fmla="*/ 12 h 29"/>
                <a:gd name="T64" fmla="*/ 21 w 34"/>
                <a:gd name="T65" fmla="*/ 12 h 29"/>
                <a:gd name="T66" fmla="*/ 22 w 34"/>
                <a:gd name="T67" fmla="*/ 12 h 29"/>
                <a:gd name="T68" fmla="*/ 22 w 34"/>
                <a:gd name="T69" fmla="*/ 12 h 29"/>
                <a:gd name="T70" fmla="*/ 24 w 34"/>
                <a:gd name="T71" fmla="*/ 12 h 29"/>
                <a:gd name="T72" fmla="*/ 24 w 34"/>
                <a:gd name="T73" fmla="*/ 12 h 29"/>
                <a:gd name="T74" fmla="*/ 25 w 34"/>
                <a:gd name="T75" fmla="*/ 12 h 29"/>
                <a:gd name="T76" fmla="*/ 25 w 34"/>
                <a:gd name="T77" fmla="*/ 12 h 29"/>
                <a:gd name="T78" fmla="*/ 25 w 34"/>
                <a:gd name="T79" fmla="*/ 12 h 29"/>
                <a:gd name="T80" fmla="*/ 29 w 34"/>
                <a:gd name="T81" fmla="*/ 9 h 29"/>
                <a:gd name="T82" fmla="*/ 29 w 34"/>
                <a:gd name="T83" fmla="*/ 9 h 29"/>
                <a:gd name="T84" fmla="*/ 29 w 34"/>
                <a:gd name="T85" fmla="*/ 8 h 29"/>
                <a:gd name="T86" fmla="*/ 29 w 34"/>
                <a:gd name="T87" fmla="*/ 8 h 29"/>
                <a:gd name="T88" fmla="*/ 27 w 34"/>
                <a:gd name="T89" fmla="*/ 8 h 29"/>
                <a:gd name="T90" fmla="*/ 27 w 34"/>
                <a:gd name="T91" fmla="*/ 6 h 29"/>
                <a:gd name="T92" fmla="*/ 27 w 34"/>
                <a:gd name="T93" fmla="*/ 6 h 29"/>
                <a:gd name="T94" fmla="*/ 27 w 34"/>
                <a:gd name="T95" fmla="*/ 6 h 29"/>
                <a:gd name="T96" fmla="*/ 25 w 34"/>
                <a:gd name="T97" fmla="*/ 5 h 29"/>
                <a:gd name="T98" fmla="*/ 25 w 34"/>
                <a:gd name="T99" fmla="*/ 3 h 29"/>
                <a:gd name="T100" fmla="*/ 24 w 34"/>
                <a:gd name="T101" fmla="*/ 0 h 29"/>
                <a:gd name="T102" fmla="*/ 54 w 34"/>
                <a:gd name="T103" fmla="*/ 6 h 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4"/>
                <a:gd name="T157" fmla="*/ 0 h 29"/>
                <a:gd name="T158" fmla="*/ 34 w 34"/>
                <a:gd name="T159" fmla="*/ 29 h 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4" h="29">
                  <a:moveTo>
                    <a:pt x="34" y="4"/>
                  </a:moveTo>
                  <a:cubicBezTo>
                    <a:pt x="34" y="7"/>
                    <a:pt x="33" y="8"/>
                    <a:pt x="33" y="11"/>
                  </a:cubicBezTo>
                  <a:cubicBezTo>
                    <a:pt x="32" y="13"/>
                    <a:pt x="31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8"/>
                    <a:pt x="31" y="18"/>
                    <a:pt x="31" y="19"/>
                  </a:cubicBezTo>
                  <a:cubicBezTo>
                    <a:pt x="28" y="18"/>
                    <a:pt x="29" y="23"/>
                    <a:pt x="25" y="22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4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9" y="26"/>
                    <a:pt x="17" y="25"/>
                    <a:pt x="14" y="24"/>
                  </a:cubicBezTo>
                  <a:cubicBezTo>
                    <a:pt x="14" y="26"/>
                    <a:pt x="14" y="29"/>
                    <a:pt x="12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9" y="27"/>
                    <a:pt x="6" y="25"/>
                    <a:pt x="5" y="23"/>
                  </a:cubicBezTo>
                  <a:cubicBezTo>
                    <a:pt x="5" y="22"/>
                    <a:pt x="5" y="18"/>
                    <a:pt x="5" y="17"/>
                  </a:cubicBezTo>
                  <a:cubicBezTo>
                    <a:pt x="5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5"/>
                    <a:pt x="0" y="1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8" y="8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8" y="3"/>
                    <a:pt x="22" y="3"/>
                    <a:pt x="25" y="2"/>
                  </a:cubicBezTo>
                  <a:cubicBezTo>
                    <a:pt x="27" y="2"/>
                    <a:pt x="29" y="1"/>
                    <a:pt x="30" y="1"/>
                  </a:cubicBezTo>
                  <a:cubicBezTo>
                    <a:pt x="32" y="2"/>
                    <a:pt x="33" y="3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9" name="Freeform 11032" descr="© INSCALE GmbH, 05.05.2010&#10;http://www.presentationload.com/">
              <a:extLst>
                <a:ext uri="{FF2B5EF4-FFF2-40B4-BE49-F238E27FC236}">
                  <a16:creationId xmlns:a16="http://schemas.microsoft.com/office/drawing/2014/main" id="{05F53471-8F1C-1D42-90B4-6ACEB73C0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856"/>
              <a:ext cx="27" cy="41"/>
            </a:xfrm>
            <a:custGeom>
              <a:avLst/>
              <a:gdLst>
                <a:gd name="T0" fmla="*/ 14 w 18"/>
                <a:gd name="T1" fmla="*/ 8 h 26"/>
                <a:gd name="T2" fmla="*/ 24 w 18"/>
                <a:gd name="T3" fmla="*/ 24 h 26"/>
                <a:gd name="T4" fmla="*/ 23 w 18"/>
                <a:gd name="T5" fmla="*/ 28 h 26"/>
                <a:gd name="T6" fmla="*/ 23 w 18"/>
                <a:gd name="T7" fmla="*/ 32 h 26"/>
                <a:gd name="T8" fmla="*/ 24 w 18"/>
                <a:gd name="T9" fmla="*/ 33 h 26"/>
                <a:gd name="T10" fmla="*/ 24 w 18"/>
                <a:gd name="T11" fmla="*/ 33 h 26"/>
                <a:gd name="T12" fmla="*/ 26 w 18"/>
                <a:gd name="T13" fmla="*/ 35 h 26"/>
                <a:gd name="T14" fmla="*/ 26 w 18"/>
                <a:gd name="T15" fmla="*/ 35 h 26"/>
                <a:gd name="T16" fmla="*/ 26 w 18"/>
                <a:gd name="T17" fmla="*/ 36 h 26"/>
                <a:gd name="T18" fmla="*/ 26 w 18"/>
                <a:gd name="T19" fmla="*/ 36 h 26"/>
                <a:gd name="T20" fmla="*/ 27 w 18"/>
                <a:gd name="T21" fmla="*/ 36 h 26"/>
                <a:gd name="T22" fmla="*/ 27 w 18"/>
                <a:gd name="T23" fmla="*/ 38 h 26"/>
                <a:gd name="T24" fmla="*/ 27 w 18"/>
                <a:gd name="T25" fmla="*/ 39 h 26"/>
                <a:gd name="T26" fmla="*/ 26 w 18"/>
                <a:gd name="T27" fmla="*/ 39 h 26"/>
                <a:gd name="T28" fmla="*/ 26 w 18"/>
                <a:gd name="T29" fmla="*/ 41 h 26"/>
                <a:gd name="T30" fmla="*/ 14 w 18"/>
                <a:gd name="T31" fmla="*/ 41 h 26"/>
                <a:gd name="T32" fmla="*/ 12 w 18"/>
                <a:gd name="T33" fmla="*/ 41 h 26"/>
                <a:gd name="T34" fmla="*/ 8 w 18"/>
                <a:gd name="T35" fmla="*/ 41 h 26"/>
                <a:gd name="T36" fmla="*/ 8 w 18"/>
                <a:gd name="T37" fmla="*/ 39 h 26"/>
                <a:gd name="T38" fmla="*/ 8 w 18"/>
                <a:gd name="T39" fmla="*/ 39 h 26"/>
                <a:gd name="T40" fmla="*/ 8 w 18"/>
                <a:gd name="T41" fmla="*/ 39 h 26"/>
                <a:gd name="T42" fmla="*/ 8 w 18"/>
                <a:gd name="T43" fmla="*/ 38 h 26"/>
                <a:gd name="T44" fmla="*/ 6 w 18"/>
                <a:gd name="T45" fmla="*/ 38 h 26"/>
                <a:gd name="T46" fmla="*/ 6 w 18"/>
                <a:gd name="T47" fmla="*/ 38 h 26"/>
                <a:gd name="T48" fmla="*/ 6 w 18"/>
                <a:gd name="T49" fmla="*/ 38 h 26"/>
                <a:gd name="T50" fmla="*/ 6 w 18"/>
                <a:gd name="T51" fmla="*/ 38 h 26"/>
                <a:gd name="T52" fmla="*/ 5 w 18"/>
                <a:gd name="T53" fmla="*/ 38 h 26"/>
                <a:gd name="T54" fmla="*/ 5 w 18"/>
                <a:gd name="T55" fmla="*/ 38 h 26"/>
                <a:gd name="T56" fmla="*/ 5 w 18"/>
                <a:gd name="T57" fmla="*/ 38 h 26"/>
                <a:gd name="T58" fmla="*/ 5 w 18"/>
                <a:gd name="T59" fmla="*/ 38 h 26"/>
                <a:gd name="T60" fmla="*/ 5 w 18"/>
                <a:gd name="T61" fmla="*/ 38 h 26"/>
                <a:gd name="T62" fmla="*/ 3 w 18"/>
                <a:gd name="T63" fmla="*/ 38 h 26"/>
                <a:gd name="T64" fmla="*/ 3 w 18"/>
                <a:gd name="T65" fmla="*/ 38 h 26"/>
                <a:gd name="T66" fmla="*/ 3 w 18"/>
                <a:gd name="T67" fmla="*/ 38 h 26"/>
                <a:gd name="T68" fmla="*/ 3 w 18"/>
                <a:gd name="T69" fmla="*/ 38 h 26"/>
                <a:gd name="T70" fmla="*/ 2 w 18"/>
                <a:gd name="T71" fmla="*/ 38 h 26"/>
                <a:gd name="T72" fmla="*/ 2 w 18"/>
                <a:gd name="T73" fmla="*/ 38 h 26"/>
                <a:gd name="T74" fmla="*/ 2 w 18"/>
                <a:gd name="T75" fmla="*/ 38 h 26"/>
                <a:gd name="T76" fmla="*/ 0 w 18"/>
                <a:gd name="T77" fmla="*/ 36 h 26"/>
                <a:gd name="T78" fmla="*/ 0 w 18"/>
                <a:gd name="T79" fmla="*/ 33 h 26"/>
                <a:gd name="T80" fmla="*/ 0 w 18"/>
                <a:gd name="T81" fmla="*/ 32 h 26"/>
                <a:gd name="T82" fmla="*/ 0 w 18"/>
                <a:gd name="T83" fmla="*/ 32 h 26"/>
                <a:gd name="T84" fmla="*/ 0 w 18"/>
                <a:gd name="T85" fmla="*/ 32 h 26"/>
                <a:gd name="T86" fmla="*/ 2 w 18"/>
                <a:gd name="T87" fmla="*/ 28 h 26"/>
                <a:gd name="T88" fmla="*/ 2 w 18"/>
                <a:gd name="T89" fmla="*/ 28 h 26"/>
                <a:gd name="T90" fmla="*/ 3 w 18"/>
                <a:gd name="T91" fmla="*/ 22 h 26"/>
                <a:gd name="T92" fmla="*/ 6 w 18"/>
                <a:gd name="T93" fmla="*/ 13 h 26"/>
                <a:gd name="T94" fmla="*/ 6 w 18"/>
                <a:gd name="T95" fmla="*/ 8 h 26"/>
                <a:gd name="T96" fmla="*/ 6 w 18"/>
                <a:gd name="T97" fmla="*/ 8 h 26"/>
                <a:gd name="T98" fmla="*/ 5 w 18"/>
                <a:gd name="T99" fmla="*/ 6 h 26"/>
                <a:gd name="T100" fmla="*/ 6 w 18"/>
                <a:gd name="T101" fmla="*/ 5 h 26"/>
                <a:gd name="T102" fmla="*/ 6 w 18"/>
                <a:gd name="T103" fmla="*/ 3 h 26"/>
                <a:gd name="T104" fmla="*/ 8 w 18"/>
                <a:gd name="T105" fmla="*/ 3 h 26"/>
                <a:gd name="T106" fmla="*/ 12 w 18"/>
                <a:gd name="T107" fmla="*/ 0 h 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"/>
                <a:gd name="T163" fmla="*/ 0 h 26"/>
                <a:gd name="T164" fmla="*/ 18 w 18"/>
                <a:gd name="T165" fmla="*/ 26 h 2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" h="26">
                  <a:moveTo>
                    <a:pt x="8" y="0"/>
                  </a:moveTo>
                  <a:cubicBezTo>
                    <a:pt x="9" y="2"/>
                    <a:pt x="8" y="4"/>
                    <a:pt x="9" y="5"/>
                  </a:cubicBezTo>
                  <a:cubicBezTo>
                    <a:pt x="10" y="6"/>
                    <a:pt x="12" y="9"/>
                    <a:pt x="14" y="8"/>
                  </a:cubicBezTo>
                  <a:cubicBezTo>
                    <a:pt x="16" y="9"/>
                    <a:pt x="13" y="13"/>
                    <a:pt x="16" y="15"/>
                  </a:cubicBezTo>
                  <a:cubicBezTo>
                    <a:pt x="16" y="15"/>
                    <a:pt x="16" y="16"/>
                    <a:pt x="16" y="17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4" y="26"/>
                    <a:pt x="11" y="26"/>
                    <a:pt x="9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7" y="26"/>
                    <a:pt x="6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2" y="16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1"/>
                    <a:pt x="3" y="10"/>
                    <a:pt x="4" y="8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0" name="Freeform 11034" descr="© INSCALE GmbH, 05.05.2010&#10;http://www.presentationload.com/">
              <a:extLst>
                <a:ext uri="{FF2B5EF4-FFF2-40B4-BE49-F238E27FC236}">
                  <a16:creationId xmlns:a16="http://schemas.microsoft.com/office/drawing/2014/main" id="{89220C13-C11E-4C4D-8935-02BDD80FB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858"/>
              <a:ext cx="48" cy="39"/>
            </a:xfrm>
            <a:custGeom>
              <a:avLst/>
              <a:gdLst>
                <a:gd name="T0" fmla="*/ 34 w 31"/>
                <a:gd name="T1" fmla="*/ 2 h 25"/>
                <a:gd name="T2" fmla="*/ 36 w 31"/>
                <a:gd name="T3" fmla="*/ 2 h 25"/>
                <a:gd name="T4" fmla="*/ 36 w 31"/>
                <a:gd name="T5" fmla="*/ 2 h 25"/>
                <a:gd name="T6" fmla="*/ 37 w 31"/>
                <a:gd name="T7" fmla="*/ 2 h 25"/>
                <a:gd name="T8" fmla="*/ 39 w 31"/>
                <a:gd name="T9" fmla="*/ 2 h 25"/>
                <a:gd name="T10" fmla="*/ 40 w 31"/>
                <a:gd name="T11" fmla="*/ 2 h 25"/>
                <a:gd name="T12" fmla="*/ 45 w 31"/>
                <a:gd name="T13" fmla="*/ 2 h 25"/>
                <a:gd name="T14" fmla="*/ 45 w 31"/>
                <a:gd name="T15" fmla="*/ 2 h 25"/>
                <a:gd name="T16" fmla="*/ 48 w 31"/>
                <a:gd name="T17" fmla="*/ 2 h 25"/>
                <a:gd name="T18" fmla="*/ 48 w 31"/>
                <a:gd name="T19" fmla="*/ 3 h 25"/>
                <a:gd name="T20" fmla="*/ 48 w 31"/>
                <a:gd name="T21" fmla="*/ 3 h 25"/>
                <a:gd name="T22" fmla="*/ 46 w 31"/>
                <a:gd name="T23" fmla="*/ 3 h 25"/>
                <a:gd name="T24" fmla="*/ 46 w 31"/>
                <a:gd name="T25" fmla="*/ 5 h 25"/>
                <a:gd name="T26" fmla="*/ 48 w 31"/>
                <a:gd name="T27" fmla="*/ 5 h 25"/>
                <a:gd name="T28" fmla="*/ 48 w 31"/>
                <a:gd name="T29" fmla="*/ 6 h 25"/>
                <a:gd name="T30" fmla="*/ 48 w 31"/>
                <a:gd name="T31" fmla="*/ 6 h 25"/>
                <a:gd name="T32" fmla="*/ 48 w 31"/>
                <a:gd name="T33" fmla="*/ 6 h 25"/>
                <a:gd name="T34" fmla="*/ 48 w 31"/>
                <a:gd name="T35" fmla="*/ 8 h 25"/>
                <a:gd name="T36" fmla="*/ 48 w 31"/>
                <a:gd name="T37" fmla="*/ 11 h 25"/>
                <a:gd name="T38" fmla="*/ 46 w 31"/>
                <a:gd name="T39" fmla="*/ 20 h 25"/>
                <a:gd name="T40" fmla="*/ 45 w 31"/>
                <a:gd name="T41" fmla="*/ 20 h 25"/>
                <a:gd name="T42" fmla="*/ 45 w 31"/>
                <a:gd name="T43" fmla="*/ 20 h 25"/>
                <a:gd name="T44" fmla="*/ 43 w 31"/>
                <a:gd name="T45" fmla="*/ 23 h 25"/>
                <a:gd name="T46" fmla="*/ 43 w 31"/>
                <a:gd name="T47" fmla="*/ 27 h 25"/>
                <a:gd name="T48" fmla="*/ 43 w 31"/>
                <a:gd name="T49" fmla="*/ 27 h 25"/>
                <a:gd name="T50" fmla="*/ 43 w 31"/>
                <a:gd name="T51" fmla="*/ 27 h 25"/>
                <a:gd name="T52" fmla="*/ 43 w 31"/>
                <a:gd name="T53" fmla="*/ 30 h 25"/>
                <a:gd name="T54" fmla="*/ 42 w 31"/>
                <a:gd name="T55" fmla="*/ 30 h 25"/>
                <a:gd name="T56" fmla="*/ 42 w 31"/>
                <a:gd name="T57" fmla="*/ 30 h 25"/>
                <a:gd name="T58" fmla="*/ 42 w 31"/>
                <a:gd name="T59" fmla="*/ 30 h 25"/>
                <a:gd name="T60" fmla="*/ 42 w 31"/>
                <a:gd name="T61" fmla="*/ 30 h 25"/>
                <a:gd name="T62" fmla="*/ 42 w 31"/>
                <a:gd name="T63" fmla="*/ 30 h 25"/>
                <a:gd name="T64" fmla="*/ 42 w 31"/>
                <a:gd name="T65" fmla="*/ 31 h 25"/>
                <a:gd name="T66" fmla="*/ 42 w 31"/>
                <a:gd name="T67" fmla="*/ 31 h 25"/>
                <a:gd name="T68" fmla="*/ 42 w 31"/>
                <a:gd name="T69" fmla="*/ 33 h 25"/>
                <a:gd name="T70" fmla="*/ 42 w 31"/>
                <a:gd name="T71" fmla="*/ 37 h 25"/>
                <a:gd name="T72" fmla="*/ 37 w 31"/>
                <a:gd name="T73" fmla="*/ 37 h 25"/>
                <a:gd name="T74" fmla="*/ 29 w 31"/>
                <a:gd name="T75" fmla="*/ 37 h 25"/>
                <a:gd name="T76" fmla="*/ 28 w 31"/>
                <a:gd name="T77" fmla="*/ 37 h 25"/>
                <a:gd name="T78" fmla="*/ 25 w 31"/>
                <a:gd name="T79" fmla="*/ 37 h 25"/>
                <a:gd name="T80" fmla="*/ 25 w 31"/>
                <a:gd name="T81" fmla="*/ 37 h 25"/>
                <a:gd name="T82" fmla="*/ 23 w 31"/>
                <a:gd name="T83" fmla="*/ 37 h 25"/>
                <a:gd name="T84" fmla="*/ 22 w 31"/>
                <a:gd name="T85" fmla="*/ 37 h 25"/>
                <a:gd name="T86" fmla="*/ 20 w 31"/>
                <a:gd name="T87" fmla="*/ 39 h 25"/>
                <a:gd name="T88" fmla="*/ 20 w 31"/>
                <a:gd name="T89" fmla="*/ 37 h 25"/>
                <a:gd name="T90" fmla="*/ 11 w 31"/>
                <a:gd name="T91" fmla="*/ 37 h 25"/>
                <a:gd name="T92" fmla="*/ 6 w 31"/>
                <a:gd name="T93" fmla="*/ 37 h 25"/>
                <a:gd name="T94" fmla="*/ 3 w 31"/>
                <a:gd name="T95" fmla="*/ 37 h 25"/>
                <a:gd name="T96" fmla="*/ 2 w 31"/>
                <a:gd name="T97" fmla="*/ 37 h 25"/>
                <a:gd name="T98" fmla="*/ 0 w 31"/>
                <a:gd name="T99" fmla="*/ 30 h 25"/>
                <a:gd name="T100" fmla="*/ 0 w 31"/>
                <a:gd name="T101" fmla="*/ 28 h 25"/>
                <a:gd name="T102" fmla="*/ 2 w 31"/>
                <a:gd name="T103" fmla="*/ 11 h 25"/>
                <a:gd name="T104" fmla="*/ 2 w 31"/>
                <a:gd name="T105" fmla="*/ 0 h 25"/>
                <a:gd name="T106" fmla="*/ 12 w 31"/>
                <a:gd name="T107" fmla="*/ 2 h 25"/>
                <a:gd name="T108" fmla="*/ 20 w 31"/>
                <a:gd name="T109" fmla="*/ 2 h 25"/>
                <a:gd name="T110" fmla="*/ 20 w 31"/>
                <a:gd name="T111" fmla="*/ 2 h 25"/>
                <a:gd name="T112" fmla="*/ 25 w 31"/>
                <a:gd name="T113" fmla="*/ 3 h 25"/>
                <a:gd name="T114" fmla="*/ 28 w 31"/>
                <a:gd name="T115" fmla="*/ 3 h 25"/>
                <a:gd name="T116" fmla="*/ 28 w 31"/>
                <a:gd name="T117" fmla="*/ 2 h 25"/>
                <a:gd name="T118" fmla="*/ 34 w 31"/>
                <a:gd name="T119" fmla="*/ 2 h 25"/>
                <a:gd name="T120" fmla="*/ 34 w 31"/>
                <a:gd name="T121" fmla="*/ 2 h 25"/>
                <a:gd name="T122" fmla="*/ 34 w 31"/>
                <a:gd name="T123" fmla="*/ 2 h 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"/>
                <a:gd name="T187" fmla="*/ 0 h 25"/>
                <a:gd name="T188" fmla="*/ 31 w 31"/>
                <a:gd name="T189" fmla="*/ 25 h 2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" h="25">
                  <a:moveTo>
                    <a:pt x="22" y="1"/>
                  </a:move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6"/>
                    <a:pt x="31" y="6"/>
                    <a:pt x="31" y="7"/>
                  </a:cubicBezTo>
                  <a:cubicBezTo>
                    <a:pt x="30" y="9"/>
                    <a:pt x="31" y="10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5"/>
                    <a:pt x="28" y="15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2"/>
                    <a:pt x="27" y="23"/>
                    <a:pt x="27" y="24"/>
                  </a:cubicBezTo>
                  <a:cubicBezTo>
                    <a:pt x="26" y="24"/>
                    <a:pt x="25" y="25"/>
                    <a:pt x="24" y="24"/>
                  </a:cubicBezTo>
                  <a:cubicBezTo>
                    <a:pt x="22" y="24"/>
                    <a:pt x="21" y="24"/>
                    <a:pt x="19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1" y="24"/>
                    <a:pt x="9" y="24"/>
                    <a:pt x="7" y="24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1" y="22"/>
                    <a:pt x="1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1" y="18"/>
                    <a:pt x="1" y="9"/>
                    <a:pt x="1" y="7"/>
                  </a:cubicBezTo>
                  <a:cubicBezTo>
                    <a:pt x="1" y="6"/>
                    <a:pt x="1" y="0"/>
                    <a:pt x="1" y="0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0" y="1"/>
                    <a:pt x="11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6" y="0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1" name="Freeform 11038" descr="© INSCALE GmbH, 05.05.2010&#10;http://www.presentationload.com/">
              <a:extLst>
                <a:ext uri="{FF2B5EF4-FFF2-40B4-BE49-F238E27FC236}">
                  <a16:creationId xmlns:a16="http://schemas.microsoft.com/office/drawing/2014/main" id="{D15FF3D6-666A-9346-88D8-C8A1654E6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867"/>
              <a:ext cx="35" cy="25"/>
            </a:xfrm>
            <a:custGeom>
              <a:avLst/>
              <a:gdLst>
                <a:gd name="T0" fmla="*/ 35 w 23"/>
                <a:gd name="T1" fmla="*/ 23 h 16"/>
                <a:gd name="T2" fmla="*/ 32 w 23"/>
                <a:gd name="T3" fmla="*/ 23 h 16"/>
                <a:gd name="T4" fmla="*/ 32 w 23"/>
                <a:gd name="T5" fmla="*/ 23 h 16"/>
                <a:gd name="T6" fmla="*/ 30 w 23"/>
                <a:gd name="T7" fmla="*/ 23 h 16"/>
                <a:gd name="T8" fmla="*/ 29 w 23"/>
                <a:gd name="T9" fmla="*/ 23 h 16"/>
                <a:gd name="T10" fmla="*/ 24 w 23"/>
                <a:gd name="T11" fmla="*/ 23 h 16"/>
                <a:gd name="T12" fmla="*/ 24 w 23"/>
                <a:gd name="T13" fmla="*/ 25 h 16"/>
                <a:gd name="T14" fmla="*/ 20 w 23"/>
                <a:gd name="T15" fmla="*/ 25 h 16"/>
                <a:gd name="T16" fmla="*/ 20 w 23"/>
                <a:gd name="T17" fmla="*/ 25 h 16"/>
                <a:gd name="T18" fmla="*/ 17 w 23"/>
                <a:gd name="T19" fmla="*/ 25 h 16"/>
                <a:gd name="T20" fmla="*/ 15 w 23"/>
                <a:gd name="T21" fmla="*/ 25 h 16"/>
                <a:gd name="T22" fmla="*/ 15 w 23"/>
                <a:gd name="T23" fmla="*/ 25 h 16"/>
                <a:gd name="T24" fmla="*/ 11 w 23"/>
                <a:gd name="T25" fmla="*/ 25 h 16"/>
                <a:gd name="T26" fmla="*/ 9 w 23"/>
                <a:gd name="T27" fmla="*/ 25 h 16"/>
                <a:gd name="T28" fmla="*/ 5 w 23"/>
                <a:gd name="T29" fmla="*/ 23 h 16"/>
                <a:gd name="T30" fmla="*/ 5 w 23"/>
                <a:gd name="T31" fmla="*/ 23 h 16"/>
                <a:gd name="T32" fmla="*/ 5 w 23"/>
                <a:gd name="T33" fmla="*/ 23 h 16"/>
                <a:gd name="T34" fmla="*/ 3 w 23"/>
                <a:gd name="T35" fmla="*/ 23 h 16"/>
                <a:gd name="T36" fmla="*/ 3 w 23"/>
                <a:gd name="T37" fmla="*/ 23 h 16"/>
                <a:gd name="T38" fmla="*/ 2 w 23"/>
                <a:gd name="T39" fmla="*/ 23 h 16"/>
                <a:gd name="T40" fmla="*/ 0 w 23"/>
                <a:gd name="T41" fmla="*/ 23 h 16"/>
                <a:gd name="T42" fmla="*/ 0 w 23"/>
                <a:gd name="T43" fmla="*/ 23 h 16"/>
                <a:gd name="T44" fmla="*/ 0 w 23"/>
                <a:gd name="T45" fmla="*/ 23 h 16"/>
                <a:gd name="T46" fmla="*/ 0 w 23"/>
                <a:gd name="T47" fmla="*/ 2 h 16"/>
                <a:gd name="T48" fmla="*/ 3 w 23"/>
                <a:gd name="T49" fmla="*/ 2 h 16"/>
                <a:gd name="T50" fmla="*/ 8 w 23"/>
                <a:gd name="T51" fmla="*/ 2 h 16"/>
                <a:gd name="T52" fmla="*/ 9 w 23"/>
                <a:gd name="T53" fmla="*/ 2 h 16"/>
                <a:gd name="T54" fmla="*/ 9 w 23"/>
                <a:gd name="T55" fmla="*/ 2 h 16"/>
                <a:gd name="T56" fmla="*/ 14 w 23"/>
                <a:gd name="T57" fmla="*/ 2 h 16"/>
                <a:gd name="T58" fmla="*/ 15 w 23"/>
                <a:gd name="T59" fmla="*/ 2 h 16"/>
                <a:gd name="T60" fmla="*/ 18 w 23"/>
                <a:gd name="T61" fmla="*/ 2 h 16"/>
                <a:gd name="T62" fmla="*/ 18 w 23"/>
                <a:gd name="T63" fmla="*/ 2 h 16"/>
                <a:gd name="T64" fmla="*/ 20 w 23"/>
                <a:gd name="T65" fmla="*/ 2 h 16"/>
                <a:gd name="T66" fmla="*/ 20 w 23"/>
                <a:gd name="T67" fmla="*/ 2 h 16"/>
                <a:gd name="T68" fmla="*/ 21 w 23"/>
                <a:gd name="T69" fmla="*/ 2 h 16"/>
                <a:gd name="T70" fmla="*/ 21 w 23"/>
                <a:gd name="T71" fmla="*/ 2 h 16"/>
                <a:gd name="T72" fmla="*/ 23 w 23"/>
                <a:gd name="T73" fmla="*/ 2 h 16"/>
                <a:gd name="T74" fmla="*/ 23 w 23"/>
                <a:gd name="T75" fmla="*/ 0 h 16"/>
                <a:gd name="T76" fmla="*/ 24 w 23"/>
                <a:gd name="T77" fmla="*/ 2 h 16"/>
                <a:gd name="T78" fmla="*/ 26 w 23"/>
                <a:gd name="T79" fmla="*/ 2 h 16"/>
                <a:gd name="T80" fmla="*/ 26 w 23"/>
                <a:gd name="T81" fmla="*/ 2 h 16"/>
                <a:gd name="T82" fmla="*/ 26 w 23"/>
                <a:gd name="T83" fmla="*/ 2 h 16"/>
                <a:gd name="T84" fmla="*/ 29 w 23"/>
                <a:gd name="T85" fmla="*/ 2 h 16"/>
                <a:gd name="T86" fmla="*/ 29 w 23"/>
                <a:gd name="T87" fmla="*/ 2 h 16"/>
                <a:gd name="T88" fmla="*/ 29 w 23"/>
                <a:gd name="T89" fmla="*/ 2 h 16"/>
                <a:gd name="T90" fmla="*/ 35 w 23"/>
                <a:gd name="T91" fmla="*/ 2 h 16"/>
                <a:gd name="T92" fmla="*/ 35 w 23"/>
                <a:gd name="T93" fmla="*/ 23 h 16"/>
                <a:gd name="T94" fmla="*/ 35 w 23"/>
                <a:gd name="T95" fmla="*/ 23 h 16"/>
                <a:gd name="T96" fmla="*/ 35 w 23"/>
                <a:gd name="T97" fmla="*/ 23 h 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3"/>
                <a:gd name="T148" fmla="*/ 0 h 16"/>
                <a:gd name="T149" fmla="*/ 23 w 23"/>
                <a:gd name="T150" fmla="*/ 16 h 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3" h="16">
                  <a:moveTo>
                    <a:pt x="23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1" y="1"/>
                    <a:pt x="22" y="1"/>
                    <a:pt x="23" y="1"/>
                  </a:cubicBezTo>
                  <a:cubicBezTo>
                    <a:pt x="23" y="5"/>
                    <a:pt x="23" y="10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2" name="Freeform 11041" descr="© INSCALE GmbH, 05.05.2010&#10;http://www.presentationload.com/">
              <a:extLst>
                <a:ext uri="{FF2B5EF4-FFF2-40B4-BE49-F238E27FC236}">
                  <a16:creationId xmlns:a16="http://schemas.microsoft.com/office/drawing/2014/main" id="{9863EF6F-984C-2C4D-876D-1A8B4B65A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876"/>
              <a:ext cx="54" cy="76"/>
            </a:xfrm>
            <a:custGeom>
              <a:avLst/>
              <a:gdLst>
                <a:gd name="T0" fmla="*/ 8 w 35"/>
                <a:gd name="T1" fmla="*/ 0 h 49"/>
                <a:gd name="T2" fmla="*/ 17 w 35"/>
                <a:gd name="T3" fmla="*/ 2 h 49"/>
                <a:gd name="T4" fmla="*/ 37 w 35"/>
                <a:gd name="T5" fmla="*/ 22 h 49"/>
                <a:gd name="T6" fmla="*/ 37 w 35"/>
                <a:gd name="T7" fmla="*/ 22 h 49"/>
                <a:gd name="T8" fmla="*/ 39 w 35"/>
                <a:gd name="T9" fmla="*/ 22 h 49"/>
                <a:gd name="T10" fmla="*/ 39 w 35"/>
                <a:gd name="T11" fmla="*/ 22 h 49"/>
                <a:gd name="T12" fmla="*/ 40 w 35"/>
                <a:gd name="T13" fmla="*/ 23 h 49"/>
                <a:gd name="T14" fmla="*/ 40 w 35"/>
                <a:gd name="T15" fmla="*/ 23 h 49"/>
                <a:gd name="T16" fmla="*/ 40 w 35"/>
                <a:gd name="T17" fmla="*/ 23 h 49"/>
                <a:gd name="T18" fmla="*/ 42 w 35"/>
                <a:gd name="T19" fmla="*/ 26 h 49"/>
                <a:gd name="T20" fmla="*/ 43 w 35"/>
                <a:gd name="T21" fmla="*/ 28 h 49"/>
                <a:gd name="T22" fmla="*/ 46 w 35"/>
                <a:gd name="T23" fmla="*/ 47 h 49"/>
                <a:gd name="T24" fmla="*/ 52 w 35"/>
                <a:gd name="T25" fmla="*/ 59 h 49"/>
                <a:gd name="T26" fmla="*/ 52 w 35"/>
                <a:gd name="T27" fmla="*/ 76 h 49"/>
                <a:gd name="T28" fmla="*/ 37 w 35"/>
                <a:gd name="T29" fmla="*/ 65 h 49"/>
                <a:gd name="T30" fmla="*/ 37 w 35"/>
                <a:gd name="T31" fmla="*/ 62 h 49"/>
                <a:gd name="T32" fmla="*/ 37 w 35"/>
                <a:gd name="T33" fmla="*/ 60 h 49"/>
                <a:gd name="T34" fmla="*/ 37 w 35"/>
                <a:gd name="T35" fmla="*/ 60 h 49"/>
                <a:gd name="T36" fmla="*/ 35 w 35"/>
                <a:gd name="T37" fmla="*/ 59 h 49"/>
                <a:gd name="T38" fmla="*/ 35 w 35"/>
                <a:gd name="T39" fmla="*/ 59 h 49"/>
                <a:gd name="T40" fmla="*/ 35 w 35"/>
                <a:gd name="T41" fmla="*/ 59 h 49"/>
                <a:gd name="T42" fmla="*/ 34 w 35"/>
                <a:gd name="T43" fmla="*/ 59 h 49"/>
                <a:gd name="T44" fmla="*/ 34 w 35"/>
                <a:gd name="T45" fmla="*/ 59 h 49"/>
                <a:gd name="T46" fmla="*/ 32 w 35"/>
                <a:gd name="T47" fmla="*/ 59 h 49"/>
                <a:gd name="T48" fmla="*/ 31 w 35"/>
                <a:gd name="T49" fmla="*/ 59 h 49"/>
                <a:gd name="T50" fmla="*/ 31 w 35"/>
                <a:gd name="T51" fmla="*/ 59 h 49"/>
                <a:gd name="T52" fmla="*/ 31 w 35"/>
                <a:gd name="T53" fmla="*/ 57 h 49"/>
                <a:gd name="T54" fmla="*/ 31 w 35"/>
                <a:gd name="T55" fmla="*/ 57 h 49"/>
                <a:gd name="T56" fmla="*/ 29 w 35"/>
                <a:gd name="T57" fmla="*/ 57 h 49"/>
                <a:gd name="T58" fmla="*/ 29 w 35"/>
                <a:gd name="T59" fmla="*/ 57 h 49"/>
                <a:gd name="T60" fmla="*/ 28 w 35"/>
                <a:gd name="T61" fmla="*/ 57 h 49"/>
                <a:gd name="T62" fmla="*/ 28 w 35"/>
                <a:gd name="T63" fmla="*/ 57 h 49"/>
                <a:gd name="T64" fmla="*/ 28 w 35"/>
                <a:gd name="T65" fmla="*/ 57 h 49"/>
                <a:gd name="T66" fmla="*/ 26 w 35"/>
                <a:gd name="T67" fmla="*/ 56 h 49"/>
                <a:gd name="T68" fmla="*/ 26 w 35"/>
                <a:gd name="T69" fmla="*/ 57 h 49"/>
                <a:gd name="T70" fmla="*/ 25 w 35"/>
                <a:gd name="T71" fmla="*/ 57 h 49"/>
                <a:gd name="T72" fmla="*/ 25 w 35"/>
                <a:gd name="T73" fmla="*/ 57 h 49"/>
                <a:gd name="T74" fmla="*/ 25 w 35"/>
                <a:gd name="T75" fmla="*/ 57 h 49"/>
                <a:gd name="T76" fmla="*/ 23 w 35"/>
                <a:gd name="T77" fmla="*/ 57 h 49"/>
                <a:gd name="T78" fmla="*/ 23 w 35"/>
                <a:gd name="T79" fmla="*/ 57 h 49"/>
                <a:gd name="T80" fmla="*/ 23 w 35"/>
                <a:gd name="T81" fmla="*/ 57 h 49"/>
                <a:gd name="T82" fmla="*/ 22 w 35"/>
                <a:gd name="T83" fmla="*/ 57 h 49"/>
                <a:gd name="T84" fmla="*/ 22 w 35"/>
                <a:gd name="T85" fmla="*/ 57 h 49"/>
                <a:gd name="T86" fmla="*/ 22 w 35"/>
                <a:gd name="T87" fmla="*/ 57 h 49"/>
                <a:gd name="T88" fmla="*/ 22 w 35"/>
                <a:gd name="T89" fmla="*/ 57 h 49"/>
                <a:gd name="T90" fmla="*/ 20 w 35"/>
                <a:gd name="T91" fmla="*/ 57 h 49"/>
                <a:gd name="T92" fmla="*/ 20 w 35"/>
                <a:gd name="T93" fmla="*/ 57 h 49"/>
                <a:gd name="T94" fmla="*/ 20 w 35"/>
                <a:gd name="T95" fmla="*/ 56 h 49"/>
                <a:gd name="T96" fmla="*/ 19 w 35"/>
                <a:gd name="T97" fmla="*/ 56 h 49"/>
                <a:gd name="T98" fmla="*/ 19 w 35"/>
                <a:gd name="T99" fmla="*/ 56 h 49"/>
                <a:gd name="T100" fmla="*/ 17 w 35"/>
                <a:gd name="T101" fmla="*/ 56 h 49"/>
                <a:gd name="T102" fmla="*/ 17 w 35"/>
                <a:gd name="T103" fmla="*/ 54 h 49"/>
                <a:gd name="T104" fmla="*/ 17 w 35"/>
                <a:gd name="T105" fmla="*/ 53 h 49"/>
                <a:gd name="T106" fmla="*/ 15 w 35"/>
                <a:gd name="T107" fmla="*/ 51 h 49"/>
                <a:gd name="T108" fmla="*/ 15 w 35"/>
                <a:gd name="T109" fmla="*/ 51 h 49"/>
                <a:gd name="T110" fmla="*/ 15 w 35"/>
                <a:gd name="T111" fmla="*/ 51 h 49"/>
                <a:gd name="T112" fmla="*/ 14 w 35"/>
                <a:gd name="T113" fmla="*/ 51 h 49"/>
                <a:gd name="T114" fmla="*/ 14 w 35"/>
                <a:gd name="T115" fmla="*/ 50 h 49"/>
                <a:gd name="T116" fmla="*/ 14 w 35"/>
                <a:gd name="T117" fmla="*/ 48 h 49"/>
                <a:gd name="T118" fmla="*/ 14 w 35"/>
                <a:gd name="T119" fmla="*/ 47 h 49"/>
                <a:gd name="T120" fmla="*/ 14 w 35"/>
                <a:gd name="T121" fmla="*/ 45 h 49"/>
                <a:gd name="T122" fmla="*/ 2 w 35"/>
                <a:gd name="T123" fmla="*/ 31 h 49"/>
                <a:gd name="T124" fmla="*/ 2 w 35"/>
                <a:gd name="T125" fmla="*/ 0 h 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"/>
                <a:gd name="T190" fmla="*/ 0 h 49"/>
                <a:gd name="T191" fmla="*/ 35 w 35"/>
                <a:gd name="T192" fmla="*/ 49 h 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" h="49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0" y="0"/>
                    <a:pt x="23" y="12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25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31" y="19"/>
                    <a:pt x="30" y="27"/>
                    <a:pt x="30" y="30"/>
                  </a:cubicBezTo>
                  <a:cubicBezTo>
                    <a:pt x="31" y="30"/>
                    <a:pt x="32" y="30"/>
                    <a:pt x="33" y="30"/>
                  </a:cubicBezTo>
                  <a:cubicBezTo>
                    <a:pt x="33" y="32"/>
                    <a:pt x="33" y="34"/>
                    <a:pt x="33" y="37"/>
                  </a:cubicBezTo>
                  <a:cubicBezTo>
                    <a:pt x="34" y="37"/>
                    <a:pt x="35" y="38"/>
                    <a:pt x="34" y="38"/>
                  </a:cubicBezTo>
                  <a:cubicBezTo>
                    <a:pt x="33" y="38"/>
                    <a:pt x="34" y="39"/>
                    <a:pt x="34" y="40"/>
                  </a:cubicBezTo>
                  <a:cubicBezTo>
                    <a:pt x="34" y="42"/>
                    <a:pt x="34" y="44"/>
                    <a:pt x="34" y="46"/>
                  </a:cubicBezTo>
                  <a:cubicBezTo>
                    <a:pt x="35" y="46"/>
                    <a:pt x="35" y="47"/>
                    <a:pt x="34" y="49"/>
                  </a:cubicBezTo>
                  <a:cubicBezTo>
                    <a:pt x="31" y="48"/>
                    <a:pt x="28" y="48"/>
                    <a:pt x="24" y="48"/>
                  </a:cubicBezTo>
                  <a:cubicBezTo>
                    <a:pt x="24" y="48"/>
                    <a:pt x="24" y="43"/>
                    <a:pt x="25" y="43"/>
                  </a:cubicBezTo>
                  <a:cubicBezTo>
                    <a:pt x="25" y="42"/>
                    <a:pt x="25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1"/>
                    <a:pt x="24" y="41"/>
                  </a:cubicBezTo>
                  <a:cubicBezTo>
                    <a:pt x="24" y="40"/>
                    <a:pt x="25" y="40"/>
                    <a:pt x="24" y="40"/>
                  </a:cubicBezTo>
                  <a:cubicBezTo>
                    <a:pt x="25" y="40"/>
                    <a:pt x="25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6"/>
                    <a:pt x="17" y="36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6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6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7"/>
                    <a:pt x="3" y="26"/>
                    <a:pt x="1" y="26"/>
                  </a:cubicBezTo>
                  <a:cubicBezTo>
                    <a:pt x="0" y="25"/>
                    <a:pt x="1" y="21"/>
                    <a:pt x="1" y="20"/>
                  </a:cubicBezTo>
                  <a:cubicBezTo>
                    <a:pt x="1" y="13"/>
                    <a:pt x="1" y="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3" name="Freeform 11042" descr="© INSCALE GmbH, 05.05.2010&#10;http://www.presentationload.com/">
              <a:extLst>
                <a:ext uri="{FF2B5EF4-FFF2-40B4-BE49-F238E27FC236}">
                  <a16:creationId xmlns:a16="http://schemas.microsoft.com/office/drawing/2014/main" id="{FECFCA95-4104-2C40-9BAA-096E6BADC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876"/>
              <a:ext cx="22" cy="42"/>
            </a:xfrm>
            <a:custGeom>
              <a:avLst/>
              <a:gdLst>
                <a:gd name="T0" fmla="*/ 22 w 14"/>
                <a:gd name="T1" fmla="*/ 0 h 27"/>
                <a:gd name="T2" fmla="*/ 22 w 14"/>
                <a:gd name="T3" fmla="*/ 40 h 27"/>
                <a:gd name="T4" fmla="*/ 20 w 14"/>
                <a:gd name="T5" fmla="*/ 39 h 27"/>
                <a:gd name="T6" fmla="*/ 19 w 14"/>
                <a:gd name="T7" fmla="*/ 40 h 27"/>
                <a:gd name="T8" fmla="*/ 19 w 14"/>
                <a:gd name="T9" fmla="*/ 40 h 27"/>
                <a:gd name="T10" fmla="*/ 19 w 14"/>
                <a:gd name="T11" fmla="*/ 40 h 27"/>
                <a:gd name="T12" fmla="*/ 19 w 14"/>
                <a:gd name="T13" fmla="*/ 40 h 27"/>
                <a:gd name="T14" fmla="*/ 19 w 14"/>
                <a:gd name="T15" fmla="*/ 40 h 27"/>
                <a:gd name="T16" fmla="*/ 17 w 14"/>
                <a:gd name="T17" fmla="*/ 40 h 27"/>
                <a:gd name="T18" fmla="*/ 17 w 14"/>
                <a:gd name="T19" fmla="*/ 40 h 27"/>
                <a:gd name="T20" fmla="*/ 16 w 14"/>
                <a:gd name="T21" fmla="*/ 42 h 27"/>
                <a:gd name="T22" fmla="*/ 16 w 14"/>
                <a:gd name="T23" fmla="*/ 40 h 27"/>
                <a:gd name="T24" fmla="*/ 16 w 14"/>
                <a:gd name="T25" fmla="*/ 37 h 27"/>
                <a:gd name="T26" fmla="*/ 16 w 14"/>
                <a:gd name="T27" fmla="*/ 37 h 27"/>
                <a:gd name="T28" fmla="*/ 17 w 14"/>
                <a:gd name="T29" fmla="*/ 37 h 27"/>
                <a:gd name="T30" fmla="*/ 17 w 14"/>
                <a:gd name="T31" fmla="*/ 36 h 27"/>
                <a:gd name="T32" fmla="*/ 17 w 14"/>
                <a:gd name="T33" fmla="*/ 36 h 27"/>
                <a:gd name="T34" fmla="*/ 16 w 14"/>
                <a:gd name="T35" fmla="*/ 34 h 27"/>
                <a:gd name="T36" fmla="*/ 16 w 14"/>
                <a:gd name="T37" fmla="*/ 34 h 27"/>
                <a:gd name="T38" fmla="*/ 16 w 14"/>
                <a:gd name="T39" fmla="*/ 34 h 27"/>
                <a:gd name="T40" fmla="*/ 16 w 14"/>
                <a:gd name="T41" fmla="*/ 33 h 27"/>
                <a:gd name="T42" fmla="*/ 16 w 14"/>
                <a:gd name="T43" fmla="*/ 33 h 27"/>
                <a:gd name="T44" fmla="*/ 14 w 14"/>
                <a:gd name="T45" fmla="*/ 33 h 27"/>
                <a:gd name="T46" fmla="*/ 16 w 14"/>
                <a:gd name="T47" fmla="*/ 33 h 27"/>
                <a:gd name="T48" fmla="*/ 16 w 14"/>
                <a:gd name="T49" fmla="*/ 33 h 27"/>
                <a:gd name="T50" fmla="*/ 14 w 14"/>
                <a:gd name="T51" fmla="*/ 31 h 27"/>
                <a:gd name="T52" fmla="*/ 14 w 14"/>
                <a:gd name="T53" fmla="*/ 31 h 27"/>
                <a:gd name="T54" fmla="*/ 14 w 14"/>
                <a:gd name="T55" fmla="*/ 31 h 27"/>
                <a:gd name="T56" fmla="*/ 2 w 14"/>
                <a:gd name="T57" fmla="*/ 30 h 27"/>
                <a:gd name="T58" fmla="*/ 0 w 14"/>
                <a:gd name="T59" fmla="*/ 23 h 27"/>
                <a:gd name="T60" fmla="*/ 0 w 14"/>
                <a:gd name="T61" fmla="*/ 20 h 27"/>
                <a:gd name="T62" fmla="*/ 0 w 14"/>
                <a:gd name="T63" fmla="*/ 16 h 27"/>
                <a:gd name="T64" fmla="*/ 3 w 14"/>
                <a:gd name="T65" fmla="*/ 8 h 27"/>
                <a:gd name="T66" fmla="*/ 3 w 14"/>
                <a:gd name="T67" fmla="*/ 8 h 27"/>
                <a:gd name="T68" fmla="*/ 3 w 14"/>
                <a:gd name="T69" fmla="*/ 5 h 27"/>
                <a:gd name="T70" fmla="*/ 16 w 14"/>
                <a:gd name="T71" fmla="*/ 5 h 27"/>
                <a:gd name="T72" fmla="*/ 16 w 14"/>
                <a:gd name="T73" fmla="*/ 5 h 27"/>
                <a:gd name="T74" fmla="*/ 14 w 14"/>
                <a:gd name="T75" fmla="*/ 3 h 27"/>
                <a:gd name="T76" fmla="*/ 14 w 14"/>
                <a:gd name="T77" fmla="*/ 2 h 27"/>
                <a:gd name="T78" fmla="*/ 14 w 14"/>
                <a:gd name="T79" fmla="*/ 0 h 27"/>
                <a:gd name="T80" fmla="*/ 22 w 14"/>
                <a:gd name="T81" fmla="*/ 0 h 27"/>
                <a:gd name="T82" fmla="*/ 22 w 14"/>
                <a:gd name="T83" fmla="*/ 0 h 27"/>
                <a:gd name="T84" fmla="*/ 22 w 14"/>
                <a:gd name="T85" fmla="*/ 0 h 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"/>
                <a:gd name="T130" fmla="*/ 0 h 27"/>
                <a:gd name="T131" fmla="*/ 14 w 14"/>
                <a:gd name="T132" fmla="*/ 27 h 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" h="27">
                  <a:moveTo>
                    <a:pt x="14" y="0"/>
                  </a:moveTo>
                  <a:cubicBezTo>
                    <a:pt x="14" y="9"/>
                    <a:pt x="14" y="17"/>
                    <a:pt x="14" y="26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3" y="19"/>
                    <a:pt x="1" y="19"/>
                  </a:cubicBezTo>
                  <a:cubicBezTo>
                    <a:pt x="1" y="18"/>
                    <a:pt x="1" y="16"/>
                    <a:pt x="0" y="15"/>
                  </a:cubicBezTo>
                  <a:cubicBezTo>
                    <a:pt x="1" y="14"/>
                    <a:pt x="1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3" y="11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4" y="3"/>
                    <a:pt x="8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4" name="Freeform 11044" descr="© INSCALE GmbH, 05.05.2010&#10;http://www.presentationload.com/">
              <a:extLst>
                <a:ext uri="{FF2B5EF4-FFF2-40B4-BE49-F238E27FC236}">
                  <a16:creationId xmlns:a16="http://schemas.microsoft.com/office/drawing/2014/main" id="{5FA06E88-79E9-AC49-B116-2066B7A7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880"/>
              <a:ext cx="46" cy="55"/>
            </a:xfrm>
            <a:custGeom>
              <a:avLst/>
              <a:gdLst>
                <a:gd name="T0" fmla="*/ 44 w 30"/>
                <a:gd name="T1" fmla="*/ 18 h 36"/>
                <a:gd name="T2" fmla="*/ 35 w 30"/>
                <a:gd name="T3" fmla="*/ 21 h 36"/>
                <a:gd name="T4" fmla="*/ 29 w 30"/>
                <a:gd name="T5" fmla="*/ 21 h 36"/>
                <a:gd name="T6" fmla="*/ 28 w 30"/>
                <a:gd name="T7" fmla="*/ 21 h 36"/>
                <a:gd name="T8" fmla="*/ 37 w 30"/>
                <a:gd name="T9" fmla="*/ 23 h 36"/>
                <a:gd name="T10" fmla="*/ 43 w 30"/>
                <a:gd name="T11" fmla="*/ 23 h 36"/>
                <a:gd name="T12" fmla="*/ 41 w 30"/>
                <a:gd name="T13" fmla="*/ 37 h 36"/>
                <a:gd name="T14" fmla="*/ 40 w 30"/>
                <a:gd name="T15" fmla="*/ 38 h 36"/>
                <a:gd name="T16" fmla="*/ 34 w 30"/>
                <a:gd name="T17" fmla="*/ 38 h 36"/>
                <a:gd name="T18" fmla="*/ 35 w 30"/>
                <a:gd name="T19" fmla="*/ 40 h 36"/>
                <a:gd name="T20" fmla="*/ 41 w 30"/>
                <a:gd name="T21" fmla="*/ 50 h 36"/>
                <a:gd name="T22" fmla="*/ 37 w 30"/>
                <a:gd name="T23" fmla="*/ 55 h 36"/>
                <a:gd name="T24" fmla="*/ 34 w 30"/>
                <a:gd name="T25" fmla="*/ 53 h 36"/>
                <a:gd name="T26" fmla="*/ 31 w 30"/>
                <a:gd name="T27" fmla="*/ 55 h 36"/>
                <a:gd name="T28" fmla="*/ 28 w 30"/>
                <a:gd name="T29" fmla="*/ 53 h 36"/>
                <a:gd name="T30" fmla="*/ 25 w 30"/>
                <a:gd name="T31" fmla="*/ 50 h 36"/>
                <a:gd name="T32" fmla="*/ 25 w 30"/>
                <a:gd name="T33" fmla="*/ 52 h 36"/>
                <a:gd name="T34" fmla="*/ 23 w 30"/>
                <a:gd name="T35" fmla="*/ 52 h 36"/>
                <a:gd name="T36" fmla="*/ 21 w 30"/>
                <a:gd name="T37" fmla="*/ 50 h 36"/>
                <a:gd name="T38" fmla="*/ 15 w 30"/>
                <a:gd name="T39" fmla="*/ 47 h 36"/>
                <a:gd name="T40" fmla="*/ 12 w 30"/>
                <a:gd name="T41" fmla="*/ 47 h 36"/>
                <a:gd name="T42" fmla="*/ 11 w 30"/>
                <a:gd name="T43" fmla="*/ 46 h 36"/>
                <a:gd name="T44" fmla="*/ 6 w 30"/>
                <a:gd name="T45" fmla="*/ 44 h 36"/>
                <a:gd name="T46" fmla="*/ 3 w 30"/>
                <a:gd name="T47" fmla="*/ 32 h 36"/>
                <a:gd name="T48" fmla="*/ 3 w 30"/>
                <a:gd name="T49" fmla="*/ 31 h 36"/>
                <a:gd name="T50" fmla="*/ 2 w 30"/>
                <a:gd name="T51" fmla="*/ 31 h 36"/>
                <a:gd name="T52" fmla="*/ 3 w 30"/>
                <a:gd name="T53" fmla="*/ 29 h 36"/>
                <a:gd name="T54" fmla="*/ 3 w 30"/>
                <a:gd name="T55" fmla="*/ 26 h 36"/>
                <a:gd name="T56" fmla="*/ 3 w 30"/>
                <a:gd name="T57" fmla="*/ 23 h 36"/>
                <a:gd name="T58" fmla="*/ 2 w 30"/>
                <a:gd name="T59" fmla="*/ 23 h 36"/>
                <a:gd name="T60" fmla="*/ 2 w 30"/>
                <a:gd name="T61" fmla="*/ 21 h 36"/>
                <a:gd name="T62" fmla="*/ 2 w 30"/>
                <a:gd name="T63" fmla="*/ 21 h 36"/>
                <a:gd name="T64" fmla="*/ 2 w 30"/>
                <a:gd name="T65" fmla="*/ 21 h 36"/>
                <a:gd name="T66" fmla="*/ 2 w 30"/>
                <a:gd name="T67" fmla="*/ 18 h 36"/>
                <a:gd name="T68" fmla="*/ 3 w 30"/>
                <a:gd name="T69" fmla="*/ 17 h 36"/>
                <a:gd name="T70" fmla="*/ 3 w 30"/>
                <a:gd name="T71" fmla="*/ 15 h 36"/>
                <a:gd name="T72" fmla="*/ 2 w 30"/>
                <a:gd name="T73" fmla="*/ 15 h 36"/>
                <a:gd name="T74" fmla="*/ 2 w 30"/>
                <a:gd name="T75" fmla="*/ 15 h 36"/>
                <a:gd name="T76" fmla="*/ 0 w 30"/>
                <a:gd name="T77" fmla="*/ 14 h 36"/>
                <a:gd name="T78" fmla="*/ 0 w 30"/>
                <a:gd name="T79" fmla="*/ 12 h 36"/>
                <a:gd name="T80" fmla="*/ 2 w 30"/>
                <a:gd name="T81" fmla="*/ 9 h 36"/>
                <a:gd name="T82" fmla="*/ 3 w 30"/>
                <a:gd name="T83" fmla="*/ 8 h 36"/>
                <a:gd name="T84" fmla="*/ 15 w 30"/>
                <a:gd name="T85" fmla="*/ 0 h 36"/>
                <a:gd name="T86" fmla="*/ 28 w 30"/>
                <a:gd name="T87" fmla="*/ 8 h 36"/>
                <a:gd name="T88" fmla="*/ 35 w 30"/>
                <a:gd name="T89" fmla="*/ 11 h 36"/>
                <a:gd name="T90" fmla="*/ 37 w 30"/>
                <a:gd name="T91" fmla="*/ 11 h 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"/>
                <a:gd name="T139" fmla="*/ 0 h 36"/>
                <a:gd name="T140" fmla="*/ 30 w 30"/>
                <a:gd name="T141" fmla="*/ 36 h 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" h="36">
                  <a:moveTo>
                    <a:pt x="24" y="7"/>
                  </a:moveTo>
                  <a:cubicBezTo>
                    <a:pt x="24" y="9"/>
                    <a:pt x="27" y="11"/>
                    <a:pt x="28" y="12"/>
                  </a:cubicBezTo>
                  <a:cubicBezTo>
                    <a:pt x="28" y="12"/>
                    <a:pt x="29" y="12"/>
                    <a:pt x="29" y="12"/>
                  </a:cubicBezTo>
                  <a:cubicBezTo>
                    <a:pt x="29" y="13"/>
                    <a:pt x="28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7"/>
                    <a:pt x="25" y="13"/>
                    <a:pt x="23" y="14"/>
                  </a:cubicBezTo>
                  <a:cubicBezTo>
                    <a:pt x="22" y="14"/>
                    <a:pt x="22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7" y="14"/>
                    <a:pt x="17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9" y="14"/>
                    <a:pt x="20" y="14"/>
                    <a:pt x="20" y="15"/>
                  </a:cubicBezTo>
                  <a:cubicBezTo>
                    <a:pt x="21" y="15"/>
                    <a:pt x="21" y="16"/>
                    <a:pt x="22" y="16"/>
                  </a:cubicBezTo>
                  <a:cubicBezTo>
                    <a:pt x="23" y="16"/>
                    <a:pt x="23" y="16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6"/>
                    <a:pt x="25" y="16"/>
                    <a:pt x="26" y="16"/>
                  </a:cubicBezTo>
                  <a:cubicBezTo>
                    <a:pt x="27" y="17"/>
                    <a:pt x="28" y="17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8"/>
                    <a:pt x="27" y="20"/>
                    <a:pt x="26" y="21"/>
                  </a:cubicBezTo>
                  <a:cubicBezTo>
                    <a:pt x="26" y="23"/>
                    <a:pt x="25" y="23"/>
                    <a:pt x="27" y="24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3" y="26"/>
                    <a:pt x="23" y="25"/>
                    <a:pt x="23" y="23"/>
                  </a:cubicBezTo>
                  <a:cubicBezTo>
                    <a:pt x="23" y="23"/>
                    <a:pt x="20" y="23"/>
                    <a:pt x="22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5" y="26"/>
                    <a:pt x="25" y="26"/>
                  </a:cubicBezTo>
                  <a:cubicBezTo>
                    <a:pt x="26" y="28"/>
                    <a:pt x="25" y="27"/>
                    <a:pt x="25" y="28"/>
                  </a:cubicBezTo>
                  <a:cubicBezTo>
                    <a:pt x="26" y="29"/>
                    <a:pt x="28" y="31"/>
                    <a:pt x="27" y="33"/>
                  </a:cubicBezTo>
                  <a:cubicBezTo>
                    <a:pt x="27" y="34"/>
                    <a:pt x="27" y="35"/>
                    <a:pt x="25" y="35"/>
                  </a:cubicBezTo>
                  <a:cubicBezTo>
                    <a:pt x="25" y="35"/>
                    <a:pt x="25" y="34"/>
                    <a:pt x="24" y="33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5"/>
                    <a:pt x="22" y="35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2" y="35"/>
                    <a:pt x="21" y="35"/>
                    <a:pt x="21" y="35"/>
                  </a:cubicBezTo>
                  <a:cubicBezTo>
                    <a:pt x="20" y="34"/>
                    <a:pt x="20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19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4"/>
                    <a:pt x="17" y="35"/>
                    <a:pt x="17" y="34"/>
                  </a:cubicBezTo>
                  <a:cubicBezTo>
                    <a:pt x="17" y="34"/>
                    <a:pt x="17" y="34"/>
                    <a:pt x="16" y="34"/>
                  </a:cubicBezTo>
                  <a:cubicBezTo>
                    <a:pt x="17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4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2"/>
                    <a:pt x="11" y="32"/>
                  </a:cubicBezTo>
                  <a:cubicBezTo>
                    <a:pt x="11" y="31"/>
                    <a:pt x="10" y="31"/>
                    <a:pt x="10" y="31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9" y="31"/>
                    <a:pt x="9" y="31"/>
                    <a:pt x="8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6" y="30"/>
                    <a:pt x="6" y="30"/>
                  </a:cubicBezTo>
                  <a:cubicBezTo>
                    <a:pt x="6" y="30"/>
                    <a:pt x="5" y="30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29"/>
                    <a:pt x="3" y="27"/>
                    <a:pt x="2" y="27"/>
                  </a:cubicBezTo>
                  <a:cubicBezTo>
                    <a:pt x="2" y="25"/>
                    <a:pt x="3" y="21"/>
                    <a:pt x="2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1" y="12"/>
                    <a:pt x="2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7" y="6"/>
                    <a:pt x="6" y="1"/>
                    <a:pt x="9" y="2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3" y="1"/>
                    <a:pt x="14" y="3"/>
                    <a:pt x="15" y="3"/>
                  </a:cubicBezTo>
                  <a:cubicBezTo>
                    <a:pt x="16" y="4"/>
                    <a:pt x="17" y="3"/>
                    <a:pt x="18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1" y="4"/>
                    <a:pt x="22" y="4"/>
                    <a:pt x="22" y="3"/>
                  </a:cubicBezTo>
                  <a:cubicBezTo>
                    <a:pt x="24" y="4"/>
                    <a:pt x="21" y="5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5" name="Freeform 11045" descr="© INSCALE GmbH, 05.05.2010&#10;http://www.presentationload.com/">
              <a:extLst>
                <a:ext uri="{FF2B5EF4-FFF2-40B4-BE49-F238E27FC236}">
                  <a16:creationId xmlns:a16="http://schemas.microsoft.com/office/drawing/2014/main" id="{DD41B985-9820-3440-86D1-C0CD3C7B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881"/>
              <a:ext cx="3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3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6" name="Freeform 11047" descr="© INSCALE GmbH, 05.05.2010&#10;http://www.presentationload.com/">
              <a:extLst>
                <a:ext uri="{FF2B5EF4-FFF2-40B4-BE49-F238E27FC236}">
                  <a16:creationId xmlns:a16="http://schemas.microsoft.com/office/drawing/2014/main" id="{DBD8E604-9545-D644-ADCF-976A0F87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886"/>
              <a:ext cx="7" cy="9"/>
            </a:xfrm>
            <a:custGeom>
              <a:avLst/>
              <a:gdLst>
                <a:gd name="T0" fmla="*/ 7 w 5"/>
                <a:gd name="T1" fmla="*/ 9 h 6"/>
                <a:gd name="T2" fmla="*/ 6 w 5"/>
                <a:gd name="T3" fmla="*/ 9 h 6"/>
                <a:gd name="T4" fmla="*/ 6 w 5"/>
                <a:gd name="T5" fmla="*/ 9 h 6"/>
                <a:gd name="T6" fmla="*/ 4 w 5"/>
                <a:gd name="T7" fmla="*/ 8 h 6"/>
                <a:gd name="T8" fmla="*/ 3 w 5"/>
                <a:gd name="T9" fmla="*/ 5 h 6"/>
                <a:gd name="T10" fmla="*/ 0 w 5"/>
                <a:gd name="T11" fmla="*/ 3 h 6"/>
                <a:gd name="T12" fmla="*/ 0 w 5"/>
                <a:gd name="T13" fmla="*/ 0 h 6"/>
                <a:gd name="T14" fmla="*/ 6 w 5"/>
                <a:gd name="T15" fmla="*/ 5 h 6"/>
                <a:gd name="T16" fmla="*/ 7 w 5"/>
                <a:gd name="T17" fmla="*/ 9 h 6"/>
                <a:gd name="T18" fmla="*/ 7 w 5"/>
                <a:gd name="T19" fmla="*/ 9 h 6"/>
                <a:gd name="T20" fmla="*/ 7 w 5"/>
                <a:gd name="T21" fmla="*/ 9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6"/>
                <a:gd name="T35" fmla="*/ 5 w 5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6">
                  <a:moveTo>
                    <a:pt x="5" y="6"/>
                  </a:moveTo>
                  <a:cubicBezTo>
                    <a:pt x="5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5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0" y="0"/>
                  </a:cubicBezTo>
                  <a:cubicBezTo>
                    <a:pt x="2" y="0"/>
                    <a:pt x="3" y="2"/>
                    <a:pt x="4" y="3"/>
                  </a:cubicBezTo>
                  <a:cubicBezTo>
                    <a:pt x="4" y="3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7" name="Freeform 11048" descr="© INSCALE GmbH, 05.05.2010&#10;http://www.presentationload.com/">
              <a:extLst>
                <a:ext uri="{FF2B5EF4-FFF2-40B4-BE49-F238E27FC236}">
                  <a16:creationId xmlns:a16="http://schemas.microsoft.com/office/drawing/2014/main" id="{FBA743C4-3BE2-C548-91AA-0B997E64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890"/>
              <a:ext cx="47" cy="49"/>
            </a:xfrm>
            <a:custGeom>
              <a:avLst/>
              <a:gdLst>
                <a:gd name="T0" fmla="*/ 47 w 30"/>
                <a:gd name="T1" fmla="*/ 0 h 31"/>
                <a:gd name="T2" fmla="*/ 47 w 30"/>
                <a:gd name="T3" fmla="*/ 49 h 31"/>
                <a:gd name="T4" fmla="*/ 14 w 30"/>
                <a:gd name="T5" fmla="*/ 47 h 31"/>
                <a:gd name="T6" fmla="*/ 0 w 30"/>
                <a:gd name="T7" fmla="*/ 44 h 31"/>
                <a:gd name="T8" fmla="*/ 0 w 30"/>
                <a:gd name="T9" fmla="*/ 41 h 31"/>
                <a:gd name="T10" fmla="*/ 0 w 30"/>
                <a:gd name="T11" fmla="*/ 40 h 31"/>
                <a:gd name="T12" fmla="*/ 0 w 30"/>
                <a:gd name="T13" fmla="*/ 40 h 31"/>
                <a:gd name="T14" fmla="*/ 0 w 30"/>
                <a:gd name="T15" fmla="*/ 40 h 31"/>
                <a:gd name="T16" fmla="*/ 2 w 30"/>
                <a:gd name="T17" fmla="*/ 40 h 31"/>
                <a:gd name="T18" fmla="*/ 2 w 30"/>
                <a:gd name="T19" fmla="*/ 40 h 31"/>
                <a:gd name="T20" fmla="*/ 2 w 30"/>
                <a:gd name="T21" fmla="*/ 40 h 31"/>
                <a:gd name="T22" fmla="*/ 2 w 30"/>
                <a:gd name="T23" fmla="*/ 40 h 31"/>
                <a:gd name="T24" fmla="*/ 2 w 30"/>
                <a:gd name="T25" fmla="*/ 38 h 31"/>
                <a:gd name="T26" fmla="*/ 2 w 30"/>
                <a:gd name="T27" fmla="*/ 38 h 31"/>
                <a:gd name="T28" fmla="*/ 2 w 30"/>
                <a:gd name="T29" fmla="*/ 38 h 31"/>
                <a:gd name="T30" fmla="*/ 2 w 30"/>
                <a:gd name="T31" fmla="*/ 38 h 31"/>
                <a:gd name="T32" fmla="*/ 3 w 30"/>
                <a:gd name="T33" fmla="*/ 38 h 31"/>
                <a:gd name="T34" fmla="*/ 3 w 30"/>
                <a:gd name="T35" fmla="*/ 38 h 31"/>
                <a:gd name="T36" fmla="*/ 3 w 30"/>
                <a:gd name="T37" fmla="*/ 38 h 31"/>
                <a:gd name="T38" fmla="*/ 3 w 30"/>
                <a:gd name="T39" fmla="*/ 38 h 31"/>
                <a:gd name="T40" fmla="*/ 3 w 30"/>
                <a:gd name="T41" fmla="*/ 38 h 31"/>
                <a:gd name="T42" fmla="*/ 3 w 30"/>
                <a:gd name="T43" fmla="*/ 38 h 31"/>
                <a:gd name="T44" fmla="*/ 3 w 30"/>
                <a:gd name="T45" fmla="*/ 38 h 31"/>
                <a:gd name="T46" fmla="*/ 5 w 30"/>
                <a:gd name="T47" fmla="*/ 38 h 31"/>
                <a:gd name="T48" fmla="*/ 5 w 30"/>
                <a:gd name="T49" fmla="*/ 38 h 31"/>
                <a:gd name="T50" fmla="*/ 5 w 30"/>
                <a:gd name="T51" fmla="*/ 38 h 31"/>
                <a:gd name="T52" fmla="*/ 5 w 30"/>
                <a:gd name="T53" fmla="*/ 38 h 31"/>
                <a:gd name="T54" fmla="*/ 5 w 30"/>
                <a:gd name="T55" fmla="*/ 38 h 31"/>
                <a:gd name="T56" fmla="*/ 5 w 30"/>
                <a:gd name="T57" fmla="*/ 38 h 31"/>
                <a:gd name="T58" fmla="*/ 5 w 30"/>
                <a:gd name="T59" fmla="*/ 38 h 31"/>
                <a:gd name="T60" fmla="*/ 5 w 30"/>
                <a:gd name="T61" fmla="*/ 38 h 31"/>
                <a:gd name="T62" fmla="*/ 5 w 30"/>
                <a:gd name="T63" fmla="*/ 38 h 31"/>
                <a:gd name="T64" fmla="*/ 5 w 30"/>
                <a:gd name="T65" fmla="*/ 38 h 31"/>
                <a:gd name="T66" fmla="*/ 5 w 30"/>
                <a:gd name="T67" fmla="*/ 36 h 31"/>
                <a:gd name="T68" fmla="*/ 6 w 30"/>
                <a:gd name="T69" fmla="*/ 36 h 31"/>
                <a:gd name="T70" fmla="*/ 6 w 30"/>
                <a:gd name="T71" fmla="*/ 35 h 31"/>
                <a:gd name="T72" fmla="*/ 9 w 30"/>
                <a:gd name="T73" fmla="*/ 25 h 31"/>
                <a:gd name="T74" fmla="*/ 9 w 30"/>
                <a:gd name="T75" fmla="*/ 24 h 31"/>
                <a:gd name="T76" fmla="*/ 11 w 30"/>
                <a:gd name="T77" fmla="*/ 24 h 31"/>
                <a:gd name="T78" fmla="*/ 11 w 30"/>
                <a:gd name="T79" fmla="*/ 5 h 31"/>
                <a:gd name="T80" fmla="*/ 11 w 30"/>
                <a:gd name="T81" fmla="*/ 5 h 31"/>
                <a:gd name="T82" fmla="*/ 13 w 30"/>
                <a:gd name="T83" fmla="*/ 3 h 31"/>
                <a:gd name="T84" fmla="*/ 16 w 30"/>
                <a:gd name="T85" fmla="*/ 2 h 31"/>
                <a:gd name="T86" fmla="*/ 16 w 30"/>
                <a:gd name="T87" fmla="*/ 2 h 31"/>
                <a:gd name="T88" fmla="*/ 20 w 30"/>
                <a:gd name="T89" fmla="*/ 2 h 31"/>
                <a:gd name="T90" fmla="*/ 20 w 30"/>
                <a:gd name="T91" fmla="*/ 0 h 31"/>
                <a:gd name="T92" fmla="*/ 25 w 30"/>
                <a:gd name="T93" fmla="*/ 0 h 31"/>
                <a:gd name="T94" fmla="*/ 27 w 30"/>
                <a:gd name="T95" fmla="*/ 0 h 31"/>
                <a:gd name="T96" fmla="*/ 28 w 30"/>
                <a:gd name="T97" fmla="*/ 0 h 31"/>
                <a:gd name="T98" fmla="*/ 28 w 30"/>
                <a:gd name="T99" fmla="*/ 0 h 31"/>
                <a:gd name="T100" fmla="*/ 38 w 30"/>
                <a:gd name="T101" fmla="*/ 0 h 31"/>
                <a:gd name="T102" fmla="*/ 44 w 30"/>
                <a:gd name="T103" fmla="*/ 0 h 31"/>
                <a:gd name="T104" fmla="*/ 45 w 30"/>
                <a:gd name="T105" fmla="*/ 0 h 31"/>
                <a:gd name="T106" fmla="*/ 47 w 30"/>
                <a:gd name="T107" fmla="*/ 0 h 31"/>
                <a:gd name="T108" fmla="*/ 47 w 30"/>
                <a:gd name="T109" fmla="*/ 0 h 31"/>
                <a:gd name="T110" fmla="*/ 47 w 30"/>
                <a:gd name="T111" fmla="*/ 0 h 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"/>
                <a:gd name="T169" fmla="*/ 0 h 31"/>
                <a:gd name="T170" fmla="*/ 30 w 30"/>
                <a:gd name="T171" fmla="*/ 31 h 3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" h="31">
                  <a:moveTo>
                    <a:pt x="30" y="0"/>
                  </a:moveTo>
                  <a:cubicBezTo>
                    <a:pt x="30" y="10"/>
                    <a:pt x="30" y="21"/>
                    <a:pt x="30" y="31"/>
                  </a:cubicBezTo>
                  <a:cubicBezTo>
                    <a:pt x="23" y="31"/>
                    <a:pt x="16" y="30"/>
                    <a:pt x="9" y="30"/>
                  </a:cubicBezTo>
                  <a:cubicBezTo>
                    <a:pt x="6" y="30"/>
                    <a:pt x="0" y="31"/>
                    <a:pt x="0" y="28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6" y="21"/>
                    <a:pt x="6" y="18"/>
                    <a:pt x="6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1"/>
                    <a:pt x="7" y="7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0"/>
                    <a:pt x="24" y="0"/>
                  </a:cubicBezTo>
                  <a:cubicBezTo>
                    <a:pt x="25" y="0"/>
                    <a:pt x="26" y="0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8" name="Freeform 11049" descr="© INSCALE GmbH, 05.05.2010&#10;http://www.presentationload.com/">
              <a:extLst>
                <a:ext uri="{FF2B5EF4-FFF2-40B4-BE49-F238E27FC236}">
                  <a16:creationId xmlns:a16="http://schemas.microsoft.com/office/drawing/2014/main" id="{95208F58-03E5-4E4F-ACB0-317BCF3C4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890"/>
              <a:ext cx="28" cy="50"/>
            </a:xfrm>
            <a:custGeom>
              <a:avLst/>
              <a:gdLst>
                <a:gd name="T0" fmla="*/ 25 w 18"/>
                <a:gd name="T1" fmla="*/ 0 h 32"/>
                <a:gd name="T2" fmla="*/ 25 w 18"/>
                <a:gd name="T3" fmla="*/ 13 h 32"/>
                <a:gd name="T4" fmla="*/ 25 w 18"/>
                <a:gd name="T5" fmla="*/ 13 h 32"/>
                <a:gd name="T6" fmla="*/ 25 w 18"/>
                <a:gd name="T7" fmla="*/ 14 h 32"/>
                <a:gd name="T8" fmla="*/ 25 w 18"/>
                <a:gd name="T9" fmla="*/ 14 h 32"/>
                <a:gd name="T10" fmla="*/ 25 w 18"/>
                <a:gd name="T11" fmla="*/ 14 h 32"/>
                <a:gd name="T12" fmla="*/ 25 w 18"/>
                <a:gd name="T13" fmla="*/ 16 h 32"/>
                <a:gd name="T14" fmla="*/ 25 w 18"/>
                <a:gd name="T15" fmla="*/ 16 h 32"/>
                <a:gd name="T16" fmla="*/ 26 w 18"/>
                <a:gd name="T17" fmla="*/ 17 h 32"/>
                <a:gd name="T18" fmla="*/ 26 w 18"/>
                <a:gd name="T19" fmla="*/ 17 h 32"/>
                <a:gd name="T20" fmla="*/ 26 w 18"/>
                <a:gd name="T21" fmla="*/ 17 h 32"/>
                <a:gd name="T22" fmla="*/ 26 w 18"/>
                <a:gd name="T23" fmla="*/ 17 h 32"/>
                <a:gd name="T24" fmla="*/ 26 w 18"/>
                <a:gd name="T25" fmla="*/ 17 h 32"/>
                <a:gd name="T26" fmla="*/ 26 w 18"/>
                <a:gd name="T27" fmla="*/ 19 h 32"/>
                <a:gd name="T28" fmla="*/ 26 w 18"/>
                <a:gd name="T29" fmla="*/ 19 h 32"/>
                <a:gd name="T30" fmla="*/ 26 w 18"/>
                <a:gd name="T31" fmla="*/ 19 h 32"/>
                <a:gd name="T32" fmla="*/ 26 w 18"/>
                <a:gd name="T33" fmla="*/ 19 h 32"/>
                <a:gd name="T34" fmla="*/ 28 w 18"/>
                <a:gd name="T35" fmla="*/ 20 h 32"/>
                <a:gd name="T36" fmla="*/ 28 w 18"/>
                <a:gd name="T37" fmla="*/ 20 h 32"/>
                <a:gd name="T38" fmla="*/ 28 w 18"/>
                <a:gd name="T39" fmla="*/ 22 h 32"/>
                <a:gd name="T40" fmla="*/ 28 w 18"/>
                <a:gd name="T41" fmla="*/ 22 h 32"/>
                <a:gd name="T42" fmla="*/ 28 w 18"/>
                <a:gd name="T43" fmla="*/ 22 h 32"/>
                <a:gd name="T44" fmla="*/ 28 w 18"/>
                <a:gd name="T45" fmla="*/ 22 h 32"/>
                <a:gd name="T46" fmla="*/ 28 w 18"/>
                <a:gd name="T47" fmla="*/ 25 h 32"/>
                <a:gd name="T48" fmla="*/ 28 w 18"/>
                <a:gd name="T49" fmla="*/ 25 h 32"/>
                <a:gd name="T50" fmla="*/ 28 w 18"/>
                <a:gd name="T51" fmla="*/ 25 h 32"/>
                <a:gd name="T52" fmla="*/ 28 w 18"/>
                <a:gd name="T53" fmla="*/ 25 h 32"/>
                <a:gd name="T54" fmla="*/ 28 w 18"/>
                <a:gd name="T55" fmla="*/ 25 h 32"/>
                <a:gd name="T56" fmla="*/ 28 w 18"/>
                <a:gd name="T57" fmla="*/ 25 h 32"/>
                <a:gd name="T58" fmla="*/ 28 w 18"/>
                <a:gd name="T59" fmla="*/ 25 h 32"/>
                <a:gd name="T60" fmla="*/ 28 w 18"/>
                <a:gd name="T61" fmla="*/ 27 h 32"/>
                <a:gd name="T62" fmla="*/ 28 w 18"/>
                <a:gd name="T63" fmla="*/ 28 h 32"/>
                <a:gd name="T64" fmla="*/ 28 w 18"/>
                <a:gd name="T65" fmla="*/ 28 h 32"/>
                <a:gd name="T66" fmla="*/ 28 w 18"/>
                <a:gd name="T67" fmla="*/ 28 h 32"/>
                <a:gd name="T68" fmla="*/ 28 w 18"/>
                <a:gd name="T69" fmla="*/ 28 h 32"/>
                <a:gd name="T70" fmla="*/ 28 w 18"/>
                <a:gd name="T71" fmla="*/ 28 h 32"/>
                <a:gd name="T72" fmla="*/ 28 w 18"/>
                <a:gd name="T73" fmla="*/ 28 h 32"/>
                <a:gd name="T74" fmla="*/ 28 w 18"/>
                <a:gd name="T75" fmla="*/ 28 h 32"/>
                <a:gd name="T76" fmla="*/ 28 w 18"/>
                <a:gd name="T77" fmla="*/ 30 h 32"/>
                <a:gd name="T78" fmla="*/ 28 w 18"/>
                <a:gd name="T79" fmla="*/ 50 h 32"/>
                <a:gd name="T80" fmla="*/ 3 w 18"/>
                <a:gd name="T81" fmla="*/ 48 h 32"/>
                <a:gd name="T82" fmla="*/ 0 w 18"/>
                <a:gd name="T83" fmla="*/ 45 h 32"/>
                <a:gd name="T84" fmla="*/ 0 w 18"/>
                <a:gd name="T85" fmla="*/ 36 h 32"/>
                <a:gd name="T86" fmla="*/ 0 w 18"/>
                <a:gd name="T87" fmla="*/ 0 h 32"/>
                <a:gd name="T88" fmla="*/ 3 w 18"/>
                <a:gd name="T89" fmla="*/ 0 h 32"/>
                <a:gd name="T90" fmla="*/ 6 w 18"/>
                <a:gd name="T91" fmla="*/ 0 h 32"/>
                <a:gd name="T92" fmla="*/ 8 w 18"/>
                <a:gd name="T93" fmla="*/ 0 h 32"/>
                <a:gd name="T94" fmla="*/ 11 w 18"/>
                <a:gd name="T95" fmla="*/ 0 h 32"/>
                <a:gd name="T96" fmla="*/ 12 w 18"/>
                <a:gd name="T97" fmla="*/ 0 h 32"/>
                <a:gd name="T98" fmla="*/ 17 w 18"/>
                <a:gd name="T99" fmla="*/ 0 h 32"/>
                <a:gd name="T100" fmla="*/ 20 w 18"/>
                <a:gd name="T101" fmla="*/ 0 h 32"/>
                <a:gd name="T102" fmla="*/ 25 w 18"/>
                <a:gd name="T103" fmla="*/ 0 h 32"/>
                <a:gd name="T104" fmla="*/ 25 w 18"/>
                <a:gd name="T105" fmla="*/ 0 h 32"/>
                <a:gd name="T106" fmla="*/ 25 w 18"/>
                <a:gd name="T107" fmla="*/ 0 h 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8"/>
                <a:gd name="T163" fmla="*/ 0 h 32"/>
                <a:gd name="T164" fmla="*/ 18 w 18"/>
                <a:gd name="T165" fmla="*/ 32 h 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8" h="32">
                  <a:moveTo>
                    <a:pt x="16" y="0"/>
                  </a:moveTo>
                  <a:cubicBezTo>
                    <a:pt x="16" y="3"/>
                    <a:pt x="15" y="5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3"/>
                    <a:pt x="18" y="28"/>
                    <a:pt x="18" y="32"/>
                  </a:cubicBezTo>
                  <a:cubicBezTo>
                    <a:pt x="13" y="32"/>
                    <a:pt x="7" y="31"/>
                    <a:pt x="2" y="31"/>
                  </a:cubicBezTo>
                  <a:cubicBezTo>
                    <a:pt x="0" y="31"/>
                    <a:pt x="0" y="31"/>
                    <a:pt x="0" y="29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0" y="15"/>
                    <a:pt x="0" y="7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9" name="Freeform 11050" descr="© INSCALE GmbH, 05.05.2010&#10;http://www.presentationload.com/">
              <a:extLst>
                <a:ext uri="{FF2B5EF4-FFF2-40B4-BE49-F238E27FC236}">
                  <a16:creationId xmlns:a16="http://schemas.microsoft.com/office/drawing/2014/main" id="{D586B538-0DD1-BA46-8ABC-1C632B88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890"/>
              <a:ext cx="39" cy="55"/>
            </a:xfrm>
            <a:custGeom>
              <a:avLst/>
              <a:gdLst>
                <a:gd name="T0" fmla="*/ 19 w 25"/>
                <a:gd name="T1" fmla="*/ 3 h 35"/>
                <a:gd name="T2" fmla="*/ 19 w 25"/>
                <a:gd name="T3" fmla="*/ 3 h 35"/>
                <a:gd name="T4" fmla="*/ 20 w 25"/>
                <a:gd name="T5" fmla="*/ 3 h 35"/>
                <a:gd name="T6" fmla="*/ 20 w 25"/>
                <a:gd name="T7" fmla="*/ 3 h 35"/>
                <a:gd name="T8" fmla="*/ 20 w 25"/>
                <a:gd name="T9" fmla="*/ 3 h 35"/>
                <a:gd name="T10" fmla="*/ 22 w 25"/>
                <a:gd name="T11" fmla="*/ 3 h 35"/>
                <a:gd name="T12" fmla="*/ 22 w 25"/>
                <a:gd name="T13" fmla="*/ 3 h 35"/>
                <a:gd name="T14" fmla="*/ 22 w 25"/>
                <a:gd name="T15" fmla="*/ 3 h 35"/>
                <a:gd name="T16" fmla="*/ 23 w 25"/>
                <a:gd name="T17" fmla="*/ 3 h 35"/>
                <a:gd name="T18" fmla="*/ 23 w 25"/>
                <a:gd name="T19" fmla="*/ 3 h 35"/>
                <a:gd name="T20" fmla="*/ 23 w 25"/>
                <a:gd name="T21" fmla="*/ 3 h 35"/>
                <a:gd name="T22" fmla="*/ 25 w 25"/>
                <a:gd name="T23" fmla="*/ 5 h 35"/>
                <a:gd name="T24" fmla="*/ 25 w 25"/>
                <a:gd name="T25" fmla="*/ 5 h 35"/>
                <a:gd name="T26" fmla="*/ 25 w 25"/>
                <a:gd name="T27" fmla="*/ 5 h 35"/>
                <a:gd name="T28" fmla="*/ 27 w 25"/>
                <a:gd name="T29" fmla="*/ 6 h 35"/>
                <a:gd name="T30" fmla="*/ 28 w 25"/>
                <a:gd name="T31" fmla="*/ 9 h 35"/>
                <a:gd name="T32" fmla="*/ 30 w 25"/>
                <a:gd name="T33" fmla="*/ 14 h 35"/>
                <a:gd name="T34" fmla="*/ 30 w 25"/>
                <a:gd name="T35" fmla="*/ 16 h 35"/>
                <a:gd name="T36" fmla="*/ 30 w 25"/>
                <a:gd name="T37" fmla="*/ 17 h 35"/>
                <a:gd name="T38" fmla="*/ 30 w 25"/>
                <a:gd name="T39" fmla="*/ 22 h 35"/>
                <a:gd name="T40" fmla="*/ 31 w 25"/>
                <a:gd name="T41" fmla="*/ 24 h 35"/>
                <a:gd name="T42" fmla="*/ 33 w 25"/>
                <a:gd name="T43" fmla="*/ 24 h 35"/>
                <a:gd name="T44" fmla="*/ 34 w 25"/>
                <a:gd name="T45" fmla="*/ 24 h 35"/>
                <a:gd name="T46" fmla="*/ 34 w 25"/>
                <a:gd name="T47" fmla="*/ 24 h 35"/>
                <a:gd name="T48" fmla="*/ 34 w 25"/>
                <a:gd name="T49" fmla="*/ 24 h 35"/>
                <a:gd name="T50" fmla="*/ 36 w 25"/>
                <a:gd name="T51" fmla="*/ 25 h 35"/>
                <a:gd name="T52" fmla="*/ 37 w 25"/>
                <a:gd name="T53" fmla="*/ 27 h 35"/>
                <a:gd name="T54" fmla="*/ 39 w 25"/>
                <a:gd name="T55" fmla="*/ 28 h 35"/>
                <a:gd name="T56" fmla="*/ 37 w 25"/>
                <a:gd name="T57" fmla="*/ 30 h 35"/>
                <a:gd name="T58" fmla="*/ 36 w 25"/>
                <a:gd name="T59" fmla="*/ 30 h 35"/>
                <a:gd name="T60" fmla="*/ 34 w 25"/>
                <a:gd name="T61" fmla="*/ 31 h 35"/>
                <a:gd name="T62" fmla="*/ 34 w 25"/>
                <a:gd name="T63" fmla="*/ 31 h 35"/>
                <a:gd name="T64" fmla="*/ 31 w 25"/>
                <a:gd name="T65" fmla="*/ 31 h 35"/>
                <a:gd name="T66" fmla="*/ 31 w 25"/>
                <a:gd name="T67" fmla="*/ 33 h 35"/>
                <a:gd name="T68" fmla="*/ 30 w 25"/>
                <a:gd name="T69" fmla="*/ 33 h 35"/>
                <a:gd name="T70" fmla="*/ 28 w 25"/>
                <a:gd name="T71" fmla="*/ 33 h 35"/>
                <a:gd name="T72" fmla="*/ 28 w 25"/>
                <a:gd name="T73" fmla="*/ 36 h 35"/>
                <a:gd name="T74" fmla="*/ 28 w 25"/>
                <a:gd name="T75" fmla="*/ 36 h 35"/>
                <a:gd name="T76" fmla="*/ 28 w 25"/>
                <a:gd name="T77" fmla="*/ 39 h 35"/>
                <a:gd name="T78" fmla="*/ 27 w 25"/>
                <a:gd name="T79" fmla="*/ 39 h 35"/>
                <a:gd name="T80" fmla="*/ 28 w 25"/>
                <a:gd name="T81" fmla="*/ 46 h 35"/>
                <a:gd name="T82" fmla="*/ 28 w 25"/>
                <a:gd name="T83" fmla="*/ 47 h 35"/>
                <a:gd name="T84" fmla="*/ 30 w 25"/>
                <a:gd name="T85" fmla="*/ 49 h 35"/>
                <a:gd name="T86" fmla="*/ 31 w 25"/>
                <a:gd name="T87" fmla="*/ 49 h 35"/>
                <a:gd name="T88" fmla="*/ 31 w 25"/>
                <a:gd name="T89" fmla="*/ 49 h 35"/>
                <a:gd name="T90" fmla="*/ 33 w 25"/>
                <a:gd name="T91" fmla="*/ 50 h 35"/>
                <a:gd name="T92" fmla="*/ 34 w 25"/>
                <a:gd name="T93" fmla="*/ 50 h 35"/>
                <a:gd name="T94" fmla="*/ 36 w 25"/>
                <a:gd name="T95" fmla="*/ 52 h 35"/>
                <a:gd name="T96" fmla="*/ 36 w 25"/>
                <a:gd name="T97" fmla="*/ 53 h 35"/>
                <a:gd name="T98" fmla="*/ 36 w 25"/>
                <a:gd name="T99" fmla="*/ 53 h 35"/>
                <a:gd name="T100" fmla="*/ 37 w 25"/>
                <a:gd name="T101" fmla="*/ 53 h 35"/>
                <a:gd name="T102" fmla="*/ 37 w 25"/>
                <a:gd name="T103" fmla="*/ 55 h 35"/>
                <a:gd name="T104" fmla="*/ 2 w 25"/>
                <a:gd name="T105" fmla="*/ 53 h 35"/>
                <a:gd name="T106" fmla="*/ 2 w 25"/>
                <a:gd name="T107" fmla="*/ 5 h 35"/>
                <a:gd name="T108" fmla="*/ 12 w 25"/>
                <a:gd name="T109" fmla="*/ 5 h 35"/>
                <a:gd name="T110" fmla="*/ 17 w 25"/>
                <a:gd name="T111" fmla="*/ 0 h 3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"/>
                <a:gd name="T169" fmla="*/ 0 h 35"/>
                <a:gd name="T170" fmla="*/ 25 w 25"/>
                <a:gd name="T171" fmla="*/ 35 h 3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" h="35">
                  <a:moveTo>
                    <a:pt x="11" y="0"/>
                  </a:moveTo>
                  <a:cubicBezTo>
                    <a:pt x="11" y="0"/>
                    <a:pt x="11" y="1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2"/>
                    <a:pt x="15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8" y="5"/>
                    <a:pt x="18" y="5"/>
                    <a:pt x="18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6"/>
                    <a:pt x="17" y="27"/>
                    <a:pt x="17" y="29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18" y="35"/>
                    <a:pt x="13" y="34"/>
                    <a:pt x="7" y="34"/>
                  </a:cubicBezTo>
                  <a:cubicBezTo>
                    <a:pt x="5" y="34"/>
                    <a:pt x="3" y="34"/>
                    <a:pt x="1" y="34"/>
                  </a:cubicBezTo>
                  <a:cubicBezTo>
                    <a:pt x="0" y="34"/>
                    <a:pt x="1" y="28"/>
                    <a:pt x="1" y="27"/>
                  </a:cubicBezTo>
                  <a:cubicBezTo>
                    <a:pt x="2" y="23"/>
                    <a:pt x="1" y="18"/>
                    <a:pt x="1" y="14"/>
                  </a:cubicBezTo>
                  <a:cubicBezTo>
                    <a:pt x="1" y="10"/>
                    <a:pt x="1" y="7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3"/>
                    <a:pt x="6" y="3"/>
                    <a:pt x="8" y="3"/>
                  </a:cubicBezTo>
                  <a:cubicBezTo>
                    <a:pt x="9" y="4"/>
                    <a:pt x="10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0" name="Freeform 11051" descr="© INSCALE GmbH, 05.05.2010&#10;http://www.presentationload.com/">
              <a:extLst>
                <a:ext uri="{FF2B5EF4-FFF2-40B4-BE49-F238E27FC236}">
                  <a16:creationId xmlns:a16="http://schemas.microsoft.com/office/drawing/2014/main" id="{CE10BB7B-2462-7241-8A50-98C72E594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890"/>
              <a:ext cx="39" cy="53"/>
            </a:xfrm>
            <a:custGeom>
              <a:avLst/>
              <a:gdLst>
                <a:gd name="T0" fmla="*/ 12 w 25"/>
                <a:gd name="T1" fmla="*/ 0 h 34"/>
                <a:gd name="T2" fmla="*/ 12 w 25"/>
                <a:gd name="T3" fmla="*/ 5 h 34"/>
                <a:gd name="T4" fmla="*/ 14 w 25"/>
                <a:gd name="T5" fmla="*/ 5 h 34"/>
                <a:gd name="T6" fmla="*/ 17 w 25"/>
                <a:gd name="T7" fmla="*/ 5 h 34"/>
                <a:gd name="T8" fmla="*/ 22 w 25"/>
                <a:gd name="T9" fmla="*/ 5 h 34"/>
                <a:gd name="T10" fmla="*/ 31 w 25"/>
                <a:gd name="T11" fmla="*/ 5 h 34"/>
                <a:gd name="T12" fmla="*/ 31 w 25"/>
                <a:gd name="T13" fmla="*/ 6 h 34"/>
                <a:gd name="T14" fmla="*/ 33 w 25"/>
                <a:gd name="T15" fmla="*/ 5 h 34"/>
                <a:gd name="T16" fmla="*/ 34 w 25"/>
                <a:gd name="T17" fmla="*/ 5 h 34"/>
                <a:gd name="T18" fmla="*/ 36 w 25"/>
                <a:gd name="T19" fmla="*/ 5 h 34"/>
                <a:gd name="T20" fmla="*/ 36 w 25"/>
                <a:gd name="T21" fmla="*/ 5 h 34"/>
                <a:gd name="T22" fmla="*/ 37 w 25"/>
                <a:gd name="T23" fmla="*/ 5 h 34"/>
                <a:gd name="T24" fmla="*/ 37 w 25"/>
                <a:gd name="T25" fmla="*/ 22 h 34"/>
                <a:gd name="T26" fmla="*/ 37 w 25"/>
                <a:gd name="T27" fmla="*/ 42 h 34"/>
                <a:gd name="T28" fmla="*/ 37 w 25"/>
                <a:gd name="T29" fmla="*/ 53 h 34"/>
                <a:gd name="T30" fmla="*/ 5 w 25"/>
                <a:gd name="T31" fmla="*/ 50 h 34"/>
                <a:gd name="T32" fmla="*/ 5 w 25"/>
                <a:gd name="T33" fmla="*/ 30 h 34"/>
                <a:gd name="T34" fmla="*/ 5 w 25"/>
                <a:gd name="T35" fmla="*/ 28 h 34"/>
                <a:gd name="T36" fmla="*/ 5 w 25"/>
                <a:gd name="T37" fmla="*/ 28 h 34"/>
                <a:gd name="T38" fmla="*/ 5 w 25"/>
                <a:gd name="T39" fmla="*/ 28 h 34"/>
                <a:gd name="T40" fmla="*/ 5 w 25"/>
                <a:gd name="T41" fmla="*/ 28 h 34"/>
                <a:gd name="T42" fmla="*/ 5 w 25"/>
                <a:gd name="T43" fmla="*/ 28 h 34"/>
                <a:gd name="T44" fmla="*/ 5 w 25"/>
                <a:gd name="T45" fmla="*/ 28 h 34"/>
                <a:gd name="T46" fmla="*/ 5 w 25"/>
                <a:gd name="T47" fmla="*/ 28 h 34"/>
                <a:gd name="T48" fmla="*/ 5 w 25"/>
                <a:gd name="T49" fmla="*/ 27 h 34"/>
                <a:gd name="T50" fmla="*/ 5 w 25"/>
                <a:gd name="T51" fmla="*/ 25 h 34"/>
                <a:gd name="T52" fmla="*/ 5 w 25"/>
                <a:gd name="T53" fmla="*/ 25 h 34"/>
                <a:gd name="T54" fmla="*/ 5 w 25"/>
                <a:gd name="T55" fmla="*/ 25 h 34"/>
                <a:gd name="T56" fmla="*/ 5 w 25"/>
                <a:gd name="T57" fmla="*/ 25 h 34"/>
                <a:gd name="T58" fmla="*/ 5 w 25"/>
                <a:gd name="T59" fmla="*/ 25 h 34"/>
                <a:gd name="T60" fmla="*/ 5 w 25"/>
                <a:gd name="T61" fmla="*/ 25 h 34"/>
                <a:gd name="T62" fmla="*/ 5 w 25"/>
                <a:gd name="T63" fmla="*/ 25 h 34"/>
                <a:gd name="T64" fmla="*/ 5 w 25"/>
                <a:gd name="T65" fmla="*/ 22 h 34"/>
                <a:gd name="T66" fmla="*/ 5 w 25"/>
                <a:gd name="T67" fmla="*/ 22 h 34"/>
                <a:gd name="T68" fmla="*/ 5 w 25"/>
                <a:gd name="T69" fmla="*/ 22 h 34"/>
                <a:gd name="T70" fmla="*/ 5 w 25"/>
                <a:gd name="T71" fmla="*/ 22 h 34"/>
                <a:gd name="T72" fmla="*/ 5 w 25"/>
                <a:gd name="T73" fmla="*/ 20 h 34"/>
                <a:gd name="T74" fmla="*/ 5 w 25"/>
                <a:gd name="T75" fmla="*/ 20 h 34"/>
                <a:gd name="T76" fmla="*/ 3 w 25"/>
                <a:gd name="T77" fmla="*/ 19 h 34"/>
                <a:gd name="T78" fmla="*/ 3 w 25"/>
                <a:gd name="T79" fmla="*/ 19 h 34"/>
                <a:gd name="T80" fmla="*/ 3 w 25"/>
                <a:gd name="T81" fmla="*/ 19 h 34"/>
                <a:gd name="T82" fmla="*/ 3 w 25"/>
                <a:gd name="T83" fmla="*/ 19 h 34"/>
                <a:gd name="T84" fmla="*/ 3 w 25"/>
                <a:gd name="T85" fmla="*/ 17 h 34"/>
                <a:gd name="T86" fmla="*/ 3 w 25"/>
                <a:gd name="T87" fmla="*/ 17 h 34"/>
                <a:gd name="T88" fmla="*/ 3 w 25"/>
                <a:gd name="T89" fmla="*/ 17 h 34"/>
                <a:gd name="T90" fmla="*/ 3 w 25"/>
                <a:gd name="T91" fmla="*/ 17 h 34"/>
                <a:gd name="T92" fmla="*/ 3 w 25"/>
                <a:gd name="T93" fmla="*/ 17 h 34"/>
                <a:gd name="T94" fmla="*/ 2 w 25"/>
                <a:gd name="T95" fmla="*/ 16 h 34"/>
                <a:gd name="T96" fmla="*/ 2 w 25"/>
                <a:gd name="T97" fmla="*/ 16 h 34"/>
                <a:gd name="T98" fmla="*/ 2 w 25"/>
                <a:gd name="T99" fmla="*/ 14 h 34"/>
                <a:gd name="T100" fmla="*/ 2 w 25"/>
                <a:gd name="T101" fmla="*/ 14 h 34"/>
                <a:gd name="T102" fmla="*/ 2 w 25"/>
                <a:gd name="T103" fmla="*/ 14 h 34"/>
                <a:gd name="T104" fmla="*/ 2 w 25"/>
                <a:gd name="T105" fmla="*/ 12 h 34"/>
                <a:gd name="T106" fmla="*/ 2 w 25"/>
                <a:gd name="T107" fmla="*/ 12 h 34"/>
                <a:gd name="T108" fmla="*/ 2 w 25"/>
                <a:gd name="T109" fmla="*/ 0 h 34"/>
                <a:gd name="T110" fmla="*/ 3 w 25"/>
                <a:gd name="T111" fmla="*/ 0 h 34"/>
                <a:gd name="T112" fmla="*/ 12 w 25"/>
                <a:gd name="T113" fmla="*/ 0 h 34"/>
                <a:gd name="T114" fmla="*/ 12 w 25"/>
                <a:gd name="T115" fmla="*/ 0 h 34"/>
                <a:gd name="T116" fmla="*/ 12 w 25"/>
                <a:gd name="T117" fmla="*/ 0 h 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34"/>
                <a:gd name="T179" fmla="*/ 25 w 25"/>
                <a:gd name="T180" fmla="*/ 34 h 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34">
                  <a:moveTo>
                    <a:pt x="8" y="0"/>
                  </a:moveTo>
                  <a:cubicBezTo>
                    <a:pt x="8" y="1"/>
                    <a:pt x="8" y="2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6" y="3"/>
                    <a:pt x="18" y="3"/>
                    <a:pt x="20" y="3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7"/>
                    <a:pt x="24" y="10"/>
                    <a:pt x="24" y="14"/>
                  </a:cubicBezTo>
                  <a:cubicBezTo>
                    <a:pt x="24" y="18"/>
                    <a:pt x="25" y="23"/>
                    <a:pt x="24" y="27"/>
                  </a:cubicBezTo>
                  <a:cubicBezTo>
                    <a:pt x="24" y="29"/>
                    <a:pt x="24" y="31"/>
                    <a:pt x="24" y="34"/>
                  </a:cubicBezTo>
                  <a:cubicBezTo>
                    <a:pt x="17" y="33"/>
                    <a:pt x="10" y="32"/>
                    <a:pt x="3" y="32"/>
                  </a:cubicBezTo>
                  <a:cubicBezTo>
                    <a:pt x="2" y="32"/>
                    <a:pt x="3" y="20"/>
                    <a:pt x="3" y="19"/>
                  </a:cubicBezTo>
                  <a:cubicBezTo>
                    <a:pt x="3" y="19"/>
                    <a:pt x="3" y="19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1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5"/>
                    <a:pt x="1" y="3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1" name="Freeform 11052" descr="© INSCALE GmbH, 05.05.2010&#10;http://www.presentationload.com/">
              <a:extLst>
                <a:ext uri="{FF2B5EF4-FFF2-40B4-BE49-F238E27FC236}">
                  <a16:creationId xmlns:a16="http://schemas.microsoft.com/office/drawing/2014/main" id="{547AE8CA-D20D-1B47-8CC7-73298BE44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90"/>
              <a:ext cx="29" cy="45"/>
            </a:xfrm>
            <a:custGeom>
              <a:avLst/>
              <a:gdLst>
                <a:gd name="T0" fmla="*/ 2 w 19"/>
                <a:gd name="T1" fmla="*/ 0 h 29"/>
                <a:gd name="T2" fmla="*/ 6 w 19"/>
                <a:gd name="T3" fmla="*/ 0 h 29"/>
                <a:gd name="T4" fmla="*/ 11 w 19"/>
                <a:gd name="T5" fmla="*/ 0 h 29"/>
                <a:gd name="T6" fmla="*/ 11 w 19"/>
                <a:gd name="T7" fmla="*/ 0 h 29"/>
                <a:gd name="T8" fmla="*/ 14 w 19"/>
                <a:gd name="T9" fmla="*/ 0 h 29"/>
                <a:gd name="T10" fmla="*/ 15 w 19"/>
                <a:gd name="T11" fmla="*/ 0 h 29"/>
                <a:gd name="T12" fmla="*/ 15 w 19"/>
                <a:gd name="T13" fmla="*/ 0 h 29"/>
                <a:gd name="T14" fmla="*/ 21 w 19"/>
                <a:gd name="T15" fmla="*/ 2 h 29"/>
                <a:gd name="T16" fmla="*/ 26 w 19"/>
                <a:gd name="T17" fmla="*/ 2 h 29"/>
                <a:gd name="T18" fmla="*/ 27 w 19"/>
                <a:gd name="T19" fmla="*/ 3 h 29"/>
                <a:gd name="T20" fmla="*/ 26 w 19"/>
                <a:gd name="T21" fmla="*/ 5 h 29"/>
                <a:gd name="T22" fmla="*/ 24 w 19"/>
                <a:gd name="T23" fmla="*/ 23 h 29"/>
                <a:gd name="T24" fmla="*/ 21 w 19"/>
                <a:gd name="T25" fmla="*/ 34 h 29"/>
                <a:gd name="T26" fmla="*/ 20 w 19"/>
                <a:gd name="T27" fmla="*/ 36 h 29"/>
                <a:gd name="T28" fmla="*/ 20 w 19"/>
                <a:gd name="T29" fmla="*/ 37 h 29"/>
                <a:gd name="T30" fmla="*/ 20 w 19"/>
                <a:gd name="T31" fmla="*/ 37 h 29"/>
                <a:gd name="T32" fmla="*/ 20 w 19"/>
                <a:gd name="T33" fmla="*/ 37 h 29"/>
                <a:gd name="T34" fmla="*/ 20 w 19"/>
                <a:gd name="T35" fmla="*/ 37 h 29"/>
                <a:gd name="T36" fmla="*/ 20 w 19"/>
                <a:gd name="T37" fmla="*/ 37 h 29"/>
                <a:gd name="T38" fmla="*/ 18 w 19"/>
                <a:gd name="T39" fmla="*/ 37 h 29"/>
                <a:gd name="T40" fmla="*/ 18 w 19"/>
                <a:gd name="T41" fmla="*/ 37 h 29"/>
                <a:gd name="T42" fmla="*/ 18 w 19"/>
                <a:gd name="T43" fmla="*/ 37 h 29"/>
                <a:gd name="T44" fmla="*/ 17 w 19"/>
                <a:gd name="T45" fmla="*/ 37 h 29"/>
                <a:gd name="T46" fmla="*/ 17 w 19"/>
                <a:gd name="T47" fmla="*/ 37 h 29"/>
                <a:gd name="T48" fmla="*/ 17 w 19"/>
                <a:gd name="T49" fmla="*/ 39 h 29"/>
                <a:gd name="T50" fmla="*/ 17 w 19"/>
                <a:gd name="T51" fmla="*/ 39 h 29"/>
                <a:gd name="T52" fmla="*/ 15 w 19"/>
                <a:gd name="T53" fmla="*/ 39 h 29"/>
                <a:gd name="T54" fmla="*/ 15 w 19"/>
                <a:gd name="T55" fmla="*/ 39 h 29"/>
                <a:gd name="T56" fmla="*/ 15 w 19"/>
                <a:gd name="T57" fmla="*/ 43 h 29"/>
                <a:gd name="T58" fmla="*/ 11 w 19"/>
                <a:gd name="T59" fmla="*/ 40 h 29"/>
                <a:gd name="T60" fmla="*/ 9 w 19"/>
                <a:gd name="T61" fmla="*/ 29 h 29"/>
                <a:gd name="T62" fmla="*/ 5 w 19"/>
                <a:gd name="T63" fmla="*/ 16 h 29"/>
                <a:gd name="T64" fmla="*/ 0 w 19"/>
                <a:gd name="T65" fmla="*/ 0 h 29"/>
                <a:gd name="T66" fmla="*/ 0 w 19"/>
                <a:gd name="T67" fmla="*/ 0 h 2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"/>
                <a:gd name="T103" fmla="*/ 0 h 29"/>
                <a:gd name="T104" fmla="*/ 19 w 19"/>
                <a:gd name="T105" fmla="*/ 29 h 2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" h="29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9" y="1"/>
                    <a:pt x="18" y="2"/>
                    <a:pt x="18" y="2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7"/>
                    <a:pt x="17" y="11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8"/>
                    <a:pt x="16" y="21"/>
                    <a:pt x="14" y="22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9" y="28"/>
                    <a:pt x="9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4"/>
                    <a:pt x="6" y="21"/>
                    <a:pt x="6" y="19"/>
                  </a:cubicBezTo>
                  <a:cubicBezTo>
                    <a:pt x="6" y="16"/>
                    <a:pt x="5" y="15"/>
                    <a:pt x="4" y="12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8"/>
                    <a:pt x="1" y="9"/>
                    <a:pt x="2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2" name="Freeform 11053" descr="© INSCALE GmbH, 05.05.2010&#10;http://www.presentationload.com/">
              <a:extLst>
                <a:ext uri="{FF2B5EF4-FFF2-40B4-BE49-F238E27FC236}">
                  <a16:creationId xmlns:a16="http://schemas.microsoft.com/office/drawing/2014/main" id="{BB8C1FD8-2DB2-AD42-AF6A-C92D1B4F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890"/>
              <a:ext cx="51" cy="90"/>
            </a:xfrm>
            <a:custGeom>
              <a:avLst/>
              <a:gdLst>
                <a:gd name="T0" fmla="*/ 31 w 33"/>
                <a:gd name="T1" fmla="*/ 8 h 58"/>
                <a:gd name="T2" fmla="*/ 46 w 33"/>
                <a:gd name="T3" fmla="*/ 3 h 58"/>
                <a:gd name="T4" fmla="*/ 48 w 33"/>
                <a:gd name="T5" fmla="*/ 5 h 58"/>
                <a:gd name="T6" fmla="*/ 48 w 33"/>
                <a:gd name="T7" fmla="*/ 5 h 58"/>
                <a:gd name="T8" fmla="*/ 48 w 33"/>
                <a:gd name="T9" fmla="*/ 5 h 58"/>
                <a:gd name="T10" fmla="*/ 48 w 33"/>
                <a:gd name="T11" fmla="*/ 5 h 58"/>
                <a:gd name="T12" fmla="*/ 49 w 33"/>
                <a:gd name="T13" fmla="*/ 6 h 58"/>
                <a:gd name="T14" fmla="*/ 49 w 33"/>
                <a:gd name="T15" fmla="*/ 6 h 58"/>
                <a:gd name="T16" fmla="*/ 48 w 33"/>
                <a:gd name="T17" fmla="*/ 8 h 58"/>
                <a:gd name="T18" fmla="*/ 48 w 33"/>
                <a:gd name="T19" fmla="*/ 9 h 58"/>
                <a:gd name="T20" fmla="*/ 48 w 33"/>
                <a:gd name="T21" fmla="*/ 11 h 58"/>
                <a:gd name="T22" fmla="*/ 48 w 33"/>
                <a:gd name="T23" fmla="*/ 11 h 58"/>
                <a:gd name="T24" fmla="*/ 48 w 33"/>
                <a:gd name="T25" fmla="*/ 11 h 58"/>
                <a:gd name="T26" fmla="*/ 48 w 33"/>
                <a:gd name="T27" fmla="*/ 11 h 58"/>
                <a:gd name="T28" fmla="*/ 48 w 33"/>
                <a:gd name="T29" fmla="*/ 12 h 58"/>
                <a:gd name="T30" fmla="*/ 48 w 33"/>
                <a:gd name="T31" fmla="*/ 12 h 58"/>
                <a:gd name="T32" fmla="*/ 49 w 33"/>
                <a:gd name="T33" fmla="*/ 12 h 58"/>
                <a:gd name="T34" fmla="*/ 49 w 33"/>
                <a:gd name="T35" fmla="*/ 16 h 58"/>
                <a:gd name="T36" fmla="*/ 49 w 33"/>
                <a:gd name="T37" fmla="*/ 16 h 58"/>
                <a:gd name="T38" fmla="*/ 49 w 33"/>
                <a:gd name="T39" fmla="*/ 19 h 58"/>
                <a:gd name="T40" fmla="*/ 48 w 33"/>
                <a:gd name="T41" fmla="*/ 19 h 58"/>
                <a:gd name="T42" fmla="*/ 48 w 33"/>
                <a:gd name="T43" fmla="*/ 20 h 58"/>
                <a:gd name="T44" fmla="*/ 49 w 33"/>
                <a:gd name="T45" fmla="*/ 20 h 58"/>
                <a:gd name="T46" fmla="*/ 49 w 33"/>
                <a:gd name="T47" fmla="*/ 20 h 58"/>
                <a:gd name="T48" fmla="*/ 49 w 33"/>
                <a:gd name="T49" fmla="*/ 33 h 58"/>
                <a:gd name="T50" fmla="*/ 45 w 33"/>
                <a:gd name="T51" fmla="*/ 31 h 58"/>
                <a:gd name="T52" fmla="*/ 42 w 33"/>
                <a:gd name="T53" fmla="*/ 37 h 58"/>
                <a:gd name="T54" fmla="*/ 39 w 33"/>
                <a:gd name="T55" fmla="*/ 36 h 58"/>
                <a:gd name="T56" fmla="*/ 37 w 33"/>
                <a:gd name="T57" fmla="*/ 40 h 58"/>
                <a:gd name="T58" fmla="*/ 37 w 33"/>
                <a:gd name="T59" fmla="*/ 40 h 58"/>
                <a:gd name="T60" fmla="*/ 39 w 33"/>
                <a:gd name="T61" fmla="*/ 64 h 58"/>
                <a:gd name="T62" fmla="*/ 34 w 33"/>
                <a:gd name="T63" fmla="*/ 88 h 58"/>
                <a:gd name="T64" fmla="*/ 34 w 33"/>
                <a:gd name="T65" fmla="*/ 90 h 58"/>
                <a:gd name="T66" fmla="*/ 32 w 33"/>
                <a:gd name="T67" fmla="*/ 88 h 58"/>
                <a:gd name="T68" fmla="*/ 32 w 33"/>
                <a:gd name="T69" fmla="*/ 88 h 58"/>
                <a:gd name="T70" fmla="*/ 29 w 33"/>
                <a:gd name="T71" fmla="*/ 88 h 58"/>
                <a:gd name="T72" fmla="*/ 28 w 33"/>
                <a:gd name="T73" fmla="*/ 88 h 58"/>
                <a:gd name="T74" fmla="*/ 26 w 33"/>
                <a:gd name="T75" fmla="*/ 88 h 58"/>
                <a:gd name="T76" fmla="*/ 25 w 33"/>
                <a:gd name="T77" fmla="*/ 88 h 58"/>
                <a:gd name="T78" fmla="*/ 23 w 33"/>
                <a:gd name="T79" fmla="*/ 88 h 58"/>
                <a:gd name="T80" fmla="*/ 22 w 33"/>
                <a:gd name="T81" fmla="*/ 87 h 58"/>
                <a:gd name="T82" fmla="*/ 22 w 33"/>
                <a:gd name="T83" fmla="*/ 74 h 58"/>
                <a:gd name="T84" fmla="*/ 23 w 33"/>
                <a:gd name="T85" fmla="*/ 50 h 58"/>
                <a:gd name="T86" fmla="*/ 22 w 33"/>
                <a:gd name="T87" fmla="*/ 36 h 58"/>
                <a:gd name="T88" fmla="*/ 0 w 33"/>
                <a:gd name="T89" fmla="*/ 36 h 58"/>
                <a:gd name="T90" fmla="*/ 11 w 33"/>
                <a:gd name="T91" fmla="*/ 8 h 58"/>
                <a:gd name="T92" fmla="*/ 14 w 33"/>
                <a:gd name="T93" fmla="*/ 8 h 58"/>
                <a:gd name="T94" fmla="*/ 28 w 33"/>
                <a:gd name="T95" fmla="*/ 8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3"/>
                <a:gd name="T145" fmla="*/ 0 h 58"/>
                <a:gd name="T146" fmla="*/ 33 w 33"/>
                <a:gd name="T147" fmla="*/ 58 h 5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3" h="58">
                  <a:moveTo>
                    <a:pt x="18" y="5"/>
                  </a:moveTo>
                  <a:cubicBezTo>
                    <a:pt x="19" y="5"/>
                    <a:pt x="19" y="5"/>
                    <a:pt x="20" y="5"/>
                  </a:cubicBezTo>
                  <a:cubicBezTo>
                    <a:pt x="22" y="5"/>
                    <a:pt x="22" y="2"/>
                    <a:pt x="22" y="0"/>
                  </a:cubicBezTo>
                  <a:cubicBezTo>
                    <a:pt x="25" y="1"/>
                    <a:pt x="27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5"/>
                    <a:pt x="32" y="5"/>
                  </a:cubicBezTo>
                  <a:cubicBezTo>
                    <a:pt x="32" y="5"/>
                    <a:pt x="32" y="5"/>
                    <a:pt x="31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31" y="5"/>
                    <a:pt x="31" y="6"/>
                    <a:pt x="31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2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3" y="9"/>
                    <a:pt x="33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1"/>
                    <a:pt x="32" y="10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ubicBezTo>
                    <a:pt x="33" y="14"/>
                    <a:pt x="32" y="19"/>
                    <a:pt x="32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7" y="21"/>
                    <a:pt x="29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3"/>
                    <a:pt x="26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6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8"/>
                    <a:pt x="23" y="31"/>
                    <a:pt x="23" y="33"/>
                  </a:cubicBezTo>
                  <a:cubicBezTo>
                    <a:pt x="22" y="36"/>
                    <a:pt x="26" y="38"/>
                    <a:pt x="25" y="41"/>
                  </a:cubicBezTo>
                  <a:cubicBezTo>
                    <a:pt x="25" y="45"/>
                    <a:pt x="23" y="50"/>
                    <a:pt x="23" y="54"/>
                  </a:cubicBezTo>
                  <a:cubicBezTo>
                    <a:pt x="24" y="55"/>
                    <a:pt x="24" y="57"/>
                    <a:pt x="22" y="5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0" y="57"/>
                    <a:pt x="20" y="57"/>
                  </a:cubicBezTo>
                  <a:cubicBezTo>
                    <a:pt x="20" y="57"/>
                    <a:pt x="19" y="57"/>
                    <a:pt x="19" y="57"/>
                  </a:cubicBezTo>
                  <a:cubicBezTo>
                    <a:pt x="19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4" y="55"/>
                    <a:pt x="14" y="55"/>
                  </a:cubicBezTo>
                  <a:cubicBezTo>
                    <a:pt x="13" y="53"/>
                    <a:pt x="14" y="50"/>
                    <a:pt x="14" y="48"/>
                  </a:cubicBezTo>
                  <a:cubicBezTo>
                    <a:pt x="14" y="45"/>
                    <a:pt x="9" y="43"/>
                    <a:pt x="12" y="41"/>
                  </a:cubicBezTo>
                  <a:cubicBezTo>
                    <a:pt x="14" y="39"/>
                    <a:pt x="14" y="34"/>
                    <a:pt x="15" y="32"/>
                  </a:cubicBezTo>
                  <a:cubicBezTo>
                    <a:pt x="15" y="30"/>
                    <a:pt x="16" y="28"/>
                    <a:pt x="16" y="26"/>
                  </a:cubicBezTo>
                  <a:cubicBezTo>
                    <a:pt x="17" y="24"/>
                    <a:pt x="17" y="23"/>
                    <a:pt x="14" y="23"/>
                  </a:cubicBezTo>
                  <a:cubicBezTo>
                    <a:pt x="12" y="23"/>
                    <a:pt x="10" y="23"/>
                    <a:pt x="8" y="23"/>
                  </a:cubicBezTo>
                  <a:cubicBezTo>
                    <a:pt x="6" y="23"/>
                    <a:pt x="3" y="23"/>
                    <a:pt x="0" y="23"/>
                  </a:cubicBezTo>
                  <a:cubicBezTo>
                    <a:pt x="0" y="17"/>
                    <a:pt x="1" y="11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2" y="5"/>
                    <a:pt x="15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3" name="Freeform 11054" descr="© INSCALE GmbH, 05.05.2010&#10;http://www.presentationload.com/">
              <a:extLst>
                <a:ext uri="{FF2B5EF4-FFF2-40B4-BE49-F238E27FC236}">
                  <a16:creationId xmlns:a16="http://schemas.microsoft.com/office/drawing/2014/main" id="{B9729226-1C1F-7C45-9211-6FF7400A1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97"/>
              <a:ext cx="44" cy="49"/>
            </a:xfrm>
            <a:custGeom>
              <a:avLst/>
              <a:gdLst>
                <a:gd name="T0" fmla="*/ 23 w 29"/>
                <a:gd name="T1" fmla="*/ 0 h 32"/>
                <a:gd name="T2" fmla="*/ 27 w 29"/>
                <a:gd name="T3" fmla="*/ 3 h 32"/>
                <a:gd name="T4" fmla="*/ 41 w 29"/>
                <a:gd name="T5" fmla="*/ 11 h 32"/>
                <a:gd name="T6" fmla="*/ 42 w 29"/>
                <a:gd name="T7" fmla="*/ 12 h 32"/>
                <a:gd name="T8" fmla="*/ 42 w 29"/>
                <a:gd name="T9" fmla="*/ 12 h 32"/>
                <a:gd name="T10" fmla="*/ 42 w 29"/>
                <a:gd name="T11" fmla="*/ 14 h 32"/>
                <a:gd name="T12" fmla="*/ 44 w 29"/>
                <a:gd name="T13" fmla="*/ 17 h 32"/>
                <a:gd name="T14" fmla="*/ 42 w 29"/>
                <a:gd name="T15" fmla="*/ 20 h 32"/>
                <a:gd name="T16" fmla="*/ 41 w 29"/>
                <a:gd name="T17" fmla="*/ 21 h 32"/>
                <a:gd name="T18" fmla="*/ 36 w 29"/>
                <a:gd name="T19" fmla="*/ 25 h 32"/>
                <a:gd name="T20" fmla="*/ 33 w 29"/>
                <a:gd name="T21" fmla="*/ 31 h 32"/>
                <a:gd name="T22" fmla="*/ 33 w 29"/>
                <a:gd name="T23" fmla="*/ 32 h 32"/>
                <a:gd name="T24" fmla="*/ 33 w 29"/>
                <a:gd name="T25" fmla="*/ 37 h 32"/>
                <a:gd name="T26" fmla="*/ 35 w 29"/>
                <a:gd name="T27" fmla="*/ 46 h 32"/>
                <a:gd name="T28" fmla="*/ 18 w 29"/>
                <a:gd name="T29" fmla="*/ 49 h 32"/>
                <a:gd name="T30" fmla="*/ 12 w 29"/>
                <a:gd name="T31" fmla="*/ 46 h 32"/>
                <a:gd name="T32" fmla="*/ 11 w 29"/>
                <a:gd name="T33" fmla="*/ 46 h 32"/>
                <a:gd name="T34" fmla="*/ 11 w 29"/>
                <a:gd name="T35" fmla="*/ 46 h 32"/>
                <a:gd name="T36" fmla="*/ 11 w 29"/>
                <a:gd name="T37" fmla="*/ 44 h 32"/>
                <a:gd name="T38" fmla="*/ 9 w 29"/>
                <a:gd name="T39" fmla="*/ 44 h 32"/>
                <a:gd name="T40" fmla="*/ 9 w 29"/>
                <a:gd name="T41" fmla="*/ 43 h 32"/>
                <a:gd name="T42" fmla="*/ 8 w 29"/>
                <a:gd name="T43" fmla="*/ 43 h 32"/>
                <a:gd name="T44" fmla="*/ 6 w 29"/>
                <a:gd name="T45" fmla="*/ 41 h 32"/>
                <a:gd name="T46" fmla="*/ 6 w 29"/>
                <a:gd name="T47" fmla="*/ 41 h 32"/>
                <a:gd name="T48" fmla="*/ 5 w 29"/>
                <a:gd name="T49" fmla="*/ 41 h 32"/>
                <a:gd name="T50" fmla="*/ 3 w 29"/>
                <a:gd name="T51" fmla="*/ 38 h 32"/>
                <a:gd name="T52" fmla="*/ 2 w 29"/>
                <a:gd name="T53" fmla="*/ 32 h 32"/>
                <a:gd name="T54" fmla="*/ 3 w 29"/>
                <a:gd name="T55" fmla="*/ 32 h 32"/>
                <a:gd name="T56" fmla="*/ 3 w 29"/>
                <a:gd name="T57" fmla="*/ 32 h 32"/>
                <a:gd name="T58" fmla="*/ 3 w 29"/>
                <a:gd name="T59" fmla="*/ 29 h 32"/>
                <a:gd name="T60" fmla="*/ 3 w 29"/>
                <a:gd name="T61" fmla="*/ 28 h 32"/>
                <a:gd name="T62" fmla="*/ 3 w 29"/>
                <a:gd name="T63" fmla="*/ 26 h 32"/>
                <a:gd name="T64" fmla="*/ 5 w 29"/>
                <a:gd name="T65" fmla="*/ 26 h 32"/>
                <a:gd name="T66" fmla="*/ 6 w 29"/>
                <a:gd name="T67" fmla="*/ 25 h 32"/>
                <a:gd name="T68" fmla="*/ 8 w 29"/>
                <a:gd name="T69" fmla="*/ 25 h 32"/>
                <a:gd name="T70" fmla="*/ 9 w 29"/>
                <a:gd name="T71" fmla="*/ 25 h 32"/>
                <a:gd name="T72" fmla="*/ 11 w 29"/>
                <a:gd name="T73" fmla="*/ 23 h 32"/>
                <a:gd name="T74" fmla="*/ 12 w 29"/>
                <a:gd name="T75" fmla="*/ 23 h 32"/>
                <a:gd name="T76" fmla="*/ 14 w 29"/>
                <a:gd name="T77" fmla="*/ 21 h 32"/>
                <a:gd name="T78" fmla="*/ 12 w 29"/>
                <a:gd name="T79" fmla="*/ 20 h 32"/>
                <a:gd name="T80" fmla="*/ 11 w 29"/>
                <a:gd name="T81" fmla="*/ 17 h 32"/>
                <a:gd name="T82" fmla="*/ 11 w 29"/>
                <a:gd name="T83" fmla="*/ 17 h 32"/>
                <a:gd name="T84" fmla="*/ 9 w 29"/>
                <a:gd name="T85" fmla="*/ 17 h 32"/>
                <a:gd name="T86" fmla="*/ 9 w 29"/>
                <a:gd name="T87" fmla="*/ 17 h 32"/>
                <a:gd name="T88" fmla="*/ 8 w 29"/>
                <a:gd name="T89" fmla="*/ 17 h 32"/>
                <a:gd name="T90" fmla="*/ 8 w 29"/>
                <a:gd name="T91" fmla="*/ 17 h 32"/>
                <a:gd name="T92" fmla="*/ 5 w 29"/>
                <a:gd name="T93" fmla="*/ 15 h 32"/>
                <a:gd name="T94" fmla="*/ 5 w 29"/>
                <a:gd name="T95" fmla="*/ 12 h 32"/>
                <a:gd name="T96" fmla="*/ 6 w 29"/>
                <a:gd name="T97" fmla="*/ 9 h 32"/>
                <a:gd name="T98" fmla="*/ 5 w 29"/>
                <a:gd name="T99" fmla="*/ 9 h 32"/>
                <a:gd name="T100" fmla="*/ 5 w 29"/>
                <a:gd name="T101" fmla="*/ 6 h 32"/>
                <a:gd name="T102" fmla="*/ 2 w 29"/>
                <a:gd name="T103" fmla="*/ 0 h 32"/>
                <a:gd name="T104" fmla="*/ 5 w 29"/>
                <a:gd name="T105" fmla="*/ 0 h 32"/>
                <a:gd name="T106" fmla="*/ 18 w 29"/>
                <a:gd name="T107" fmla="*/ 0 h 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"/>
                <a:gd name="T163" fmla="*/ 0 h 32"/>
                <a:gd name="T164" fmla="*/ 29 w 29"/>
                <a:gd name="T165" fmla="*/ 32 h 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" h="32">
                  <a:moveTo>
                    <a:pt x="12" y="0"/>
                  </a:move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9" y="2"/>
                    <a:pt x="18" y="2"/>
                  </a:cubicBezTo>
                  <a:cubicBezTo>
                    <a:pt x="20" y="3"/>
                    <a:pt x="18" y="6"/>
                    <a:pt x="20" y="6"/>
                  </a:cubicBezTo>
                  <a:cubicBezTo>
                    <a:pt x="22" y="6"/>
                    <a:pt x="26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2"/>
                    <a:pt x="28" y="13"/>
                  </a:cubicBezTo>
                  <a:cubicBezTo>
                    <a:pt x="29" y="13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4" y="17"/>
                    <a:pt x="24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2" y="30"/>
                    <a:pt x="22" y="30"/>
                    <a:pt x="23" y="30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2" y="31"/>
                    <a:pt x="22" y="32"/>
                    <a:pt x="22" y="32"/>
                  </a:cubicBezTo>
                  <a:cubicBezTo>
                    <a:pt x="18" y="32"/>
                    <a:pt x="15" y="32"/>
                    <a:pt x="12" y="32"/>
                  </a:cubicBezTo>
                  <a:cubicBezTo>
                    <a:pt x="10" y="32"/>
                    <a:pt x="9" y="32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3"/>
                    <a:pt x="0" y="22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3" y="18"/>
                    <a:pt x="3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4" name="Freeform 11056" descr="© INSCALE GmbH, 05.05.2010&#10;http://www.presentationload.com/">
              <a:extLst>
                <a:ext uri="{FF2B5EF4-FFF2-40B4-BE49-F238E27FC236}">
                  <a16:creationId xmlns:a16="http://schemas.microsoft.com/office/drawing/2014/main" id="{E10A2E24-4A0D-6D44-835F-1AAB9A56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901"/>
              <a:ext cx="2" cy="4"/>
            </a:xfrm>
            <a:custGeom>
              <a:avLst/>
              <a:gdLst>
                <a:gd name="T0" fmla="*/ 2 w 1"/>
                <a:gd name="T1" fmla="*/ 2 h 2"/>
                <a:gd name="T2" fmla="*/ 0 w 1"/>
                <a:gd name="T3" fmla="*/ 4 h 2"/>
                <a:gd name="T4" fmla="*/ 0 w 1"/>
                <a:gd name="T5" fmla="*/ 0 h 2"/>
                <a:gd name="T6" fmla="*/ 2 w 1"/>
                <a:gd name="T7" fmla="*/ 2 h 2"/>
                <a:gd name="T8" fmla="*/ 2 w 1"/>
                <a:gd name="T9" fmla="*/ 2 h 2"/>
                <a:gd name="T10" fmla="*/ 2 w 1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5" name="Freeform 11057" descr="© INSCALE GmbH, 05.05.2010&#10;http://www.presentationload.com/">
              <a:extLst>
                <a:ext uri="{FF2B5EF4-FFF2-40B4-BE49-F238E27FC236}">
                  <a16:creationId xmlns:a16="http://schemas.microsoft.com/office/drawing/2014/main" id="{A3F8BAD7-4B50-934B-925E-C9E5282C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03"/>
              <a:ext cx="13" cy="32"/>
            </a:xfrm>
            <a:custGeom>
              <a:avLst/>
              <a:gdLst>
                <a:gd name="T0" fmla="*/ 11 w 8"/>
                <a:gd name="T1" fmla="*/ 0 h 21"/>
                <a:gd name="T2" fmla="*/ 11 w 8"/>
                <a:gd name="T3" fmla="*/ 5 h 21"/>
                <a:gd name="T4" fmla="*/ 11 w 8"/>
                <a:gd name="T5" fmla="*/ 5 h 21"/>
                <a:gd name="T6" fmla="*/ 8 w 8"/>
                <a:gd name="T7" fmla="*/ 18 h 21"/>
                <a:gd name="T8" fmla="*/ 7 w 8"/>
                <a:gd name="T9" fmla="*/ 24 h 21"/>
                <a:gd name="T10" fmla="*/ 7 w 8"/>
                <a:gd name="T11" fmla="*/ 32 h 21"/>
                <a:gd name="T12" fmla="*/ 5 w 8"/>
                <a:gd name="T13" fmla="*/ 32 h 21"/>
                <a:gd name="T14" fmla="*/ 5 w 8"/>
                <a:gd name="T15" fmla="*/ 20 h 21"/>
                <a:gd name="T16" fmla="*/ 3 w 8"/>
                <a:gd name="T17" fmla="*/ 9 h 21"/>
                <a:gd name="T18" fmla="*/ 5 w 8"/>
                <a:gd name="T19" fmla="*/ 9 h 21"/>
                <a:gd name="T20" fmla="*/ 7 w 8"/>
                <a:gd name="T21" fmla="*/ 11 h 21"/>
                <a:gd name="T22" fmla="*/ 8 w 8"/>
                <a:gd name="T23" fmla="*/ 6 h 21"/>
                <a:gd name="T24" fmla="*/ 11 w 8"/>
                <a:gd name="T25" fmla="*/ 0 h 21"/>
                <a:gd name="T26" fmla="*/ 11 w 8"/>
                <a:gd name="T27" fmla="*/ 0 h 21"/>
                <a:gd name="T28" fmla="*/ 11 w 8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21"/>
                <a:gd name="T47" fmla="*/ 8 w 8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21">
                  <a:moveTo>
                    <a:pt x="7" y="0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6"/>
                    <a:pt x="7" y="9"/>
                    <a:pt x="5" y="12"/>
                  </a:cubicBezTo>
                  <a:cubicBezTo>
                    <a:pt x="5" y="13"/>
                    <a:pt x="4" y="15"/>
                    <a:pt x="4" y="16"/>
                  </a:cubicBezTo>
                  <a:cubicBezTo>
                    <a:pt x="4" y="18"/>
                    <a:pt x="4" y="20"/>
                    <a:pt x="4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2" y="19"/>
                    <a:pt x="3" y="15"/>
                    <a:pt x="3" y="13"/>
                  </a:cubicBezTo>
                  <a:cubicBezTo>
                    <a:pt x="3" y="11"/>
                    <a:pt x="0" y="8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6"/>
                    <a:pt x="4" y="7"/>
                  </a:cubicBezTo>
                  <a:cubicBezTo>
                    <a:pt x="5" y="6"/>
                    <a:pt x="3" y="5"/>
                    <a:pt x="5" y="4"/>
                  </a:cubicBezTo>
                  <a:cubicBezTo>
                    <a:pt x="6" y="3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6" name="Freeform 11059" descr="© INSCALE GmbH, 05.05.2010&#10;http://www.presentationload.com/">
              <a:extLst>
                <a:ext uri="{FF2B5EF4-FFF2-40B4-BE49-F238E27FC236}">
                  <a16:creationId xmlns:a16="http://schemas.microsoft.com/office/drawing/2014/main" id="{282AFAA6-B541-5D43-BA9D-2FFA2C38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915"/>
              <a:ext cx="54" cy="36"/>
            </a:xfrm>
            <a:custGeom>
              <a:avLst/>
              <a:gdLst>
                <a:gd name="T0" fmla="*/ 29 w 35"/>
                <a:gd name="T1" fmla="*/ 6 h 23"/>
                <a:gd name="T2" fmla="*/ 29 w 35"/>
                <a:gd name="T3" fmla="*/ 8 h 23"/>
                <a:gd name="T4" fmla="*/ 29 w 35"/>
                <a:gd name="T5" fmla="*/ 9 h 23"/>
                <a:gd name="T6" fmla="*/ 29 w 35"/>
                <a:gd name="T7" fmla="*/ 11 h 23"/>
                <a:gd name="T8" fmla="*/ 29 w 35"/>
                <a:gd name="T9" fmla="*/ 13 h 23"/>
                <a:gd name="T10" fmla="*/ 31 w 35"/>
                <a:gd name="T11" fmla="*/ 13 h 23"/>
                <a:gd name="T12" fmla="*/ 31 w 35"/>
                <a:gd name="T13" fmla="*/ 13 h 23"/>
                <a:gd name="T14" fmla="*/ 31 w 35"/>
                <a:gd name="T15" fmla="*/ 13 h 23"/>
                <a:gd name="T16" fmla="*/ 32 w 35"/>
                <a:gd name="T17" fmla="*/ 14 h 23"/>
                <a:gd name="T18" fmla="*/ 32 w 35"/>
                <a:gd name="T19" fmla="*/ 16 h 23"/>
                <a:gd name="T20" fmla="*/ 32 w 35"/>
                <a:gd name="T21" fmla="*/ 17 h 23"/>
                <a:gd name="T22" fmla="*/ 34 w 35"/>
                <a:gd name="T23" fmla="*/ 17 h 23"/>
                <a:gd name="T24" fmla="*/ 34 w 35"/>
                <a:gd name="T25" fmla="*/ 17 h 23"/>
                <a:gd name="T26" fmla="*/ 35 w 35"/>
                <a:gd name="T27" fmla="*/ 17 h 23"/>
                <a:gd name="T28" fmla="*/ 35 w 35"/>
                <a:gd name="T29" fmla="*/ 19 h 23"/>
                <a:gd name="T30" fmla="*/ 35 w 35"/>
                <a:gd name="T31" fmla="*/ 19 h 23"/>
                <a:gd name="T32" fmla="*/ 37 w 35"/>
                <a:gd name="T33" fmla="*/ 19 h 23"/>
                <a:gd name="T34" fmla="*/ 37 w 35"/>
                <a:gd name="T35" fmla="*/ 19 h 23"/>
                <a:gd name="T36" fmla="*/ 37 w 35"/>
                <a:gd name="T37" fmla="*/ 19 h 23"/>
                <a:gd name="T38" fmla="*/ 37 w 35"/>
                <a:gd name="T39" fmla="*/ 19 h 23"/>
                <a:gd name="T40" fmla="*/ 39 w 35"/>
                <a:gd name="T41" fmla="*/ 19 h 23"/>
                <a:gd name="T42" fmla="*/ 39 w 35"/>
                <a:gd name="T43" fmla="*/ 19 h 23"/>
                <a:gd name="T44" fmla="*/ 39 w 35"/>
                <a:gd name="T45" fmla="*/ 19 h 23"/>
                <a:gd name="T46" fmla="*/ 40 w 35"/>
                <a:gd name="T47" fmla="*/ 19 h 23"/>
                <a:gd name="T48" fmla="*/ 40 w 35"/>
                <a:gd name="T49" fmla="*/ 19 h 23"/>
                <a:gd name="T50" fmla="*/ 40 w 35"/>
                <a:gd name="T51" fmla="*/ 19 h 23"/>
                <a:gd name="T52" fmla="*/ 42 w 35"/>
                <a:gd name="T53" fmla="*/ 19 h 23"/>
                <a:gd name="T54" fmla="*/ 42 w 35"/>
                <a:gd name="T55" fmla="*/ 17 h 23"/>
                <a:gd name="T56" fmla="*/ 43 w 35"/>
                <a:gd name="T57" fmla="*/ 19 h 23"/>
                <a:gd name="T58" fmla="*/ 43 w 35"/>
                <a:gd name="T59" fmla="*/ 19 h 23"/>
                <a:gd name="T60" fmla="*/ 43 w 35"/>
                <a:gd name="T61" fmla="*/ 19 h 23"/>
                <a:gd name="T62" fmla="*/ 45 w 35"/>
                <a:gd name="T63" fmla="*/ 19 h 23"/>
                <a:gd name="T64" fmla="*/ 45 w 35"/>
                <a:gd name="T65" fmla="*/ 19 h 23"/>
                <a:gd name="T66" fmla="*/ 46 w 35"/>
                <a:gd name="T67" fmla="*/ 19 h 23"/>
                <a:gd name="T68" fmla="*/ 46 w 35"/>
                <a:gd name="T69" fmla="*/ 19 h 23"/>
                <a:gd name="T70" fmla="*/ 46 w 35"/>
                <a:gd name="T71" fmla="*/ 20 h 23"/>
                <a:gd name="T72" fmla="*/ 46 w 35"/>
                <a:gd name="T73" fmla="*/ 20 h 23"/>
                <a:gd name="T74" fmla="*/ 48 w 35"/>
                <a:gd name="T75" fmla="*/ 20 h 23"/>
                <a:gd name="T76" fmla="*/ 49 w 35"/>
                <a:gd name="T77" fmla="*/ 20 h 23"/>
                <a:gd name="T78" fmla="*/ 49 w 35"/>
                <a:gd name="T79" fmla="*/ 20 h 23"/>
                <a:gd name="T80" fmla="*/ 51 w 35"/>
                <a:gd name="T81" fmla="*/ 20 h 23"/>
                <a:gd name="T82" fmla="*/ 51 w 35"/>
                <a:gd name="T83" fmla="*/ 20 h 23"/>
                <a:gd name="T84" fmla="*/ 51 w 35"/>
                <a:gd name="T85" fmla="*/ 20 h 23"/>
                <a:gd name="T86" fmla="*/ 52 w 35"/>
                <a:gd name="T87" fmla="*/ 22 h 23"/>
                <a:gd name="T88" fmla="*/ 52 w 35"/>
                <a:gd name="T89" fmla="*/ 22 h 23"/>
                <a:gd name="T90" fmla="*/ 52 w 35"/>
                <a:gd name="T91" fmla="*/ 23 h 23"/>
                <a:gd name="T92" fmla="*/ 52 w 35"/>
                <a:gd name="T93" fmla="*/ 27 h 23"/>
                <a:gd name="T94" fmla="*/ 25 w 35"/>
                <a:gd name="T95" fmla="*/ 34 h 23"/>
                <a:gd name="T96" fmla="*/ 3 w 35"/>
                <a:gd name="T97" fmla="*/ 28 h 23"/>
                <a:gd name="T98" fmla="*/ 2 w 35"/>
                <a:gd name="T99" fmla="*/ 19 h 23"/>
                <a:gd name="T100" fmla="*/ 2 w 35"/>
                <a:gd name="T101" fmla="*/ 14 h 23"/>
                <a:gd name="T102" fmla="*/ 2 w 35"/>
                <a:gd name="T103" fmla="*/ 13 h 23"/>
                <a:gd name="T104" fmla="*/ 5 w 35"/>
                <a:gd name="T105" fmla="*/ 6 h 23"/>
                <a:gd name="T106" fmla="*/ 9 w 35"/>
                <a:gd name="T107" fmla="*/ 3 h 23"/>
                <a:gd name="T108" fmla="*/ 12 w 35"/>
                <a:gd name="T109" fmla="*/ 2 h 23"/>
                <a:gd name="T110" fmla="*/ 14 w 35"/>
                <a:gd name="T111" fmla="*/ 2 h 23"/>
                <a:gd name="T112" fmla="*/ 14 w 35"/>
                <a:gd name="T113" fmla="*/ 2 h 23"/>
                <a:gd name="T114" fmla="*/ 17 w 35"/>
                <a:gd name="T115" fmla="*/ 2 h 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23"/>
                <a:gd name="T176" fmla="*/ 35 w 35"/>
                <a:gd name="T177" fmla="*/ 23 h 2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23">
                  <a:moveTo>
                    <a:pt x="11" y="1"/>
                  </a:moveTo>
                  <a:cubicBezTo>
                    <a:pt x="13" y="1"/>
                    <a:pt x="17" y="2"/>
                    <a:pt x="18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1"/>
                    <a:pt x="24" y="11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7" y="11"/>
                    <a:pt x="28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4"/>
                    <a:pt x="35" y="15"/>
                    <a:pt x="34" y="15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5" y="17"/>
                    <a:pt x="35" y="18"/>
                  </a:cubicBezTo>
                  <a:cubicBezTo>
                    <a:pt x="34" y="19"/>
                    <a:pt x="34" y="21"/>
                    <a:pt x="34" y="23"/>
                  </a:cubicBezTo>
                  <a:cubicBezTo>
                    <a:pt x="28" y="22"/>
                    <a:pt x="22" y="22"/>
                    <a:pt x="16" y="22"/>
                  </a:cubicBezTo>
                  <a:cubicBezTo>
                    <a:pt x="12" y="21"/>
                    <a:pt x="9" y="21"/>
                    <a:pt x="5" y="21"/>
                  </a:cubicBezTo>
                  <a:cubicBezTo>
                    <a:pt x="3" y="21"/>
                    <a:pt x="0" y="21"/>
                    <a:pt x="1" y="19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6"/>
                    <a:pt x="1" y="13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0"/>
                  </a:cubicBezTo>
                  <a:cubicBezTo>
                    <a:pt x="10" y="0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7" name="Freeform 11060" descr="© INSCALE GmbH, 05.05.2010&#10;http://www.presentationload.com/">
              <a:extLst>
                <a:ext uri="{FF2B5EF4-FFF2-40B4-BE49-F238E27FC236}">
                  <a16:creationId xmlns:a16="http://schemas.microsoft.com/office/drawing/2014/main" id="{473B1947-1F78-4A4A-B38A-6B127FCB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18"/>
              <a:ext cx="1" cy="2"/>
            </a:xfrm>
            <a:custGeom>
              <a:avLst/>
              <a:gdLst>
                <a:gd name="T0" fmla="*/ 0 w 1"/>
                <a:gd name="T1" fmla="*/ 2 h 1"/>
                <a:gd name="T2" fmla="*/ 0 w 1"/>
                <a:gd name="T3" fmla="*/ 0 h 1"/>
                <a:gd name="T4" fmla="*/ 0 w 1"/>
                <a:gd name="T5" fmla="*/ 2 h 1"/>
                <a:gd name="T6" fmla="*/ 0 w 1"/>
                <a:gd name="T7" fmla="*/ 2 h 1"/>
                <a:gd name="T8" fmla="*/ 0 w 1"/>
                <a:gd name="T9" fmla="*/ 2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8" name="Freeform 11061" descr="© INSCALE GmbH, 05.05.2010&#10;http://www.presentationload.com/">
              <a:extLst>
                <a:ext uri="{FF2B5EF4-FFF2-40B4-BE49-F238E27FC236}">
                  <a16:creationId xmlns:a16="http://schemas.microsoft.com/office/drawing/2014/main" id="{28833F90-C736-A740-A21E-57DEB1B4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920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9" name="Freeform 11063" descr="© INSCALE GmbH, 05.05.2010&#10;http://www.presentationload.com/">
              <a:extLst>
                <a:ext uri="{FF2B5EF4-FFF2-40B4-BE49-F238E27FC236}">
                  <a16:creationId xmlns:a16="http://schemas.microsoft.com/office/drawing/2014/main" id="{5DAF64D8-37F1-4C49-BCE0-5E5CB43DB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922"/>
              <a:ext cx="8" cy="4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3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0"/>
                  </a:moveTo>
                  <a:cubicBezTo>
                    <a:pt x="5" y="2"/>
                    <a:pt x="0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00" name="Freeform 11069" descr="© INSCALE GmbH, 05.05.2010&#10;http://www.presentationload.com/">
            <a:extLst>
              <a:ext uri="{FF2B5EF4-FFF2-40B4-BE49-F238E27FC236}">
                <a16:creationId xmlns:a16="http://schemas.microsoft.com/office/drawing/2014/main" id="{5069C042-9194-D04B-853E-16393BCC5195}"/>
              </a:ext>
            </a:extLst>
          </p:cNvPr>
          <p:cNvSpPr>
            <a:spLocks/>
          </p:cNvSpPr>
          <p:nvPr/>
        </p:nvSpPr>
        <p:spPr bwMode="auto">
          <a:xfrm>
            <a:off x="5818247" y="3842809"/>
            <a:ext cx="89646" cy="70607"/>
          </a:xfrm>
          <a:custGeom>
            <a:avLst/>
            <a:gdLst>
              <a:gd name="T0" fmla="*/ 57 w 45"/>
              <a:gd name="T1" fmla="*/ 2 h 36"/>
              <a:gd name="T2" fmla="*/ 58 w 45"/>
              <a:gd name="T3" fmla="*/ 8 h 36"/>
              <a:gd name="T4" fmla="*/ 60 w 45"/>
              <a:gd name="T5" fmla="*/ 11 h 36"/>
              <a:gd name="T6" fmla="*/ 63 w 45"/>
              <a:gd name="T7" fmla="*/ 16 h 36"/>
              <a:gd name="T8" fmla="*/ 64 w 45"/>
              <a:gd name="T9" fmla="*/ 31 h 36"/>
              <a:gd name="T10" fmla="*/ 69 w 45"/>
              <a:gd name="T11" fmla="*/ 37 h 36"/>
              <a:gd name="T12" fmla="*/ 64 w 45"/>
              <a:gd name="T13" fmla="*/ 50 h 36"/>
              <a:gd name="T14" fmla="*/ 44 w 45"/>
              <a:gd name="T15" fmla="*/ 51 h 36"/>
              <a:gd name="T16" fmla="*/ 40 w 45"/>
              <a:gd name="T17" fmla="*/ 56 h 36"/>
              <a:gd name="T18" fmla="*/ 15 w 45"/>
              <a:gd name="T19" fmla="*/ 56 h 36"/>
              <a:gd name="T20" fmla="*/ 15 w 45"/>
              <a:gd name="T21" fmla="*/ 33 h 36"/>
              <a:gd name="T22" fmla="*/ 14 w 45"/>
              <a:gd name="T23" fmla="*/ 28 h 36"/>
              <a:gd name="T24" fmla="*/ 11 w 45"/>
              <a:gd name="T25" fmla="*/ 25 h 36"/>
              <a:gd name="T26" fmla="*/ 0 w 45"/>
              <a:gd name="T27" fmla="*/ 23 h 36"/>
              <a:gd name="T28" fmla="*/ 3 w 45"/>
              <a:gd name="T29" fmla="*/ 12 h 36"/>
              <a:gd name="T30" fmla="*/ 6 w 45"/>
              <a:gd name="T31" fmla="*/ 9 h 36"/>
              <a:gd name="T32" fmla="*/ 9 w 45"/>
              <a:gd name="T33" fmla="*/ 3 h 36"/>
              <a:gd name="T34" fmla="*/ 26 w 45"/>
              <a:gd name="T35" fmla="*/ 2 h 36"/>
              <a:gd name="T36" fmla="*/ 57 w 45"/>
              <a:gd name="T37" fmla="*/ 2 h 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5"/>
              <a:gd name="T58" fmla="*/ 0 h 36"/>
              <a:gd name="T59" fmla="*/ 45 w 45"/>
              <a:gd name="T60" fmla="*/ 36 h 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5" h="36">
                <a:moveTo>
                  <a:pt x="37" y="1"/>
                </a:moveTo>
                <a:cubicBezTo>
                  <a:pt x="36" y="3"/>
                  <a:pt x="37" y="4"/>
                  <a:pt x="38" y="5"/>
                </a:cubicBezTo>
                <a:cubicBezTo>
                  <a:pt x="38" y="6"/>
                  <a:pt x="38" y="7"/>
                  <a:pt x="39" y="7"/>
                </a:cubicBezTo>
                <a:cubicBezTo>
                  <a:pt x="39" y="8"/>
                  <a:pt x="40" y="9"/>
                  <a:pt x="41" y="10"/>
                </a:cubicBezTo>
                <a:cubicBezTo>
                  <a:pt x="42" y="13"/>
                  <a:pt x="40" y="17"/>
                  <a:pt x="42" y="20"/>
                </a:cubicBezTo>
                <a:cubicBezTo>
                  <a:pt x="42" y="21"/>
                  <a:pt x="44" y="22"/>
                  <a:pt x="45" y="24"/>
                </a:cubicBezTo>
                <a:cubicBezTo>
                  <a:pt x="45" y="25"/>
                  <a:pt x="43" y="31"/>
                  <a:pt x="42" y="32"/>
                </a:cubicBezTo>
                <a:cubicBezTo>
                  <a:pt x="40" y="34"/>
                  <a:pt x="33" y="33"/>
                  <a:pt x="29" y="33"/>
                </a:cubicBezTo>
                <a:cubicBezTo>
                  <a:pt x="27" y="33"/>
                  <a:pt x="26" y="33"/>
                  <a:pt x="26" y="36"/>
                </a:cubicBezTo>
                <a:cubicBezTo>
                  <a:pt x="21" y="36"/>
                  <a:pt x="16" y="36"/>
                  <a:pt x="10" y="36"/>
                </a:cubicBezTo>
                <a:cubicBezTo>
                  <a:pt x="10" y="31"/>
                  <a:pt x="11" y="25"/>
                  <a:pt x="10" y="21"/>
                </a:cubicBezTo>
                <a:cubicBezTo>
                  <a:pt x="10" y="19"/>
                  <a:pt x="11" y="18"/>
                  <a:pt x="9" y="18"/>
                </a:cubicBezTo>
                <a:cubicBezTo>
                  <a:pt x="7" y="18"/>
                  <a:pt x="7" y="18"/>
                  <a:pt x="7" y="16"/>
                </a:cubicBezTo>
                <a:cubicBezTo>
                  <a:pt x="7" y="14"/>
                  <a:pt x="2" y="15"/>
                  <a:pt x="0" y="15"/>
                </a:cubicBezTo>
                <a:cubicBezTo>
                  <a:pt x="0" y="13"/>
                  <a:pt x="1" y="10"/>
                  <a:pt x="2" y="8"/>
                </a:cubicBezTo>
                <a:cubicBezTo>
                  <a:pt x="3" y="8"/>
                  <a:pt x="4" y="6"/>
                  <a:pt x="4" y="6"/>
                </a:cubicBezTo>
                <a:cubicBezTo>
                  <a:pt x="4" y="4"/>
                  <a:pt x="4" y="3"/>
                  <a:pt x="6" y="2"/>
                </a:cubicBezTo>
                <a:cubicBezTo>
                  <a:pt x="8" y="0"/>
                  <a:pt x="13" y="1"/>
                  <a:pt x="17" y="1"/>
                </a:cubicBezTo>
                <a:cubicBezTo>
                  <a:pt x="23" y="1"/>
                  <a:pt x="30" y="1"/>
                  <a:pt x="3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1" name="Freeform 11070" descr="© INSCALE GmbH, 05.05.2010&#10;http://www.presentationload.com/">
            <a:extLst>
              <a:ext uri="{FF2B5EF4-FFF2-40B4-BE49-F238E27FC236}">
                <a16:creationId xmlns:a16="http://schemas.microsoft.com/office/drawing/2014/main" id="{8374ABCC-1A76-E448-A027-0B9CA6924699}"/>
              </a:ext>
            </a:extLst>
          </p:cNvPr>
          <p:cNvSpPr>
            <a:spLocks/>
          </p:cNvSpPr>
          <p:nvPr/>
        </p:nvSpPr>
        <p:spPr bwMode="auto">
          <a:xfrm>
            <a:off x="5566200" y="3844069"/>
            <a:ext cx="61063" cy="113476"/>
          </a:xfrm>
          <a:custGeom>
            <a:avLst/>
            <a:gdLst>
              <a:gd name="T0" fmla="*/ 47 w 30"/>
              <a:gd name="T1" fmla="*/ 2 h 58"/>
              <a:gd name="T2" fmla="*/ 38 w 30"/>
              <a:gd name="T3" fmla="*/ 8 h 58"/>
              <a:gd name="T4" fmla="*/ 36 w 30"/>
              <a:gd name="T5" fmla="*/ 8 h 58"/>
              <a:gd name="T6" fmla="*/ 34 w 30"/>
              <a:gd name="T7" fmla="*/ 11 h 58"/>
              <a:gd name="T8" fmla="*/ 33 w 30"/>
              <a:gd name="T9" fmla="*/ 20 h 58"/>
              <a:gd name="T10" fmla="*/ 34 w 30"/>
              <a:gd name="T11" fmla="*/ 34 h 58"/>
              <a:gd name="T12" fmla="*/ 39 w 30"/>
              <a:gd name="T13" fmla="*/ 51 h 58"/>
              <a:gd name="T14" fmla="*/ 47 w 30"/>
              <a:gd name="T15" fmla="*/ 65 h 58"/>
              <a:gd name="T16" fmla="*/ 42 w 30"/>
              <a:gd name="T17" fmla="*/ 67 h 58"/>
              <a:gd name="T18" fmla="*/ 36 w 30"/>
              <a:gd name="T19" fmla="*/ 78 h 58"/>
              <a:gd name="T20" fmla="*/ 36 w 30"/>
              <a:gd name="T21" fmla="*/ 78 h 58"/>
              <a:gd name="T22" fmla="*/ 31 w 30"/>
              <a:gd name="T23" fmla="*/ 79 h 58"/>
              <a:gd name="T24" fmla="*/ 34 w 30"/>
              <a:gd name="T25" fmla="*/ 79 h 58"/>
              <a:gd name="T26" fmla="*/ 34 w 30"/>
              <a:gd name="T27" fmla="*/ 82 h 58"/>
              <a:gd name="T28" fmla="*/ 30 w 30"/>
              <a:gd name="T29" fmla="*/ 84 h 58"/>
              <a:gd name="T30" fmla="*/ 22 w 30"/>
              <a:gd name="T31" fmla="*/ 85 h 58"/>
              <a:gd name="T32" fmla="*/ 30 w 30"/>
              <a:gd name="T33" fmla="*/ 85 h 58"/>
              <a:gd name="T34" fmla="*/ 11 w 30"/>
              <a:gd name="T35" fmla="*/ 90 h 58"/>
              <a:gd name="T36" fmla="*/ 19 w 30"/>
              <a:gd name="T37" fmla="*/ 85 h 58"/>
              <a:gd name="T38" fmla="*/ 17 w 30"/>
              <a:gd name="T39" fmla="*/ 85 h 58"/>
              <a:gd name="T40" fmla="*/ 20 w 30"/>
              <a:gd name="T41" fmla="*/ 84 h 58"/>
              <a:gd name="T42" fmla="*/ 22 w 30"/>
              <a:gd name="T43" fmla="*/ 84 h 58"/>
              <a:gd name="T44" fmla="*/ 22 w 30"/>
              <a:gd name="T45" fmla="*/ 79 h 58"/>
              <a:gd name="T46" fmla="*/ 20 w 30"/>
              <a:gd name="T47" fmla="*/ 81 h 58"/>
              <a:gd name="T48" fmla="*/ 24 w 30"/>
              <a:gd name="T49" fmla="*/ 74 h 58"/>
              <a:gd name="T50" fmla="*/ 28 w 30"/>
              <a:gd name="T51" fmla="*/ 70 h 58"/>
              <a:gd name="T52" fmla="*/ 19 w 30"/>
              <a:gd name="T53" fmla="*/ 59 h 58"/>
              <a:gd name="T54" fmla="*/ 22 w 30"/>
              <a:gd name="T55" fmla="*/ 54 h 58"/>
              <a:gd name="T56" fmla="*/ 24 w 30"/>
              <a:gd name="T57" fmla="*/ 50 h 58"/>
              <a:gd name="T58" fmla="*/ 20 w 30"/>
              <a:gd name="T59" fmla="*/ 39 h 58"/>
              <a:gd name="T60" fmla="*/ 19 w 30"/>
              <a:gd name="T61" fmla="*/ 37 h 58"/>
              <a:gd name="T62" fmla="*/ 17 w 30"/>
              <a:gd name="T63" fmla="*/ 37 h 58"/>
              <a:gd name="T64" fmla="*/ 17 w 30"/>
              <a:gd name="T65" fmla="*/ 37 h 58"/>
              <a:gd name="T66" fmla="*/ 16 w 30"/>
              <a:gd name="T67" fmla="*/ 36 h 58"/>
              <a:gd name="T68" fmla="*/ 14 w 30"/>
              <a:gd name="T69" fmla="*/ 34 h 58"/>
              <a:gd name="T70" fmla="*/ 13 w 30"/>
              <a:gd name="T71" fmla="*/ 33 h 58"/>
              <a:gd name="T72" fmla="*/ 11 w 30"/>
              <a:gd name="T73" fmla="*/ 31 h 58"/>
              <a:gd name="T74" fmla="*/ 2 w 30"/>
              <a:gd name="T75" fmla="*/ 17 h 58"/>
              <a:gd name="T76" fmla="*/ 5 w 30"/>
              <a:gd name="T77" fmla="*/ 0 h 58"/>
              <a:gd name="T78" fmla="*/ 47 w 30"/>
              <a:gd name="T79" fmla="*/ 0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0"/>
              <a:gd name="T121" fmla="*/ 0 h 58"/>
              <a:gd name="T122" fmla="*/ 30 w 30"/>
              <a:gd name="T123" fmla="*/ 58 h 5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0" h="58">
                <a:moveTo>
                  <a:pt x="30" y="0"/>
                </a:moveTo>
                <a:cubicBezTo>
                  <a:pt x="30" y="0"/>
                  <a:pt x="30" y="1"/>
                  <a:pt x="30" y="1"/>
                </a:cubicBezTo>
                <a:cubicBezTo>
                  <a:pt x="28" y="2"/>
                  <a:pt x="26" y="4"/>
                  <a:pt x="26" y="3"/>
                </a:cubicBezTo>
                <a:cubicBezTo>
                  <a:pt x="25" y="4"/>
                  <a:pt x="25" y="4"/>
                  <a:pt x="24" y="5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5"/>
                  <a:pt x="23" y="5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2" y="8"/>
                </a:cubicBezTo>
                <a:cubicBezTo>
                  <a:pt x="23" y="9"/>
                  <a:pt x="20" y="11"/>
                  <a:pt x="21" y="13"/>
                </a:cubicBezTo>
                <a:cubicBezTo>
                  <a:pt x="22" y="15"/>
                  <a:pt x="21" y="15"/>
                  <a:pt x="21" y="17"/>
                </a:cubicBezTo>
                <a:cubicBezTo>
                  <a:pt x="21" y="19"/>
                  <a:pt x="20" y="22"/>
                  <a:pt x="22" y="22"/>
                </a:cubicBezTo>
                <a:cubicBezTo>
                  <a:pt x="25" y="22"/>
                  <a:pt x="23" y="28"/>
                  <a:pt x="24" y="30"/>
                </a:cubicBezTo>
                <a:cubicBezTo>
                  <a:pt x="24" y="30"/>
                  <a:pt x="25" y="32"/>
                  <a:pt x="25" y="33"/>
                </a:cubicBezTo>
                <a:cubicBezTo>
                  <a:pt x="26" y="35"/>
                  <a:pt x="27" y="35"/>
                  <a:pt x="28" y="36"/>
                </a:cubicBezTo>
                <a:cubicBezTo>
                  <a:pt x="30" y="38"/>
                  <a:pt x="30" y="40"/>
                  <a:pt x="30" y="42"/>
                </a:cubicBezTo>
                <a:cubicBezTo>
                  <a:pt x="30" y="43"/>
                  <a:pt x="29" y="47"/>
                  <a:pt x="28" y="46"/>
                </a:cubicBezTo>
                <a:cubicBezTo>
                  <a:pt x="28" y="46"/>
                  <a:pt x="28" y="44"/>
                  <a:pt x="27" y="43"/>
                </a:cubicBezTo>
                <a:cubicBezTo>
                  <a:pt x="28" y="45"/>
                  <a:pt x="28" y="48"/>
                  <a:pt x="26" y="48"/>
                </a:cubicBezTo>
                <a:cubicBezTo>
                  <a:pt x="26" y="47"/>
                  <a:pt x="24" y="49"/>
                  <a:pt x="23" y="50"/>
                </a:cubicBezTo>
                <a:cubicBezTo>
                  <a:pt x="23" y="50"/>
                  <a:pt x="23" y="50"/>
                  <a:pt x="22" y="49"/>
                </a:cubicBezTo>
                <a:cubicBezTo>
                  <a:pt x="22" y="49"/>
                  <a:pt x="23" y="50"/>
                  <a:pt x="23" y="50"/>
                </a:cubicBezTo>
                <a:cubicBezTo>
                  <a:pt x="22" y="50"/>
                  <a:pt x="22" y="50"/>
                  <a:pt x="21" y="50"/>
                </a:cubicBezTo>
                <a:cubicBezTo>
                  <a:pt x="21" y="50"/>
                  <a:pt x="20" y="50"/>
                  <a:pt x="20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21" y="50"/>
                  <a:pt x="21" y="51"/>
                  <a:pt x="22" y="51"/>
                </a:cubicBezTo>
                <a:cubicBezTo>
                  <a:pt x="22" y="51"/>
                  <a:pt x="23" y="51"/>
                  <a:pt x="23" y="51"/>
                </a:cubicBezTo>
                <a:cubicBezTo>
                  <a:pt x="24" y="51"/>
                  <a:pt x="24" y="53"/>
                  <a:pt x="22" y="53"/>
                </a:cubicBezTo>
                <a:cubicBezTo>
                  <a:pt x="22" y="53"/>
                  <a:pt x="22" y="53"/>
                  <a:pt x="21" y="53"/>
                </a:cubicBezTo>
                <a:cubicBezTo>
                  <a:pt x="21" y="53"/>
                  <a:pt x="20" y="53"/>
                  <a:pt x="19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8" y="54"/>
                  <a:pt x="16" y="55"/>
                  <a:pt x="14" y="55"/>
                </a:cubicBezTo>
                <a:cubicBezTo>
                  <a:pt x="15" y="56"/>
                  <a:pt x="19" y="55"/>
                  <a:pt x="21" y="54"/>
                </a:cubicBezTo>
                <a:cubicBezTo>
                  <a:pt x="20" y="55"/>
                  <a:pt x="20" y="55"/>
                  <a:pt x="19" y="55"/>
                </a:cubicBezTo>
                <a:cubicBezTo>
                  <a:pt x="17" y="56"/>
                  <a:pt x="14" y="57"/>
                  <a:pt x="12" y="57"/>
                </a:cubicBezTo>
                <a:cubicBezTo>
                  <a:pt x="10" y="57"/>
                  <a:pt x="9" y="58"/>
                  <a:pt x="7" y="58"/>
                </a:cubicBezTo>
                <a:cubicBezTo>
                  <a:pt x="8" y="58"/>
                  <a:pt x="10" y="57"/>
                  <a:pt x="11" y="57"/>
                </a:cubicBezTo>
                <a:cubicBezTo>
                  <a:pt x="12" y="57"/>
                  <a:pt x="13" y="56"/>
                  <a:pt x="12" y="55"/>
                </a:cubicBezTo>
                <a:cubicBezTo>
                  <a:pt x="12" y="55"/>
                  <a:pt x="12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0" y="55"/>
                  <a:pt x="10" y="55"/>
                </a:cubicBezTo>
                <a:cubicBezTo>
                  <a:pt x="9" y="54"/>
                  <a:pt x="12" y="55"/>
                  <a:pt x="13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4"/>
                  <a:pt x="13" y="54"/>
                  <a:pt x="14" y="54"/>
                </a:cubicBezTo>
                <a:cubicBezTo>
                  <a:pt x="14" y="54"/>
                  <a:pt x="13" y="54"/>
                  <a:pt x="13" y="54"/>
                </a:cubicBezTo>
                <a:cubicBezTo>
                  <a:pt x="14" y="53"/>
                  <a:pt x="15" y="52"/>
                  <a:pt x="14" y="51"/>
                </a:cubicBezTo>
                <a:cubicBezTo>
                  <a:pt x="14" y="51"/>
                  <a:pt x="15" y="51"/>
                  <a:pt x="14" y="50"/>
                </a:cubicBezTo>
                <a:cubicBezTo>
                  <a:pt x="14" y="51"/>
                  <a:pt x="14" y="51"/>
                  <a:pt x="13" y="52"/>
                </a:cubicBezTo>
                <a:cubicBezTo>
                  <a:pt x="13" y="51"/>
                  <a:pt x="14" y="48"/>
                  <a:pt x="15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48"/>
                  <a:pt x="16" y="48"/>
                  <a:pt x="16" y="47"/>
                </a:cubicBezTo>
                <a:cubicBezTo>
                  <a:pt x="18" y="47"/>
                  <a:pt x="19" y="46"/>
                  <a:pt x="18" y="45"/>
                </a:cubicBezTo>
                <a:cubicBezTo>
                  <a:pt x="17" y="43"/>
                  <a:pt x="16" y="44"/>
                  <a:pt x="15" y="43"/>
                </a:cubicBezTo>
                <a:cubicBezTo>
                  <a:pt x="13" y="43"/>
                  <a:pt x="12" y="40"/>
                  <a:pt x="12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7"/>
                  <a:pt x="13" y="36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5" y="34"/>
                  <a:pt x="15" y="33"/>
                  <a:pt x="15" y="32"/>
                </a:cubicBezTo>
                <a:cubicBezTo>
                  <a:pt x="16" y="30"/>
                  <a:pt x="16" y="27"/>
                  <a:pt x="14" y="26"/>
                </a:cubicBezTo>
                <a:cubicBezTo>
                  <a:pt x="14" y="26"/>
                  <a:pt x="14" y="25"/>
                  <a:pt x="13" y="25"/>
                </a:cubicBezTo>
                <a:cubicBezTo>
                  <a:pt x="13" y="25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3"/>
                  <a:pt x="10" y="23"/>
                  <a:pt x="10" y="23"/>
                </a:cubicBezTo>
                <a:cubicBezTo>
                  <a:pt x="10" y="23"/>
                  <a:pt x="10" y="23"/>
                  <a:pt x="9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8" y="21"/>
                  <a:pt x="8" y="21"/>
                </a:cubicBezTo>
                <a:cubicBezTo>
                  <a:pt x="8" y="21"/>
                  <a:pt x="7" y="21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6" y="18"/>
                  <a:pt x="6" y="17"/>
                </a:cubicBezTo>
                <a:cubicBezTo>
                  <a:pt x="4" y="15"/>
                  <a:pt x="2" y="14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8"/>
                  <a:pt x="5" y="4"/>
                  <a:pt x="3" y="0"/>
                </a:cubicBezTo>
                <a:cubicBezTo>
                  <a:pt x="12" y="0"/>
                  <a:pt x="21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2" name="Freeform 11071" descr="© INSCALE GmbH, 05.05.2010&#10;http://www.presentationload.com/">
            <a:extLst>
              <a:ext uri="{FF2B5EF4-FFF2-40B4-BE49-F238E27FC236}">
                <a16:creationId xmlns:a16="http://schemas.microsoft.com/office/drawing/2014/main" id="{F83EB47D-4190-CE4B-9B72-7F238170BCA6}"/>
              </a:ext>
            </a:extLst>
          </p:cNvPr>
          <p:cNvSpPr>
            <a:spLocks/>
          </p:cNvSpPr>
          <p:nvPr/>
        </p:nvSpPr>
        <p:spPr bwMode="auto">
          <a:xfrm>
            <a:off x="5606476" y="3842808"/>
            <a:ext cx="66260" cy="104651"/>
          </a:xfrm>
          <a:custGeom>
            <a:avLst/>
            <a:gdLst>
              <a:gd name="T0" fmla="*/ 49 w 33"/>
              <a:gd name="T1" fmla="*/ 42 h 54"/>
              <a:gd name="T2" fmla="*/ 49 w 33"/>
              <a:gd name="T3" fmla="*/ 75 h 54"/>
              <a:gd name="T4" fmla="*/ 48 w 33"/>
              <a:gd name="T5" fmla="*/ 75 h 54"/>
              <a:gd name="T6" fmla="*/ 40 w 33"/>
              <a:gd name="T7" fmla="*/ 75 h 54"/>
              <a:gd name="T8" fmla="*/ 40 w 33"/>
              <a:gd name="T9" fmla="*/ 75 h 54"/>
              <a:gd name="T10" fmla="*/ 34 w 33"/>
              <a:gd name="T11" fmla="*/ 77 h 54"/>
              <a:gd name="T12" fmla="*/ 32 w 33"/>
              <a:gd name="T13" fmla="*/ 77 h 54"/>
              <a:gd name="T14" fmla="*/ 28 w 33"/>
              <a:gd name="T15" fmla="*/ 77 h 54"/>
              <a:gd name="T16" fmla="*/ 23 w 33"/>
              <a:gd name="T17" fmla="*/ 78 h 54"/>
              <a:gd name="T18" fmla="*/ 23 w 33"/>
              <a:gd name="T19" fmla="*/ 78 h 54"/>
              <a:gd name="T20" fmla="*/ 12 w 33"/>
              <a:gd name="T21" fmla="*/ 83 h 54"/>
              <a:gd name="T22" fmla="*/ 12 w 33"/>
              <a:gd name="T23" fmla="*/ 80 h 54"/>
              <a:gd name="T24" fmla="*/ 15 w 33"/>
              <a:gd name="T25" fmla="*/ 80 h 54"/>
              <a:gd name="T26" fmla="*/ 23 w 33"/>
              <a:gd name="T27" fmla="*/ 75 h 54"/>
              <a:gd name="T28" fmla="*/ 40 w 33"/>
              <a:gd name="T29" fmla="*/ 71 h 54"/>
              <a:gd name="T30" fmla="*/ 42 w 33"/>
              <a:gd name="T31" fmla="*/ 71 h 54"/>
              <a:gd name="T32" fmla="*/ 36 w 33"/>
              <a:gd name="T33" fmla="*/ 68 h 54"/>
              <a:gd name="T34" fmla="*/ 31 w 33"/>
              <a:gd name="T35" fmla="*/ 60 h 54"/>
              <a:gd name="T36" fmla="*/ 31 w 33"/>
              <a:gd name="T37" fmla="*/ 58 h 54"/>
              <a:gd name="T38" fmla="*/ 31 w 33"/>
              <a:gd name="T39" fmla="*/ 57 h 54"/>
              <a:gd name="T40" fmla="*/ 31 w 33"/>
              <a:gd name="T41" fmla="*/ 55 h 54"/>
              <a:gd name="T42" fmla="*/ 28 w 33"/>
              <a:gd name="T43" fmla="*/ 51 h 54"/>
              <a:gd name="T44" fmla="*/ 29 w 33"/>
              <a:gd name="T45" fmla="*/ 54 h 54"/>
              <a:gd name="T46" fmla="*/ 23 w 33"/>
              <a:gd name="T47" fmla="*/ 69 h 54"/>
              <a:gd name="T48" fmla="*/ 23 w 33"/>
              <a:gd name="T49" fmla="*/ 69 h 54"/>
              <a:gd name="T50" fmla="*/ 22 w 33"/>
              <a:gd name="T51" fmla="*/ 61 h 54"/>
              <a:gd name="T52" fmla="*/ 20 w 33"/>
              <a:gd name="T53" fmla="*/ 60 h 54"/>
              <a:gd name="T54" fmla="*/ 19 w 33"/>
              <a:gd name="T55" fmla="*/ 55 h 54"/>
              <a:gd name="T56" fmla="*/ 15 w 33"/>
              <a:gd name="T57" fmla="*/ 54 h 54"/>
              <a:gd name="T58" fmla="*/ 12 w 33"/>
              <a:gd name="T59" fmla="*/ 54 h 54"/>
              <a:gd name="T60" fmla="*/ 6 w 33"/>
              <a:gd name="T61" fmla="*/ 48 h 54"/>
              <a:gd name="T62" fmla="*/ 2 w 33"/>
              <a:gd name="T63" fmla="*/ 28 h 54"/>
              <a:gd name="T64" fmla="*/ 3 w 33"/>
              <a:gd name="T65" fmla="*/ 14 h 54"/>
              <a:gd name="T66" fmla="*/ 3 w 33"/>
              <a:gd name="T67" fmla="*/ 11 h 54"/>
              <a:gd name="T68" fmla="*/ 6 w 33"/>
              <a:gd name="T69" fmla="*/ 11 h 54"/>
              <a:gd name="T70" fmla="*/ 9 w 33"/>
              <a:gd name="T71" fmla="*/ 6 h 54"/>
              <a:gd name="T72" fmla="*/ 31 w 33"/>
              <a:gd name="T73" fmla="*/ 2 h 54"/>
              <a:gd name="T74" fmla="*/ 51 w 33"/>
              <a:gd name="T75" fmla="*/ 2 h 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54"/>
              <a:gd name="T116" fmla="*/ 33 w 33"/>
              <a:gd name="T117" fmla="*/ 54 h 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54">
                <a:moveTo>
                  <a:pt x="33" y="1"/>
                </a:moveTo>
                <a:cubicBezTo>
                  <a:pt x="33" y="10"/>
                  <a:pt x="32" y="18"/>
                  <a:pt x="32" y="27"/>
                </a:cubicBezTo>
                <a:cubicBezTo>
                  <a:pt x="32" y="32"/>
                  <a:pt x="32" y="37"/>
                  <a:pt x="32" y="42"/>
                </a:cubicBezTo>
                <a:cubicBezTo>
                  <a:pt x="32" y="44"/>
                  <a:pt x="32" y="47"/>
                  <a:pt x="32" y="49"/>
                </a:cubicBezTo>
                <a:cubicBezTo>
                  <a:pt x="32" y="49"/>
                  <a:pt x="32" y="49"/>
                  <a:pt x="3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0" y="49"/>
                  <a:pt x="29" y="49"/>
                  <a:pt x="28" y="49"/>
                </a:cubicBezTo>
                <a:cubicBezTo>
                  <a:pt x="28" y="49"/>
                  <a:pt x="27" y="49"/>
                  <a:pt x="26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49"/>
                  <a:pt x="26" y="49"/>
                  <a:pt x="26" y="49"/>
                </a:cubicBezTo>
                <a:cubicBezTo>
                  <a:pt x="25" y="49"/>
                  <a:pt x="24" y="49"/>
                  <a:pt x="23" y="49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0"/>
                  <a:pt x="22" y="50"/>
                  <a:pt x="21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0" y="50"/>
                  <a:pt x="20" y="50"/>
                  <a:pt x="19" y="50"/>
                </a:cubicBezTo>
                <a:cubicBezTo>
                  <a:pt x="19" y="50"/>
                  <a:pt x="18" y="50"/>
                  <a:pt x="18" y="50"/>
                </a:cubicBezTo>
                <a:cubicBezTo>
                  <a:pt x="18" y="50"/>
                  <a:pt x="17" y="51"/>
                  <a:pt x="17" y="50"/>
                </a:cubicBezTo>
                <a:cubicBezTo>
                  <a:pt x="17" y="51"/>
                  <a:pt x="16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3" y="52"/>
                  <a:pt x="11" y="52"/>
                  <a:pt x="9" y="53"/>
                </a:cubicBezTo>
                <a:cubicBezTo>
                  <a:pt x="9" y="53"/>
                  <a:pt x="9" y="53"/>
                  <a:pt x="8" y="54"/>
                </a:cubicBezTo>
                <a:cubicBezTo>
                  <a:pt x="8" y="53"/>
                  <a:pt x="7" y="52"/>
                  <a:pt x="7" y="52"/>
                </a:cubicBezTo>
                <a:cubicBezTo>
                  <a:pt x="8" y="52"/>
                  <a:pt x="8" y="52"/>
                  <a:pt x="8" y="52"/>
                </a:cubicBezTo>
                <a:cubicBezTo>
                  <a:pt x="9" y="52"/>
                  <a:pt x="9" y="51"/>
                  <a:pt x="9" y="51"/>
                </a:cubicBezTo>
                <a:cubicBezTo>
                  <a:pt x="9" y="51"/>
                  <a:pt x="9" y="51"/>
                  <a:pt x="10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2" y="51"/>
                  <a:pt x="13" y="49"/>
                  <a:pt x="15" y="49"/>
                </a:cubicBezTo>
                <a:cubicBezTo>
                  <a:pt x="19" y="50"/>
                  <a:pt x="21" y="48"/>
                  <a:pt x="23" y="45"/>
                </a:cubicBezTo>
                <a:cubicBezTo>
                  <a:pt x="24" y="44"/>
                  <a:pt x="24" y="46"/>
                  <a:pt x="26" y="46"/>
                </a:cubicBezTo>
                <a:cubicBezTo>
                  <a:pt x="26" y="46"/>
                  <a:pt x="26" y="46"/>
                  <a:pt x="27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26" y="46"/>
                  <a:pt x="26" y="46"/>
                  <a:pt x="26" y="45"/>
                </a:cubicBezTo>
                <a:cubicBezTo>
                  <a:pt x="25" y="45"/>
                  <a:pt x="24" y="45"/>
                  <a:pt x="23" y="44"/>
                </a:cubicBezTo>
                <a:cubicBezTo>
                  <a:pt x="21" y="43"/>
                  <a:pt x="18" y="41"/>
                  <a:pt x="19" y="39"/>
                </a:cubicBezTo>
                <a:cubicBezTo>
                  <a:pt x="19" y="39"/>
                  <a:pt x="19" y="39"/>
                  <a:pt x="20" y="39"/>
                </a:cubicBezTo>
                <a:cubicBezTo>
                  <a:pt x="20" y="39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19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4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6"/>
                  <a:pt x="19" y="37"/>
                  <a:pt x="18" y="38"/>
                </a:cubicBezTo>
                <a:cubicBezTo>
                  <a:pt x="17" y="40"/>
                  <a:pt x="16" y="43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5"/>
                  <a:pt x="15" y="45"/>
                  <a:pt x="14" y="45"/>
                </a:cubicBezTo>
                <a:cubicBezTo>
                  <a:pt x="13" y="45"/>
                  <a:pt x="13" y="41"/>
                  <a:pt x="14" y="40"/>
                </a:cubicBezTo>
                <a:cubicBezTo>
                  <a:pt x="14" y="40"/>
                  <a:pt x="14" y="40"/>
                  <a:pt x="14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39"/>
                  <a:pt x="12" y="38"/>
                </a:cubicBezTo>
                <a:cubicBezTo>
                  <a:pt x="12" y="38"/>
                  <a:pt x="13" y="37"/>
                  <a:pt x="12" y="36"/>
                </a:cubicBezTo>
                <a:cubicBezTo>
                  <a:pt x="12" y="37"/>
                  <a:pt x="12" y="37"/>
                  <a:pt x="11" y="37"/>
                </a:cubicBezTo>
                <a:cubicBezTo>
                  <a:pt x="11" y="36"/>
                  <a:pt x="11" y="35"/>
                  <a:pt x="10" y="35"/>
                </a:cubicBezTo>
                <a:cubicBezTo>
                  <a:pt x="9" y="35"/>
                  <a:pt x="9" y="35"/>
                  <a:pt x="8" y="34"/>
                </a:cubicBezTo>
                <a:cubicBezTo>
                  <a:pt x="9" y="35"/>
                  <a:pt x="9" y="35"/>
                  <a:pt x="8" y="35"/>
                </a:cubicBezTo>
                <a:cubicBezTo>
                  <a:pt x="8" y="36"/>
                  <a:pt x="8" y="37"/>
                  <a:pt x="9" y="37"/>
                </a:cubicBezTo>
                <a:cubicBezTo>
                  <a:pt x="6" y="37"/>
                  <a:pt x="4" y="33"/>
                  <a:pt x="4" y="31"/>
                </a:cubicBezTo>
                <a:cubicBezTo>
                  <a:pt x="4" y="29"/>
                  <a:pt x="4" y="23"/>
                  <a:pt x="2" y="23"/>
                </a:cubicBezTo>
                <a:cubicBezTo>
                  <a:pt x="0" y="23"/>
                  <a:pt x="1" y="20"/>
                  <a:pt x="1" y="18"/>
                </a:cubicBezTo>
                <a:cubicBezTo>
                  <a:pt x="1" y="16"/>
                  <a:pt x="2" y="16"/>
                  <a:pt x="1" y="14"/>
                </a:cubicBezTo>
                <a:cubicBezTo>
                  <a:pt x="0" y="12"/>
                  <a:pt x="3" y="10"/>
                  <a:pt x="2" y="9"/>
                </a:cubicBezTo>
                <a:cubicBezTo>
                  <a:pt x="3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3" y="7"/>
                  <a:pt x="3" y="7"/>
                  <a:pt x="3" y="6"/>
                </a:cubicBezTo>
                <a:cubicBezTo>
                  <a:pt x="4" y="6"/>
                  <a:pt x="4" y="7"/>
                  <a:pt x="4" y="7"/>
                </a:cubicBezTo>
                <a:cubicBezTo>
                  <a:pt x="4" y="7"/>
                  <a:pt x="4" y="7"/>
                  <a:pt x="4" y="6"/>
                </a:cubicBezTo>
                <a:cubicBezTo>
                  <a:pt x="5" y="5"/>
                  <a:pt x="5" y="5"/>
                  <a:pt x="6" y="4"/>
                </a:cubicBezTo>
                <a:cubicBezTo>
                  <a:pt x="6" y="5"/>
                  <a:pt x="8" y="3"/>
                  <a:pt x="10" y="2"/>
                </a:cubicBezTo>
                <a:cubicBezTo>
                  <a:pt x="11" y="0"/>
                  <a:pt x="17" y="1"/>
                  <a:pt x="20" y="1"/>
                </a:cubicBezTo>
                <a:cubicBezTo>
                  <a:pt x="24" y="1"/>
                  <a:pt x="28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3" name="Freeform 11072" descr="© INSCALE GmbH, 05.05.2010&#10;http://www.presentationload.com/">
            <a:extLst>
              <a:ext uri="{FF2B5EF4-FFF2-40B4-BE49-F238E27FC236}">
                <a16:creationId xmlns:a16="http://schemas.microsoft.com/office/drawing/2014/main" id="{60942DFA-9F50-194A-AEA7-3DBEAA833C73}"/>
              </a:ext>
            </a:extLst>
          </p:cNvPr>
          <p:cNvSpPr>
            <a:spLocks/>
          </p:cNvSpPr>
          <p:nvPr/>
        </p:nvSpPr>
        <p:spPr bwMode="auto">
          <a:xfrm>
            <a:off x="5671437" y="3844069"/>
            <a:ext cx="51968" cy="95825"/>
          </a:xfrm>
          <a:custGeom>
            <a:avLst/>
            <a:gdLst>
              <a:gd name="T0" fmla="*/ 11 w 26"/>
              <a:gd name="T1" fmla="*/ 2 h 49"/>
              <a:gd name="T2" fmla="*/ 37 w 26"/>
              <a:gd name="T3" fmla="*/ 2 h 49"/>
              <a:gd name="T4" fmla="*/ 38 w 26"/>
              <a:gd name="T5" fmla="*/ 22 h 49"/>
              <a:gd name="T6" fmla="*/ 38 w 26"/>
              <a:gd name="T7" fmla="*/ 43 h 49"/>
              <a:gd name="T8" fmla="*/ 37 w 26"/>
              <a:gd name="T9" fmla="*/ 68 h 49"/>
              <a:gd name="T10" fmla="*/ 37 w 26"/>
              <a:gd name="T11" fmla="*/ 67 h 49"/>
              <a:gd name="T12" fmla="*/ 35 w 26"/>
              <a:gd name="T13" fmla="*/ 68 h 49"/>
              <a:gd name="T14" fmla="*/ 34 w 26"/>
              <a:gd name="T15" fmla="*/ 62 h 49"/>
              <a:gd name="T16" fmla="*/ 35 w 26"/>
              <a:gd name="T17" fmla="*/ 60 h 49"/>
              <a:gd name="T18" fmla="*/ 35 w 26"/>
              <a:gd name="T19" fmla="*/ 60 h 49"/>
              <a:gd name="T20" fmla="*/ 35 w 26"/>
              <a:gd name="T21" fmla="*/ 60 h 49"/>
              <a:gd name="T22" fmla="*/ 34 w 26"/>
              <a:gd name="T23" fmla="*/ 60 h 49"/>
              <a:gd name="T24" fmla="*/ 34 w 26"/>
              <a:gd name="T25" fmla="*/ 60 h 49"/>
              <a:gd name="T26" fmla="*/ 31 w 26"/>
              <a:gd name="T27" fmla="*/ 64 h 49"/>
              <a:gd name="T28" fmla="*/ 31 w 26"/>
              <a:gd name="T29" fmla="*/ 64 h 49"/>
              <a:gd name="T30" fmla="*/ 29 w 26"/>
              <a:gd name="T31" fmla="*/ 59 h 49"/>
              <a:gd name="T32" fmla="*/ 25 w 26"/>
              <a:gd name="T33" fmla="*/ 68 h 49"/>
              <a:gd name="T34" fmla="*/ 20 w 26"/>
              <a:gd name="T35" fmla="*/ 70 h 49"/>
              <a:gd name="T36" fmla="*/ 20 w 26"/>
              <a:gd name="T37" fmla="*/ 68 h 49"/>
              <a:gd name="T38" fmla="*/ 20 w 26"/>
              <a:gd name="T39" fmla="*/ 68 h 49"/>
              <a:gd name="T40" fmla="*/ 20 w 26"/>
              <a:gd name="T41" fmla="*/ 65 h 49"/>
              <a:gd name="T42" fmla="*/ 18 w 26"/>
              <a:gd name="T43" fmla="*/ 67 h 49"/>
              <a:gd name="T44" fmla="*/ 18 w 26"/>
              <a:gd name="T45" fmla="*/ 68 h 49"/>
              <a:gd name="T46" fmla="*/ 18 w 26"/>
              <a:gd name="T47" fmla="*/ 71 h 49"/>
              <a:gd name="T48" fmla="*/ 18 w 26"/>
              <a:gd name="T49" fmla="*/ 71 h 49"/>
              <a:gd name="T50" fmla="*/ 17 w 26"/>
              <a:gd name="T51" fmla="*/ 70 h 49"/>
              <a:gd name="T52" fmla="*/ 17 w 26"/>
              <a:gd name="T53" fmla="*/ 71 h 49"/>
              <a:gd name="T54" fmla="*/ 17 w 26"/>
              <a:gd name="T55" fmla="*/ 71 h 49"/>
              <a:gd name="T56" fmla="*/ 20 w 26"/>
              <a:gd name="T57" fmla="*/ 71 h 49"/>
              <a:gd name="T58" fmla="*/ 12 w 26"/>
              <a:gd name="T59" fmla="*/ 73 h 49"/>
              <a:gd name="T60" fmla="*/ 12 w 26"/>
              <a:gd name="T61" fmla="*/ 73 h 49"/>
              <a:gd name="T62" fmla="*/ 11 w 26"/>
              <a:gd name="T63" fmla="*/ 73 h 49"/>
              <a:gd name="T64" fmla="*/ 11 w 26"/>
              <a:gd name="T65" fmla="*/ 73 h 49"/>
              <a:gd name="T66" fmla="*/ 11 w 26"/>
              <a:gd name="T67" fmla="*/ 73 h 49"/>
              <a:gd name="T68" fmla="*/ 11 w 26"/>
              <a:gd name="T69" fmla="*/ 73 h 49"/>
              <a:gd name="T70" fmla="*/ 9 w 26"/>
              <a:gd name="T71" fmla="*/ 73 h 49"/>
              <a:gd name="T72" fmla="*/ 9 w 26"/>
              <a:gd name="T73" fmla="*/ 73 h 49"/>
              <a:gd name="T74" fmla="*/ 9 w 26"/>
              <a:gd name="T75" fmla="*/ 73 h 49"/>
              <a:gd name="T76" fmla="*/ 9 w 26"/>
              <a:gd name="T77" fmla="*/ 73 h 49"/>
              <a:gd name="T78" fmla="*/ 8 w 26"/>
              <a:gd name="T79" fmla="*/ 73 h 49"/>
              <a:gd name="T80" fmla="*/ 8 w 26"/>
              <a:gd name="T81" fmla="*/ 73 h 49"/>
              <a:gd name="T82" fmla="*/ 8 w 26"/>
              <a:gd name="T83" fmla="*/ 73 h 49"/>
              <a:gd name="T84" fmla="*/ 8 w 26"/>
              <a:gd name="T85" fmla="*/ 73 h 49"/>
              <a:gd name="T86" fmla="*/ 6 w 26"/>
              <a:gd name="T87" fmla="*/ 73 h 49"/>
              <a:gd name="T88" fmla="*/ 5 w 26"/>
              <a:gd name="T89" fmla="*/ 74 h 49"/>
              <a:gd name="T90" fmla="*/ 2 w 26"/>
              <a:gd name="T91" fmla="*/ 73 h 49"/>
              <a:gd name="T92" fmla="*/ 0 w 26"/>
              <a:gd name="T93" fmla="*/ 74 h 49"/>
              <a:gd name="T94" fmla="*/ 2 w 26"/>
              <a:gd name="T95" fmla="*/ 0 h 49"/>
              <a:gd name="T96" fmla="*/ 11 w 26"/>
              <a:gd name="T97" fmla="*/ 2 h 49"/>
              <a:gd name="T98" fmla="*/ 11 w 26"/>
              <a:gd name="T99" fmla="*/ 2 h 49"/>
              <a:gd name="T100" fmla="*/ 11 w 26"/>
              <a:gd name="T101" fmla="*/ 2 h 4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6"/>
              <a:gd name="T154" fmla="*/ 0 h 49"/>
              <a:gd name="T155" fmla="*/ 26 w 26"/>
              <a:gd name="T156" fmla="*/ 49 h 4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6" h="49">
                <a:moveTo>
                  <a:pt x="7" y="1"/>
                </a:moveTo>
                <a:cubicBezTo>
                  <a:pt x="13" y="1"/>
                  <a:pt x="18" y="1"/>
                  <a:pt x="24" y="1"/>
                </a:cubicBezTo>
                <a:cubicBezTo>
                  <a:pt x="26" y="1"/>
                  <a:pt x="25" y="12"/>
                  <a:pt x="25" y="14"/>
                </a:cubicBezTo>
                <a:cubicBezTo>
                  <a:pt x="25" y="18"/>
                  <a:pt x="25" y="23"/>
                  <a:pt x="25" y="28"/>
                </a:cubicBezTo>
                <a:cubicBezTo>
                  <a:pt x="25" y="32"/>
                  <a:pt x="26" y="40"/>
                  <a:pt x="24" y="44"/>
                </a:cubicBezTo>
                <a:cubicBezTo>
                  <a:pt x="24" y="44"/>
                  <a:pt x="24" y="43"/>
                  <a:pt x="24" y="43"/>
                </a:cubicBezTo>
                <a:cubicBezTo>
                  <a:pt x="24" y="44"/>
                  <a:pt x="23" y="44"/>
                  <a:pt x="23" y="44"/>
                </a:cubicBezTo>
                <a:cubicBezTo>
                  <a:pt x="23" y="43"/>
                  <a:pt x="21" y="42"/>
                  <a:pt x="22" y="40"/>
                </a:cubicBezTo>
                <a:cubicBezTo>
                  <a:pt x="22" y="39"/>
                  <a:pt x="23" y="41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2" y="40"/>
                  <a:pt x="22" y="40"/>
                  <a:pt x="22" y="39"/>
                </a:cubicBezTo>
                <a:cubicBezTo>
                  <a:pt x="22" y="39"/>
                  <a:pt x="22" y="39"/>
                  <a:pt x="22" y="39"/>
                </a:cubicBezTo>
                <a:cubicBezTo>
                  <a:pt x="21" y="40"/>
                  <a:pt x="21" y="40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0"/>
                  <a:pt x="20" y="39"/>
                  <a:pt x="19" y="38"/>
                </a:cubicBezTo>
                <a:cubicBezTo>
                  <a:pt x="19" y="40"/>
                  <a:pt x="21" y="44"/>
                  <a:pt x="16" y="44"/>
                </a:cubicBezTo>
                <a:cubicBezTo>
                  <a:pt x="15" y="44"/>
                  <a:pt x="15" y="46"/>
                  <a:pt x="13" y="45"/>
                </a:cubicBezTo>
                <a:cubicBezTo>
                  <a:pt x="13" y="45"/>
                  <a:pt x="13" y="44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3" y="42"/>
                  <a:pt x="13" y="42"/>
                </a:cubicBezTo>
                <a:cubicBezTo>
                  <a:pt x="13" y="42"/>
                  <a:pt x="12" y="43"/>
                  <a:pt x="12" y="43"/>
                </a:cubicBezTo>
                <a:cubicBezTo>
                  <a:pt x="12" y="43"/>
                  <a:pt x="12" y="44"/>
                  <a:pt x="12" y="44"/>
                </a:cubicBezTo>
                <a:cubicBezTo>
                  <a:pt x="13" y="45"/>
                  <a:pt x="13" y="45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5"/>
                  <a:pt x="11" y="46"/>
                  <a:pt x="11" y="46"/>
                </a:cubicBezTo>
                <a:cubicBezTo>
                  <a:pt x="10" y="45"/>
                  <a:pt x="10" y="45"/>
                  <a:pt x="11" y="46"/>
                </a:cubicBezTo>
                <a:cubicBezTo>
                  <a:pt x="11" y="46"/>
                  <a:pt x="12" y="46"/>
                  <a:pt x="13" y="46"/>
                </a:cubicBezTo>
                <a:cubicBezTo>
                  <a:pt x="14" y="49"/>
                  <a:pt x="9" y="47"/>
                  <a:pt x="8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8" y="47"/>
                  <a:pt x="8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7"/>
                  <a:pt x="5" y="47"/>
                  <a:pt x="4" y="47"/>
                </a:cubicBezTo>
                <a:cubicBezTo>
                  <a:pt x="4" y="47"/>
                  <a:pt x="3" y="48"/>
                  <a:pt x="3" y="48"/>
                </a:cubicBezTo>
                <a:cubicBezTo>
                  <a:pt x="2" y="47"/>
                  <a:pt x="2" y="47"/>
                  <a:pt x="1" y="47"/>
                </a:cubicBezTo>
                <a:cubicBezTo>
                  <a:pt x="1" y="48"/>
                  <a:pt x="0" y="48"/>
                  <a:pt x="0" y="48"/>
                </a:cubicBezTo>
                <a:cubicBezTo>
                  <a:pt x="0" y="32"/>
                  <a:pt x="1" y="16"/>
                  <a:pt x="1" y="0"/>
                </a:cubicBezTo>
                <a:cubicBezTo>
                  <a:pt x="3" y="0"/>
                  <a:pt x="5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4" name="Freeform 11073" descr="© INSCALE GmbH, 05.05.2010&#10;http://www.presentationload.com/">
            <a:extLst>
              <a:ext uri="{FF2B5EF4-FFF2-40B4-BE49-F238E27FC236}">
                <a16:creationId xmlns:a16="http://schemas.microsoft.com/office/drawing/2014/main" id="{D9C222CF-F311-AC49-83FC-BFDD58AE2A12}"/>
              </a:ext>
            </a:extLst>
          </p:cNvPr>
          <p:cNvSpPr>
            <a:spLocks/>
          </p:cNvSpPr>
          <p:nvPr/>
        </p:nvSpPr>
        <p:spPr bwMode="auto">
          <a:xfrm>
            <a:off x="5763680" y="3844069"/>
            <a:ext cx="66260" cy="49173"/>
          </a:xfrm>
          <a:custGeom>
            <a:avLst/>
            <a:gdLst>
              <a:gd name="T0" fmla="*/ 51 w 33"/>
              <a:gd name="T1" fmla="*/ 0 h 25"/>
              <a:gd name="T2" fmla="*/ 48 w 33"/>
              <a:gd name="T3" fmla="*/ 3 h 25"/>
              <a:gd name="T4" fmla="*/ 48 w 33"/>
              <a:gd name="T5" fmla="*/ 8 h 25"/>
              <a:gd name="T6" fmla="*/ 43 w 33"/>
              <a:gd name="T7" fmla="*/ 14 h 25"/>
              <a:gd name="T8" fmla="*/ 42 w 33"/>
              <a:gd name="T9" fmla="*/ 23 h 25"/>
              <a:gd name="T10" fmla="*/ 40 w 33"/>
              <a:gd name="T11" fmla="*/ 33 h 25"/>
              <a:gd name="T12" fmla="*/ 39 w 33"/>
              <a:gd name="T13" fmla="*/ 33 h 25"/>
              <a:gd name="T14" fmla="*/ 31 w 33"/>
              <a:gd name="T15" fmla="*/ 33 h 25"/>
              <a:gd name="T16" fmla="*/ 29 w 33"/>
              <a:gd name="T17" fmla="*/ 33 h 25"/>
              <a:gd name="T18" fmla="*/ 29 w 33"/>
              <a:gd name="T19" fmla="*/ 28 h 25"/>
              <a:gd name="T20" fmla="*/ 28 w 33"/>
              <a:gd name="T21" fmla="*/ 28 h 25"/>
              <a:gd name="T22" fmla="*/ 22 w 33"/>
              <a:gd name="T23" fmla="*/ 27 h 25"/>
              <a:gd name="T24" fmla="*/ 20 w 33"/>
              <a:gd name="T25" fmla="*/ 34 h 25"/>
              <a:gd name="T26" fmla="*/ 11 w 33"/>
              <a:gd name="T27" fmla="*/ 37 h 25"/>
              <a:gd name="T28" fmla="*/ 0 w 33"/>
              <a:gd name="T29" fmla="*/ 34 h 25"/>
              <a:gd name="T30" fmla="*/ 2 w 33"/>
              <a:gd name="T31" fmla="*/ 14 h 25"/>
              <a:gd name="T32" fmla="*/ 2 w 33"/>
              <a:gd name="T33" fmla="*/ 2 h 25"/>
              <a:gd name="T34" fmla="*/ 14 w 33"/>
              <a:gd name="T35" fmla="*/ 2 h 25"/>
              <a:gd name="T36" fmla="*/ 51 w 33"/>
              <a:gd name="T37" fmla="*/ 0 h 25"/>
              <a:gd name="T38" fmla="*/ 51 w 33"/>
              <a:gd name="T39" fmla="*/ 0 h 25"/>
              <a:gd name="T40" fmla="*/ 51 w 33"/>
              <a:gd name="T41" fmla="*/ 0 h 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3"/>
              <a:gd name="T64" fmla="*/ 0 h 25"/>
              <a:gd name="T65" fmla="*/ 33 w 33"/>
              <a:gd name="T66" fmla="*/ 25 h 2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3" h="25">
                <a:moveTo>
                  <a:pt x="33" y="0"/>
                </a:moveTo>
                <a:cubicBezTo>
                  <a:pt x="33" y="1"/>
                  <a:pt x="32" y="2"/>
                  <a:pt x="31" y="2"/>
                </a:cubicBezTo>
                <a:cubicBezTo>
                  <a:pt x="31" y="3"/>
                  <a:pt x="32" y="4"/>
                  <a:pt x="31" y="5"/>
                </a:cubicBezTo>
                <a:cubicBezTo>
                  <a:pt x="31" y="6"/>
                  <a:pt x="29" y="8"/>
                  <a:pt x="28" y="9"/>
                </a:cubicBezTo>
                <a:cubicBezTo>
                  <a:pt x="27" y="11"/>
                  <a:pt x="28" y="13"/>
                  <a:pt x="27" y="15"/>
                </a:cubicBezTo>
                <a:cubicBezTo>
                  <a:pt x="27" y="17"/>
                  <a:pt x="26" y="19"/>
                  <a:pt x="26" y="21"/>
                </a:cubicBezTo>
                <a:cubicBezTo>
                  <a:pt x="26" y="21"/>
                  <a:pt x="26" y="21"/>
                  <a:pt x="25" y="21"/>
                </a:cubicBezTo>
                <a:cubicBezTo>
                  <a:pt x="24" y="21"/>
                  <a:pt x="22" y="21"/>
                  <a:pt x="20" y="21"/>
                </a:cubicBezTo>
                <a:cubicBezTo>
                  <a:pt x="20" y="21"/>
                  <a:pt x="19" y="20"/>
                  <a:pt x="19" y="21"/>
                </a:cubicBezTo>
                <a:cubicBezTo>
                  <a:pt x="19" y="20"/>
                  <a:pt x="19" y="19"/>
                  <a:pt x="19" y="18"/>
                </a:cubicBezTo>
                <a:cubicBezTo>
                  <a:pt x="19" y="18"/>
                  <a:pt x="18" y="18"/>
                  <a:pt x="18" y="18"/>
                </a:cubicBezTo>
                <a:cubicBezTo>
                  <a:pt x="18" y="16"/>
                  <a:pt x="15" y="17"/>
                  <a:pt x="14" y="17"/>
                </a:cubicBezTo>
                <a:cubicBezTo>
                  <a:pt x="14" y="18"/>
                  <a:pt x="14" y="20"/>
                  <a:pt x="13" y="22"/>
                </a:cubicBezTo>
                <a:cubicBezTo>
                  <a:pt x="13" y="25"/>
                  <a:pt x="10" y="24"/>
                  <a:pt x="7" y="24"/>
                </a:cubicBezTo>
                <a:cubicBezTo>
                  <a:pt x="5" y="24"/>
                  <a:pt x="0" y="25"/>
                  <a:pt x="0" y="22"/>
                </a:cubicBezTo>
                <a:cubicBezTo>
                  <a:pt x="1" y="18"/>
                  <a:pt x="1" y="13"/>
                  <a:pt x="1" y="9"/>
                </a:cubicBezTo>
                <a:cubicBezTo>
                  <a:pt x="1" y="8"/>
                  <a:pt x="1" y="1"/>
                  <a:pt x="1" y="1"/>
                </a:cubicBezTo>
                <a:cubicBezTo>
                  <a:pt x="4" y="1"/>
                  <a:pt x="7" y="1"/>
                  <a:pt x="9" y="1"/>
                </a:cubicBezTo>
                <a:cubicBezTo>
                  <a:pt x="17" y="1"/>
                  <a:pt x="25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5" name="Freeform 11074" descr="© INSCALE GmbH, 05.05.2010&#10;http://www.presentationload.com/">
            <a:extLst>
              <a:ext uri="{FF2B5EF4-FFF2-40B4-BE49-F238E27FC236}">
                <a16:creationId xmlns:a16="http://schemas.microsoft.com/office/drawing/2014/main" id="{52F6A850-9CB1-4D4A-8C3B-AABBE0D13EBE}"/>
              </a:ext>
            </a:extLst>
          </p:cNvPr>
          <p:cNvSpPr>
            <a:spLocks/>
          </p:cNvSpPr>
          <p:nvPr/>
        </p:nvSpPr>
        <p:spPr bwMode="auto">
          <a:xfrm>
            <a:off x="5718208" y="3846590"/>
            <a:ext cx="70157" cy="112215"/>
          </a:xfrm>
          <a:custGeom>
            <a:avLst/>
            <a:gdLst>
              <a:gd name="T0" fmla="*/ 21 w 34"/>
              <a:gd name="T1" fmla="*/ 0 h 58"/>
              <a:gd name="T2" fmla="*/ 37 w 34"/>
              <a:gd name="T3" fmla="*/ 0 h 58"/>
              <a:gd name="T4" fmla="*/ 37 w 34"/>
              <a:gd name="T5" fmla="*/ 29 h 58"/>
              <a:gd name="T6" fmla="*/ 38 w 34"/>
              <a:gd name="T7" fmla="*/ 35 h 58"/>
              <a:gd name="T8" fmla="*/ 54 w 34"/>
              <a:gd name="T9" fmla="*/ 35 h 58"/>
              <a:gd name="T10" fmla="*/ 51 w 34"/>
              <a:gd name="T11" fmla="*/ 40 h 58"/>
              <a:gd name="T12" fmla="*/ 48 w 34"/>
              <a:gd name="T13" fmla="*/ 48 h 58"/>
              <a:gd name="T14" fmla="*/ 51 w 34"/>
              <a:gd name="T15" fmla="*/ 52 h 58"/>
              <a:gd name="T16" fmla="*/ 51 w 34"/>
              <a:gd name="T17" fmla="*/ 60 h 58"/>
              <a:gd name="T18" fmla="*/ 51 w 34"/>
              <a:gd name="T19" fmla="*/ 64 h 58"/>
              <a:gd name="T20" fmla="*/ 48 w 34"/>
              <a:gd name="T21" fmla="*/ 68 h 58"/>
              <a:gd name="T22" fmla="*/ 44 w 34"/>
              <a:gd name="T23" fmla="*/ 68 h 58"/>
              <a:gd name="T24" fmla="*/ 40 w 34"/>
              <a:gd name="T25" fmla="*/ 89 h 58"/>
              <a:gd name="T26" fmla="*/ 17 w 34"/>
              <a:gd name="T27" fmla="*/ 80 h 58"/>
              <a:gd name="T28" fmla="*/ 8 w 34"/>
              <a:gd name="T29" fmla="*/ 77 h 58"/>
              <a:gd name="T30" fmla="*/ 2 w 34"/>
              <a:gd name="T31" fmla="*/ 72 h 58"/>
              <a:gd name="T32" fmla="*/ 8 w 34"/>
              <a:gd name="T33" fmla="*/ 69 h 58"/>
              <a:gd name="T34" fmla="*/ 11 w 34"/>
              <a:gd name="T35" fmla="*/ 74 h 58"/>
              <a:gd name="T36" fmla="*/ 16 w 34"/>
              <a:gd name="T37" fmla="*/ 74 h 58"/>
              <a:gd name="T38" fmla="*/ 14 w 34"/>
              <a:gd name="T39" fmla="*/ 71 h 58"/>
              <a:gd name="T40" fmla="*/ 19 w 34"/>
              <a:gd name="T41" fmla="*/ 72 h 58"/>
              <a:gd name="T42" fmla="*/ 22 w 34"/>
              <a:gd name="T43" fmla="*/ 74 h 58"/>
              <a:gd name="T44" fmla="*/ 25 w 34"/>
              <a:gd name="T45" fmla="*/ 75 h 58"/>
              <a:gd name="T46" fmla="*/ 29 w 34"/>
              <a:gd name="T47" fmla="*/ 74 h 58"/>
              <a:gd name="T48" fmla="*/ 27 w 34"/>
              <a:gd name="T49" fmla="*/ 74 h 58"/>
              <a:gd name="T50" fmla="*/ 29 w 34"/>
              <a:gd name="T51" fmla="*/ 72 h 58"/>
              <a:gd name="T52" fmla="*/ 27 w 34"/>
              <a:gd name="T53" fmla="*/ 71 h 58"/>
              <a:gd name="T54" fmla="*/ 27 w 34"/>
              <a:gd name="T55" fmla="*/ 69 h 58"/>
              <a:gd name="T56" fmla="*/ 25 w 34"/>
              <a:gd name="T57" fmla="*/ 64 h 58"/>
              <a:gd name="T58" fmla="*/ 24 w 34"/>
              <a:gd name="T59" fmla="*/ 66 h 58"/>
              <a:gd name="T60" fmla="*/ 27 w 34"/>
              <a:gd name="T61" fmla="*/ 61 h 58"/>
              <a:gd name="T62" fmla="*/ 22 w 34"/>
              <a:gd name="T63" fmla="*/ 66 h 58"/>
              <a:gd name="T64" fmla="*/ 21 w 34"/>
              <a:gd name="T65" fmla="*/ 60 h 58"/>
              <a:gd name="T66" fmla="*/ 16 w 34"/>
              <a:gd name="T67" fmla="*/ 61 h 58"/>
              <a:gd name="T68" fmla="*/ 16 w 34"/>
              <a:gd name="T69" fmla="*/ 60 h 58"/>
              <a:gd name="T70" fmla="*/ 2 w 34"/>
              <a:gd name="T71" fmla="*/ 66 h 58"/>
              <a:gd name="T72" fmla="*/ 2 w 34"/>
              <a:gd name="T73" fmla="*/ 0 h 58"/>
              <a:gd name="T74" fmla="*/ 21 w 34"/>
              <a:gd name="T75" fmla="*/ 0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4"/>
              <a:gd name="T115" fmla="*/ 0 h 58"/>
              <a:gd name="T116" fmla="*/ 34 w 34"/>
              <a:gd name="T117" fmla="*/ 58 h 5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4" h="58">
                <a:moveTo>
                  <a:pt x="13" y="0"/>
                </a:moveTo>
                <a:cubicBezTo>
                  <a:pt x="16" y="0"/>
                  <a:pt x="20" y="0"/>
                  <a:pt x="23" y="0"/>
                </a:cubicBezTo>
                <a:cubicBezTo>
                  <a:pt x="23" y="6"/>
                  <a:pt x="23" y="13"/>
                  <a:pt x="23" y="19"/>
                </a:cubicBezTo>
                <a:cubicBezTo>
                  <a:pt x="22" y="22"/>
                  <a:pt x="22" y="23"/>
                  <a:pt x="24" y="23"/>
                </a:cubicBezTo>
                <a:cubicBezTo>
                  <a:pt x="28" y="23"/>
                  <a:pt x="31" y="23"/>
                  <a:pt x="34" y="23"/>
                </a:cubicBezTo>
                <a:cubicBezTo>
                  <a:pt x="33" y="24"/>
                  <a:pt x="33" y="25"/>
                  <a:pt x="32" y="26"/>
                </a:cubicBezTo>
                <a:cubicBezTo>
                  <a:pt x="31" y="28"/>
                  <a:pt x="30" y="28"/>
                  <a:pt x="30" y="31"/>
                </a:cubicBezTo>
                <a:cubicBezTo>
                  <a:pt x="31" y="32"/>
                  <a:pt x="32" y="33"/>
                  <a:pt x="32" y="34"/>
                </a:cubicBezTo>
                <a:cubicBezTo>
                  <a:pt x="32" y="36"/>
                  <a:pt x="32" y="37"/>
                  <a:pt x="32" y="39"/>
                </a:cubicBezTo>
                <a:cubicBezTo>
                  <a:pt x="34" y="39"/>
                  <a:pt x="33" y="41"/>
                  <a:pt x="32" y="42"/>
                </a:cubicBezTo>
                <a:cubicBezTo>
                  <a:pt x="32" y="42"/>
                  <a:pt x="31" y="43"/>
                  <a:pt x="30" y="44"/>
                </a:cubicBezTo>
                <a:cubicBezTo>
                  <a:pt x="30" y="44"/>
                  <a:pt x="29" y="43"/>
                  <a:pt x="28" y="44"/>
                </a:cubicBezTo>
                <a:cubicBezTo>
                  <a:pt x="23" y="45"/>
                  <a:pt x="25" y="53"/>
                  <a:pt x="25" y="58"/>
                </a:cubicBezTo>
                <a:cubicBezTo>
                  <a:pt x="20" y="55"/>
                  <a:pt x="16" y="53"/>
                  <a:pt x="11" y="52"/>
                </a:cubicBezTo>
                <a:cubicBezTo>
                  <a:pt x="9" y="51"/>
                  <a:pt x="7" y="50"/>
                  <a:pt x="5" y="50"/>
                </a:cubicBezTo>
                <a:cubicBezTo>
                  <a:pt x="3" y="49"/>
                  <a:pt x="0" y="50"/>
                  <a:pt x="1" y="47"/>
                </a:cubicBezTo>
                <a:cubicBezTo>
                  <a:pt x="4" y="49"/>
                  <a:pt x="4" y="48"/>
                  <a:pt x="5" y="45"/>
                </a:cubicBezTo>
                <a:cubicBezTo>
                  <a:pt x="6" y="44"/>
                  <a:pt x="7" y="47"/>
                  <a:pt x="7" y="48"/>
                </a:cubicBezTo>
                <a:cubicBezTo>
                  <a:pt x="8" y="46"/>
                  <a:pt x="9" y="48"/>
                  <a:pt x="10" y="48"/>
                </a:cubicBezTo>
                <a:cubicBezTo>
                  <a:pt x="12" y="47"/>
                  <a:pt x="9" y="46"/>
                  <a:pt x="9" y="46"/>
                </a:cubicBezTo>
                <a:cubicBezTo>
                  <a:pt x="8" y="43"/>
                  <a:pt x="12" y="47"/>
                  <a:pt x="12" y="47"/>
                </a:cubicBezTo>
                <a:cubicBezTo>
                  <a:pt x="13" y="48"/>
                  <a:pt x="14" y="48"/>
                  <a:pt x="14" y="48"/>
                </a:cubicBezTo>
                <a:cubicBezTo>
                  <a:pt x="15" y="48"/>
                  <a:pt x="14" y="48"/>
                  <a:pt x="16" y="49"/>
                </a:cubicBezTo>
                <a:cubicBezTo>
                  <a:pt x="17" y="49"/>
                  <a:pt x="18" y="49"/>
                  <a:pt x="18" y="48"/>
                </a:cubicBezTo>
                <a:cubicBezTo>
                  <a:pt x="18" y="48"/>
                  <a:pt x="18" y="48"/>
                  <a:pt x="17" y="48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7" y="46"/>
                  <a:pt x="17" y="46"/>
                </a:cubicBezTo>
                <a:cubicBezTo>
                  <a:pt x="17" y="45"/>
                  <a:pt x="17" y="45"/>
                  <a:pt x="17" y="45"/>
                </a:cubicBezTo>
                <a:cubicBezTo>
                  <a:pt x="15" y="45"/>
                  <a:pt x="15" y="43"/>
                  <a:pt x="16" y="42"/>
                </a:cubicBezTo>
                <a:cubicBezTo>
                  <a:pt x="16" y="43"/>
                  <a:pt x="16" y="43"/>
                  <a:pt x="15" y="43"/>
                </a:cubicBezTo>
                <a:cubicBezTo>
                  <a:pt x="16" y="42"/>
                  <a:pt x="17" y="41"/>
                  <a:pt x="17" y="40"/>
                </a:cubicBezTo>
                <a:cubicBezTo>
                  <a:pt x="16" y="41"/>
                  <a:pt x="15" y="43"/>
                  <a:pt x="14" y="43"/>
                </a:cubicBezTo>
                <a:cubicBezTo>
                  <a:pt x="12" y="43"/>
                  <a:pt x="13" y="40"/>
                  <a:pt x="13" y="39"/>
                </a:cubicBezTo>
                <a:cubicBezTo>
                  <a:pt x="12" y="41"/>
                  <a:pt x="9" y="42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8" y="42"/>
                  <a:pt x="3" y="41"/>
                  <a:pt x="1" y="43"/>
                </a:cubicBezTo>
                <a:cubicBezTo>
                  <a:pt x="1" y="29"/>
                  <a:pt x="2" y="14"/>
                  <a:pt x="1" y="0"/>
                </a:cubicBezTo>
                <a:cubicBezTo>
                  <a:pt x="5" y="0"/>
                  <a:pt x="9" y="0"/>
                  <a:pt x="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6" name="Freeform 11075" descr="© INSCALE GmbH, 05.05.2010&#10;http://www.presentationload.com/">
            <a:extLst>
              <a:ext uri="{FF2B5EF4-FFF2-40B4-BE49-F238E27FC236}">
                <a16:creationId xmlns:a16="http://schemas.microsoft.com/office/drawing/2014/main" id="{BCF9731C-41F2-5349-9BFF-AB68C42810E6}"/>
              </a:ext>
            </a:extLst>
          </p:cNvPr>
          <p:cNvSpPr>
            <a:spLocks/>
          </p:cNvSpPr>
          <p:nvPr/>
        </p:nvSpPr>
        <p:spPr bwMode="auto">
          <a:xfrm>
            <a:off x="5768877" y="3871808"/>
            <a:ext cx="71457" cy="68086"/>
          </a:xfrm>
          <a:custGeom>
            <a:avLst/>
            <a:gdLst>
              <a:gd name="T0" fmla="*/ 38 w 35"/>
              <a:gd name="T1" fmla="*/ 0 h 35"/>
              <a:gd name="T2" fmla="*/ 49 w 35"/>
              <a:gd name="T3" fmla="*/ 0 h 35"/>
              <a:gd name="T4" fmla="*/ 50 w 35"/>
              <a:gd name="T5" fmla="*/ 5 h 35"/>
              <a:gd name="T6" fmla="*/ 53 w 35"/>
              <a:gd name="T7" fmla="*/ 11 h 35"/>
              <a:gd name="T8" fmla="*/ 53 w 35"/>
              <a:gd name="T9" fmla="*/ 19 h 35"/>
              <a:gd name="T10" fmla="*/ 53 w 35"/>
              <a:gd name="T11" fmla="*/ 29 h 35"/>
              <a:gd name="T12" fmla="*/ 50 w 35"/>
              <a:gd name="T13" fmla="*/ 32 h 35"/>
              <a:gd name="T14" fmla="*/ 49 w 35"/>
              <a:gd name="T15" fmla="*/ 48 h 35"/>
              <a:gd name="T16" fmla="*/ 30 w 35"/>
              <a:gd name="T17" fmla="*/ 48 h 35"/>
              <a:gd name="T18" fmla="*/ 13 w 35"/>
              <a:gd name="T19" fmla="*/ 48 h 35"/>
              <a:gd name="T20" fmla="*/ 8 w 35"/>
              <a:gd name="T21" fmla="*/ 51 h 35"/>
              <a:gd name="T22" fmla="*/ 0 w 35"/>
              <a:gd name="T23" fmla="*/ 54 h 35"/>
              <a:gd name="T24" fmla="*/ 3 w 35"/>
              <a:gd name="T25" fmla="*/ 48 h 35"/>
              <a:gd name="T26" fmla="*/ 8 w 35"/>
              <a:gd name="T27" fmla="*/ 48 h 35"/>
              <a:gd name="T28" fmla="*/ 11 w 35"/>
              <a:gd name="T29" fmla="*/ 40 h 35"/>
              <a:gd name="T30" fmla="*/ 11 w 35"/>
              <a:gd name="T31" fmla="*/ 31 h 35"/>
              <a:gd name="T32" fmla="*/ 8 w 35"/>
              <a:gd name="T33" fmla="*/ 28 h 35"/>
              <a:gd name="T34" fmla="*/ 9 w 35"/>
              <a:gd name="T35" fmla="*/ 22 h 35"/>
              <a:gd name="T36" fmla="*/ 13 w 35"/>
              <a:gd name="T37" fmla="*/ 20 h 35"/>
              <a:gd name="T38" fmla="*/ 14 w 35"/>
              <a:gd name="T39" fmla="*/ 15 h 35"/>
              <a:gd name="T40" fmla="*/ 17 w 35"/>
              <a:gd name="T41" fmla="*/ 5 h 35"/>
              <a:gd name="T42" fmla="*/ 25 w 35"/>
              <a:gd name="T43" fmla="*/ 6 h 35"/>
              <a:gd name="T44" fmla="*/ 25 w 35"/>
              <a:gd name="T45" fmla="*/ 11 h 35"/>
              <a:gd name="T46" fmla="*/ 36 w 35"/>
              <a:gd name="T47" fmla="*/ 11 h 35"/>
              <a:gd name="T48" fmla="*/ 38 w 35"/>
              <a:gd name="T49" fmla="*/ 0 h 3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5"/>
              <a:gd name="T76" fmla="*/ 0 h 35"/>
              <a:gd name="T77" fmla="*/ 35 w 35"/>
              <a:gd name="T78" fmla="*/ 35 h 3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5" h="35">
                <a:moveTo>
                  <a:pt x="24" y="0"/>
                </a:moveTo>
                <a:cubicBezTo>
                  <a:pt x="26" y="0"/>
                  <a:pt x="28" y="0"/>
                  <a:pt x="31" y="0"/>
                </a:cubicBezTo>
                <a:cubicBezTo>
                  <a:pt x="33" y="0"/>
                  <a:pt x="30" y="3"/>
                  <a:pt x="32" y="3"/>
                </a:cubicBezTo>
                <a:cubicBezTo>
                  <a:pt x="35" y="3"/>
                  <a:pt x="34" y="4"/>
                  <a:pt x="34" y="7"/>
                </a:cubicBezTo>
                <a:cubicBezTo>
                  <a:pt x="34" y="8"/>
                  <a:pt x="34" y="10"/>
                  <a:pt x="34" y="12"/>
                </a:cubicBezTo>
                <a:cubicBezTo>
                  <a:pt x="34" y="14"/>
                  <a:pt x="34" y="16"/>
                  <a:pt x="34" y="19"/>
                </a:cubicBezTo>
                <a:cubicBezTo>
                  <a:pt x="34" y="21"/>
                  <a:pt x="34" y="21"/>
                  <a:pt x="32" y="21"/>
                </a:cubicBezTo>
                <a:cubicBezTo>
                  <a:pt x="31" y="21"/>
                  <a:pt x="31" y="30"/>
                  <a:pt x="31" y="31"/>
                </a:cubicBezTo>
                <a:cubicBezTo>
                  <a:pt x="27" y="31"/>
                  <a:pt x="23" y="31"/>
                  <a:pt x="19" y="31"/>
                </a:cubicBezTo>
                <a:cubicBezTo>
                  <a:pt x="16" y="31"/>
                  <a:pt x="11" y="30"/>
                  <a:pt x="8" y="31"/>
                </a:cubicBezTo>
                <a:cubicBezTo>
                  <a:pt x="6" y="32"/>
                  <a:pt x="7" y="34"/>
                  <a:pt x="5" y="33"/>
                </a:cubicBezTo>
                <a:cubicBezTo>
                  <a:pt x="3" y="32"/>
                  <a:pt x="2" y="34"/>
                  <a:pt x="0" y="35"/>
                </a:cubicBezTo>
                <a:cubicBezTo>
                  <a:pt x="0" y="33"/>
                  <a:pt x="1" y="33"/>
                  <a:pt x="2" y="31"/>
                </a:cubicBezTo>
                <a:cubicBezTo>
                  <a:pt x="3" y="29"/>
                  <a:pt x="4" y="31"/>
                  <a:pt x="5" y="31"/>
                </a:cubicBezTo>
                <a:cubicBezTo>
                  <a:pt x="7" y="30"/>
                  <a:pt x="10" y="26"/>
                  <a:pt x="7" y="26"/>
                </a:cubicBezTo>
                <a:cubicBezTo>
                  <a:pt x="6" y="24"/>
                  <a:pt x="7" y="22"/>
                  <a:pt x="7" y="20"/>
                </a:cubicBezTo>
                <a:cubicBezTo>
                  <a:pt x="6" y="19"/>
                  <a:pt x="5" y="19"/>
                  <a:pt x="5" y="18"/>
                </a:cubicBezTo>
                <a:cubicBezTo>
                  <a:pt x="5" y="16"/>
                  <a:pt x="5" y="16"/>
                  <a:pt x="6" y="14"/>
                </a:cubicBezTo>
                <a:cubicBezTo>
                  <a:pt x="6" y="14"/>
                  <a:pt x="8" y="13"/>
                  <a:pt x="8" y="13"/>
                </a:cubicBezTo>
                <a:cubicBezTo>
                  <a:pt x="7" y="12"/>
                  <a:pt x="8" y="11"/>
                  <a:pt x="9" y="10"/>
                </a:cubicBezTo>
                <a:cubicBezTo>
                  <a:pt x="11" y="9"/>
                  <a:pt x="11" y="4"/>
                  <a:pt x="11" y="3"/>
                </a:cubicBezTo>
                <a:cubicBezTo>
                  <a:pt x="13" y="3"/>
                  <a:pt x="14" y="3"/>
                  <a:pt x="16" y="4"/>
                </a:cubicBezTo>
                <a:cubicBezTo>
                  <a:pt x="16" y="5"/>
                  <a:pt x="16" y="6"/>
                  <a:pt x="16" y="7"/>
                </a:cubicBezTo>
                <a:cubicBezTo>
                  <a:pt x="18" y="7"/>
                  <a:pt x="21" y="6"/>
                  <a:pt x="23" y="7"/>
                </a:cubicBezTo>
                <a:cubicBezTo>
                  <a:pt x="22" y="4"/>
                  <a:pt x="25" y="2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7" name="Freeform 11076" descr="© INSCALE GmbH, 05.05.2010&#10;http://www.presentationload.com/">
            <a:extLst>
              <a:ext uri="{FF2B5EF4-FFF2-40B4-BE49-F238E27FC236}">
                <a16:creationId xmlns:a16="http://schemas.microsoft.com/office/drawing/2014/main" id="{F1FA5837-F1DF-464C-BC0C-C71FA7F1D533}"/>
              </a:ext>
            </a:extLst>
          </p:cNvPr>
          <p:cNvSpPr>
            <a:spLocks/>
          </p:cNvSpPr>
          <p:nvPr/>
        </p:nvSpPr>
        <p:spPr bwMode="auto">
          <a:xfrm>
            <a:off x="6254783" y="3871808"/>
            <a:ext cx="79252" cy="85738"/>
          </a:xfrm>
          <a:custGeom>
            <a:avLst/>
            <a:gdLst>
              <a:gd name="T0" fmla="*/ 17 w 39"/>
              <a:gd name="T1" fmla="*/ 5 h 44"/>
              <a:gd name="T2" fmla="*/ 17 w 39"/>
              <a:gd name="T3" fmla="*/ 3 h 44"/>
              <a:gd name="T4" fmla="*/ 22 w 39"/>
              <a:gd name="T5" fmla="*/ 5 h 44"/>
              <a:gd name="T6" fmla="*/ 22 w 39"/>
              <a:gd name="T7" fmla="*/ 5 h 44"/>
              <a:gd name="T8" fmla="*/ 23 w 39"/>
              <a:gd name="T9" fmla="*/ 5 h 44"/>
              <a:gd name="T10" fmla="*/ 27 w 39"/>
              <a:gd name="T11" fmla="*/ 6 h 44"/>
              <a:gd name="T12" fmla="*/ 31 w 39"/>
              <a:gd name="T13" fmla="*/ 9 h 44"/>
              <a:gd name="T14" fmla="*/ 33 w 39"/>
              <a:gd name="T15" fmla="*/ 9 h 44"/>
              <a:gd name="T16" fmla="*/ 34 w 39"/>
              <a:gd name="T17" fmla="*/ 11 h 44"/>
              <a:gd name="T18" fmla="*/ 36 w 39"/>
              <a:gd name="T19" fmla="*/ 11 h 44"/>
              <a:gd name="T20" fmla="*/ 34 w 39"/>
              <a:gd name="T21" fmla="*/ 11 h 44"/>
              <a:gd name="T22" fmla="*/ 36 w 39"/>
              <a:gd name="T23" fmla="*/ 9 h 44"/>
              <a:gd name="T24" fmla="*/ 38 w 39"/>
              <a:gd name="T25" fmla="*/ 11 h 44"/>
              <a:gd name="T26" fmla="*/ 39 w 39"/>
              <a:gd name="T27" fmla="*/ 12 h 44"/>
              <a:gd name="T28" fmla="*/ 42 w 39"/>
              <a:gd name="T29" fmla="*/ 14 h 44"/>
              <a:gd name="T30" fmla="*/ 45 w 39"/>
              <a:gd name="T31" fmla="*/ 14 h 44"/>
              <a:gd name="T32" fmla="*/ 45 w 39"/>
              <a:gd name="T33" fmla="*/ 15 h 44"/>
              <a:gd name="T34" fmla="*/ 50 w 39"/>
              <a:gd name="T35" fmla="*/ 19 h 44"/>
              <a:gd name="T36" fmla="*/ 53 w 39"/>
              <a:gd name="T37" fmla="*/ 19 h 44"/>
              <a:gd name="T38" fmla="*/ 53 w 39"/>
              <a:gd name="T39" fmla="*/ 19 h 44"/>
              <a:gd name="T40" fmla="*/ 55 w 39"/>
              <a:gd name="T41" fmla="*/ 20 h 44"/>
              <a:gd name="T42" fmla="*/ 58 w 39"/>
              <a:gd name="T43" fmla="*/ 15 h 44"/>
              <a:gd name="T44" fmla="*/ 58 w 39"/>
              <a:gd name="T45" fmla="*/ 37 h 44"/>
              <a:gd name="T46" fmla="*/ 55 w 39"/>
              <a:gd name="T47" fmla="*/ 32 h 44"/>
              <a:gd name="T48" fmla="*/ 52 w 39"/>
              <a:gd name="T49" fmla="*/ 31 h 44"/>
              <a:gd name="T50" fmla="*/ 47 w 39"/>
              <a:gd name="T51" fmla="*/ 34 h 44"/>
              <a:gd name="T52" fmla="*/ 44 w 39"/>
              <a:gd name="T53" fmla="*/ 31 h 44"/>
              <a:gd name="T54" fmla="*/ 42 w 39"/>
              <a:gd name="T55" fmla="*/ 29 h 44"/>
              <a:gd name="T56" fmla="*/ 34 w 39"/>
              <a:gd name="T57" fmla="*/ 32 h 44"/>
              <a:gd name="T58" fmla="*/ 27 w 39"/>
              <a:gd name="T59" fmla="*/ 37 h 44"/>
              <a:gd name="T60" fmla="*/ 0 w 39"/>
              <a:gd name="T61" fmla="*/ 68 h 44"/>
              <a:gd name="T62" fmla="*/ 0 w 39"/>
              <a:gd name="T63" fmla="*/ 53 h 44"/>
              <a:gd name="T64" fmla="*/ 0 w 39"/>
              <a:gd name="T65" fmla="*/ 22 h 44"/>
              <a:gd name="T66" fmla="*/ 2 w 39"/>
              <a:gd name="T67" fmla="*/ 9 h 44"/>
              <a:gd name="T68" fmla="*/ 2 w 39"/>
              <a:gd name="T69" fmla="*/ 9 h 44"/>
              <a:gd name="T70" fmla="*/ 3 w 39"/>
              <a:gd name="T71" fmla="*/ 5 h 44"/>
              <a:gd name="T72" fmla="*/ 6 w 39"/>
              <a:gd name="T73" fmla="*/ 6 h 44"/>
              <a:gd name="T74" fmla="*/ 9 w 39"/>
              <a:gd name="T75" fmla="*/ 0 h 44"/>
              <a:gd name="T76" fmla="*/ 14 w 39"/>
              <a:gd name="T77" fmla="*/ 2 h 44"/>
              <a:gd name="T78" fmla="*/ 14 w 39"/>
              <a:gd name="T79" fmla="*/ 0 h 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9"/>
              <a:gd name="T121" fmla="*/ 0 h 44"/>
              <a:gd name="T122" fmla="*/ 39 w 39"/>
              <a:gd name="T123" fmla="*/ 44 h 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9" h="44">
                <a:moveTo>
                  <a:pt x="9" y="0"/>
                </a:moveTo>
                <a:cubicBezTo>
                  <a:pt x="10" y="0"/>
                  <a:pt x="10" y="2"/>
                  <a:pt x="11" y="3"/>
                </a:cubicBezTo>
                <a:cubicBezTo>
                  <a:pt x="11" y="3"/>
                  <a:pt x="11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3"/>
                  <a:pt x="13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7" y="5"/>
                  <a:pt x="17" y="5"/>
                  <a:pt x="17" y="4"/>
                </a:cubicBezTo>
                <a:cubicBezTo>
                  <a:pt x="17" y="4"/>
                  <a:pt x="18" y="4"/>
                  <a:pt x="18" y="5"/>
                </a:cubicBezTo>
                <a:cubicBezTo>
                  <a:pt x="19" y="5"/>
                  <a:pt x="19" y="6"/>
                  <a:pt x="20" y="6"/>
                </a:cubicBezTo>
                <a:cubicBezTo>
                  <a:pt x="20" y="6"/>
                  <a:pt x="20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2" y="6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6"/>
                  <a:pt x="23" y="6"/>
                  <a:pt x="22" y="7"/>
                </a:cubicBezTo>
                <a:cubicBezTo>
                  <a:pt x="22" y="6"/>
                  <a:pt x="22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4" y="6"/>
                  <a:pt x="23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4" y="7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6" y="8"/>
                  <a:pt x="26" y="7"/>
                </a:cubicBezTo>
                <a:cubicBezTo>
                  <a:pt x="26" y="7"/>
                  <a:pt x="26" y="8"/>
                  <a:pt x="27" y="9"/>
                </a:cubicBezTo>
                <a:cubicBezTo>
                  <a:pt x="27" y="9"/>
                  <a:pt x="27" y="9"/>
                  <a:pt x="27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28" y="9"/>
                  <a:pt x="29" y="9"/>
                  <a:pt x="28" y="10"/>
                </a:cubicBezTo>
                <a:cubicBezTo>
                  <a:pt x="28" y="10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2" y="12"/>
                </a:cubicBezTo>
                <a:cubicBezTo>
                  <a:pt x="32" y="13"/>
                  <a:pt x="33" y="12"/>
                  <a:pt x="34" y="11"/>
                </a:cubicBezTo>
                <a:cubicBezTo>
                  <a:pt x="35" y="12"/>
                  <a:pt x="34" y="12"/>
                  <a:pt x="34" y="12"/>
                </a:cubicBezTo>
                <a:cubicBezTo>
                  <a:pt x="33" y="12"/>
                  <a:pt x="32" y="13"/>
                  <a:pt x="32" y="14"/>
                </a:cubicBezTo>
                <a:cubicBezTo>
                  <a:pt x="32" y="13"/>
                  <a:pt x="33" y="13"/>
                  <a:pt x="34" y="12"/>
                </a:cubicBezTo>
                <a:cubicBezTo>
                  <a:pt x="34" y="13"/>
                  <a:pt x="34" y="15"/>
                  <a:pt x="33" y="15"/>
                </a:cubicBezTo>
                <a:cubicBezTo>
                  <a:pt x="34" y="15"/>
                  <a:pt x="35" y="14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6" y="12"/>
                  <a:pt x="36" y="11"/>
                  <a:pt x="37" y="10"/>
                </a:cubicBezTo>
                <a:cubicBezTo>
                  <a:pt x="37" y="10"/>
                  <a:pt x="37" y="10"/>
                  <a:pt x="38" y="10"/>
                </a:cubicBezTo>
                <a:cubicBezTo>
                  <a:pt x="39" y="11"/>
                  <a:pt x="36" y="21"/>
                  <a:pt x="37" y="24"/>
                </a:cubicBezTo>
                <a:cubicBezTo>
                  <a:pt x="38" y="26"/>
                  <a:pt x="37" y="24"/>
                  <a:pt x="36" y="24"/>
                </a:cubicBezTo>
                <a:cubicBezTo>
                  <a:pt x="36" y="23"/>
                  <a:pt x="36" y="22"/>
                  <a:pt x="35" y="21"/>
                </a:cubicBezTo>
                <a:cubicBezTo>
                  <a:pt x="35" y="19"/>
                  <a:pt x="36" y="18"/>
                  <a:pt x="34" y="17"/>
                </a:cubicBezTo>
                <a:cubicBezTo>
                  <a:pt x="35" y="18"/>
                  <a:pt x="33" y="19"/>
                  <a:pt x="33" y="20"/>
                </a:cubicBezTo>
                <a:cubicBezTo>
                  <a:pt x="33" y="20"/>
                  <a:pt x="33" y="20"/>
                  <a:pt x="32" y="20"/>
                </a:cubicBezTo>
                <a:cubicBezTo>
                  <a:pt x="32" y="21"/>
                  <a:pt x="31" y="26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28" y="24"/>
                  <a:pt x="28" y="22"/>
                  <a:pt x="28" y="20"/>
                </a:cubicBezTo>
                <a:cubicBezTo>
                  <a:pt x="28" y="21"/>
                  <a:pt x="27" y="21"/>
                  <a:pt x="27" y="22"/>
                </a:cubicBezTo>
                <a:cubicBezTo>
                  <a:pt x="27" y="21"/>
                  <a:pt x="27" y="20"/>
                  <a:pt x="27" y="19"/>
                </a:cubicBezTo>
                <a:cubicBezTo>
                  <a:pt x="26" y="20"/>
                  <a:pt x="23" y="20"/>
                  <a:pt x="24" y="22"/>
                </a:cubicBezTo>
                <a:cubicBezTo>
                  <a:pt x="23" y="22"/>
                  <a:pt x="23" y="21"/>
                  <a:pt x="22" y="21"/>
                </a:cubicBezTo>
                <a:cubicBezTo>
                  <a:pt x="19" y="20"/>
                  <a:pt x="20" y="21"/>
                  <a:pt x="19" y="23"/>
                </a:cubicBezTo>
                <a:cubicBezTo>
                  <a:pt x="18" y="24"/>
                  <a:pt x="17" y="23"/>
                  <a:pt x="17" y="24"/>
                </a:cubicBezTo>
                <a:cubicBezTo>
                  <a:pt x="17" y="26"/>
                  <a:pt x="16" y="25"/>
                  <a:pt x="15" y="26"/>
                </a:cubicBezTo>
                <a:cubicBezTo>
                  <a:pt x="10" y="32"/>
                  <a:pt x="5" y="38"/>
                  <a:pt x="0" y="44"/>
                </a:cubicBezTo>
                <a:cubicBezTo>
                  <a:pt x="0" y="42"/>
                  <a:pt x="0" y="39"/>
                  <a:pt x="0" y="37"/>
                </a:cubicBezTo>
                <a:cubicBezTo>
                  <a:pt x="0" y="36"/>
                  <a:pt x="1" y="35"/>
                  <a:pt x="0" y="34"/>
                </a:cubicBezTo>
                <a:cubicBezTo>
                  <a:pt x="0" y="30"/>
                  <a:pt x="2" y="26"/>
                  <a:pt x="2" y="21"/>
                </a:cubicBezTo>
                <a:cubicBezTo>
                  <a:pt x="2" y="18"/>
                  <a:pt x="0" y="16"/>
                  <a:pt x="0" y="14"/>
                </a:cubicBezTo>
                <a:cubicBezTo>
                  <a:pt x="0" y="12"/>
                  <a:pt x="0" y="11"/>
                  <a:pt x="0" y="10"/>
                </a:cubicBezTo>
                <a:cubicBezTo>
                  <a:pt x="0" y="9"/>
                  <a:pt x="0" y="7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5"/>
                  <a:pt x="1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6" y="3"/>
                  <a:pt x="4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8" y="1"/>
                  <a:pt x="9" y="1"/>
                </a:cubicBezTo>
                <a:cubicBezTo>
                  <a:pt x="9" y="1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8" name="Freeform 11077" descr="© INSCALE GmbH, 05.05.2010&#10;http://www.presentationload.com/">
            <a:extLst>
              <a:ext uri="{FF2B5EF4-FFF2-40B4-BE49-F238E27FC236}">
                <a16:creationId xmlns:a16="http://schemas.microsoft.com/office/drawing/2014/main" id="{250295E8-C020-854E-8302-BBACF7C40C20}"/>
              </a:ext>
            </a:extLst>
          </p:cNvPr>
          <p:cNvSpPr>
            <a:spLocks/>
          </p:cNvSpPr>
          <p:nvPr/>
        </p:nvSpPr>
        <p:spPr bwMode="auto">
          <a:xfrm>
            <a:off x="6311948" y="3889459"/>
            <a:ext cx="9095" cy="2522"/>
          </a:xfrm>
          <a:custGeom>
            <a:avLst/>
            <a:gdLst>
              <a:gd name="T0" fmla="*/ 7 w 5"/>
              <a:gd name="T1" fmla="*/ 0 h 1"/>
              <a:gd name="T2" fmla="*/ 7 w 5"/>
              <a:gd name="T3" fmla="*/ 0 h 1"/>
              <a:gd name="T4" fmla="*/ 4 w 5"/>
              <a:gd name="T5" fmla="*/ 2 h 1"/>
              <a:gd name="T6" fmla="*/ 3 w 5"/>
              <a:gd name="T7" fmla="*/ 0 h 1"/>
              <a:gd name="T8" fmla="*/ 1 w 5"/>
              <a:gd name="T9" fmla="*/ 2 h 1"/>
              <a:gd name="T10" fmla="*/ 1 w 5"/>
              <a:gd name="T11" fmla="*/ 0 h 1"/>
              <a:gd name="T12" fmla="*/ 1 w 5"/>
              <a:gd name="T13" fmla="*/ 0 h 1"/>
              <a:gd name="T14" fmla="*/ 7 w 5"/>
              <a:gd name="T15" fmla="*/ 0 h 1"/>
              <a:gd name="T16" fmla="*/ 7 w 5"/>
              <a:gd name="T17" fmla="*/ 0 h 1"/>
              <a:gd name="T18" fmla="*/ 7 w 5"/>
              <a:gd name="T19" fmla="*/ 0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"/>
              <a:gd name="T31" fmla="*/ 0 h 1"/>
              <a:gd name="T32" fmla="*/ 5 w 5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" h="1"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2" y="1"/>
                  <a:pt x="2" y="0"/>
                </a:cubicBezTo>
                <a:cubicBezTo>
                  <a:pt x="2" y="1"/>
                  <a:pt x="1" y="1"/>
                  <a:pt x="1" y="1"/>
                </a:cubicBezTo>
                <a:cubicBezTo>
                  <a:pt x="1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1"/>
                  <a:pt x="3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09" name="Freeform 11078" descr="© INSCALE GmbH, 05.05.2010&#10;http://www.presentationload.com/">
            <a:extLst>
              <a:ext uri="{FF2B5EF4-FFF2-40B4-BE49-F238E27FC236}">
                <a16:creationId xmlns:a16="http://schemas.microsoft.com/office/drawing/2014/main" id="{2C471921-7888-3349-A45E-1FE32706D826}"/>
              </a:ext>
            </a:extLst>
          </p:cNvPr>
          <p:cNvSpPr>
            <a:spLocks/>
          </p:cNvSpPr>
          <p:nvPr/>
        </p:nvSpPr>
        <p:spPr bwMode="auto">
          <a:xfrm>
            <a:off x="6317145" y="3889460"/>
            <a:ext cx="6496" cy="7565"/>
          </a:xfrm>
          <a:custGeom>
            <a:avLst/>
            <a:gdLst>
              <a:gd name="T0" fmla="*/ 5 w 3"/>
              <a:gd name="T1" fmla="*/ 0 h 4"/>
              <a:gd name="T2" fmla="*/ 0 w 3"/>
              <a:gd name="T3" fmla="*/ 3 h 4"/>
              <a:gd name="T4" fmla="*/ 0 w 3"/>
              <a:gd name="T5" fmla="*/ 3 h 4"/>
              <a:gd name="T6" fmla="*/ 3 w 3"/>
              <a:gd name="T7" fmla="*/ 2 h 4"/>
              <a:gd name="T8" fmla="*/ 5 w 3"/>
              <a:gd name="T9" fmla="*/ 0 h 4"/>
              <a:gd name="T10" fmla="*/ 5 w 3"/>
              <a:gd name="T11" fmla="*/ 0 h 4"/>
              <a:gd name="T12" fmla="*/ 5 w 3"/>
              <a:gd name="T13" fmla="*/ 0 h 4"/>
              <a:gd name="T14" fmla="*/ 5 w 3"/>
              <a:gd name="T15" fmla="*/ 0 h 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4"/>
              <a:gd name="T26" fmla="*/ 3 w 3"/>
              <a:gd name="T27" fmla="*/ 4 h 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4">
                <a:moveTo>
                  <a:pt x="3" y="0"/>
                </a:moveTo>
                <a:cubicBezTo>
                  <a:pt x="3" y="2"/>
                  <a:pt x="2" y="4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0" name="Freeform 11079" descr="© INSCALE GmbH, 05.05.2010&#10;http://www.presentationload.com/">
            <a:extLst>
              <a:ext uri="{FF2B5EF4-FFF2-40B4-BE49-F238E27FC236}">
                <a16:creationId xmlns:a16="http://schemas.microsoft.com/office/drawing/2014/main" id="{3CCCDC2C-3FE8-C442-A8ED-A1EA05597BD8}"/>
              </a:ext>
            </a:extLst>
          </p:cNvPr>
          <p:cNvSpPr>
            <a:spLocks/>
          </p:cNvSpPr>
          <p:nvPr/>
        </p:nvSpPr>
        <p:spPr bwMode="auto">
          <a:xfrm>
            <a:off x="5900098" y="3889460"/>
            <a:ext cx="80552" cy="50434"/>
          </a:xfrm>
          <a:custGeom>
            <a:avLst/>
            <a:gdLst>
              <a:gd name="T0" fmla="*/ 6 w 40"/>
              <a:gd name="T1" fmla="*/ 0 h 26"/>
              <a:gd name="T2" fmla="*/ 62 w 40"/>
              <a:gd name="T3" fmla="*/ 3 h 26"/>
              <a:gd name="T4" fmla="*/ 59 w 40"/>
              <a:gd name="T5" fmla="*/ 8 h 26"/>
              <a:gd name="T6" fmla="*/ 56 w 40"/>
              <a:gd name="T7" fmla="*/ 14 h 26"/>
              <a:gd name="T8" fmla="*/ 51 w 40"/>
              <a:gd name="T9" fmla="*/ 23 h 26"/>
              <a:gd name="T10" fmla="*/ 50 w 40"/>
              <a:gd name="T11" fmla="*/ 28 h 26"/>
              <a:gd name="T12" fmla="*/ 48 w 40"/>
              <a:gd name="T13" fmla="*/ 31 h 26"/>
              <a:gd name="T14" fmla="*/ 45 w 40"/>
              <a:gd name="T15" fmla="*/ 31 h 26"/>
              <a:gd name="T16" fmla="*/ 39 w 40"/>
              <a:gd name="T17" fmla="*/ 34 h 26"/>
              <a:gd name="T18" fmla="*/ 29 w 40"/>
              <a:gd name="T19" fmla="*/ 37 h 26"/>
              <a:gd name="T20" fmla="*/ 25 w 40"/>
              <a:gd name="T21" fmla="*/ 40 h 26"/>
              <a:gd name="T22" fmla="*/ 20 w 40"/>
              <a:gd name="T23" fmla="*/ 37 h 26"/>
              <a:gd name="T24" fmla="*/ 14 w 40"/>
              <a:gd name="T25" fmla="*/ 31 h 26"/>
              <a:gd name="T26" fmla="*/ 11 w 40"/>
              <a:gd name="T27" fmla="*/ 25 h 26"/>
              <a:gd name="T28" fmla="*/ 6 w 40"/>
              <a:gd name="T29" fmla="*/ 23 h 26"/>
              <a:gd name="T30" fmla="*/ 5 w 40"/>
              <a:gd name="T31" fmla="*/ 23 h 26"/>
              <a:gd name="T32" fmla="*/ 5 w 40"/>
              <a:gd name="T33" fmla="*/ 17 h 26"/>
              <a:gd name="T34" fmla="*/ 0 w 40"/>
              <a:gd name="T35" fmla="*/ 14 h 26"/>
              <a:gd name="T36" fmla="*/ 6 w 40"/>
              <a:gd name="T37" fmla="*/ 0 h 26"/>
              <a:gd name="T38" fmla="*/ 6 w 40"/>
              <a:gd name="T39" fmla="*/ 0 h 26"/>
              <a:gd name="T40" fmla="*/ 6 w 40"/>
              <a:gd name="T41" fmla="*/ 0 h 26"/>
              <a:gd name="T42" fmla="*/ 6 w 40"/>
              <a:gd name="T43" fmla="*/ 0 h 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0"/>
              <a:gd name="T67" fmla="*/ 0 h 26"/>
              <a:gd name="T68" fmla="*/ 40 w 40"/>
              <a:gd name="T69" fmla="*/ 26 h 2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0" h="26">
                <a:moveTo>
                  <a:pt x="4" y="0"/>
                </a:moveTo>
                <a:cubicBezTo>
                  <a:pt x="16" y="2"/>
                  <a:pt x="28" y="2"/>
                  <a:pt x="40" y="2"/>
                </a:cubicBezTo>
                <a:cubicBezTo>
                  <a:pt x="38" y="3"/>
                  <a:pt x="38" y="4"/>
                  <a:pt x="38" y="5"/>
                </a:cubicBezTo>
                <a:cubicBezTo>
                  <a:pt x="39" y="7"/>
                  <a:pt x="37" y="8"/>
                  <a:pt x="36" y="9"/>
                </a:cubicBezTo>
                <a:cubicBezTo>
                  <a:pt x="34" y="11"/>
                  <a:pt x="34" y="13"/>
                  <a:pt x="33" y="15"/>
                </a:cubicBezTo>
                <a:cubicBezTo>
                  <a:pt x="33" y="16"/>
                  <a:pt x="33" y="17"/>
                  <a:pt x="32" y="18"/>
                </a:cubicBezTo>
                <a:cubicBezTo>
                  <a:pt x="32" y="19"/>
                  <a:pt x="32" y="20"/>
                  <a:pt x="31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8" y="21"/>
                  <a:pt x="25" y="20"/>
                  <a:pt x="25" y="22"/>
                </a:cubicBezTo>
                <a:cubicBezTo>
                  <a:pt x="24" y="22"/>
                  <a:pt x="20" y="24"/>
                  <a:pt x="19" y="24"/>
                </a:cubicBezTo>
                <a:cubicBezTo>
                  <a:pt x="18" y="25"/>
                  <a:pt x="17" y="26"/>
                  <a:pt x="16" y="26"/>
                </a:cubicBezTo>
                <a:cubicBezTo>
                  <a:pt x="14" y="26"/>
                  <a:pt x="17" y="23"/>
                  <a:pt x="13" y="24"/>
                </a:cubicBezTo>
                <a:cubicBezTo>
                  <a:pt x="13" y="20"/>
                  <a:pt x="13" y="20"/>
                  <a:pt x="9" y="20"/>
                </a:cubicBezTo>
                <a:cubicBezTo>
                  <a:pt x="9" y="18"/>
                  <a:pt x="10" y="15"/>
                  <a:pt x="7" y="16"/>
                </a:cubicBezTo>
                <a:cubicBezTo>
                  <a:pt x="7" y="14"/>
                  <a:pt x="6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3"/>
                  <a:pt x="3" y="12"/>
                  <a:pt x="3" y="11"/>
                </a:cubicBezTo>
                <a:cubicBezTo>
                  <a:pt x="3" y="8"/>
                  <a:pt x="3" y="9"/>
                  <a:pt x="0" y="9"/>
                </a:cubicBezTo>
                <a:cubicBezTo>
                  <a:pt x="1" y="8"/>
                  <a:pt x="5" y="2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1" name="Freeform 11081" descr="© INSCALE GmbH, 05.05.2010&#10;http://www.presentationload.com/">
            <a:extLst>
              <a:ext uri="{FF2B5EF4-FFF2-40B4-BE49-F238E27FC236}">
                <a16:creationId xmlns:a16="http://schemas.microsoft.com/office/drawing/2014/main" id="{7BC4B6E4-C9F7-E64C-AD75-ACD968D87661}"/>
              </a:ext>
            </a:extLst>
          </p:cNvPr>
          <p:cNvSpPr>
            <a:spLocks/>
          </p:cNvSpPr>
          <p:nvPr/>
        </p:nvSpPr>
        <p:spPr bwMode="auto">
          <a:xfrm>
            <a:off x="5927381" y="3893242"/>
            <a:ext cx="89646" cy="65564"/>
          </a:xfrm>
          <a:custGeom>
            <a:avLst/>
            <a:gdLst>
              <a:gd name="T0" fmla="*/ 41 w 45"/>
              <a:gd name="T1" fmla="*/ 0 h 34"/>
              <a:gd name="T2" fmla="*/ 55 w 45"/>
              <a:gd name="T3" fmla="*/ 2 h 34"/>
              <a:gd name="T4" fmla="*/ 66 w 45"/>
              <a:gd name="T5" fmla="*/ 3 h 34"/>
              <a:gd name="T6" fmla="*/ 69 w 45"/>
              <a:gd name="T7" fmla="*/ 20 h 34"/>
              <a:gd name="T8" fmla="*/ 63 w 45"/>
              <a:gd name="T9" fmla="*/ 20 h 34"/>
              <a:gd name="T10" fmla="*/ 61 w 45"/>
              <a:gd name="T11" fmla="*/ 31 h 34"/>
              <a:gd name="T12" fmla="*/ 60 w 45"/>
              <a:gd name="T13" fmla="*/ 41 h 34"/>
              <a:gd name="T14" fmla="*/ 60 w 45"/>
              <a:gd name="T15" fmla="*/ 50 h 34"/>
              <a:gd name="T16" fmla="*/ 44 w 45"/>
              <a:gd name="T17" fmla="*/ 50 h 34"/>
              <a:gd name="T18" fmla="*/ 43 w 45"/>
              <a:gd name="T19" fmla="*/ 47 h 34"/>
              <a:gd name="T20" fmla="*/ 29 w 45"/>
              <a:gd name="T21" fmla="*/ 47 h 34"/>
              <a:gd name="T22" fmla="*/ 0 w 45"/>
              <a:gd name="T23" fmla="*/ 47 h 34"/>
              <a:gd name="T24" fmla="*/ 0 w 45"/>
              <a:gd name="T25" fmla="*/ 44 h 34"/>
              <a:gd name="T26" fmla="*/ 3 w 45"/>
              <a:gd name="T27" fmla="*/ 41 h 34"/>
              <a:gd name="T28" fmla="*/ 9 w 45"/>
              <a:gd name="T29" fmla="*/ 34 h 34"/>
              <a:gd name="T30" fmla="*/ 18 w 45"/>
              <a:gd name="T31" fmla="*/ 31 h 34"/>
              <a:gd name="T32" fmla="*/ 21 w 45"/>
              <a:gd name="T33" fmla="*/ 28 h 34"/>
              <a:gd name="T34" fmla="*/ 25 w 45"/>
              <a:gd name="T35" fmla="*/ 28 h 34"/>
              <a:gd name="T36" fmla="*/ 28 w 45"/>
              <a:gd name="T37" fmla="*/ 28 h 34"/>
              <a:gd name="T38" fmla="*/ 31 w 45"/>
              <a:gd name="T39" fmla="*/ 24 h 34"/>
              <a:gd name="T40" fmla="*/ 31 w 45"/>
              <a:gd name="T41" fmla="*/ 20 h 34"/>
              <a:gd name="T42" fmla="*/ 35 w 45"/>
              <a:gd name="T43" fmla="*/ 11 h 34"/>
              <a:gd name="T44" fmla="*/ 38 w 45"/>
              <a:gd name="T45" fmla="*/ 5 h 34"/>
              <a:gd name="T46" fmla="*/ 41 w 45"/>
              <a:gd name="T47" fmla="*/ 0 h 34"/>
              <a:gd name="T48" fmla="*/ 41 w 45"/>
              <a:gd name="T49" fmla="*/ 0 h 34"/>
              <a:gd name="T50" fmla="*/ 41 w 45"/>
              <a:gd name="T51" fmla="*/ 0 h 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5"/>
              <a:gd name="T79" fmla="*/ 0 h 34"/>
              <a:gd name="T80" fmla="*/ 45 w 45"/>
              <a:gd name="T81" fmla="*/ 34 h 3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5" h="34">
                <a:moveTo>
                  <a:pt x="27" y="0"/>
                </a:moveTo>
                <a:cubicBezTo>
                  <a:pt x="30" y="0"/>
                  <a:pt x="33" y="1"/>
                  <a:pt x="36" y="1"/>
                </a:cubicBezTo>
                <a:cubicBezTo>
                  <a:pt x="37" y="1"/>
                  <a:pt x="43" y="0"/>
                  <a:pt x="43" y="2"/>
                </a:cubicBezTo>
                <a:cubicBezTo>
                  <a:pt x="43" y="6"/>
                  <a:pt x="44" y="10"/>
                  <a:pt x="45" y="13"/>
                </a:cubicBezTo>
                <a:cubicBezTo>
                  <a:pt x="44" y="13"/>
                  <a:pt x="43" y="13"/>
                  <a:pt x="41" y="13"/>
                </a:cubicBezTo>
                <a:cubicBezTo>
                  <a:pt x="41" y="17"/>
                  <a:pt x="42" y="18"/>
                  <a:pt x="40" y="20"/>
                </a:cubicBezTo>
                <a:cubicBezTo>
                  <a:pt x="39" y="21"/>
                  <a:pt x="39" y="25"/>
                  <a:pt x="39" y="27"/>
                </a:cubicBezTo>
                <a:cubicBezTo>
                  <a:pt x="39" y="28"/>
                  <a:pt x="40" y="33"/>
                  <a:pt x="39" y="33"/>
                </a:cubicBezTo>
                <a:cubicBezTo>
                  <a:pt x="36" y="33"/>
                  <a:pt x="31" y="34"/>
                  <a:pt x="29" y="33"/>
                </a:cubicBezTo>
                <a:cubicBezTo>
                  <a:pt x="28" y="32"/>
                  <a:pt x="30" y="31"/>
                  <a:pt x="28" y="31"/>
                </a:cubicBezTo>
                <a:cubicBezTo>
                  <a:pt x="25" y="31"/>
                  <a:pt x="22" y="31"/>
                  <a:pt x="19" y="31"/>
                </a:cubicBezTo>
                <a:cubicBezTo>
                  <a:pt x="13" y="31"/>
                  <a:pt x="6" y="31"/>
                  <a:pt x="0" y="31"/>
                </a:cubicBezTo>
                <a:cubicBezTo>
                  <a:pt x="2" y="30"/>
                  <a:pt x="0" y="29"/>
                  <a:pt x="0" y="29"/>
                </a:cubicBezTo>
                <a:cubicBezTo>
                  <a:pt x="1" y="28"/>
                  <a:pt x="2" y="28"/>
                  <a:pt x="2" y="27"/>
                </a:cubicBezTo>
                <a:cubicBezTo>
                  <a:pt x="2" y="25"/>
                  <a:pt x="5" y="24"/>
                  <a:pt x="6" y="22"/>
                </a:cubicBezTo>
                <a:cubicBezTo>
                  <a:pt x="8" y="22"/>
                  <a:pt x="10" y="21"/>
                  <a:pt x="12" y="20"/>
                </a:cubicBezTo>
                <a:cubicBezTo>
                  <a:pt x="12" y="20"/>
                  <a:pt x="13" y="19"/>
                  <a:pt x="14" y="18"/>
                </a:cubicBezTo>
                <a:cubicBezTo>
                  <a:pt x="15" y="18"/>
                  <a:pt x="15" y="19"/>
                  <a:pt x="16" y="18"/>
                </a:cubicBezTo>
                <a:cubicBezTo>
                  <a:pt x="17" y="18"/>
                  <a:pt x="17" y="18"/>
                  <a:pt x="18" y="18"/>
                </a:cubicBezTo>
                <a:cubicBezTo>
                  <a:pt x="18" y="18"/>
                  <a:pt x="20" y="17"/>
                  <a:pt x="20" y="16"/>
                </a:cubicBezTo>
                <a:cubicBezTo>
                  <a:pt x="19" y="14"/>
                  <a:pt x="20" y="15"/>
                  <a:pt x="20" y="13"/>
                </a:cubicBezTo>
                <a:cubicBezTo>
                  <a:pt x="21" y="11"/>
                  <a:pt x="21" y="9"/>
                  <a:pt x="23" y="7"/>
                </a:cubicBezTo>
                <a:cubicBezTo>
                  <a:pt x="24" y="6"/>
                  <a:pt x="26" y="5"/>
                  <a:pt x="25" y="3"/>
                </a:cubicBezTo>
                <a:cubicBezTo>
                  <a:pt x="25" y="2"/>
                  <a:pt x="25" y="1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2" name="Freeform 11082" descr="© INSCALE GmbH, 05.05.2010&#10;http://www.presentationload.com/">
            <a:extLst>
              <a:ext uri="{FF2B5EF4-FFF2-40B4-BE49-F238E27FC236}">
                <a16:creationId xmlns:a16="http://schemas.microsoft.com/office/drawing/2014/main" id="{71EC89D9-0B91-C74A-B2E6-3F058E98A98A}"/>
              </a:ext>
            </a:extLst>
          </p:cNvPr>
          <p:cNvSpPr>
            <a:spLocks/>
          </p:cNvSpPr>
          <p:nvPr/>
        </p:nvSpPr>
        <p:spPr bwMode="auto">
          <a:xfrm>
            <a:off x="6005334" y="3894502"/>
            <a:ext cx="61063" cy="92042"/>
          </a:xfrm>
          <a:custGeom>
            <a:avLst/>
            <a:gdLst>
              <a:gd name="T0" fmla="*/ 6 w 30"/>
              <a:gd name="T1" fmla="*/ 0 h 47"/>
              <a:gd name="T2" fmla="*/ 33 w 30"/>
              <a:gd name="T3" fmla="*/ 3 h 47"/>
              <a:gd name="T4" fmla="*/ 45 w 30"/>
              <a:gd name="T5" fmla="*/ 3 h 47"/>
              <a:gd name="T6" fmla="*/ 44 w 30"/>
              <a:gd name="T7" fmla="*/ 12 h 47"/>
              <a:gd name="T8" fmla="*/ 42 w 30"/>
              <a:gd name="T9" fmla="*/ 14 h 47"/>
              <a:gd name="T10" fmla="*/ 42 w 30"/>
              <a:gd name="T11" fmla="*/ 16 h 47"/>
              <a:gd name="T12" fmla="*/ 39 w 30"/>
              <a:gd name="T13" fmla="*/ 16 h 47"/>
              <a:gd name="T14" fmla="*/ 36 w 30"/>
              <a:gd name="T15" fmla="*/ 17 h 47"/>
              <a:gd name="T16" fmla="*/ 33 w 30"/>
              <a:gd name="T17" fmla="*/ 22 h 47"/>
              <a:gd name="T18" fmla="*/ 34 w 30"/>
              <a:gd name="T19" fmla="*/ 26 h 47"/>
              <a:gd name="T20" fmla="*/ 30 w 30"/>
              <a:gd name="T21" fmla="*/ 37 h 47"/>
              <a:gd name="T22" fmla="*/ 28 w 30"/>
              <a:gd name="T23" fmla="*/ 36 h 47"/>
              <a:gd name="T24" fmla="*/ 27 w 30"/>
              <a:gd name="T25" fmla="*/ 45 h 47"/>
              <a:gd name="T26" fmla="*/ 27 w 30"/>
              <a:gd name="T27" fmla="*/ 45 h 47"/>
              <a:gd name="T28" fmla="*/ 25 w 30"/>
              <a:gd name="T29" fmla="*/ 45 h 47"/>
              <a:gd name="T30" fmla="*/ 24 w 30"/>
              <a:gd name="T31" fmla="*/ 48 h 47"/>
              <a:gd name="T32" fmla="*/ 24 w 30"/>
              <a:gd name="T33" fmla="*/ 48 h 47"/>
              <a:gd name="T34" fmla="*/ 16 w 30"/>
              <a:gd name="T35" fmla="*/ 56 h 47"/>
              <a:gd name="T36" fmla="*/ 13 w 30"/>
              <a:gd name="T37" fmla="*/ 62 h 47"/>
              <a:gd name="T38" fmla="*/ 13 w 30"/>
              <a:gd name="T39" fmla="*/ 62 h 47"/>
              <a:gd name="T40" fmla="*/ 11 w 30"/>
              <a:gd name="T41" fmla="*/ 68 h 47"/>
              <a:gd name="T42" fmla="*/ 8 w 30"/>
              <a:gd name="T43" fmla="*/ 73 h 47"/>
              <a:gd name="T44" fmla="*/ 8 w 30"/>
              <a:gd name="T45" fmla="*/ 70 h 47"/>
              <a:gd name="T46" fmla="*/ 0 w 30"/>
              <a:gd name="T47" fmla="*/ 71 h 47"/>
              <a:gd name="T48" fmla="*/ 0 w 30"/>
              <a:gd name="T49" fmla="*/ 48 h 47"/>
              <a:gd name="T50" fmla="*/ 0 w 30"/>
              <a:gd name="T51" fmla="*/ 31 h 47"/>
              <a:gd name="T52" fmla="*/ 3 w 30"/>
              <a:gd name="T53" fmla="*/ 26 h 47"/>
              <a:gd name="T54" fmla="*/ 3 w 30"/>
              <a:gd name="T55" fmla="*/ 19 h 47"/>
              <a:gd name="T56" fmla="*/ 9 w 30"/>
              <a:gd name="T57" fmla="*/ 19 h 47"/>
              <a:gd name="T58" fmla="*/ 6 w 30"/>
              <a:gd name="T59" fmla="*/ 0 h 47"/>
              <a:gd name="T60" fmla="*/ 6 w 30"/>
              <a:gd name="T61" fmla="*/ 0 h 47"/>
              <a:gd name="T62" fmla="*/ 6 w 30"/>
              <a:gd name="T63" fmla="*/ 0 h 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0"/>
              <a:gd name="T97" fmla="*/ 0 h 47"/>
              <a:gd name="T98" fmla="*/ 30 w 30"/>
              <a:gd name="T99" fmla="*/ 47 h 4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0" h="47">
                <a:moveTo>
                  <a:pt x="4" y="0"/>
                </a:moveTo>
                <a:cubicBezTo>
                  <a:pt x="10" y="1"/>
                  <a:pt x="16" y="1"/>
                  <a:pt x="21" y="2"/>
                </a:cubicBezTo>
                <a:cubicBezTo>
                  <a:pt x="23" y="2"/>
                  <a:pt x="27" y="1"/>
                  <a:pt x="29" y="2"/>
                </a:cubicBezTo>
                <a:cubicBezTo>
                  <a:pt x="29" y="3"/>
                  <a:pt x="30" y="8"/>
                  <a:pt x="28" y="8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7" y="10"/>
                  <a:pt x="27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1"/>
                  <a:pt x="24" y="12"/>
                  <a:pt x="23" y="11"/>
                </a:cubicBezTo>
                <a:cubicBezTo>
                  <a:pt x="23" y="13"/>
                  <a:pt x="21" y="12"/>
                  <a:pt x="21" y="14"/>
                </a:cubicBezTo>
                <a:cubicBezTo>
                  <a:pt x="21" y="15"/>
                  <a:pt x="22" y="16"/>
                  <a:pt x="22" y="17"/>
                </a:cubicBezTo>
                <a:cubicBezTo>
                  <a:pt x="22" y="19"/>
                  <a:pt x="21" y="22"/>
                  <a:pt x="19" y="24"/>
                </a:cubicBezTo>
                <a:cubicBezTo>
                  <a:pt x="18" y="23"/>
                  <a:pt x="18" y="24"/>
                  <a:pt x="18" y="23"/>
                </a:cubicBezTo>
                <a:cubicBezTo>
                  <a:pt x="16" y="25"/>
                  <a:pt x="19" y="27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30"/>
                  <a:pt x="16" y="30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3"/>
                  <a:pt x="10" y="33"/>
                  <a:pt x="10" y="36"/>
                </a:cubicBezTo>
                <a:cubicBezTo>
                  <a:pt x="10" y="38"/>
                  <a:pt x="9" y="39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2"/>
                  <a:pt x="7" y="43"/>
                  <a:pt x="7" y="44"/>
                </a:cubicBezTo>
                <a:cubicBezTo>
                  <a:pt x="6" y="45"/>
                  <a:pt x="5" y="46"/>
                  <a:pt x="5" y="47"/>
                </a:cubicBezTo>
                <a:cubicBezTo>
                  <a:pt x="5" y="47"/>
                  <a:pt x="5" y="46"/>
                  <a:pt x="5" y="45"/>
                </a:cubicBezTo>
                <a:cubicBezTo>
                  <a:pt x="4" y="47"/>
                  <a:pt x="2" y="46"/>
                  <a:pt x="0" y="46"/>
                </a:cubicBezTo>
                <a:cubicBezTo>
                  <a:pt x="0" y="41"/>
                  <a:pt x="0" y="36"/>
                  <a:pt x="0" y="31"/>
                </a:cubicBezTo>
                <a:cubicBezTo>
                  <a:pt x="0" y="27"/>
                  <a:pt x="0" y="24"/>
                  <a:pt x="0" y="20"/>
                </a:cubicBezTo>
                <a:cubicBezTo>
                  <a:pt x="0" y="19"/>
                  <a:pt x="2" y="19"/>
                  <a:pt x="2" y="17"/>
                </a:cubicBezTo>
                <a:cubicBezTo>
                  <a:pt x="3" y="16"/>
                  <a:pt x="2" y="14"/>
                  <a:pt x="2" y="12"/>
                </a:cubicBezTo>
                <a:cubicBezTo>
                  <a:pt x="4" y="12"/>
                  <a:pt x="5" y="12"/>
                  <a:pt x="6" y="12"/>
                </a:cubicBezTo>
                <a:cubicBezTo>
                  <a:pt x="5" y="8"/>
                  <a:pt x="4" y="5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3" name="Freeform 11083" descr="© INSCALE GmbH, 05.05.2010&#10;http://www.presentationload.com/">
            <a:extLst>
              <a:ext uri="{FF2B5EF4-FFF2-40B4-BE49-F238E27FC236}">
                <a16:creationId xmlns:a16="http://schemas.microsoft.com/office/drawing/2014/main" id="{91E9350D-10A8-E041-8A74-AA42A34F7BBD}"/>
              </a:ext>
            </a:extLst>
          </p:cNvPr>
          <p:cNvSpPr>
            <a:spLocks/>
          </p:cNvSpPr>
          <p:nvPr/>
        </p:nvSpPr>
        <p:spPr bwMode="auto">
          <a:xfrm>
            <a:off x="6036515" y="3899547"/>
            <a:ext cx="83150" cy="61781"/>
          </a:xfrm>
          <a:custGeom>
            <a:avLst/>
            <a:gdLst>
              <a:gd name="T0" fmla="*/ 44 w 41"/>
              <a:gd name="T1" fmla="*/ 2 h 32"/>
              <a:gd name="T2" fmla="*/ 50 w 41"/>
              <a:gd name="T3" fmla="*/ 3 h 32"/>
              <a:gd name="T4" fmla="*/ 55 w 41"/>
              <a:gd name="T5" fmla="*/ 14 h 32"/>
              <a:gd name="T6" fmla="*/ 55 w 41"/>
              <a:gd name="T7" fmla="*/ 21 h 32"/>
              <a:gd name="T8" fmla="*/ 58 w 41"/>
              <a:gd name="T9" fmla="*/ 29 h 32"/>
              <a:gd name="T10" fmla="*/ 59 w 41"/>
              <a:gd name="T11" fmla="*/ 37 h 32"/>
              <a:gd name="T12" fmla="*/ 58 w 41"/>
              <a:gd name="T13" fmla="*/ 40 h 32"/>
              <a:gd name="T14" fmla="*/ 56 w 41"/>
              <a:gd name="T15" fmla="*/ 44 h 32"/>
              <a:gd name="T16" fmla="*/ 48 w 41"/>
              <a:gd name="T17" fmla="*/ 47 h 32"/>
              <a:gd name="T18" fmla="*/ 33 w 41"/>
              <a:gd name="T19" fmla="*/ 47 h 32"/>
              <a:gd name="T20" fmla="*/ 33 w 41"/>
              <a:gd name="T21" fmla="*/ 43 h 32"/>
              <a:gd name="T22" fmla="*/ 0 w 41"/>
              <a:gd name="T23" fmla="*/ 43 h 32"/>
              <a:gd name="T24" fmla="*/ 0 w 41"/>
              <a:gd name="T25" fmla="*/ 41 h 32"/>
              <a:gd name="T26" fmla="*/ 2 w 41"/>
              <a:gd name="T27" fmla="*/ 41 h 32"/>
              <a:gd name="T28" fmla="*/ 2 w 41"/>
              <a:gd name="T29" fmla="*/ 41 h 32"/>
              <a:gd name="T30" fmla="*/ 3 w 41"/>
              <a:gd name="T31" fmla="*/ 32 h 32"/>
              <a:gd name="T32" fmla="*/ 5 w 41"/>
              <a:gd name="T33" fmla="*/ 34 h 32"/>
              <a:gd name="T34" fmla="*/ 9 w 41"/>
              <a:gd name="T35" fmla="*/ 23 h 32"/>
              <a:gd name="T36" fmla="*/ 8 w 41"/>
              <a:gd name="T37" fmla="*/ 20 h 32"/>
              <a:gd name="T38" fmla="*/ 11 w 41"/>
              <a:gd name="T39" fmla="*/ 14 h 32"/>
              <a:gd name="T40" fmla="*/ 14 w 41"/>
              <a:gd name="T41" fmla="*/ 12 h 32"/>
              <a:gd name="T42" fmla="*/ 17 w 41"/>
              <a:gd name="T43" fmla="*/ 12 h 32"/>
              <a:gd name="T44" fmla="*/ 17 w 41"/>
              <a:gd name="T45" fmla="*/ 11 h 32"/>
              <a:gd name="T46" fmla="*/ 19 w 41"/>
              <a:gd name="T47" fmla="*/ 9 h 32"/>
              <a:gd name="T48" fmla="*/ 20 w 41"/>
              <a:gd name="T49" fmla="*/ 0 h 32"/>
              <a:gd name="T50" fmla="*/ 44 w 41"/>
              <a:gd name="T51" fmla="*/ 2 h 32"/>
              <a:gd name="T52" fmla="*/ 44 w 41"/>
              <a:gd name="T53" fmla="*/ 2 h 32"/>
              <a:gd name="T54" fmla="*/ 44 w 41"/>
              <a:gd name="T55" fmla="*/ 2 h 3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1"/>
              <a:gd name="T85" fmla="*/ 0 h 32"/>
              <a:gd name="T86" fmla="*/ 41 w 41"/>
              <a:gd name="T87" fmla="*/ 32 h 3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1" h="32">
                <a:moveTo>
                  <a:pt x="28" y="1"/>
                </a:moveTo>
                <a:cubicBezTo>
                  <a:pt x="29" y="1"/>
                  <a:pt x="31" y="2"/>
                  <a:pt x="32" y="2"/>
                </a:cubicBezTo>
                <a:cubicBezTo>
                  <a:pt x="35" y="2"/>
                  <a:pt x="33" y="6"/>
                  <a:pt x="35" y="9"/>
                </a:cubicBezTo>
                <a:cubicBezTo>
                  <a:pt x="36" y="10"/>
                  <a:pt x="34" y="13"/>
                  <a:pt x="35" y="14"/>
                </a:cubicBezTo>
                <a:cubicBezTo>
                  <a:pt x="36" y="15"/>
                  <a:pt x="36" y="18"/>
                  <a:pt x="37" y="19"/>
                </a:cubicBezTo>
                <a:cubicBezTo>
                  <a:pt x="41" y="19"/>
                  <a:pt x="38" y="23"/>
                  <a:pt x="38" y="24"/>
                </a:cubicBezTo>
                <a:cubicBezTo>
                  <a:pt x="37" y="24"/>
                  <a:pt x="37" y="25"/>
                  <a:pt x="37" y="26"/>
                </a:cubicBezTo>
                <a:cubicBezTo>
                  <a:pt x="36" y="27"/>
                  <a:pt x="36" y="28"/>
                  <a:pt x="36" y="29"/>
                </a:cubicBezTo>
                <a:cubicBezTo>
                  <a:pt x="34" y="32"/>
                  <a:pt x="35" y="31"/>
                  <a:pt x="31" y="31"/>
                </a:cubicBezTo>
                <a:cubicBezTo>
                  <a:pt x="28" y="31"/>
                  <a:pt x="24" y="31"/>
                  <a:pt x="21" y="31"/>
                </a:cubicBezTo>
                <a:cubicBezTo>
                  <a:pt x="21" y="30"/>
                  <a:pt x="21" y="29"/>
                  <a:pt x="21" y="28"/>
                </a:cubicBezTo>
                <a:cubicBezTo>
                  <a:pt x="14" y="28"/>
                  <a:pt x="7" y="28"/>
                  <a:pt x="0" y="28"/>
                </a:cubicBezTo>
                <a:cubicBezTo>
                  <a:pt x="0" y="27"/>
                  <a:pt x="0" y="27"/>
                  <a:pt x="0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3" y="25"/>
                  <a:pt x="0" y="23"/>
                  <a:pt x="2" y="21"/>
                </a:cubicBezTo>
                <a:cubicBezTo>
                  <a:pt x="2" y="22"/>
                  <a:pt x="2" y="21"/>
                  <a:pt x="3" y="22"/>
                </a:cubicBezTo>
                <a:cubicBezTo>
                  <a:pt x="5" y="20"/>
                  <a:pt x="6" y="17"/>
                  <a:pt x="6" y="15"/>
                </a:cubicBezTo>
                <a:cubicBezTo>
                  <a:pt x="6" y="14"/>
                  <a:pt x="5" y="13"/>
                  <a:pt x="5" y="13"/>
                </a:cubicBezTo>
                <a:cubicBezTo>
                  <a:pt x="5" y="11"/>
                  <a:pt x="7" y="10"/>
                  <a:pt x="7" y="9"/>
                </a:cubicBezTo>
                <a:cubicBezTo>
                  <a:pt x="8" y="10"/>
                  <a:pt x="9" y="9"/>
                  <a:pt x="9" y="8"/>
                </a:cubicBezTo>
                <a:cubicBezTo>
                  <a:pt x="10" y="8"/>
                  <a:pt x="10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2" y="7"/>
                  <a:pt x="12" y="7"/>
                  <a:pt x="12" y="6"/>
                </a:cubicBezTo>
                <a:cubicBezTo>
                  <a:pt x="14" y="6"/>
                  <a:pt x="13" y="1"/>
                  <a:pt x="13" y="0"/>
                </a:cubicBezTo>
                <a:cubicBezTo>
                  <a:pt x="18" y="1"/>
                  <a:pt x="23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4" name="Freeform 11084" descr="© INSCALE GmbH, 05.05.2010&#10;http://www.presentationload.com/">
            <a:extLst>
              <a:ext uri="{FF2B5EF4-FFF2-40B4-BE49-F238E27FC236}">
                <a16:creationId xmlns:a16="http://schemas.microsoft.com/office/drawing/2014/main" id="{36AEA15F-32A6-7247-8F70-85004657C4BB}"/>
              </a:ext>
            </a:extLst>
          </p:cNvPr>
          <p:cNvSpPr>
            <a:spLocks/>
          </p:cNvSpPr>
          <p:nvPr/>
        </p:nvSpPr>
        <p:spPr bwMode="auto">
          <a:xfrm>
            <a:off x="6101476" y="3903329"/>
            <a:ext cx="81851" cy="49173"/>
          </a:xfrm>
          <a:custGeom>
            <a:avLst/>
            <a:gdLst>
              <a:gd name="T0" fmla="*/ 0 w 40"/>
              <a:gd name="T1" fmla="*/ 0 h 25"/>
              <a:gd name="T2" fmla="*/ 58 w 40"/>
              <a:gd name="T3" fmla="*/ 3 h 25"/>
              <a:gd name="T4" fmla="*/ 55 w 40"/>
              <a:gd name="T5" fmla="*/ 12 h 25"/>
              <a:gd name="T6" fmla="*/ 61 w 40"/>
              <a:gd name="T7" fmla="*/ 23 h 25"/>
              <a:gd name="T8" fmla="*/ 55 w 40"/>
              <a:gd name="T9" fmla="*/ 37 h 25"/>
              <a:gd name="T10" fmla="*/ 55 w 40"/>
              <a:gd name="T11" fmla="*/ 36 h 25"/>
              <a:gd name="T12" fmla="*/ 50 w 40"/>
              <a:gd name="T13" fmla="*/ 37 h 25"/>
              <a:gd name="T14" fmla="*/ 44 w 40"/>
              <a:gd name="T15" fmla="*/ 34 h 25"/>
              <a:gd name="T16" fmla="*/ 41 w 40"/>
              <a:gd name="T17" fmla="*/ 33 h 25"/>
              <a:gd name="T18" fmla="*/ 39 w 40"/>
              <a:gd name="T19" fmla="*/ 33 h 25"/>
              <a:gd name="T20" fmla="*/ 38 w 40"/>
              <a:gd name="T21" fmla="*/ 30 h 25"/>
              <a:gd name="T22" fmla="*/ 35 w 40"/>
              <a:gd name="T23" fmla="*/ 30 h 25"/>
              <a:gd name="T24" fmla="*/ 30 w 40"/>
              <a:gd name="T25" fmla="*/ 27 h 25"/>
              <a:gd name="T26" fmla="*/ 27 w 40"/>
              <a:gd name="T27" fmla="*/ 25 h 25"/>
              <a:gd name="T28" fmla="*/ 20 w 40"/>
              <a:gd name="T29" fmla="*/ 23 h 25"/>
              <a:gd name="T30" fmla="*/ 11 w 40"/>
              <a:gd name="T31" fmla="*/ 30 h 25"/>
              <a:gd name="T32" fmla="*/ 8 w 40"/>
              <a:gd name="T33" fmla="*/ 22 h 25"/>
              <a:gd name="T34" fmla="*/ 5 w 40"/>
              <a:gd name="T35" fmla="*/ 17 h 25"/>
              <a:gd name="T36" fmla="*/ 5 w 40"/>
              <a:gd name="T37" fmla="*/ 12 h 25"/>
              <a:gd name="T38" fmla="*/ 0 w 40"/>
              <a:gd name="T39" fmla="*/ 0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0"/>
              <a:gd name="T61" fmla="*/ 0 h 25"/>
              <a:gd name="T62" fmla="*/ 40 w 40"/>
              <a:gd name="T63" fmla="*/ 25 h 2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0" h="25">
                <a:moveTo>
                  <a:pt x="0" y="0"/>
                </a:moveTo>
                <a:cubicBezTo>
                  <a:pt x="12" y="1"/>
                  <a:pt x="25" y="1"/>
                  <a:pt x="37" y="2"/>
                </a:cubicBezTo>
                <a:cubicBezTo>
                  <a:pt x="35" y="4"/>
                  <a:pt x="34" y="5"/>
                  <a:pt x="35" y="8"/>
                </a:cubicBezTo>
                <a:cubicBezTo>
                  <a:pt x="34" y="8"/>
                  <a:pt x="38" y="14"/>
                  <a:pt x="39" y="15"/>
                </a:cubicBezTo>
                <a:cubicBezTo>
                  <a:pt x="40" y="19"/>
                  <a:pt x="38" y="22"/>
                  <a:pt x="35" y="24"/>
                </a:cubicBezTo>
                <a:cubicBezTo>
                  <a:pt x="35" y="24"/>
                  <a:pt x="35" y="24"/>
                  <a:pt x="35" y="23"/>
                </a:cubicBezTo>
                <a:cubicBezTo>
                  <a:pt x="34" y="24"/>
                  <a:pt x="33" y="25"/>
                  <a:pt x="32" y="24"/>
                </a:cubicBezTo>
                <a:cubicBezTo>
                  <a:pt x="31" y="25"/>
                  <a:pt x="29" y="23"/>
                  <a:pt x="28" y="22"/>
                </a:cubicBezTo>
                <a:cubicBezTo>
                  <a:pt x="28" y="22"/>
                  <a:pt x="27" y="22"/>
                  <a:pt x="26" y="21"/>
                </a:cubicBezTo>
                <a:cubicBezTo>
                  <a:pt x="26" y="21"/>
                  <a:pt x="25" y="21"/>
                  <a:pt x="25" y="21"/>
                </a:cubicBezTo>
                <a:cubicBezTo>
                  <a:pt x="24" y="20"/>
                  <a:pt x="25" y="20"/>
                  <a:pt x="24" y="19"/>
                </a:cubicBezTo>
                <a:cubicBezTo>
                  <a:pt x="24" y="19"/>
                  <a:pt x="23" y="20"/>
                  <a:pt x="22" y="19"/>
                </a:cubicBezTo>
                <a:cubicBezTo>
                  <a:pt x="22" y="18"/>
                  <a:pt x="20" y="17"/>
                  <a:pt x="19" y="17"/>
                </a:cubicBezTo>
                <a:cubicBezTo>
                  <a:pt x="19" y="17"/>
                  <a:pt x="17" y="16"/>
                  <a:pt x="17" y="16"/>
                </a:cubicBezTo>
                <a:cubicBezTo>
                  <a:pt x="15" y="15"/>
                  <a:pt x="13" y="17"/>
                  <a:pt x="13" y="15"/>
                </a:cubicBezTo>
                <a:cubicBezTo>
                  <a:pt x="10" y="16"/>
                  <a:pt x="9" y="16"/>
                  <a:pt x="7" y="19"/>
                </a:cubicBezTo>
                <a:cubicBezTo>
                  <a:pt x="7" y="16"/>
                  <a:pt x="5" y="17"/>
                  <a:pt x="5" y="14"/>
                </a:cubicBezTo>
                <a:cubicBezTo>
                  <a:pt x="5" y="13"/>
                  <a:pt x="3" y="12"/>
                  <a:pt x="3" y="11"/>
                </a:cubicBezTo>
                <a:cubicBezTo>
                  <a:pt x="3" y="10"/>
                  <a:pt x="4" y="9"/>
                  <a:pt x="3" y="8"/>
                </a:cubicBezTo>
                <a:cubicBezTo>
                  <a:pt x="2" y="5"/>
                  <a:pt x="3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5" name="Freeform 11085" descr="© INSCALE GmbH, 05.05.2010&#10;http://www.presentationload.com/">
            <a:extLst>
              <a:ext uri="{FF2B5EF4-FFF2-40B4-BE49-F238E27FC236}">
                <a16:creationId xmlns:a16="http://schemas.microsoft.com/office/drawing/2014/main" id="{89998C00-0FAF-EC4F-BFBC-BA63B7B6A215}"/>
              </a:ext>
            </a:extLst>
          </p:cNvPr>
          <p:cNvSpPr>
            <a:spLocks/>
          </p:cNvSpPr>
          <p:nvPr/>
        </p:nvSpPr>
        <p:spPr bwMode="auto">
          <a:xfrm>
            <a:off x="5844232" y="3904590"/>
            <a:ext cx="55866" cy="64303"/>
          </a:xfrm>
          <a:custGeom>
            <a:avLst/>
            <a:gdLst>
              <a:gd name="T0" fmla="*/ 43 w 28"/>
              <a:gd name="T1" fmla="*/ 2 h 33"/>
              <a:gd name="T2" fmla="*/ 40 w 28"/>
              <a:gd name="T3" fmla="*/ 5 h 33"/>
              <a:gd name="T4" fmla="*/ 37 w 28"/>
              <a:gd name="T5" fmla="*/ 14 h 33"/>
              <a:gd name="T6" fmla="*/ 37 w 28"/>
              <a:gd name="T7" fmla="*/ 17 h 33"/>
              <a:gd name="T8" fmla="*/ 38 w 28"/>
              <a:gd name="T9" fmla="*/ 19 h 33"/>
              <a:gd name="T10" fmla="*/ 38 w 28"/>
              <a:gd name="T11" fmla="*/ 20 h 33"/>
              <a:gd name="T12" fmla="*/ 37 w 28"/>
              <a:gd name="T13" fmla="*/ 22 h 33"/>
              <a:gd name="T14" fmla="*/ 35 w 28"/>
              <a:gd name="T15" fmla="*/ 25 h 33"/>
              <a:gd name="T16" fmla="*/ 34 w 28"/>
              <a:gd name="T17" fmla="*/ 26 h 33"/>
              <a:gd name="T18" fmla="*/ 34 w 28"/>
              <a:gd name="T19" fmla="*/ 29 h 33"/>
              <a:gd name="T20" fmla="*/ 32 w 28"/>
              <a:gd name="T21" fmla="*/ 31 h 33"/>
              <a:gd name="T22" fmla="*/ 34 w 28"/>
              <a:gd name="T23" fmla="*/ 31 h 33"/>
              <a:gd name="T24" fmla="*/ 34 w 28"/>
              <a:gd name="T25" fmla="*/ 37 h 33"/>
              <a:gd name="T26" fmla="*/ 32 w 28"/>
              <a:gd name="T27" fmla="*/ 37 h 33"/>
              <a:gd name="T28" fmla="*/ 32 w 28"/>
              <a:gd name="T29" fmla="*/ 39 h 33"/>
              <a:gd name="T30" fmla="*/ 28 w 28"/>
              <a:gd name="T31" fmla="*/ 48 h 33"/>
              <a:gd name="T32" fmla="*/ 28 w 28"/>
              <a:gd name="T33" fmla="*/ 49 h 33"/>
              <a:gd name="T34" fmla="*/ 28 w 28"/>
              <a:gd name="T35" fmla="*/ 49 h 33"/>
              <a:gd name="T36" fmla="*/ 26 w 28"/>
              <a:gd name="T37" fmla="*/ 49 h 33"/>
              <a:gd name="T38" fmla="*/ 26 w 28"/>
              <a:gd name="T39" fmla="*/ 49 h 33"/>
              <a:gd name="T40" fmla="*/ 26 w 28"/>
              <a:gd name="T41" fmla="*/ 51 h 33"/>
              <a:gd name="T42" fmla="*/ 0 w 28"/>
              <a:gd name="T43" fmla="*/ 51 h 33"/>
              <a:gd name="T44" fmla="*/ 0 w 28"/>
              <a:gd name="T45" fmla="*/ 6 h 33"/>
              <a:gd name="T46" fmla="*/ 3 w 28"/>
              <a:gd name="T47" fmla="*/ 6 h 33"/>
              <a:gd name="T48" fmla="*/ 20 w 28"/>
              <a:gd name="T49" fmla="*/ 6 h 33"/>
              <a:gd name="T50" fmla="*/ 25 w 28"/>
              <a:gd name="T51" fmla="*/ 2 h 33"/>
              <a:gd name="T52" fmla="*/ 43 w 28"/>
              <a:gd name="T53" fmla="*/ 2 h 33"/>
              <a:gd name="T54" fmla="*/ 43 w 28"/>
              <a:gd name="T55" fmla="*/ 2 h 33"/>
              <a:gd name="T56" fmla="*/ 43 w 28"/>
              <a:gd name="T57" fmla="*/ 2 h 3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8"/>
              <a:gd name="T88" fmla="*/ 0 h 33"/>
              <a:gd name="T89" fmla="*/ 28 w 28"/>
              <a:gd name="T90" fmla="*/ 33 h 3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8" h="33">
                <a:moveTo>
                  <a:pt x="28" y="1"/>
                </a:moveTo>
                <a:cubicBezTo>
                  <a:pt x="27" y="2"/>
                  <a:pt x="27" y="2"/>
                  <a:pt x="26" y="3"/>
                </a:cubicBezTo>
                <a:cubicBezTo>
                  <a:pt x="26" y="3"/>
                  <a:pt x="25" y="7"/>
                  <a:pt x="24" y="9"/>
                </a:cubicBezTo>
                <a:cubicBezTo>
                  <a:pt x="24" y="10"/>
                  <a:pt x="24" y="10"/>
                  <a:pt x="24" y="11"/>
                </a:cubicBezTo>
                <a:cubicBezTo>
                  <a:pt x="23" y="12"/>
                  <a:pt x="25" y="11"/>
                  <a:pt x="25" y="12"/>
                </a:cubicBezTo>
                <a:cubicBezTo>
                  <a:pt x="25" y="13"/>
                  <a:pt x="23" y="14"/>
                  <a:pt x="25" y="13"/>
                </a:cubicBezTo>
                <a:cubicBezTo>
                  <a:pt x="25" y="14"/>
                  <a:pt x="25" y="14"/>
                  <a:pt x="24" y="14"/>
                </a:cubicBezTo>
                <a:cubicBezTo>
                  <a:pt x="23" y="14"/>
                  <a:pt x="20" y="16"/>
                  <a:pt x="23" y="16"/>
                </a:cubicBezTo>
                <a:cubicBezTo>
                  <a:pt x="23" y="16"/>
                  <a:pt x="22" y="17"/>
                  <a:pt x="22" y="17"/>
                </a:cubicBezTo>
                <a:cubicBezTo>
                  <a:pt x="23" y="18"/>
                  <a:pt x="23" y="18"/>
                  <a:pt x="22" y="19"/>
                </a:cubicBezTo>
                <a:cubicBezTo>
                  <a:pt x="21" y="19"/>
                  <a:pt x="22" y="19"/>
                  <a:pt x="21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1"/>
                  <a:pt x="20" y="23"/>
                  <a:pt x="22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5"/>
                  <a:pt x="21" y="25"/>
                  <a:pt x="21" y="25"/>
                </a:cubicBezTo>
                <a:cubicBezTo>
                  <a:pt x="20" y="26"/>
                  <a:pt x="20" y="30"/>
                  <a:pt x="18" y="31"/>
                </a:cubicBezTo>
                <a:cubicBezTo>
                  <a:pt x="18" y="31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2"/>
                </a:cubicBezTo>
                <a:cubicBezTo>
                  <a:pt x="17" y="33"/>
                  <a:pt x="17" y="33"/>
                  <a:pt x="17" y="33"/>
                </a:cubicBezTo>
                <a:cubicBezTo>
                  <a:pt x="11" y="33"/>
                  <a:pt x="6" y="33"/>
                  <a:pt x="0" y="33"/>
                </a:cubicBezTo>
                <a:cubicBezTo>
                  <a:pt x="0" y="23"/>
                  <a:pt x="0" y="14"/>
                  <a:pt x="0" y="4"/>
                </a:cubicBezTo>
                <a:cubicBezTo>
                  <a:pt x="1" y="4"/>
                  <a:pt x="2" y="4"/>
                  <a:pt x="2" y="4"/>
                </a:cubicBezTo>
                <a:cubicBezTo>
                  <a:pt x="6" y="4"/>
                  <a:pt x="10" y="4"/>
                  <a:pt x="13" y="4"/>
                </a:cubicBezTo>
                <a:cubicBezTo>
                  <a:pt x="13" y="2"/>
                  <a:pt x="13" y="0"/>
                  <a:pt x="16" y="1"/>
                </a:cubicBezTo>
                <a:cubicBezTo>
                  <a:pt x="20" y="1"/>
                  <a:pt x="24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6" name="Freeform 11086" descr="© INSCALE GmbH, 05.05.2010&#10;http://www.presentationload.com/">
            <a:extLst>
              <a:ext uri="{FF2B5EF4-FFF2-40B4-BE49-F238E27FC236}">
                <a16:creationId xmlns:a16="http://schemas.microsoft.com/office/drawing/2014/main" id="{EB45AC6D-0275-EC42-B608-1B16AED2CB0E}"/>
              </a:ext>
            </a:extLst>
          </p:cNvPr>
          <p:cNvSpPr>
            <a:spLocks/>
          </p:cNvSpPr>
          <p:nvPr/>
        </p:nvSpPr>
        <p:spPr bwMode="auto">
          <a:xfrm>
            <a:off x="5874113" y="3902068"/>
            <a:ext cx="75354" cy="103389"/>
          </a:xfrm>
          <a:custGeom>
            <a:avLst/>
            <a:gdLst>
              <a:gd name="T0" fmla="*/ 47 w 37"/>
              <a:gd name="T1" fmla="*/ 31 h 53"/>
              <a:gd name="T2" fmla="*/ 44 w 37"/>
              <a:gd name="T3" fmla="*/ 36 h 53"/>
              <a:gd name="T4" fmla="*/ 41 w 37"/>
              <a:gd name="T5" fmla="*/ 39 h 53"/>
              <a:gd name="T6" fmla="*/ 42 w 37"/>
              <a:gd name="T7" fmla="*/ 40 h 53"/>
              <a:gd name="T8" fmla="*/ 39 w 37"/>
              <a:gd name="T9" fmla="*/ 46 h 53"/>
              <a:gd name="T10" fmla="*/ 42 w 37"/>
              <a:gd name="T11" fmla="*/ 51 h 53"/>
              <a:gd name="T12" fmla="*/ 47 w 37"/>
              <a:gd name="T13" fmla="*/ 65 h 53"/>
              <a:gd name="T14" fmla="*/ 49 w 37"/>
              <a:gd name="T15" fmla="*/ 70 h 53"/>
              <a:gd name="T16" fmla="*/ 52 w 37"/>
              <a:gd name="T17" fmla="*/ 73 h 53"/>
              <a:gd name="T18" fmla="*/ 52 w 37"/>
              <a:gd name="T19" fmla="*/ 74 h 53"/>
              <a:gd name="T20" fmla="*/ 58 w 37"/>
              <a:gd name="T21" fmla="*/ 77 h 53"/>
              <a:gd name="T22" fmla="*/ 13 w 37"/>
              <a:gd name="T23" fmla="*/ 77 h 53"/>
              <a:gd name="T24" fmla="*/ 11 w 37"/>
              <a:gd name="T25" fmla="*/ 82 h 53"/>
              <a:gd name="T26" fmla="*/ 5 w 37"/>
              <a:gd name="T27" fmla="*/ 77 h 53"/>
              <a:gd name="T28" fmla="*/ 5 w 37"/>
              <a:gd name="T29" fmla="*/ 76 h 53"/>
              <a:gd name="T30" fmla="*/ 3 w 37"/>
              <a:gd name="T31" fmla="*/ 77 h 53"/>
              <a:gd name="T32" fmla="*/ 2 w 37"/>
              <a:gd name="T33" fmla="*/ 74 h 53"/>
              <a:gd name="T34" fmla="*/ 0 w 37"/>
              <a:gd name="T35" fmla="*/ 67 h 53"/>
              <a:gd name="T36" fmla="*/ 0 w 37"/>
              <a:gd name="T37" fmla="*/ 65 h 53"/>
              <a:gd name="T38" fmla="*/ 0 w 37"/>
              <a:gd name="T39" fmla="*/ 65 h 53"/>
              <a:gd name="T40" fmla="*/ 2 w 37"/>
              <a:gd name="T41" fmla="*/ 65 h 53"/>
              <a:gd name="T42" fmla="*/ 0 w 37"/>
              <a:gd name="T43" fmla="*/ 65 h 53"/>
              <a:gd name="T44" fmla="*/ 0 w 37"/>
              <a:gd name="T45" fmla="*/ 59 h 53"/>
              <a:gd name="T46" fmla="*/ 3 w 37"/>
              <a:gd name="T47" fmla="*/ 53 h 53"/>
              <a:gd name="T48" fmla="*/ 3 w 37"/>
              <a:gd name="T49" fmla="*/ 53 h 53"/>
              <a:gd name="T50" fmla="*/ 5 w 37"/>
              <a:gd name="T51" fmla="*/ 53 h 53"/>
              <a:gd name="T52" fmla="*/ 5 w 37"/>
              <a:gd name="T53" fmla="*/ 53 h 53"/>
              <a:gd name="T54" fmla="*/ 5 w 37"/>
              <a:gd name="T55" fmla="*/ 51 h 53"/>
              <a:gd name="T56" fmla="*/ 9 w 37"/>
              <a:gd name="T57" fmla="*/ 42 h 53"/>
              <a:gd name="T58" fmla="*/ 9 w 37"/>
              <a:gd name="T59" fmla="*/ 40 h 53"/>
              <a:gd name="T60" fmla="*/ 11 w 37"/>
              <a:gd name="T61" fmla="*/ 40 h 53"/>
              <a:gd name="T62" fmla="*/ 11 w 37"/>
              <a:gd name="T63" fmla="*/ 34 h 53"/>
              <a:gd name="T64" fmla="*/ 9 w 37"/>
              <a:gd name="T65" fmla="*/ 34 h 53"/>
              <a:gd name="T66" fmla="*/ 11 w 37"/>
              <a:gd name="T67" fmla="*/ 32 h 53"/>
              <a:gd name="T68" fmla="*/ 11 w 37"/>
              <a:gd name="T69" fmla="*/ 29 h 53"/>
              <a:gd name="T70" fmla="*/ 13 w 37"/>
              <a:gd name="T71" fmla="*/ 28 h 53"/>
              <a:gd name="T72" fmla="*/ 14 w 37"/>
              <a:gd name="T73" fmla="*/ 25 h 53"/>
              <a:gd name="T74" fmla="*/ 16 w 37"/>
              <a:gd name="T75" fmla="*/ 23 h 53"/>
              <a:gd name="T76" fmla="*/ 16 w 37"/>
              <a:gd name="T77" fmla="*/ 22 h 53"/>
              <a:gd name="T78" fmla="*/ 14 w 37"/>
              <a:gd name="T79" fmla="*/ 20 h 53"/>
              <a:gd name="T80" fmla="*/ 14 w 37"/>
              <a:gd name="T81" fmla="*/ 17 h 53"/>
              <a:gd name="T82" fmla="*/ 17 w 37"/>
              <a:gd name="T83" fmla="*/ 8 h 53"/>
              <a:gd name="T84" fmla="*/ 20 w 37"/>
              <a:gd name="T85" fmla="*/ 5 h 53"/>
              <a:gd name="T86" fmla="*/ 25 w 37"/>
              <a:gd name="T87" fmla="*/ 14 h 53"/>
              <a:gd name="T88" fmla="*/ 27 w 37"/>
              <a:gd name="T89" fmla="*/ 14 h 53"/>
              <a:gd name="T90" fmla="*/ 31 w 37"/>
              <a:gd name="T91" fmla="*/ 15 h 53"/>
              <a:gd name="T92" fmla="*/ 34 w 37"/>
              <a:gd name="T93" fmla="*/ 22 h 53"/>
              <a:gd name="T94" fmla="*/ 41 w 37"/>
              <a:gd name="T95" fmla="*/ 28 h 53"/>
              <a:gd name="T96" fmla="*/ 45 w 37"/>
              <a:gd name="T97" fmla="*/ 31 h 53"/>
              <a:gd name="T98" fmla="*/ 47 w 37"/>
              <a:gd name="T99" fmla="*/ 31 h 53"/>
              <a:gd name="T100" fmla="*/ 47 w 37"/>
              <a:gd name="T101" fmla="*/ 31 h 53"/>
              <a:gd name="T102" fmla="*/ 47 w 37"/>
              <a:gd name="T103" fmla="*/ 31 h 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7"/>
              <a:gd name="T157" fmla="*/ 0 h 53"/>
              <a:gd name="T158" fmla="*/ 37 w 37"/>
              <a:gd name="T159" fmla="*/ 53 h 5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7" h="53">
                <a:moveTo>
                  <a:pt x="30" y="20"/>
                </a:moveTo>
                <a:cubicBezTo>
                  <a:pt x="29" y="21"/>
                  <a:pt x="29" y="22"/>
                  <a:pt x="28" y="23"/>
                </a:cubicBezTo>
                <a:cubicBezTo>
                  <a:pt x="27" y="24"/>
                  <a:pt x="27" y="24"/>
                  <a:pt x="26" y="25"/>
                </a:cubicBezTo>
                <a:cubicBezTo>
                  <a:pt x="26" y="25"/>
                  <a:pt x="27" y="25"/>
                  <a:pt x="27" y="26"/>
                </a:cubicBezTo>
                <a:cubicBezTo>
                  <a:pt x="26" y="27"/>
                  <a:pt x="24" y="29"/>
                  <a:pt x="25" y="30"/>
                </a:cubicBezTo>
                <a:cubicBezTo>
                  <a:pt x="26" y="31"/>
                  <a:pt x="27" y="31"/>
                  <a:pt x="27" y="33"/>
                </a:cubicBezTo>
                <a:cubicBezTo>
                  <a:pt x="30" y="35"/>
                  <a:pt x="28" y="40"/>
                  <a:pt x="30" y="42"/>
                </a:cubicBezTo>
                <a:cubicBezTo>
                  <a:pt x="30" y="43"/>
                  <a:pt x="30" y="44"/>
                  <a:pt x="31" y="45"/>
                </a:cubicBezTo>
                <a:cubicBezTo>
                  <a:pt x="32" y="46"/>
                  <a:pt x="33" y="46"/>
                  <a:pt x="33" y="47"/>
                </a:cubicBezTo>
                <a:cubicBezTo>
                  <a:pt x="33" y="48"/>
                  <a:pt x="34" y="48"/>
                  <a:pt x="33" y="48"/>
                </a:cubicBezTo>
                <a:cubicBezTo>
                  <a:pt x="34" y="50"/>
                  <a:pt x="36" y="49"/>
                  <a:pt x="37" y="50"/>
                </a:cubicBezTo>
                <a:cubicBezTo>
                  <a:pt x="27" y="50"/>
                  <a:pt x="18" y="50"/>
                  <a:pt x="8" y="50"/>
                </a:cubicBezTo>
                <a:cubicBezTo>
                  <a:pt x="8" y="51"/>
                  <a:pt x="8" y="52"/>
                  <a:pt x="7" y="53"/>
                </a:cubicBezTo>
                <a:cubicBezTo>
                  <a:pt x="7" y="52"/>
                  <a:pt x="4" y="50"/>
                  <a:pt x="3" y="50"/>
                </a:cubicBezTo>
                <a:cubicBezTo>
                  <a:pt x="3" y="50"/>
                  <a:pt x="3" y="50"/>
                  <a:pt x="3" y="49"/>
                </a:cubicBezTo>
                <a:cubicBezTo>
                  <a:pt x="3" y="49"/>
                  <a:pt x="2" y="49"/>
                  <a:pt x="2" y="50"/>
                </a:cubicBezTo>
                <a:cubicBezTo>
                  <a:pt x="2" y="49"/>
                  <a:pt x="1" y="48"/>
                  <a:pt x="1" y="48"/>
                </a:cubicBezTo>
                <a:cubicBezTo>
                  <a:pt x="1" y="46"/>
                  <a:pt x="1" y="44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2"/>
                  <a:pt x="0" y="42"/>
                  <a:pt x="1" y="42"/>
                </a:cubicBezTo>
                <a:cubicBezTo>
                  <a:pt x="1" y="41"/>
                  <a:pt x="1" y="42"/>
                  <a:pt x="0" y="42"/>
                </a:cubicBezTo>
                <a:cubicBezTo>
                  <a:pt x="0" y="41"/>
                  <a:pt x="1" y="38"/>
                  <a:pt x="0" y="38"/>
                </a:cubicBezTo>
                <a:cubicBezTo>
                  <a:pt x="0" y="38"/>
                  <a:pt x="2" y="35"/>
                  <a:pt x="2" y="34"/>
                </a:cubicBezTo>
                <a:cubicBezTo>
                  <a:pt x="2" y="35"/>
                  <a:pt x="2" y="34"/>
                  <a:pt x="2" y="34"/>
                </a:cubicBezTo>
                <a:cubicBezTo>
                  <a:pt x="2" y="34"/>
                  <a:pt x="2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3"/>
                  <a:pt x="3" y="33"/>
                </a:cubicBezTo>
                <a:cubicBezTo>
                  <a:pt x="5" y="32"/>
                  <a:pt x="5" y="28"/>
                  <a:pt x="6" y="27"/>
                </a:cubicBezTo>
                <a:cubicBezTo>
                  <a:pt x="6" y="27"/>
                  <a:pt x="6" y="27"/>
                  <a:pt x="6" y="26"/>
                </a:cubicBezTo>
                <a:cubicBezTo>
                  <a:pt x="6" y="26"/>
                  <a:pt x="6" y="26"/>
                  <a:pt x="7" y="26"/>
                </a:cubicBezTo>
                <a:cubicBezTo>
                  <a:pt x="5" y="25"/>
                  <a:pt x="7" y="23"/>
                  <a:pt x="7" y="22"/>
                </a:cubicBezTo>
                <a:cubicBezTo>
                  <a:pt x="7" y="22"/>
                  <a:pt x="7" y="22"/>
                  <a:pt x="6" y="22"/>
                </a:cubicBezTo>
                <a:cubicBezTo>
                  <a:pt x="7" y="21"/>
                  <a:pt x="6" y="21"/>
                  <a:pt x="7" y="21"/>
                </a:cubicBezTo>
                <a:cubicBezTo>
                  <a:pt x="8" y="20"/>
                  <a:pt x="8" y="20"/>
                  <a:pt x="7" y="19"/>
                </a:cubicBezTo>
                <a:cubicBezTo>
                  <a:pt x="7" y="19"/>
                  <a:pt x="8" y="18"/>
                  <a:pt x="8" y="18"/>
                </a:cubicBezTo>
                <a:cubicBezTo>
                  <a:pt x="5" y="18"/>
                  <a:pt x="8" y="16"/>
                  <a:pt x="9" y="16"/>
                </a:cubicBezTo>
                <a:cubicBezTo>
                  <a:pt x="10" y="16"/>
                  <a:pt x="10" y="16"/>
                  <a:pt x="10" y="15"/>
                </a:cubicBezTo>
                <a:cubicBezTo>
                  <a:pt x="8" y="16"/>
                  <a:pt x="10" y="15"/>
                  <a:pt x="10" y="14"/>
                </a:cubicBezTo>
                <a:cubicBezTo>
                  <a:pt x="10" y="13"/>
                  <a:pt x="8" y="14"/>
                  <a:pt x="9" y="13"/>
                </a:cubicBezTo>
                <a:cubicBezTo>
                  <a:pt x="9" y="12"/>
                  <a:pt x="9" y="12"/>
                  <a:pt x="9" y="11"/>
                </a:cubicBezTo>
                <a:cubicBezTo>
                  <a:pt x="10" y="9"/>
                  <a:pt x="11" y="5"/>
                  <a:pt x="11" y="5"/>
                </a:cubicBezTo>
                <a:cubicBezTo>
                  <a:pt x="12" y="4"/>
                  <a:pt x="12" y="3"/>
                  <a:pt x="13" y="3"/>
                </a:cubicBezTo>
                <a:cubicBezTo>
                  <a:pt x="17" y="0"/>
                  <a:pt x="16" y="7"/>
                  <a:pt x="16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9" y="8"/>
                  <a:pt x="20" y="8"/>
                  <a:pt x="20" y="10"/>
                </a:cubicBezTo>
                <a:cubicBezTo>
                  <a:pt x="23" y="9"/>
                  <a:pt x="22" y="12"/>
                  <a:pt x="22" y="14"/>
                </a:cubicBezTo>
                <a:cubicBezTo>
                  <a:pt x="26" y="14"/>
                  <a:pt x="26" y="14"/>
                  <a:pt x="26" y="18"/>
                </a:cubicBezTo>
                <a:cubicBezTo>
                  <a:pt x="30" y="17"/>
                  <a:pt x="27" y="20"/>
                  <a:pt x="29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7" name="Freeform 11087" descr="© INSCALE GmbH, 05.05.2010&#10;http://www.presentationload.com/">
            <a:extLst>
              <a:ext uri="{FF2B5EF4-FFF2-40B4-BE49-F238E27FC236}">
                <a16:creationId xmlns:a16="http://schemas.microsoft.com/office/drawing/2014/main" id="{AE3867A4-8582-AE4A-94CF-E7B68607BB57}"/>
              </a:ext>
            </a:extLst>
          </p:cNvPr>
          <p:cNvSpPr>
            <a:spLocks/>
          </p:cNvSpPr>
          <p:nvPr/>
        </p:nvSpPr>
        <p:spPr bwMode="auto">
          <a:xfrm>
            <a:off x="6162538" y="3907111"/>
            <a:ext cx="44174" cy="121041"/>
          </a:xfrm>
          <a:custGeom>
            <a:avLst/>
            <a:gdLst>
              <a:gd name="T0" fmla="*/ 11 w 22"/>
              <a:gd name="T1" fmla="*/ 0 h 62"/>
              <a:gd name="T2" fmla="*/ 32 w 22"/>
              <a:gd name="T3" fmla="*/ 2 h 62"/>
              <a:gd name="T4" fmla="*/ 32 w 22"/>
              <a:gd name="T5" fmla="*/ 25 h 62"/>
              <a:gd name="T6" fmla="*/ 32 w 22"/>
              <a:gd name="T7" fmla="*/ 46 h 62"/>
              <a:gd name="T8" fmla="*/ 32 w 22"/>
              <a:gd name="T9" fmla="*/ 62 h 62"/>
              <a:gd name="T10" fmla="*/ 26 w 22"/>
              <a:gd name="T11" fmla="*/ 65 h 62"/>
              <a:gd name="T12" fmla="*/ 23 w 22"/>
              <a:gd name="T13" fmla="*/ 73 h 62"/>
              <a:gd name="T14" fmla="*/ 23 w 22"/>
              <a:gd name="T15" fmla="*/ 77 h 62"/>
              <a:gd name="T16" fmla="*/ 26 w 22"/>
              <a:gd name="T17" fmla="*/ 82 h 62"/>
              <a:gd name="T18" fmla="*/ 23 w 22"/>
              <a:gd name="T19" fmla="*/ 84 h 62"/>
              <a:gd name="T20" fmla="*/ 22 w 22"/>
              <a:gd name="T21" fmla="*/ 87 h 62"/>
              <a:gd name="T22" fmla="*/ 17 w 22"/>
              <a:gd name="T23" fmla="*/ 93 h 62"/>
              <a:gd name="T24" fmla="*/ 17 w 22"/>
              <a:gd name="T25" fmla="*/ 93 h 62"/>
              <a:gd name="T26" fmla="*/ 12 w 22"/>
              <a:gd name="T27" fmla="*/ 96 h 62"/>
              <a:gd name="T28" fmla="*/ 0 w 22"/>
              <a:gd name="T29" fmla="*/ 84 h 62"/>
              <a:gd name="T30" fmla="*/ 2 w 22"/>
              <a:gd name="T31" fmla="*/ 81 h 62"/>
              <a:gd name="T32" fmla="*/ 3 w 22"/>
              <a:gd name="T33" fmla="*/ 76 h 62"/>
              <a:gd name="T34" fmla="*/ 2 w 22"/>
              <a:gd name="T35" fmla="*/ 76 h 62"/>
              <a:gd name="T36" fmla="*/ 2 w 22"/>
              <a:gd name="T37" fmla="*/ 76 h 62"/>
              <a:gd name="T38" fmla="*/ 0 w 22"/>
              <a:gd name="T39" fmla="*/ 76 h 62"/>
              <a:gd name="T40" fmla="*/ 0 w 22"/>
              <a:gd name="T41" fmla="*/ 33 h 62"/>
              <a:gd name="T42" fmla="*/ 3 w 22"/>
              <a:gd name="T43" fmla="*/ 34 h 62"/>
              <a:gd name="T44" fmla="*/ 8 w 22"/>
              <a:gd name="T45" fmla="*/ 33 h 62"/>
              <a:gd name="T46" fmla="*/ 8 w 22"/>
              <a:gd name="T47" fmla="*/ 34 h 62"/>
              <a:gd name="T48" fmla="*/ 14 w 22"/>
              <a:gd name="T49" fmla="*/ 20 h 62"/>
              <a:gd name="T50" fmla="*/ 8 w 22"/>
              <a:gd name="T51" fmla="*/ 9 h 62"/>
              <a:gd name="T52" fmla="*/ 8 w 22"/>
              <a:gd name="T53" fmla="*/ 5 h 62"/>
              <a:gd name="T54" fmla="*/ 11 w 22"/>
              <a:gd name="T55" fmla="*/ 0 h 62"/>
              <a:gd name="T56" fmla="*/ 11 w 22"/>
              <a:gd name="T57" fmla="*/ 0 h 62"/>
              <a:gd name="T58" fmla="*/ 11 w 22"/>
              <a:gd name="T59" fmla="*/ 0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2"/>
              <a:gd name="T91" fmla="*/ 0 h 62"/>
              <a:gd name="T92" fmla="*/ 22 w 22"/>
              <a:gd name="T93" fmla="*/ 62 h 6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2" h="62">
                <a:moveTo>
                  <a:pt x="7" y="0"/>
                </a:moveTo>
                <a:cubicBezTo>
                  <a:pt x="11" y="1"/>
                  <a:pt x="16" y="1"/>
                  <a:pt x="21" y="1"/>
                </a:cubicBezTo>
                <a:cubicBezTo>
                  <a:pt x="21" y="1"/>
                  <a:pt x="21" y="15"/>
                  <a:pt x="21" y="16"/>
                </a:cubicBezTo>
                <a:cubicBezTo>
                  <a:pt x="21" y="21"/>
                  <a:pt x="21" y="25"/>
                  <a:pt x="21" y="30"/>
                </a:cubicBezTo>
                <a:cubicBezTo>
                  <a:pt x="21" y="32"/>
                  <a:pt x="22" y="39"/>
                  <a:pt x="21" y="40"/>
                </a:cubicBezTo>
                <a:cubicBezTo>
                  <a:pt x="19" y="41"/>
                  <a:pt x="18" y="41"/>
                  <a:pt x="17" y="42"/>
                </a:cubicBezTo>
                <a:cubicBezTo>
                  <a:pt x="16" y="44"/>
                  <a:pt x="16" y="45"/>
                  <a:pt x="15" y="47"/>
                </a:cubicBezTo>
                <a:cubicBezTo>
                  <a:pt x="15" y="48"/>
                  <a:pt x="13" y="49"/>
                  <a:pt x="15" y="50"/>
                </a:cubicBezTo>
                <a:cubicBezTo>
                  <a:pt x="16" y="52"/>
                  <a:pt x="17" y="51"/>
                  <a:pt x="17" y="53"/>
                </a:cubicBezTo>
                <a:cubicBezTo>
                  <a:pt x="17" y="54"/>
                  <a:pt x="15" y="54"/>
                  <a:pt x="15" y="54"/>
                </a:cubicBezTo>
                <a:cubicBezTo>
                  <a:pt x="14" y="55"/>
                  <a:pt x="14" y="55"/>
                  <a:pt x="14" y="56"/>
                </a:cubicBezTo>
                <a:cubicBezTo>
                  <a:pt x="13" y="58"/>
                  <a:pt x="13" y="60"/>
                  <a:pt x="11" y="60"/>
                </a:cubicBezTo>
                <a:cubicBezTo>
                  <a:pt x="11" y="60"/>
                  <a:pt x="11" y="60"/>
                  <a:pt x="11" y="60"/>
                </a:cubicBezTo>
                <a:cubicBezTo>
                  <a:pt x="11" y="62"/>
                  <a:pt x="9" y="62"/>
                  <a:pt x="8" y="62"/>
                </a:cubicBezTo>
                <a:cubicBezTo>
                  <a:pt x="3" y="62"/>
                  <a:pt x="3" y="53"/>
                  <a:pt x="0" y="54"/>
                </a:cubicBezTo>
                <a:cubicBezTo>
                  <a:pt x="0" y="53"/>
                  <a:pt x="1" y="52"/>
                  <a:pt x="1" y="52"/>
                </a:cubicBezTo>
                <a:cubicBezTo>
                  <a:pt x="2" y="51"/>
                  <a:pt x="3" y="50"/>
                  <a:pt x="2" y="49"/>
                </a:cubicBezTo>
                <a:cubicBezTo>
                  <a:pt x="2" y="49"/>
                  <a:pt x="2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0" y="40"/>
                  <a:pt x="0" y="31"/>
                  <a:pt x="0" y="21"/>
                </a:cubicBezTo>
                <a:cubicBezTo>
                  <a:pt x="1" y="22"/>
                  <a:pt x="1" y="23"/>
                  <a:pt x="2" y="22"/>
                </a:cubicBezTo>
                <a:cubicBezTo>
                  <a:pt x="3" y="23"/>
                  <a:pt x="4" y="22"/>
                  <a:pt x="5" y="21"/>
                </a:cubicBezTo>
                <a:cubicBezTo>
                  <a:pt x="5" y="22"/>
                  <a:pt x="5" y="22"/>
                  <a:pt x="5" y="22"/>
                </a:cubicBezTo>
                <a:cubicBezTo>
                  <a:pt x="8" y="20"/>
                  <a:pt x="10" y="17"/>
                  <a:pt x="9" y="13"/>
                </a:cubicBezTo>
                <a:cubicBezTo>
                  <a:pt x="8" y="12"/>
                  <a:pt x="4" y="8"/>
                  <a:pt x="5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6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8" name="Freeform 11088" descr="© INSCALE GmbH, 05.05.2010&#10;http://www.presentationload.com/">
            <a:extLst>
              <a:ext uri="{FF2B5EF4-FFF2-40B4-BE49-F238E27FC236}">
                <a16:creationId xmlns:a16="http://schemas.microsoft.com/office/drawing/2014/main" id="{E9EABF6F-84E3-334C-A8E7-DE5A1F1A8733}"/>
              </a:ext>
            </a:extLst>
          </p:cNvPr>
          <p:cNvSpPr>
            <a:spLocks/>
          </p:cNvSpPr>
          <p:nvPr/>
        </p:nvSpPr>
        <p:spPr bwMode="auto">
          <a:xfrm>
            <a:off x="6321043" y="3907111"/>
            <a:ext cx="3898" cy="8826"/>
          </a:xfrm>
          <a:custGeom>
            <a:avLst/>
            <a:gdLst>
              <a:gd name="T0" fmla="*/ 2 w 2"/>
              <a:gd name="T1" fmla="*/ 6 h 5"/>
              <a:gd name="T2" fmla="*/ 3 w 2"/>
              <a:gd name="T3" fmla="*/ 1 h 5"/>
              <a:gd name="T4" fmla="*/ 3 w 2"/>
              <a:gd name="T5" fmla="*/ 7 h 5"/>
              <a:gd name="T6" fmla="*/ 2 w 2"/>
              <a:gd name="T7" fmla="*/ 6 h 5"/>
              <a:gd name="T8" fmla="*/ 2 w 2"/>
              <a:gd name="T9" fmla="*/ 6 h 5"/>
              <a:gd name="T10" fmla="*/ 2 w 2"/>
              <a:gd name="T11" fmla="*/ 6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5"/>
              <a:gd name="T20" fmla="*/ 2 w 2"/>
              <a:gd name="T21" fmla="*/ 5 h 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5">
                <a:moveTo>
                  <a:pt x="1" y="4"/>
                </a:moveTo>
                <a:cubicBezTo>
                  <a:pt x="1" y="3"/>
                  <a:pt x="0" y="0"/>
                  <a:pt x="2" y="1"/>
                </a:cubicBezTo>
                <a:cubicBezTo>
                  <a:pt x="2" y="1"/>
                  <a:pt x="2" y="5"/>
                  <a:pt x="2" y="5"/>
                </a:cubicBezTo>
                <a:cubicBezTo>
                  <a:pt x="2" y="5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9" name="Freeform 11089" descr="© INSCALE GmbH, 05.05.2010&#10;http://www.presentationload.com/">
            <a:extLst>
              <a:ext uri="{FF2B5EF4-FFF2-40B4-BE49-F238E27FC236}">
                <a16:creationId xmlns:a16="http://schemas.microsoft.com/office/drawing/2014/main" id="{247C39D4-A977-B54E-B56A-24B6FA97B75B}"/>
              </a:ext>
            </a:extLst>
          </p:cNvPr>
          <p:cNvSpPr>
            <a:spLocks/>
          </p:cNvSpPr>
          <p:nvPr/>
        </p:nvSpPr>
        <p:spPr bwMode="auto">
          <a:xfrm>
            <a:off x="6254783" y="3908373"/>
            <a:ext cx="74055" cy="65564"/>
          </a:xfrm>
          <a:custGeom>
            <a:avLst/>
            <a:gdLst>
              <a:gd name="T0" fmla="*/ 0 w 37"/>
              <a:gd name="T1" fmla="*/ 39 h 33"/>
              <a:gd name="T2" fmla="*/ 23 w 37"/>
              <a:gd name="T3" fmla="*/ 11 h 33"/>
              <a:gd name="T4" fmla="*/ 26 w 37"/>
              <a:gd name="T5" fmla="*/ 9 h 33"/>
              <a:gd name="T6" fmla="*/ 29 w 37"/>
              <a:gd name="T7" fmla="*/ 6 h 33"/>
              <a:gd name="T8" fmla="*/ 34 w 37"/>
              <a:gd name="T9" fmla="*/ 3 h 33"/>
              <a:gd name="T10" fmla="*/ 37 w 37"/>
              <a:gd name="T11" fmla="*/ 5 h 33"/>
              <a:gd name="T12" fmla="*/ 42 w 37"/>
              <a:gd name="T13" fmla="*/ 0 h 33"/>
              <a:gd name="T14" fmla="*/ 42 w 37"/>
              <a:gd name="T15" fmla="*/ 5 h 33"/>
              <a:gd name="T16" fmla="*/ 43 w 37"/>
              <a:gd name="T17" fmla="*/ 3 h 33"/>
              <a:gd name="T18" fmla="*/ 46 w 37"/>
              <a:gd name="T19" fmla="*/ 6 h 33"/>
              <a:gd name="T20" fmla="*/ 46 w 37"/>
              <a:gd name="T21" fmla="*/ 9 h 33"/>
              <a:gd name="T22" fmla="*/ 45 w 37"/>
              <a:gd name="T23" fmla="*/ 9 h 33"/>
              <a:gd name="T24" fmla="*/ 46 w 37"/>
              <a:gd name="T25" fmla="*/ 9 h 33"/>
              <a:gd name="T26" fmla="*/ 48 w 37"/>
              <a:gd name="T27" fmla="*/ 11 h 33"/>
              <a:gd name="T28" fmla="*/ 48 w 37"/>
              <a:gd name="T29" fmla="*/ 11 h 33"/>
              <a:gd name="T30" fmla="*/ 51 w 37"/>
              <a:gd name="T31" fmla="*/ 13 h 33"/>
              <a:gd name="T32" fmla="*/ 51 w 37"/>
              <a:gd name="T33" fmla="*/ 11 h 33"/>
              <a:gd name="T34" fmla="*/ 51 w 37"/>
              <a:gd name="T35" fmla="*/ 11 h 33"/>
              <a:gd name="T36" fmla="*/ 52 w 37"/>
              <a:gd name="T37" fmla="*/ 14 h 33"/>
              <a:gd name="T38" fmla="*/ 52 w 37"/>
              <a:gd name="T39" fmla="*/ 14 h 33"/>
              <a:gd name="T40" fmla="*/ 52 w 37"/>
              <a:gd name="T41" fmla="*/ 14 h 33"/>
              <a:gd name="T42" fmla="*/ 49 w 37"/>
              <a:gd name="T43" fmla="*/ 5 h 33"/>
              <a:gd name="T44" fmla="*/ 49 w 37"/>
              <a:gd name="T45" fmla="*/ 3 h 33"/>
              <a:gd name="T46" fmla="*/ 55 w 37"/>
              <a:gd name="T47" fmla="*/ 16 h 33"/>
              <a:gd name="T48" fmla="*/ 55 w 37"/>
              <a:gd name="T49" fmla="*/ 24 h 33"/>
              <a:gd name="T50" fmla="*/ 51 w 37"/>
              <a:gd name="T51" fmla="*/ 22 h 33"/>
              <a:gd name="T52" fmla="*/ 54 w 37"/>
              <a:gd name="T53" fmla="*/ 20 h 33"/>
              <a:gd name="T54" fmla="*/ 54 w 37"/>
              <a:gd name="T55" fmla="*/ 24 h 33"/>
              <a:gd name="T56" fmla="*/ 54 w 37"/>
              <a:gd name="T57" fmla="*/ 20 h 33"/>
              <a:gd name="T58" fmla="*/ 54 w 37"/>
              <a:gd name="T59" fmla="*/ 20 h 33"/>
              <a:gd name="T60" fmla="*/ 52 w 37"/>
              <a:gd name="T61" fmla="*/ 19 h 33"/>
              <a:gd name="T62" fmla="*/ 52 w 37"/>
              <a:gd name="T63" fmla="*/ 17 h 33"/>
              <a:gd name="T64" fmla="*/ 49 w 37"/>
              <a:gd name="T65" fmla="*/ 17 h 33"/>
              <a:gd name="T66" fmla="*/ 51 w 37"/>
              <a:gd name="T67" fmla="*/ 24 h 33"/>
              <a:gd name="T68" fmla="*/ 49 w 37"/>
              <a:gd name="T69" fmla="*/ 22 h 33"/>
              <a:gd name="T70" fmla="*/ 51 w 37"/>
              <a:gd name="T71" fmla="*/ 22 h 33"/>
              <a:gd name="T72" fmla="*/ 48 w 37"/>
              <a:gd name="T73" fmla="*/ 22 h 33"/>
              <a:gd name="T74" fmla="*/ 45 w 37"/>
              <a:gd name="T75" fmla="*/ 22 h 33"/>
              <a:gd name="T76" fmla="*/ 43 w 37"/>
              <a:gd name="T77" fmla="*/ 19 h 33"/>
              <a:gd name="T78" fmla="*/ 43 w 37"/>
              <a:gd name="T79" fmla="*/ 22 h 33"/>
              <a:gd name="T80" fmla="*/ 39 w 37"/>
              <a:gd name="T81" fmla="*/ 19 h 33"/>
              <a:gd name="T82" fmla="*/ 40 w 37"/>
              <a:gd name="T83" fmla="*/ 24 h 33"/>
              <a:gd name="T84" fmla="*/ 34 w 37"/>
              <a:gd name="T85" fmla="*/ 20 h 33"/>
              <a:gd name="T86" fmla="*/ 31 w 37"/>
              <a:gd name="T87" fmla="*/ 20 h 33"/>
              <a:gd name="T88" fmla="*/ 29 w 37"/>
              <a:gd name="T89" fmla="*/ 20 h 33"/>
              <a:gd name="T90" fmla="*/ 31 w 37"/>
              <a:gd name="T91" fmla="*/ 22 h 33"/>
              <a:gd name="T92" fmla="*/ 35 w 37"/>
              <a:gd name="T93" fmla="*/ 22 h 33"/>
              <a:gd name="T94" fmla="*/ 35 w 37"/>
              <a:gd name="T95" fmla="*/ 24 h 33"/>
              <a:gd name="T96" fmla="*/ 40 w 37"/>
              <a:gd name="T97" fmla="*/ 27 h 33"/>
              <a:gd name="T98" fmla="*/ 39 w 37"/>
              <a:gd name="T99" fmla="*/ 33 h 33"/>
              <a:gd name="T100" fmla="*/ 32 w 37"/>
              <a:gd name="T101" fmla="*/ 36 h 33"/>
              <a:gd name="T102" fmla="*/ 32 w 37"/>
              <a:gd name="T103" fmla="*/ 39 h 33"/>
              <a:gd name="T104" fmla="*/ 34 w 37"/>
              <a:gd name="T105" fmla="*/ 39 h 33"/>
              <a:gd name="T106" fmla="*/ 35 w 37"/>
              <a:gd name="T107" fmla="*/ 44 h 33"/>
              <a:gd name="T108" fmla="*/ 35 w 37"/>
              <a:gd name="T109" fmla="*/ 44 h 33"/>
              <a:gd name="T110" fmla="*/ 37 w 37"/>
              <a:gd name="T111" fmla="*/ 44 h 33"/>
              <a:gd name="T112" fmla="*/ 22 w 37"/>
              <a:gd name="T113" fmla="*/ 50 h 33"/>
              <a:gd name="T114" fmla="*/ 17 w 37"/>
              <a:gd name="T115" fmla="*/ 50 h 33"/>
              <a:gd name="T116" fmla="*/ 0 w 37"/>
              <a:gd name="T117" fmla="*/ 50 h 33"/>
              <a:gd name="T118" fmla="*/ 0 w 37"/>
              <a:gd name="T119" fmla="*/ 39 h 33"/>
              <a:gd name="T120" fmla="*/ 0 w 37"/>
              <a:gd name="T121" fmla="*/ 39 h 33"/>
              <a:gd name="T122" fmla="*/ 0 w 37"/>
              <a:gd name="T123" fmla="*/ 39 h 3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"/>
              <a:gd name="T187" fmla="*/ 0 h 33"/>
              <a:gd name="T188" fmla="*/ 37 w 37"/>
              <a:gd name="T189" fmla="*/ 33 h 3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" h="33">
                <a:moveTo>
                  <a:pt x="0" y="25"/>
                </a:moveTo>
                <a:cubicBezTo>
                  <a:pt x="5" y="20"/>
                  <a:pt x="12" y="14"/>
                  <a:pt x="15" y="7"/>
                </a:cubicBezTo>
                <a:cubicBezTo>
                  <a:pt x="16" y="6"/>
                  <a:pt x="17" y="7"/>
                  <a:pt x="17" y="6"/>
                </a:cubicBezTo>
                <a:cubicBezTo>
                  <a:pt x="18" y="4"/>
                  <a:pt x="18" y="5"/>
                  <a:pt x="19" y="4"/>
                </a:cubicBezTo>
                <a:cubicBezTo>
                  <a:pt x="20" y="2"/>
                  <a:pt x="19" y="1"/>
                  <a:pt x="22" y="2"/>
                </a:cubicBezTo>
                <a:cubicBezTo>
                  <a:pt x="23" y="2"/>
                  <a:pt x="23" y="3"/>
                  <a:pt x="24" y="3"/>
                </a:cubicBezTo>
                <a:cubicBezTo>
                  <a:pt x="23" y="1"/>
                  <a:pt x="26" y="1"/>
                  <a:pt x="27" y="0"/>
                </a:cubicBezTo>
                <a:cubicBezTo>
                  <a:pt x="27" y="1"/>
                  <a:pt x="27" y="2"/>
                  <a:pt x="27" y="3"/>
                </a:cubicBezTo>
                <a:cubicBezTo>
                  <a:pt x="27" y="3"/>
                  <a:pt x="28" y="2"/>
                  <a:pt x="28" y="2"/>
                </a:cubicBezTo>
                <a:cubicBezTo>
                  <a:pt x="28" y="4"/>
                  <a:pt x="29" y="5"/>
                  <a:pt x="30" y="4"/>
                </a:cubicBezTo>
                <a:cubicBezTo>
                  <a:pt x="31" y="5"/>
                  <a:pt x="30" y="5"/>
                  <a:pt x="30" y="6"/>
                </a:cubicBezTo>
                <a:cubicBezTo>
                  <a:pt x="30" y="6"/>
                  <a:pt x="29" y="6"/>
                  <a:pt x="29" y="6"/>
                </a:cubicBezTo>
                <a:cubicBezTo>
                  <a:pt x="29" y="6"/>
                  <a:pt x="29" y="6"/>
                  <a:pt x="30" y="6"/>
                </a:cubicBezTo>
                <a:cubicBezTo>
                  <a:pt x="30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2" y="7"/>
                  <a:pt x="32" y="7"/>
                  <a:pt x="33" y="8"/>
                </a:cubicBezTo>
                <a:cubicBezTo>
                  <a:pt x="33" y="8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4" y="7"/>
                  <a:pt x="34" y="8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8"/>
                  <a:pt x="34" y="3"/>
                  <a:pt x="32" y="3"/>
                </a:cubicBezTo>
                <a:cubicBezTo>
                  <a:pt x="32" y="3"/>
                  <a:pt x="32" y="3"/>
                  <a:pt x="32" y="2"/>
                </a:cubicBezTo>
                <a:cubicBezTo>
                  <a:pt x="35" y="3"/>
                  <a:pt x="35" y="8"/>
                  <a:pt x="36" y="10"/>
                </a:cubicBezTo>
                <a:cubicBezTo>
                  <a:pt x="37" y="12"/>
                  <a:pt x="36" y="13"/>
                  <a:pt x="36" y="15"/>
                </a:cubicBezTo>
                <a:cubicBezTo>
                  <a:pt x="36" y="16"/>
                  <a:pt x="33" y="16"/>
                  <a:pt x="33" y="14"/>
                </a:cubicBezTo>
                <a:cubicBezTo>
                  <a:pt x="34" y="14"/>
                  <a:pt x="35" y="14"/>
                  <a:pt x="35" y="13"/>
                </a:cubicBezTo>
                <a:cubicBezTo>
                  <a:pt x="35" y="14"/>
                  <a:pt x="35" y="14"/>
                  <a:pt x="35" y="15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4" y="13"/>
                  <a:pt x="34" y="13"/>
                  <a:pt x="34" y="12"/>
                </a:cubicBezTo>
                <a:cubicBezTo>
                  <a:pt x="34" y="13"/>
                  <a:pt x="34" y="12"/>
                  <a:pt x="34" y="11"/>
                </a:cubicBezTo>
                <a:cubicBezTo>
                  <a:pt x="33" y="12"/>
                  <a:pt x="33" y="12"/>
                  <a:pt x="32" y="11"/>
                </a:cubicBezTo>
                <a:cubicBezTo>
                  <a:pt x="33" y="12"/>
                  <a:pt x="34" y="14"/>
                  <a:pt x="33" y="15"/>
                </a:cubicBezTo>
                <a:cubicBezTo>
                  <a:pt x="32" y="14"/>
                  <a:pt x="31" y="14"/>
                  <a:pt x="32" y="14"/>
                </a:cubicBezTo>
                <a:cubicBezTo>
                  <a:pt x="32" y="14"/>
                  <a:pt x="32" y="14"/>
                  <a:pt x="33" y="14"/>
                </a:cubicBezTo>
                <a:cubicBezTo>
                  <a:pt x="33" y="13"/>
                  <a:pt x="32" y="13"/>
                  <a:pt x="31" y="14"/>
                </a:cubicBezTo>
                <a:cubicBezTo>
                  <a:pt x="30" y="16"/>
                  <a:pt x="28" y="15"/>
                  <a:pt x="29" y="14"/>
                </a:cubicBezTo>
                <a:cubicBezTo>
                  <a:pt x="29" y="13"/>
                  <a:pt x="29" y="13"/>
                  <a:pt x="28" y="12"/>
                </a:cubicBezTo>
                <a:cubicBezTo>
                  <a:pt x="28" y="13"/>
                  <a:pt x="28" y="14"/>
                  <a:pt x="28" y="14"/>
                </a:cubicBezTo>
                <a:cubicBezTo>
                  <a:pt x="27" y="13"/>
                  <a:pt x="27" y="12"/>
                  <a:pt x="25" y="12"/>
                </a:cubicBezTo>
                <a:cubicBezTo>
                  <a:pt x="27" y="13"/>
                  <a:pt x="27" y="14"/>
                  <a:pt x="26" y="15"/>
                </a:cubicBezTo>
                <a:cubicBezTo>
                  <a:pt x="24" y="17"/>
                  <a:pt x="24" y="13"/>
                  <a:pt x="22" y="13"/>
                </a:cubicBezTo>
                <a:cubicBezTo>
                  <a:pt x="21" y="13"/>
                  <a:pt x="20" y="14"/>
                  <a:pt x="20" y="13"/>
                </a:cubicBezTo>
                <a:cubicBezTo>
                  <a:pt x="20" y="13"/>
                  <a:pt x="20" y="13"/>
                  <a:pt x="19" y="13"/>
                </a:cubicBezTo>
                <a:cubicBezTo>
                  <a:pt x="19" y="14"/>
                  <a:pt x="19" y="14"/>
                  <a:pt x="20" y="14"/>
                </a:cubicBezTo>
                <a:cubicBezTo>
                  <a:pt x="20" y="14"/>
                  <a:pt x="22" y="14"/>
                  <a:pt x="23" y="14"/>
                </a:cubicBezTo>
                <a:cubicBezTo>
                  <a:pt x="23" y="14"/>
                  <a:pt x="22" y="16"/>
                  <a:pt x="23" y="15"/>
                </a:cubicBezTo>
                <a:cubicBezTo>
                  <a:pt x="24" y="16"/>
                  <a:pt x="26" y="16"/>
                  <a:pt x="26" y="17"/>
                </a:cubicBezTo>
                <a:cubicBezTo>
                  <a:pt x="27" y="18"/>
                  <a:pt x="26" y="21"/>
                  <a:pt x="25" y="21"/>
                </a:cubicBezTo>
                <a:cubicBezTo>
                  <a:pt x="23" y="20"/>
                  <a:pt x="22" y="23"/>
                  <a:pt x="21" y="23"/>
                </a:cubicBezTo>
                <a:cubicBezTo>
                  <a:pt x="20" y="24"/>
                  <a:pt x="20" y="25"/>
                  <a:pt x="21" y="25"/>
                </a:cubicBezTo>
                <a:cubicBezTo>
                  <a:pt x="21" y="25"/>
                  <a:pt x="21" y="25"/>
                  <a:pt x="22" y="25"/>
                </a:cubicBezTo>
                <a:cubicBezTo>
                  <a:pt x="22" y="26"/>
                  <a:pt x="22" y="27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4" y="28"/>
                </a:cubicBezTo>
                <a:cubicBezTo>
                  <a:pt x="27" y="33"/>
                  <a:pt x="15" y="32"/>
                  <a:pt x="14" y="32"/>
                </a:cubicBezTo>
                <a:cubicBezTo>
                  <a:pt x="13" y="32"/>
                  <a:pt x="12" y="32"/>
                  <a:pt x="11" y="32"/>
                </a:cubicBezTo>
                <a:cubicBezTo>
                  <a:pt x="7" y="32"/>
                  <a:pt x="4" y="32"/>
                  <a:pt x="0" y="32"/>
                </a:cubicBezTo>
                <a:cubicBezTo>
                  <a:pt x="0" y="30"/>
                  <a:pt x="0" y="28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0" name="Freeform 11090" descr="© INSCALE GmbH, 05.05.2010&#10;http://www.presentationload.com/">
            <a:extLst>
              <a:ext uri="{FF2B5EF4-FFF2-40B4-BE49-F238E27FC236}">
                <a16:creationId xmlns:a16="http://schemas.microsoft.com/office/drawing/2014/main" id="{0B4E98DC-7D40-E748-8A65-B99BB54D9BE1}"/>
              </a:ext>
            </a:extLst>
          </p:cNvPr>
          <p:cNvSpPr>
            <a:spLocks/>
          </p:cNvSpPr>
          <p:nvPr/>
        </p:nvSpPr>
        <p:spPr bwMode="auto">
          <a:xfrm>
            <a:off x="6204113" y="3908373"/>
            <a:ext cx="53268" cy="70607"/>
          </a:xfrm>
          <a:custGeom>
            <a:avLst/>
            <a:gdLst>
              <a:gd name="T0" fmla="*/ 0 w 26"/>
              <a:gd name="T1" fmla="*/ 0 h 36"/>
              <a:gd name="T2" fmla="*/ 22 w 26"/>
              <a:gd name="T3" fmla="*/ 3 h 36"/>
              <a:gd name="T4" fmla="*/ 25 w 26"/>
              <a:gd name="T5" fmla="*/ 14 h 36"/>
              <a:gd name="T6" fmla="*/ 25 w 26"/>
              <a:gd name="T7" fmla="*/ 25 h 36"/>
              <a:gd name="T8" fmla="*/ 32 w 26"/>
              <a:gd name="T9" fmla="*/ 28 h 36"/>
              <a:gd name="T10" fmla="*/ 39 w 26"/>
              <a:gd name="T11" fmla="*/ 28 h 36"/>
              <a:gd name="T12" fmla="*/ 39 w 26"/>
              <a:gd name="T13" fmla="*/ 47 h 36"/>
              <a:gd name="T14" fmla="*/ 35 w 26"/>
              <a:gd name="T15" fmla="*/ 56 h 36"/>
              <a:gd name="T16" fmla="*/ 0 w 26"/>
              <a:gd name="T17" fmla="*/ 56 h 36"/>
              <a:gd name="T18" fmla="*/ 0 w 26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6"/>
              <a:gd name="T31" fmla="*/ 0 h 36"/>
              <a:gd name="T32" fmla="*/ 26 w 26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6" h="36">
                <a:moveTo>
                  <a:pt x="0" y="0"/>
                </a:moveTo>
                <a:cubicBezTo>
                  <a:pt x="5" y="1"/>
                  <a:pt x="10" y="1"/>
                  <a:pt x="14" y="2"/>
                </a:cubicBezTo>
                <a:cubicBezTo>
                  <a:pt x="12" y="4"/>
                  <a:pt x="15" y="6"/>
                  <a:pt x="16" y="9"/>
                </a:cubicBezTo>
                <a:cubicBezTo>
                  <a:pt x="16" y="11"/>
                  <a:pt x="15" y="13"/>
                  <a:pt x="16" y="16"/>
                </a:cubicBezTo>
                <a:cubicBezTo>
                  <a:pt x="17" y="18"/>
                  <a:pt x="18" y="18"/>
                  <a:pt x="20" y="18"/>
                </a:cubicBezTo>
                <a:cubicBezTo>
                  <a:pt x="21" y="18"/>
                  <a:pt x="23" y="19"/>
                  <a:pt x="25" y="18"/>
                </a:cubicBezTo>
                <a:cubicBezTo>
                  <a:pt x="25" y="22"/>
                  <a:pt x="25" y="26"/>
                  <a:pt x="25" y="30"/>
                </a:cubicBezTo>
                <a:cubicBezTo>
                  <a:pt x="25" y="34"/>
                  <a:pt x="26" y="36"/>
                  <a:pt x="22" y="36"/>
                </a:cubicBezTo>
                <a:cubicBezTo>
                  <a:pt x="15" y="36"/>
                  <a:pt x="7" y="36"/>
                  <a:pt x="0" y="36"/>
                </a:cubicBezTo>
                <a:cubicBezTo>
                  <a:pt x="0" y="24"/>
                  <a:pt x="0" y="12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1" name="Freeform 11091" descr="© INSCALE GmbH, 05.05.2010&#10;http://www.presentationload.com/">
            <a:extLst>
              <a:ext uri="{FF2B5EF4-FFF2-40B4-BE49-F238E27FC236}">
                <a16:creationId xmlns:a16="http://schemas.microsoft.com/office/drawing/2014/main" id="{DECDDA5B-D986-0547-8B41-5933ACB43F74}"/>
              </a:ext>
            </a:extLst>
          </p:cNvPr>
          <p:cNvSpPr>
            <a:spLocks/>
          </p:cNvSpPr>
          <p:nvPr/>
        </p:nvSpPr>
        <p:spPr bwMode="auto">
          <a:xfrm>
            <a:off x="5768877" y="3913415"/>
            <a:ext cx="75354" cy="83216"/>
          </a:xfrm>
          <a:custGeom>
            <a:avLst/>
            <a:gdLst>
              <a:gd name="T0" fmla="*/ 58 w 37"/>
              <a:gd name="T1" fmla="*/ 64 h 43"/>
              <a:gd name="T2" fmla="*/ 53 w 37"/>
              <a:gd name="T3" fmla="*/ 60 h 43"/>
              <a:gd name="T4" fmla="*/ 49 w 37"/>
              <a:gd name="T5" fmla="*/ 57 h 43"/>
              <a:gd name="T6" fmla="*/ 47 w 37"/>
              <a:gd name="T7" fmla="*/ 52 h 43"/>
              <a:gd name="T8" fmla="*/ 42 w 37"/>
              <a:gd name="T9" fmla="*/ 54 h 43"/>
              <a:gd name="T10" fmla="*/ 41 w 37"/>
              <a:gd name="T11" fmla="*/ 55 h 43"/>
              <a:gd name="T12" fmla="*/ 34 w 37"/>
              <a:gd name="T13" fmla="*/ 49 h 43"/>
              <a:gd name="T14" fmla="*/ 33 w 37"/>
              <a:gd name="T15" fmla="*/ 51 h 43"/>
              <a:gd name="T16" fmla="*/ 25 w 37"/>
              <a:gd name="T17" fmla="*/ 46 h 43"/>
              <a:gd name="T18" fmla="*/ 28 w 37"/>
              <a:gd name="T19" fmla="*/ 45 h 43"/>
              <a:gd name="T20" fmla="*/ 31 w 37"/>
              <a:gd name="T21" fmla="*/ 40 h 43"/>
              <a:gd name="T22" fmla="*/ 31 w 37"/>
              <a:gd name="T23" fmla="*/ 38 h 43"/>
              <a:gd name="T24" fmla="*/ 36 w 37"/>
              <a:gd name="T25" fmla="*/ 38 h 43"/>
              <a:gd name="T26" fmla="*/ 38 w 37"/>
              <a:gd name="T27" fmla="*/ 38 h 43"/>
              <a:gd name="T28" fmla="*/ 39 w 37"/>
              <a:gd name="T29" fmla="*/ 32 h 43"/>
              <a:gd name="T30" fmla="*/ 41 w 37"/>
              <a:gd name="T31" fmla="*/ 31 h 43"/>
              <a:gd name="T32" fmla="*/ 42 w 37"/>
              <a:gd name="T33" fmla="*/ 29 h 43"/>
              <a:gd name="T34" fmla="*/ 39 w 37"/>
              <a:gd name="T35" fmla="*/ 29 h 43"/>
              <a:gd name="T36" fmla="*/ 36 w 37"/>
              <a:gd name="T37" fmla="*/ 35 h 43"/>
              <a:gd name="T38" fmla="*/ 36 w 37"/>
              <a:gd name="T39" fmla="*/ 35 h 43"/>
              <a:gd name="T40" fmla="*/ 34 w 37"/>
              <a:gd name="T41" fmla="*/ 34 h 43"/>
              <a:gd name="T42" fmla="*/ 31 w 37"/>
              <a:gd name="T43" fmla="*/ 35 h 43"/>
              <a:gd name="T44" fmla="*/ 27 w 37"/>
              <a:gd name="T45" fmla="*/ 40 h 43"/>
              <a:gd name="T46" fmla="*/ 25 w 37"/>
              <a:gd name="T47" fmla="*/ 35 h 43"/>
              <a:gd name="T48" fmla="*/ 19 w 37"/>
              <a:gd name="T49" fmla="*/ 32 h 43"/>
              <a:gd name="T50" fmla="*/ 13 w 37"/>
              <a:gd name="T51" fmla="*/ 31 h 43"/>
              <a:gd name="T52" fmla="*/ 16 w 37"/>
              <a:gd name="T53" fmla="*/ 41 h 43"/>
              <a:gd name="T54" fmla="*/ 22 w 37"/>
              <a:gd name="T55" fmla="*/ 41 h 43"/>
              <a:gd name="T56" fmla="*/ 25 w 37"/>
              <a:gd name="T57" fmla="*/ 51 h 43"/>
              <a:gd name="T58" fmla="*/ 25 w 37"/>
              <a:gd name="T59" fmla="*/ 54 h 43"/>
              <a:gd name="T60" fmla="*/ 0 w 37"/>
              <a:gd name="T61" fmla="*/ 37 h 43"/>
              <a:gd name="T62" fmla="*/ 3 w 37"/>
              <a:gd name="T63" fmla="*/ 18 h 43"/>
              <a:gd name="T64" fmla="*/ 6 w 37"/>
              <a:gd name="T65" fmla="*/ 18 h 43"/>
              <a:gd name="T66" fmla="*/ 14 w 37"/>
              <a:gd name="T67" fmla="*/ 15 h 43"/>
              <a:gd name="T68" fmla="*/ 16 w 37"/>
              <a:gd name="T69" fmla="*/ 15 h 43"/>
              <a:gd name="T70" fmla="*/ 49 w 37"/>
              <a:gd name="T71" fmla="*/ 15 h 43"/>
              <a:gd name="T72" fmla="*/ 52 w 37"/>
              <a:gd name="T73" fmla="*/ 0 h 43"/>
              <a:gd name="T74" fmla="*/ 55 w 37"/>
              <a:gd name="T75" fmla="*/ 0 h 43"/>
              <a:gd name="T76" fmla="*/ 58 w 37"/>
              <a:gd name="T77" fmla="*/ 0 h 4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7"/>
              <a:gd name="T118" fmla="*/ 0 h 43"/>
              <a:gd name="T119" fmla="*/ 37 w 37"/>
              <a:gd name="T120" fmla="*/ 43 h 4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7" h="43">
                <a:moveTo>
                  <a:pt x="37" y="0"/>
                </a:moveTo>
                <a:cubicBezTo>
                  <a:pt x="37" y="14"/>
                  <a:pt x="37" y="28"/>
                  <a:pt x="37" y="42"/>
                </a:cubicBezTo>
                <a:cubicBezTo>
                  <a:pt x="37" y="42"/>
                  <a:pt x="37" y="42"/>
                  <a:pt x="37" y="41"/>
                </a:cubicBezTo>
                <a:cubicBezTo>
                  <a:pt x="35" y="41"/>
                  <a:pt x="34" y="41"/>
                  <a:pt x="34" y="39"/>
                </a:cubicBezTo>
                <a:cubicBezTo>
                  <a:pt x="34" y="40"/>
                  <a:pt x="34" y="43"/>
                  <a:pt x="32" y="43"/>
                </a:cubicBezTo>
                <a:cubicBezTo>
                  <a:pt x="30" y="40"/>
                  <a:pt x="32" y="39"/>
                  <a:pt x="31" y="37"/>
                </a:cubicBezTo>
                <a:cubicBezTo>
                  <a:pt x="30" y="38"/>
                  <a:pt x="29" y="37"/>
                  <a:pt x="29" y="36"/>
                </a:cubicBezTo>
                <a:cubicBezTo>
                  <a:pt x="29" y="35"/>
                  <a:pt x="31" y="35"/>
                  <a:pt x="30" y="34"/>
                </a:cubicBezTo>
                <a:cubicBezTo>
                  <a:pt x="29" y="34"/>
                  <a:pt x="29" y="35"/>
                  <a:pt x="28" y="35"/>
                </a:cubicBezTo>
                <a:cubicBezTo>
                  <a:pt x="28" y="35"/>
                  <a:pt x="28" y="35"/>
                  <a:pt x="27" y="35"/>
                </a:cubicBezTo>
                <a:cubicBezTo>
                  <a:pt x="27" y="35"/>
                  <a:pt x="27" y="34"/>
                  <a:pt x="26" y="34"/>
                </a:cubicBezTo>
                <a:cubicBezTo>
                  <a:pt x="26" y="34"/>
                  <a:pt x="26" y="35"/>
                  <a:pt x="26" y="36"/>
                </a:cubicBezTo>
                <a:cubicBezTo>
                  <a:pt x="26" y="36"/>
                  <a:pt x="26" y="36"/>
                  <a:pt x="25" y="36"/>
                </a:cubicBezTo>
                <a:cubicBezTo>
                  <a:pt x="24" y="35"/>
                  <a:pt x="23" y="33"/>
                  <a:pt x="22" y="32"/>
                </a:cubicBezTo>
                <a:cubicBezTo>
                  <a:pt x="22" y="33"/>
                  <a:pt x="22" y="34"/>
                  <a:pt x="22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0" y="33"/>
                  <a:pt x="20" y="33"/>
                </a:cubicBezTo>
                <a:cubicBezTo>
                  <a:pt x="19" y="32"/>
                  <a:pt x="18" y="31"/>
                  <a:pt x="16" y="30"/>
                </a:cubicBezTo>
                <a:cubicBezTo>
                  <a:pt x="16" y="30"/>
                  <a:pt x="17" y="30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18" y="27"/>
                  <a:pt x="19" y="28"/>
                  <a:pt x="19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6"/>
                  <a:pt x="20" y="25"/>
                  <a:pt x="19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1" y="25"/>
                  <a:pt x="21" y="24"/>
                  <a:pt x="22" y="25"/>
                </a:cubicBezTo>
                <a:cubicBezTo>
                  <a:pt x="22" y="25"/>
                  <a:pt x="23" y="24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4"/>
                  <a:pt x="24" y="23"/>
                  <a:pt x="25" y="24"/>
                </a:cubicBezTo>
                <a:cubicBezTo>
                  <a:pt x="25" y="23"/>
                  <a:pt x="25" y="22"/>
                  <a:pt x="25" y="21"/>
                </a:cubicBezTo>
                <a:cubicBezTo>
                  <a:pt x="26" y="21"/>
                  <a:pt x="26" y="22"/>
                  <a:pt x="27" y="22"/>
                </a:cubicBezTo>
                <a:cubicBezTo>
                  <a:pt x="26" y="21"/>
                  <a:pt x="25" y="21"/>
                  <a:pt x="26" y="20"/>
                </a:cubicBezTo>
                <a:cubicBezTo>
                  <a:pt x="27" y="18"/>
                  <a:pt x="28" y="19"/>
                  <a:pt x="29" y="19"/>
                </a:cubicBezTo>
                <a:cubicBezTo>
                  <a:pt x="29" y="19"/>
                  <a:pt x="28" y="19"/>
                  <a:pt x="27" y="19"/>
                </a:cubicBezTo>
                <a:cubicBezTo>
                  <a:pt x="27" y="18"/>
                  <a:pt x="27" y="17"/>
                  <a:pt x="27" y="16"/>
                </a:cubicBezTo>
                <a:cubicBezTo>
                  <a:pt x="27" y="17"/>
                  <a:pt x="26" y="18"/>
                  <a:pt x="25" y="19"/>
                </a:cubicBezTo>
                <a:cubicBezTo>
                  <a:pt x="25" y="18"/>
                  <a:pt x="25" y="17"/>
                  <a:pt x="24" y="17"/>
                </a:cubicBezTo>
                <a:cubicBezTo>
                  <a:pt x="25" y="18"/>
                  <a:pt x="25" y="23"/>
                  <a:pt x="23" y="23"/>
                </a:cubicBezTo>
                <a:cubicBezTo>
                  <a:pt x="23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4"/>
                  <a:pt x="22" y="23"/>
                  <a:pt x="21" y="24"/>
                </a:cubicBezTo>
                <a:cubicBezTo>
                  <a:pt x="22" y="23"/>
                  <a:pt x="22" y="22"/>
                  <a:pt x="22" y="22"/>
                </a:cubicBezTo>
                <a:cubicBezTo>
                  <a:pt x="22" y="22"/>
                  <a:pt x="21" y="22"/>
                  <a:pt x="21" y="23"/>
                </a:cubicBezTo>
                <a:cubicBezTo>
                  <a:pt x="21" y="23"/>
                  <a:pt x="20" y="24"/>
                  <a:pt x="20" y="23"/>
                </a:cubicBezTo>
                <a:cubicBezTo>
                  <a:pt x="19" y="24"/>
                  <a:pt x="19" y="24"/>
                  <a:pt x="18" y="24"/>
                </a:cubicBezTo>
                <a:cubicBezTo>
                  <a:pt x="18" y="25"/>
                  <a:pt x="18" y="26"/>
                  <a:pt x="17" y="26"/>
                </a:cubicBezTo>
                <a:cubicBezTo>
                  <a:pt x="17" y="26"/>
                  <a:pt x="17" y="25"/>
                  <a:pt x="17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5" y="23"/>
                  <a:pt x="15" y="21"/>
                  <a:pt x="14" y="19"/>
                </a:cubicBezTo>
                <a:cubicBezTo>
                  <a:pt x="14" y="21"/>
                  <a:pt x="13" y="23"/>
                  <a:pt x="12" y="21"/>
                </a:cubicBezTo>
                <a:cubicBezTo>
                  <a:pt x="11" y="22"/>
                  <a:pt x="11" y="22"/>
                  <a:pt x="10" y="22"/>
                </a:cubicBezTo>
                <a:cubicBezTo>
                  <a:pt x="9" y="21"/>
                  <a:pt x="9" y="21"/>
                  <a:pt x="8" y="20"/>
                </a:cubicBezTo>
                <a:cubicBezTo>
                  <a:pt x="8" y="21"/>
                  <a:pt x="10" y="23"/>
                  <a:pt x="9" y="23"/>
                </a:cubicBezTo>
                <a:cubicBezTo>
                  <a:pt x="8" y="24"/>
                  <a:pt x="9" y="26"/>
                  <a:pt x="10" y="27"/>
                </a:cubicBezTo>
                <a:cubicBezTo>
                  <a:pt x="10" y="27"/>
                  <a:pt x="11" y="27"/>
                  <a:pt x="11" y="27"/>
                </a:cubicBezTo>
                <a:cubicBezTo>
                  <a:pt x="11" y="24"/>
                  <a:pt x="16" y="25"/>
                  <a:pt x="14" y="27"/>
                </a:cubicBezTo>
                <a:cubicBezTo>
                  <a:pt x="17" y="28"/>
                  <a:pt x="13" y="32"/>
                  <a:pt x="16" y="32"/>
                </a:cubicBezTo>
                <a:cubicBezTo>
                  <a:pt x="18" y="32"/>
                  <a:pt x="17" y="35"/>
                  <a:pt x="16" y="33"/>
                </a:cubicBezTo>
                <a:cubicBezTo>
                  <a:pt x="15" y="32"/>
                  <a:pt x="14" y="32"/>
                  <a:pt x="14" y="32"/>
                </a:cubicBezTo>
                <a:cubicBezTo>
                  <a:pt x="14" y="32"/>
                  <a:pt x="17" y="34"/>
                  <a:pt x="16" y="35"/>
                </a:cubicBezTo>
                <a:cubicBezTo>
                  <a:pt x="16" y="35"/>
                  <a:pt x="12" y="31"/>
                  <a:pt x="11" y="31"/>
                </a:cubicBezTo>
                <a:cubicBezTo>
                  <a:pt x="8" y="28"/>
                  <a:pt x="4" y="26"/>
                  <a:pt x="0" y="24"/>
                </a:cubicBezTo>
                <a:cubicBezTo>
                  <a:pt x="0" y="20"/>
                  <a:pt x="0" y="17"/>
                  <a:pt x="0" y="14"/>
                </a:cubicBezTo>
                <a:cubicBezTo>
                  <a:pt x="0" y="14"/>
                  <a:pt x="2" y="13"/>
                  <a:pt x="2" y="12"/>
                </a:cubicBezTo>
                <a:cubicBezTo>
                  <a:pt x="3" y="12"/>
                  <a:pt x="3" y="12"/>
                  <a:pt x="3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14"/>
                  <a:pt x="8" y="12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3" y="10"/>
                  <a:pt x="16" y="10"/>
                  <a:pt x="19" y="10"/>
                </a:cubicBezTo>
                <a:cubicBezTo>
                  <a:pt x="23" y="10"/>
                  <a:pt x="27" y="10"/>
                  <a:pt x="31" y="10"/>
                </a:cubicBezTo>
                <a:cubicBezTo>
                  <a:pt x="31" y="7"/>
                  <a:pt x="31" y="3"/>
                  <a:pt x="31" y="0"/>
                </a:cubicBezTo>
                <a:cubicBezTo>
                  <a:pt x="32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6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2" name="Freeform 11092" descr="© INSCALE GmbH, 05.05.2010&#10;http://www.presentationload.com/">
            <a:extLst>
              <a:ext uri="{FF2B5EF4-FFF2-40B4-BE49-F238E27FC236}">
                <a16:creationId xmlns:a16="http://schemas.microsoft.com/office/drawing/2014/main" id="{5ABA3509-F285-5C48-80BF-784F883E487D}"/>
              </a:ext>
            </a:extLst>
          </p:cNvPr>
          <p:cNvSpPr>
            <a:spLocks/>
          </p:cNvSpPr>
          <p:nvPr/>
        </p:nvSpPr>
        <p:spPr bwMode="auto">
          <a:xfrm>
            <a:off x="6319744" y="3913416"/>
            <a:ext cx="1299" cy="1261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3" name="Freeform 11093" descr="© INSCALE GmbH, 05.05.2010&#10;http://www.presentationload.com/">
            <a:extLst>
              <a:ext uri="{FF2B5EF4-FFF2-40B4-BE49-F238E27FC236}">
                <a16:creationId xmlns:a16="http://schemas.microsoft.com/office/drawing/2014/main" id="{B31E7AFA-F51D-0445-AB79-AA518E1D60B7}"/>
              </a:ext>
            </a:extLst>
          </p:cNvPr>
          <p:cNvSpPr>
            <a:spLocks/>
          </p:cNvSpPr>
          <p:nvPr/>
        </p:nvSpPr>
        <p:spPr bwMode="auto">
          <a:xfrm>
            <a:off x="6317145" y="3915937"/>
            <a:ext cx="6496" cy="7565"/>
          </a:xfrm>
          <a:custGeom>
            <a:avLst/>
            <a:gdLst>
              <a:gd name="T0" fmla="*/ 0 w 3"/>
              <a:gd name="T1" fmla="*/ 2 h 3"/>
              <a:gd name="T2" fmla="*/ 2 w 3"/>
              <a:gd name="T3" fmla="*/ 0 h 3"/>
              <a:gd name="T4" fmla="*/ 3 w 3"/>
              <a:gd name="T5" fmla="*/ 6 h 3"/>
              <a:gd name="T6" fmla="*/ 2 w 3"/>
              <a:gd name="T7" fmla="*/ 6 h 3"/>
              <a:gd name="T8" fmla="*/ 0 w 3"/>
              <a:gd name="T9" fmla="*/ 4 h 3"/>
              <a:gd name="T10" fmla="*/ 0 w 3"/>
              <a:gd name="T11" fmla="*/ 2 h 3"/>
              <a:gd name="T12" fmla="*/ 0 w 3"/>
              <a:gd name="T13" fmla="*/ 2 h 3"/>
              <a:gd name="T14" fmla="*/ 0 w 3"/>
              <a:gd name="T15" fmla="*/ 2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3"/>
              <a:gd name="T26" fmla="*/ 3 w 3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3">
                <a:moveTo>
                  <a:pt x="0" y="1"/>
                </a:moveTo>
                <a:cubicBezTo>
                  <a:pt x="1" y="1"/>
                  <a:pt x="1" y="0"/>
                  <a:pt x="1" y="0"/>
                </a:cubicBezTo>
                <a:cubicBezTo>
                  <a:pt x="2" y="0"/>
                  <a:pt x="3" y="2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4" name="Freeform 11096" descr="© INSCALE GmbH, 05.05.2010&#10;http://www.presentationload.com/">
            <a:extLst>
              <a:ext uri="{FF2B5EF4-FFF2-40B4-BE49-F238E27FC236}">
                <a16:creationId xmlns:a16="http://schemas.microsoft.com/office/drawing/2014/main" id="{04BE4055-6F71-F14E-B1B2-047591253422}"/>
              </a:ext>
            </a:extLst>
          </p:cNvPr>
          <p:cNvSpPr>
            <a:spLocks/>
          </p:cNvSpPr>
          <p:nvPr/>
        </p:nvSpPr>
        <p:spPr bwMode="auto">
          <a:xfrm>
            <a:off x="6105373" y="3932329"/>
            <a:ext cx="62363" cy="88259"/>
          </a:xfrm>
          <a:custGeom>
            <a:avLst/>
            <a:gdLst>
              <a:gd name="T0" fmla="*/ 43 w 31"/>
              <a:gd name="T1" fmla="*/ 12 h 45"/>
              <a:gd name="T2" fmla="*/ 43 w 31"/>
              <a:gd name="T3" fmla="*/ 56 h 45"/>
              <a:gd name="T4" fmla="*/ 45 w 31"/>
              <a:gd name="T5" fmla="*/ 56 h 45"/>
              <a:gd name="T6" fmla="*/ 45 w 31"/>
              <a:gd name="T7" fmla="*/ 56 h 45"/>
              <a:gd name="T8" fmla="*/ 46 w 31"/>
              <a:gd name="T9" fmla="*/ 56 h 45"/>
              <a:gd name="T10" fmla="*/ 45 w 31"/>
              <a:gd name="T11" fmla="*/ 61 h 45"/>
              <a:gd name="T12" fmla="*/ 39 w 31"/>
              <a:gd name="T13" fmla="*/ 65 h 45"/>
              <a:gd name="T14" fmla="*/ 36 w 31"/>
              <a:gd name="T15" fmla="*/ 68 h 45"/>
              <a:gd name="T16" fmla="*/ 33 w 31"/>
              <a:gd name="T17" fmla="*/ 68 h 45"/>
              <a:gd name="T18" fmla="*/ 31 w 31"/>
              <a:gd name="T19" fmla="*/ 64 h 45"/>
              <a:gd name="T20" fmla="*/ 29 w 31"/>
              <a:gd name="T21" fmla="*/ 59 h 45"/>
              <a:gd name="T22" fmla="*/ 23 w 31"/>
              <a:gd name="T23" fmla="*/ 50 h 45"/>
              <a:gd name="T24" fmla="*/ 17 w 31"/>
              <a:gd name="T25" fmla="*/ 45 h 45"/>
              <a:gd name="T26" fmla="*/ 12 w 31"/>
              <a:gd name="T27" fmla="*/ 42 h 45"/>
              <a:gd name="T28" fmla="*/ 9 w 31"/>
              <a:gd name="T29" fmla="*/ 40 h 45"/>
              <a:gd name="T30" fmla="*/ 8 w 31"/>
              <a:gd name="T31" fmla="*/ 42 h 45"/>
              <a:gd name="T32" fmla="*/ 8 w 31"/>
              <a:gd name="T33" fmla="*/ 44 h 45"/>
              <a:gd name="T34" fmla="*/ 3 w 31"/>
              <a:gd name="T35" fmla="*/ 40 h 45"/>
              <a:gd name="T36" fmla="*/ 3 w 31"/>
              <a:gd name="T37" fmla="*/ 34 h 45"/>
              <a:gd name="T38" fmla="*/ 0 w 31"/>
              <a:gd name="T39" fmla="*/ 23 h 45"/>
              <a:gd name="T40" fmla="*/ 2 w 31"/>
              <a:gd name="T41" fmla="*/ 22 h 45"/>
              <a:gd name="T42" fmla="*/ 2 w 31"/>
              <a:gd name="T43" fmla="*/ 22 h 45"/>
              <a:gd name="T44" fmla="*/ 5 w 31"/>
              <a:gd name="T45" fmla="*/ 16 h 45"/>
              <a:gd name="T46" fmla="*/ 6 w 31"/>
              <a:gd name="T47" fmla="*/ 11 h 45"/>
              <a:gd name="T48" fmla="*/ 9 w 31"/>
              <a:gd name="T49" fmla="*/ 5 h 45"/>
              <a:gd name="T50" fmla="*/ 17 w 31"/>
              <a:gd name="T51" fmla="*/ 0 h 45"/>
              <a:gd name="T52" fmla="*/ 26 w 31"/>
              <a:gd name="T53" fmla="*/ 3 h 45"/>
              <a:gd name="T54" fmla="*/ 31 w 31"/>
              <a:gd name="T55" fmla="*/ 6 h 45"/>
              <a:gd name="T56" fmla="*/ 34 w 31"/>
              <a:gd name="T57" fmla="*/ 6 h 45"/>
              <a:gd name="T58" fmla="*/ 36 w 31"/>
              <a:gd name="T59" fmla="*/ 8 h 45"/>
              <a:gd name="T60" fmla="*/ 43 w 31"/>
              <a:gd name="T61" fmla="*/ 12 h 45"/>
              <a:gd name="T62" fmla="*/ 43 w 31"/>
              <a:gd name="T63" fmla="*/ 12 h 45"/>
              <a:gd name="T64" fmla="*/ 43 w 31"/>
              <a:gd name="T65" fmla="*/ 12 h 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1"/>
              <a:gd name="T100" fmla="*/ 0 h 45"/>
              <a:gd name="T101" fmla="*/ 31 w 31"/>
              <a:gd name="T102" fmla="*/ 45 h 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1" h="45">
                <a:moveTo>
                  <a:pt x="28" y="8"/>
                </a:moveTo>
                <a:cubicBezTo>
                  <a:pt x="28" y="18"/>
                  <a:pt x="28" y="27"/>
                  <a:pt x="28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1" y="37"/>
                  <a:pt x="30" y="38"/>
                  <a:pt x="29" y="39"/>
                </a:cubicBezTo>
                <a:cubicBezTo>
                  <a:pt x="29" y="40"/>
                  <a:pt x="27" y="42"/>
                  <a:pt x="25" y="42"/>
                </a:cubicBezTo>
                <a:cubicBezTo>
                  <a:pt x="24" y="42"/>
                  <a:pt x="24" y="44"/>
                  <a:pt x="23" y="44"/>
                </a:cubicBezTo>
                <a:cubicBezTo>
                  <a:pt x="23" y="45"/>
                  <a:pt x="22" y="42"/>
                  <a:pt x="21" y="44"/>
                </a:cubicBezTo>
                <a:cubicBezTo>
                  <a:pt x="21" y="43"/>
                  <a:pt x="21" y="42"/>
                  <a:pt x="20" y="41"/>
                </a:cubicBezTo>
                <a:cubicBezTo>
                  <a:pt x="20" y="39"/>
                  <a:pt x="20" y="39"/>
                  <a:pt x="19" y="38"/>
                </a:cubicBezTo>
                <a:cubicBezTo>
                  <a:pt x="17" y="35"/>
                  <a:pt x="17" y="34"/>
                  <a:pt x="15" y="32"/>
                </a:cubicBezTo>
                <a:cubicBezTo>
                  <a:pt x="14" y="31"/>
                  <a:pt x="11" y="29"/>
                  <a:pt x="11" y="29"/>
                </a:cubicBezTo>
                <a:cubicBezTo>
                  <a:pt x="9" y="28"/>
                  <a:pt x="9" y="27"/>
                  <a:pt x="8" y="27"/>
                </a:cubicBezTo>
                <a:cubicBezTo>
                  <a:pt x="8" y="27"/>
                  <a:pt x="7" y="27"/>
                  <a:pt x="6" y="26"/>
                </a:cubicBezTo>
                <a:cubicBezTo>
                  <a:pt x="6" y="27"/>
                  <a:pt x="5" y="27"/>
                  <a:pt x="5" y="27"/>
                </a:cubicBezTo>
                <a:cubicBezTo>
                  <a:pt x="5" y="27"/>
                  <a:pt x="5" y="28"/>
                  <a:pt x="5" y="28"/>
                </a:cubicBezTo>
                <a:cubicBezTo>
                  <a:pt x="4" y="27"/>
                  <a:pt x="3" y="27"/>
                  <a:pt x="2" y="26"/>
                </a:cubicBezTo>
                <a:cubicBezTo>
                  <a:pt x="2" y="26"/>
                  <a:pt x="2" y="22"/>
                  <a:pt x="2" y="22"/>
                </a:cubicBezTo>
                <a:cubicBezTo>
                  <a:pt x="1" y="20"/>
                  <a:pt x="0" y="17"/>
                  <a:pt x="0" y="15"/>
                </a:cubicBezTo>
                <a:cubicBezTo>
                  <a:pt x="0" y="15"/>
                  <a:pt x="0" y="15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2"/>
                  <a:pt x="3" y="12"/>
                  <a:pt x="3" y="10"/>
                </a:cubicBezTo>
                <a:cubicBezTo>
                  <a:pt x="3" y="9"/>
                  <a:pt x="2" y="7"/>
                  <a:pt x="4" y="7"/>
                </a:cubicBezTo>
                <a:cubicBezTo>
                  <a:pt x="3" y="5"/>
                  <a:pt x="6" y="4"/>
                  <a:pt x="6" y="3"/>
                </a:cubicBezTo>
                <a:cubicBezTo>
                  <a:pt x="6" y="1"/>
                  <a:pt x="10" y="0"/>
                  <a:pt x="11" y="0"/>
                </a:cubicBezTo>
                <a:cubicBezTo>
                  <a:pt x="11" y="2"/>
                  <a:pt x="16" y="0"/>
                  <a:pt x="17" y="2"/>
                </a:cubicBezTo>
                <a:cubicBezTo>
                  <a:pt x="19" y="2"/>
                  <a:pt x="19" y="3"/>
                  <a:pt x="20" y="4"/>
                </a:cubicBezTo>
                <a:cubicBezTo>
                  <a:pt x="21" y="4"/>
                  <a:pt x="21" y="5"/>
                  <a:pt x="22" y="4"/>
                </a:cubicBezTo>
                <a:cubicBezTo>
                  <a:pt x="23" y="4"/>
                  <a:pt x="22" y="5"/>
                  <a:pt x="23" y="5"/>
                </a:cubicBezTo>
                <a:cubicBezTo>
                  <a:pt x="25" y="7"/>
                  <a:pt x="26" y="7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5" name="Freeform 11098" descr="© INSCALE GmbH, 05.05.2010&#10;http://www.presentationload.com/">
            <a:extLst>
              <a:ext uri="{FF2B5EF4-FFF2-40B4-BE49-F238E27FC236}">
                <a16:creationId xmlns:a16="http://schemas.microsoft.com/office/drawing/2014/main" id="{54220907-D79E-4349-9CAD-65DC15880258}"/>
              </a:ext>
            </a:extLst>
          </p:cNvPr>
          <p:cNvSpPr>
            <a:spLocks/>
          </p:cNvSpPr>
          <p:nvPr/>
        </p:nvSpPr>
        <p:spPr bwMode="auto">
          <a:xfrm>
            <a:off x="5705216" y="3936110"/>
            <a:ext cx="15590" cy="6305"/>
          </a:xfrm>
          <a:custGeom>
            <a:avLst/>
            <a:gdLst>
              <a:gd name="T0" fmla="*/ 12 w 8"/>
              <a:gd name="T1" fmla="*/ 2 h 3"/>
              <a:gd name="T2" fmla="*/ 11 w 8"/>
              <a:gd name="T3" fmla="*/ 5 h 3"/>
              <a:gd name="T4" fmla="*/ 5 w 8"/>
              <a:gd name="T5" fmla="*/ 5 h 3"/>
              <a:gd name="T6" fmla="*/ 2 w 8"/>
              <a:gd name="T7" fmla="*/ 3 h 3"/>
              <a:gd name="T8" fmla="*/ 3 w 8"/>
              <a:gd name="T9" fmla="*/ 0 h 3"/>
              <a:gd name="T10" fmla="*/ 3 w 8"/>
              <a:gd name="T11" fmla="*/ 0 h 3"/>
              <a:gd name="T12" fmla="*/ 3 w 8"/>
              <a:gd name="T13" fmla="*/ 0 h 3"/>
              <a:gd name="T14" fmla="*/ 8 w 8"/>
              <a:gd name="T15" fmla="*/ 2 h 3"/>
              <a:gd name="T16" fmla="*/ 9 w 8"/>
              <a:gd name="T17" fmla="*/ 2 h 3"/>
              <a:gd name="T18" fmla="*/ 12 w 8"/>
              <a:gd name="T19" fmla="*/ 2 h 3"/>
              <a:gd name="T20" fmla="*/ 12 w 8"/>
              <a:gd name="T21" fmla="*/ 2 h 3"/>
              <a:gd name="T22" fmla="*/ 12 w 8"/>
              <a:gd name="T23" fmla="*/ 2 h 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"/>
              <a:gd name="T37" fmla="*/ 0 h 3"/>
              <a:gd name="T38" fmla="*/ 8 w 8"/>
              <a:gd name="T39" fmla="*/ 3 h 3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" h="3">
                <a:moveTo>
                  <a:pt x="8" y="1"/>
                </a:moveTo>
                <a:cubicBezTo>
                  <a:pt x="8" y="2"/>
                  <a:pt x="7" y="2"/>
                  <a:pt x="7" y="3"/>
                </a:cubicBezTo>
                <a:cubicBezTo>
                  <a:pt x="6" y="3"/>
                  <a:pt x="5" y="3"/>
                  <a:pt x="3" y="3"/>
                </a:cubicBezTo>
                <a:cubicBezTo>
                  <a:pt x="3" y="3"/>
                  <a:pt x="2" y="3"/>
                  <a:pt x="1" y="2"/>
                </a:cubicBezTo>
                <a:cubicBezTo>
                  <a:pt x="0" y="2"/>
                  <a:pt x="0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1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6" name="Freeform 11099" descr="© INSCALE GmbH, 05.05.2010&#10;http://www.presentationload.com/">
            <a:extLst>
              <a:ext uri="{FF2B5EF4-FFF2-40B4-BE49-F238E27FC236}">
                <a16:creationId xmlns:a16="http://schemas.microsoft.com/office/drawing/2014/main" id="{7C64EE35-91F1-A440-87B4-94379BAB18B9}"/>
              </a:ext>
            </a:extLst>
          </p:cNvPr>
          <p:cNvSpPr>
            <a:spLocks/>
          </p:cNvSpPr>
          <p:nvPr/>
        </p:nvSpPr>
        <p:spPr bwMode="auto">
          <a:xfrm>
            <a:off x="6313248" y="3934849"/>
            <a:ext cx="6496" cy="11348"/>
          </a:xfrm>
          <a:custGeom>
            <a:avLst/>
            <a:gdLst>
              <a:gd name="T0" fmla="*/ 0 w 3"/>
              <a:gd name="T1" fmla="*/ 5 h 6"/>
              <a:gd name="T2" fmla="*/ 5 w 3"/>
              <a:gd name="T3" fmla="*/ 3 h 6"/>
              <a:gd name="T4" fmla="*/ 0 w 3"/>
              <a:gd name="T5" fmla="*/ 5 h 6"/>
              <a:gd name="T6" fmla="*/ 0 60000 65536"/>
              <a:gd name="T7" fmla="*/ 0 60000 65536"/>
              <a:gd name="T8" fmla="*/ 0 60000 65536"/>
              <a:gd name="T9" fmla="*/ 0 w 3"/>
              <a:gd name="T10" fmla="*/ 0 h 6"/>
              <a:gd name="T11" fmla="*/ 3 w 3"/>
              <a:gd name="T12" fmla="*/ 6 h 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" h="6">
                <a:moveTo>
                  <a:pt x="0" y="3"/>
                </a:moveTo>
                <a:cubicBezTo>
                  <a:pt x="2" y="4"/>
                  <a:pt x="2" y="0"/>
                  <a:pt x="3" y="2"/>
                </a:cubicBezTo>
                <a:cubicBezTo>
                  <a:pt x="2" y="2"/>
                  <a:pt x="1" y="6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7" name="Freeform 11100" descr="© INSCALE GmbH, 05.05.2010&#10;http://www.presentationload.com/">
            <a:extLst>
              <a:ext uri="{FF2B5EF4-FFF2-40B4-BE49-F238E27FC236}">
                <a16:creationId xmlns:a16="http://schemas.microsoft.com/office/drawing/2014/main" id="{22093113-4EC0-FC4F-A945-DC1375C720E0}"/>
              </a:ext>
            </a:extLst>
          </p:cNvPr>
          <p:cNvSpPr>
            <a:spLocks/>
          </p:cNvSpPr>
          <p:nvPr/>
        </p:nvSpPr>
        <p:spPr bwMode="auto">
          <a:xfrm>
            <a:off x="5671437" y="3937372"/>
            <a:ext cx="33779" cy="2522"/>
          </a:xfrm>
          <a:custGeom>
            <a:avLst/>
            <a:gdLst>
              <a:gd name="T0" fmla="*/ 0 w 17"/>
              <a:gd name="T1" fmla="*/ 2 h 1"/>
              <a:gd name="T2" fmla="*/ 2 w 17"/>
              <a:gd name="T3" fmla="*/ 2 h 1"/>
              <a:gd name="T4" fmla="*/ 2 w 17"/>
              <a:gd name="T5" fmla="*/ 2 h 1"/>
              <a:gd name="T6" fmla="*/ 2 w 17"/>
              <a:gd name="T7" fmla="*/ 2 h 1"/>
              <a:gd name="T8" fmla="*/ 2 w 17"/>
              <a:gd name="T9" fmla="*/ 2 h 1"/>
              <a:gd name="T10" fmla="*/ 6 w 17"/>
              <a:gd name="T11" fmla="*/ 0 h 1"/>
              <a:gd name="T12" fmla="*/ 8 w 17"/>
              <a:gd name="T13" fmla="*/ 0 h 1"/>
              <a:gd name="T14" fmla="*/ 8 w 17"/>
              <a:gd name="T15" fmla="*/ 0 h 1"/>
              <a:gd name="T16" fmla="*/ 9 w 17"/>
              <a:gd name="T17" fmla="*/ 0 h 1"/>
              <a:gd name="T18" fmla="*/ 11 w 17"/>
              <a:gd name="T19" fmla="*/ 0 h 1"/>
              <a:gd name="T20" fmla="*/ 11 w 17"/>
              <a:gd name="T21" fmla="*/ 0 h 1"/>
              <a:gd name="T22" fmla="*/ 12 w 17"/>
              <a:gd name="T23" fmla="*/ 0 h 1"/>
              <a:gd name="T24" fmla="*/ 12 w 17"/>
              <a:gd name="T25" fmla="*/ 0 h 1"/>
              <a:gd name="T26" fmla="*/ 14 w 17"/>
              <a:gd name="T27" fmla="*/ 0 h 1"/>
              <a:gd name="T28" fmla="*/ 15 w 17"/>
              <a:gd name="T29" fmla="*/ 0 h 1"/>
              <a:gd name="T30" fmla="*/ 15 w 17"/>
              <a:gd name="T31" fmla="*/ 0 h 1"/>
              <a:gd name="T32" fmla="*/ 20 w 17"/>
              <a:gd name="T33" fmla="*/ 0 h 1"/>
              <a:gd name="T34" fmla="*/ 21 w 17"/>
              <a:gd name="T35" fmla="*/ 0 h 1"/>
              <a:gd name="T36" fmla="*/ 26 w 17"/>
              <a:gd name="T37" fmla="*/ 2 h 1"/>
              <a:gd name="T38" fmla="*/ 24 w 17"/>
              <a:gd name="T39" fmla="*/ 2 h 1"/>
              <a:gd name="T40" fmla="*/ 21 w 17"/>
              <a:gd name="T41" fmla="*/ 2 h 1"/>
              <a:gd name="T42" fmla="*/ 21 w 17"/>
              <a:gd name="T43" fmla="*/ 2 h 1"/>
              <a:gd name="T44" fmla="*/ 20 w 17"/>
              <a:gd name="T45" fmla="*/ 2 h 1"/>
              <a:gd name="T46" fmla="*/ 20 w 17"/>
              <a:gd name="T47" fmla="*/ 2 h 1"/>
              <a:gd name="T48" fmla="*/ 18 w 17"/>
              <a:gd name="T49" fmla="*/ 2 h 1"/>
              <a:gd name="T50" fmla="*/ 18 w 17"/>
              <a:gd name="T51" fmla="*/ 2 h 1"/>
              <a:gd name="T52" fmla="*/ 15 w 17"/>
              <a:gd name="T53" fmla="*/ 2 h 1"/>
              <a:gd name="T54" fmla="*/ 12 w 17"/>
              <a:gd name="T55" fmla="*/ 0 h 1"/>
              <a:gd name="T56" fmla="*/ 11 w 17"/>
              <a:gd name="T57" fmla="*/ 2 h 1"/>
              <a:gd name="T58" fmla="*/ 8 w 17"/>
              <a:gd name="T59" fmla="*/ 2 h 1"/>
              <a:gd name="T60" fmla="*/ 6 w 17"/>
              <a:gd name="T61" fmla="*/ 2 h 1"/>
              <a:gd name="T62" fmla="*/ 6 w 17"/>
              <a:gd name="T63" fmla="*/ 2 h 1"/>
              <a:gd name="T64" fmla="*/ 5 w 17"/>
              <a:gd name="T65" fmla="*/ 2 h 1"/>
              <a:gd name="T66" fmla="*/ 5 w 17"/>
              <a:gd name="T67" fmla="*/ 2 h 1"/>
              <a:gd name="T68" fmla="*/ 3 w 17"/>
              <a:gd name="T69" fmla="*/ 2 h 1"/>
              <a:gd name="T70" fmla="*/ 3 w 17"/>
              <a:gd name="T71" fmla="*/ 2 h 1"/>
              <a:gd name="T72" fmla="*/ 2 w 17"/>
              <a:gd name="T73" fmla="*/ 2 h 1"/>
              <a:gd name="T74" fmla="*/ 0 w 17"/>
              <a:gd name="T75" fmla="*/ 2 h 1"/>
              <a:gd name="T76" fmla="*/ 0 w 17"/>
              <a:gd name="T77" fmla="*/ 2 h 1"/>
              <a:gd name="T78" fmla="*/ 0 w 17"/>
              <a:gd name="T79" fmla="*/ 2 h 1"/>
              <a:gd name="T80" fmla="*/ 0 w 17"/>
              <a:gd name="T81" fmla="*/ 2 h 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"/>
              <a:gd name="T124" fmla="*/ 0 h 1"/>
              <a:gd name="T125" fmla="*/ 17 w 17"/>
              <a:gd name="T126" fmla="*/ 1 h 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" h="1">
                <a:moveTo>
                  <a:pt x="0" y="1"/>
                </a:moveTo>
                <a:cubicBezTo>
                  <a:pt x="0" y="1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0"/>
                  <a:pt x="16" y="0"/>
                  <a:pt x="17" y="1"/>
                </a:cubicBezTo>
                <a:cubicBezTo>
                  <a:pt x="17" y="1"/>
                  <a:pt x="16" y="1"/>
                  <a:pt x="16" y="1"/>
                </a:cubicBezTo>
                <a:cubicBezTo>
                  <a:pt x="15" y="1"/>
                  <a:pt x="15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1" y="1"/>
                  <a:pt x="10" y="1"/>
                </a:cubicBezTo>
                <a:cubicBezTo>
                  <a:pt x="10" y="0"/>
                  <a:pt x="9" y="0"/>
                  <a:pt x="8" y="0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1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8" name="Freeform 11101" descr="© INSCALE GmbH, 05.05.2010&#10;http://www.presentationload.com/">
            <a:extLst>
              <a:ext uri="{FF2B5EF4-FFF2-40B4-BE49-F238E27FC236}">
                <a16:creationId xmlns:a16="http://schemas.microsoft.com/office/drawing/2014/main" id="{889CF50E-5679-6642-9E86-CF4758B758C6}"/>
              </a:ext>
            </a:extLst>
          </p:cNvPr>
          <p:cNvSpPr>
            <a:spLocks/>
          </p:cNvSpPr>
          <p:nvPr/>
        </p:nvSpPr>
        <p:spPr bwMode="auto">
          <a:xfrm>
            <a:off x="6298956" y="3936111"/>
            <a:ext cx="37677" cy="50434"/>
          </a:xfrm>
          <a:custGeom>
            <a:avLst/>
            <a:gdLst>
              <a:gd name="T0" fmla="*/ 8 w 19"/>
              <a:gd name="T1" fmla="*/ 35 h 26"/>
              <a:gd name="T2" fmla="*/ 5 w 19"/>
              <a:gd name="T3" fmla="*/ 35 h 26"/>
              <a:gd name="T4" fmla="*/ 6 w 19"/>
              <a:gd name="T5" fmla="*/ 25 h 26"/>
              <a:gd name="T6" fmla="*/ 3 w 19"/>
              <a:gd name="T7" fmla="*/ 18 h 26"/>
              <a:gd name="T8" fmla="*/ 3 w 19"/>
              <a:gd name="T9" fmla="*/ 12 h 26"/>
              <a:gd name="T10" fmla="*/ 3 w 19"/>
              <a:gd name="T11" fmla="*/ 12 h 26"/>
              <a:gd name="T12" fmla="*/ 5 w 19"/>
              <a:gd name="T13" fmla="*/ 12 h 26"/>
              <a:gd name="T14" fmla="*/ 6 w 19"/>
              <a:gd name="T15" fmla="*/ 12 h 26"/>
              <a:gd name="T16" fmla="*/ 6 w 19"/>
              <a:gd name="T17" fmla="*/ 12 h 26"/>
              <a:gd name="T18" fmla="*/ 6 w 19"/>
              <a:gd name="T19" fmla="*/ 12 h 26"/>
              <a:gd name="T20" fmla="*/ 8 w 19"/>
              <a:gd name="T21" fmla="*/ 12 h 26"/>
              <a:gd name="T22" fmla="*/ 8 w 19"/>
              <a:gd name="T23" fmla="*/ 12 h 26"/>
              <a:gd name="T24" fmla="*/ 9 w 19"/>
              <a:gd name="T25" fmla="*/ 14 h 26"/>
              <a:gd name="T26" fmla="*/ 9 w 19"/>
              <a:gd name="T27" fmla="*/ 14 h 26"/>
              <a:gd name="T28" fmla="*/ 9 w 19"/>
              <a:gd name="T29" fmla="*/ 14 h 26"/>
              <a:gd name="T30" fmla="*/ 9 w 19"/>
              <a:gd name="T31" fmla="*/ 11 h 26"/>
              <a:gd name="T32" fmla="*/ 6 w 19"/>
              <a:gd name="T33" fmla="*/ 3 h 26"/>
              <a:gd name="T34" fmla="*/ 8 w 19"/>
              <a:gd name="T35" fmla="*/ 3 h 26"/>
              <a:gd name="T36" fmla="*/ 11 w 19"/>
              <a:gd name="T37" fmla="*/ 5 h 26"/>
              <a:gd name="T38" fmla="*/ 15 w 19"/>
              <a:gd name="T39" fmla="*/ 6 h 26"/>
              <a:gd name="T40" fmla="*/ 17 w 19"/>
              <a:gd name="T41" fmla="*/ 3 h 26"/>
              <a:gd name="T42" fmla="*/ 20 w 19"/>
              <a:gd name="T43" fmla="*/ 3 h 26"/>
              <a:gd name="T44" fmla="*/ 20 w 19"/>
              <a:gd name="T45" fmla="*/ 3 h 26"/>
              <a:gd name="T46" fmla="*/ 21 w 19"/>
              <a:gd name="T47" fmla="*/ 5 h 26"/>
              <a:gd name="T48" fmla="*/ 20 w 19"/>
              <a:gd name="T49" fmla="*/ 3 h 26"/>
              <a:gd name="T50" fmla="*/ 20 w 19"/>
              <a:gd name="T51" fmla="*/ 6 h 26"/>
              <a:gd name="T52" fmla="*/ 21 w 19"/>
              <a:gd name="T53" fmla="*/ 5 h 26"/>
              <a:gd name="T54" fmla="*/ 23 w 19"/>
              <a:gd name="T55" fmla="*/ 11 h 26"/>
              <a:gd name="T56" fmla="*/ 24 w 19"/>
              <a:gd name="T57" fmla="*/ 15 h 26"/>
              <a:gd name="T58" fmla="*/ 27 w 19"/>
              <a:gd name="T59" fmla="*/ 2 h 26"/>
              <a:gd name="T60" fmla="*/ 29 w 19"/>
              <a:gd name="T61" fmla="*/ 20 h 26"/>
              <a:gd name="T62" fmla="*/ 27 w 19"/>
              <a:gd name="T63" fmla="*/ 20 h 26"/>
              <a:gd name="T64" fmla="*/ 23 w 19"/>
              <a:gd name="T65" fmla="*/ 20 h 26"/>
              <a:gd name="T66" fmla="*/ 23 w 19"/>
              <a:gd name="T67" fmla="*/ 38 h 26"/>
              <a:gd name="T68" fmla="*/ 20 w 19"/>
              <a:gd name="T69" fmla="*/ 38 h 26"/>
              <a:gd name="T70" fmla="*/ 14 w 19"/>
              <a:gd name="T71" fmla="*/ 37 h 26"/>
              <a:gd name="T72" fmla="*/ 9 w 19"/>
              <a:gd name="T73" fmla="*/ 35 h 26"/>
              <a:gd name="T74" fmla="*/ 8 w 19"/>
              <a:gd name="T75" fmla="*/ 35 h 26"/>
              <a:gd name="T76" fmla="*/ 8 w 19"/>
              <a:gd name="T77" fmla="*/ 35 h 26"/>
              <a:gd name="T78" fmla="*/ 8 w 19"/>
              <a:gd name="T79" fmla="*/ 35 h 2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9"/>
              <a:gd name="T121" fmla="*/ 0 h 26"/>
              <a:gd name="T122" fmla="*/ 19 w 19"/>
              <a:gd name="T123" fmla="*/ 26 h 2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9" h="26">
                <a:moveTo>
                  <a:pt x="5" y="23"/>
                </a:moveTo>
                <a:cubicBezTo>
                  <a:pt x="5" y="22"/>
                  <a:pt x="4" y="22"/>
                  <a:pt x="3" y="23"/>
                </a:cubicBezTo>
                <a:cubicBezTo>
                  <a:pt x="0" y="22"/>
                  <a:pt x="4" y="18"/>
                  <a:pt x="4" y="16"/>
                </a:cubicBezTo>
                <a:cubicBezTo>
                  <a:pt x="4" y="14"/>
                  <a:pt x="3" y="13"/>
                  <a:pt x="2" y="12"/>
                </a:cubicBezTo>
                <a:cubicBezTo>
                  <a:pt x="2" y="10"/>
                  <a:pt x="2" y="9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8"/>
                  <a:pt x="6" y="7"/>
                </a:cubicBezTo>
                <a:cubicBezTo>
                  <a:pt x="4" y="8"/>
                  <a:pt x="4" y="3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3"/>
                  <a:pt x="7" y="3"/>
                </a:cubicBezTo>
                <a:cubicBezTo>
                  <a:pt x="9" y="4"/>
                  <a:pt x="9" y="5"/>
                  <a:pt x="10" y="4"/>
                </a:cubicBezTo>
                <a:cubicBezTo>
                  <a:pt x="11" y="3"/>
                  <a:pt x="9" y="0"/>
                  <a:pt x="11" y="2"/>
                </a:cubicBezTo>
                <a:cubicBezTo>
                  <a:pt x="12" y="2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2"/>
                  <a:pt x="14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3" y="3"/>
                  <a:pt x="13" y="3"/>
                  <a:pt x="13" y="4"/>
                </a:cubicBezTo>
                <a:cubicBezTo>
                  <a:pt x="13" y="4"/>
                  <a:pt x="13" y="4"/>
                  <a:pt x="14" y="3"/>
                </a:cubicBezTo>
                <a:cubicBezTo>
                  <a:pt x="16" y="4"/>
                  <a:pt x="15" y="6"/>
                  <a:pt x="15" y="7"/>
                </a:cubicBezTo>
                <a:cubicBezTo>
                  <a:pt x="15" y="8"/>
                  <a:pt x="16" y="9"/>
                  <a:pt x="16" y="10"/>
                </a:cubicBezTo>
                <a:cubicBezTo>
                  <a:pt x="17" y="8"/>
                  <a:pt x="12" y="0"/>
                  <a:pt x="18" y="1"/>
                </a:cubicBezTo>
                <a:cubicBezTo>
                  <a:pt x="17" y="5"/>
                  <a:pt x="18" y="9"/>
                  <a:pt x="19" y="13"/>
                </a:cubicBezTo>
                <a:cubicBezTo>
                  <a:pt x="19" y="13"/>
                  <a:pt x="18" y="13"/>
                  <a:pt x="18" y="13"/>
                </a:cubicBezTo>
                <a:cubicBezTo>
                  <a:pt x="17" y="13"/>
                  <a:pt x="16" y="13"/>
                  <a:pt x="15" y="13"/>
                </a:cubicBezTo>
                <a:cubicBezTo>
                  <a:pt x="15" y="17"/>
                  <a:pt x="15" y="21"/>
                  <a:pt x="15" y="25"/>
                </a:cubicBezTo>
                <a:cubicBezTo>
                  <a:pt x="15" y="25"/>
                  <a:pt x="14" y="25"/>
                  <a:pt x="13" y="25"/>
                </a:cubicBezTo>
                <a:cubicBezTo>
                  <a:pt x="12" y="25"/>
                  <a:pt x="9" y="26"/>
                  <a:pt x="9" y="24"/>
                </a:cubicBezTo>
                <a:cubicBezTo>
                  <a:pt x="9" y="23"/>
                  <a:pt x="7" y="23"/>
                  <a:pt x="6" y="23"/>
                </a:cubicBezTo>
                <a:cubicBezTo>
                  <a:pt x="6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9" name="Freeform 11102" descr="© INSCALE GmbH, 05.05.2010&#10;http://www.presentationload.com/">
            <a:extLst>
              <a:ext uri="{FF2B5EF4-FFF2-40B4-BE49-F238E27FC236}">
                <a16:creationId xmlns:a16="http://schemas.microsoft.com/office/drawing/2014/main" id="{E51C54F3-B561-3E4A-BC0B-4C9B57EA5C2F}"/>
              </a:ext>
            </a:extLst>
          </p:cNvPr>
          <p:cNvSpPr>
            <a:spLocks/>
          </p:cNvSpPr>
          <p:nvPr/>
        </p:nvSpPr>
        <p:spPr bwMode="auto">
          <a:xfrm>
            <a:off x="5664941" y="3937372"/>
            <a:ext cx="6496" cy="5044"/>
          </a:xfrm>
          <a:custGeom>
            <a:avLst/>
            <a:gdLst>
              <a:gd name="T0" fmla="*/ 0 w 3"/>
              <a:gd name="T1" fmla="*/ 2 h 2"/>
              <a:gd name="T2" fmla="*/ 5 w 3"/>
              <a:gd name="T3" fmla="*/ 2 h 2"/>
              <a:gd name="T4" fmla="*/ 3 w 3"/>
              <a:gd name="T5" fmla="*/ 2 h 2"/>
              <a:gd name="T6" fmla="*/ 2 w 3"/>
              <a:gd name="T7" fmla="*/ 4 h 2"/>
              <a:gd name="T8" fmla="*/ 0 w 3"/>
              <a:gd name="T9" fmla="*/ 4 h 2"/>
              <a:gd name="T10" fmla="*/ 0 w 3"/>
              <a:gd name="T11" fmla="*/ 2 h 2"/>
              <a:gd name="T12" fmla="*/ 0 w 3"/>
              <a:gd name="T13" fmla="*/ 2 h 2"/>
              <a:gd name="T14" fmla="*/ 0 w 3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2"/>
              <a:gd name="T26" fmla="*/ 3 w 3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2">
                <a:moveTo>
                  <a:pt x="0" y="1"/>
                </a:moveTo>
                <a:cubicBezTo>
                  <a:pt x="1" y="1"/>
                  <a:pt x="3" y="0"/>
                  <a:pt x="3" y="1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2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0" name="Freeform 11103" descr="© INSCALE GmbH, 05.05.2010&#10;http://www.presentationload.com/">
            <a:extLst>
              <a:ext uri="{FF2B5EF4-FFF2-40B4-BE49-F238E27FC236}">
                <a16:creationId xmlns:a16="http://schemas.microsoft.com/office/drawing/2014/main" id="{1B692450-4121-944E-8717-4E30E0CE6176}"/>
              </a:ext>
            </a:extLst>
          </p:cNvPr>
          <p:cNvSpPr>
            <a:spLocks/>
          </p:cNvSpPr>
          <p:nvPr/>
        </p:nvSpPr>
        <p:spPr bwMode="auto">
          <a:xfrm>
            <a:off x="5609074" y="3939894"/>
            <a:ext cx="55866" cy="12608"/>
          </a:xfrm>
          <a:custGeom>
            <a:avLst/>
            <a:gdLst>
              <a:gd name="T0" fmla="*/ 43 w 28"/>
              <a:gd name="T1" fmla="*/ 0 h 6"/>
              <a:gd name="T2" fmla="*/ 43 w 28"/>
              <a:gd name="T3" fmla="*/ 2 h 6"/>
              <a:gd name="T4" fmla="*/ 41 w 28"/>
              <a:gd name="T5" fmla="*/ 2 h 6"/>
              <a:gd name="T6" fmla="*/ 40 w 28"/>
              <a:gd name="T7" fmla="*/ 2 h 6"/>
              <a:gd name="T8" fmla="*/ 31 w 28"/>
              <a:gd name="T9" fmla="*/ 3 h 6"/>
              <a:gd name="T10" fmla="*/ 29 w 28"/>
              <a:gd name="T11" fmla="*/ 5 h 6"/>
              <a:gd name="T12" fmla="*/ 11 w 28"/>
              <a:gd name="T13" fmla="*/ 8 h 6"/>
              <a:gd name="T14" fmla="*/ 9 w 28"/>
              <a:gd name="T15" fmla="*/ 10 h 6"/>
              <a:gd name="T16" fmla="*/ 8 w 28"/>
              <a:gd name="T17" fmla="*/ 10 h 6"/>
              <a:gd name="T18" fmla="*/ 6 w 28"/>
              <a:gd name="T19" fmla="*/ 10 h 6"/>
              <a:gd name="T20" fmla="*/ 6 w 28"/>
              <a:gd name="T21" fmla="*/ 10 h 6"/>
              <a:gd name="T22" fmla="*/ 5 w 28"/>
              <a:gd name="T23" fmla="*/ 10 h 6"/>
              <a:gd name="T24" fmla="*/ 3 w 28"/>
              <a:gd name="T25" fmla="*/ 10 h 6"/>
              <a:gd name="T26" fmla="*/ 0 w 28"/>
              <a:gd name="T27" fmla="*/ 8 h 6"/>
              <a:gd name="T28" fmla="*/ 0 w 28"/>
              <a:gd name="T29" fmla="*/ 8 h 6"/>
              <a:gd name="T30" fmla="*/ 5 w 28"/>
              <a:gd name="T31" fmla="*/ 8 h 6"/>
              <a:gd name="T32" fmla="*/ 8 w 28"/>
              <a:gd name="T33" fmla="*/ 8 h 6"/>
              <a:gd name="T34" fmla="*/ 8 w 28"/>
              <a:gd name="T35" fmla="*/ 8 h 6"/>
              <a:gd name="T36" fmla="*/ 11 w 28"/>
              <a:gd name="T37" fmla="*/ 8 h 6"/>
              <a:gd name="T38" fmla="*/ 14 w 28"/>
              <a:gd name="T39" fmla="*/ 7 h 6"/>
              <a:gd name="T40" fmla="*/ 15 w 28"/>
              <a:gd name="T41" fmla="*/ 5 h 6"/>
              <a:gd name="T42" fmla="*/ 17 w 28"/>
              <a:gd name="T43" fmla="*/ 7 h 6"/>
              <a:gd name="T44" fmla="*/ 18 w 28"/>
              <a:gd name="T45" fmla="*/ 7 h 6"/>
              <a:gd name="T46" fmla="*/ 25 w 28"/>
              <a:gd name="T47" fmla="*/ 3 h 6"/>
              <a:gd name="T48" fmla="*/ 31 w 28"/>
              <a:gd name="T49" fmla="*/ 3 h 6"/>
              <a:gd name="T50" fmla="*/ 38 w 28"/>
              <a:gd name="T51" fmla="*/ 2 h 6"/>
              <a:gd name="T52" fmla="*/ 40 w 28"/>
              <a:gd name="T53" fmla="*/ 2 h 6"/>
              <a:gd name="T54" fmla="*/ 43 w 28"/>
              <a:gd name="T55" fmla="*/ 0 h 6"/>
              <a:gd name="T56" fmla="*/ 43 w 28"/>
              <a:gd name="T57" fmla="*/ 0 h 6"/>
              <a:gd name="T58" fmla="*/ 43 w 28"/>
              <a:gd name="T59" fmla="*/ 0 h 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8"/>
              <a:gd name="T91" fmla="*/ 0 h 6"/>
              <a:gd name="T92" fmla="*/ 28 w 28"/>
              <a:gd name="T93" fmla="*/ 6 h 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8" h="6">
                <a:moveTo>
                  <a:pt x="28" y="0"/>
                </a:moveTo>
                <a:cubicBezTo>
                  <a:pt x="28" y="0"/>
                  <a:pt x="28" y="1"/>
                  <a:pt x="28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6" y="1"/>
                  <a:pt x="26" y="1"/>
                </a:cubicBezTo>
                <a:cubicBezTo>
                  <a:pt x="24" y="2"/>
                  <a:pt x="22" y="2"/>
                  <a:pt x="20" y="2"/>
                </a:cubicBezTo>
                <a:cubicBezTo>
                  <a:pt x="20" y="2"/>
                  <a:pt x="20" y="3"/>
                  <a:pt x="19" y="3"/>
                </a:cubicBezTo>
                <a:cubicBezTo>
                  <a:pt x="16" y="3"/>
                  <a:pt x="11" y="5"/>
                  <a:pt x="7" y="5"/>
                </a:cubicBezTo>
                <a:cubicBezTo>
                  <a:pt x="7" y="6"/>
                  <a:pt x="6" y="6"/>
                  <a:pt x="6" y="6"/>
                </a:cubicBezTo>
                <a:cubicBezTo>
                  <a:pt x="6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2" y="6"/>
                  <a:pt x="2" y="6"/>
                </a:cubicBezTo>
                <a:cubicBezTo>
                  <a:pt x="1" y="6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1" y="5"/>
                  <a:pt x="2" y="5"/>
                  <a:pt x="3" y="5"/>
                </a:cubicBezTo>
                <a:cubicBezTo>
                  <a:pt x="4" y="5"/>
                  <a:pt x="4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7" y="5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10" y="4"/>
                  <a:pt x="10" y="3"/>
                </a:cubicBezTo>
                <a:cubicBezTo>
                  <a:pt x="10" y="4"/>
                  <a:pt x="11" y="4"/>
                  <a:pt x="11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3"/>
                  <a:pt x="15" y="3"/>
                  <a:pt x="16" y="2"/>
                </a:cubicBezTo>
                <a:cubicBezTo>
                  <a:pt x="17" y="3"/>
                  <a:pt x="19" y="2"/>
                  <a:pt x="20" y="2"/>
                </a:cubicBezTo>
                <a:cubicBezTo>
                  <a:pt x="21" y="2"/>
                  <a:pt x="23" y="1"/>
                  <a:pt x="25" y="1"/>
                </a:cubicBezTo>
                <a:cubicBezTo>
                  <a:pt x="25" y="1"/>
                  <a:pt x="26" y="1"/>
                  <a:pt x="26" y="1"/>
                </a:cubicBezTo>
                <a:cubicBezTo>
                  <a:pt x="27" y="1"/>
                  <a:pt x="27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1" name="Freeform 11104" descr="© INSCALE GmbH, 05.05.2010&#10;http://www.presentationload.com/">
            <a:extLst>
              <a:ext uri="{FF2B5EF4-FFF2-40B4-BE49-F238E27FC236}">
                <a16:creationId xmlns:a16="http://schemas.microsoft.com/office/drawing/2014/main" id="{9A45AD5D-D1CC-8543-AB25-B9229A655D2A}"/>
              </a:ext>
            </a:extLst>
          </p:cNvPr>
          <p:cNvSpPr>
            <a:spLocks/>
          </p:cNvSpPr>
          <p:nvPr/>
        </p:nvSpPr>
        <p:spPr bwMode="auto">
          <a:xfrm>
            <a:off x="6015727" y="3952501"/>
            <a:ext cx="81851" cy="100868"/>
          </a:xfrm>
          <a:custGeom>
            <a:avLst/>
            <a:gdLst>
              <a:gd name="T0" fmla="*/ 58 w 41"/>
              <a:gd name="T1" fmla="*/ 6 h 52"/>
              <a:gd name="T2" fmla="*/ 58 w 41"/>
              <a:gd name="T3" fmla="*/ 52 h 52"/>
              <a:gd name="T4" fmla="*/ 63 w 41"/>
              <a:gd name="T5" fmla="*/ 60 h 52"/>
              <a:gd name="T6" fmla="*/ 61 w 41"/>
              <a:gd name="T7" fmla="*/ 74 h 52"/>
              <a:gd name="T8" fmla="*/ 55 w 41"/>
              <a:gd name="T9" fmla="*/ 78 h 52"/>
              <a:gd name="T10" fmla="*/ 51 w 41"/>
              <a:gd name="T11" fmla="*/ 78 h 52"/>
              <a:gd name="T12" fmla="*/ 48 w 41"/>
              <a:gd name="T13" fmla="*/ 74 h 52"/>
              <a:gd name="T14" fmla="*/ 43 w 41"/>
              <a:gd name="T15" fmla="*/ 72 h 52"/>
              <a:gd name="T16" fmla="*/ 38 w 41"/>
              <a:gd name="T17" fmla="*/ 68 h 52"/>
              <a:gd name="T18" fmla="*/ 38 w 41"/>
              <a:gd name="T19" fmla="*/ 63 h 52"/>
              <a:gd name="T20" fmla="*/ 35 w 41"/>
              <a:gd name="T21" fmla="*/ 57 h 52"/>
              <a:gd name="T22" fmla="*/ 31 w 41"/>
              <a:gd name="T23" fmla="*/ 49 h 52"/>
              <a:gd name="T24" fmla="*/ 29 w 41"/>
              <a:gd name="T25" fmla="*/ 48 h 52"/>
              <a:gd name="T26" fmla="*/ 26 w 41"/>
              <a:gd name="T27" fmla="*/ 45 h 52"/>
              <a:gd name="T28" fmla="*/ 23 w 41"/>
              <a:gd name="T29" fmla="*/ 43 h 52"/>
              <a:gd name="T30" fmla="*/ 20 w 41"/>
              <a:gd name="T31" fmla="*/ 40 h 52"/>
              <a:gd name="T32" fmla="*/ 15 w 41"/>
              <a:gd name="T33" fmla="*/ 40 h 52"/>
              <a:gd name="T34" fmla="*/ 8 w 41"/>
              <a:gd name="T35" fmla="*/ 32 h 52"/>
              <a:gd name="T36" fmla="*/ 6 w 41"/>
              <a:gd name="T37" fmla="*/ 34 h 52"/>
              <a:gd name="T38" fmla="*/ 2 w 41"/>
              <a:gd name="T39" fmla="*/ 26 h 52"/>
              <a:gd name="T40" fmla="*/ 0 w 41"/>
              <a:gd name="T41" fmla="*/ 28 h 52"/>
              <a:gd name="T42" fmla="*/ 5 w 41"/>
              <a:gd name="T43" fmla="*/ 17 h 52"/>
              <a:gd name="T44" fmla="*/ 6 w 41"/>
              <a:gd name="T45" fmla="*/ 14 h 52"/>
              <a:gd name="T46" fmla="*/ 8 w 41"/>
              <a:gd name="T47" fmla="*/ 9 h 52"/>
              <a:gd name="T48" fmla="*/ 11 w 41"/>
              <a:gd name="T49" fmla="*/ 6 h 52"/>
              <a:gd name="T50" fmla="*/ 14 w 41"/>
              <a:gd name="T51" fmla="*/ 5 h 52"/>
              <a:gd name="T52" fmla="*/ 15 w 41"/>
              <a:gd name="T53" fmla="*/ 2 h 52"/>
              <a:gd name="T54" fmla="*/ 31 w 41"/>
              <a:gd name="T55" fmla="*/ 2 h 52"/>
              <a:gd name="T56" fmla="*/ 49 w 41"/>
              <a:gd name="T57" fmla="*/ 2 h 52"/>
              <a:gd name="T58" fmla="*/ 49 w 41"/>
              <a:gd name="T59" fmla="*/ 6 h 52"/>
              <a:gd name="T60" fmla="*/ 58 w 41"/>
              <a:gd name="T61" fmla="*/ 6 h 5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1"/>
              <a:gd name="T94" fmla="*/ 0 h 52"/>
              <a:gd name="T95" fmla="*/ 41 w 41"/>
              <a:gd name="T96" fmla="*/ 52 h 5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1" h="52">
                <a:moveTo>
                  <a:pt x="38" y="4"/>
                </a:moveTo>
                <a:cubicBezTo>
                  <a:pt x="38" y="14"/>
                  <a:pt x="39" y="24"/>
                  <a:pt x="38" y="34"/>
                </a:cubicBezTo>
                <a:cubicBezTo>
                  <a:pt x="41" y="34"/>
                  <a:pt x="37" y="41"/>
                  <a:pt x="41" y="39"/>
                </a:cubicBezTo>
                <a:cubicBezTo>
                  <a:pt x="41" y="43"/>
                  <a:pt x="40" y="45"/>
                  <a:pt x="40" y="48"/>
                </a:cubicBezTo>
                <a:cubicBezTo>
                  <a:pt x="39" y="52"/>
                  <a:pt x="39" y="52"/>
                  <a:pt x="36" y="51"/>
                </a:cubicBezTo>
                <a:cubicBezTo>
                  <a:pt x="35" y="51"/>
                  <a:pt x="34" y="51"/>
                  <a:pt x="33" y="51"/>
                </a:cubicBezTo>
                <a:cubicBezTo>
                  <a:pt x="32" y="50"/>
                  <a:pt x="32" y="49"/>
                  <a:pt x="31" y="48"/>
                </a:cubicBezTo>
                <a:cubicBezTo>
                  <a:pt x="30" y="48"/>
                  <a:pt x="28" y="47"/>
                  <a:pt x="28" y="47"/>
                </a:cubicBezTo>
                <a:cubicBezTo>
                  <a:pt x="26" y="46"/>
                  <a:pt x="27" y="44"/>
                  <a:pt x="25" y="44"/>
                </a:cubicBezTo>
                <a:cubicBezTo>
                  <a:pt x="25" y="43"/>
                  <a:pt x="25" y="41"/>
                  <a:pt x="25" y="41"/>
                </a:cubicBezTo>
                <a:cubicBezTo>
                  <a:pt x="26" y="39"/>
                  <a:pt x="24" y="39"/>
                  <a:pt x="23" y="37"/>
                </a:cubicBezTo>
                <a:cubicBezTo>
                  <a:pt x="22" y="35"/>
                  <a:pt x="22" y="34"/>
                  <a:pt x="20" y="32"/>
                </a:cubicBezTo>
                <a:cubicBezTo>
                  <a:pt x="19" y="32"/>
                  <a:pt x="19" y="31"/>
                  <a:pt x="19" y="31"/>
                </a:cubicBezTo>
                <a:cubicBezTo>
                  <a:pt x="18" y="30"/>
                  <a:pt x="17" y="31"/>
                  <a:pt x="17" y="29"/>
                </a:cubicBezTo>
                <a:cubicBezTo>
                  <a:pt x="17" y="30"/>
                  <a:pt x="16" y="29"/>
                  <a:pt x="15" y="28"/>
                </a:cubicBezTo>
                <a:cubicBezTo>
                  <a:pt x="14" y="29"/>
                  <a:pt x="13" y="27"/>
                  <a:pt x="13" y="26"/>
                </a:cubicBezTo>
                <a:cubicBezTo>
                  <a:pt x="13" y="27"/>
                  <a:pt x="11" y="26"/>
                  <a:pt x="10" y="26"/>
                </a:cubicBezTo>
                <a:cubicBezTo>
                  <a:pt x="9" y="24"/>
                  <a:pt x="4" y="23"/>
                  <a:pt x="5" y="21"/>
                </a:cubicBezTo>
                <a:cubicBezTo>
                  <a:pt x="5" y="21"/>
                  <a:pt x="4" y="22"/>
                  <a:pt x="4" y="22"/>
                </a:cubicBezTo>
                <a:cubicBezTo>
                  <a:pt x="3" y="20"/>
                  <a:pt x="0" y="19"/>
                  <a:pt x="1" y="17"/>
                </a:cubicBezTo>
                <a:cubicBezTo>
                  <a:pt x="1" y="17"/>
                  <a:pt x="1" y="18"/>
                  <a:pt x="0" y="18"/>
                </a:cubicBezTo>
                <a:cubicBezTo>
                  <a:pt x="1" y="16"/>
                  <a:pt x="2" y="12"/>
                  <a:pt x="3" y="11"/>
                </a:cubicBezTo>
                <a:cubicBezTo>
                  <a:pt x="3" y="10"/>
                  <a:pt x="5" y="10"/>
                  <a:pt x="4" y="9"/>
                </a:cubicBezTo>
                <a:cubicBezTo>
                  <a:pt x="4" y="8"/>
                  <a:pt x="5" y="6"/>
                  <a:pt x="5" y="6"/>
                </a:cubicBezTo>
                <a:cubicBezTo>
                  <a:pt x="5" y="5"/>
                  <a:pt x="7" y="4"/>
                  <a:pt x="7" y="4"/>
                </a:cubicBezTo>
                <a:cubicBezTo>
                  <a:pt x="8" y="3"/>
                  <a:pt x="9" y="3"/>
                  <a:pt x="9" y="3"/>
                </a:cubicBezTo>
                <a:cubicBezTo>
                  <a:pt x="10" y="3"/>
                  <a:pt x="10" y="2"/>
                  <a:pt x="10" y="1"/>
                </a:cubicBezTo>
                <a:cubicBezTo>
                  <a:pt x="13" y="0"/>
                  <a:pt x="17" y="1"/>
                  <a:pt x="20" y="1"/>
                </a:cubicBezTo>
                <a:cubicBezTo>
                  <a:pt x="24" y="1"/>
                  <a:pt x="28" y="1"/>
                  <a:pt x="32" y="1"/>
                </a:cubicBezTo>
                <a:cubicBezTo>
                  <a:pt x="32" y="2"/>
                  <a:pt x="32" y="3"/>
                  <a:pt x="32" y="4"/>
                </a:cubicBezTo>
                <a:cubicBezTo>
                  <a:pt x="34" y="4"/>
                  <a:pt x="36" y="4"/>
                  <a:pt x="38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2" name="Freeform 11105" descr="© INSCALE GmbH, 05.05.2010&#10;http://www.presentationload.com/">
            <a:extLst>
              <a:ext uri="{FF2B5EF4-FFF2-40B4-BE49-F238E27FC236}">
                <a16:creationId xmlns:a16="http://schemas.microsoft.com/office/drawing/2014/main" id="{01F096C8-BE08-3D48-8463-630FA9FB360E}"/>
              </a:ext>
            </a:extLst>
          </p:cNvPr>
          <p:cNvSpPr>
            <a:spLocks/>
          </p:cNvSpPr>
          <p:nvPr/>
        </p:nvSpPr>
        <p:spPr bwMode="auto">
          <a:xfrm>
            <a:off x="5922184" y="3952502"/>
            <a:ext cx="84449" cy="54216"/>
          </a:xfrm>
          <a:custGeom>
            <a:avLst/>
            <a:gdLst>
              <a:gd name="T0" fmla="*/ 63 w 42"/>
              <a:gd name="T1" fmla="*/ 5 h 28"/>
              <a:gd name="T2" fmla="*/ 63 w 42"/>
              <a:gd name="T3" fmla="*/ 22 h 28"/>
              <a:gd name="T4" fmla="*/ 60 w 42"/>
              <a:gd name="T5" fmla="*/ 26 h 28"/>
              <a:gd name="T6" fmla="*/ 62 w 42"/>
              <a:gd name="T7" fmla="*/ 28 h 28"/>
              <a:gd name="T8" fmla="*/ 59 w 42"/>
              <a:gd name="T9" fmla="*/ 28 h 28"/>
              <a:gd name="T10" fmla="*/ 59 w 42"/>
              <a:gd name="T11" fmla="*/ 28 h 28"/>
              <a:gd name="T12" fmla="*/ 56 w 42"/>
              <a:gd name="T13" fmla="*/ 29 h 28"/>
              <a:gd name="T14" fmla="*/ 54 w 42"/>
              <a:gd name="T15" fmla="*/ 29 h 28"/>
              <a:gd name="T16" fmla="*/ 54 w 42"/>
              <a:gd name="T17" fmla="*/ 26 h 28"/>
              <a:gd name="T18" fmla="*/ 51 w 42"/>
              <a:gd name="T19" fmla="*/ 23 h 28"/>
              <a:gd name="T20" fmla="*/ 50 w 42"/>
              <a:gd name="T21" fmla="*/ 26 h 28"/>
              <a:gd name="T22" fmla="*/ 48 w 42"/>
              <a:gd name="T23" fmla="*/ 28 h 28"/>
              <a:gd name="T24" fmla="*/ 46 w 42"/>
              <a:gd name="T25" fmla="*/ 25 h 28"/>
              <a:gd name="T26" fmla="*/ 45 w 42"/>
              <a:gd name="T27" fmla="*/ 26 h 28"/>
              <a:gd name="T28" fmla="*/ 45 w 42"/>
              <a:gd name="T29" fmla="*/ 31 h 28"/>
              <a:gd name="T30" fmla="*/ 45 w 42"/>
              <a:gd name="T31" fmla="*/ 29 h 28"/>
              <a:gd name="T32" fmla="*/ 43 w 42"/>
              <a:gd name="T33" fmla="*/ 31 h 28"/>
              <a:gd name="T34" fmla="*/ 40 w 42"/>
              <a:gd name="T35" fmla="*/ 29 h 28"/>
              <a:gd name="T36" fmla="*/ 39 w 42"/>
              <a:gd name="T37" fmla="*/ 29 h 28"/>
              <a:gd name="T38" fmla="*/ 37 w 42"/>
              <a:gd name="T39" fmla="*/ 31 h 28"/>
              <a:gd name="T40" fmla="*/ 36 w 42"/>
              <a:gd name="T41" fmla="*/ 37 h 28"/>
              <a:gd name="T42" fmla="*/ 34 w 42"/>
              <a:gd name="T43" fmla="*/ 34 h 28"/>
              <a:gd name="T44" fmla="*/ 36 w 42"/>
              <a:gd name="T45" fmla="*/ 40 h 28"/>
              <a:gd name="T46" fmla="*/ 36 w 42"/>
              <a:gd name="T47" fmla="*/ 37 h 28"/>
              <a:gd name="T48" fmla="*/ 37 w 42"/>
              <a:gd name="T49" fmla="*/ 41 h 28"/>
              <a:gd name="T50" fmla="*/ 37 w 42"/>
              <a:gd name="T51" fmla="*/ 43 h 28"/>
              <a:gd name="T52" fmla="*/ 36 w 42"/>
              <a:gd name="T53" fmla="*/ 41 h 28"/>
              <a:gd name="T54" fmla="*/ 33 w 42"/>
              <a:gd name="T55" fmla="*/ 40 h 28"/>
              <a:gd name="T56" fmla="*/ 31 w 42"/>
              <a:gd name="T57" fmla="*/ 40 h 28"/>
              <a:gd name="T58" fmla="*/ 31 w 42"/>
              <a:gd name="T59" fmla="*/ 40 h 28"/>
              <a:gd name="T60" fmla="*/ 29 w 42"/>
              <a:gd name="T61" fmla="*/ 38 h 28"/>
              <a:gd name="T62" fmla="*/ 29 w 42"/>
              <a:gd name="T63" fmla="*/ 38 h 28"/>
              <a:gd name="T64" fmla="*/ 28 w 42"/>
              <a:gd name="T65" fmla="*/ 38 h 28"/>
              <a:gd name="T66" fmla="*/ 29 w 42"/>
              <a:gd name="T67" fmla="*/ 41 h 28"/>
              <a:gd name="T68" fmla="*/ 28 w 42"/>
              <a:gd name="T69" fmla="*/ 41 h 28"/>
              <a:gd name="T70" fmla="*/ 23 w 42"/>
              <a:gd name="T71" fmla="*/ 40 h 28"/>
              <a:gd name="T72" fmla="*/ 23 w 42"/>
              <a:gd name="T73" fmla="*/ 40 h 28"/>
              <a:gd name="T74" fmla="*/ 22 w 42"/>
              <a:gd name="T75" fmla="*/ 41 h 28"/>
              <a:gd name="T76" fmla="*/ 20 w 42"/>
              <a:gd name="T77" fmla="*/ 38 h 28"/>
              <a:gd name="T78" fmla="*/ 14 w 42"/>
              <a:gd name="T79" fmla="*/ 34 h 28"/>
              <a:gd name="T80" fmla="*/ 14 w 42"/>
              <a:gd name="T81" fmla="*/ 32 h 28"/>
              <a:gd name="T82" fmla="*/ 11 w 42"/>
              <a:gd name="T83" fmla="*/ 29 h 28"/>
              <a:gd name="T84" fmla="*/ 9 w 42"/>
              <a:gd name="T85" fmla="*/ 25 h 28"/>
              <a:gd name="T86" fmla="*/ 5 w 42"/>
              <a:gd name="T87" fmla="*/ 11 h 28"/>
              <a:gd name="T88" fmla="*/ 2 w 42"/>
              <a:gd name="T89" fmla="*/ 3 h 28"/>
              <a:gd name="T90" fmla="*/ 20 w 42"/>
              <a:gd name="T91" fmla="*/ 2 h 28"/>
              <a:gd name="T92" fmla="*/ 48 w 42"/>
              <a:gd name="T93" fmla="*/ 2 h 28"/>
              <a:gd name="T94" fmla="*/ 50 w 42"/>
              <a:gd name="T95" fmla="*/ 5 h 28"/>
              <a:gd name="T96" fmla="*/ 63 w 42"/>
              <a:gd name="T97" fmla="*/ 5 h 28"/>
              <a:gd name="T98" fmla="*/ 63 w 42"/>
              <a:gd name="T99" fmla="*/ 5 h 28"/>
              <a:gd name="T100" fmla="*/ 63 w 42"/>
              <a:gd name="T101" fmla="*/ 5 h 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2"/>
              <a:gd name="T154" fmla="*/ 0 h 28"/>
              <a:gd name="T155" fmla="*/ 42 w 42"/>
              <a:gd name="T156" fmla="*/ 28 h 2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2" h="28">
                <a:moveTo>
                  <a:pt x="41" y="3"/>
                </a:moveTo>
                <a:cubicBezTo>
                  <a:pt x="41" y="7"/>
                  <a:pt x="41" y="11"/>
                  <a:pt x="41" y="14"/>
                </a:cubicBezTo>
                <a:cubicBezTo>
                  <a:pt x="41" y="16"/>
                  <a:pt x="42" y="19"/>
                  <a:pt x="39" y="17"/>
                </a:cubicBezTo>
                <a:cubicBezTo>
                  <a:pt x="39" y="17"/>
                  <a:pt x="39" y="17"/>
                  <a:pt x="40" y="18"/>
                </a:cubicBezTo>
                <a:cubicBezTo>
                  <a:pt x="39" y="18"/>
                  <a:pt x="38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7" y="19"/>
                  <a:pt x="37" y="19"/>
                  <a:pt x="36" y="19"/>
                </a:cubicBezTo>
                <a:cubicBezTo>
                  <a:pt x="36" y="19"/>
                  <a:pt x="36" y="19"/>
                  <a:pt x="35" y="19"/>
                </a:cubicBezTo>
                <a:cubicBezTo>
                  <a:pt x="34" y="19"/>
                  <a:pt x="35" y="18"/>
                  <a:pt x="35" y="17"/>
                </a:cubicBezTo>
                <a:cubicBezTo>
                  <a:pt x="34" y="18"/>
                  <a:pt x="33" y="16"/>
                  <a:pt x="33" y="15"/>
                </a:cubicBezTo>
                <a:cubicBezTo>
                  <a:pt x="33" y="16"/>
                  <a:pt x="33" y="17"/>
                  <a:pt x="32" y="17"/>
                </a:cubicBezTo>
                <a:cubicBezTo>
                  <a:pt x="32" y="17"/>
                  <a:pt x="32" y="18"/>
                  <a:pt x="31" y="18"/>
                </a:cubicBezTo>
                <a:cubicBezTo>
                  <a:pt x="31" y="18"/>
                  <a:pt x="31" y="17"/>
                  <a:pt x="30" y="16"/>
                </a:cubicBezTo>
                <a:cubicBezTo>
                  <a:pt x="30" y="17"/>
                  <a:pt x="30" y="17"/>
                  <a:pt x="29" y="17"/>
                </a:cubicBezTo>
                <a:cubicBezTo>
                  <a:pt x="29" y="18"/>
                  <a:pt x="29" y="19"/>
                  <a:pt x="29" y="20"/>
                </a:cubicBezTo>
                <a:cubicBezTo>
                  <a:pt x="29" y="20"/>
                  <a:pt x="29" y="20"/>
                  <a:pt x="29" y="19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0"/>
                  <a:pt x="27" y="19"/>
                  <a:pt x="26" y="19"/>
                </a:cubicBezTo>
                <a:cubicBezTo>
                  <a:pt x="25" y="20"/>
                  <a:pt x="26" y="19"/>
                  <a:pt x="25" y="19"/>
                </a:cubicBezTo>
                <a:cubicBezTo>
                  <a:pt x="25" y="20"/>
                  <a:pt x="25" y="20"/>
                  <a:pt x="24" y="20"/>
                </a:cubicBezTo>
                <a:cubicBezTo>
                  <a:pt x="23" y="21"/>
                  <a:pt x="23" y="22"/>
                  <a:pt x="23" y="24"/>
                </a:cubicBezTo>
                <a:cubicBezTo>
                  <a:pt x="23" y="23"/>
                  <a:pt x="23" y="23"/>
                  <a:pt x="22" y="22"/>
                </a:cubicBezTo>
                <a:cubicBezTo>
                  <a:pt x="22" y="23"/>
                  <a:pt x="22" y="25"/>
                  <a:pt x="23" y="26"/>
                </a:cubicBezTo>
                <a:cubicBezTo>
                  <a:pt x="23" y="26"/>
                  <a:pt x="23" y="25"/>
                  <a:pt x="23" y="24"/>
                </a:cubicBezTo>
                <a:cubicBezTo>
                  <a:pt x="23" y="25"/>
                  <a:pt x="24" y="26"/>
                  <a:pt x="24" y="27"/>
                </a:cubicBezTo>
                <a:cubicBezTo>
                  <a:pt x="25" y="26"/>
                  <a:pt x="25" y="27"/>
                  <a:pt x="24" y="28"/>
                </a:cubicBezTo>
                <a:cubicBezTo>
                  <a:pt x="24" y="27"/>
                  <a:pt x="23" y="27"/>
                  <a:pt x="23" y="27"/>
                </a:cubicBezTo>
                <a:cubicBezTo>
                  <a:pt x="22" y="27"/>
                  <a:pt x="21" y="27"/>
                  <a:pt x="21" y="26"/>
                </a:cubicBezTo>
                <a:cubicBezTo>
                  <a:pt x="21" y="26"/>
                  <a:pt x="21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9" y="26"/>
                  <a:pt x="20" y="26"/>
                  <a:pt x="19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8" y="25"/>
                  <a:pt x="17" y="25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7"/>
                  <a:pt x="14" y="27"/>
                </a:cubicBezTo>
                <a:cubicBezTo>
                  <a:pt x="14" y="26"/>
                  <a:pt x="14" y="25"/>
                  <a:pt x="13" y="25"/>
                </a:cubicBezTo>
                <a:cubicBezTo>
                  <a:pt x="13" y="25"/>
                  <a:pt x="10" y="23"/>
                  <a:pt x="9" y="22"/>
                </a:cubicBezTo>
                <a:cubicBezTo>
                  <a:pt x="10" y="22"/>
                  <a:pt x="9" y="22"/>
                  <a:pt x="9" y="21"/>
                </a:cubicBezTo>
                <a:cubicBezTo>
                  <a:pt x="9" y="20"/>
                  <a:pt x="7" y="20"/>
                  <a:pt x="7" y="19"/>
                </a:cubicBezTo>
                <a:cubicBezTo>
                  <a:pt x="7" y="18"/>
                  <a:pt x="6" y="17"/>
                  <a:pt x="6" y="16"/>
                </a:cubicBezTo>
                <a:cubicBezTo>
                  <a:pt x="4" y="14"/>
                  <a:pt x="6" y="9"/>
                  <a:pt x="3" y="7"/>
                </a:cubicBezTo>
                <a:cubicBezTo>
                  <a:pt x="3" y="5"/>
                  <a:pt x="0" y="5"/>
                  <a:pt x="1" y="2"/>
                </a:cubicBezTo>
                <a:cubicBezTo>
                  <a:pt x="3" y="0"/>
                  <a:pt x="10" y="1"/>
                  <a:pt x="13" y="1"/>
                </a:cubicBezTo>
                <a:cubicBezTo>
                  <a:pt x="19" y="1"/>
                  <a:pt x="25" y="1"/>
                  <a:pt x="31" y="1"/>
                </a:cubicBezTo>
                <a:cubicBezTo>
                  <a:pt x="31" y="1"/>
                  <a:pt x="30" y="3"/>
                  <a:pt x="32" y="3"/>
                </a:cubicBezTo>
                <a:cubicBezTo>
                  <a:pt x="35" y="3"/>
                  <a:pt x="38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3"/>
                  <a:pt x="4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3" name="Freeform 11106" descr="© INSCALE GmbH, 05.05.2010&#10;http://www.presentationload.com/">
            <a:extLst>
              <a:ext uri="{FF2B5EF4-FFF2-40B4-BE49-F238E27FC236}">
                <a16:creationId xmlns:a16="http://schemas.microsoft.com/office/drawing/2014/main" id="{315FA8A8-E333-D64C-93FE-9893514E2C60}"/>
              </a:ext>
            </a:extLst>
          </p:cNvPr>
          <p:cNvSpPr>
            <a:spLocks/>
          </p:cNvSpPr>
          <p:nvPr/>
        </p:nvSpPr>
        <p:spPr bwMode="auto">
          <a:xfrm>
            <a:off x="6091082" y="3958807"/>
            <a:ext cx="62363" cy="70607"/>
          </a:xfrm>
          <a:custGeom>
            <a:avLst/>
            <a:gdLst>
              <a:gd name="T0" fmla="*/ 12 w 31"/>
              <a:gd name="T1" fmla="*/ 0 h 36"/>
              <a:gd name="T2" fmla="*/ 12 w 31"/>
              <a:gd name="T3" fmla="*/ 5 h 36"/>
              <a:gd name="T4" fmla="*/ 12 w 31"/>
              <a:gd name="T5" fmla="*/ 11 h 36"/>
              <a:gd name="T6" fmla="*/ 14 w 31"/>
              <a:gd name="T7" fmla="*/ 19 h 36"/>
              <a:gd name="T8" fmla="*/ 19 w 31"/>
              <a:gd name="T9" fmla="*/ 22 h 36"/>
              <a:gd name="T10" fmla="*/ 20 w 31"/>
              <a:gd name="T11" fmla="*/ 19 h 36"/>
              <a:gd name="T12" fmla="*/ 26 w 31"/>
              <a:gd name="T13" fmla="*/ 22 h 36"/>
              <a:gd name="T14" fmla="*/ 33 w 31"/>
              <a:gd name="T15" fmla="*/ 26 h 36"/>
              <a:gd name="T16" fmla="*/ 36 w 31"/>
              <a:gd name="T17" fmla="*/ 33 h 36"/>
              <a:gd name="T18" fmla="*/ 37 w 31"/>
              <a:gd name="T19" fmla="*/ 33 h 36"/>
              <a:gd name="T20" fmla="*/ 39 w 31"/>
              <a:gd name="T21" fmla="*/ 36 h 36"/>
              <a:gd name="T22" fmla="*/ 42 w 31"/>
              <a:gd name="T23" fmla="*/ 39 h 36"/>
              <a:gd name="T24" fmla="*/ 43 w 31"/>
              <a:gd name="T25" fmla="*/ 47 h 36"/>
              <a:gd name="T26" fmla="*/ 46 w 31"/>
              <a:gd name="T27" fmla="*/ 47 h 36"/>
              <a:gd name="T28" fmla="*/ 46 w 31"/>
              <a:gd name="T29" fmla="*/ 51 h 36"/>
              <a:gd name="T30" fmla="*/ 43 w 31"/>
              <a:gd name="T31" fmla="*/ 54 h 36"/>
              <a:gd name="T32" fmla="*/ 36 w 31"/>
              <a:gd name="T33" fmla="*/ 54 h 36"/>
              <a:gd name="T34" fmla="*/ 14 w 31"/>
              <a:gd name="T35" fmla="*/ 54 h 36"/>
              <a:gd name="T36" fmla="*/ 3 w 31"/>
              <a:gd name="T37" fmla="*/ 54 h 36"/>
              <a:gd name="T38" fmla="*/ 0 w 31"/>
              <a:gd name="T39" fmla="*/ 47 h 36"/>
              <a:gd name="T40" fmla="*/ 0 w 31"/>
              <a:gd name="T41" fmla="*/ 0 h 36"/>
              <a:gd name="T42" fmla="*/ 12 w 31"/>
              <a:gd name="T43" fmla="*/ 0 h 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36"/>
              <a:gd name="T68" fmla="*/ 31 w 31"/>
              <a:gd name="T69" fmla="*/ 36 h 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36">
                <a:moveTo>
                  <a:pt x="8" y="0"/>
                </a:moveTo>
                <a:cubicBezTo>
                  <a:pt x="7" y="1"/>
                  <a:pt x="8" y="2"/>
                  <a:pt x="8" y="3"/>
                </a:cubicBezTo>
                <a:cubicBezTo>
                  <a:pt x="8" y="3"/>
                  <a:pt x="7" y="7"/>
                  <a:pt x="8" y="7"/>
                </a:cubicBezTo>
                <a:cubicBezTo>
                  <a:pt x="9" y="8"/>
                  <a:pt x="9" y="10"/>
                  <a:pt x="9" y="12"/>
                </a:cubicBezTo>
                <a:cubicBezTo>
                  <a:pt x="9" y="13"/>
                  <a:pt x="11" y="13"/>
                  <a:pt x="12" y="14"/>
                </a:cubicBezTo>
                <a:cubicBezTo>
                  <a:pt x="12" y="13"/>
                  <a:pt x="13" y="13"/>
                  <a:pt x="13" y="12"/>
                </a:cubicBezTo>
                <a:cubicBezTo>
                  <a:pt x="15" y="14"/>
                  <a:pt x="16" y="13"/>
                  <a:pt x="17" y="14"/>
                </a:cubicBezTo>
                <a:cubicBezTo>
                  <a:pt x="18" y="15"/>
                  <a:pt x="20" y="16"/>
                  <a:pt x="21" y="17"/>
                </a:cubicBezTo>
                <a:cubicBezTo>
                  <a:pt x="21" y="18"/>
                  <a:pt x="23" y="20"/>
                  <a:pt x="23" y="21"/>
                </a:cubicBezTo>
                <a:cubicBezTo>
                  <a:pt x="23" y="21"/>
                  <a:pt x="24" y="20"/>
                  <a:pt x="24" y="21"/>
                </a:cubicBezTo>
                <a:cubicBezTo>
                  <a:pt x="24" y="21"/>
                  <a:pt x="25" y="23"/>
                  <a:pt x="25" y="23"/>
                </a:cubicBezTo>
                <a:cubicBezTo>
                  <a:pt x="26" y="24"/>
                  <a:pt x="27" y="24"/>
                  <a:pt x="27" y="25"/>
                </a:cubicBezTo>
                <a:cubicBezTo>
                  <a:pt x="28" y="27"/>
                  <a:pt x="28" y="29"/>
                  <a:pt x="28" y="30"/>
                </a:cubicBezTo>
                <a:cubicBezTo>
                  <a:pt x="29" y="29"/>
                  <a:pt x="30" y="29"/>
                  <a:pt x="30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29" y="35"/>
                  <a:pt x="29" y="35"/>
                  <a:pt x="28" y="35"/>
                </a:cubicBezTo>
                <a:cubicBezTo>
                  <a:pt x="26" y="36"/>
                  <a:pt x="24" y="35"/>
                  <a:pt x="23" y="35"/>
                </a:cubicBezTo>
                <a:cubicBezTo>
                  <a:pt x="18" y="35"/>
                  <a:pt x="13" y="35"/>
                  <a:pt x="9" y="35"/>
                </a:cubicBezTo>
                <a:cubicBezTo>
                  <a:pt x="6" y="35"/>
                  <a:pt x="4" y="35"/>
                  <a:pt x="2" y="35"/>
                </a:cubicBezTo>
                <a:cubicBezTo>
                  <a:pt x="0" y="35"/>
                  <a:pt x="3" y="30"/>
                  <a:pt x="0" y="30"/>
                </a:cubicBezTo>
                <a:cubicBezTo>
                  <a:pt x="1" y="20"/>
                  <a:pt x="0" y="10"/>
                  <a:pt x="0" y="0"/>
                </a:cubicBezTo>
                <a:cubicBezTo>
                  <a:pt x="3" y="0"/>
                  <a:pt x="5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4" name="Freeform 11107" descr="© INSCALE GmbH, 05.05.2010&#10;http://www.presentationload.com/">
            <a:extLst>
              <a:ext uri="{FF2B5EF4-FFF2-40B4-BE49-F238E27FC236}">
                <a16:creationId xmlns:a16="http://schemas.microsoft.com/office/drawing/2014/main" id="{77AFAE77-507C-494A-9299-647E003C55C9}"/>
              </a:ext>
            </a:extLst>
          </p:cNvPr>
          <p:cNvSpPr>
            <a:spLocks/>
          </p:cNvSpPr>
          <p:nvPr/>
        </p:nvSpPr>
        <p:spPr bwMode="auto">
          <a:xfrm>
            <a:off x="6301555" y="3961328"/>
            <a:ext cx="57165" cy="99607"/>
          </a:xfrm>
          <a:custGeom>
            <a:avLst/>
            <a:gdLst>
              <a:gd name="T0" fmla="*/ 27 w 29"/>
              <a:gd name="T1" fmla="*/ 0 h 51"/>
              <a:gd name="T2" fmla="*/ 35 w 29"/>
              <a:gd name="T3" fmla="*/ 37 h 51"/>
              <a:gd name="T4" fmla="*/ 35 w 29"/>
              <a:gd name="T5" fmla="*/ 39 h 51"/>
              <a:gd name="T6" fmla="*/ 30 w 29"/>
              <a:gd name="T7" fmla="*/ 29 h 51"/>
              <a:gd name="T8" fmla="*/ 27 w 29"/>
              <a:gd name="T9" fmla="*/ 15 h 51"/>
              <a:gd name="T10" fmla="*/ 27 w 29"/>
              <a:gd name="T11" fmla="*/ 25 h 51"/>
              <a:gd name="T12" fmla="*/ 30 w 29"/>
              <a:gd name="T13" fmla="*/ 34 h 51"/>
              <a:gd name="T14" fmla="*/ 33 w 29"/>
              <a:gd name="T15" fmla="*/ 46 h 51"/>
              <a:gd name="T16" fmla="*/ 33 w 29"/>
              <a:gd name="T17" fmla="*/ 53 h 51"/>
              <a:gd name="T18" fmla="*/ 38 w 29"/>
              <a:gd name="T19" fmla="*/ 60 h 51"/>
              <a:gd name="T20" fmla="*/ 35 w 29"/>
              <a:gd name="T21" fmla="*/ 53 h 51"/>
              <a:gd name="T22" fmla="*/ 35 w 29"/>
              <a:gd name="T23" fmla="*/ 43 h 51"/>
              <a:gd name="T24" fmla="*/ 36 w 29"/>
              <a:gd name="T25" fmla="*/ 46 h 51"/>
              <a:gd name="T26" fmla="*/ 35 w 29"/>
              <a:gd name="T27" fmla="*/ 42 h 51"/>
              <a:gd name="T28" fmla="*/ 38 w 29"/>
              <a:gd name="T29" fmla="*/ 54 h 51"/>
              <a:gd name="T30" fmla="*/ 41 w 29"/>
              <a:gd name="T31" fmla="*/ 67 h 51"/>
              <a:gd name="T32" fmla="*/ 42 w 29"/>
              <a:gd name="T33" fmla="*/ 71 h 51"/>
              <a:gd name="T34" fmla="*/ 38 w 29"/>
              <a:gd name="T35" fmla="*/ 73 h 51"/>
              <a:gd name="T36" fmla="*/ 35 w 29"/>
              <a:gd name="T37" fmla="*/ 74 h 51"/>
              <a:gd name="T38" fmla="*/ 33 w 29"/>
              <a:gd name="T39" fmla="*/ 76 h 51"/>
              <a:gd name="T40" fmla="*/ 32 w 29"/>
              <a:gd name="T41" fmla="*/ 74 h 51"/>
              <a:gd name="T42" fmla="*/ 26 w 29"/>
              <a:gd name="T43" fmla="*/ 77 h 51"/>
              <a:gd name="T44" fmla="*/ 14 w 29"/>
              <a:gd name="T45" fmla="*/ 77 h 51"/>
              <a:gd name="T46" fmla="*/ 14 w 29"/>
              <a:gd name="T47" fmla="*/ 60 h 51"/>
              <a:gd name="T48" fmla="*/ 12 w 29"/>
              <a:gd name="T49" fmla="*/ 56 h 51"/>
              <a:gd name="T50" fmla="*/ 11 w 29"/>
              <a:gd name="T51" fmla="*/ 48 h 51"/>
              <a:gd name="T52" fmla="*/ 11 w 29"/>
              <a:gd name="T53" fmla="*/ 48 h 51"/>
              <a:gd name="T54" fmla="*/ 11 w 29"/>
              <a:gd name="T55" fmla="*/ 48 h 51"/>
              <a:gd name="T56" fmla="*/ 8 w 29"/>
              <a:gd name="T57" fmla="*/ 40 h 51"/>
              <a:gd name="T58" fmla="*/ 9 w 29"/>
              <a:gd name="T59" fmla="*/ 40 h 51"/>
              <a:gd name="T60" fmla="*/ 9 w 29"/>
              <a:gd name="T61" fmla="*/ 36 h 51"/>
              <a:gd name="T62" fmla="*/ 11 w 29"/>
              <a:gd name="T63" fmla="*/ 36 h 51"/>
              <a:gd name="T64" fmla="*/ 11 w 29"/>
              <a:gd name="T65" fmla="*/ 33 h 51"/>
              <a:gd name="T66" fmla="*/ 8 w 29"/>
              <a:gd name="T67" fmla="*/ 33 h 51"/>
              <a:gd name="T68" fmla="*/ 5 w 29"/>
              <a:gd name="T69" fmla="*/ 28 h 51"/>
              <a:gd name="T70" fmla="*/ 3 w 29"/>
              <a:gd name="T71" fmla="*/ 28 h 51"/>
              <a:gd name="T72" fmla="*/ 2 w 29"/>
              <a:gd name="T73" fmla="*/ 28 h 51"/>
              <a:gd name="T74" fmla="*/ 2 w 29"/>
              <a:gd name="T75" fmla="*/ 22 h 51"/>
              <a:gd name="T76" fmla="*/ 5 w 29"/>
              <a:gd name="T77" fmla="*/ 15 h 51"/>
              <a:gd name="T78" fmla="*/ 8 w 29"/>
              <a:gd name="T79" fmla="*/ 15 h 51"/>
              <a:gd name="T80" fmla="*/ 12 w 29"/>
              <a:gd name="T81" fmla="*/ 17 h 51"/>
              <a:gd name="T82" fmla="*/ 18 w 29"/>
              <a:gd name="T83" fmla="*/ 19 h 51"/>
              <a:gd name="T84" fmla="*/ 21 w 29"/>
              <a:gd name="T85" fmla="*/ 19 h 51"/>
              <a:gd name="T86" fmla="*/ 21 w 29"/>
              <a:gd name="T87" fmla="*/ 0 h 51"/>
              <a:gd name="T88" fmla="*/ 26 w 29"/>
              <a:gd name="T89" fmla="*/ 0 h 51"/>
              <a:gd name="T90" fmla="*/ 27 w 29"/>
              <a:gd name="T91" fmla="*/ 0 h 51"/>
              <a:gd name="T92" fmla="*/ 27 w 29"/>
              <a:gd name="T93" fmla="*/ 0 h 51"/>
              <a:gd name="T94" fmla="*/ 27 w 29"/>
              <a:gd name="T95" fmla="*/ 0 h 5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"/>
              <a:gd name="T145" fmla="*/ 0 h 51"/>
              <a:gd name="T146" fmla="*/ 29 w 29"/>
              <a:gd name="T147" fmla="*/ 51 h 5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" h="51">
                <a:moveTo>
                  <a:pt x="18" y="0"/>
                </a:moveTo>
                <a:cubicBezTo>
                  <a:pt x="19" y="8"/>
                  <a:pt x="20" y="17"/>
                  <a:pt x="23" y="24"/>
                </a:cubicBezTo>
                <a:cubicBezTo>
                  <a:pt x="23" y="27"/>
                  <a:pt x="24" y="28"/>
                  <a:pt x="23" y="25"/>
                </a:cubicBezTo>
                <a:cubicBezTo>
                  <a:pt x="22" y="23"/>
                  <a:pt x="22" y="20"/>
                  <a:pt x="20" y="19"/>
                </a:cubicBezTo>
                <a:cubicBezTo>
                  <a:pt x="18" y="16"/>
                  <a:pt x="20" y="12"/>
                  <a:pt x="18" y="10"/>
                </a:cubicBezTo>
                <a:cubicBezTo>
                  <a:pt x="18" y="12"/>
                  <a:pt x="18" y="14"/>
                  <a:pt x="18" y="16"/>
                </a:cubicBezTo>
                <a:cubicBezTo>
                  <a:pt x="19" y="18"/>
                  <a:pt x="21" y="21"/>
                  <a:pt x="20" y="22"/>
                </a:cubicBezTo>
                <a:cubicBezTo>
                  <a:pt x="21" y="24"/>
                  <a:pt x="24" y="29"/>
                  <a:pt x="22" y="30"/>
                </a:cubicBezTo>
                <a:cubicBezTo>
                  <a:pt x="21" y="31"/>
                  <a:pt x="23" y="33"/>
                  <a:pt x="22" y="34"/>
                </a:cubicBezTo>
                <a:cubicBezTo>
                  <a:pt x="23" y="35"/>
                  <a:pt x="24" y="38"/>
                  <a:pt x="25" y="39"/>
                </a:cubicBezTo>
                <a:cubicBezTo>
                  <a:pt x="25" y="37"/>
                  <a:pt x="24" y="35"/>
                  <a:pt x="23" y="34"/>
                </a:cubicBezTo>
                <a:cubicBezTo>
                  <a:pt x="22" y="32"/>
                  <a:pt x="23" y="30"/>
                  <a:pt x="23" y="28"/>
                </a:cubicBezTo>
                <a:cubicBezTo>
                  <a:pt x="23" y="29"/>
                  <a:pt x="24" y="29"/>
                  <a:pt x="24" y="30"/>
                </a:cubicBezTo>
                <a:cubicBezTo>
                  <a:pt x="24" y="29"/>
                  <a:pt x="23" y="28"/>
                  <a:pt x="23" y="27"/>
                </a:cubicBezTo>
                <a:cubicBezTo>
                  <a:pt x="25" y="29"/>
                  <a:pt x="25" y="32"/>
                  <a:pt x="25" y="35"/>
                </a:cubicBezTo>
                <a:cubicBezTo>
                  <a:pt x="25" y="36"/>
                  <a:pt x="28" y="43"/>
                  <a:pt x="27" y="43"/>
                </a:cubicBezTo>
                <a:cubicBezTo>
                  <a:pt x="28" y="44"/>
                  <a:pt x="29" y="46"/>
                  <a:pt x="28" y="46"/>
                </a:cubicBezTo>
                <a:cubicBezTo>
                  <a:pt x="27" y="47"/>
                  <a:pt x="26" y="48"/>
                  <a:pt x="25" y="47"/>
                </a:cubicBezTo>
                <a:cubicBezTo>
                  <a:pt x="25" y="48"/>
                  <a:pt x="24" y="48"/>
                  <a:pt x="23" y="48"/>
                </a:cubicBezTo>
                <a:cubicBezTo>
                  <a:pt x="23" y="48"/>
                  <a:pt x="22" y="48"/>
                  <a:pt x="22" y="49"/>
                </a:cubicBezTo>
                <a:cubicBezTo>
                  <a:pt x="22" y="48"/>
                  <a:pt x="22" y="48"/>
                  <a:pt x="21" y="48"/>
                </a:cubicBezTo>
                <a:cubicBezTo>
                  <a:pt x="22" y="51"/>
                  <a:pt x="19" y="50"/>
                  <a:pt x="17" y="50"/>
                </a:cubicBezTo>
                <a:cubicBezTo>
                  <a:pt x="16" y="50"/>
                  <a:pt x="10" y="51"/>
                  <a:pt x="9" y="50"/>
                </a:cubicBezTo>
                <a:cubicBezTo>
                  <a:pt x="8" y="49"/>
                  <a:pt x="9" y="41"/>
                  <a:pt x="9" y="39"/>
                </a:cubicBezTo>
                <a:cubicBezTo>
                  <a:pt x="10" y="39"/>
                  <a:pt x="9" y="37"/>
                  <a:pt x="8" y="36"/>
                </a:cubicBezTo>
                <a:cubicBezTo>
                  <a:pt x="7" y="35"/>
                  <a:pt x="7" y="32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0"/>
                  <a:pt x="4" y="28"/>
                  <a:pt x="5" y="26"/>
                </a:cubicBezTo>
                <a:cubicBezTo>
                  <a:pt x="5" y="26"/>
                  <a:pt x="6" y="26"/>
                  <a:pt x="6" y="26"/>
                </a:cubicBezTo>
                <a:cubicBezTo>
                  <a:pt x="7" y="25"/>
                  <a:pt x="6" y="24"/>
                  <a:pt x="6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8" y="23"/>
                  <a:pt x="7" y="22"/>
                  <a:pt x="7" y="21"/>
                </a:cubicBezTo>
                <a:cubicBezTo>
                  <a:pt x="7" y="22"/>
                  <a:pt x="6" y="22"/>
                  <a:pt x="5" y="21"/>
                </a:cubicBezTo>
                <a:cubicBezTo>
                  <a:pt x="4" y="20"/>
                  <a:pt x="4" y="19"/>
                  <a:pt x="3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0" y="15"/>
                  <a:pt x="1" y="14"/>
                </a:cubicBezTo>
                <a:cubicBezTo>
                  <a:pt x="2" y="12"/>
                  <a:pt x="2" y="11"/>
                  <a:pt x="3" y="10"/>
                </a:cubicBezTo>
                <a:cubicBezTo>
                  <a:pt x="4" y="10"/>
                  <a:pt x="4" y="10"/>
                  <a:pt x="5" y="10"/>
                </a:cubicBezTo>
                <a:cubicBezTo>
                  <a:pt x="6" y="10"/>
                  <a:pt x="8" y="10"/>
                  <a:pt x="8" y="11"/>
                </a:cubicBezTo>
                <a:cubicBezTo>
                  <a:pt x="8" y="13"/>
                  <a:pt x="11" y="12"/>
                  <a:pt x="12" y="12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8"/>
                  <a:pt x="14" y="4"/>
                  <a:pt x="14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5" name="Freeform 11108" descr="© INSCALE GmbH, 05.05.2010&#10;http://www.presentationload.com/">
            <a:extLst>
              <a:ext uri="{FF2B5EF4-FFF2-40B4-BE49-F238E27FC236}">
                <a16:creationId xmlns:a16="http://schemas.microsoft.com/office/drawing/2014/main" id="{8AFE9CDE-B196-4744-B15B-563C32452C61}"/>
              </a:ext>
            </a:extLst>
          </p:cNvPr>
          <p:cNvSpPr>
            <a:spLocks/>
          </p:cNvSpPr>
          <p:nvPr/>
        </p:nvSpPr>
        <p:spPr bwMode="auto">
          <a:xfrm>
            <a:off x="5833838" y="3968893"/>
            <a:ext cx="58465" cy="84477"/>
          </a:xfrm>
          <a:custGeom>
            <a:avLst/>
            <a:gdLst>
              <a:gd name="T0" fmla="*/ 34 w 29"/>
              <a:gd name="T1" fmla="*/ 0 h 43"/>
              <a:gd name="T2" fmla="*/ 31 w 29"/>
              <a:gd name="T3" fmla="*/ 11 h 43"/>
              <a:gd name="T4" fmla="*/ 33 w 29"/>
              <a:gd name="T5" fmla="*/ 11 h 43"/>
              <a:gd name="T6" fmla="*/ 31 w 29"/>
              <a:gd name="T7" fmla="*/ 11 h 43"/>
              <a:gd name="T8" fmla="*/ 31 w 29"/>
              <a:gd name="T9" fmla="*/ 11 h 43"/>
              <a:gd name="T10" fmla="*/ 31 w 29"/>
              <a:gd name="T11" fmla="*/ 12 h 43"/>
              <a:gd name="T12" fmla="*/ 33 w 29"/>
              <a:gd name="T13" fmla="*/ 20 h 43"/>
              <a:gd name="T14" fmla="*/ 34 w 29"/>
              <a:gd name="T15" fmla="*/ 23 h 43"/>
              <a:gd name="T16" fmla="*/ 36 w 29"/>
              <a:gd name="T17" fmla="*/ 22 h 43"/>
              <a:gd name="T18" fmla="*/ 36 w 29"/>
              <a:gd name="T19" fmla="*/ 23 h 43"/>
              <a:gd name="T20" fmla="*/ 43 w 29"/>
              <a:gd name="T21" fmla="*/ 34 h 43"/>
              <a:gd name="T22" fmla="*/ 42 w 29"/>
              <a:gd name="T23" fmla="*/ 42 h 43"/>
              <a:gd name="T24" fmla="*/ 42 w 29"/>
              <a:gd name="T25" fmla="*/ 47 h 43"/>
              <a:gd name="T26" fmla="*/ 40 w 29"/>
              <a:gd name="T27" fmla="*/ 53 h 43"/>
              <a:gd name="T28" fmla="*/ 39 w 29"/>
              <a:gd name="T29" fmla="*/ 51 h 43"/>
              <a:gd name="T30" fmla="*/ 34 w 29"/>
              <a:gd name="T31" fmla="*/ 53 h 43"/>
              <a:gd name="T32" fmla="*/ 23 w 29"/>
              <a:gd name="T33" fmla="*/ 64 h 43"/>
              <a:gd name="T34" fmla="*/ 22 w 29"/>
              <a:gd name="T35" fmla="*/ 64 h 43"/>
              <a:gd name="T36" fmla="*/ 20 w 29"/>
              <a:gd name="T37" fmla="*/ 64 h 43"/>
              <a:gd name="T38" fmla="*/ 23 w 29"/>
              <a:gd name="T39" fmla="*/ 64 h 43"/>
              <a:gd name="T40" fmla="*/ 22 w 29"/>
              <a:gd name="T41" fmla="*/ 65 h 43"/>
              <a:gd name="T42" fmla="*/ 11 w 29"/>
              <a:gd name="T43" fmla="*/ 67 h 43"/>
              <a:gd name="T44" fmla="*/ 11 w 29"/>
              <a:gd name="T45" fmla="*/ 67 h 43"/>
              <a:gd name="T46" fmla="*/ 8 w 29"/>
              <a:gd name="T47" fmla="*/ 41 h 43"/>
              <a:gd name="T48" fmla="*/ 9 w 29"/>
              <a:gd name="T49" fmla="*/ 64 h 43"/>
              <a:gd name="T50" fmla="*/ 11 w 29"/>
              <a:gd name="T51" fmla="*/ 64 h 43"/>
              <a:gd name="T52" fmla="*/ 11 w 29"/>
              <a:gd name="T53" fmla="*/ 64 h 43"/>
              <a:gd name="T54" fmla="*/ 14 w 29"/>
              <a:gd name="T55" fmla="*/ 64 h 43"/>
              <a:gd name="T56" fmla="*/ 16 w 29"/>
              <a:gd name="T57" fmla="*/ 53 h 43"/>
              <a:gd name="T58" fmla="*/ 12 w 29"/>
              <a:gd name="T59" fmla="*/ 44 h 43"/>
              <a:gd name="T60" fmla="*/ 9 w 29"/>
              <a:gd name="T61" fmla="*/ 36 h 43"/>
              <a:gd name="T62" fmla="*/ 8 w 29"/>
              <a:gd name="T63" fmla="*/ 34 h 43"/>
              <a:gd name="T64" fmla="*/ 8 w 29"/>
              <a:gd name="T65" fmla="*/ 25 h 43"/>
              <a:gd name="T66" fmla="*/ 8 w 29"/>
              <a:gd name="T67" fmla="*/ 0 h 43"/>
              <a:gd name="T68" fmla="*/ 11 w 29"/>
              <a:gd name="T69" fmla="*/ 0 h 43"/>
              <a:gd name="T70" fmla="*/ 34 w 29"/>
              <a:gd name="T71" fmla="*/ 0 h 43"/>
              <a:gd name="T72" fmla="*/ 34 w 29"/>
              <a:gd name="T73" fmla="*/ 0 h 43"/>
              <a:gd name="T74" fmla="*/ 34 w 29"/>
              <a:gd name="T75" fmla="*/ 0 h 4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"/>
              <a:gd name="T115" fmla="*/ 0 h 43"/>
              <a:gd name="T116" fmla="*/ 29 w 29"/>
              <a:gd name="T117" fmla="*/ 43 h 4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" h="43">
                <a:moveTo>
                  <a:pt x="22" y="0"/>
                </a:moveTo>
                <a:cubicBezTo>
                  <a:pt x="20" y="2"/>
                  <a:pt x="20" y="5"/>
                  <a:pt x="20" y="7"/>
                </a:cubicBezTo>
                <a:cubicBezTo>
                  <a:pt x="21" y="7"/>
                  <a:pt x="21" y="6"/>
                  <a:pt x="21" y="7"/>
                </a:cubicBezTo>
                <a:cubicBezTo>
                  <a:pt x="20" y="7"/>
                  <a:pt x="21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21" y="9"/>
                  <a:pt x="21" y="11"/>
                  <a:pt x="21" y="13"/>
                </a:cubicBezTo>
                <a:cubicBezTo>
                  <a:pt x="21" y="13"/>
                  <a:pt x="22" y="14"/>
                  <a:pt x="22" y="15"/>
                </a:cubicBezTo>
                <a:cubicBezTo>
                  <a:pt x="22" y="14"/>
                  <a:pt x="23" y="14"/>
                  <a:pt x="23" y="14"/>
                </a:cubicBezTo>
                <a:cubicBezTo>
                  <a:pt x="23" y="15"/>
                  <a:pt x="23" y="15"/>
                  <a:pt x="23" y="15"/>
                </a:cubicBezTo>
                <a:cubicBezTo>
                  <a:pt x="25" y="15"/>
                  <a:pt x="29" y="18"/>
                  <a:pt x="28" y="22"/>
                </a:cubicBezTo>
                <a:cubicBezTo>
                  <a:pt x="28" y="24"/>
                  <a:pt x="28" y="26"/>
                  <a:pt x="27" y="27"/>
                </a:cubicBezTo>
                <a:cubicBezTo>
                  <a:pt x="27" y="28"/>
                  <a:pt x="26" y="30"/>
                  <a:pt x="27" y="30"/>
                </a:cubicBezTo>
                <a:cubicBezTo>
                  <a:pt x="29" y="31"/>
                  <a:pt x="26" y="33"/>
                  <a:pt x="26" y="34"/>
                </a:cubicBezTo>
                <a:cubicBezTo>
                  <a:pt x="26" y="34"/>
                  <a:pt x="25" y="34"/>
                  <a:pt x="25" y="33"/>
                </a:cubicBezTo>
                <a:cubicBezTo>
                  <a:pt x="24" y="36"/>
                  <a:pt x="23" y="33"/>
                  <a:pt x="22" y="34"/>
                </a:cubicBezTo>
                <a:cubicBezTo>
                  <a:pt x="20" y="36"/>
                  <a:pt x="17" y="38"/>
                  <a:pt x="15" y="41"/>
                </a:cubicBezTo>
                <a:cubicBezTo>
                  <a:pt x="15" y="41"/>
                  <a:pt x="14" y="41"/>
                  <a:pt x="14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1"/>
                  <a:pt x="14" y="42"/>
                  <a:pt x="15" y="41"/>
                </a:cubicBezTo>
                <a:cubicBezTo>
                  <a:pt x="15" y="42"/>
                  <a:pt x="15" y="42"/>
                  <a:pt x="14" y="42"/>
                </a:cubicBezTo>
                <a:cubicBezTo>
                  <a:pt x="12" y="41"/>
                  <a:pt x="9" y="41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0"/>
                  <a:pt x="0" y="28"/>
                  <a:pt x="5" y="26"/>
                </a:cubicBezTo>
                <a:cubicBezTo>
                  <a:pt x="4" y="31"/>
                  <a:pt x="5" y="35"/>
                  <a:pt x="6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8" y="41"/>
                  <a:pt x="8" y="41"/>
                  <a:pt x="9" y="41"/>
                </a:cubicBezTo>
                <a:cubicBezTo>
                  <a:pt x="11" y="41"/>
                  <a:pt x="10" y="35"/>
                  <a:pt x="10" y="34"/>
                </a:cubicBezTo>
                <a:cubicBezTo>
                  <a:pt x="10" y="31"/>
                  <a:pt x="9" y="30"/>
                  <a:pt x="8" y="28"/>
                </a:cubicBezTo>
                <a:cubicBezTo>
                  <a:pt x="7" y="27"/>
                  <a:pt x="7" y="25"/>
                  <a:pt x="6" y="23"/>
                </a:cubicBezTo>
                <a:cubicBezTo>
                  <a:pt x="6" y="23"/>
                  <a:pt x="5" y="23"/>
                  <a:pt x="5" y="22"/>
                </a:cubicBezTo>
                <a:cubicBezTo>
                  <a:pt x="5" y="20"/>
                  <a:pt x="5" y="18"/>
                  <a:pt x="5" y="16"/>
                </a:cubicBezTo>
                <a:cubicBezTo>
                  <a:pt x="5" y="11"/>
                  <a:pt x="5" y="5"/>
                  <a:pt x="5" y="0"/>
                </a:cubicBezTo>
                <a:cubicBezTo>
                  <a:pt x="6" y="0"/>
                  <a:pt x="6" y="0"/>
                  <a:pt x="7" y="0"/>
                </a:cubicBezTo>
                <a:cubicBezTo>
                  <a:pt x="12" y="0"/>
                  <a:pt x="17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6" name="Freeform 11109" descr="© INSCALE GmbH, 05.05.2010&#10;http://www.presentationload.com/">
            <a:extLst>
              <a:ext uri="{FF2B5EF4-FFF2-40B4-BE49-F238E27FC236}">
                <a16:creationId xmlns:a16="http://schemas.microsoft.com/office/drawing/2014/main" id="{7764131E-7C26-464F-90D8-47B049FB95E9}"/>
              </a:ext>
            </a:extLst>
          </p:cNvPr>
          <p:cNvSpPr>
            <a:spLocks/>
          </p:cNvSpPr>
          <p:nvPr/>
        </p:nvSpPr>
        <p:spPr bwMode="auto">
          <a:xfrm>
            <a:off x="6254783" y="3971415"/>
            <a:ext cx="57165" cy="74390"/>
          </a:xfrm>
          <a:custGeom>
            <a:avLst/>
            <a:gdLst>
              <a:gd name="T0" fmla="*/ 0 w 28"/>
              <a:gd name="T1" fmla="*/ 0 h 38"/>
              <a:gd name="T2" fmla="*/ 17 w 28"/>
              <a:gd name="T3" fmla="*/ 0 h 38"/>
              <a:gd name="T4" fmla="*/ 22 w 28"/>
              <a:gd name="T5" fmla="*/ 0 h 38"/>
              <a:gd name="T6" fmla="*/ 35 w 28"/>
              <a:gd name="T7" fmla="*/ 0 h 38"/>
              <a:gd name="T8" fmla="*/ 33 w 28"/>
              <a:gd name="T9" fmla="*/ 3 h 38"/>
              <a:gd name="T10" fmla="*/ 33 w 28"/>
              <a:gd name="T11" fmla="*/ 3 h 38"/>
              <a:gd name="T12" fmla="*/ 33 w 28"/>
              <a:gd name="T13" fmla="*/ 3 h 38"/>
              <a:gd name="T14" fmla="*/ 30 w 28"/>
              <a:gd name="T15" fmla="*/ 12 h 38"/>
              <a:gd name="T16" fmla="*/ 30 w 28"/>
              <a:gd name="T17" fmla="*/ 8 h 38"/>
              <a:gd name="T18" fmla="*/ 33 w 28"/>
              <a:gd name="T19" fmla="*/ 5 h 38"/>
              <a:gd name="T20" fmla="*/ 33 w 28"/>
              <a:gd name="T21" fmla="*/ 5 h 38"/>
              <a:gd name="T22" fmla="*/ 33 w 28"/>
              <a:gd name="T23" fmla="*/ 16 h 38"/>
              <a:gd name="T24" fmla="*/ 35 w 28"/>
              <a:gd name="T25" fmla="*/ 19 h 38"/>
              <a:gd name="T26" fmla="*/ 36 w 28"/>
              <a:gd name="T27" fmla="*/ 25 h 38"/>
              <a:gd name="T28" fmla="*/ 38 w 28"/>
              <a:gd name="T29" fmla="*/ 25 h 38"/>
              <a:gd name="T30" fmla="*/ 38 w 28"/>
              <a:gd name="T31" fmla="*/ 25 h 38"/>
              <a:gd name="T32" fmla="*/ 41 w 28"/>
              <a:gd name="T33" fmla="*/ 36 h 38"/>
              <a:gd name="T34" fmla="*/ 42 w 28"/>
              <a:gd name="T35" fmla="*/ 43 h 38"/>
              <a:gd name="T36" fmla="*/ 28 w 28"/>
              <a:gd name="T37" fmla="*/ 43 h 38"/>
              <a:gd name="T38" fmla="*/ 19 w 28"/>
              <a:gd name="T39" fmla="*/ 48 h 38"/>
              <a:gd name="T40" fmla="*/ 13 w 28"/>
              <a:gd name="T41" fmla="*/ 50 h 38"/>
              <a:gd name="T42" fmla="*/ 9 w 28"/>
              <a:gd name="T43" fmla="*/ 54 h 38"/>
              <a:gd name="T44" fmla="*/ 8 w 28"/>
              <a:gd name="T45" fmla="*/ 54 h 38"/>
              <a:gd name="T46" fmla="*/ 6 w 28"/>
              <a:gd name="T47" fmla="*/ 54 h 38"/>
              <a:gd name="T48" fmla="*/ 0 w 28"/>
              <a:gd name="T49" fmla="*/ 59 h 38"/>
              <a:gd name="T50" fmla="*/ 0 w 28"/>
              <a:gd name="T51" fmla="*/ 31 h 38"/>
              <a:gd name="T52" fmla="*/ 0 w 28"/>
              <a:gd name="T53" fmla="*/ 0 h 38"/>
              <a:gd name="T54" fmla="*/ 0 w 28"/>
              <a:gd name="T55" fmla="*/ 0 h 38"/>
              <a:gd name="T56" fmla="*/ 0 w 28"/>
              <a:gd name="T57" fmla="*/ 0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8"/>
              <a:gd name="T88" fmla="*/ 0 h 38"/>
              <a:gd name="T89" fmla="*/ 28 w 28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8" h="38">
                <a:moveTo>
                  <a:pt x="0" y="0"/>
                </a:moveTo>
                <a:cubicBezTo>
                  <a:pt x="4" y="0"/>
                  <a:pt x="7" y="0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2" y="1"/>
                  <a:pt x="23" y="3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19" y="4"/>
                  <a:pt x="17" y="6"/>
                  <a:pt x="19" y="8"/>
                </a:cubicBezTo>
                <a:cubicBezTo>
                  <a:pt x="19" y="7"/>
                  <a:pt x="19" y="6"/>
                  <a:pt x="19" y="5"/>
                </a:cubicBezTo>
                <a:cubicBezTo>
                  <a:pt x="20" y="5"/>
                  <a:pt x="21" y="4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5"/>
                  <a:pt x="21" y="8"/>
                  <a:pt x="21" y="10"/>
                </a:cubicBezTo>
                <a:cubicBezTo>
                  <a:pt x="21" y="12"/>
                  <a:pt x="21" y="11"/>
                  <a:pt x="22" y="12"/>
                </a:cubicBezTo>
                <a:cubicBezTo>
                  <a:pt x="22" y="13"/>
                  <a:pt x="23" y="15"/>
                  <a:pt x="23" y="16"/>
                </a:cubicBezTo>
                <a:cubicBezTo>
                  <a:pt x="23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7" y="18"/>
                  <a:pt x="28" y="20"/>
                  <a:pt x="26" y="23"/>
                </a:cubicBezTo>
                <a:cubicBezTo>
                  <a:pt x="27" y="24"/>
                  <a:pt x="27" y="26"/>
                  <a:pt x="27" y="28"/>
                </a:cubicBezTo>
                <a:cubicBezTo>
                  <a:pt x="24" y="28"/>
                  <a:pt x="21" y="28"/>
                  <a:pt x="18" y="28"/>
                </a:cubicBezTo>
                <a:cubicBezTo>
                  <a:pt x="14" y="28"/>
                  <a:pt x="15" y="29"/>
                  <a:pt x="12" y="31"/>
                </a:cubicBezTo>
                <a:cubicBezTo>
                  <a:pt x="11" y="31"/>
                  <a:pt x="9" y="31"/>
                  <a:pt x="8" y="32"/>
                </a:cubicBezTo>
                <a:cubicBezTo>
                  <a:pt x="7" y="33"/>
                  <a:pt x="8" y="35"/>
                  <a:pt x="6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4" y="35"/>
                </a:cubicBezTo>
                <a:cubicBezTo>
                  <a:pt x="2" y="36"/>
                  <a:pt x="2" y="38"/>
                  <a:pt x="0" y="38"/>
                </a:cubicBezTo>
                <a:cubicBezTo>
                  <a:pt x="1" y="32"/>
                  <a:pt x="0" y="26"/>
                  <a:pt x="0" y="20"/>
                </a:cubicBezTo>
                <a:cubicBezTo>
                  <a:pt x="0" y="13"/>
                  <a:pt x="0" y="7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7" name="Freeform 11110" descr="© INSCALE GmbH, 05.05.2010&#10;http://www.presentationload.com/">
            <a:extLst>
              <a:ext uri="{FF2B5EF4-FFF2-40B4-BE49-F238E27FC236}">
                <a16:creationId xmlns:a16="http://schemas.microsoft.com/office/drawing/2014/main" id="{6A65EBDE-41F3-BB46-8578-92069B339085}"/>
              </a:ext>
            </a:extLst>
          </p:cNvPr>
          <p:cNvSpPr>
            <a:spLocks/>
          </p:cNvSpPr>
          <p:nvPr/>
        </p:nvSpPr>
        <p:spPr bwMode="auto">
          <a:xfrm>
            <a:off x="5803956" y="3978980"/>
            <a:ext cx="40276" cy="32782"/>
          </a:xfrm>
          <a:custGeom>
            <a:avLst/>
            <a:gdLst>
              <a:gd name="T0" fmla="*/ 31 w 20"/>
              <a:gd name="T1" fmla="*/ 14 h 17"/>
              <a:gd name="T2" fmla="*/ 31 w 20"/>
              <a:gd name="T3" fmla="*/ 26 h 17"/>
              <a:gd name="T4" fmla="*/ 23 w 20"/>
              <a:gd name="T5" fmla="*/ 21 h 17"/>
              <a:gd name="T6" fmla="*/ 22 w 20"/>
              <a:gd name="T7" fmla="*/ 23 h 17"/>
              <a:gd name="T8" fmla="*/ 19 w 20"/>
              <a:gd name="T9" fmla="*/ 18 h 17"/>
              <a:gd name="T10" fmla="*/ 25 w 20"/>
              <a:gd name="T11" fmla="*/ 21 h 17"/>
              <a:gd name="T12" fmla="*/ 20 w 20"/>
              <a:gd name="T13" fmla="*/ 20 h 17"/>
              <a:gd name="T14" fmla="*/ 23 w 20"/>
              <a:gd name="T15" fmla="*/ 20 h 17"/>
              <a:gd name="T16" fmla="*/ 17 w 20"/>
              <a:gd name="T17" fmla="*/ 14 h 17"/>
              <a:gd name="T18" fmla="*/ 9 w 20"/>
              <a:gd name="T19" fmla="*/ 8 h 17"/>
              <a:gd name="T20" fmla="*/ 11 w 20"/>
              <a:gd name="T21" fmla="*/ 11 h 17"/>
              <a:gd name="T22" fmla="*/ 11 w 20"/>
              <a:gd name="T23" fmla="*/ 9 h 17"/>
              <a:gd name="T24" fmla="*/ 11 w 20"/>
              <a:gd name="T25" fmla="*/ 9 h 17"/>
              <a:gd name="T26" fmla="*/ 5 w 20"/>
              <a:gd name="T27" fmla="*/ 0 h 17"/>
              <a:gd name="T28" fmla="*/ 5 w 20"/>
              <a:gd name="T29" fmla="*/ 2 h 17"/>
              <a:gd name="T30" fmla="*/ 5 w 20"/>
              <a:gd name="T31" fmla="*/ 0 h 17"/>
              <a:gd name="T32" fmla="*/ 6 w 20"/>
              <a:gd name="T33" fmla="*/ 2 h 17"/>
              <a:gd name="T34" fmla="*/ 9 w 20"/>
              <a:gd name="T35" fmla="*/ 2 h 17"/>
              <a:gd name="T36" fmla="*/ 12 w 20"/>
              <a:gd name="T37" fmla="*/ 6 h 17"/>
              <a:gd name="T38" fmla="*/ 16 w 20"/>
              <a:gd name="T39" fmla="*/ 6 h 17"/>
              <a:gd name="T40" fmla="*/ 17 w 20"/>
              <a:gd name="T41" fmla="*/ 9 h 17"/>
              <a:gd name="T42" fmla="*/ 19 w 20"/>
              <a:gd name="T43" fmla="*/ 9 h 17"/>
              <a:gd name="T44" fmla="*/ 20 w 20"/>
              <a:gd name="T45" fmla="*/ 14 h 17"/>
              <a:gd name="T46" fmla="*/ 22 w 20"/>
              <a:gd name="T47" fmla="*/ 14 h 17"/>
              <a:gd name="T48" fmla="*/ 23 w 20"/>
              <a:gd name="T49" fmla="*/ 15 h 17"/>
              <a:gd name="T50" fmla="*/ 25 w 20"/>
              <a:gd name="T51" fmla="*/ 15 h 17"/>
              <a:gd name="T52" fmla="*/ 28 w 20"/>
              <a:gd name="T53" fmla="*/ 14 h 17"/>
              <a:gd name="T54" fmla="*/ 28 w 20"/>
              <a:gd name="T55" fmla="*/ 12 h 17"/>
              <a:gd name="T56" fmla="*/ 31 w 20"/>
              <a:gd name="T57" fmla="*/ 14 h 17"/>
              <a:gd name="T58" fmla="*/ 31 w 20"/>
              <a:gd name="T59" fmla="*/ 14 h 17"/>
              <a:gd name="T60" fmla="*/ 31 w 20"/>
              <a:gd name="T61" fmla="*/ 14 h 1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0"/>
              <a:gd name="T94" fmla="*/ 0 h 17"/>
              <a:gd name="T95" fmla="*/ 20 w 20"/>
              <a:gd name="T96" fmla="*/ 17 h 1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0" h="17">
                <a:moveTo>
                  <a:pt x="20" y="9"/>
                </a:moveTo>
                <a:cubicBezTo>
                  <a:pt x="20" y="12"/>
                  <a:pt x="20" y="15"/>
                  <a:pt x="20" y="17"/>
                </a:cubicBezTo>
                <a:cubicBezTo>
                  <a:pt x="19" y="16"/>
                  <a:pt x="17" y="15"/>
                  <a:pt x="15" y="14"/>
                </a:cubicBezTo>
                <a:cubicBezTo>
                  <a:pt x="15" y="15"/>
                  <a:pt x="15" y="15"/>
                  <a:pt x="14" y="15"/>
                </a:cubicBezTo>
                <a:cubicBezTo>
                  <a:pt x="13" y="14"/>
                  <a:pt x="12" y="13"/>
                  <a:pt x="12" y="12"/>
                </a:cubicBezTo>
                <a:cubicBezTo>
                  <a:pt x="13" y="13"/>
                  <a:pt x="14" y="14"/>
                  <a:pt x="16" y="14"/>
                </a:cubicBezTo>
                <a:cubicBezTo>
                  <a:pt x="15" y="14"/>
                  <a:pt x="14" y="13"/>
                  <a:pt x="13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3" y="12"/>
                  <a:pt x="12" y="10"/>
                  <a:pt x="11" y="9"/>
                </a:cubicBezTo>
                <a:cubicBezTo>
                  <a:pt x="10" y="8"/>
                  <a:pt x="6" y="6"/>
                  <a:pt x="6" y="5"/>
                </a:cubicBezTo>
                <a:cubicBezTo>
                  <a:pt x="6" y="6"/>
                  <a:pt x="7" y="6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6" y="5"/>
                  <a:pt x="0" y="2"/>
                  <a:pt x="3" y="0"/>
                </a:cubicBezTo>
                <a:cubicBezTo>
                  <a:pt x="3" y="0"/>
                  <a:pt x="3" y="0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2"/>
                  <a:pt x="6" y="1"/>
                </a:cubicBezTo>
                <a:cubicBezTo>
                  <a:pt x="5" y="3"/>
                  <a:pt x="7" y="4"/>
                  <a:pt x="8" y="4"/>
                </a:cubicBezTo>
                <a:cubicBezTo>
                  <a:pt x="9" y="3"/>
                  <a:pt x="10" y="3"/>
                  <a:pt x="10" y="4"/>
                </a:cubicBezTo>
                <a:cubicBezTo>
                  <a:pt x="11" y="5"/>
                  <a:pt x="11" y="5"/>
                  <a:pt x="11" y="6"/>
                </a:cubicBezTo>
                <a:cubicBezTo>
                  <a:pt x="11" y="6"/>
                  <a:pt x="11" y="6"/>
                  <a:pt x="12" y="6"/>
                </a:cubicBezTo>
                <a:cubicBezTo>
                  <a:pt x="13" y="7"/>
                  <a:pt x="12" y="8"/>
                  <a:pt x="13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5" y="9"/>
                  <a:pt x="15" y="9"/>
                  <a:pt x="15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0"/>
                  <a:pt x="17" y="10"/>
                  <a:pt x="18" y="9"/>
                </a:cubicBezTo>
                <a:cubicBezTo>
                  <a:pt x="17" y="9"/>
                  <a:pt x="17" y="8"/>
                  <a:pt x="18" y="8"/>
                </a:cubicBezTo>
                <a:cubicBezTo>
                  <a:pt x="19" y="8"/>
                  <a:pt x="19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8" name="Freeform 11111" descr="© INSCALE GmbH, 05.05.2010&#10;http://www.presentationload.com/">
            <a:extLst>
              <a:ext uri="{FF2B5EF4-FFF2-40B4-BE49-F238E27FC236}">
                <a16:creationId xmlns:a16="http://schemas.microsoft.com/office/drawing/2014/main" id="{03A291E9-D536-2747-B237-FFE7ECCD7132}"/>
              </a:ext>
            </a:extLst>
          </p:cNvPr>
          <p:cNvSpPr>
            <a:spLocks/>
          </p:cNvSpPr>
          <p:nvPr/>
        </p:nvSpPr>
        <p:spPr bwMode="auto">
          <a:xfrm>
            <a:off x="6210610" y="3978980"/>
            <a:ext cx="46772" cy="66825"/>
          </a:xfrm>
          <a:custGeom>
            <a:avLst/>
            <a:gdLst>
              <a:gd name="T0" fmla="*/ 34 w 23"/>
              <a:gd name="T1" fmla="*/ 0 h 34"/>
              <a:gd name="T2" fmla="*/ 34 w 23"/>
              <a:gd name="T3" fmla="*/ 53 h 34"/>
              <a:gd name="T4" fmla="*/ 31 w 23"/>
              <a:gd name="T5" fmla="*/ 47 h 34"/>
              <a:gd name="T6" fmla="*/ 28 w 23"/>
              <a:gd name="T7" fmla="*/ 44 h 34"/>
              <a:gd name="T8" fmla="*/ 27 w 23"/>
              <a:gd name="T9" fmla="*/ 39 h 34"/>
              <a:gd name="T10" fmla="*/ 27 w 23"/>
              <a:gd name="T11" fmla="*/ 39 h 34"/>
              <a:gd name="T12" fmla="*/ 25 w 23"/>
              <a:gd name="T13" fmla="*/ 37 h 34"/>
              <a:gd name="T14" fmla="*/ 16 w 23"/>
              <a:gd name="T15" fmla="*/ 36 h 34"/>
              <a:gd name="T16" fmla="*/ 9 w 23"/>
              <a:gd name="T17" fmla="*/ 34 h 34"/>
              <a:gd name="T18" fmla="*/ 6 w 23"/>
              <a:gd name="T19" fmla="*/ 33 h 34"/>
              <a:gd name="T20" fmla="*/ 3 w 23"/>
              <a:gd name="T21" fmla="*/ 33 h 34"/>
              <a:gd name="T22" fmla="*/ 0 w 23"/>
              <a:gd name="T23" fmla="*/ 27 h 34"/>
              <a:gd name="T24" fmla="*/ 2 w 23"/>
              <a:gd name="T25" fmla="*/ 27 h 34"/>
              <a:gd name="T26" fmla="*/ 6 w 23"/>
              <a:gd name="T27" fmla="*/ 25 h 34"/>
              <a:gd name="T28" fmla="*/ 8 w 23"/>
              <a:gd name="T29" fmla="*/ 23 h 34"/>
              <a:gd name="T30" fmla="*/ 14 w 23"/>
              <a:gd name="T31" fmla="*/ 14 h 34"/>
              <a:gd name="T32" fmla="*/ 22 w 23"/>
              <a:gd name="T33" fmla="*/ 8 h 34"/>
              <a:gd name="T34" fmla="*/ 25 w 23"/>
              <a:gd name="T35" fmla="*/ 0 h 34"/>
              <a:gd name="T36" fmla="*/ 34 w 23"/>
              <a:gd name="T37" fmla="*/ 0 h 34"/>
              <a:gd name="T38" fmla="*/ 34 w 23"/>
              <a:gd name="T39" fmla="*/ 0 h 34"/>
              <a:gd name="T40" fmla="*/ 34 w 23"/>
              <a:gd name="T41" fmla="*/ 0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3"/>
              <a:gd name="T64" fmla="*/ 0 h 34"/>
              <a:gd name="T65" fmla="*/ 23 w 23"/>
              <a:gd name="T66" fmla="*/ 34 h 3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3" h="34">
                <a:moveTo>
                  <a:pt x="22" y="0"/>
                </a:moveTo>
                <a:cubicBezTo>
                  <a:pt x="22" y="11"/>
                  <a:pt x="23" y="23"/>
                  <a:pt x="22" y="34"/>
                </a:cubicBezTo>
                <a:cubicBezTo>
                  <a:pt x="22" y="32"/>
                  <a:pt x="22" y="30"/>
                  <a:pt x="20" y="30"/>
                </a:cubicBezTo>
                <a:cubicBezTo>
                  <a:pt x="21" y="29"/>
                  <a:pt x="19" y="29"/>
                  <a:pt x="18" y="28"/>
                </a:cubicBezTo>
                <a:cubicBezTo>
                  <a:pt x="18" y="27"/>
                  <a:pt x="17" y="26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6" y="24"/>
                  <a:pt x="16" y="24"/>
                </a:cubicBezTo>
                <a:cubicBezTo>
                  <a:pt x="14" y="24"/>
                  <a:pt x="12" y="23"/>
                  <a:pt x="10" y="23"/>
                </a:cubicBezTo>
                <a:cubicBezTo>
                  <a:pt x="8" y="23"/>
                  <a:pt x="8" y="24"/>
                  <a:pt x="6" y="22"/>
                </a:cubicBezTo>
                <a:cubicBezTo>
                  <a:pt x="5" y="22"/>
                  <a:pt x="5" y="21"/>
                  <a:pt x="4" y="21"/>
                </a:cubicBezTo>
                <a:cubicBezTo>
                  <a:pt x="3" y="21"/>
                  <a:pt x="3" y="21"/>
                  <a:pt x="2" y="21"/>
                </a:cubicBezTo>
                <a:cubicBezTo>
                  <a:pt x="0" y="20"/>
                  <a:pt x="0" y="19"/>
                  <a:pt x="0" y="17"/>
                </a:cubicBezTo>
                <a:cubicBezTo>
                  <a:pt x="0" y="17"/>
                  <a:pt x="0" y="17"/>
                  <a:pt x="1" y="17"/>
                </a:cubicBezTo>
                <a:cubicBezTo>
                  <a:pt x="2" y="17"/>
                  <a:pt x="3" y="17"/>
                  <a:pt x="4" y="16"/>
                </a:cubicBezTo>
                <a:cubicBezTo>
                  <a:pt x="5" y="16"/>
                  <a:pt x="4" y="14"/>
                  <a:pt x="5" y="15"/>
                </a:cubicBezTo>
                <a:cubicBezTo>
                  <a:pt x="7" y="16"/>
                  <a:pt x="8" y="10"/>
                  <a:pt x="9" y="9"/>
                </a:cubicBezTo>
                <a:cubicBezTo>
                  <a:pt x="10" y="8"/>
                  <a:pt x="13" y="7"/>
                  <a:pt x="14" y="5"/>
                </a:cubicBezTo>
                <a:cubicBezTo>
                  <a:pt x="15" y="4"/>
                  <a:pt x="17" y="2"/>
                  <a:pt x="16" y="0"/>
                </a:cubicBezTo>
                <a:cubicBezTo>
                  <a:pt x="18" y="0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9" name="Freeform 11112" descr="© INSCALE GmbH, 05.05.2010&#10;http://www.presentationload.com/">
            <a:extLst>
              <a:ext uri="{FF2B5EF4-FFF2-40B4-BE49-F238E27FC236}">
                <a16:creationId xmlns:a16="http://schemas.microsoft.com/office/drawing/2014/main" id="{EB592360-CD5F-594A-8C36-4DF68F14DFB1}"/>
              </a:ext>
            </a:extLst>
          </p:cNvPr>
          <p:cNvSpPr>
            <a:spLocks/>
          </p:cNvSpPr>
          <p:nvPr/>
        </p:nvSpPr>
        <p:spPr bwMode="auto">
          <a:xfrm>
            <a:off x="6189822" y="3978980"/>
            <a:ext cx="54567" cy="35304"/>
          </a:xfrm>
          <a:custGeom>
            <a:avLst/>
            <a:gdLst>
              <a:gd name="T0" fmla="*/ 11 w 27"/>
              <a:gd name="T1" fmla="*/ 0 h 18"/>
              <a:gd name="T2" fmla="*/ 20 w 27"/>
              <a:gd name="T3" fmla="*/ 0 h 18"/>
              <a:gd name="T4" fmla="*/ 40 w 27"/>
              <a:gd name="T5" fmla="*/ 0 h 18"/>
              <a:gd name="T6" fmla="*/ 37 w 27"/>
              <a:gd name="T7" fmla="*/ 8 h 18"/>
              <a:gd name="T8" fmla="*/ 30 w 27"/>
              <a:gd name="T9" fmla="*/ 14 h 18"/>
              <a:gd name="T10" fmla="*/ 23 w 27"/>
              <a:gd name="T11" fmla="*/ 23 h 18"/>
              <a:gd name="T12" fmla="*/ 22 w 27"/>
              <a:gd name="T13" fmla="*/ 25 h 18"/>
              <a:gd name="T14" fmla="*/ 17 w 27"/>
              <a:gd name="T15" fmla="*/ 26 h 18"/>
              <a:gd name="T16" fmla="*/ 9 w 27"/>
              <a:gd name="T17" fmla="*/ 26 h 18"/>
              <a:gd name="T18" fmla="*/ 8 w 27"/>
              <a:gd name="T19" fmla="*/ 25 h 18"/>
              <a:gd name="T20" fmla="*/ 5 w 27"/>
              <a:gd name="T21" fmla="*/ 25 h 18"/>
              <a:gd name="T22" fmla="*/ 5 w 27"/>
              <a:gd name="T23" fmla="*/ 25 h 18"/>
              <a:gd name="T24" fmla="*/ 0 w 27"/>
              <a:gd name="T25" fmla="*/ 19 h 18"/>
              <a:gd name="T26" fmla="*/ 3 w 27"/>
              <a:gd name="T27" fmla="*/ 14 h 18"/>
              <a:gd name="T28" fmla="*/ 8 w 27"/>
              <a:gd name="T29" fmla="*/ 6 h 18"/>
              <a:gd name="T30" fmla="*/ 11 w 27"/>
              <a:gd name="T31" fmla="*/ 0 h 18"/>
              <a:gd name="T32" fmla="*/ 11 w 27"/>
              <a:gd name="T33" fmla="*/ 0 h 18"/>
              <a:gd name="T34" fmla="*/ 11 w 27"/>
              <a:gd name="T35" fmla="*/ 0 h 1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7"/>
              <a:gd name="T55" fmla="*/ 0 h 18"/>
              <a:gd name="T56" fmla="*/ 27 w 27"/>
              <a:gd name="T57" fmla="*/ 18 h 1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7" h="18">
                <a:moveTo>
                  <a:pt x="7" y="0"/>
                </a:moveTo>
                <a:cubicBezTo>
                  <a:pt x="9" y="0"/>
                  <a:pt x="11" y="0"/>
                  <a:pt x="13" y="0"/>
                </a:cubicBezTo>
                <a:cubicBezTo>
                  <a:pt x="17" y="0"/>
                  <a:pt x="22" y="0"/>
                  <a:pt x="26" y="0"/>
                </a:cubicBezTo>
                <a:cubicBezTo>
                  <a:pt x="27" y="2"/>
                  <a:pt x="25" y="4"/>
                  <a:pt x="24" y="5"/>
                </a:cubicBezTo>
                <a:cubicBezTo>
                  <a:pt x="23" y="7"/>
                  <a:pt x="20" y="8"/>
                  <a:pt x="19" y="9"/>
                </a:cubicBezTo>
                <a:cubicBezTo>
                  <a:pt x="18" y="10"/>
                  <a:pt x="17" y="16"/>
                  <a:pt x="15" y="15"/>
                </a:cubicBezTo>
                <a:cubicBezTo>
                  <a:pt x="14" y="14"/>
                  <a:pt x="14" y="15"/>
                  <a:pt x="14" y="16"/>
                </a:cubicBezTo>
                <a:cubicBezTo>
                  <a:pt x="14" y="17"/>
                  <a:pt x="11" y="17"/>
                  <a:pt x="11" y="17"/>
                </a:cubicBezTo>
                <a:cubicBezTo>
                  <a:pt x="9" y="18"/>
                  <a:pt x="8" y="17"/>
                  <a:pt x="6" y="17"/>
                </a:cubicBezTo>
                <a:cubicBezTo>
                  <a:pt x="6" y="16"/>
                  <a:pt x="5" y="16"/>
                  <a:pt x="5" y="16"/>
                </a:cubicBezTo>
                <a:cubicBezTo>
                  <a:pt x="4" y="16"/>
                  <a:pt x="4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0" y="14"/>
                  <a:pt x="0" y="12"/>
                </a:cubicBezTo>
                <a:cubicBezTo>
                  <a:pt x="0" y="10"/>
                  <a:pt x="1" y="10"/>
                  <a:pt x="2" y="9"/>
                </a:cubicBezTo>
                <a:cubicBezTo>
                  <a:pt x="3" y="7"/>
                  <a:pt x="2" y="4"/>
                  <a:pt x="5" y="4"/>
                </a:cubicBezTo>
                <a:cubicBezTo>
                  <a:pt x="7" y="4"/>
                  <a:pt x="8" y="2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0" name="Freeform 11113" descr="© INSCALE GmbH, 05.05.2010&#10;http://www.presentationload.com/">
            <a:extLst>
              <a:ext uri="{FF2B5EF4-FFF2-40B4-BE49-F238E27FC236}">
                <a16:creationId xmlns:a16="http://schemas.microsoft.com/office/drawing/2014/main" id="{EB4D9B0A-EF0F-444B-B102-D9F05D739869}"/>
              </a:ext>
            </a:extLst>
          </p:cNvPr>
          <p:cNvSpPr>
            <a:spLocks/>
          </p:cNvSpPr>
          <p:nvPr/>
        </p:nvSpPr>
        <p:spPr bwMode="auto">
          <a:xfrm>
            <a:off x="5801358" y="3981502"/>
            <a:ext cx="11693" cy="7565"/>
          </a:xfrm>
          <a:custGeom>
            <a:avLst/>
            <a:gdLst>
              <a:gd name="T0" fmla="*/ 9 w 6"/>
              <a:gd name="T1" fmla="*/ 6 h 4"/>
              <a:gd name="T2" fmla="*/ 0 w 6"/>
              <a:gd name="T3" fmla="*/ 2 h 4"/>
              <a:gd name="T4" fmla="*/ 2 w 6"/>
              <a:gd name="T5" fmla="*/ 0 h 4"/>
              <a:gd name="T6" fmla="*/ 3 w 6"/>
              <a:gd name="T7" fmla="*/ 2 h 4"/>
              <a:gd name="T8" fmla="*/ 9 w 6"/>
              <a:gd name="T9" fmla="*/ 6 h 4"/>
              <a:gd name="T10" fmla="*/ 9 w 6"/>
              <a:gd name="T11" fmla="*/ 6 h 4"/>
              <a:gd name="T12" fmla="*/ 9 w 6"/>
              <a:gd name="T13" fmla="*/ 6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4"/>
              <a:gd name="T23" fmla="*/ 6 w 6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4">
                <a:moveTo>
                  <a:pt x="6" y="4"/>
                </a:moveTo>
                <a:cubicBezTo>
                  <a:pt x="4" y="3"/>
                  <a:pt x="2" y="2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1"/>
                  <a:pt x="2" y="1"/>
                  <a:pt x="2" y="1"/>
                </a:cubicBezTo>
                <a:cubicBezTo>
                  <a:pt x="3" y="2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1" name="Freeform 11114" descr="© INSCALE GmbH, 05.05.2010&#10;http://www.presentationload.com/">
            <a:extLst>
              <a:ext uri="{FF2B5EF4-FFF2-40B4-BE49-F238E27FC236}">
                <a16:creationId xmlns:a16="http://schemas.microsoft.com/office/drawing/2014/main" id="{48710013-1107-3F4A-BC9B-8FE6D9CBC375}"/>
              </a:ext>
            </a:extLst>
          </p:cNvPr>
          <p:cNvSpPr>
            <a:spLocks/>
          </p:cNvSpPr>
          <p:nvPr/>
        </p:nvSpPr>
        <p:spPr bwMode="auto">
          <a:xfrm>
            <a:off x="5989744" y="3985284"/>
            <a:ext cx="1299" cy="1261"/>
          </a:xfrm>
          <a:custGeom>
            <a:avLst/>
            <a:gdLst>
              <a:gd name="T0" fmla="*/ 1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0 h 1"/>
              <a:gd name="T8" fmla="*/ 0 w 1"/>
              <a:gd name="T9" fmla="*/ 1 h 1"/>
              <a:gd name="T10" fmla="*/ 1 w 1"/>
              <a:gd name="T11" fmla="*/ 1 h 1"/>
              <a:gd name="T12" fmla="*/ 1 w 1"/>
              <a:gd name="T13" fmla="*/ 1 h 1"/>
              <a:gd name="T14" fmla="*/ 1 w 1"/>
              <a:gd name="T15" fmla="*/ 1 h 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"/>
              <a:gd name="T25" fmla="*/ 0 h 1"/>
              <a:gd name="T26" fmla="*/ 1 w 1"/>
              <a:gd name="T27" fmla="*/ 1 h 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2" name="Freeform 11115" descr="© INSCALE GmbH, 05.05.2010&#10;http://www.presentationload.com/">
            <a:extLst>
              <a:ext uri="{FF2B5EF4-FFF2-40B4-BE49-F238E27FC236}">
                <a16:creationId xmlns:a16="http://schemas.microsoft.com/office/drawing/2014/main" id="{3B030DE7-A158-D047-BA16-AAE78A8D43A9}"/>
              </a:ext>
            </a:extLst>
          </p:cNvPr>
          <p:cNvSpPr>
            <a:spLocks/>
          </p:cNvSpPr>
          <p:nvPr/>
        </p:nvSpPr>
        <p:spPr bwMode="auto">
          <a:xfrm>
            <a:off x="5987145" y="3986544"/>
            <a:ext cx="2599" cy="0"/>
          </a:xfrm>
          <a:custGeom>
            <a:avLst/>
            <a:gdLst>
              <a:gd name="T0" fmla="*/ 2 w 1"/>
              <a:gd name="T1" fmla="*/ 0 w 1"/>
              <a:gd name="T2" fmla="*/ 0 w 1"/>
              <a:gd name="T3" fmla="*/ 2 w 1"/>
              <a:gd name="T4" fmla="*/ 2 w 1"/>
              <a:gd name="T5" fmla="*/ 2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3" name="Freeform 11116" descr="© INSCALE GmbH, 05.05.2010&#10;http://www.presentationload.com/">
            <a:extLst>
              <a:ext uri="{FF2B5EF4-FFF2-40B4-BE49-F238E27FC236}">
                <a16:creationId xmlns:a16="http://schemas.microsoft.com/office/drawing/2014/main" id="{AA99A68A-4CD8-6540-B0FD-D2B37BA31E94}"/>
              </a:ext>
            </a:extLst>
          </p:cNvPr>
          <p:cNvSpPr>
            <a:spLocks/>
          </p:cNvSpPr>
          <p:nvPr/>
        </p:nvSpPr>
        <p:spPr bwMode="auto">
          <a:xfrm>
            <a:off x="5983247" y="3986544"/>
            <a:ext cx="0" cy="2522"/>
          </a:xfrm>
          <a:custGeom>
            <a:avLst/>
            <a:gdLst>
              <a:gd name="T0" fmla="*/ 0 h 1"/>
              <a:gd name="T1" fmla="*/ 0 h 1"/>
              <a:gd name="T2" fmla="*/ 0 h 1"/>
              <a:gd name="T3" fmla="*/ 0 h 1"/>
              <a:gd name="T4" fmla="*/ 0 h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1"/>
              <a:gd name="T11" fmla="*/ 1 h 1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4" name="Oval 11117" descr="© INSCALE GmbH, 05.05.2010&#10;http://www.presentationload.com/">
            <a:extLst>
              <a:ext uri="{FF2B5EF4-FFF2-40B4-BE49-F238E27FC236}">
                <a16:creationId xmlns:a16="http://schemas.microsoft.com/office/drawing/2014/main" id="{E3FB3940-81A4-F846-B3F6-740225F3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3247" y="3989067"/>
            <a:ext cx="1299" cy="1261"/>
          </a:xfrm>
          <a:prstGeom prst="ellipse">
            <a:avLst/>
          </a:prstGeom>
          <a:solidFill>
            <a:srgbClr val="F1F2EA"/>
          </a:solidFill>
          <a:ln w="3175" algn="ctr">
            <a:solidFill>
              <a:srgbClr val="B2C42A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5" name="Freeform 11118" descr="© INSCALE GmbH, 05.05.2010&#10;http://www.presentationload.com/">
            <a:extLst>
              <a:ext uri="{FF2B5EF4-FFF2-40B4-BE49-F238E27FC236}">
                <a16:creationId xmlns:a16="http://schemas.microsoft.com/office/drawing/2014/main" id="{0E4CA61A-29A8-324B-8C4C-886EFDF62983}"/>
              </a:ext>
            </a:extLst>
          </p:cNvPr>
          <p:cNvSpPr>
            <a:spLocks/>
          </p:cNvSpPr>
          <p:nvPr/>
        </p:nvSpPr>
        <p:spPr bwMode="auto">
          <a:xfrm>
            <a:off x="5974153" y="3990327"/>
            <a:ext cx="2599" cy="2522"/>
          </a:xfrm>
          <a:custGeom>
            <a:avLst/>
            <a:gdLst>
              <a:gd name="T0" fmla="*/ 2 w 1"/>
              <a:gd name="T1" fmla="*/ 0 h 1"/>
              <a:gd name="T2" fmla="*/ 0 w 1"/>
              <a:gd name="T3" fmla="*/ 2 h 1"/>
              <a:gd name="T4" fmla="*/ 0 w 1"/>
              <a:gd name="T5" fmla="*/ 2 h 1"/>
              <a:gd name="T6" fmla="*/ 2 w 1"/>
              <a:gd name="T7" fmla="*/ 0 h 1"/>
              <a:gd name="T8" fmla="*/ 2 w 1"/>
              <a:gd name="T9" fmla="*/ 0 h 1"/>
              <a:gd name="T10" fmla="*/ 2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6" name="Freeform 11119" descr="© INSCALE GmbH, 05.05.2010&#10;http://www.presentationload.com/">
            <a:extLst>
              <a:ext uri="{FF2B5EF4-FFF2-40B4-BE49-F238E27FC236}">
                <a16:creationId xmlns:a16="http://schemas.microsoft.com/office/drawing/2014/main" id="{0E5B7516-60C3-7041-9D64-C60A8DCF2078}"/>
              </a:ext>
            </a:extLst>
          </p:cNvPr>
          <p:cNvSpPr>
            <a:spLocks/>
          </p:cNvSpPr>
          <p:nvPr/>
        </p:nvSpPr>
        <p:spPr bwMode="auto">
          <a:xfrm>
            <a:off x="5972854" y="3990327"/>
            <a:ext cx="1299" cy="2522"/>
          </a:xfrm>
          <a:custGeom>
            <a:avLst/>
            <a:gdLst>
              <a:gd name="T0" fmla="*/ 1 w 1"/>
              <a:gd name="T1" fmla="*/ 0 h 1"/>
              <a:gd name="T2" fmla="*/ 1 w 1"/>
              <a:gd name="T3" fmla="*/ 2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7" name="Freeform 11120" descr="© INSCALE GmbH, 05.05.2010&#10;http://www.presentationload.com/">
            <a:extLst>
              <a:ext uri="{FF2B5EF4-FFF2-40B4-BE49-F238E27FC236}">
                <a16:creationId xmlns:a16="http://schemas.microsoft.com/office/drawing/2014/main" id="{2040538B-0F9C-AD46-8BDB-B04815D923CB}"/>
              </a:ext>
            </a:extLst>
          </p:cNvPr>
          <p:cNvSpPr>
            <a:spLocks/>
          </p:cNvSpPr>
          <p:nvPr/>
        </p:nvSpPr>
        <p:spPr bwMode="auto">
          <a:xfrm>
            <a:off x="5974153" y="3992849"/>
            <a:ext cx="25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w 1"/>
              <a:gd name="T6" fmla="*/ 0 w 1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60000 65536"/>
              <a:gd name="T13" fmla="*/ 0 60000 65536"/>
              <a:gd name="T14" fmla="*/ 0 w 1"/>
              <a:gd name="T15" fmla="*/ 1 w 1"/>
            </a:gdLst>
            <a:ahLst/>
            <a:cxnLst>
              <a:cxn ang="T7">
                <a:pos x="T0" y="0"/>
              </a:cxn>
              <a:cxn ang="T8">
                <a:pos x="T1" y="0"/>
              </a:cxn>
              <a:cxn ang="T9">
                <a:pos x="T2" y="0"/>
              </a:cxn>
              <a:cxn ang="T10">
                <a:pos x="T3" y="0"/>
              </a:cxn>
              <a:cxn ang="T11">
                <a:pos x="T4" y="0"/>
              </a:cxn>
              <a:cxn ang="T12">
                <a:pos x="T5" y="0"/>
              </a:cxn>
              <a:cxn ang="T13">
                <a:pos x="T6" y="0"/>
              </a:cxn>
            </a:cxnLst>
            <a:rect l="T14" t="0" r="T15" b="0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8" name="Freeform 11121" descr="© INSCALE GmbH, 05.05.2010&#10;http://www.presentationload.com/">
            <a:extLst>
              <a:ext uri="{FF2B5EF4-FFF2-40B4-BE49-F238E27FC236}">
                <a16:creationId xmlns:a16="http://schemas.microsoft.com/office/drawing/2014/main" id="{3A48E922-31DA-8648-9B60-BFA7F0C7D902}"/>
              </a:ext>
            </a:extLst>
          </p:cNvPr>
          <p:cNvSpPr>
            <a:spLocks/>
          </p:cNvSpPr>
          <p:nvPr/>
        </p:nvSpPr>
        <p:spPr bwMode="auto">
          <a:xfrm>
            <a:off x="5819547" y="3992849"/>
            <a:ext cx="3898" cy="7565"/>
          </a:xfrm>
          <a:custGeom>
            <a:avLst/>
            <a:gdLst>
              <a:gd name="T0" fmla="*/ 0 w 2"/>
              <a:gd name="T1" fmla="*/ 0 h 4"/>
              <a:gd name="T2" fmla="*/ 0 w 2"/>
              <a:gd name="T3" fmla="*/ 0 h 4"/>
              <a:gd name="T4" fmla="*/ 3 w 2"/>
              <a:gd name="T5" fmla="*/ 6 h 4"/>
              <a:gd name="T6" fmla="*/ 0 w 2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4"/>
              <a:gd name="T14" fmla="*/ 2 w 2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2" y="2"/>
                  <a:pt x="2" y="4"/>
                </a:cubicBezTo>
                <a:cubicBezTo>
                  <a:pt x="1" y="3"/>
                  <a:pt x="0" y="2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9" name="Freeform 11122" descr="© INSCALE GmbH, 05.05.2010&#10;http://www.presentationload.com/">
            <a:extLst>
              <a:ext uri="{FF2B5EF4-FFF2-40B4-BE49-F238E27FC236}">
                <a16:creationId xmlns:a16="http://schemas.microsoft.com/office/drawing/2014/main" id="{31B396BA-D5EF-3D4F-8F60-8D3D1ADC0CB5}"/>
              </a:ext>
            </a:extLst>
          </p:cNvPr>
          <p:cNvSpPr>
            <a:spLocks/>
          </p:cNvSpPr>
          <p:nvPr/>
        </p:nvSpPr>
        <p:spPr bwMode="auto">
          <a:xfrm>
            <a:off x="5971555" y="3992848"/>
            <a:ext cx="2599" cy="6305"/>
          </a:xfrm>
          <a:custGeom>
            <a:avLst/>
            <a:gdLst>
              <a:gd name="T0" fmla="*/ 1 w 2"/>
              <a:gd name="T1" fmla="*/ 2 h 3"/>
              <a:gd name="T2" fmla="*/ 1 w 2"/>
              <a:gd name="T3" fmla="*/ 3 h 3"/>
              <a:gd name="T4" fmla="*/ 0 w 2"/>
              <a:gd name="T5" fmla="*/ 5 h 3"/>
              <a:gd name="T6" fmla="*/ 1 w 2"/>
              <a:gd name="T7" fmla="*/ 0 h 3"/>
              <a:gd name="T8" fmla="*/ 2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3"/>
              <a:gd name="T26" fmla="*/ 2 w 2"/>
              <a:gd name="T27" fmla="*/ 3 h 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3">
                <a:moveTo>
                  <a:pt x="1" y="1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3"/>
                </a:cubicBezTo>
                <a:cubicBezTo>
                  <a:pt x="0" y="2"/>
                  <a:pt x="0" y="1"/>
                  <a:pt x="1" y="0"/>
                </a:cubicBezTo>
                <a:cubicBezTo>
                  <a:pt x="1" y="0"/>
                  <a:pt x="1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0" name="Freeform 11123" descr="© INSCALE GmbH, 05.05.2010&#10;http://www.presentationload.com/">
            <a:extLst>
              <a:ext uri="{FF2B5EF4-FFF2-40B4-BE49-F238E27FC236}">
                <a16:creationId xmlns:a16="http://schemas.microsoft.com/office/drawing/2014/main" id="{A8656844-87BB-8F44-9383-EF0CA25613A4}"/>
              </a:ext>
            </a:extLst>
          </p:cNvPr>
          <p:cNvSpPr>
            <a:spLocks/>
          </p:cNvSpPr>
          <p:nvPr/>
        </p:nvSpPr>
        <p:spPr bwMode="auto">
          <a:xfrm>
            <a:off x="5866319" y="3999153"/>
            <a:ext cx="107835" cy="50434"/>
          </a:xfrm>
          <a:custGeom>
            <a:avLst/>
            <a:gdLst>
              <a:gd name="T0" fmla="*/ 63 w 54"/>
              <a:gd name="T1" fmla="*/ 0 h 26"/>
              <a:gd name="T2" fmla="*/ 63 w 54"/>
              <a:gd name="T3" fmla="*/ 2 h 26"/>
              <a:gd name="T4" fmla="*/ 65 w 54"/>
              <a:gd name="T5" fmla="*/ 5 h 26"/>
              <a:gd name="T6" fmla="*/ 66 w 54"/>
              <a:gd name="T7" fmla="*/ 3 h 26"/>
              <a:gd name="T8" fmla="*/ 66 w 54"/>
              <a:gd name="T9" fmla="*/ 3 h 26"/>
              <a:gd name="T10" fmla="*/ 71 w 54"/>
              <a:gd name="T11" fmla="*/ 5 h 26"/>
              <a:gd name="T12" fmla="*/ 72 w 54"/>
              <a:gd name="T13" fmla="*/ 5 h 26"/>
              <a:gd name="T14" fmla="*/ 72 w 54"/>
              <a:gd name="T15" fmla="*/ 6 h 26"/>
              <a:gd name="T16" fmla="*/ 74 w 54"/>
              <a:gd name="T17" fmla="*/ 6 h 26"/>
              <a:gd name="T18" fmla="*/ 78 w 54"/>
              <a:gd name="T19" fmla="*/ 8 h 26"/>
              <a:gd name="T20" fmla="*/ 81 w 54"/>
              <a:gd name="T21" fmla="*/ 8 h 26"/>
              <a:gd name="T22" fmla="*/ 80 w 54"/>
              <a:gd name="T23" fmla="*/ 14 h 26"/>
              <a:gd name="T24" fmla="*/ 80 w 54"/>
              <a:gd name="T25" fmla="*/ 14 h 26"/>
              <a:gd name="T26" fmla="*/ 80 w 54"/>
              <a:gd name="T27" fmla="*/ 14 h 26"/>
              <a:gd name="T28" fmla="*/ 74 w 54"/>
              <a:gd name="T29" fmla="*/ 12 h 26"/>
              <a:gd name="T30" fmla="*/ 80 w 54"/>
              <a:gd name="T31" fmla="*/ 14 h 26"/>
              <a:gd name="T32" fmla="*/ 78 w 54"/>
              <a:gd name="T33" fmla="*/ 12 h 26"/>
              <a:gd name="T34" fmla="*/ 68 w 54"/>
              <a:gd name="T35" fmla="*/ 12 h 26"/>
              <a:gd name="T36" fmla="*/ 66 w 54"/>
              <a:gd name="T37" fmla="*/ 12 h 26"/>
              <a:gd name="T38" fmla="*/ 55 w 54"/>
              <a:gd name="T39" fmla="*/ 18 h 26"/>
              <a:gd name="T40" fmla="*/ 46 w 54"/>
              <a:gd name="T41" fmla="*/ 25 h 26"/>
              <a:gd name="T42" fmla="*/ 35 w 54"/>
              <a:gd name="T43" fmla="*/ 32 h 26"/>
              <a:gd name="T44" fmla="*/ 29 w 54"/>
              <a:gd name="T45" fmla="*/ 35 h 26"/>
              <a:gd name="T46" fmla="*/ 28 w 54"/>
              <a:gd name="T47" fmla="*/ 35 h 26"/>
              <a:gd name="T48" fmla="*/ 28 w 54"/>
              <a:gd name="T49" fmla="*/ 34 h 26"/>
              <a:gd name="T50" fmla="*/ 32 w 54"/>
              <a:gd name="T51" fmla="*/ 29 h 26"/>
              <a:gd name="T52" fmla="*/ 34 w 54"/>
              <a:gd name="T53" fmla="*/ 25 h 26"/>
              <a:gd name="T54" fmla="*/ 32 w 54"/>
              <a:gd name="T55" fmla="*/ 26 h 26"/>
              <a:gd name="T56" fmla="*/ 31 w 54"/>
              <a:gd name="T57" fmla="*/ 25 h 26"/>
              <a:gd name="T58" fmla="*/ 29 w 54"/>
              <a:gd name="T59" fmla="*/ 28 h 26"/>
              <a:gd name="T60" fmla="*/ 25 w 54"/>
              <a:gd name="T61" fmla="*/ 26 h 26"/>
              <a:gd name="T62" fmla="*/ 26 w 54"/>
              <a:gd name="T63" fmla="*/ 28 h 26"/>
              <a:gd name="T64" fmla="*/ 25 w 54"/>
              <a:gd name="T65" fmla="*/ 34 h 26"/>
              <a:gd name="T66" fmla="*/ 23 w 54"/>
              <a:gd name="T67" fmla="*/ 32 h 26"/>
              <a:gd name="T68" fmla="*/ 22 w 54"/>
              <a:gd name="T69" fmla="*/ 31 h 26"/>
              <a:gd name="T70" fmla="*/ 22 w 54"/>
              <a:gd name="T71" fmla="*/ 34 h 26"/>
              <a:gd name="T72" fmla="*/ 20 w 54"/>
              <a:gd name="T73" fmla="*/ 32 h 26"/>
              <a:gd name="T74" fmla="*/ 22 w 54"/>
              <a:gd name="T75" fmla="*/ 35 h 26"/>
              <a:gd name="T76" fmla="*/ 18 w 54"/>
              <a:gd name="T77" fmla="*/ 37 h 26"/>
              <a:gd name="T78" fmla="*/ 11 w 54"/>
              <a:gd name="T79" fmla="*/ 37 h 26"/>
              <a:gd name="T80" fmla="*/ 0 w 54"/>
              <a:gd name="T81" fmla="*/ 40 h 26"/>
              <a:gd name="T82" fmla="*/ 9 w 54"/>
              <a:gd name="T83" fmla="*/ 29 h 26"/>
              <a:gd name="T84" fmla="*/ 14 w 54"/>
              <a:gd name="T85" fmla="*/ 28 h 26"/>
              <a:gd name="T86" fmla="*/ 15 w 54"/>
              <a:gd name="T87" fmla="*/ 29 h 26"/>
              <a:gd name="T88" fmla="*/ 18 w 54"/>
              <a:gd name="T89" fmla="*/ 25 h 26"/>
              <a:gd name="T90" fmla="*/ 17 w 54"/>
              <a:gd name="T91" fmla="*/ 22 h 26"/>
              <a:gd name="T92" fmla="*/ 18 w 54"/>
              <a:gd name="T93" fmla="*/ 15 h 26"/>
              <a:gd name="T94" fmla="*/ 18 w 54"/>
              <a:gd name="T95" fmla="*/ 9 h 26"/>
              <a:gd name="T96" fmla="*/ 18 w 54"/>
              <a:gd name="T97" fmla="*/ 0 h 26"/>
              <a:gd name="T98" fmla="*/ 63 w 54"/>
              <a:gd name="T99" fmla="*/ 0 h 26"/>
              <a:gd name="T100" fmla="*/ 63 w 54"/>
              <a:gd name="T101" fmla="*/ 0 h 26"/>
              <a:gd name="T102" fmla="*/ 63 w 54"/>
              <a:gd name="T103" fmla="*/ 0 h 2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"/>
              <a:gd name="T157" fmla="*/ 0 h 26"/>
              <a:gd name="T158" fmla="*/ 54 w 54"/>
              <a:gd name="T159" fmla="*/ 26 h 2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" h="26">
                <a:moveTo>
                  <a:pt x="41" y="0"/>
                </a:moveTo>
                <a:cubicBezTo>
                  <a:pt x="40" y="1"/>
                  <a:pt x="41" y="1"/>
                  <a:pt x="41" y="1"/>
                </a:cubicBezTo>
                <a:cubicBezTo>
                  <a:pt x="42" y="1"/>
                  <a:pt x="42" y="2"/>
                  <a:pt x="42" y="3"/>
                </a:cubicBezTo>
                <a:cubicBezTo>
                  <a:pt x="43" y="3"/>
                  <a:pt x="43" y="2"/>
                  <a:pt x="43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5" y="1"/>
                  <a:pt x="46" y="1"/>
                  <a:pt x="46" y="3"/>
                </a:cubicBezTo>
                <a:cubicBezTo>
                  <a:pt x="46" y="3"/>
                  <a:pt x="47" y="3"/>
                  <a:pt x="47" y="3"/>
                </a:cubicBezTo>
                <a:cubicBezTo>
                  <a:pt x="47" y="3"/>
                  <a:pt x="47" y="4"/>
                  <a:pt x="47" y="4"/>
                </a:cubicBezTo>
                <a:cubicBezTo>
                  <a:pt x="48" y="5"/>
                  <a:pt x="48" y="4"/>
                  <a:pt x="48" y="4"/>
                </a:cubicBezTo>
                <a:cubicBezTo>
                  <a:pt x="49" y="4"/>
                  <a:pt x="50" y="4"/>
                  <a:pt x="51" y="5"/>
                </a:cubicBezTo>
                <a:cubicBezTo>
                  <a:pt x="52" y="5"/>
                  <a:pt x="52" y="5"/>
                  <a:pt x="53" y="5"/>
                </a:cubicBezTo>
                <a:cubicBezTo>
                  <a:pt x="54" y="6"/>
                  <a:pt x="54" y="9"/>
                  <a:pt x="52" y="9"/>
                </a:cubicBezTo>
                <a:cubicBezTo>
                  <a:pt x="52" y="9"/>
                  <a:pt x="52" y="9"/>
                  <a:pt x="52" y="9"/>
                </a:cubicBezTo>
                <a:cubicBezTo>
                  <a:pt x="52" y="9"/>
                  <a:pt x="52" y="9"/>
                  <a:pt x="52" y="9"/>
                </a:cubicBezTo>
                <a:cubicBezTo>
                  <a:pt x="51" y="10"/>
                  <a:pt x="48" y="9"/>
                  <a:pt x="48" y="8"/>
                </a:cubicBezTo>
                <a:cubicBezTo>
                  <a:pt x="49" y="9"/>
                  <a:pt x="51" y="10"/>
                  <a:pt x="52" y="9"/>
                </a:cubicBezTo>
                <a:cubicBezTo>
                  <a:pt x="51" y="8"/>
                  <a:pt x="51" y="8"/>
                  <a:pt x="51" y="8"/>
                </a:cubicBezTo>
                <a:cubicBezTo>
                  <a:pt x="49" y="7"/>
                  <a:pt x="46" y="6"/>
                  <a:pt x="44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1" y="8"/>
                  <a:pt x="38" y="10"/>
                  <a:pt x="36" y="12"/>
                </a:cubicBezTo>
                <a:cubicBezTo>
                  <a:pt x="34" y="14"/>
                  <a:pt x="32" y="15"/>
                  <a:pt x="30" y="16"/>
                </a:cubicBezTo>
                <a:cubicBezTo>
                  <a:pt x="27" y="18"/>
                  <a:pt x="25" y="20"/>
                  <a:pt x="23" y="21"/>
                </a:cubicBezTo>
                <a:cubicBezTo>
                  <a:pt x="21" y="21"/>
                  <a:pt x="20" y="23"/>
                  <a:pt x="19" y="23"/>
                </a:cubicBezTo>
                <a:cubicBezTo>
                  <a:pt x="19" y="23"/>
                  <a:pt x="19" y="22"/>
                  <a:pt x="18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19" y="22"/>
                  <a:pt x="20" y="20"/>
                  <a:pt x="21" y="19"/>
                </a:cubicBezTo>
                <a:cubicBezTo>
                  <a:pt x="21" y="18"/>
                  <a:pt x="23" y="18"/>
                  <a:pt x="22" y="16"/>
                </a:cubicBezTo>
                <a:cubicBezTo>
                  <a:pt x="22" y="17"/>
                  <a:pt x="21" y="17"/>
                  <a:pt x="21" y="17"/>
                </a:cubicBezTo>
                <a:cubicBezTo>
                  <a:pt x="21" y="17"/>
                  <a:pt x="20" y="16"/>
                  <a:pt x="20" y="16"/>
                </a:cubicBezTo>
                <a:cubicBezTo>
                  <a:pt x="21" y="17"/>
                  <a:pt x="20" y="18"/>
                  <a:pt x="19" y="18"/>
                </a:cubicBezTo>
                <a:cubicBezTo>
                  <a:pt x="18" y="18"/>
                  <a:pt x="17" y="18"/>
                  <a:pt x="16" y="17"/>
                </a:cubicBezTo>
                <a:cubicBezTo>
                  <a:pt x="16" y="18"/>
                  <a:pt x="16" y="18"/>
                  <a:pt x="17" y="18"/>
                </a:cubicBezTo>
                <a:cubicBezTo>
                  <a:pt x="18" y="19"/>
                  <a:pt x="16" y="20"/>
                  <a:pt x="16" y="22"/>
                </a:cubicBezTo>
                <a:cubicBezTo>
                  <a:pt x="16" y="21"/>
                  <a:pt x="16" y="21"/>
                  <a:pt x="15" y="21"/>
                </a:cubicBezTo>
                <a:cubicBezTo>
                  <a:pt x="15" y="21"/>
                  <a:pt x="15" y="21"/>
                  <a:pt x="14" y="20"/>
                </a:cubicBezTo>
                <a:cubicBezTo>
                  <a:pt x="14" y="21"/>
                  <a:pt x="14" y="22"/>
                  <a:pt x="14" y="22"/>
                </a:cubicBezTo>
                <a:cubicBezTo>
                  <a:pt x="14" y="22"/>
                  <a:pt x="14" y="21"/>
                  <a:pt x="13" y="21"/>
                </a:cubicBezTo>
                <a:cubicBezTo>
                  <a:pt x="14" y="22"/>
                  <a:pt x="14" y="23"/>
                  <a:pt x="14" y="23"/>
                </a:cubicBezTo>
                <a:cubicBezTo>
                  <a:pt x="14" y="24"/>
                  <a:pt x="13" y="24"/>
                  <a:pt x="12" y="24"/>
                </a:cubicBezTo>
                <a:cubicBezTo>
                  <a:pt x="10" y="24"/>
                  <a:pt x="9" y="23"/>
                  <a:pt x="7" y="24"/>
                </a:cubicBezTo>
                <a:cubicBezTo>
                  <a:pt x="4" y="24"/>
                  <a:pt x="2" y="25"/>
                  <a:pt x="0" y="26"/>
                </a:cubicBezTo>
                <a:cubicBezTo>
                  <a:pt x="1" y="23"/>
                  <a:pt x="4" y="21"/>
                  <a:pt x="6" y="19"/>
                </a:cubicBezTo>
                <a:cubicBezTo>
                  <a:pt x="7" y="18"/>
                  <a:pt x="8" y="21"/>
                  <a:pt x="9" y="18"/>
                </a:cubicBezTo>
                <a:cubicBezTo>
                  <a:pt x="9" y="19"/>
                  <a:pt x="10" y="19"/>
                  <a:pt x="10" y="19"/>
                </a:cubicBezTo>
                <a:cubicBezTo>
                  <a:pt x="10" y="18"/>
                  <a:pt x="12" y="17"/>
                  <a:pt x="12" y="16"/>
                </a:cubicBezTo>
                <a:cubicBezTo>
                  <a:pt x="12" y="15"/>
                  <a:pt x="11" y="15"/>
                  <a:pt x="11" y="14"/>
                </a:cubicBezTo>
                <a:cubicBezTo>
                  <a:pt x="11" y="12"/>
                  <a:pt x="12" y="12"/>
                  <a:pt x="12" y="10"/>
                </a:cubicBezTo>
                <a:cubicBezTo>
                  <a:pt x="12" y="9"/>
                  <a:pt x="12" y="7"/>
                  <a:pt x="12" y="6"/>
                </a:cubicBezTo>
                <a:cubicBezTo>
                  <a:pt x="12" y="3"/>
                  <a:pt x="12" y="2"/>
                  <a:pt x="12" y="0"/>
                </a:cubicBezTo>
                <a:cubicBezTo>
                  <a:pt x="22" y="0"/>
                  <a:pt x="3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1" name="Freeform 11124" descr="© INSCALE GmbH, 05.05.2010&#10;http://www.presentationload.com/">
            <a:extLst>
              <a:ext uri="{FF2B5EF4-FFF2-40B4-BE49-F238E27FC236}">
                <a16:creationId xmlns:a16="http://schemas.microsoft.com/office/drawing/2014/main" id="{68439968-457E-A742-B909-FDE088B7C5D5}"/>
              </a:ext>
            </a:extLst>
          </p:cNvPr>
          <p:cNvSpPr>
            <a:spLocks/>
          </p:cNvSpPr>
          <p:nvPr/>
        </p:nvSpPr>
        <p:spPr bwMode="auto">
          <a:xfrm>
            <a:off x="6036515" y="4002935"/>
            <a:ext cx="0" cy="2522"/>
          </a:xfrm>
          <a:custGeom>
            <a:avLst/>
            <a:gdLst>
              <a:gd name="T0" fmla="*/ 0 h 1"/>
              <a:gd name="T1" fmla="*/ 2 h 1"/>
              <a:gd name="T2" fmla="*/ 0 h 1"/>
              <a:gd name="T3" fmla="*/ 0 h 1"/>
              <a:gd name="T4" fmla="*/ 0 h 1"/>
              <a:gd name="T5" fmla="*/ 0 h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h 1"/>
              <a:gd name="T13" fmla="*/ 1 h 1"/>
            </a:gdLst>
            <a:ahLst/>
            <a:cxnLst>
              <a:cxn ang="T6">
                <a:pos x="0" y="T0"/>
              </a:cxn>
              <a:cxn ang="T7">
                <a:pos x="0" y="T1"/>
              </a:cxn>
              <a:cxn ang="T8">
                <a:pos x="0" y="T2"/>
              </a:cxn>
              <a:cxn ang="T9">
                <a:pos x="0" y="T3"/>
              </a:cxn>
              <a:cxn ang="T10">
                <a:pos x="0" y="T4"/>
              </a:cxn>
              <a:cxn ang="T11">
                <a:pos x="0" y="T5"/>
              </a:cxn>
            </a:cxnLst>
            <a:rect l="0" t="T12" r="0" b="T13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2" name="Freeform 11125" descr="© INSCALE GmbH, 05.05.2010&#10;http://www.presentationload.com/">
            <a:extLst>
              <a:ext uri="{FF2B5EF4-FFF2-40B4-BE49-F238E27FC236}">
                <a16:creationId xmlns:a16="http://schemas.microsoft.com/office/drawing/2014/main" id="{04795707-24A3-B041-BA1E-6EA59A282207}"/>
              </a:ext>
            </a:extLst>
          </p:cNvPr>
          <p:cNvSpPr>
            <a:spLocks/>
          </p:cNvSpPr>
          <p:nvPr/>
        </p:nvSpPr>
        <p:spPr bwMode="auto">
          <a:xfrm>
            <a:off x="6036516" y="4005457"/>
            <a:ext cx="2599" cy="0"/>
          </a:xfrm>
          <a:custGeom>
            <a:avLst/>
            <a:gdLst>
              <a:gd name="T0" fmla="*/ 2 w 1"/>
              <a:gd name="T1" fmla="*/ 0 w 1"/>
              <a:gd name="T2" fmla="*/ 2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3" name="Freeform 11126" descr="© INSCALE GmbH, 05.05.2010&#10;http://www.presentationload.com/">
            <a:extLst>
              <a:ext uri="{FF2B5EF4-FFF2-40B4-BE49-F238E27FC236}">
                <a16:creationId xmlns:a16="http://schemas.microsoft.com/office/drawing/2014/main" id="{2EBE11A7-1AEA-BA43-BE69-7AA6ED7C8DFF}"/>
              </a:ext>
            </a:extLst>
          </p:cNvPr>
          <p:cNvSpPr>
            <a:spLocks/>
          </p:cNvSpPr>
          <p:nvPr/>
        </p:nvSpPr>
        <p:spPr bwMode="auto">
          <a:xfrm>
            <a:off x="6180728" y="4010501"/>
            <a:ext cx="76654" cy="81955"/>
          </a:xfrm>
          <a:custGeom>
            <a:avLst/>
            <a:gdLst>
              <a:gd name="T0" fmla="*/ 23 w 38"/>
              <a:gd name="T1" fmla="*/ 2 h 42"/>
              <a:gd name="T2" fmla="*/ 26 w 38"/>
              <a:gd name="T3" fmla="*/ 8 h 42"/>
              <a:gd name="T4" fmla="*/ 30 w 38"/>
              <a:gd name="T5" fmla="*/ 8 h 42"/>
              <a:gd name="T6" fmla="*/ 33 w 38"/>
              <a:gd name="T7" fmla="*/ 9 h 42"/>
              <a:gd name="T8" fmla="*/ 39 w 38"/>
              <a:gd name="T9" fmla="*/ 11 h 42"/>
              <a:gd name="T10" fmla="*/ 48 w 38"/>
              <a:gd name="T11" fmla="*/ 12 h 42"/>
              <a:gd name="T12" fmla="*/ 50 w 38"/>
              <a:gd name="T13" fmla="*/ 14 h 42"/>
              <a:gd name="T14" fmla="*/ 50 w 38"/>
              <a:gd name="T15" fmla="*/ 14 h 42"/>
              <a:gd name="T16" fmla="*/ 51 w 38"/>
              <a:gd name="T17" fmla="*/ 19 h 42"/>
              <a:gd name="T18" fmla="*/ 54 w 38"/>
              <a:gd name="T19" fmla="*/ 22 h 42"/>
              <a:gd name="T20" fmla="*/ 57 w 38"/>
              <a:gd name="T21" fmla="*/ 42 h 42"/>
              <a:gd name="T22" fmla="*/ 57 w 38"/>
              <a:gd name="T23" fmla="*/ 57 h 42"/>
              <a:gd name="T24" fmla="*/ 53 w 38"/>
              <a:gd name="T25" fmla="*/ 63 h 42"/>
              <a:gd name="T26" fmla="*/ 47 w 38"/>
              <a:gd name="T27" fmla="*/ 63 h 42"/>
              <a:gd name="T28" fmla="*/ 42 w 38"/>
              <a:gd name="T29" fmla="*/ 63 h 42"/>
              <a:gd name="T30" fmla="*/ 43 w 38"/>
              <a:gd name="T31" fmla="*/ 60 h 42"/>
              <a:gd name="T32" fmla="*/ 34 w 38"/>
              <a:gd name="T33" fmla="*/ 56 h 42"/>
              <a:gd name="T34" fmla="*/ 16 w 38"/>
              <a:gd name="T35" fmla="*/ 56 h 42"/>
              <a:gd name="T36" fmla="*/ 12 w 38"/>
              <a:gd name="T37" fmla="*/ 57 h 42"/>
              <a:gd name="T38" fmla="*/ 9 w 38"/>
              <a:gd name="T39" fmla="*/ 57 h 42"/>
              <a:gd name="T40" fmla="*/ 9 w 38"/>
              <a:gd name="T41" fmla="*/ 50 h 42"/>
              <a:gd name="T42" fmla="*/ 0 w 38"/>
              <a:gd name="T43" fmla="*/ 50 h 42"/>
              <a:gd name="T44" fmla="*/ 0 w 38"/>
              <a:gd name="T45" fmla="*/ 14 h 42"/>
              <a:gd name="T46" fmla="*/ 3 w 38"/>
              <a:gd name="T47" fmla="*/ 11 h 42"/>
              <a:gd name="T48" fmla="*/ 3 w 38"/>
              <a:gd name="T49" fmla="*/ 11 h 42"/>
              <a:gd name="T50" fmla="*/ 8 w 38"/>
              <a:gd name="T51" fmla="*/ 5 h 42"/>
              <a:gd name="T52" fmla="*/ 12 w 38"/>
              <a:gd name="T53" fmla="*/ 0 h 42"/>
              <a:gd name="T54" fmla="*/ 16 w 38"/>
              <a:gd name="T55" fmla="*/ 0 h 42"/>
              <a:gd name="T56" fmla="*/ 17 w 38"/>
              <a:gd name="T57" fmla="*/ 2 h 42"/>
              <a:gd name="T58" fmla="*/ 23 w 38"/>
              <a:gd name="T59" fmla="*/ 2 h 42"/>
              <a:gd name="T60" fmla="*/ 23 w 38"/>
              <a:gd name="T61" fmla="*/ 2 h 42"/>
              <a:gd name="T62" fmla="*/ 23 w 38"/>
              <a:gd name="T63" fmla="*/ 2 h 4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"/>
              <a:gd name="T97" fmla="*/ 0 h 42"/>
              <a:gd name="T98" fmla="*/ 38 w 38"/>
              <a:gd name="T99" fmla="*/ 42 h 4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" h="42">
                <a:moveTo>
                  <a:pt x="15" y="1"/>
                </a:moveTo>
                <a:cubicBezTo>
                  <a:pt x="15" y="3"/>
                  <a:pt x="15" y="4"/>
                  <a:pt x="17" y="5"/>
                </a:cubicBezTo>
                <a:cubicBezTo>
                  <a:pt x="18" y="5"/>
                  <a:pt x="18" y="5"/>
                  <a:pt x="19" y="5"/>
                </a:cubicBezTo>
                <a:cubicBezTo>
                  <a:pt x="20" y="5"/>
                  <a:pt x="20" y="5"/>
                  <a:pt x="21" y="6"/>
                </a:cubicBezTo>
                <a:cubicBezTo>
                  <a:pt x="23" y="7"/>
                  <a:pt x="23" y="7"/>
                  <a:pt x="25" y="7"/>
                </a:cubicBezTo>
                <a:cubicBezTo>
                  <a:pt x="27" y="7"/>
                  <a:pt x="29" y="8"/>
                  <a:pt x="31" y="8"/>
                </a:cubicBezTo>
                <a:cubicBezTo>
                  <a:pt x="31" y="8"/>
                  <a:pt x="32" y="8"/>
                  <a:pt x="32" y="9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10"/>
                  <a:pt x="33" y="11"/>
                  <a:pt x="33" y="12"/>
                </a:cubicBezTo>
                <a:cubicBezTo>
                  <a:pt x="34" y="13"/>
                  <a:pt x="36" y="13"/>
                  <a:pt x="35" y="14"/>
                </a:cubicBezTo>
                <a:cubicBezTo>
                  <a:pt x="38" y="14"/>
                  <a:pt x="37" y="24"/>
                  <a:pt x="37" y="27"/>
                </a:cubicBezTo>
                <a:cubicBezTo>
                  <a:pt x="37" y="30"/>
                  <a:pt x="37" y="34"/>
                  <a:pt x="37" y="37"/>
                </a:cubicBezTo>
                <a:cubicBezTo>
                  <a:pt x="37" y="40"/>
                  <a:pt x="36" y="40"/>
                  <a:pt x="34" y="41"/>
                </a:cubicBezTo>
                <a:cubicBezTo>
                  <a:pt x="34" y="39"/>
                  <a:pt x="31" y="41"/>
                  <a:pt x="30" y="41"/>
                </a:cubicBezTo>
                <a:cubicBezTo>
                  <a:pt x="29" y="41"/>
                  <a:pt x="28" y="42"/>
                  <a:pt x="27" y="41"/>
                </a:cubicBezTo>
                <a:cubicBezTo>
                  <a:pt x="27" y="39"/>
                  <a:pt x="27" y="39"/>
                  <a:pt x="28" y="39"/>
                </a:cubicBezTo>
                <a:cubicBezTo>
                  <a:pt x="27" y="36"/>
                  <a:pt x="25" y="36"/>
                  <a:pt x="22" y="36"/>
                </a:cubicBezTo>
                <a:cubicBezTo>
                  <a:pt x="18" y="36"/>
                  <a:pt x="14" y="36"/>
                  <a:pt x="10" y="36"/>
                </a:cubicBezTo>
                <a:cubicBezTo>
                  <a:pt x="10" y="37"/>
                  <a:pt x="9" y="37"/>
                  <a:pt x="8" y="37"/>
                </a:cubicBezTo>
                <a:cubicBezTo>
                  <a:pt x="8" y="37"/>
                  <a:pt x="7" y="37"/>
                  <a:pt x="6" y="37"/>
                </a:cubicBezTo>
                <a:cubicBezTo>
                  <a:pt x="6" y="36"/>
                  <a:pt x="6" y="32"/>
                  <a:pt x="6" y="32"/>
                </a:cubicBezTo>
                <a:cubicBezTo>
                  <a:pt x="4" y="32"/>
                  <a:pt x="2" y="32"/>
                  <a:pt x="0" y="32"/>
                </a:cubicBezTo>
                <a:cubicBezTo>
                  <a:pt x="0" y="24"/>
                  <a:pt x="0" y="17"/>
                  <a:pt x="0" y="9"/>
                </a:cubicBezTo>
                <a:cubicBezTo>
                  <a:pt x="1" y="9"/>
                  <a:pt x="2" y="9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4" y="7"/>
                  <a:pt x="5" y="4"/>
                  <a:pt x="5" y="3"/>
                </a:cubicBezTo>
                <a:cubicBezTo>
                  <a:pt x="5" y="1"/>
                  <a:pt x="7" y="1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12" y="1"/>
                  <a:pt x="14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4" name="Freeform 11127" descr="© INSCALE GmbH, 05.05.2010&#10;http://www.presentationload.com/">
            <a:extLst>
              <a:ext uri="{FF2B5EF4-FFF2-40B4-BE49-F238E27FC236}">
                <a16:creationId xmlns:a16="http://schemas.microsoft.com/office/drawing/2014/main" id="{74337681-D743-CC45-9C34-6C5B32DA72A4}"/>
              </a:ext>
            </a:extLst>
          </p:cNvPr>
          <p:cNvSpPr>
            <a:spLocks/>
          </p:cNvSpPr>
          <p:nvPr/>
        </p:nvSpPr>
        <p:spPr bwMode="auto">
          <a:xfrm>
            <a:off x="6140452" y="4010501"/>
            <a:ext cx="42874" cy="59260"/>
          </a:xfrm>
          <a:custGeom>
            <a:avLst/>
            <a:gdLst>
              <a:gd name="T0" fmla="*/ 17 w 21"/>
              <a:gd name="T1" fmla="*/ 2 h 30"/>
              <a:gd name="T2" fmla="*/ 22 w 21"/>
              <a:gd name="T3" fmla="*/ 8 h 30"/>
              <a:gd name="T4" fmla="*/ 27 w 21"/>
              <a:gd name="T5" fmla="*/ 13 h 30"/>
              <a:gd name="T6" fmla="*/ 30 w 21"/>
              <a:gd name="T7" fmla="*/ 14 h 30"/>
              <a:gd name="T8" fmla="*/ 31 w 21"/>
              <a:gd name="T9" fmla="*/ 33 h 30"/>
              <a:gd name="T10" fmla="*/ 31 w 21"/>
              <a:gd name="T11" fmla="*/ 44 h 30"/>
              <a:gd name="T12" fmla="*/ 28 w 21"/>
              <a:gd name="T13" fmla="*/ 47 h 30"/>
              <a:gd name="T14" fmla="*/ 22 w 21"/>
              <a:gd name="T15" fmla="*/ 47 h 30"/>
              <a:gd name="T16" fmla="*/ 2 w 21"/>
              <a:gd name="T17" fmla="*/ 44 h 30"/>
              <a:gd name="T18" fmla="*/ 3 w 21"/>
              <a:gd name="T19" fmla="*/ 34 h 30"/>
              <a:gd name="T20" fmla="*/ 5 w 21"/>
              <a:gd name="T21" fmla="*/ 30 h 30"/>
              <a:gd name="T22" fmla="*/ 3 w 21"/>
              <a:gd name="T23" fmla="*/ 27 h 30"/>
              <a:gd name="T24" fmla="*/ 3 w 21"/>
              <a:gd name="T25" fmla="*/ 28 h 30"/>
              <a:gd name="T26" fmla="*/ 3 w 21"/>
              <a:gd name="T27" fmla="*/ 20 h 30"/>
              <a:gd name="T28" fmla="*/ 6 w 21"/>
              <a:gd name="T29" fmla="*/ 19 h 30"/>
              <a:gd name="T30" fmla="*/ 5 w 21"/>
              <a:gd name="T31" fmla="*/ 17 h 30"/>
              <a:gd name="T32" fmla="*/ 6 w 21"/>
              <a:gd name="T33" fmla="*/ 16 h 30"/>
              <a:gd name="T34" fmla="*/ 9 w 21"/>
              <a:gd name="T35" fmla="*/ 9 h 30"/>
              <a:gd name="T36" fmla="*/ 9 w 21"/>
              <a:gd name="T37" fmla="*/ 6 h 30"/>
              <a:gd name="T38" fmla="*/ 17 w 21"/>
              <a:gd name="T39" fmla="*/ 2 h 3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1"/>
              <a:gd name="T61" fmla="*/ 0 h 30"/>
              <a:gd name="T62" fmla="*/ 21 w 21"/>
              <a:gd name="T63" fmla="*/ 30 h 3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1" h="30">
                <a:moveTo>
                  <a:pt x="11" y="1"/>
                </a:moveTo>
                <a:cubicBezTo>
                  <a:pt x="13" y="0"/>
                  <a:pt x="13" y="4"/>
                  <a:pt x="14" y="5"/>
                </a:cubicBezTo>
                <a:cubicBezTo>
                  <a:pt x="15" y="6"/>
                  <a:pt x="16" y="7"/>
                  <a:pt x="17" y="8"/>
                </a:cubicBezTo>
                <a:cubicBezTo>
                  <a:pt x="17" y="9"/>
                  <a:pt x="19" y="8"/>
                  <a:pt x="19" y="9"/>
                </a:cubicBezTo>
                <a:cubicBezTo>
                  <a:pt x="21" y="11"/>
                  <a:pt x="20" y="18"/>
                  <a:pt x="20" y="21"/>
                </a:cubicBezTo>
                <a:cubicBezTo>
                  <a:pt x="20" y="23"/>
                  <a:pt x="20" y="26"/>
                  <a:pt x="20" y="28"/>
                </a:cubicBezTo>
                <a:cubicBezTo>
                  <a:pt x="20" y="30"/>
                  <a:pt x="20" y="30"/>
                  <a:pt x="18" y="30"/>
                </a:cubicBezTo>
                <a:cubicBezTo>
                  <a:pt x="17" y="30"/>
                  <a:pt x="15" y="30"/>
                  <a:pt x="14" y="30"/>
                </a:cubicBezTo>
                <a:cubicBezTo>
                  <a:pt x="13" y="26"/>
                  <a:pt x="3" y="29"/>
                  <a:pt x="1" y="28"/>
                </a:cubicBezTo>
                <a:cubicBezTo>
                  <a:pt x="0" y="26"/>
                  <a:pt x="2" y="24"/>
                  <a:pt x="2" y="22"/>
                </a:cubicBezTo>
                <a:cubicBezTo>
                  <a:pt x="2" y="21"/>
                  <a:pt x="1" y="19"/>
                  <a:pt x="3" y="19"/>
                </a:cubicBezTo>
                <a:cubicBezTo>
                  <a:pt x="2" y="18"/>
                  <a:pt x="2" y="18"/>
                  <a:pt x="2" y="17"/>
                </a:cubicBezTo>
                <a:cubicBezTo>
                  <a:pt x="2" y="17"/>
                  <a:pt x="2" y="18"/>
                  <a:pt x="2" y="18"/>
                </a:cubicBezTo>
                <a:cubicBezTo>
                  <a:pt x="2" y="17"/>
                  <a:pt x="2" y="14"/>
                  <a:pt x="2" y="13"/>
                </a:cubicBezTo>
                <a:cubicBezTo>
                  <a:pt x="3" y="12"/>
                  <a:pt x="4" y="12"/>
                  <a:pt x="4" y="12"/>
                </a:cubicBezTo>
                <a:cubicBezTo>
                  <a:pt x="4" y="11"/>
                  <a:pt x="3" y="11"/>
                  <a:pt x="3" y="11"/>
                </a:cubicBezTo>
                <a:cubicBezTo>
                  <a:pt x="3" y="9"/>
                  <a:pt x="4" y="10"/>
                  <a:pt x="4" y="10"/>
                </a:cubicBezTo>
                <a:cubicBezTo>
                  <a:pt x="5" y="9"/>
                  <a:pt x="6" y="8"/>
                  <a:pt x="6" y="6"/>
                </a:cubicBezTo>
                <a:cubicBezTo>
                  <a:pt x="6" y="6"/>
                  <a:pt x="6" y="4"/>
                  <a:pt x="6" y="4"/>
                </a:cubicBezTo>
                <a:cubicBezTo>
                  <a:pt x="8" y="3"/>
                  <a:pt x="9" y="1"/>
                  <a:pt x="1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5" name="Oval 11128" descr="© INSCALE GmbH, 05.05.2010&#10;http://www.presentationload.com/">
            <a:extLst>
              <a:ext uri="{FF2B5EF4-FFF2-40B4-BE49-F238E27FC236}">
                <a16:creationId xmlns:a16="http://schemas.microsoft.com/office/drawing/2014/main" id="{A20E9052-C6A5-E547-AE5C-97F27D201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4271" y="4020588"/>
            <a:ext cx="1299" cy="1261"/>
          </a:xfrm>
          <a:prstGeom prst="ellipse">
            <a:avLst/>
          </a:prstGeom>
          <a:solidFill>
            <a:srgbClr val="F1F2EA"/>
          </a:solidFill>
          <a:ln w="3175" algn="ctr">
            <a:solidFill>
              <a:srgbClr val="B2C42A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6" name="Freeform 11129" descr="© INSCALE GmbH, 05.05.2010&#10;http://www.presentationload.com/">
            <a:extLst>
              <a:ext uri="{FF2B5EF4-FFF2-40B4-BE49-F238E27FC236}">
                <a16:creationId xmlns:a16="http://schemas.microsoft.com/office/drawing/2014/main" id="{DABB9C01-4D20-694A-9E67-FB45901DF350}"/>
              </a:ext>
            </a:extLst>
          </p:cNvPr>
          <p:cNvSpPr>
            <a:spLocks/>
          </p:cNvSpPr>
          <p:nvPr/>
        </p:nvSpPr>
        <p:spPr bwMode="auto">
          <a:xfrm>
            <a:off x="6252184" y="4024370"/>
            <a:ext cx="64961" cy="74390"/>
          </a:xfrm>
          <a:custGeom>
            <a:avLst/>
            <a:gdLst>
              <a:gd name="T0" fmla="*/ 2 w 32"/>
              <a:gd name="T1" fmla="*/ 17 h 38"/>
              <a:gd name="T2" fmla="*/ 8 w 32"/>
              <a:gd name="T3" fmla="*/ 12 h 38"/>
              <a:gd name="T4" fmla="*/ 9 w 32"/>
              <a:gd name="T5" fmla="*/ 12 h 38"/>
              <a:gd name="T6" fmla="*/ 11 w 32"/>
              <a:gd name="T7" fmla="*/ 12 h 38"/>
              <a:gd name="T8" fmla="*/ 16 w 32"/>
              <a:gd name="T9" fmla="*/ 8 h 38"/>
              <a:gd name="T10" fmla="*/ 23 w 32"/>
              <a:gd name="T11" fmla="*/ 2 h 38"/>
              <a:gd name="T12" fmla="*/ 38 w 32"/>
              <a:gd name="T13" fmla="*/ 2 h 38"/>
              <a:gd name="T14" fmla="*/ 45 w 32"/>
              <a:gd name="T15" fmla="*/ 5 h 38"/>
              <a:gd name="T16" fmla="*/ 48 w 32"/>
              <a:gd name="T17" fmla="*/ 12 h 38"/>
              <a:gd name="T18" fmla="*/ 45 w 32"/>
              <a:gd name="T19" fmla="*/ 17 h 38"/>
              <a:gd name="T20" fmla="*/ 41 w 32"/>
              <a:gd name="T21" fmla="*/ 19 h 38"/>
              <a:gd name="T22" fmla="*/ 41 w 32"/>
              <a:gd name="T23" fmla="*/ 22 h 38"/>
              <a:gd name="T24" fmla="*/ 42 w 32"/>
              <a:gd name="T25" fmla="*/ 26 h 38"/>
              <a:gd name="T26" fmla="*/ 44 w 32"/>
              <a:gd name="T27" fmla="*/ 31 h 38"/>
              <a:gd name="T28" fmla="*/ 42 w 32"/>
              <a:gd name="T29" fmla="*/ 31 h 38"/>
              <a:gd name="T30" fmla="*/ 42 w 32"/>
              <a:gd name="T31" fmla="*/ 31 h 38"/>
              <a:gd name="T32" fmla="*/ 42 w 32"/>
              <a:gd name="T33" fmla="*/ 31 h 38"/>
              <a:gd name="T34" fmla="*/ 42 w 32"/>
              <a:gd name="T35" fmla="*/ 31 h 38"/>
              <a:gd name="T36" fmla="*/ 38 w 32"/>
              <a:gd name="T37" fmla="*/ 31 h 38"/>
              <a:gd name="T38" fmla="*/ 38 w 32"/>
              <a:gd name="T39" fmla="*/ 31 h 38"/>
              <a:gd name="T40" fmla="*/ 38 w 32"/>
              <a:gd name="T41" fmla="*/ 31 h 38"/>
              <a:gd name="T42" fmla="*/ 36 w 32"/>
              <a:gd name="T43" fmla="*/ 31 h 38"/>
              <a:gd name="T44" fmla="*/ 36 w 32"/>
              <a:gd name="T45" fmla="*/ 31 h 38"/>
              <a:gd name="T46" fmla="*/ 34 w 32"/>
              <a:gd name="T47" fmla="*/ 37 h 38"/>
              <a:gd name="T48" fmla="*/ 36 w 32"/>
              <a:gd name="T49" fmla="*/ 45 h 38"/>
              <a:gd name="T50" fmla="*/ 36 w 32"/>
              <a:gd name="T51" fmla="*/ 51 h 38"/>
              <a:gd name="T52" fmla="*/ 38 w 32"/>
              <a:gd name="T53" fmla="*/ 56 h 38"/>
              <a:gd name="T54" fmla="*/ 38 w 32"/>
              <a:gd name="T55" fmla="*/ 59 h 38"/>
              <a:gd name="T56" fmla="*/ 31 w 32"/>
              <a:gd name="T57" fmla="*/ 59 h 38"/>
              <a:gd name="T58" fmla="*/ 31 w 32"/>
              <a:gd name="T59" fmla="*/ 53 h 38"/>
              <a:gd name="T60" fmla="*/ 28 w 32"/>
              <a:gd name="T61" fmla="*/ 53 h 38"/>
              <a:gd name="T62" fmla="*/ 27 w 32"/>
              <a:gd name="T63" fmla="*/ 45 h 38"/>
              <a:gd name="T64" fmla="*/ 22 w 32"/>
              <a:gd name="T65" fmla="*/ 45 h 38"/>
              <a:gd name="T66" fmla="*/ 19 w 32"/>
              <a:gd name="T67" fmla="*/ 42 h 38"/>
              <a:gd name="T68" fmla="*/ 14 w 32"/>
              <a:gd name="T69" fmla="*/ 43 h 38"/>
              <a:gd name="T70" fmla="*/ 8 w 32"/>
              <a:gd name="T71" fmla="*/ 43 h 38"/>
              <a:gd name="T72" fmla="*/ 2 w 32"/>
              <a:gd name="T73" fmla="*/ 47 h 38"/>
              <a:gd name="T74" fmla="*/ 2 w 32"/>
              <a:gd name="T75" fmla="*/ 17 h 38"/>
              <a:gd name="T76" fmla="*/ 2 w 32"/>
              <a:gd name="T77" fmla="*/ 17 h 38"/>
              <a:gd name="T78" fmla="*/ 2 w 32"/>
              <a:gd name="T79" fmla="*/ 17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2"/>
              <a:gd name="T121" fmla="*/ 0 h 38"/>
              <a:gd name="T122" fmla="*/ 32 w 32"/>
              <a:gd name="T123" fmla="*/ 38 h 3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2" h="38">
                <a:moveTo>
                  <a:pt x="1" y="11"/>
                </a:moveTo>
                <a:cubicBezTo>
                  <a:pt x="3" y="11"/>
                  <a:pt x="3" y="9"/>
                  <a:pt x="5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7" y="8"/>
                </a:cubicBezTo>
                <a:cubicBezTo>
                  <a:pt x="8" y="8"/>
                  <a:pt x="9" y="6"/>
                  <a:pt x="10" y="5"/>
                </a:cubicBezTo>
                <a:cubicBezTo>
                  <a:pt x="12" y="3"/>
                  <a:pt x="14" y="4"/>
                  <a:pt x="15" y="1"/>
                </a:cubicBezTo>
                <a:cubicBezTo>
                  <a:pt x="18" y="1"/>
                  <a:pt x="21" y="1"/>
                  <a:pt x="24" y="1"/>
                </a:cubicBezTo>
                <a:cubicBezTo>
                  <a:pt x="27" y="1"/>
                  <a:pt x="28" y="0"/>
                  <a:pt x="29" y="3"/>
                </a:cubicBezTo>
                <a:cubicBezTo>
                  <a:pt x="30" y="4"/>
                  <a:pt x="32" y="6"/>
                  <a:pt x="31" y="8"/>
                </a:cubicBezTo>
                <a:cubicBezTo>
                  <a:pt x="30" y="9"/>
                  <a:pt x="30" y="10"/>
                  <a:pt x="29" y="11"/>
                </a:cubicBezTo>
                <a:cubicBezTo>
                  <a:pt x="28" y="12"/>
                  <a:pt x="26" y="10"/>
                  <a:pt x="26" y="12"/>
                </a:cubicBezTo>
                <a:cubicBezTo>
                  <a:pt x="25" y="12"/>
                  <a:pt x="26" y="14"/>
                  <a:pt x="26" y="14"/>
                </a:cubicBezTo>
                <a:cubicBezTo>
                  <a:pt x="27" y="15"/>
                  <a:pt x="27" y="16"/>
                  <a:pt x="27" y="17"/>
                </a:cubicBezTo>
                <a:cubicBezTo>
                  <a:pt x="29" y="17"/>
                  <a:pt x="29" y="19"/>
                  <a:pt x="28" y="20"/>
                </a:cubicBezTo>
                <a:cubicBezTo>
                  <a:pt x="28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6" y="20"/>
                  <a:pt x="25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2"/>
                  <a:pt x="22" y="23"/>
                  <a:pt x="22" y="24"/>
                </a:cubicBezTo>
                <a:cubicBezTo>
                  <a:pt x="22" y="26"/>
                  <a:pt x="23" y="27"/>
                  <a:pt x="23" y="29"/>
                </a:cubicBezTo>
                <a:cubicBezTo>
                  <a:pt x="23" y="30"/>
                  <a:pt x="22" y="31"/>
                  <a:pt x="23" y="33"/>
                </a:cubicBezTo>
                <a:cubicBezTo>
                  <a:pt x="23" y="34"/>
                  <a:pt x="25" y="34"/>
                  <a:pt x="24" y="36"/>
                </a:cubicBezTo>
                <a:cubicBezTo>
                  <a:pt x="23" y="36"/>
                  <a:pt x="23" y="37"/>
                  <a:pt x="24" y="38"/>
                </a:cubicBezTo>
                <a:cubicBezTo>
                  <a:pt x="22" y="38"/>
                  <a:pt x="21" y="38"/>
                  <a:pt x="20" y="38"/>
                </a:cubicBezTo>
                <a:cubicBezTo>
                  <a:pt x="20" y="37"/>
                  <a:pt x="20" y="35"/>
                  <a:pt x="20" y="34"/>
                </a:cubicBezTo>
                <a:cubicBezTo>
                  <a:pt x="19" y="34"/>
                  <a:pt x="18" y="34"/>
                  <a:pt x="18" y="34"/>
                </a:cubicBezTo>
                <a:cubicBezTo>
                  <a:pt x="18" y="32"/>
                  <a:pt x="18" y="29"/>
                  <a:pt x="17" y="29"/>
                </a:cubicBezTo>
                <a:cubicBezTo>
                  <a:pt x="16" y="29"/>
                  <a:pt x="15" y="29"/>
                  <a:pt x="14" y="29"/>
                </a:cubicBezTo>
                <a:cubicBezTo>
                  <a:pt x="14" y="27"/>
                  <a:pt x="14" y="27"/>
                  <a:pt x="12" y="27"/>
                </a:cubicBezTo>
                <a:cubicBezTo>
                  <a:pt x="11" y="27"/>
                  <a:pt x="10" y="27"/>
                  <a:pt x="9" y="28"/>
                </a:cubicBezTo>
                <a:cubicBezTo>
                  <a:pt x="8" y="26"/>
                  <a:pt x="7" y="28"/>
                  <a:pt x="5" y="28"/>
                </a:cubicBezTo>
                <a:cubicBezTo>
                  <a:pt x="3" y="28"/>
                  <a:pt x="2" y="29"/>
                  <a:pt x="1" y="30"/>
                </a:cubicBezTo>
                <a:cubicBezTo>
                  <a:pt x="1" y="24"/>
                  <a:pt x="0" y="17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7" name="Freeform 11130" descr="© INSCALE GmbH, 05.05.2010&#10;http://www.presentationload.com/">
            <a:extLst>
              <a:ext uri="{FF2B5EF4-FFF2-40B4-BE49-F238E27FC236}">
                <a16:creationId xmlns:a16="http://schemas.microsoft.com/office/drawing/2014/main" id="{A9EBA3F7-91BD-2D4C-BB03-829EEE853970}"/>
              </a:ext>
            </a:extLst>
          </p:cNvPr>
          <p:cNvSpPr>
            <a:spLocks/>
          </p:cNvSpPr>
          <p:nvPr/>
        </p:nvSpPr>
        <p:spPr bwMode="auto">
          <a:xfrm>
            <a:off x="5932579" y="4028153"/>
            <a:ext cx="14291" cy="10087"/>
          </a:xfrm>
          <a:custGeom>
            <a:avLst/>
            <a:gdLst>
              <a:gd name="T0" fmla="*/ 9 w 7"/>
              <a:gd name="T1" fmla="*/ 0 h 5"/>
              <a:gd name="T2" fmla="*/ 0 w 7"/>
              <a:gd name="T3" fmla="*/ 5 h 5"/>
              <a:gd name="T4" fmla="*/ 2 w 7"/>
              <a:gd name="T5" fmla="*/ 6 h 5"/>
              <a:gd name="T6" fmla="*/ 8 w 7"/>
              <a:gd name="T7" fmla="*/ 2 h 5"/>
              <a:gd name="T8" fmla="*/ 8 w 7"/>
              <a:gd name="T9" fmla="*/ 2 h 5"/>
              <a:gd name="T10" fmla="*/ 9 w 7"/>
              <a:gd name="T11" fmla="*/ 0 h 5"/>
              <a:gd name="T12" fmla="*/ 9 w 7"/>
              <a:gd name="T13" fmla="*/ 0 h 5"/>
              <a:gd name="T14" fmla="*/ 9 w 7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"/>
              <a:gd name="T25" fmla="*/ 0 h 5"/>
              <a:gd name="T26" fmla="*/ 7 w 7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" h="5">
                <a:moveTo>
                  <a:pt x="6" y="0"/>
                </a:moveTo>
                <a:cubicBezTo>
                  <a:pt x="7" y="2"/>
                  <a:pt x="1" y="5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3"/>
                  <a:pt x="3" y="2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8" name="Freeform 11131" descr="© INSCALE GmbH, 05.05.2010&#10;http://www.presentationload.com/">
            <a:extLst>
              <a:ext uri="{FF2B5EF4-FFF2-40B4-BE49-F238E27FC236}">
                <a16:creationId xmlns:a16="http://schemas.microsoft.com/office/drawing/2014/main" id="{89B7B8F9-BA64-6749-8262-109EBDC0F198}"/>
              </a:ext>
            </a:extLst>
          </p:cNvPr>
          <p:cNvSpPr>
            <a:spLocks/>
          </p:cNvSpPr>
          <p:nvPr/>
        </p:nvSpPr>
        <p:spPr bwMode="auto">
          <a:xfrm>
            <a:off x="6085885" y="4028153"/>
            <a:ext cx="62363" cy="80694"/>
          </a:xfrm>
          <a:custGeom>
            <a:avLst/>
            <a:gdLst>
              <a:gd name="T0" fmla="*/ 48 w 31"/>
              <a:gd name="T1" fmla="*/ 0 h 41"/>
              <a:gd name="T2" fmla="*/ 46 w 31"/>
              <a:gd name="T3" fmla="*/ 3 h 41"/>
              <a:gd name="T4" fmla="*/ 45 w 31"/>
              <a:gd name="T5" fmla="*/ 8 h 41"/>
              <a:gd name="T6" fmla="*/ 45 w 31"/>
              <a:gd name="T7" fmla="*/ 14 h 41"/>
              <a:gd name="T8" fmla="*/ 45 w 31"/>
              <a:gd name="T9" fmla="*/ 12 h 41"/>
              <a:gd name="T10" fmla="*/ 46 w 31"/>
              <a:gd name="T11" fmla="*/ 16 h 41"/>
              <a:gd name="T12" fmla="*/ 43 w 31"/>
              <a:gd name="T13" fmla="*/ 22 h 41"/>
              <a:gd name="T14" fmla="*/ 43 w 31"/>
              <a:gd name="T15" fmla="*/ 27 h 41"/>
              <a:gd name="T16" fmla="*/ 45 w 31"/>
              <a:gd name="T17" fmla="*/ 30 h 41"/>
              <a:gd name="T18" fmla="*/ 42 w 31"/>
              <a:gd name="T19" fmla="*/ 42 h 41"/>
              <a:gd name="T20" fmla="*/ 37 w 31"/>
              <a:gd name="T21" fmla="*/ 52 h 41"/>
              <a:gd name="T22" fmla="*/ 39 w 31"/>
              <a:gd name="T23" fmla="*/ 53 h 41"/>
              <a:gd name="T24" fmla="*/ 37 w 31"/>
              <a:gd name="T25" fmla="*/ 53 h 41"/>
              <a:gd name="T26" fmla="*/ 37 w 31"/>
              <a:gd name="T27" fmla="*/ 55 h 41"/>
              <a:gd name="T28" fmla="*/ 33 w 31"/>
              <a:gd name="T29" fmla="*/ 59 h 41"/>
              <a:gd name="T30" fmla="*/ 34 w 31"/>
              <a:gd name="T31" fmla="*/ 59 h 41"/>
              <a:gd name="T32" fmla="*/ 31 w 31"/>
              <a:gd name="T33" fmla="*/ 61 h 41"/>
              <a:gd name="T34" fmla="*/ 25 w 31"/>
              <a:gd name="T35" fmla="*/ 64 h 41"/>
              <a:gd name="T36" fmla="*/ 25 w 31"/>
              <a:gd name="T37" fmla="*/ 61 h 41"/>
              <a:gd name="T38" fmla="*/ 25 w 31"/>
              <a:gd name="T39" fmla="*/ 58 h 41"/>
              <a:gd name="T40" fmla="*/ 23 w 31"/>
              <a:gd name="T41" fmla="*/ 58 h 41"/>
              <a:gd name="T42" fmla="*/ 22 w 31"/>
              <a:gd name="T43" fmla="*/ 56 h 41"/>
              <a:gd name="T44" fmla="*/ 22 w 31"/>
              <a:gd name="T45" fmla="*/ 55 h 41"/>
              <a:gd name="T46" fmla="*/ 20 w 31"/>
              <a:gd name="T47" fmla="*/ 50 h 41"/>
              <a:gd name="T48" fmla="*/ 19 w 31"/>
              <a:gd name="T49" fmla="*/ 50 h 41"/>
              <a:gd name="T50" fmla="*/ 19 w 31"/>
              <a:gd name="T51" fmla="*/ 50 h 41"/>
              <a:gd name="T52" fmla="*/ 15 w 31"/>
              <a:gd name="T53" fmla="*/ 48 h 41"/>
              <a:gd name="T54" fmla="*/ 14 w 31"/>
              <a:gd name="T55" fmla="*/ 50 h 41"/>
              <a:gd name="T56" fmla="*/ 8 w 31"/>
              <a:gd name="T57" fmla="*/ 42 h 41"/>
              <a:gd name="T58" fmla="*/ 6 w 31"/>
              <a:gd name="T59" fmla="*/ 41 h 41"/>
              <a:gd name="T60" fmla="*/ 5 w 31"/>
              <a:gd name="T61" fmla="*/ 39 h 41"/>
              <a:gd name="T62" fmla="*/ 2 w 31"/>
              <a:gd name="T63" fmla="*/ 39 h 41"/>
              <a:gd name="T64" fmla="*/ 2 w 31"/>
              <a:gd name="T65" fmla="*/ 33 h 41"/>
              <a:gd name="T66" fmla="*/ 3 w 31"/>
              <a:gd name="T67" fmla="*/ 31 h 41"/>
              <a:gd name="T68" fmla="*/ 3 w 31"/>
              <a:gd name="T69" fmla="*/ 28 h 41"/>
              <a:gd name="T70" fmla="*/ 2 w 31"/>
              <a:gd name="T71" fmla="*/ 19 h 41"/>
              <a:gd name="T72" fmla="*/ 8 w 31"/>
              <a:gd name="T73" fmla="*/ 14 h 41"/>
              <a:gd name="T74" fmla="*/ 9 w 31"/>
              <a:gd name="T75" fmla="*/ 6 h 41"/>
              <a:gd name="T76" fmla="*/ 15 w 31"/>
              <a:gd name="T77" fmla="*/ 0 h 41"/>
              <a:gd name="T78" fmla="*/ 26 w 31"/>
              <a:gd name="T79" fmla="*/ 0 h 41"/>
              <a:gd name="T80" fmla="*/ 48 w 31"/>
              <a:gd name="T81" fmla="*/ 0 h 4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31"/>
              <a:gd name="T124" fmla="*/ 0 h 41"/>
              <a:gd name="T125" fmla="*/ 31 w 31"/>
              <a:gd name="T126" fmla="*/ 41 h 4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31" h="41">
                <a:moveTo>
                  <a:pt x="31" y="0"/>
                </a:moveTo>
                <a:cubicBezTo>
                  <a:pt x="30" y="1"/>
                  <a:pt x="29" y="2"/>
                  <a:pt x="30" y="2"/>
                </a:cubicBezTo>
                <a:cubicBezTo>
                  <a:pt x="31" y="2"/>
                  <a:pt x="30" y="4"/>
                  <a:pt x="29" y="5"/>
                </a:cubicBezTo>
                <a:cubicBezTo>
                  <a:pt x="29" y="5"/>
                  <a:pt x="29" y="9"/>
                  <a:pt x="29" y="9"/>
                </a:cubicBezTo>
                <a:cubicBezTo>
                  <a:pt x="29" y="9"/>
                  <a:pt x="29" y="8"/>
                  <a:pt x="29" y="8"/>
                </a:cubicBezTo>
                <a:cubicBezTo>
                  <a:pt x="29" y="9"/>
                  <a:pt x="29" y="9"/>
                  <a:pt x="30" y="10"/>
                </a:cubicBezTo>
                <a:cubicBezTo>
                  <a:pt x="28" y="10"/>
                  <a:pt x="29" y="13"/>
                  <a:pt x="28" y="14"/>
                </a:cubicBezTo>
                <a:cubicBezTo>
                  <a:pt x="28" y="15"/>
                  <a:pt x="28" y="16"/>
                  <a:pt x="28" y="17"/>
                </a:cubicBezTo>
                <a:cubicBezTo>
                  <a:pt x="27" y="18"/>
                  <a:pt x="28" y="20"/>
                  <a:pt x="29" y="19"/>
                </a:cubicBezTo>
                <a:cubicBezTo>
                  <a:pt x="30" y="22"/>
                  <a:pt x="26" y="24"/>
                  <a:pt x="27" y="27"/>
                </a:cubicBezTo>
                <a:cubicBezTo>
                  <a:pt x="27" y="28"/>
                  <a:pt x="24" y="33"/>
                  <a:pt x="24" y="33"/>
                </a:cubicBezTo>
                <a:cubicBezTo>
                  <a:pt x="25" y="33"/>
                  <a:pt x="24" y="33"/>
                  <a:pt x="25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5"/>
                  <a:pt x="24" y="35"/>
                </a:cubicBezTo>
                <a:cubicBezTo>
                  <a:pt x="23" y="36"/>
                  <a:pt x="22" y="36"/>
                  <a:pt x="21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9"/>
                  <a:pt x="21" y="40"/>
                  <a:pt x="20" y="39"/>
                </a:cubicBezTo>
                <a:cubicBezTo>
                  <a:pt x="19" y="40"/>
                  <a:pt x="16" y="41"/>
                  <a:pt x="16" y="41"/>
                </a:cubicBezTo>
                <a:cubicBezTo>
                  <a:pt x="16" y="41"/>
                  <a:pt x="16" y="39"/>
                  <a:pt x="16" y="39"/>
                </a:cubicBezTo>
                <a:cubicBezTo>
                  <a:pt x="16" y="38"/>
                  <a:pt x="14" y="38"/>
                  <a:pt x="16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4" y="36"/>
                  <a:pt x="14" y="36"/>
                </a:cubicBezTo>
                <a:cubicBezTo>
                  <a:pt x="13" y="36"/>
                  <a:pt x="14" y="35"/>
                  <a:pt x="14" y="35"/>
                </a:cubicBezTo>
                <a:cubicBezTo>
                  <a:pt x="13" y="35"/>
                  <a:pt x="13" y="33"/>
                  <a:pt x="13" y="32"/>
                </a:cubicBezTo>
                <a:cubicBezTo>
                  <a:pt x="12" y="33"/>
                  <a:pt x="13" y="32"/>
                  <a:pt x="12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1"/>
                  <a:pt x="11" y="31"/>
                  <a:pt x="10" y="31"/>
                </a:cubicBezTo>
                <a:cubicBezTo>
                  <a:pt x="10" y="31"/>
                  <a:pt x="9" y="32"/>
                  <a:pt x="9" y="32"/>
                </a:cubicBezTo>
                <a:cubicBezTo>
                  <a:pt x="9" y="31"/>
                  <a:pt x="5" y="28"/>
                  <a:pt x="5" y="27"/>
                </a:cubicBezTo>
                <a:cubicBezTo>
                  <a:pt x="5" y="27"/>
                  <a:pt x="5" y="27"/>
                  <a:pt x="4" y="26"/>
                </a:cubicBezTo>
                <a:cubicBezTo>
                  <a:pt x="3" y="26"/>
                  <a:pt x="3" y="26"/>
                  <a:pt x="3" y="25"/>
                </a:cubicBezTo>
                <a:cubicBezTo>
                  <a:pt x="2" y="25"/>
                  <a:pt x="2" y="25"/>
                  <a:pt x="1" y="25"/>
                </a:cubicBezTo>
                <a:cubicBezTo>
                  <a:pt x="2" y="24"/>
                  <a:pt x="2" y="21"/>
                  <a:pt x="1" y="21"/>
                </a:cubicBezTo>
                <a:cubicBezTo>
                  <a:pt x="1" y="20"/>
                  <a:pt x="1" y="20"/>
                  <a:pt x="2" y="20"/>
                </a:cubicBezTo>
                <a:cubicBezTo>
                  <a:pt x="1" y="19"/>
                  <a:pt x="1" y="18"/>
                  <a:pt x="2" y="18"/>
                </a:cubicBezTo>
                <a:cubicBezTo>
                  <a:pt x="0" y="17"/>
                  <a:pt x="2" y="14"/>
                  <a:pt x="1" y="12"/>
                </a:cubicBezTo>
                <a:cubicBezTo>
                  <a:pt x="4" y="14"/>
                  <a:pt x="4" y="11"/>
                  <a:pt x="5" y="9"/>
                </a:cubicBezTo>
                <a:cubicBezTo>
                  <a:pt x="5" y="7"/>
                  <a:pt x="6" y="6"/>
                  <a:pt x="6" y="4"/>
                </a:cubicBezTo>
                <a:cubicBezTo>
                  <a:pt x="7" y="0"/>
                  <a:pt x="5" y="0"/>
                  <a:pt x="10" y="0"/>
                </a:cubicBezTo>
                <a:cubicBezTo>
                  <a:pt x="12" y="0"/>
                  <a:pt x="14" y="0"/>
                  <a:pt x="17" y="0"/>
                </a:cubicBezTo>
                <a:cubicBezTo>
                  <a:pt x="21" y="0"/>
                  <a:pt x="26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59" name="Oval 11132" descr="© INSCALE GmbH, 05.05.2010&#10;http://www.presentationload.com/">
            <a:extLst>
              <a:ext uri="{FF2B5EF4-FFF2-40B4-BE49-F238E27FC236}">
                <a16:creationId xmlns:a16="http://schemas.microsoft.com/office/drawing/2014/main" id="{80A7DC51-7806-AB4D-90CA-ADCCD80B9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6397" y="4033195"/>
            <a:ext cx="0" cy="2522"/>
          </a:xfrm>
          <a:prstGeom prst="ellipse">
            <a:avLst/>
          </a:prstGeom>
          <a:solidFill>
            <a:srgbClr val="F1F2EA"/>
          </a:solidFill>
          <a:ln w="3175" algn="ctr">
            <a:solidFill>
              <a:srgbClr val="B2C42A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0" name="Freeform 11133" descr="© INSCALE GmbH, 05.05.2010&#10;http://www.presentationload.com/">
            <a:extLst>
              <a:ext uri="{FF2B5EF4-FFF2-40B4-BE49-F238E27FC236}">
                <a16:creationId xmlns:a16="http://schemas.microsoft.com/office/drawing/2014/main" id="{E3081358-310B-0941-8A7E-6BD4910A9446}"/>
              </a:ext>
            </a:extLst>
          </p:cNvPr>
          <p:cNvSpPr>
            <a:spLocks/>
          </p:cNvSpPr>
          <p:nvPr/>
        </p:nvSpPr>
        <p:spPr bwMode="auto">
          <a:xfrm>
            <a:off x="5880610" y="4038239"/>
            <a:ext cx="48071" cy="26478"/>
          </a:xfrm>
          <a:custGeom>
            <a:avLst/>
            <a:gdLst>
              <a:gd name="T0" fmla="*/ 37 w 24"/>
              <a:gd name="T1" fmla="*/ 0 h 14"/>
              <a:gd name="T2" fmla="*/ 26 w 24"/>
              <a:gd name="T3" fmla="*/ 11 h 14"/>
              <a:gd name="T4" fmla="*/ 5 w 24"/>
              <a:gd name="T5" fmla="*/ 21 h 14"/>
              <a:gd name="T6" fmla="*/ 0 w 24"/>
              <a:gd name="T7" fmla="*/ 17 h 14"/>
              <a:gd name="T8" fmla="*/ 9 w 24"/>
              <a:gd name="T9" fmla="*/ 18 h 14"/>
              <a:gd name="T10" fmla="*/ 17 w 24"/>
              <a:gd name="T11" fmla="*/ 14 h 14"/>
              <a:gd name="T12" fmla="*/ 28 w 24"/>
              <a:gd name="T13" fmla="*/ 8 h 14"/>
              <a:gd name="T14" fmla="*/ 31 w 24"/>
              <a:gd name="T15" fmla="*/ 8 h 14"/>
              <a:gd name="T16" fmla="*/ 29 w 24"/>
              <a:gd name="T17" fmla="*/ 8 h 14"/>
              <a:gd name="T18" fmla="*/ 37 w 24"/>
              <a:gd name="T19" fmla="*/ 0 h 14"/>
              <a:gd name="T20" fmla="*/ 37 w 24"/>
              <a:gd name="T21" fmla="*/ 0 h 14"/>
              <a:gd name="T22" fmla="*/ 37 w 24"/>
              <a:gd name="T23" fmla="*/ 0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4"/>
              <a:gd name="T37" fmla="*/ 0 h 14"/>
              <a:gd name="T38" fmla="*/ 24 w 24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4" h="14">
                <a:moveTo>
                  <a:pt x="24" y="0"/>
                </a:moveTo>
                <a:cubicBezTo>
                  <a:pt x="24" y="2"/>
                  <a:pt x="19" y="7"/>
                  <a:pt x="17" y="7"/>
                </a:cubicBezTo>
                <a:cubicBezTo>
                  <a:pt x="12" y="9"/>
                  <a:pt x="8" y="14"/>
                  <a:pt x="3" y="14"/>
                </a:cubicBezTo>
                <a:cubicBezTo>
                  <a:pt x="2" y="13"/>
                  <a:pt x="0" y="12"/>
                  <a:pt x="0" y="11"/>
                </a:cubicBezTo>
                <a:cubicBezTo>
                  <a:pt x="2" y="12"/>
                  <a:pt x="3" y="14"/>
                  <a:pt x="6" y="12"/>
                </a:cubicBezTo>
                <a:cubicBezTo>
                  <a:pt x="8" y="12"/>
                  <a:pt x="10" y="11"/>
                  <a:pt x="11" y="9"/>
                </a:cubicBezTo>
                <a:cubicBezTo>
                  <a:pt x="12" y="9"/>
                  <a:pt x="18" y="6"/>
                  <a:pt x="18" y="5"/>
                </a:cubicBezTo>
                <a:cubicBezTo>
                  <a:pt x="19" y="6"/>
                  <a:pt x="20" y="5"/>
                  <a:pt x="20" y="5"/>
                </a:cubicBezTo>
                <a:cubicBezTo>
                  <a:pt x="20" y="5"/>
                  <a:pt x="20" y="5"/>
                  <a:pt x="19" y="5"/>
                </a:cubicBezTo>
                <a:cubicBezTo>
                  <a:pt x="20" y="4"/>
                  <a:pt x="23" y="1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1" name="Freeform 11134" descr="© INSCALE GmbH, 05.05.2010&#10;http://www.presentationload.com/">
            <a:extLst>
              <a:ext uri="{FF2B5EF4-FFF2-40B4-BE49-F238E27FC236}">
                <a16:creationId xmlns:a16="http://schemas.microsoft.com/office/drawing/2014/main" id="{FD049A5D-8454-0149-B4C3-1874599AE854}"/>
              </a:ext>
            </a:extLst>
          </p:cNvPr>
          <p:cNvSpPr>
            <a:spLocks/>
          </p:cNvSpPr>
          <p:nvPr/>
        </p:nvSpPr>
        <p:spPr bwMode="auto">
          <a:xfrm>
            <a:off x="6297658" y="4038240"/>
            <a:ext cx="31181" cy="65564"/>
          </a:xfrm>
          <a:custGeom>
            <a:avLst/>
            <a:gdLst>
              <a:gd name="T0" fmla="*/ 17 w 16"/>
              <a:gd name="T1" fmla="*/ 0 h 34"/>
              <a:gd name="T2" fmla="*/ 17 w 16"/>
              <a:gd name="T3" fmla="*/ 28 h 34"/>
              <a:gd name="T4" fmla="*/ 24 w 16"/>
              <a:gd name="T5" fmla="*/ 44 h 34"/>
              <a:gd name="T6" fmla="*/ 18 w 16"/>
              <a:gd name="T7" fmla="*/ 49 h 34"/>
              <a:gd name="T8" fmla="*/ 12 w 16"/>
              <a:gd name="T9" fmla="*/ 50 h 34"/>
              <a:gd name="T10" fmla="*/ 9 w 16"/>
              <a:gd name="T11" fmla="*/ 47 h 34"/>
              <a:gd name="T12" fmla="*/ 5 w 16"/>
              <a:gd name="T13" fmla="*/ 44 h 34"/>
              <a:gd name="T14" fmla="*/ 3 w 16"/>
              <a:gd name="T15" fmla="*/ 40 h 34"/>
              <a:gd name="T16" fmla="*/ 3 w 16"/>
              <a:gd name="T17" fmla="*/ 40 h 34"/>
              <a:gd name="T18" fmla="*/ 3 w 16"/>
              <a:gd name="T19" fmla="*/ 37 h 34"/>
              <a:gd name="T20" fmla="*/ 3 w 16"/>
              <a:gd name="T21" fmla="*/ 37 h 34"/>
              <a:gd name="T22" fmla="*/ 2 w 16"/>
              <a:gd name="T23" fmla="*/ 29 h 34"/>
              <a:gd name="T24" fmla="*/ 3 w 16"/>
              <a:gd name="T25" fmla="*/ 21 h 34"/>
              <a:gd name="T26" fmla="*/ 3 w 16"/>
              <a:gd name="T27" fmla="*/ 21 h 34"/>
              <a:gd name="T28" fmla="*/ 5 w 16"/>
              <a:gd name="T29" fmla="*/ 20 h 34"/>
              <a:gd name="T30" fmla="*/ 6 w 16"/>
              <a:gd name="T31" fmla="*/ 21 h 34"/>
              <a:gd name="T32" fmla="*/ 8 w 16"/>
              <a:gd name="T33" fmla="*/ 21 h 34"/>
              <a:gd name="T34" fmla="*/ 8 w 16"/>
              <a:gd name="T35" fmla="*/ 21 h 34"/>
              <a:gd name="T36" fmla="*/ 9 w 16"/>
              <a:gd name="T37" fmla="*/ 15 h 34"/>
              <a:gd name="T38" fmla="*/ 9 w 16"/>
              <a:gd name="T39" fmla="*/ 15 h 34"/>
              <a:gd name="T40" fmla="*/ 8 w 16"/>
              <a:gd name="T41" fmla="*/ 8 h 34"/>
              <a:gd name="T42" fmla="*/ 9 w 16"/>
              <a:gd name="T43" fmla="*/ 8 h 34"/>
              <a:gd name="T44" fmla="*/ 9 w 16"/>
              <a:gd name="T45" fmla="*/ 8 h 34"/>
              <a:gd name="T46" fmla="*/ 11 w 16"/>
              <a:gd name="T47" fmla="*/ 8 h 34"/>
              <a:gd name="T48" fmla="*/ 11 w 16"/>
              <a:gd name="T49" fmla="*/ 8 h 34"/>
              <a:gd name="T50" fmla="*/ 12 w 16"/>
              <a:gd name="T51" fmla="*/ 8 h 34"/>
              <a:gd name="T52" fmla="*/ 14 w 16"/>
              <a:gd name="T53" fmla="*/ 6 h 34"/>
              <a:gd name="T54" fmla="*/ 14 w 16"/>
              <a:gd name="T55" fmla="*/ 6 h 34"/>
              <a:gd name="T56" fmla="*/ 17 w 16"/>
              <a:gd name="T57" fmla="*/ 0 h 34"/>
              <a:gd name="T58" fmla="*/ 17 w 16"/>
              <a:gd name="T59" fmla="*/ 0 h 34"/>
              <a:gd name="T60" fmla="*/ 17 w 16"/>
              <a:gd name="T61" fmla="*/ 0 h 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"/>
              <a:gd name="T94" fmla="*/ 0 h 34"/>
              <a:gd name="T95" fmla="*/ 16 w 16"/>
              <a:gd name="T96" fmla="*/ 34 h 34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" h="34">
                <a:moveTo>
                  <a:pt x="11" y="0"/>
                </a:moveTo>
                <a:cubicBezTo>
                  <a:pt x="12" y="5"/>
                  <a:pt x="11" y="13"/>
                  <a:pt x="11" y="18"/>
                </a:cubicBezTo>
                <a:cubicBezTo>
                  <a:pt x="11" y="20"/>
                  <a:pt x="13" y="32"/>
                  <a:pt x="16" y="29"/>
                </a:cubicBezTo>
                <a:cubicBezTo>
                  <a:pt x="16" y="31"/>
                  <a:pt x="13" y="31"/>
                  <a:pt x="12" y="32"/>
                </a:cubicBezTo>
                <a:cubicBezTo>
                  <a:pt x="11" y="32"/>
                  <a:pt x="8" y="34"/>
                  <a:pt x="8" y="33"/>
                </a:cubicBezTo>
                <a:cubicBezTo>
                  <a:pt x="7" y="32"/>
                  <a:pt x="7" y="31"/>
                  <a:pt x="6" y="31"/>
                </a:cubicBezTo>
                <a:cubicBezTo>
                  <a:pt x="6" y="32"/>
                  <a:pt x="3" y="29"/>
                  <a:pt x="3" y="29"/>
                </a:cubicBezTo>
                <a:cubicBezTo>
                  <a:pt x="3" y="28"/>
                  <a:pt x="5" y="27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3"/>
                  <a:pt x="2" y="20"/>
                  <a:pt x="1" y="19"/>
                </a:cubicBezTo>
                <a:cubicBezTo>
                  <a:pt x="0" y="17"/>
                  <a:pt x="2" y="16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4" y="14"/>
                  <a:pt x="4" y="14"/>
                </a:cubicBezTo>
                <a:cubicBezTo>
                  <a:pt x="4" y="14"/>
                  <a:pt x="4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14"/>
                  <a:pt x="8" y="11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8"/>
                  <a:pt x="4" y="7"/>
                  <a:pt x="5" y="5"/>
                </a:cubicBezTo>
                <a:cubicBezTo>
                  <a:pt x="5" y="5"/>
                  <a:pt x="5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11" y="3"/>
                  <a:pt x="9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2" name="Freeform 11135" descr="© INSCALE GmbH, 05.05.2010&#10;http://www.presentationload.com/">
            <a:extLst>
              <a:ext uri="{FF2B5EF4-FFF2-40B4-BE49-F238E27FC236}">
                <a16:creationId xmlns:a16="http://schemas.microsoft.com/office/drawing/2014/main" id="{E6AC0955-358A-174A-A3A9-0FAEF169C1EA}"/>
              </a:ext>
            </a:extLst>
          </p:cNvPr>
          <p:cNvSpPr>
            <a:spLocks/>
          </p:cNvSpPr>
          <p:nvPr/>
        </p:nvSpPr>
        <p:spPr bwMode="auto">
          <a:xfrm>
            <a:off x="5924783" y="4039500"/>
            <a:ext cx="2599" cy="2522"/>
          </a:xfrm>
          <a:custGeom>
            <a:avLst/>
            <a:gdLst>
              <a:gd name="T0" fmla="*/ 2 w 1"/>
              <a:gd name="T1" fmla="*/ 0 h 1"/>
              <a:gd name="T2" fmla="*/ 0 w 1"/>
              <a:gd name="T3" fmla="*/ 2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3" name="Freeform 11136" descr="© INSCALE GmbH, 05.05.2010&#10;http://www.presentationload.com/">
            <a:extLst>
              <a:ext uri="{FF2B5EF4-FFF2-40B4-BE49-F238E27FC236}">
                <a16:creationId xmlns:a16="http://schemas.microsoft.com/office/drawing/2014/main" id="{6932D580-50A4-DC44-9AD3-D02069F4992A}"/>
              </a:ext>
            </a:extLst>
          </p:cNvPr>
          <p:cNvSpPr>
            <a:spLocks/>
          </p:cNvSpPr>
          <p:nvPr/>
        </p:nvSpPr>
        <p:spPr bwMode="auto">
          <a:xfrm>
            <a:off x="5896200" y="4043282"/>
            <a:ext cx="2599" cy="0"/>
          </a:xfrm>
          <a:custGeom>
            <a:avLst/>
            <a:gdLst>
              <a:gd name="T0" fmla="*/ 2 w 1"/>
              <a:gd name="T1" fmla="*/ 0 w 1"/>
              <a:gd name="T2" fmla="*/ 2 w 1"/>
              <a:gd name="T3" fmla="*/ 2 w 1"/>
              <a:gd name="T4" fmla="*/ 2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4" name="Freeform 11137" descr="© INSCALE GmbH, 05.05.2010&#10;http://www.presentationload.com/">
            <a:extLst>
              <a:ext uri="{FF2B5EF4-FFF2-40B4-BE49-F238E27FC236}">
                <a16:creationId xmlns:a16="http://schemas.microsoft.com/office/drawing/2014/main" id="{35BD2550-8BCB-274D-B0B3-0C1AC4CCB1BD}"/>
              </a:ext>
            </a:extLst>
          </p:cNvPr>
          <p:cNvSpPr>
            <a:spLocks/>
          </p:cNvSpPr>
          <p:nvPr/>
        </p:nvSpPr>
        <p:spPr bwMode="auto">
          <a:xfrm>
            <a:off x="5916988" y="4048326"/>
            <a:ext cx="1299" cy="0"/>
          </a:xfrm>
          <a:custGeom>
            <a:avLst/>
            <a:gdLst>
              <a:gd name="T0" fmla="*/ 1 w 1"/>
              <a:gd name="T1" fmla="*/ 1 w 1"/>
              <a:gd name="T2" fmla="*/ 1 w 1"/>
              <a:gd name="T3" fmla="*/ 1 w 1"/>
              <a:gd name="T4" fmla="*/ 1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5" name="Freeform 11138" descr="© INSCALE GmbH, 05.05.2010&#10;http://www.presentationload.com/">
            <a:extLst>
              <a:ext uri="{FF2B5EF4-FFF2-40B4-BE49-F238E27FC236}">
                <a16:creationId xmlns:a16="http://schemas.microsoft.com/office/drawing/2014/main" id="{7730EE42-4B95-824B-A52B-8104E3BDC0CD}"/>
              </a:ext>
            </a:extLst>
          </p:cNvPr>
          <p:cNvSpPr>
            <a:spLocks/>
          </p:cNvSpPr>
          <p:nvPr/>
        </p:nvSpPr>
        <p:spPr bwMode="auto">
          <a:xfrm>
            <a:off x="5906594" y="4048326"/>
            <a:ext cx="1299" cy="1261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6" name="Freeform 11139" descr="© INSCALE GmbH, 05.05.2010&#10;http://www.presentationload.com/">
            <a:extLst>
              <a:ext uri="{FF2B5EF4-FFF2-40B4-BE49-F238E27FC236}">
                <a16:creationId xmlns:a16="http://schemas.microsoft.com/office/drawing/2014/main" id="{E0317C0B-3B97-5744-B503-4DA6E0653A1A}"/>
              </a:ext>
            </a:extLst>
          </p:cNvPr>
          <p:cNvSpPr>
            <a:spLocks/>
          </p:cNvSpPr>
          <p:nvPr/>
        </p:nvSpPr>
        <p:spPr bwMode="auto">
          <a:xfrm>
            <a:off x="5863720" y="4049587"/>
            <a:ext cx="19488" cy="11348"/>
          </a:xfrm>
          <a:custGeom>
            <a:avLst/>
            <a:gdLst>
              <a:gd name="T0" fmla="*/ 13 w 9"/>
              <a:gd name="T1" fmla="*/ 8 h 6"/>
              <a:gd name="T2" fmla="*/ 0 w 9"/>
              <a:gd name="T3" fmla="*/ 2 h 6"/>
              <a:gd name="T4" fmla="*/ 3 w 9"/>
              <a:gd name="T5" fmla="*/ 0 h 6"/>
              <a:gd name="T6" fmla="*/ 3 w 9"/>
              <a:gd name="T7" fmla="*/ 0 h 6"/>
              <a:gd name="T8" fmla="*/ 10 w 9"/>
              <a:gd name="T9" fmla="*/ 3 h 6"/>
              <a:gd name="T10" fmla="*/ 12 w 9"/>
              <a:gd name="T11" fmla="*/ 3 h 6"/>
              <a:gd name="T12" fmla="*/ 12 w 9"/>
              <a:gd name="T13" fmla="*/ 2 h 6"/>
              <a:gd name="T14" fmla="*/ 8 w 9"/>
              <a:gd name="T15" fmla="*/ 2 h 6"/>
              <a:gd name="T16" fmla="*/ 10 w 9"/>
              <a:gd name="T17" fmla="*/ 0 h 6"/>
              <a:gd name="T18" fmla="*/ 15 w 9"/>
              <a:gd name="T19" fmla="*/ 2 h 6"/>
              <a:gd name="T20" fmla="*/ 13 w 9"/>
              <a:gd name="T21" fmla="*/ 8 h 6"/>
              <a:gd name="T22" fmla="*/ 13 w 9"/>
              <a:gd name="T23" fmla="*/ 8 h 6"/>
              <a:gd name="T24" fmla="*/ 13 w 9"/>
              <a:gd name="T25" fmla="*/ 8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9"/>
              <a:gd name="T40" fmla="*/ 0 h 6"/>
              <a:gd name="T41" fmla="*/ 9 w 9"/>
              <a:gd name="T42" fmla="*/ 6 h 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9" h="6">
                <a:moveTo>
                  <a:pt x="8" y="5"/>
                </a:moveTo>
                <a:cubicBezTo>
                  <a:pt x="5" y="6"/>
                  <a:pt x="2" y="2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5" y="1"/>
                </a:cubicBezTo>
                <a:cubicBezTo>
                  <a:pt x="5" y="0"/>
                  <a:pt x="5" y="0"/>
                  <a:pt x="6" y="0"/>
                </a:cubicBezTo>
                <a:cubicBezTo>
                  <a:pt x="7" y="0"/>
                  <a:pt x="9" y="1"/>
                  <a:pt x="9" y="1"/>
                </a:cubicBezTo>
                <a:cubicBezTo>
                  <a:pt x="9" y="2"/>
                  <a:pt x="8" y="3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7" name="Freeform 11140" descr="© INSCALE GmbH, 05.05.2010&#10;http://www.presentationload.com/">
            <a:extLst>
              <a:ext uri="{FF2B5EF4-FFF2-40B4-BE49-F238E27FC236}">
                <a16:creationId xmlns:a16="http://schemas.microsoft.com/office/drawing/2014/main" id="{2591CBDB-C72A-C240-AF01-C29D3079835B}"/>
              </a:ext>
            </a:extLst>
          </p:cNvPr>
          <p:cNvSpPr>
            <a:spLocks/>
          </p:cNvSpPr>
          <p:nvPr/>
        </p:nvSpPr>
        <p:spPr bwMode="auto">
          <a:xfrm>
            <a:off x="6319744" y="4050848"/>
            <a:ext cx="51968" cy="66825"/>
          </a:xfrm>
          <a:custGeom>
            <a:avLst/>
            <a:gdLst>
              <a:gd name="T0" fmla="*/ 0 w 26"/>
              <a:gd name="T1" fmla="*/ 6 h 34"/>
              <a:gd name="T2" fmla="*/ 18 w 26"/>
              <a:gd name="T3" fmla="*/ 3 h 34"/>
              <a:gd name="T4" fmla="*/ 25 w 26"/>
              <a:gd name="T5" fmla="*/ 2 h 34"/>
              <a:gd name="T6" fmla="*/ 29 w 26"/>
              <a:gd name="T7" fmla="*/ 0 h 34"/>
              <a:gd name="T8" fmla="*/ 32 w 26"/>
              <a:gd name="T9" fmla="*/ 8 h 34"/>
              <a:gd name="T10" fmla="*/ 40 w 26"/>
              <a:gd name="T11" fmla="*/ 31 h 34"/>
              <a:gd name="T12" fmla="*/ 35 w 26"/>
              <a:gd name="T13" fmla="*/ 51 h 34"/>
              <a:gd name="T14" fmla="*/ 14 w 26"/>
              <a:gd name="T15" fmla="*/ 51 h 34"/>
              <a:gd name="T16" fmla="*/ 9 w 26"/>
              <a:gd name="T17" fmla="*/ 47 h 34"/>
              <a:gd name="T18" fmla="*/ 9 w 26"/>
              <a:gd name="T19" fmla="*/ 34 h 34"/>
              <a:gd name="T20" fmla="*/ 3 w 26"/>
              <a:gd name="T21" fmla="*/ 28 h 34"/>
              <a:gd name="T22" fmla="*/ 0 w 26"/>
              <a:gd name="T23" fmla="*/ 17 h 34"/>
              <a:gd name="T24" fmla="*/ 0 w 26"/>
              <a:gd name="T25" fmla="*/ 6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6"/>
              <a:gd name="T40" fmla="*/ 0 h 34"/>
              <a:gd name="T41" fmla="*/ 26 w 26"/>
              <a:gd name="T42" fmla="*/ 34 h 3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6" h="34">
                <a:moveTo>
                  <a:pt x="0" y="4"/>
                </a:moveTo>
                <a:cubicBezTo>
                  <a:pt x="3" y="4"/>
                  <a:pt x="14" y="6"/>
                  <a:pt x="12" y="2"/>
                </a:cubicBezTo>
                <a:cubicBezTo>
                  <a:pt x="13" y="3"/>
                  <a:pt x="16" y="2"/>
                  <a:pt x="16" y="1"/>
                </a:cubicBezTo>
                <a:cubicBezTo>
                  <a:pt x="17" y="2"/>
                  <a:pt x="18" y="0"/>
                  <a:pt x="19" y="0"/>
                </a:cubicBezTo>
                <a:cubicBezTo>
                  <a:pt x="20" y="0"/>
                  <a:pt x="21" y="5"/>
                  <a:pt x="21" y="5"/>
                </a:cubicBezTo>
                <a:cubicBezTo>
                  <a:pt x="22" y="10"/>
                  <a:pt x="25" y="15"/>
                  <a:pt x="26" y="20"/>
                </a:cubicBezTo>
                <a:cubicBezTo>
                  <a:pt x="20" y="20"/>
                  <a:pt x="23" y="29"/>
                  <a:pt x="23" y="33"/>
                </a:cubicBezTo>
                <a:cubicBezTo>
                  <a:pt x="18" y="33"/>
                  <a:pt x="14" y="33"/>
                  <a:pt x="9" y="33"/>
                </a:cubicBezTo>
                <a:cubicBezTo>
                  <a:pt x="6" y="33"/>
                  <a:pt x="7" y="34"/>
                  <a:pt x="6" y="30"/>
                </a:cubicBezTo>
                <a:cubicBezTo>
                  <a:pt x="6" y="28"/>
                  <a:pt x="6" y="25"/>
                  <a:pt x="6" y="22"/>
                </a:cubicBezTo>
                <a:cubicBezTo>
                  <a:pt x="2" y="24"/>
                  <a:pt x="3" y="21"/>
                  <a:pt x="2" y="18"/>
                </a:cubicBezTo>
                <a:cubicBezTo>
                  <a:pt x="1" y="15"/>
                  <a:pt x="0" y="14"/>
                  <a:pt x="0" y="11"/>
                </a:cubicBezTo>
                <a:cubicBezTo>
                  <a:pt x="0" y="9"/>
                  <a:pt x="0" y="7"/>
                  <a:pt x="0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8" name="Freeform 11141" descr="© INSCALE GmbH, 05.05.2010&#10;http://www.presentationload.com/">
            <a:extLst>
              <a:ext uri="{FF2B5EF4-FFF2-40B4-BE49-F238E27FC236}">
                <a16:creationId xmlns:a16="http://schemas.microsoft.com/office/drawing/2014/main" id="{0AE17FD6-1086-C247-AC1B-18DF01BBAEA9}"/>
              </a:ext>
            </a:extLst>
          </p:cNvPr>
          <p:cNvSpPr>
            <a:spLocks/>
          </p:cNvSpPr>
          <p:nvPr/>
        </p:nvSpPr>
        <p:spPr bwMode="auto">
          <a:xfrm>
            <a:off x="6085886" y="4053369"/>
            <a:ext cx="2599" cy="0"/>
          </a:xfrm>
          <a:custGeom>
            <a:avLst/>
            <a:gdLst>
              <a:gd name="T0" fmla="*/ 0 w 1"/>
              <a:gd name="T1" fmla="*/ 2 w 1"/>
              <a:gd name="T2" fmla="*/ 0 w 1"/>
              <a:gd name="T3" fmla="*/ 0 w 1"/>
              <a:gd name="T4" fmla="*/ 0 w 1"/>
              <a:gd name="T5" fmla="*/ 0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9" name="Freeform 11142" descr="© INSCALE GmbH, 05.05.2010&#10;http://www.presentationload.com/">
            <a:extLst>
              <a:ext uri="{FF2B5EF4-FFF2-40B4-BE49-F238E27FC236}">
                <a16:creationId xmlns:a16="http://schemas.microsoft.com/office/drawing/2014/main" id="{B88E41BF-4D23-9B46-AB3A-717255C3E044}"/>
              </a:ext>
            </a:extLst>
          </p:cNvPr>
          <p:cNvSpPr>
            <a:spLocks/>
          </p:cNvSpPr>
          <p:nvPr/>
        </p:nvSpPr>
        <p:spPr bwMode="auto">
          <a:xfrm>
            <a:off x="6083287" y="4053369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  <a:gd name="T4" fmla="*/ 0 60000 65536"/>
              <a:gd name="T5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  <a:cxn ang="T4">
                <a:pos x="0" y="0"/>
              </a:cxn>
              <a:cxn ang="T5">
                <a:pos x="0" y="0"/>
              </a:cxn>
            </a:cxnLst>
            <a:rect l="0" t="0" r="0" b="0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0" name="Freeform 11143" descr="© INSCALE GmbH, 05.05.2010&#10;http://www.presentationload.com/">
            <a:extLst>
              <a:ext uri="{FF2B5EF4-FFF2-40B4-BE49-F238E27FC236}">
                <a16:creationId xmlns:a16="http://schemas.microsoft.com/office/drawing/2014/main" id="{492A9D71-D3C4-6B42-A6B7-9FDB6AE557DF}"/>
              </a:ext>
            </a:extLst>
          </p:cNvPr>
          <p:cNvSpPr>
            <a:spLocks/>
          </p:cNvSpPr>
          <p:nvPr/>
        </p:nvSpPr>
        <p:spPr bwMode="auto">
          <a:xfrm>
            <a:off x="6088484" y="4053369"/>
            <a:ext cx="0" cy="2522"/>
          </a:xfrm>
          <a:custGeom>
            <a:avLst/>
            <a:gdLst>
              <a:gd name="T0" fmla="*/ 0 h 1"/>
              <a:gd name="T1" fmla="*/ 2 h 1"/>
              <a:gd name="T2" fmla="*/ 0 h 1"/>
              <a:gd name="T3" fmla="*/ 0 h 1"/>
              <a:gd name="T4" fmla="*/ 0 h 1"/>
              <a:gd name="T5" fmla="*/ 0 h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h 1"/>
              <a:gd name="T13" fmla="*/ 1 h 1"/>
            </a:gdLst>
            <a:ahLst/>
            <a:cxnLst>
              <a:cxn ang="T6">
                <a:pos x="0" y="T0"/>
              </a:cxn>
              <a:cxn ang="T7">
                <a:pos x="0" y="T1"/>
              </a:cxn>
              <a:cxn ang="T8">
                <a:pos x="0" y="T2"/>
              </a:cxn>
              <a:cxn ang="T9">
                <a:pos x="0" y="T3"/>
              </a:cxn>
              <a:cxn ang="T10">
                <a:pos x="0" y="T4"/>
              </a:cxn>
              <a:cxn ang="T11">
                <a:pos x="0" y="T5"/>
              </a:cxn>
            </a:cxnLst>
            <a:rect l="0" t="T12" r="0" b="T13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1" name="Freeform 11144" descr="© INSCALE GmbH, 05.05.2010&#10;http://www.presentationload.com/">
            <a:extLst>
              <a:ext uri="{FF2B5EF4-FFF2-40B4-BE49-F238E27FC236}">
                <a16:creationId xmlns:a16="http://schemas.microsoft.com/office/drawing/2014/main" id="{94510979-8725-F845-808D-533EF8F20B0D}"/>
              </a:ext>
            </a:extLst>
          </p:cNvPr>
          <p:cNvSpPr>
            <a:spLocks/>
          </p:cNvSpPr>
          <p:nvPr/>
        </p:nvSpPr>
        <p:spPr bwMode="auto">
          <a:xfrm>
            <a:off x="6088484" y="4055891"/>
            <a:ext cx="12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2" name="Freeform 11145" descr="© INSCALE GmbH, 05.05.2010&#10;http://www.presentationload.com/">
            <a:extLst>
              <a:ext uri="{FF2B5EF4-FFF2-40B4-BE49-F238E27FC236}">
                <a16:creationId xmlns:a16="http://schemas.microsoft.com/office/drawing/2014/main" id="{72F69F03-25AC-7F4B-BCD3-647933302F88}"/>
              </a:ext>
            </a:extLst>
          </p:cNvPr>
          <p:cNvSpPr>
            <a:spLocks/>
          </p:cNvSpPr>
          <p:nvPr/>
        </p:nvSpPr>
        <p:spPr bwMode="auto">
          <a:xfrm>
            <a:off x="6115767" y="4064717"/>
            <a:ext cx="94843" cy="94564"/>
          </a:xfrm>
          <a:custGeom>
            <a:avLst/>
            <a:gdLst>
              <a:gd name="T0" fmla="*/ 50 w 47"/>
              <a:gd name="T1" fmla="*/ 6 h 48"/>
              <a:gd name="T2" fmla="*/ 59 w 47"/>
              <a:gd name="T3" fmla="*/ 14 h 48"/>
              <a:gd name="T4" fmla="*/ 65 w 47"/>
              <a:gd name="T5" fmla="*/ 13 h 48"/>
              <a:gd name="T6" fmla="*/ 73 w 47"/>
              <a:gd name="T7" fmla="*/ 16 h 48"/>
              <a:gd name="T8" fmla="*/ 73 w 47"/>
              <a:gd name="T9" fmla="*/ 45 h 48"/>
              <a:gd name="T10" fmla="*/ 61 w 47"/>
              <a:gd name="T11" fmla="*/ 69 h 48"/>
              <a:gd name="T12" fmla="*/ 53 w 47"/>
              <a:gd name="T13" fmla="*/ 72 h 48"/>
              <a:gd name="T14" fmla="*/ 40 w 47"/>
              <a:gd name="T15" fmla="*/ 70 h 48"/>
              <a:gd name="T16" fmla="*/ 39 w 47"/>
              <a:gd name="T17" fmla="*/ 64 h 48"/>
              <a:gd name="T18" fmla="*/ 36 w 47"/>
              <a:gd name="T19" fmla="*/ 58 h 48"/>
              <a:gd name="T20" fmla="*/ 34 w 47"/>
              <a:gd name="T21" fmla="*/ 53 h 48"/>
              <a:gd name="T22" fmla="*/ 31 w 47"/>
              <a:gd name="T23" fmla="*/ 52 h 48"/>
              <a:gd name="T24" fmla="*/ 28 w 47"/>
              <a:gd name="T25" fmla="*/ 53 h 48"/>
              <a:gd name="T26" fmla="*/ 19 w 47"/>
              <a:gd name="T27" fmla="*/ 52 h 48"/>
              <a:gd name="T28" fmla="*/ 17 w 47"/>
              <a:gd name="T29" fmla="*/ 53 h 48"/>
              <a:gd name="T30" fmla="*/ 14 w 47"/>
              <a:gd name="T31" fmla="*/ 52 h 48"/>
              <a:gd name="T32" fmla="*/ 12 w 47"/>
              <a:gd name="T33" fmla="*/ 52 h 48"/>
              <a:gd name="T34" fmla="*/ 12 w 47"/>
              <a:gd name="T35" fmla="*/ 48 h 48"/>
              <a:gd name="T36" fmla="*/ 12 w 47"/>
              <a:gd name="T37" fmla="*/ 44 h 48"/>
              <a:gd name="T38" fmla="*/ 8 w 47"/>
              <a:gd name="T39" fmla="*/ 39 h 48"/>
              <a:gd name="T40" fmla="*/ 5 w 47"/>
              <a:gd name="T41" fmla="*/ 38 h 48"/>
              <a:gd name="T42" fmla="*/ 5 w 47"/>
              <a:gd name="T43" fmla="*/ 38 h 48"/>
              <a:gd name="T44" fmla="*/ 6 w 47"/>
              <a:gd name="T45" fmla="*/ 33 h 48"/>
              <a:gd name="T46" fmla="*/ 11 w 47"/>
              <a:gd name="T47" fmla="*/ 30 h 48"/>
              <a:gd name="T48" fmla="*/ 14 w 47"/>
              <a:gd name="T49" fmla="*/ 23 h 48"/>
              <a:gd name="T50" fmla="*/ 14 w 47"/>
              <a:gd name="T51" fmla="*/ 22 h 48"/>
              <a:gd name="T52" fmla="*/ 17 w 47"/>
              <a:gd name="T53" fmla="*/ 16 h 48"/>
              <a:gd name="T54" fmla="*/ 19 w 47"/>
              <a:gd name="T55" fmla="*/ 9 h 48"/>
              <a:gd name="T56" fmla="*/ 19 w 47"/>
              <a:gd name="T57" fmla="*/ 6 h 48"/>
              <a:gd name="T58" fmla="*/ 23 w 47"/>
              <a:gd name="T59" fmla="*/ 0 h 48"/>
              <a:gd name="T60" fmla="*/ 30 w 47"/>
              <a:gd name="T61" fmla="*/ 0 h 48"/>
              <a:gd name="T62" fmla="*/ 33 w 47"/>
              <a:gd name="T63" fmla="*/ 0 h 48"/>
              <a:gd name="T64" fmla="*/ 37 w 47"/>
              <a:gd name="T65" fmla="*/ 0 h 48"/>
              <a:gd name="T66" fmla="*/ 40 w 47"/>
              <a:gd name="T67" fmla="*/ 3 h 48"/>
              <a:gd name="T68" fmla="*/ 50 w 47"/>
              <a:gd name="T69" fmla="*/ 3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7"/>
              <a:gd name="T106" fmla="*/ 0 h 48"/>
              <a:gd name="T107" fmla="*/ 47 w 47"/>
              <a:gd name="T108" fmla="*/ 48 h 4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7" h="48">
                <a:moveTo>
                  <a:pt x="32" y="2"/>
                </a:moveTo>
                <a:cubicBezTo>
                  <a:pt x="32" y="3"/>
                  <a:pt x="32" y="4"/>
                  <a:pt x="32" y="4"/>
                </a:cubicBezTo>
                <a:cubicBezTo>
                  <a:pt x="34" y="4"/>
                  <a:pt x="36" y="4"/>
                  <a:pt x="38" y="4"/>
                </a:cubicBezTo>
                <a:cubicBezTo>
                  <a:pt x="38" y="4"/>
                  <a:pt x="38" y="8"/>
                  <a:pt x="38" y="9"/>
                </a:cubicBezTo>
                <a:cubicBezTo>
                  <a:pt x="39" y="9"/>
                  <a:pt x="40" y="9"/>
                  <a:pt x="40" y="9"/>
                </a:cubicBezTo>
                <a:cubicBezTo>
                  <a:pt x="41" y="9"/>
                  <a:pt x="42" y="9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5" y="8"/>
                  <a:pt x="47" y="7"/>
                  <a:pt x="47" y="10"/>
                </a:cubicBezTo>
                <a:cubicBezTo>
                  <a:pt x="47" y="14"/>
                  <a:pt x="47" y="18"/>
                  <a:pt x="47" y="23"/>
                </a:cubicBezTo>
                <a:cubicBezTo>
                  <a:pt x="47" y="25"/>
                  <a:pt x="47" y="27"/>
                  <a:pt x="47" y="29"/>
                </a:cubicBezTo>
                <a:cubicBezTo>
                  <a:pt x="47" y="30"/>
                  <a:pt x="41" y="30"/>
                  <a:pt x="39" y="30"/>
                </a:cubicBezTo>
                <a:cubicBezTo>
                  <a:pt x="39" y="33"/>
                  <a:pt x="40" y="42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5" y="46"/>
                  <a:pt x="34" y="46"/>
                </a:cubicBezTo>
                <a:cubicBezTo>
                  <a:pt x="30" y="44"/>
                  <a:pt x="28" y="44"/>
                  <a:pt x="26" y="48"/>
                </a:cubicBezTo>
                <a:cubicBezTo>
                  <a:pt x="26" y="46"/>
                  <a:pt x="26" y="45"/>
                  <a:pt x="26" y="45"/>
                </a:cubicBezTo>
                <a:cubicBezTo>
                  <a:pt x="26" y="44"/>
                  <a:pt x="26" y="43"/>
                  <a:pt x="26" y="42"/>
                </a:cubicBezTo>
                <a:cubicBezTo>
                  <a:pt x="25" y="42"/>
                  <a:pt x="24" y="42"/>
                  <a:pt x="25" y="41"/>
                </a:cubicBezTo>
                <a:cubicBezTo>
                  <a:pt x="22" y="39"/>
                  <a:pt x="25" y="38"/>
                  <a:pt x="24" y="37"/>
                </a:cubicBezTo>
                <a:cubicBezTo>
                  <a:pt x="24" y="37"/>
                  <a:pt x="23" y="37"/>
                  <a:pt x="23" y="37"/>
                </a:cubicBezTo>
                <a:cubicBezTo>
                  <a:pt x="23" y="36"/>
                  <a:pt x="23" y="35"/>
                  <a:pt x="23" y="33"/>
                </a:cubicBezTo>
                <a:cubicBezTo>
                  <a:pt x="23" y="34"/>
                  <a:pt x="22" y="34"/>
                  <a:pt x="22" y="34"/>
                </a:cubicBezTo>
                <a:cubicBezTo>
                  <a:pt x="22" y="34"/>
                  <a:pt x="21" y="34"/>
                  <a:pt x="21" y="34"/>
                </a:cubicBezTo>
                <a:cubicBezTo>
                  <a:pt x="21" y="34"/>
                  <a:pt x="20" y="34"/>
                  <a:pt x="20" y="33"/>
                </a:cubicBezTo>
                <a:cubicBezTo>
                  <a:pt x="20" y="34"/>
                  <a:pt x="19" y="34"/>
                  <a:pt x="19" y="34"/>
                </a:cubicBezTo>
                <a:cubicBezTo>
                  <a:pt x="19" y="34"/>
                  <a:pt x="18" y="34"/>
                  <a:pt x="18" y="34"/>
                </a:cubicBezTo>
                <a:cubicBezTo>
                  <a:pt x="17" y="34"/>
                  <a:pt x="16" y="33"/>
                  <a:pt x="15" y="33"/>
                </a:cubicBezTo>
                <a:cubicBezTo>
                  <a:pt x="15" y="32"/>
                  <a:pt x="13" y="32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1" y="33"/>
                  <a:pt x="11" y="33"/>
                  <a:pt x="11" y="34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9" y="33"/>
                  <a:pt x="9" y="33"/>
                </a:cubicBezTo>
                <a:cubicBezTo>
                  <a:pt x="9" y="33"/>
                  <a:pt x="9" y="33"/>
                  <a:pt x="8" y="33"/>
                </a:cubicBezTo>
                <a:cubicBezTo>
                  <a:pt x="9" y="33"/>
                  <a:pt x="8" y="33"/>
                  <a:pt x="8" y="33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7" y="31"/>
                  <a:pt x="8" y="31"/>
                </a:cubicBezTo>
                <a:cubicBezTo>
                  <a:pt x="7" y="31"/>
                  <a:pt x="8" y="30"/>
                  <a:pt x="7" y="31"/>
                </a:cubicBezTo>
                <a:cubicBezTo>
                  <a:pt x="7" y="30"/>
                  <a:pt x="6" y="28"/>
                  <a:pt x="8" y="28"/>
                </a:cubicBezTo>
                <a:cubicBezTo>
                  <a:pt x="7" y="28"/>
                  <a:pt x="6" y="27"/>
                  <a:pt x="7" y="26"/>
                </a:cubicBezTo>
                <a:cubicBezTo>
                  <a:pt x="6" y="26"/>
                  <a:pt x="6" y="25"/>
                  <a:pt x="5" y="25"/>
                </a:cubicBezTo>
                <a:cubicBezTo>
                  <a:pt x="5" y="25"/>
                  <a:pt x="4" y="25"/>
                  <a:pt x="4" y="24"/>
                </a:cubicBezTo>
                <a:cubicBezTo>
                  <a:pt x="4" y="25"/>
                  <a:pt x="4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0" y="23"/>
                  <a:pt x="4" y="21"/>
                  <a:pt x="4" y="21"/>
                </a:cubicBezTo>
                <a:cubicBezTo>
                  <a:pt x="5" y="21"/>
                  <a:pt x="5" y="21"/>
                  <a:pt x="5" y="20"/>
                </a:cubicBezTo>
                <a:cubicBezTo>
                  <a:pt x="6" y="21"/>
                  <a:pt x="7" y="20"/>
                  <a:pt x="7" y="19"/>
                </a:cubicBezTo>
                <a:cubicBezTo>
                  <a:pt x="7" y="18"/>
                  <a:pt x="7" y="17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5"/>
                  <a:pt x="9" y="15"/>
                  <a:pt x="10" y="15"/>
                </a:cubicBezTo>
                <a:cubicBezTo>
                  <a:pt x="9" y="14"/>
                  <a:pt x="10" y="14"/>
                  <a:pt x="9" y="14"/>
                </a:cubicBezTo>
                <a:cubicBezTo>
                  <a:pt x="10" y="14"/>
                  <a:pt x="10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2" y="9"/>
                  <a:pt x="12" y="8"/>
                </a:cubicBezTo>
                <a:cubicBezTo>
                  <a:pt x="12" y="8"/>
                  <a:pt x="12" y="6"/>
                  <a:pt x="12" y="6"/>
                </a:cubicBezTo>
                <a:cubicBezTo>
                  <a:pt x="12" y="6"/>
                  <a:pt x="13" y="6"/>
                  <a:pt x="13" y="5"/>
                </a:cubicBezTo>
                <a:cubicBezTo>
                  <a:pt x="13" y="5"/>
                  <a:pt x="12" y="5"/>
                  <a:pt x="12" y="4"/>
                </a:cubicBezTo>
                <a:cubicBezTo>
                  <a:pt x="13" y="3"/>
                  <a:pt x="14" y="3"/>
                  <a:pt x="14" y="2"/>
                </a:cubicBezTo>
                <a:cubicBezTo>
                  <a:pt x="15" y="1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0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3" y="0"/>
                  <a:pt x="24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1"/>
                  <a:pt x="26" y="1"/>
                  <a:pt x="26" y="2"/>
                </a:cubicBezTo>
                <a:cubicBezTo>
                  <a:pt x="28" y="2"/>
                  <a:pt x="30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3" name="Freeform 11146" descr="© INSCALE GmbH, 05.05.2010&#10;http://www.presentationload.com/">
            <a:extLst>
              <a:ext uri="{FF2B5EF4-FFF2-40B4-BE49-F238E27FC236}">
                <a16:creationId xmlns:a16="http://schemas.microsoft.com/office/drawing/2014/main" id="{60F67360-730E-CA46-A31C-A774C89C94F1}"/>
              </a:ext>
            </a:extLst>
          </p:cNvPr>
          <p:cNvSpPr>
            <a:spLocks/>
          </p:cNvSpPr>
          <p:nvPr/>
        </p:nvSpPr>
        <p:spPr bwMode="auto">
          <a:xfrm>
            <a:off x="6195019" y="4074803"/>
            <a:ext cx="111732" cy="89520"/>
          </a:xfrm>
          <a:custGeom>
            <a:avLst/>
            <a:gdLst>
              <a:gd name="T0" fmla="*/ 12 w 56"/>
              <a:gd name="T1" fmla="*/ 5 h 46"/>
              <a:gd name="T2" fmla="*/ 32 w 56"/>
              <a:gd name="T3" fmla="*/ 9 h 46"/>
              <a:gd name="T4" fmla="*/ 31 w 56"/>
              <a:gd name="T5" fmla="*/ 11 h 46"/>
              <a:gd name="T6" fmla="*/ 35 w 56"/>
              <a:gd name="T7" fmla="*/ 12 h 46"/>
              <a:gd name="T8" fmla="*/ 41 w 56"/>
              <a:gd name="T9" fmla="*/ 12 h 46"/>
              <a:gd name="T10" fmla="*/ 52 w 56"/>
              <a:gd name="T11" fmla="*/ 3 h 46"/>
              <a:gd name="T12" fmla="*/ 58 w 56"/>
              <a:gd name="T13" fmla="*/ 3 h 46"/>
              <a:gd name="T14" fmla="*/ 63 w 56"/>
              <a:gd name="T15" fmla="*/ 2 h 46"/>
              <a:gd name="T16" fmla="*/ 66 w 56"/>
              <a:gd name="T17" fmla="*/ 5 h 46"/>
              <a:gd name="T18" fmla="*/ 71 w 56"/>
              <a:gd name="T19" fmla="*/ 5 h 46"/>
              <a:gd name="T20" fmla="*/ 72 w 56"/>
              <a:gd name="T21" fmla="*/ 12 h 46"/>
              <a:gd name="T22" fmla="*/ 75 w 56"/>
              <a:gd name="T23" fmla="*/ 12 h 46"/>
              <a:gd name="T24" fmla="*/ 75 w 56"/>
              <a:gd name="T25" fmla="*/ 19 h 46"/>
              <a:gd name="T26" fmla="*/ 83 w 56"/>
              <a:gd name="T27" fmla="*/ 23 h 46"/>
              <a:gd name="T28" fmla="*/ 81 w 56"/>
              <a:gd name="T29" fmla="*/ 23 h 46"/>
              <a:gd name="T30" fmla="*/ 83 w 56"/>
              <a:gd name="T31" fmla="*/ 28 h 46"/>
              <a:gd name="T32" fmla="*/ 84 w 56"/>
              <a:gd name="T33" fmla="*/ 34 h 46"/>
              <a:gd name="T34" fmla="*/ 84 w 56"/>
              <a:gd name="T35" fmla="*/ 59 h 46"/>
              <a:gd name="T36" fmla="*/ 83 w 56"/>
              <a:gd name="T37" fmla="*/ 59 h 46"/>
              <a:gd name="T38" fmla="*/ 83 w 56"/>
              <a:gd name="T39" fmla="*/ 69 h 46"/>
              <a:gd name="T40" fmla="*/ 75 w 56"/>
              <a:gd name="T41" fmla="*/ 69 h 46"/>
              <a:gd name="T42" fmla="*/ 66 w 56"/>
              <a:gd name="T43" fmla="*/ 69 h 46"/>
              <a:gd name="T44" fmla="*/ 55 w 56"/>
              <a:gd name="T45" fmla="*/ 69 h 46"/>
              <a:gd name="T46" fmla="*/ 55 w 56"/>
              <a:gd name="T47" fmla="*/ 69 h 46"/>
              <a:gd name="T48" fmla="*/ 49 w 56"/>
              <a:gd name="T49" fmla="*/ 69 h 46"/>
              <a:gd name="T50" fmla="*/ 46 w 56"/>
              <a:gd name="T51" fmla="*/ 69 h 46"/>
              <a:gd name="T52" fmla="*/ 40 w 56"/>
              <a:gd name="T53" fmla="*/ 69 h 46"/>
              <a:gd name="T54" fmla="*/ 40 w 56"/>
              <a:gd name="T55" fmla="*/ 69 h 46"/>
              <a:gd name="T56" fmla="*/ 34 w 56"/>
              <a:gd name="T57" fmla="*/ 69 h 46"/>
              <a:gd name="T58" fmla="*/ 34 w 56"/>
              <a:gd name="T59" fmla="*/ 69 h 46"/>
              <a:gd name="T60" fmla="*/ 22 w 56"/>
              <a:gd name="T61" fmla="*/ 69 h 46"/>
              <a:gd name="T62" fmla="*/ 12 w 56"/>
              <a:gd name="T63" fmla="*/ 63 h 46"/>
              <a:gd name="T64" fmla="*/ 6 w 56"/>
              <a:gd name="T65" fmla="*/ 59 h 46"/>
              <a:gd name="T66" fmla="*/ 3 w 56"/>
              <a:gd name="T67" fmla="*/ 60 h 46"/>
              <a:gd name="T68" fmla="*/ 0 w 56"/>
              <a:gd name="T69" fmla="*/ 52 h 46"/>
              <a:gd name="T70" fmla="*/ 0 w 56"/>
              <a:gd name="T71" fmla="*/ 39 h 46"/>
              <a:gd name="T72" fmla="*/ 12 w 56"/>
              <a:gd name="T73" fmla="*/ 39 h 46"/>
              <a:gd name="T74" fmla="*/ 12 w 56"/>
              <a:gd name="T75" fmla="*/ 32 h 46"/>
              <a:gd name="T76" fmla="*/ 12 w 56"/>
              <a:gd name="T77" fmla="*/ 5 h 46"/>
              <a:gd name="T78" fmla="*/ 12 w 56"/>
              <a:gd name="T79" fmla="*/ 5 h 46"/>
              <a:gd name="T80" fmla="*/ 12 w 56"/>
              <a:gd name="T81" fmla="*/ 5 h 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6"/>
              <a:gd name="T124" fmla="*/ 0 h 46"/>
              <a:gd name="T125" fmla="*/ 56 w 56"/>
              <a:gd name="T126" fmla="*/ 46 h 4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6" h="46">
                <a:moveTo>
                  <a:pt x="8" y="3"/>
                </a:moveTo>
                <a:cubicBezTo>
                  <a:pt x="12" y="3"/>
                  <a:pt x="19" y="2"/>
                  <a:pt x="21" y="6"/>
                </a:cubicBezTo>
                <a:cubicBezTo>
                  <a:pt x="21" y="6"/>
                  <a:pt x="20" y="6"/>
                  <a:pt x="20" y="7"/>
                </a:cubicBezTo>
                <a:cubicBezTo>
                  <a:pt x="20" y="9"/>
                  <a:pt x="22" y="8"/>
                  <a:pt x="23" y="8"/>
                </a:cubicBezTo>
                <a:cubicBezTo>
                  <a:pt x="24" y="8"/>
                  <a:pt x="27" y="6"/>
                  <a:pt x="27" y="8"/>
                </a:cubicBezTo>
                <a:cubicBezTo>
                  <a:pt x="31" y="6"/>
                  <a:pt x="29" y="2"/>
                  <a:pt x="34" y="2"/>
                </a:cubicBezTo>
                <a:cubicBezTo>
                  <a:pt x="36" y="2"/>
                  <a:pt x="37" y="0"/>
                  <a:pt x="38" y="2"/>
                </a:cubicBezTo>
                <a:cubicBezTo>
                  <a:pt x="39" y="1"/>
                  <a:pt x="40" y="1"/>
                  <a:pt x="41" y="1"/>
                </a:cubicBezTo>
                <a:cubicBezTo>
                  <a:pt x="43" y="1"/>
                  <a:pt x="43" y="1"/>
                  <a:pt x="43" y="3"/>
                </a:cubicBezTo>
                <a:cubicBezTo>
                  <a:pt x="44" y="3"/>
                  <a:pt x="45" y="3"/>
                  <a:pt x="46" y="3"/>
                </a:cubicBezTo>
                <a:cubicBezTo>
                  <a:pt x="47" y="3"/>
                  <a:pt x="47" y="6"/>
                  <a:pt x="47" y="8"/>
                </a:cubicBezTo>
                <a:cubicBezTo>
                  <a:pt x="47" y="8"/>
                  <a:pt x="48" y="8"/>
                  <a:pt x="49" y="8"/>
                </a:cubicBezTo>
                <a:cubicBezTo>
                  <a:pt x="49" y="9"/>
                  <a:pt x="49" y="11"/>
                  <a:pt x="49" y="12"/>
                </a:cubicBezTo>
                <a:cubicBezTo>
                  <a:pt x="51" y="12"/>
                  <a:pt x="54" y="12"/>
                  <a:pt x="54" y="15"/>
                </a:cubicBezTo>
                <a:cubicBezTo>
                  <a:pt x="54" y="15"/>
                  <a:pt x="53" y="15"/>
                  <a:pt x="53" y="15"/>
                </a:cubicBezTo>
                <a:cubicBezTo>
                  <a:pt x="53" y="16"/>
                  <a:pt x="53" y="18"/>
                  <a:pt x="54" y="18"/>
                </a:cubicBezTo>
                <a:cubicBezTo>
                  <a:pt x="55" y="19"/>
                  <a:pt x="55" y="21"/>
                  <a:pt x="55" y="22"/>
                </a:cubicBezTo>
                <a:cubicBezTo>
                  <a:pt x="55" y="27"/>
                  <a:pt x="56" y="34"/>
                  <a:pt x="55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41"/>
                  <a:pt x="54" y="43"/>
                  <a:pt x="54" y="45"/>
                </a:cubicBezTo>
                <a:cubicBezTo>
                  <a:pt x="52" y="45"/>
                  <a:pt x="51" y="45"/>
                  <a:pt x="49" y="45"/>
                </a:cubicBezTo>
                <a:cubicBezTo>
                  <a:pt x="47" y="45"/>
                  <a:pt x="45" y="45"/>
                  <a:pt x="43" y="45"/>
                </a:cubicBezTo>
                <a:cubicBezTo>
                  <a:pt x="41" y="46"/>
                  <a:pt x="38" y="45"/>
                  <a:pt x="36" y="45"/>
                </a:cubicBezTo>
                <a:cubicBezTo>
                  <a:pt x="36" y="45"/>
                  <a:pt x="36" y="45"/>
                  <a:pt x="36" y="45"/>
                </a:cubicBezTo>
                <a:cubicBezTo>
                  <a:pt x="34" y="45"/>
                  <a:pt x="33" y="45"/>
                  <a:pt x="32" y="45"/>
                </a:cubicBezTo>
                <a:cubicBezTo>
                  <a:pt x="31" y="45"/>
                  <a:pt x="31" y="45"/>
                  <a:pt x="30" y="45"/>
                </a:cubicBezTo>
                <a:cubicBezTo>
                  <a:pt x="29" y="45"/>
                  <a:pt x="27" y="45"/>
                  <a:pt x="26" y="45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3" y="45"/>
                  <a:pt x="22" y="45"/>
                </a:cubicBezTo>
                <a:cubicBezTo>
                  <a:pt x="22" y="45"/>
                  <a:pt x="22" y="45"/>
                  <a:pt x="22" y="45"/>
                </a:cubicBezTo>
                <a:cubicBezTo>
                  <a:pt x="19" y="45"/>
                  <a:pt x="16" y="45"/>
                  <a:pt x="14" y="45"/>
                </a:cubicBezTo>
                <a:cubicBezTo>
                  <a:pt x="13" y="43"/>
                  <a:pt x="10" y="42"/>
                  <a:pt x="8" y="41"/>
                </a:cubicBezTo>
                <a:cubicBezTo>
                  <a:pt x="7" y="41"/>
                  <a:pt x="6" y="39"/>
                  <a:pt x="4" y="38"/>
                </a:cubicBezTo>
                <a:cubicBezTo>
                  <a:pt x="4" y="38"/>
                  <a:pt x="3" y="38"/>
                  <a:pt x="2" y="39"/>
                </a:cubicBezTo>
                <a:cubicBezTo>
                  <a:pt x="0" y="39"/>
                  <a:pt x="0" y="36"/>
                  <a:pt x="0" y="34"/>
                </a:cubicBezTo>
                <a:cubicBezTo>
                  <a:pt x="0" y="31"/>
                  <a:pt x="0" y="28"/>
                  <a:pt x="0" y="25"/>
                </a:cubicBezTo>
                <a:cubicBezTo>
                  <a:pt x="3" y="25"/>
                  <a:pt x="5" y="25"/>
                  <a:pt x="8" y="25"/>
                </a:cubicBezTo>
                <a:cubicBezTo>
                  <a:pt x="9" y="25"/>
                  <a:pt x="8" y="22"/>
                  <a:pt x="8" y="21"/>
                </a:cubicBezTo>
                <a:cubicBezTo>
                  <a:pt x="8" y="15"/>
                  <a:pt x="8" y="9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4" name="Freeform 11147" descr="© INSCALE GmbH, 05.05.2010&#10;http://www.presentationload.com/">
            <a:extLst>
              <a:ext uri="{FF2B5EF4-FFF2-40B4-BE49-F238E27FC236}">
                <a16:creationId xmlns:a16="http://schemas.microsoft.com/office/drawing/2014/main" id="{071198AF-AB8E-0F41-AB01-38CF7C377372}"/>
              </a:ext>
            </a:extLst>
          </p:cNvPr>
          <p:cNvSpPr>
            <a:spLocks/>
          </p:cNvSpPr>
          <p:nvPr/>
        </p:nvSpPr>
        <p:spPr bwMode="auto">
          <a:xfrm>
            <a:off x="6088484" y="4079847"/>
            <a:ext cx="1299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  <a:gd name="T4" fmla="*/ 1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5" name="Freeform 11148" descr="© INSCALE GmbH, 05.05.2010&#10;http://www.presentationload.com/">
            <a:extLst>
              <a:ext uri="{FF2B5EF4-FFF2-40B4-BE49-F238E27FC236}">
                <a16:creationId xmlns:a16="http://schemas.microsoft.com/office/drawing/2014/main" id="{D1B59125-B9D5-A94F-B0C7-E3858D5F8EB9}"/>
              </a:ext>
            </a:extLst>
          </p:cNvPr>
          <p:cNvSpPr>
            <a:spLocks/>
          </p:cNvSpPr>
          <p:nvPr/>
        </p:nvSpPr>
        <p:spPr bwMode="auto">
          <a:xfrm>
            <a:off x="6089783" y="4079847"/>
            <a:ext cx="1299" cy="1261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6" name="Freeform 11149" descr="© INSCALE GmbH, 05.05.2010&#10;http://www.presentationload.com/">
            <a:extLst>
              <a:ext uri="{FF2B5EF4-FFF2-40B4-BE49-F238E27FC236}">
                <a16:creationId xmlns:a16="http://schemas.microsoft.com/office/drawing/2014/main" id="{0625D937-BCB7-6D43-A86A-5C929B5C480D}"/>
              </a:ext>
            </a:extLst>
          </p:cNvPr>
          <p:cNvSpPr>
            <a:spLocks/>
          </p:cNvSpPr>
          <p:nvPr/>
        </p:nvSpPr>
        <p:spPr bwMode="auto">
          <a:xfrm>
            <a:off x="6091083" y="4081108"/>
            <a:ext cx="25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7" name="Freeform 11151" descr="© INSCALE GmbH, 05.05.2010&#10;http://www.presentationload.com/">
            <a:extLst>
              <a:ext uri="{FF2B5EF4-FFF2-40B4-BE49-F238E27FC236}">
                <a16:creationId xmlns:a16="http://schemas.microsoft.com/office/drawing/2014/main" id="{C89E8EEA-C622-B74A-99B8-B1B7FCA14855}"/>
              </a:ext>
            </a:extLst>
          </p:cNvPr>
          <p:cNvSpPr>
            <a:spLocks/>
          </p:cNvSpPr>
          <p:nvPr/>
        </p:nvSpPr>
        <p:spPr bwMode="auto">
          <a:xfrm>
            <a:off x="6313247" y="4091195"/>
            <a:ext cx="102638" cy="128606"/>
          </a:xfrm>
          <a:custGeom>
            <a:avLst/>
            <a:gdLst>
              <a:gd name="T0" fmla="*/ 12 w 51"/>
              <a:gd name="T1" fmla="*/ 3 h 66"/>
              <a:gd name="T2" fmla="*/ 14 w 51"/>
              <a:gd name="T3" fmla="*/ 3 h 66"/>
              <a:gd name="T4" fmla="*/ 15 w 51"/>
              <a:gd name="T5" fmla="*/ 20 h 66"/>
              <a:gd name="T6" fmla="*/ 33 w 51"/>
              <a:gd name="T7" fmla="*/ 20 h 66"/>
              <a:gd name="T8" fmla="*/ 36 w 51"/>
              <a:gd name="T9" fmla="*/ 20 h 66"/>
              <a:gd name="T10" fmla="*/ 40 w 51"/>
              <a:gd name="T11" fmla="*/ 20 h 66"/>
              <a:gd name="T12" fmla="*/ 39 w 51"/>
              <a:gd name="T13" fmla="*/ 2 h 66"/>
              <a:gd name="T14" fmla="*/ 43 w 51"/>
              <a:gd name="T15" fmla="*/ 0 h 66"/>
              <a:gd name="T16" fmla="*/ 45 w 51"/>
              <a:gd name="T17" fmla="*/ 0 h 66"/>
              <a:gd name="T18" fmla="*/ 53 w 51"/>
              <a:gd name="T19" fmla="*/ 22 h 66"/>
              <a:gd name="T20" fmla="*/ 57 w 51"/>
              <a:gd name="T21" fmla="*/ 32 h 66"/>
              <a:gd name="T22" fmla="*/ 62 w 51"/>
              <a:gd name="T23" fmla="*/ 43 h 66"/>
              <a:gd name="T24" fmla="*/ 57 w 51"/>
              <a:gd name="T25" fmla="*/ 37 h 66"/>
              <a:gd name="T26" fmla="*/ 59 w 51"/>
              <a:gd name="T27" fmla="*/ 39 h 66"/>
              <a:gd name="T28" fmla="*/ 46 w 51"/>
              <a:gd name="T29" fmla="*/ 6 h 66"/>
              <a:gd name="T30" fmla="*/ 45 w 51"/>
              <a:gd name="T31" fmla="*/ 9 h 66"/>
              <a:gd name="T32" fmla="*/ 51 w 51"/>
              <a:gd name="T33" fmla="*/ 23 h 66"/>
              <a:gd name="T34" fmla="*/ 57 w 51"/>
              <a:gd name="T35" fmla="*/ 40 h 66"/>
              <a:gd name="T36" fmla="*/ 57 w 51"/>
              <a:gd name="T37" fmla="*/ 39 h 66"/>
              <a:gd name="T38" fmla="*/ 57 w 51"/>
              <a:gd name="T39" fmla="*/ 42 h 66"/>
              <a:gd name="T40" fmla="*/ 59 w 51"/>
              <a:gd name="T41" fmla="*/ 42 h 66"/>
              <a:gd name="T42" fmla="*/ 62 w 51"/>
              <a:gd name="T43" fmla="*/ 45 h 66"/>
              <a:gd name="T44" fmla="*/ 62 w 51"/>
              <a:gd name="T45" fmla="*/ 45 h 66"/>
              <a:gd name="T46" fmla="*/ 62 w 51"/>
              <a:gd name="T47" fmla="*/ 51 h 66"/>
              <a:gd name="T48" fmla="*/ 64 w 51"/>
              <a:gd name="T49" fmla="*/ 56 h 66"/>
              <a:gd name="T50" fmla="*/ 65 w 51"/>
              <a:gd name="T51" fmla="*/ 54 h 66"/>
              <a:gd name="T52" fmla="*/ 65 w 51"/>
              <a:gd name="T53" fmla="*/ 53 h 66"/>
              <a:gd name="T54" fmla="*/ 62 w 51"/>
              <a:gd name="T55" fmla="*/ 43 h 66"/>
              <a:gd name="T56" fmla="*/ 79 w 51"/>
              <a:gd name="T57" fmla="*/ 79 h 66"/>
              <a:gd name="T58" fmla="*/ 74 w 51"/>
              <a:gd name="T59" fmla="*/ 79 h 66"/>
              <a:gd name="T60" fmla="*/ 74 w 51"/>
              <a:gd name="T61" fmla="*/ 79 h 66"/>
              <a:gd name="T62" fmla="*/ 73 w 51"/>
              <a:gd name="T63" fmla="*/ 79 h 66"/>
              <a:gd name="T64" fmla="*/ 68 w 51"/>
              <a:gd name="T65" fmla="*/ 77 h 66"/>
              <a:gd name="T66" fmla="*/ 68 w 51"/>
              <a:gd name="T67" fmla="*/ 79 h 66"/>
              <a:gd name="T68" fmla="*/ 57 w 51"/>
              <a:gd name="T69" fmla="*/ 79 h 66"/>
              <a:gd name="T70" fmla="*/ 57 w 51"/>
              <a:gd name="T71" fmla="*/ 102 h 66"/>
              <a:gd name="T72" fmla="*/ 57 w 51"/>
              <a:gd name="T73" fmla="*/ 100 h 66"/>
              <a:gd name="T74" fmla="*/ 56 w 51"/>
              <a:gd name="T75" fmla="*/ 100 h 66"/>
              <a:gd name="T76" fmla="*/ 53 w 51"/>
              <a:gd name="T77" fmla="*/ 93 h 66"/>
              <a:gd name="T78" fmla="*/ 50 w 51"/>
              <a:gd name="T79" fmla="*/ 83 h 66"/>
              <a:gd name="T80" fmla="*/ 45 w 51"/>
              <a:gd name="T81" fmla="*/ 74 h 66"/>
              <a:gd name="T82" fmla="*/ 40 w 51"/>
              <a:gd name="T83" fmla="*/ 79 h 66"/>
              <a:gd name="T84" fmla="*/ 33 w 51"/>
              <a:gd name="T85" fmla="*/ 74 h 66"/>
              <a:gd name="T86" fmla="*/ 23 w 51"/>
              <a:gd name="T87" fmla="*/ 73 h 66"/>
              <a:gd name="T88" fmla="*/ 20 w 51"/>
              <a:gd name="T89" fmla="*/ 71 h 66"/>
              <a:gd name="T90" fmla="*/ 20 w 51"/>
              <a:gd name="T91" fmla="*/ 66 h 66"/>
              <a:gd name="T92" fmla="*/ 20 w 51"/>
              <a:gd name="T93" fmla="*/ 66 h 66"/>
              <a:gd name="T94" fmla="*/ 19 w 51"/>
              <a:gd name="T95" fmla="*/ 54 h 66"/>
              <a:gd name="T96" fmla="*/ 14 w 51"/>
              <a:gd name="T97" fmla="*/ 48 h 66"/>
              <a:gd name="T98" fmla="*/ 8 w 51"/>
              <a:gd name="T99" fmla="*/ 40 h 66"/>
              <a:gd name="T100" fmla="*/ 0 w 51"/>
              <a:gd name="T101" fmla="*/ 26 h 66"/>
              <a:gd name="T102" fmla="*/ 3 w 51"/>
              <a:gd name="T103" fmla="*/ 19 h 66"/>
              <a:gd name="T104" fmla="*/ 5 w 51"/>
              <a:gd name="T105" fmla="*/ 15 h 66"/>
              <a:gd name="T106" fmla="*/ 0 w 51"/>
              <a:gd name="T107" fmla="*/ 9 h 66"/>
              <a:gd name="T108" fmla="*/ 12 w 51"/>
              <a:gd name="T109" fmla="*/ 3 h 66"/>
              <a:gd name="T110" fmla="*/ 12 w 51"/>
              <a:gd name="T111" fmla="*/ 3 h 66"/>
              <a:gd name="T112" fmla="*/ 12 w 51"/>
              <a:gd name="T113" fmla="*/ 3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1"/>
              <a:gd name="T172" fmla="*/ 0 h 66"/>
              <a:gd name="T173" fmla="*/ 51 w 51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1" h="66">
                <a:moveTo>
                  <a:pt x="8" y="2"/>
                </a:moveTo>
                <a:cubicBezTo>
                  <a:pt x="9" y="2"/>
                  <a:pt x="9" y="2"/>
                  <a:pt x="9" y="2"/>
                </a:cubicBezTo>
                <a:cubicBezTo>
                  <a:pt x="9" y="6"/>
                  <a:pt x="9" y="10"/>
                  <a:pt x="10" y="13"/>
                </a:cubicBezTo>
                <a:cubicBezTo>
                  <a:pt x="13" y="13"/>
                  <a:pt x="17" y="13"/>
                  <a:pt x="21" y="13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3"/>
                  <a:pt x="25" y="13"/>
                  <a:pt x="26" y="13"/>
                </a:cubicBezTo>
                <a:cubicBezTo>
                  <a:pt x="27" y="11"/>
                  <a:pt x="26" y="4"/>
                  <a:pt x="25" y="1"/>
                </a:cubicBezTo>
                <a:cubicBezTo>
                  <a:pt x="26" y="1"/>
                  <a:pt x="27" y="0"/>
                  <a:pt x="28" y="0"/>
                </a:cubicBezTo>
                <a:cubicBezTo>
                  <a:pt x="28" y="0"/>
                  <a:pt x="28" y="0"/>
                  <a:pt x="29" y="0"/>
                </a:cubicBezTo>
                <a:cubicBezTo>
                  <a:pt x="31" y="1"/>
                  <a:pt x="33" y="11"/>
                  <a:pt x="34" y="14"/>
                </a:cubicBezTo>
                <a:cubicBezTo>
                  <a:pt x="35" y="16"/>
                  <a:pt x="36" y="19"/>
                  <a:pt x="37" y="21"/>
                </a:cubicBezTo>
                <a:cubicBezTo>
                  <a:pt x="38" y="23"/>
                  <a:pt x="40" y="26"/>
                  <a:pt x="40" y="28"/>
                </a:cubicBezTo>
                <a:cubicBezTo>
                  <a:pt x="39" y="27"/>
                  <a:pt x="38" y="26"/>
                  <a:pt x="37" y="24"/>
                </a:cubicBezTo>
                <a:cubicBezTo>
                  <a:pt x="38" y="24"/>
                  <a:pt x="38" y="25"/>
                  <a:pt x="38" y="25"/>
                </a:cubicBezTo>
                <a:cubicBezTo>
                  <a:pt x="35" y="18"/>
                  <a:pt x="33" y="10"/>
                  <a:pt x="30" y="4"/>
                </a:cubicBezTo>
                <a:cubicBezTo>
                  <a:pt x="29" y="5"/>
                  <a:pt x="29" y="5"/>
                  <a:pt x="29" y="6"/>
                </a:cubicBezTo>
                <a:cubicBezTo>
                  <a:pt x="31" y="6"/>
                  <a:pt x="33" y="14"/>
                  <a:pt x="33" y="15"/>
                </a:cubicBezTo>
                <a:cubicBezTo>
                  <a:pt x="34" y="18"/>
                  <a:pt x="37" y="23"/>
                  <a:pt x="37" y="26"/>
                </a:cubicBezTo>
                <a:cubicBezTo>
                  <a:pt x="37" y="26"/>
                  <a:pt x="37" y="25"/>
                  <a:pt x="37" y="25"/>
                </a:cubicBezTo>
                <a:cubicBezTo>
                  <a:pt x="38" y="26"/>
                  <a:pt x="37" y="26"/>
                  <a:pt x="37" y="27"/>
                </a:cubicBezTo>
                <a:cubicBezTo>
                  <a:pt x="35" y="27"/>
                  <a:pt x="37" y="27"/>
                  <a:pt x="38" y="27"/>
                </a:cubicBezTo>
                <a:cubicBezTo>
                  <a:pt x="38" y="27"/>
                  <a:pt x="39" y="28"/>
                  <a:pt x="40" y="29"/>
                </a:cubicBezTo>
                <a:cubicBezTo>
                  <a:pt x="40" y="29"/>
                  <a:pt x="40" y="29"/>
                  <a:pt x="40" y="29"/>
                </a:cubicBezTo>
                <a:cubicBezTo>
                  <a:pt x="41" y="30"/>
                  <a:pt x="40" y="31"/>
                  <a:pt x="40" y="33"/>
                </a:cubicBezTo>
                <a:cubicBezTo>
                  <a:pt x="40" y="34"/>
                  <a:pt x="41" y="35"/>
                  <a:pt x="41" y="36"/>
                </a:cubicBezTo>
                <a:cubicBezTo>
                  <a:pt x="41" y="36"/>
                  <a:pt x="42" y="35"/>
                  <a:pt x="42" y="35"/>
                </a:cubicBezTo>
                <a:cubicBezTo>
                  <a:pt x="42" y="34"/>
                  <a:pt x="42" y="35"/>
                  <a:pt x="42" y="34"/>
                </a:cubicBezTo>
                <a:cubicBezTo>
                  <a:pt x="40" y="34"/>
                  <a:pt x="40" y="29"/>
                  <a:pt x="40" y="28"/>
                </a:cubicBezTo>
                <a:cubicBezTo>
                  <a:pt x="44" y="36"/>
                  <a:pt x="47" y="44"/>
                  <a:pt x="51" y="51"/>
                </a:cubicBezTo>
                <a:cubicBezTo>
                  <a:pt x="50" y="51"/>
                  <a:pt x="49" y="51"/>
                  <a:pt x="48" y="51"/>
                </a:cubicBezTo>
                <a:cubicBezTo>
                  <a:pt x="48" y="51"/>
                  <a:pt x="48" y="51"/>
                  <a:pt x="48" y="51"/>
                </a:cubicBezTo>
                <a:cubicBezTo>
                  <a:pt x="48" y="51"/>
                  <a:pt x="48" y="51"/>
                  <a:pt x="47" y="51"/>
                </a:cubicBezTo>
                <a:cubicBezTo>
                  <a:pt x="46" y="51"/>
                  <a:pt x="45" y="51"/>
                  <a:pt x="44" y="50"/>
                </a:cubicBezTo>
                <a:cubicBezTo>
                  <a:pt x="44" y="50"/>
                  <a:pt x="44" y="51"/>
                  <a:pt x="44" y="51"/>
                </a:cubicBezTo>
                <a:cubicBezTo>
                  <a:pt x="41" y="51"/>
                  <a:pt x="39" y="51"/>
                  <a:pt x="37" y="51"/>
                </a:cubicBezTo>
                <a:cubicBezTo>
                  <a:pt x="37" y="56"/>
                  <a:pt x="37" y="61"/>
                  <a:pt x="37" y="66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5"/>
                  <a:pt x="36" y="65"/>
                  <a:pt x="36" y="65"/>
                </a:cubicBezTo>
                <a:cubicBezTo>
                  <a:pt x="35" y="64"/>
                  <a:pt x="34" y="62"/>
                  <a:pt x="34" y="60"/>
                </a:cubicBezTo>
                <a:cubicBezTo>
                  <a:pt x="33" y="58"/>
                  <a:pt x="33" y="57"/>
                  <a:pt x="32" y="54"/>
                </a:cubicBezTo>
                <a:cubicBezTo>
                  <a:pt x="30" y="52"/>
                  <a:pt x="32" y="49"/>
                  <a:pt x="29" y="48"/>
                </a:cubicBezTo>
                <a:cubicBezTo>
                  <a:pt x="26" y="48"/>
                  <a:pt x="28" y="51"/>
                  <a:pt x="26" y="51"/>
                </a:cubicBezTo>
                <a:cubicBezTo>
                  <a:pt x="23" y="50"/>
                  <a:pt x="22" y="50"/>
                  <a:pt x="21" y="48"/>
                </a:cubicBezTo>
                <a:cubicBezTo>
                  <a:pt x="21" y="47"/>
                  <a:pt x="17" y="48"/>
                  <a:pt x="15" y="47"/>
                </a:cubicBezTo>
                <a:cubicBezTo>
                  <a:pt x="15" y="47"/>
                  <a:pt x="14" y="46"/>
                  <a:pt x="13" y="46"/>
                </a:cubicBezTo>
                <a:cubicBezTo>
                  <a:pt x="14" y="45"/>
                  <a:pt x="12" y="45"/>
                  <a:pt x="13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1"/>
                  <a:pt x="14" y="35"/>
                  <a:pt x="12" y="35"/>
                </a:cubicBezTo>
                <a:cubicBezTo>
                  <a:pt x="12" y="33"/>
                  <a:pt x="11" y="31"/>
                  <a:pt x="9" y="31"/>
                </a:cubicBezTo>
                <a:cubicBezTo>
                  <a:pt x="7" y="29"/>
                  <a:pt x="8" y="26"/>
                  <a:pt x="5" y="26"/>
                </a:cubicBezTo>
                <a:cubicBezTo>
                  <a:pt x="3" y="23"/>
                  <a:pt x="3" y="19"/>
                  <a:pt x="0" y="17"/>
                </a:cubicBezTo>
                <a:cubicBezTo>
                  <a:pt x="4" y="15"/>
                  <a:pt x="2" y="15"/>
                  <a:pt x="2" y="12"/>
                </a:cubicBezTo>
                <a:cubicBezTo>
                  <a:pt x="2" y="11"/>
                  <a:pt x="3" y="11"/>
                  <a:pt x="3" y="10"/>
                </a:cubicBezTo>
                <a:cubicBezTo>
                  <a:pt x="3" y="9"/>
                  <a:pt x="0" y="7"/>
                  <a:pt x="0" y="6"/>
                </a:cubicBezTo>
                <a:cubicBezTo>
                  <a:pt x="2" y="5"/>
                  <a:pt x="8" y="5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8" name="Freeform 11152" descr="© INSCALE GmbH, 05.05.2010&#10;http://www.presentationload.com/">
            <a:extLst>
              <a:ext uri="{FF2B5EF4-FFF2-40B4-BE49-F238E27FC236}">
                <a16:creationId xmlns:a16="http://schemas.microsoft.com/office/drawing/2014/main" id="{51963402-0C29-CA4F-8F19-0518B5D05F80}"/>
              </a:ext>
            </a:extLst>
          </p:cNvPr>
          <p:cNvSpPr>
            <a:spLocks/>
          </p:cNvSpPr>
          <p:nvPr/>
        </p:nvSpPr>
        <p:spPr bwMode="auto">
          <a:xfrm>
            <a:off x="6301555" y="4096238"/>
            <a:ext cx="1299" cy="2522"/>
          </a:xfrm>
          <a:custGeom>
            <a:avLst/>
            <a:gdLst>
              <a:gd name="T0" fmla="*/ 0 w 1"/>
              <a:gd name="T1" fmla="*/ 2 h 1"/>
              <a:gd name="T2" fmla="*/ 1 w 1"/>
              <a:gd name="T3" fmla="*/ 2 h 1"/>
              <a:gd name="T4" fmla="*/ 0 w 1"/>
              <a:gd name="T5" fmla="*/ 2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0" y="1"/>
                </a:moveTo>
                <a:cubicBezTo>
                  <a:pt x="1" y="1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79" name="Freeform 11153" descr="© INSCALE GmbH, 05.05.2010&#10;http://www.presentationload.com/">
            <a:extLst>
              <a:ext uri="{FF2B5EF4-FFF2-40B4-BE49-F238E27FC236}">
                <a16:creationId xmlns:a16="http://schemas.microsoft.com/office/drawing/2014/main" id="{25DC3DEB-9240-C84C-9EF4-DF6FE5F08B6B}"/>
              </a:ext>
            </a:extLst>
          </p:cNvPr>
          <p:cNvSpPr>
            <a:spLocks/>
          </p:cNvSpPr>
          <p:nvPr/>
        </p:nvSpPr>
        <p:spPr bwMode="auto">
          <a:xfrm>
            <a:off x="6298956" y="4096239"/>
            <a:ext cx="10394" cy="7565"/>
          </a:xfrm>
          <a:custGeom>
            <a:avLst/>
            <a:gdLst>
              <a:gd name="T0" fmla="*/ 5 w 5"/>
              <a:gd name="T1" fmla="*/ 5 h 4"/>
              <a:gd name="T2" fmla="*/ 5 w 5"/>
              <a:gd name="T3" fmla="*/ 6 h 4"/>
              <a:gd name="T4" fmla="*/ 5 w 5"/>
              <a:gd name="T5" fmla="*/ 5 h 4"/>
              <a:gd name="T6" fmla="*/ 5 w 5"/>
              <a:gd name="T7" fmla="*/ 5 h 4"/>
              <a:gd name="T8" fmla="*/ 5 w 5"/>
              <a:gd name="T9" fmla="*/ 5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4"/>
              <a:gd name="T17" fmla="*/ 5 w 5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4">
                <a:moveTo>
                  <a:pt x="3" y="3"/>
                </a:moveTo>
                <a:cubicBezTo>
                  <a:pt x="3" y="3"/>
                  <a:pt x="3" y="3"/>
                  <a:pt x="3" y="4"/>
                </a:cubicBezTo>
                <a:cubicBezTo>
                  <a:pt x="0" y="1"/>
                  <a:pt x="5" y="0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0" name="Freeform 11159" descr="© INSCALE GmbH, 05.05.2010&#10;http://www.presentationload.com/">
            <a:extLst>
              <a:ext uri="{FF2B5EF4-FFF2-40B4-BE49-F238E27FC236}">
                <a16:creationId xmlns:a16="http://schemas.microsoft.com/office/drawing/2014/main" id="{4B5CB96E-B588-6045-83DE-37BA689CB0E5}"/>
              </a:ext>
            </a:extLst>
          </p:cNvPr>
          <p:cNvSpPr>
            <a:spLocks/>
          </p:cNvSpPr>
          <p:nvPr/>
        </p:nvSpPr>
        <p:spPr bwMode="auto">
          <a:xfrm>
            <a:off x="6267775" y="4113890"/>
            <a:ext cx="74055" cy="146258"/>
          </a:xfrm>
          <a:custGeom>
            <a:avLst/>
            <a:gdLst>
              <a:gd name="T0" fmla="*/ 29 w 37"/>
              <a:gd name="T1" fmla="*/ 0 h 75"/>
              <a:gd name="T2" fmla="*/ 29 w 37"/>
              <a:gd name="T3" fmla="*/ 3 h 75"/>
              <a:gd name="T4" fmla="*/ 32 w 37"/>
              <a:gd name="T5" fmla="*/ 6 h 75"/>
              <a:gd name="T6" fmla="*/ 39 w 37"/>
              <a:gd name="T7" fmla="*/ 11 h 75"/>
              <a:gd name="T8" fmla="*/ 43 w 37"/>
              <a:gd name="T9" fmla="*/ 22 h 75"/>
              <a:gd name="T10" fmla="*/ 46 w 37"/>
              <a:gd name="T11" fmla="*/ 23 h 75"/>
              <a:gd name="T12" fmla="*/ 49 w 37"/>
              <a:gd name="T13" fmla="*/ 29 h 75"/>
              <a:gd name="T14" fmla="*/ 54 w 37"/>
              <a:gd name="T15" fmla="*/ 36 h 75"/>
              <a:gd name="T16" fmla="*/ 55 w 37"/>
              <a:gd name="T17" fmla="*/ 37 h 75"/>
              <a:gd name="T18" fmla="*/ 55 w 37"/>
              <a:gd name="T19" fmla="*/ 40 h 75"/>
              <a:gd name="T20" fmla="*/ 55 w 37"/>
              <a:gd name="T21" fmla="*/ 49 h 75"/>
              <a:gd name="T22" fmla="*/ 51 w 37"/>
              <a:gd name="T23" fmla="*/ 60 h 75"/>
              <a:gd name="T24" fmla="*/ 29 w 37"/>
              <a:gd name="T25" fmla="*/ 62 h 75"/>
              <a:gd name="T26" fmla="*/ 28 w 37"/>
              <a:gd name="T27" fmla="*/ 82 h 75"/>
              <a:gd name="T28" fmla="*/ 28 w 37"/>
              <a:gd name="T29" fmla="*/ 99 h 75"/>
              <a:gd name="T30" fmla="*/ 28 w 37"/>
              <a:gd name="T31" fmla="*/ 114 h 75"/>
              <a:gd name="T32" fmla="*/ 15 w 37"/>
              <a:gd name="T33" fmla="*/ 114 h 75"/>
              <a:gd name="T34" fmla="*/ 15 w 37"/>
              <a:gd name="T35" fmla="*/ 113 h 75"/>
              <a:gd name="T36" fmla="*/ 11 w 37"/>
              <a:gd name="T37" fmla="*/ 113 h 75"/>
              <a:gd name="T38" fmla="*/ 9 w 37"/>
              <a:gd name="T39" fmla="*/ 114 h 75"/>
              <a:gd name="T40" fmla="*/ 0 w 37"/>
              <a:gd name="T41" fmla="*/ 116 h 75"/>
              <a:gd name="T42" fmla="*/ 0 w 37"/>
              <a:gd name="T43" fmla="*/ 56 h 75"/>
              <a:gd name="T44" fmla="*/ 0 w 37"/>
              <a:gd name="T45" fmla="*/ 45 h 75"/>
              <a:gd name="T46" fmla="*/ 6 w 37"/>
              <a:gd name="T47" fmla="*/ 39 h 75"/>
              <a:gd name="T48" fmla="*/ 28 w 37"/>
              <a:gd name="T49" fmla="*/ 39 h 75"/>
              <a:gd name="T50" fmla="*/ 28 w 37"/>
              <a:gd name="T51" fmla="*/ 28 h 75"/>
              <a:gd name="T52" fmla="*/ 29 w 37"/>
              <a:gd name="T53" fmla="*/ 28 h 75"/>
              <a:gd name="T54" fmla="*/ 29 w 37"/>
              <a:gd name="T55" fmla="*/ 0 h 7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7"/>
              <a:gd name="T85" fmla="*/ 0 h 75"/>
              <a:gd name="T86" fmla="*/ 37 w 37"/>
              <a:gd name="T87" fmla="*/ 75 h 7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7" h="75">
                <a:moveTo>
                  <a:pt x="19" y="0"/>
                </a:moveTo>
                <a:cubicBezTo>
                  <a:pt x="20" y="1"/>
                  <a:pt x="19" y="1"/>
                  <a:pt x="19" y="2"/>
                </a:cubicBezTo>
                <a:cubicBezTo>
                  <a:pt x="19" y="3"/>
                  <a:pt x="20" y="4"/>
                  <a:pt x="21" y="4"/>
                </a:cubicBezTo>
                <a:cubicBezTo>
                  <a:pt x="22" y="6"/>
                  <a:pt x="24" y="6"/>
                  <a:pt x="25" y="7"/>
                </a:cubicBezTo>
                <a:cubicBezTo>
                  <a:pt x="26" y="9"/>
                  <a:pt x="26" y="13"/>
                  <a:pt x="28" y="14"/>
                </a:cubicBezTo>
                <a:cubicBezTo>
                  <a:pt x="29" y="15"/>
                  <a:pt x="30" y="14"/>
                  <a:pt x="30" y="15"/>
                </a:cubicBezTo>
                <a:cubicBezTo>
                  <a:pt x="31" y="16"/>
                  <a:pt x="31" y="18"/>
                  <a:pt x="32" y="19"/>
                </a:cubicBezTo>
                <a:cubicBezTo>
                  <a:pt x="34" y="20"/>
                  <a:pt x="34" y="21"/>
                  <a:pt x="35" y="23"/>
                </a:cubicBezTo>
                <a:cubicBezTo>
                  <a:pt x="35" y="23"/>
                  <a:pt x="37" y="23"/>
                  <a:pt x="36" y="24"/>
                </a:cubicBezTo>
                <a:cubicBezTo>
                  <a:pt x="35" y="25"/>
                  <a:pt x="36" y="25"/>
                  <a:pt x="36" y="26"/>
                </a:cubicBezTo>
                <a:cubicBezTo>
                  <a:pt x="37" y="29"/>
                  <a:pt x="36" y="30"/>
                  <a:pt x="36" y="32"/>
                </a:cubicBezTo>
                <a:cubicBezTo>
                  <a:pt x="34" y="35"/>
                  <a:pt x="32" y="36"/>
                  <a:pt x="33" y="39"/>
                </a:cubicBezTo>
                <a:cubicBezTo>
                  <a:pt x="30" y="39"/>
                  <a:pt x="20" y="38"/>
                  <a:pt x="19" y="40"/>
                </a:cubicBezTo>
                <a:cubicBezTo>
                  <a:pt x="17" y="41"/>
                  <a:pt x="18" y="50"/>
                  <a:pt x="18" y="53"/>
                </a:cubicBezTo>
                <a:cubicBezTo>
                  <a:pt x="18" y="57"/>
                  <a:pt x="18" y="60"/>
                  <a:pt x="18" y="64"/>
                </a:cubicBezTo>
                <a:cubicBezTo>
                  <a:pt x="18" y="68"/>
                  <a:pt x="18" y="71"/>
                  <a:pt x="18" y="74"/>
                </a:cubicBezTo>
                <a:cubicBezTo>
                  <a:pt x="18" y="74"/>
                  <a:pt x="11" y="74"/>
                  <a:pt x="10" y="74"/>
                </a:cubicBezTo>
                <a:cubicBezTo>
                  <a:pt x="10" y="74"/>
                  <a:pt x="10" y="74"/>
                  <a:pt x="10" y="73"/>
                </a:cubicBezTo>
                <a:cubicBezTo>
                  <a:pt x="9" y="73"/>
                  <a:pt x="8" y="73"/>
                  <a:pt x="7" y="73"/>
                </a:cubicBezTo>
                <a:cubicBezTo>
                  <a:pt x="5" y="73"/>
                  <a:pt x="6" y="74"/>
                  <a:pt x="6" y="74"/>
                </a:cubicBezTo>
                <a:cubicBezTo>
                  <a:pt x="4" y="75"/>
                  <a:pt x="1" y="74"/>
                  <a:pt x="0" y="75"/>
                </a:cubicBezTo>
                <a:cubicBezTo>
                  <a:pt x="0" y="62"/>
                  <a:pt x="0" y="49"/>
                  <a:pt x="0" y="36"/>
                </a:cubicBezTo>
                <a:cubicBezTo>
                  <a:pt x="0" y="33"/>
                  <a:pt x="0" y="31"/>
                  <a:pt x="0" y="29"/>
                </a:cubicBezTo>
                <a:cubicBezTo>
                  <a:pt x="0" y="25"/>
                  <a:pt x="0" y="25"/>
                  <a:pt x="4" y="25"/>
                </a:cubicBezTo>
                <a:cubicBezTo>
                  <a:pt x="8" y="25"/>
                  <a:pt x="13" y="25"/>
                  <a:pt x="18" y="25"/>
                </a:cubicBezTo>
                <a:cubicBezTo>
                  <a:pt x="18" y="23"/>
                  <a:pt x="18" y="21"/>
                  <a:pt x="18" y="18"/>
                </a:cubicBezTo>
                <a:cubicBezTo>
                  <a:pt x="18" y="18"/>
                  <a:pt x="19" y="18"/>
                  <a:pt x="19" y="18"/>
                </a:cubicBezTo>
                <a:cubicBezTo>
                  <a:pt x="19" y="12"/>
                  <a:pt x="19" y="6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1" name="Freeform 11190" descr="© INSCALE GmbH, 05.05.2010&#10;http://www.presentationload.com/">
            <a:extLst>
              <a:ext uri="{FF2B5EF4-FFF2-40B4-BE49-F238E27FC236}">
                <a16:creationId xmlns:a16="http://schemas.microsoft.com/office/drawing/2014/main" id="{E592C4BC-83BE-8046-ACA8-A724E70F9F42}"/>
              </a:ext>
            </a:extLst>
          </p:cNvPr>
          <p:cNvSpPr>
            <a:spLocks/>
          </p:cNvSpPr>
          <p:nvPr/>
        </p:nvSpPr>
        <p:spPr bwMode="auto">
          <a:xfrm>
            <a:off x="6167735" y="4149193"/>
            <a:ext cx="74055" cy="60521"/>
          </a:xfrm>
          <a:custGeom>
            <a:avLst/>
            <a:gdLst>
              <a:gd name="T0" fmla="*/ 0 w 37"/>
              <a:gd name="T1" fmla="*/ 8 h 31"/>
              <a:gd name="T2" fmla="*/ 12 w 37"/>
              <a:gd name="T3" fmla="*/ 5 h 31"/>
              <a:gd name="T4" fmla="*/ 17 w 37"/>
              <a:gd name="T5" fmla="*/ 2 h 31"/>
              <a:gd name="T6" fmla="*/ 23 w 37"/>
              <a:gd name="T7" fmla="*/ 2 h 31"/>
              <a:gd name="T8" fmla="*/ 26 w 37"/>
              <a:gd name="T9" fmla="*/ 0 h 31"/>
              <a:gd name="T10" fmla="*/ 32 w 37"/>
              <a:gd name="T11" fmla="*/ 5 h 31"/>
              <a:gd name="T12" fmla="*/ 40 w 37"/>
              <a:gd name="T13" fmla="*/ 9 h 31"/>
              <a:gd name="T14" fmla="*/ 45 w 37"/>
              <a:gd name="T15" fmla="*/ 19 h 31"/>
              <a:gd name="T16" fmla="*/ 52 w 37"/>
              <a:gd name="T17" fmla="*/ 34 h 31"/>
              <a:gd name="T18" fmla="*/ 51 w 37"/>
              <a:gd name="T19" fmla="*/ 36 h 31"/>
              <a:gd name="T20" fmla="*/ 48 w 37"/>
              <a:gd name="T21" fmla="*/ 43 h 31"/>
              <a:gd name="T22" fmla="*/ 40 w 37"/>
              <a:gd name="T23" fmla="*/ 48 h 31"/>
              <a:gd name="T24" fmla="*/ 31 w 37"/>
              <a:gd name="T25" fmla="*/ 48 h 31"/>
              <a:gd name="T26" fmla="*/ 31 w 37"/>
              <a:gd name="T27" fmla="*/ 43 h 31"/>
              <a:gd name="T28" fmla="*/ 11 w 37"/>
              <a:gd name="T29" fmla="*/ 45 h 31"/>
              <a:gd name="T30" fmla="*/ 9 w 37"/>
              <a:gd name="T31" fmla="*/ 39 h 31"/>
              <a:gd name="T32" fmla="*/ 11 w 37"/>
              <a:gd name="T33" fmla="*/ 40 h 31"/>
              <a:gd name="T34" fmla="*/ 11 w 37"/>
              <a:gd name="T35" fmla="*/ 37 h 31"/>
              <a:gd name="T36" fmla="*/ 11 w 37"/>
              <a:gd name="T37" fmla="*/ 36 h 31"/>
              <a:gd name="T38" fmla="*/ 11 w 37"/>
              <a:gd name="T39" fmla="*/ 36 h 31"/>
              <a:gd name="T40" fmla="*/ 9 w 37"/>
              <a:gd name="T41" fmla="*/ 36 h 31"/>
              <a:gd name="T42" fmla="*/ 8 w 37"/>
              <a:gd name="T43" fmla="*/ 34 h 31"/>
              <a:gd name="T44" fmla="*/ 8 w 37"/>
              <a:gd name="T45" fmla="*/ 33 h 31"/>
              <a:gd name="T46" fmla="*/ 8 w 37"/>
              <a:gd name="T47" fmla="*/ 33 h 31"/>
              <a:gd name="T48" fmla="*/ 6 w 37"/>
              <a:gd name="T49" fmla="*/ 31 h 31"/>
              <a:gd name="T50" fmla="*/ 6 w 37"/>
              <a:gd name="T51" fmla="*/ 29 h 31"/>
              <a:gd name="T52" fmla="*/ 6 w 37"/>
              <a:gd name="T53" fmla="*/ 29 h 31"/>
              <a:gd name="T54" fmla="*/ 9 w 37"/>
              <a:gd name="T55" fmla="*/ 29 h 31"/>
              <a:gd name="T56" fmla="*/ 11 w 37"/>
              <a:gd name="T57" fmla="*/ 33 h 31"/>
              <a:gd name="T58" fmla="*/ 11 w 37"/>
              <a:gd name="T59" fmla="*/ 28 h 31"/>
              <a:gd name="T60" fmla="*/ 11 w 37"/>
              <a:gd name="T61" fmla="*/ 28 h 31"/>
              <a:gd name="T62" fmla="*/ 11 w 37"/>
              <a:gd name="T63" fmla="*/ 28 h 31"/>
              <a:gd name="T64" fmla="*/ 11 w 37"/>
              <a:gd name="T65" fmla="*/ 23 h 31"/>
              <a:gd name="T66" fmla="*/ 11 w 37"/>
              <a:gd name="T67" fmla="*/ 20 h 31"/>
              <a:gd name="T68" fmla="*/ 9 w 37"/>
              <a:gd name="T69" fmla="*/ 20 h 31"/>
              <a:gd name="T70" fmla="*/ 6 w 37"/>
              <a:gd name="T71" fmla="*/ 19 h 31"/>
              <a:gd name="T72" fmla="*/ 6 w 37"/>
              <a:gd name="T73" fmla="*/ 19 h 31"/>
              <a:gd name="T74" fmla="*/ 6 w 37"/>
              <a:gd name="T75" fmla="*/ 17 h 31"/>
              <a:gd name="T76" fmla="*/ 6 w 37"/>
              <a:gd name="T77" fmla="*/ 17 h 31"/>
              <a:gd name="T78" fmla="*/ 5 w 37"/>
              <a:gd name="T79" fmla="*/ 15 h 31"/>
              <a:gd name="T80" fmla="*/ 2 w 37"/>
              <a:gd name="T81" fmla="*/ 8 h 31"/>
              <a:gd name="T82" fmla="*/ 0 w 37"/>
              <a:gd name="T83" fmla="*/ 8 h 31"/>
              <a:gd name="T84" fmla="*/ 0 w 37"/>
              <a:gd name="T85" fmla="*/ 8 h 31"/>
              <a:gd name="T86" fmla="*/ 0 w 37"/>
              <a:gd name="T87" fmla="*/ 8 h 31"/>
              <a:gd name="T88" fmla="*/ 0 w 37"/>
              <a:gd name="T89" fmla="*/ 8 h 31"/>
              <a:gd name="T90" fmla="*/ 0 w 37"/>
              <a:gd name="T91" fmla="*/ 8 h 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7"/>
              <a:gd name="T139" fmla="*/ 0 h 31"/>
              <a:gd name="T140" fmla="*/ 37 w 37"/>
              <a:gd name="T141" fmla="*/ 31 h 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7" h="31">
                <a:moveTo>
                  <a:pt x="0" y="5"/>
                </a:moveTo>
                <a:cubicBezTo>
                  <a:pt x="2" y="1"/>
                  <a:pt x="4" y="1"/>
                  <a:pt x="8" y="3"/>
                </a:cubicBezTo>
                <a:cubicBezTo>
                  <a:pt x="9" y="3"/>
                  <a:pt x="10" y="2"/>
                  <a:pt x="11" y="1"/>
                </a:cubicBezTo>
                <a:cubicBezTo>
                  <a:pt x="12" y="1"/>
                  <a:pt x="14" y="0"/>
                  <a:pt x="15" y="1"/>
                </a:cubicBezTo>
                <a:cubicBezTo>
                  <a:pt x="16" y="0"/>
                  <a:pt x="17" y="0"/>
                  <a:pt x="17" y="0"/>
                </a:cubicBezTo>
                <a:cubicBezTo>
                  <a:pt x="19" y="1"/>
                  <a:pt x="20" y="3"/>
                  <a:pt x="21" y="3"/>
                </a:cubicBezTo>
                <a:cubicBezTo>
                  <a:pt x="23" y="4"/>
                  <a:pt x="25" y="5"/>
                  <a:pt x="26" y="6"/>
                </a:cubicBezTo>
                <a:cubicBezTo>
                  <a:pt x="28" y="8"/>
                  <a:pt x="28" y="10"/>
                  <a:pt x="29" y="12"/>
                </a:cubicBezTo>
                <a:cubicBezTo>
                  <a:pt x="31" y="15"/>
                  <a:pt x="37" y="19"/>
                  <a:pt x="34" y="22"/>
                </a:cubicBezTo>
                <a:cubicBezTo>
                  <a:pt x="35" y="23"/>
                  <a:pt x="34" y="23"/>
                  <a:pt x="33" y="23"/>
                </a:cubicBezTo>
                <a:cubicBezTo>
                  <a:pt x="32" y="25"/>
                  <a:pt x="31" y="26"/>
                  <a:pt x="31" y="28"/>
                </a:cubicBezTo>
                <a:cubicBezTo>
                  <a:pt x="30" y="31"/>
                  <a:pt x="30" y="31"/>
                  <a:pt x="26" y="31"/>
                </a:cubicBezTo>
                <a:cubicBezTo>
                  <a:pt x="24" y="31"/>
                  <a:pt x="22" y="31"/>
                  <a:pt x="20" y="31"/>
                </a:cubicBezTo>
                <a:cubicBezTo>
                  <a:pt x="21" y="30"/>
                  <a:pt x="20" y="29"/>
                  <a:pt x="20" y="28"/>
                </a:cubicBezTo>
                <a:cubicBezTo>
                  <a:pt x="16" y="29"/>
                  <a:pt x="12" y="29"/>
                  <a:pt x="7" y="29"/>
                </a:cubicBezTo>
                <a:cubicBezTo>
                  <a:pt x="7" y="27"/>
                  <a:pt x="6" y="26"/>
                  <a:pt x="6" y="25"/>
                </a:cubicBezTo>
                <a:cubicBezTo>
                  <a:pt x="6" y="25"/>
                  <a:pt x="7" y="26"/>
                  <a:pt x="7" y="26"/>
                </a:cubicBezTo>
                <a:cubicBezTo>
                  <a:pt x="7" y="25"/>
                  <a:pt x="7" y="24"/>
                  <a:pt x="7" y="24"/>
                </a:cubicBezTo>
                <a:cubicBezTo>
                  <a:pt x="7" y="24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6" y="23"/>
                  <a:pt x="6" y="23"/>
                </a:cubicBezTo>
                <a:cubicBezTo>
                  <a:pt x="6" y="23"/>
                  <a:pt x="6" y="22"/>
                  <a:pt x="5" y="22"/>
                </a:cubicBezTo>
                <a:cubicBezTo>
                  <a:pt x="5" y="22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5" y="19"/>
                  <a:pt x="6" y="19"/>
                </a:cubicBezTo>
                <a:cubicBezTo>
                  <a:pt x="6" y="19"/>
                  <a:pt x="6" y="21"/>
                  <a:pt x="7" y="21"/>
                </a:cubicBezTo>
                <a:cubicBezTo>
                  <a:pt x="7" y="20"/>
                  <a:pt x="7" y="19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7" y="16"/>
                  <a:pt x="7" y="15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2"/>
                  <a:pt x="5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4" y="11"/>
                </a:cubicBezTo>
                <a:cubicBezTo>
                  <a:pt x="4" y="10"/>
                  <a:pt x="3" y="10"/>
                  <a:pt x="3" y="10"/>
                </a:cubicBezTo>
                <a:cubicBezTo>
                  <a:pt x="2" y="8"/>
                  <a:pt x="0" y="7"/>
                  <a:pt x="1" y="5"/>
                </a:cubicBezTo>
                <a:cubicBezTo>
                  <a:pt x="1" y="5"/>
                  <a:pt x="1" y="4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2" name="Freeform 11195" descr="© INSCALE GmbH, 05.05.2010&#10;http://www.presentationload.com/">
            <a:extLst>
              <a:ext uri="{FF2B5EF4-FFF2-40B4-BE49-F238E27FC236}">
                <a16:creationId xmlns:a16="http://schemas.microsoft.com/office/drawing/2014/main" id="{1621B8C6-D71C-0243-9F6B-6AB740603E8B}"/>
              </a:ext>
            </a:extLst>
          </p:cNvPr>
          <p:cNvSpPr>
            <a:spLocks/>
          </p:cNvSpPr>
          <p:nvPr/>
        </p:nvSpPr>
        <p:spPr bwMode="auto">
          <a:xfrm>
            <a:off x="6222302" y="4163063"/>
            <a:ext cx="45473" cy="108433"/>
          </a:xfrm>
          <a:custGeom>
            <a:avLst/>
            <a:gdLst>
              <a:gd name="T0" fmla="*/ 35 w 22"/>
              <a:gd name="T1" fmla="*/ 0 h 56"/>
              <a:gd name="T2" fmla="*/ 35 w 22"/>
              <a:gd name="T3" fmla="*/ 48 h 56"/>
              <a:gd name="T4" fmla="*/ 35 w 22"/>
              <a:gd name="T5" fmla="*/ 77 h 56"/>
              <a:gd name="T6" fmla="*/ 24 w 22"/>
              <a:gd name="T7" fmla="*/ 80 h 56"/>
              <a:gd name="T8" fmla="*/ 25 w 22"/>
              <a:gd name="T9" fmla="*/ 61 h 56"/>
              <a:gd name="T10" fmla="*/ 25 w 22"/>
              <a:gd name="T11" fmla="*/ 54 h 56"/>
              <a:gd name="T12" fmla="*/ 22 w 22"/>
              <a:gd name="T13" fmla="*/ 54 h 56"/>
              <a:gd name="T14" fmla="*/ 18 w 22"/>
              <a:gd name="T15" fmla="*/ 51 h 56"/>
              <a:gd name="T16" fmla="*/ 11 w 22"/>
              <a:gd name="T17" fmla="*/ 48 h 56"/>
              <a:gd name="T18" fmla="*/ 8 w 22"/>
              <a:gd name="T19" fmla="*/ 43 h 56"/>
              <a:gd name="T20" fmla="*/ 5 w 22"/>
              <a:gd name="T21" fmla="*/ 38 h 56"/>
              <a:gd name="T22" fmla="*/ 10 w 22"/>
              <a:gd name="T23" fmla="*/ 25 h 56"/>
              <a:gd name="T24" fmla="*/ 11 w 22"/>
              <a:gd name="T25" fmla="*/ 23 h 56"/>
              <a:gd name="T26" fmla="*/ 6 w 22"/>
              <a:gd name="T27" fmla="*/ 12 h 56"/>
              <a:gd name="T28" fmla="*/ 3 w 22"/>
              <a:gd name="T29" fmla="*/ 6 h 56"/>
              <a:gd name="T30" fmla="*/ 0 w 22"/>
              <a:gd name="T31" fmla="*/ 0 h 56"/>
              <a:gd name="T32" fmla="*/ 13 w 22"/>
              <a:gd name="T33" fmla="*/ 0 h 56"/>
              <a:gd name="T34" fmla="*/ 13 w 22"/>
              <a:gd name="T35" fmla="*/ 0 h 56"/>
              <a:gd name="T36" fmla="*/ 19 w 22"/>
              <a:gd name="T37" fmla="*/ 0 h 56"/>
              <a:gd name="T38" fmla="*/ 19 w 22"/>
              <a:gd name="T39" fmla="*/ 0 h 56"/>
              <a:gd name="T40" fmla="*/ 25 w 22"/>
              <a:gd name="T41" fmla="*/ 0 h 56"/>
              <a:gd name="T42" fmla="*/ 29 w 22"/>
              <a:gd name="T43" fmla="*/ 0 h 56"/>
              <a:gd name="T44" fmla="*/ 35 w 22"/>
              <a:gd name="T45" fmla="*/ 0 h 56"/>
              <a:gd name="T46" fmla="*/ 35 w 22"/>
              <a:gd name="T47" fmla="*/ 0 h 56"/>
              <a:gd name="T48" fmla="*/ 35 w 22"/>
              <a:gd name="T49" fmla="*/ 0 h 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"/>
              <a:gd name="T76" fmla="*/ 0 h 56"/>
              <a:gd name="T77" fmla="*/ 22 w 22"/>
              <a:gd name="T78" fmla="*/ 56 h 5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" h="56">
                <a:moveTo>
                  <a:pt x="22" y="0"/>
                </a:moveTo>
                <a:cubicBezTo>
                  <a:pt x="22" y="11"/>
                  <a:pt x="22" y="21"/>
                  <a:pt x="22" y="31"/>
                </a:cubicBezTo>
                <a:cubicBezTo>
                  <a:pt x="22" y="37"/>
                  <a:pt x="22" y="44"/>
                  <a:pt x="22" y="50"/>
                </a:cubicBezTo>
                <a:cubicBezTo>
                  <a:pt x="22" y="56"/>
                  <a:pt x="19" y="49"/>
                  <a:pt x="15" y="52"/>
                </a:cubicBezTo>
                <a:cubicBezTo>
                  <a:pt x="16" y="48"/>
                  <a:pt x="16" y="44"/>
                  <a:pt x="16" y="40"/>
                </a:cubicBezTo>
                <a:cubicBezTo>
                  <a:pt x="16" y="39"/>
                  <a:pt x="16" y="36"/>
                  <a:pt x="16" y="35"/>
                </a:cubicBezTo>
                <a:cubicBezTo>
                  <a:pt x="15" y="34"/>
                  <a:pt x="14" y="35"/>
                  <a:pt x="14" y="35"/>
                </a:cubicBezTo>
                <a:cubicBezTo>
                  <a:pt x="13" y="35"/>
                  <a:pt x="12" y="34"/>
                  <a:pt x="11" y="33"/>
                </a:cubicBezTo>
                <a:cubicBezTo>
                  <a:pt x="9" y="31"/>
                  <a:pt x="10" y="32"/>
                  <a:pt x="7" y="31"/>
                </a:cubicBezTo>
                <a:cubicBezTo>
                  <a:pt x="6" y="31"/>
                  <a:pt x="5" y="30"/>
                  <a:pt x="5" y="28"/>
                </a:cubicBezTo>
                <a:cubicBezTo>
                  <a:pt x="4" y="28"/>
                  <a:pt x="3" y="25"/>
                  <a:pt x="3" y="25"/>
                </a:cubicBezTo>
                <a:cubicBezTo>
                  <a:pt x="1" y="25"/>
                  <a:pt x="6" y="18"/>
                  <a:pt x="6" y="16"/>
                </a:cubicBezTo>
                <a:cubicBezTo>
                  <a:pt x="7" y="16"/>
                  <a:pt x="8" y="16"/>
                  <a:pt x="7" y="15"/>
                </a:cubicBezTo>
                <a:cubicBezTo>
                  <a:pt x="10" y="12"/>
                  <a:pt x="5" y="11"/>
                  <a:pt x="4" y="8"/>
                </a:cubicBezTo>
                <a:cubicBezTo>
                  <a:pt x="4" y="7"/>
                  <a:pt x="3" y="5"/>
                  <a:pt x="2" y="4"/>
                </a:cubicBezTo>
                <a:cubicBezTo>
                  <a:pt x="1" y="3"/>
                  <a:pt x="1" y="1"/>
                  <a:pt x="0" y="0"/>
                </a:cubicBezTo>
                <a:cubicBezTo>
                  <a:pt x="2" y="0"/>
                  <a:pt x="5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1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5" y="0"/>
                  <a:pt x="16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3" name="Freeform 11205" descr="© INSCALE GmbH, 05.05.2010&#10;http://www.presentationload.com/">
            <a:extLst>
              <a:ext uri="{FF2B5EF4-FFF2-40B4-BE49-F238E27FC236}">
                <a16:creationId xmlns:a16="http://schemas.microsoft.com/office/drawing/2014/main" id="{F4C4D484-5AF0-4842-B436-9DA90FA9137B}"/>
              </a:ext>
            </a:extLst>
          </p:cNvPr>
          <p:cNvSpPr>
            <a:spLocks/>
          </p:cNvSpPr>
          <p:nvPr/>
        </p:nvSpPr>
        <p:spPr bwMode="auto">
          <a:xfrm>
            <a:off x="6324941" y="4176932"/>
            <a:ext cx="61063" cy="40347"/>
          </a:xfrm>
          <a:custGeom>
            <a:avLst/>
            <a:gdLst>
              <a:gd name="T0" fmla="*/ 6 w 30"/>
              <a:gd name="T1" fmla="*/ 11 h 21"/>
              <a:gd name="T2" fmla="*/ 11 w 30"/>
              <a:gd name="T3" fmla="*/ 0 h 21"/>
              <a:gd name="T4" fmla="*/ 11 w 30"/>
              <a:gd name="T5" fmla="*/ 3 h 21"/>
              <a:gd name="T6" fmla="*/ 14 w 30"/>
              <a:gd name="T7" fmla="*/ 5 h 21"/>
              <a:gd name="T8" fmla="*/ 24 w 30"/>
              <a:gd name="T9" fmla="*/ 6 h 21"/>
              <a:gd name="T10" fmla="*/ 31 w 30"/>
              <a:gd name="T11" fmla="*/ 11 h 21"/>
              <a:gd name="T12" fmla="*/ 36 w 30"/>
              <a:gd name="T13" fmla="*/ 6 h 21"/>
              <a:gd name="T14" fmla="*/ 39 w 30"/>
              <a:gd name="T15" fmla="*/ 15 h 21"/>
              <a:gd name="T16" fmla="*/ 44 w 30"/>
              <a:gd name="T17" fmla="*/ 23 h 21"/>
              <a:gd name="T18" fmla="*/ 47 w 30"/>
              <a:gd name="T19" fmla="*/ 32 h 21"/>
              <a:gd name="T20" fmla="*/ 17 w 30"/>
              <a:gd name="T21" fmla="*/ 32 h 21"/>
              <a:gd name="T22" fmla="*/ 14 w 30"/>
              <a:gd name="T23" fmla="*/ 32 h 21"/>
              <a:gd name="T24" fmla="*/ 14 w 30"/>
              <a:gd name="T25" fmla="*/ 29 h 21"/>
              <a:gd name="T26" fmla="*/ 2 w 30"/>
              <a:gd name="T27" fmla="*/ 29 h 21"/>
              <a:gd name="T28" fmla="*/ 2 w 30"/>
              <a:gd name="T29" fmla="*/ 29 h 21"/>
              <a:gd name="T30" fmla="*/ 3 w 30"/>
              <a:gd name="T31" fmla="*/ 20 h 21"/>
              <a:gd name="T32" fmla="*/ 6 w 30"/>
              <a:gd name="T33" fmla="*/ 11 h 21"/>
              <a:gd name="T34" fmla="*/ 6 w 30"/>
              <a:gd name="T35" fmla="*/ 11 h 21"/>
              <a:gd name="T36" fmla="*/ 6 w 30"/>
              <a:gd name="T37" fmla="*/ 11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0"/>
              <a:gd name="T58" fmla="*/ 0 h 21"/>
              <a:gd name="T59" fmla="*/ 30 w 30"/>
              <a:gd name="T60" fmla="*/ 21 h 2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0" h="21">
                <a:moveTo>
                  <a:pt x="4" y="7"/>
                </a:moveTo>
                <a:cubicBezTo>
                  <a:pt x="3" y="4"/>
                  <a:pt x="5" y="3"/>
                  <a:pt x="7" y="0"/>
                </a:cubicBezTo>
                <a:cubicBezTo>
                  <a:pt x="7" y="1"/>
                  <a:pt x="7" y="1"/>
                  <a:pt x="7" y="2"/>
                </a:cubicBezTo>
                <a:cubicBezTo>
                  <a:pt x="8" y="2"/>
                  <a:pt x="9" y="3"/>
                  <a:pt x="9" y="3"/>
                </a:cubicBezTo>
                <a:cubicBezTo>
                  <a:pt x="10" y="4"/>
                  <a:pt x="15" y="2"/>
                  <a:pt x="15" y="4"/>
                </a:cubicBezTo>
                <a:cubicBezTo>
                  <a:pt x="16" y="6"/>
                  <a:pt x="17" y="6"/>
                  <a:pt x="20" y="7"/>
                </a:cubicBezTo>
                <a:cubicBezTo>
                  <a:pt x="22" y="7"/>
                  <a:pt x="21" y="4"/>
                  <a:pt x="23" y="4"/>
                </a:cubicBezTo>
                <a:cubicBezTo>
                  <a:pt x="25" y="4"/>
                  <a:pt x="26" y="8"/>
                  <a:pt x="25" y="10"/>
                </a:cubicBezTo>
                <a:cubicBezTo>
                  <a:pt x="25" y="11"/>
                  <a:pt x="27" y="14"/>
                  <a:pt x="28" y="15"/>
                </a:cubicBezTo>
                <a:cubicBezTo>
                  <a:pt x="28" y="17"/>
                  <a:pt x="28" y="19"/>
                  <a:pt x="30" y="21"/>
                </a:cubicBezTo>
                <a:cubicBezTo>
                  <a:pt x="24" y="21"/>
                  <a:pt x="18" y="21"/>
                  <a:pt x="11" y="21"/>
                </a:cubicBezTo>
                <a:cubicBezTo>
                  <a:pt x="11" y="21"/>
                  <a:pt x="10" y="21"/>
                  <a:pt x="9" y="21"/>
                </a:cubicBezTo>
                <a:cubicBezTo>
                  <a:pt x="9" y="21"/>
                  <a:pt x="9" y="19"/>
                  <a:pt x="9" y="19"/>
                </a:cubicBezTo>
                <a:cubicBezTo>
                  <a:pt x="6" y="19"/>
                  <a:pt x="4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7"/>
                  <a:pt x="0" y="13"/>
                  <a:pt x="2" y="13"/>
                </a:cubicBezTo>
                <a:cubicBezTo>
                  <a:pt x="4" y="12"/>
                  <a:pt x="4" y="9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4" name="Freeform 11228" descr="© INSCALE GmbH, 05.05.2010&#10;http://www.presentationload.com/">
            <a:extLst>
              <a:ext uri="{FF2B5EF4-FFF2-40B4-BE49-F238E27FC236}">
                <a16:creationId xmlns:a16="http://schemas.microsoft.com/office/drawing/2014/main" id="{3F045B5E-7FFA-C844-9C20-79AA3A57A68D}"/>
              </a:ext>
            </a:extLst>
          </p:cNvPr>
          <p:cNvSpPr>
            <a:spLocks/>
          </p:cNvSpPr>
          <p:nvPr/>
        </p:nvSpPr>
        <p:spPr bwMode="auto">
          <a:xfrm>
            <a:off x="6404193" y="4189540"/>
            <a:ext cx="48071" cy="144998"/>
          </a:xfrm>
          <a:custGeom>
            <a:avLst/>
            <a:gdLst>
              <a:gd name="T0" fmla="*/ 3 w 24"/>
              <a:gd name="T1" fmla="*/ 0 h 74"/>
              <a:gd name="T2" fmla="*/ 5 w 24"/>
              <a:gd name="T3" fmla="*/ 0 h 74"/>
              <a:gd name="T4" fmla="*/ 17 w 24"/>
              <a:gd name="T5" fmla="*/ 12 h 74"/>
              <a:gd name="T6" fmla="*/ 29 w 24"/>
              <a:gd name="T7" fmla="*/ 40 h 74"/>
              <a:gd name="T8" fmla="*/ 22 w 24"/>
              <a:gd name="T9" fmla="*/ 61 h 74"/>
              <a:gd name="T10" fmla="*/ 31 w 24"/>
              <a:gd name="T11" fmla="*/ 98 h 74"/>
              <a:gd name="T12" fmla="*/ 35 w 24"/>
              <a:gd name="T13" fmla="*/ 113 h 74"/>
              <a:gd name="T14" fmla="*/ 32 w 24"/>
              <a:gd name="T15" fmla="*/ 109 h 74"/>
              <a:gd name="T16" fmla="*/ 26 w 24"/>
              <a:gd name="T17" fmla="*/ 92 h 74"/>
              <a:gd name="T18" fmla="*/ 15 w 24"/>
              <a:gd name="T19" fmla="*/ 65 h 74"/>
              <a:gd name="T20" fmla="*/ 11 w 24"/>
              <a:gd name="T21" fmla="*/ 40 h 74"/>
              <a:gd name="T22" fmla="*/ 11 w 24"/>
              <a:gd name="T23" fmla="*/ 31 h 74"/>
              <a:gd name="T24" fmla="*/ 12 w 24"/>
              <a:gd name="T25" fmla="*/ 33 h 74"/>
              <a:gd name="T26" fmla="*/ 15 w 24"/>
              <a:gd name="T27" fmla="*/ 26 h 74"/>
              <a:gd name="T28" fmla="*/ 17 w 24"/>
              <a:gd name="T29" fmla="*/ 23 h 74"/>
              <a:gd name="T30" fmla="*/ 17 w 24"/>
              <a:gd name="T31" fmla="*/ 40 h 74"/>
              <a:gd name="T32" fmla="*/ 15 w 24"/>
              <a:gd name="T33" fmla="*/ 54 h 74"/>
              <a:gd name="T34" fmla="*/ 22 w 24"/>
              <a:gd name="T35" fmla="*/ 65 h 74"/>
              <a:gd name="T36" fmla="*/ 20 w 24"/>
              <a:gd name="T37" fmla="*/ 50 h 74"/>
              <a:gd name="T38" fmla="*/ 20 w 24"/>
              <a:gd name="T39" fmla="*/ 50 h 74"/>
              <a:gd name="T40" fmla="*/ 20 w 24"/>
              <a:gd name="T41" fmla="*/ 45 h 74"/>
              <a:gd name="T42" fmla="*/ 23 w 24"/>
              <a:gd name="T43" fmla="*/ 25 h 74"/>
              <a:gd name="T44" fmla="*/ 20 w 24"/>
              <a:gd name="T45" fmla="*/ 23 h 74"/>
              <a:gd name="T46" fmla="*/ 15 w 24"/>
              <a:gd name="T47" fmla="*/ 25 h 74"/>
              <a:gd name="T48" fmla="*/ 5 w 24"/>
              <a:gd name="T49" fmla="*/ 22 h 74"/>
              <a:gd name="T50" fmla="*/ 6 w 24"/>
              <a:gd name="T51" fmla="*/ 12 h 74"/>
              <a:gd name="T52" fmla="*/ 6 w 24"/>
              <a:gd name="T53" fmla="*/ 12 h 74"/>
              <a:gd name="T54" fmla="*/ 8 w 24"/>
              <a:gd name="T55" fmla="*/ 11 h 74"/>
              <a:gd name="T56" fmla="*/ 5 w 24"/>
              <a:gd name="T57" fmla="*/ 5 h 74"/>
              <a:gd name="T58" fmla="*/ 5 w 24"/>
              <a:gd name="T59" fmla="*/ 3 h 74"/>
              <a:gd name="T60" fmla="*/ 3 w 24"/>
              <a:gd name="T61" fmla="*/ 3 h 74"/>
              <a:gd name="T62" fmla="*/ 0 w 24"/>
              <a:gd name="T63" fmla="*/ 0 h 7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4"/>
              <a:gd name="T97" fmla="*/ 0 h 74"/>
              <a:gd name="T98" fmla="*/ 24 w 24"/>
              <a:gd name="T99" fmla="*/ 74 h 7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4" h="74">
                <a:moveTo>
                  <a:pt x="0" y="0"/>
                </a:moveTo>
                <a:cubicBezTo>
                  <a:pt x="1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6" y="0"/>
                  <a:pt x="6" y="0"/>
                  <a:pt x="8" y="2"/>
                </a:cubicBezTo>
                <a:cubicBezTo>
                  <a:pt x="9" y="4"/>
                  <a:pt x="10" y="6"/>
                  <a:pt x="11" y="8"/>
                </a:cubicBezTo>
                <a:cubicBezTo>
                  <a:pt x="13" y="11"/>
                  <a:pt x="15" y="14"/>
                  <a:pt x="16" y="17"/>
                </a:cubicBezTo>
                <a:cubicBezTo>
                  <a:pt x="17" y="20"/>
                  <a:pt x="19" y="23"/>
                  <a:pt x="19" y="26"/>
                </a:cubicBezTo>
                <a:cubicBezTo>
                  <a:pt x="19" y="27"/>
                  <a:pt x="14" y="30"/>
                  <a:pt x="14" y="30"/>
                </a:cubicBezTo>
                <a:cubicBezTo>
                  <a:pt x="15" y="31"/>
                  <a:pt x="14" y="37"/>
                  <a:pt x="14" y="39"/>
                </a:cubicBezTo>
                <a:cubicBezTo>
                  <a:pt x="14" y="43"/>
                  <a:pt x="15" y="47"/>
                  <a:pt x="16" y="51"/>
                </a:cubicBezTo>
                <a:cubicBezTo>
                  <a:pt x="16" y="55"/>
                  <a:pt x="17" y="60"/>
                  <a:pt x="20" y="63"/>
                </a:cubicBezTo>
                <a:cubicBezTo>
                  <a:pt x="21" y="65"/>
                  <a:pt x="24" y="74"/>
                  <a:pt x="23" y="74"/>
                </a:cubicBezTo>
                <a:cubicBezTo>
                  <a:pt x="23" y="74"/>
                  <a:pt x="23" y="74"/>
                  <a:pt x="23" y="73"/>
                </a:cubicBezTo>
                <a:cubicBezTo>
                  <a:pt x="22" y="73"/>
                  <a:pt x="22" y="70"/>
                  <a:pt x="21" y="69"/>
                </a:cubicBezTo>
                <a:cubicBezTo>
                  <a:pt x="21" y="69"/>
                  <a:pt x="21" y="70"/>
                  <a:pt x="21" y="70"/>
                </a:cubicBezTo>
                <a:cubicBezTo>
                  <a:pt x="20" y="69"/>
                  <a:pt x="20" y="68"/>
                  <a:pt x="20" y="67"/>
                </a:cubicBezTo>
                <a:cubicBezTo>
                  <a:pt x="20" y="65"/>
                  <a:pt x="18" y="62"/>
                  <a:pt x="17" y="59"/>
                </a:cubicBezTo>
                <a:cubicBezTo>
                  <a:pt x="16" y="57"/>
                  <a:pt x="15" y="52"/>
                  <a:pt x="14" y="51"/>
                </a:cubicBezTo>
                <a:cubicBezTo>
                  <a:pt x="12" y="49"/>
                  <a:pt x="11" y="45"/>
                  <a:pt x="10" y="42"/>
                </a:cubicBezTo>
                <a:cubicBezTo>
                  <a:pt x="9" y="39"/>
                  <a:pt x="8" y="37"/>
                  <a:pt x="8" y="34"/>
                </a:cubicBezTo>
                <a:cubicBezTo>
                  <a:pt x="7" y="31"/>
                  <a:pt x="7" y="28"/>
                  <a:pt x="7" y="26"/>
                </a:cubicBezTo>
                <a:cubicBezTo>
                  <a:pt x="7" y="23"/>
                  <a:pt x="6" y="21"/>
                  <a:pt x="7" y="18"/>
                </a:cubicBezTo>
                <a:cubicBezTo>
                  <a:pt x="7" y="19"/>
                  <a:pt x="7" y="20"/>
                  <a:pt x="7" y="20"/>
                </a:cubicBezTo>
                <a:cubicBezTo>
                  <a:pt x="7" y="20"/>
                  <a:pt x="8" y="20"/>
                  <a:pt x="8" y="19"/>
                </a:cubicBezTo>
                <a:cubicBezTo>
                  <a:pt x="8" y="20"/>
                  <a:pt x="8" y="20"/>
                  <a:pt x="8" y="21"/>
                </a:cubicBezTo>
                <a:cubicBezTo>
                  <a:pt x="8" y="20"/>
                  <a:pt x="8" y="18"/>
                  <a:pt x="8" y="17"/>
                </a:cubicBezTo>
                <a:cubicBezTo>
                  <a:pt x="9" y="16"/>
                  <a:pt x="9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1" y="16"/>
                  <a:pt x="11" y="16"/>
                  <a:pt x="11" y="15"/>
                </a:cubicBezTo>
                <a:cubicBezTo>
                  <a:pt x="12" y="15"/>
                  <a:pt x="13" y="16"/>
                  <a:pt x="14" y="17"/>
                </a:cubicBezTo>
                <a:cubicBezTo>
                  <a:pt x="15" y="20"/>
                  <a:pt x="13" y="23"/>
                  <a:pt x="11" y="26"/>
                </a:cubicBezTo>
                <a:cubicBezTo>
                  <a:pt x="9" y="30"/>
                  <a:pt x="12" y="35"/>
                  <a:pt x="11" y="39"/>
                </a:cubicBezTo>
                <a:cubicBezTo>
                  <a:pt x="11" y="38"/>
                  <a:pt x="11" y="36"/>
                  <a:pt x="10" y="35"/>
                </a:cubicBezTo>
                <a:cubicBezTo>
                  <a:pt x="9" y="40"/>
                  <a:pt x="12" y="45"/>
                  <a:pt x="14" y="50"/>
                </a:cubicBezTo>
                <a:cubicBezTo>
                  <a:pt x="14" y="47"/>
                  <a:pt x="13" y="45"/>
                  <a:pt x="14" y="42"/>
                </a:cubicBezTo>
                <a:cubicBezTo>
                  <a:pt x="14" y="40"/>
                  <a:pt x="12" y="36"/>
                  <a:pt x="13" y="36"/>
                </a:cubicBezTo>
                <a:cubicBezTo>
                  <a:pt x="14" y="36"/>
                  <a:pt x="14" y="33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4" y="32"/>
                  <a:pt x="14" y="32"/>
                  <a:pt x="13" y="31"/>
                </a:cubicBezTo>
                <a:cubicBezTo>
                  <a:pt x="13" y="31"/>
                  <a:pt x="13" y="30"/>
                  <a:pt x="13" y="29"/>
                </a:cubicBezTo>
                <a:cubicBezTo>
                  <a:pt x="15" y="29"/>
                  <a:pt x="15" y="22"/>
                  <a:pt x="16" y="20"/>
                </a:cubicBezTo>
                <a:cubicBezTo>
                  <a:pt x="16" y="19"/>
                  <a:pt x="14" y="16"/>
                  <a:pt x="15" y="16"/>
                </a:cubicBezTo>
                <a:cubicBezTo>
                  <a:pt x="15" y="15"/>
                  <a:pt x="14" y="14"/>
                  <a:pt x="13" y="13"/>
                </a:cubicBezTo>
                <a:cubicBezTo>
                  <a:pt x="13" y="14"/>
                  <a:pt x="13" y="15"/>
                  <a:pt x="13" y="15"/>
                </a:cubicBezTo>
                <a:cubicBezTo>
                  <a:pt x="12" y="14"/>
                  <a:pt x="12" y="14"/>
                  <a:pt x="11" y="14"/>
                </a:cubicBezTo>
                <a:cubicBezTo>
                  <a:pt x="10" y="15"/>
                  <a:pt x="11" y="16"/>
                  <a:pt x="10" y="16"/>
                </a:cubicBezTo>
                <a:cubicBezTo>
                  <a:pt x="9" y="17"/>
                  <a:pt x="8" y="15"/>
                  <a:pt x="7" y="15"/>
                </a:cubicBezTo>
                <a:cubicBezTo>
                  <a:pt x="6" y="14"/>
                  <a:pt x="5" y="15"/>
                  <a:pt x="3" y="14"/>
                </a:cubicBezTo>
                <a:cubicBezTo>
                  <a:pt x="2" y="12"/>
                  <a:pt x="4" y="10"/>
                  <a:pt x="3" y="9"/>
                </a:cubicBezTo>
                <a:cubicBezTo>
                  <a:pt x="2" y="9"/>
                  <a:pt x="3" y="9"/>
                  <a:pt x="4" y="8"/>
                </a:cubicBezTo>
                <a:cubicBezTo>
                  <a:pt x="3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6"/>
                  <a:pt x="5" y="6"/>
                </a:cubicBezTo>
                <a:cubicBezTo>
                  <a:pt x="5" y="5"/>
                  <a:pt x="5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1"/>
                  <a:pt x="2" y="1"/>
                  <a:pt x="2" y="2"/>
                </a:cubicBezTo>
                <a:cubicBezTo>
                  <a:pt x="2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5" name="Freeform 11229" descr="© INSCALE GmbH, 05.05.2010&#10;http://www.presentationload.com/">
            <a:extLst>
              <a:ext uri="{FF2B5EF4-FFF2-40B4-BE49-F238E27FC236}">
                <a16:creationId xmlns:a16="http://schemas.microsoft.com/office/drawing/2014/main" id="{AB847CE4-FE5F-BD4A-BC3B-74CBEDC15D44}"/>
              </a:ext>
            </a:extLst>
          </p:cNvPr>
          <p:cNvSpPr>
            <a:spLocks/>
          </p:cNvSpPr>
          <p:nvPr/>
        </p:nvSpPr>
        <p:spPr bwMode="auto">
          <a:xfrm>
            <a:off x="6387303" y="4189541"/>
            <a:ext cx="61063" cy="152562"/>
          </a:xfrm>
          <a:custGeom>
            <a:avLst/>
            <a:gdLst>
              <a:gd name="T0" fmla="*/ 0 w 30"/>
              <a:gd name="T1" fmla="*/ 23 h 78"/>
              <a:gd name="T2" fmla="*/ 0 w 30"/>
              <a:gd name="T3" fmla="*/ 0 h 78"/>
              <a:gd name="T4" fmla="*/ 11 w 30"/>
              <a:gd name="T5" fmla="*/ 0 h 78"/>
              <a:gd name="T6" fmla="*/ 13 w 30"/>
              <a:gd name="T7" fmla="*/ 9 h 78"/>
              <a:gd name="T8" fmla="*/ 16 w 30"/>
              <a:gd name="T9" fmla="*/ 22 h 78"/>
              <a:gd name="T10" fmla="*/ 20 w 30"/>
              <a:gd name="T11" fmla="*/ 42 h 78"/>
              <a:gd name="T12" fmla="*/ 25 w 30"/>
              <a:gd name="T13" fmla="*/ 61 h 78"/>
              <a:gd name="T14" fmla="*/ 28 w 30"/>
              <a:gd name="T15" fmla="*/ 70 h 78"/>
              <a:gd name="T16" fmla="*/ 33 w 30"/>
              <a:gd name="T17" fmla="*/ 82 h 78"/>
              <a:gd name="T18" fmla="*/ 42 w 30"/>
              <a:gd name="T19" fmla="*/ 107 h 78"/>
              <a:gd name="T20" fmla="*/ 45 w 30"/>
              <a:gd name="T21" fmla="*/ 116 h 78"/>
              <a:gd name="T22" fmla="*/ 38 w 30"/>
              <a:gd name="T23" fmla="*/ 119 h 78"/>
              <a:gd name="T24" fmla="*/ 22 w 30"/>
              <a:gd name="T25" fmla="*/ 119 h 78"/>
              <a:gd name="T26" fmla="*/ 11 w 30"/>
              <a:gd name="T27" fmla="*/ 119 h 78"/>
              <a:gd name="T28" fmla="*/ 9 w 30"/>
              <a:gd name="T29" fmla="*/ 119 h 78"/>
              <a:gd name="T30" fmla="*/ 9 w 30"/>
              <a:gd name="T31" fmla="*/ 87 h 78"/>
              <a:gd name="T32" fmla="*/ 9 w 30"/>
              <a:gd name="T33" fmla="*/ 68 h 78"/>
              <a:gd name="T34" fmla="*/ 9 w 30"/>
              <a:gd name="T35" fmla="*/ 53 h 78"/>
              <a:gd name="T36" fmla="*/ 9 w 30"/>
              <a:gd name="T37" fmla="*/ 39 h 78"/>
              <a:gd name="T38" fmla="*/ 6 w 30"/>
              <a:gd name="T39" fmla="*/ 34 h 78"/>
              <a:gd name="T40" fmla="*/ 3 w 30"/>
              <a:gd name="T41" fmla="*/ 31 h 78"/>
              <a:gd name="T42" fmla="*/ 0 w 30"/>
              <a:gd name="T43" fmla="*/ 23 h 78"/>
              <a:gd name="T44" fmla="*/ 0 w 30"/>
              <a:gd name="T45" fmla="*/ 23 h 78"/>
              <a:gd name="T46" fmla="*/ 0 w 30"/>
              <a:gd name="T47" fmla="*/ 23 h 7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0"/>
              <a:gd name="T73" fmla="*/ 0 h 78"/>
              <a:gd name="T74" fmla="*/ 30 w 30"/>
              <a:gd name="T75" fmla="*/ 78 h 7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0" h="78">
                <a:moveTo>
                  <a:pt x="0" y="15"/>
                </a:moveTo>
                <a:cubicBezTo>
                  <a:pt x="0" y="10"/>
                  <a:pt x="0" y="5"/>
                  <a:pt x="0" y="0"/>
                </a:cubicBezTo>
                <a:cubicBezTo>
                  <a:pt x="2" y="0"/>
                  <a:pt x="4" y="0"/>
                  <a:pt x="7" y="0"/>
                </a:cubicBezTo>
                <a:cubicBezTo>
                  <a:pt x="8" y="1"/>
                  <a:pt x="8" y="4"/>
                  <a:pt x="8" y="6"/>
                </a:cubicBezTo>
                <a:cubicBezTo>
                  <a:pt x="8" y="9"/>
                  <a:pt x="9" y="11"/>
                  <a:pt x="10" y="14"/>
                </a:cubicBezTo>
                <a:cubicBezTo>
                  <a:pt x="11" y="18"/>
                  <a:pt x="11" y="22"/>
                  <a:pt x="13" y="27"/>
                </a:cubicBezTo>
                <a:cubicBezTo>
                  <a:pt x="14" y="31"/>
                  <a:pt x="15" y="35"/>
                  <a:pt x="16" y="39"/>
                </a:cubicBezTo>
                <a:cubicBezTo>
                  <a:pt x="17" y="41"/>
                  <a:pt x="18" y="43"/>
                  <a:pt x="18" y="45"/>
                </a:cubicBezTo>
                <a:cubicBezTo>
                  <a:pt x="19" y="48"/>
                  <a:pt x="21" y="51"/>
                  <a:pt x="21" y="53"/>
                </a:cubicBezTo>
                <a:cubicBezTo>
                  <a:pt x="21" y="58"/>
                  <a:pt x="25" y="64"/>
                  <a:pt x="27" y="69"/>
                </a:cubicBezTo>
                <a:cubicBezTo>
                  <a:pt x="28" y="70"/>
                  <a:pt x="30" y="74"/>
                  <a:pt x="29" y="75"/>
                </a:cubicBezTo>
                <a:cubicBezTo>
                  <a:pt x="27" y="78"/>
                  <a:pt x="28" y="77"/>
                  <a:pt x="24" y="77"/>
                </a:cubicBezTo>
                <a:cubicBezTo>
                  <a:pt x="21" y="77"/>
                  <a:pt x="17" y="77"/>
                  <a:pt x="14" y="77"/>
                </a:cubicBezTo>
                <a:cubicBezTo>
                  <a:pt x="12" y="77"/>
                  <a:pt x="9" y="77"/>
                  <a:pt x="7" y="77"/>
                </a:cubicBezTo>
                <a:cubicBezTo>
                  <a:pt x="7" y="77"/>
                  <a:pt x="6" y="77"/>
                  <a:pt x="6" y="77"/>
                </a:cubicBezTo>
                <a:cubicBezTo>
                  <a:pt x="6" y="70"/>
                  <a:pt x="6" y="63"/>
                  <a:pt x="6" y="56"/>
                </a:cubicBezTo>
                <a:cubicBezTo>
                  <a:pt x="8" y="55"/>
                  <a:pt x="6" y="47"/>
                  <a:pt x="6" y="44"/>
                </a:cubicBezTo>
                <a:cubicBezTo>
                  <a:pt x="6" y="41"/>
                  <a:pt x="7" y="37"/>
                  <a:pt x="6" y="34"/>
                </a:cubicBezTo>
                <a:cubicBezTo>
                  <a:pt x="5" y="32"/>
                  <a:pt x="3" y="26"/>
                  <a:pt x="6" y="25"/>
                </a:cubicBezTo>
                <a:cubicBezTo>
                  <a:pt x="5" y="24"/>
                  <a:pt x="6" y="22"/>
                  <a:pt x="4" y="22"/>
                </a:cubicBezTo>
                <a:cubicBezTo>
                  <a:pt x="3" y="21"/>
                  <a:pt x="3" y="21"/>
                  <a:pt x="2" y="20"/>
                </a:cubicBezTo>
                <a:cubicBezTo>
                  <a:pt x="2" y="19"/>
                  <a:pt x="2" y="16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6" name="Freeform 11232" descr="© INSCALE GmbH, 05.05.2010&#10;http://www.presentationload.com/">
            <a:extLst>
              <a:ext uri="{FF2B5EF4-FFF2-40B4-BE49-F238E27FC236}">
                <a16:creationId xmlns:a16="http://schemas.microsoft.com/office/drawing/2014/main" id="{A7DCFE4E-1B90-244F-AE5F-7C2AD4DB3AEB}"/>
              </a:ext>
            </a:extLst>
          </p:cNvPr>
          <p:cNvSpPr>
            <a:spLocks/>
          </p:cNvSpPr>
          <p:nvPr/>
        </p:nvSpPr>
        <p:spPr bwMode="auto">
          <a:xfrm>
            <a:off x="6302854" y="4189540"/>
            <a:ext cx="97441" cy="69347"/>
          </a:xfrm>
          <a:custGeom>
            <a:avLst/>
            <a:gdLst>
              <a:gd name="T0" fmla="*/ 64 w 48"/>
              <a:gd name="T1" fmla="*/ 22 h 35"/>
              <a:gd name="T2" fmla="*/ 64 w 48"/>
              <a:gd name="T3" fmla="*/ 22 h 35"/>
              <a:gd name="T4" fmla="*/ 66 w 48"/>
              <a:gd name="T5" fmla="*/ 22 h 35"/>
              <a:gd name="T6" fmla="*/ 69 w 48"/>
              <a:gd name="T7" fmla="*/ 31 h 35"/>
              <a:gd name="T8" fmla="*/ 72 w 48"/>
              <a:gd name="T9" fmla="*/ 35 h 35"/>
              <a:gd name="T10" fmla="*/ 75 w 48"/>
              <a:gd name="T11" fmla="*/ 39 h 35"/>
              <a:gd name="T12" fmla="*/ 75 w 48"/>
              <a:gd name="T13" fmla="*/ 55 h 35"/>
              <a:gd name="T14" fmla="*/ 0 w 48"/>
              <a:gd name="T15" fmla="*/ 55 h 35"/>
              <a:gd name="T16" fmla="*/ 0 w 48"/>
              <a:gd name="T17" fmla="*/ 27 h 35"/>
              <a:gd name="T18" fmla="*/ 0 w 48"/>
              <a:gd name="T19" fmla="*/ 3 h 35"/>
              <a:gd name="T20" fmla="*/ 2 w 48"/>
              <a:gd name="T21" fmla="*/ 0 h 35"/>
              <a:gd name="T22" fmla="*/ 11 w 48"/>
              <a:gd name="T23" fmla="*/ 0 h 35"/>
              <a:gd name="T24" fmla="*/ 13 w 48"/>
              <a:gd name="T25" fmla="*/ 0 h 35"/>
              <a:gd name="T26" fmla="*/ 23 w 48"/>
              <a:gd name="T27" fmla="*/ 0 h 35"/>
              <a:gd name="T28" fmla="*/ 20 w 48"/>
              <a:gd name="T29" fmla="*/ 9 h 35"/>
              <a:gd name="T30" fmla="*/ 19 w 48"/>
              <a:gd name="T31" fmla="*/ 19 h 35"/>
              <a:gd name="T32" fmla="*/ 19 w 48"/>
              <a:gd name="T33" fmla="*/ 19 h 35"/>
              <a:gd name="T34" fmla="*/ 31 w 48"/>
              <a:gd name="T35" fmla="*/ 19 h 35"/>
              <a:gd name="T36" fmla="*/ 31 w 48"/>
              <a:gd name="T37" fmla="*/ 22 h 35"/>
              <a:gd name="T38" fmla="*/ 34 w 48"/>
              <a:gd name="T39" fmla="*/ 22 h 35"/>
              <a:gd name="T40" fmla="*/ 64 w 48"/>
              <a:gd name="T41" fmla="*/ 22 h 35"/>
              <a:gd name="T42" fmla="*/ 64 w 48"/>
              <a:gd name="T43" fmla="*/ 22 h 35"/>
              <a:gd name="T44" fmla="*/ 64 w 48"/>
              <a:gd name="T45" fmla="*/ 22 h 3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8"/>
              <a:gd name="T70" fmla="*/ 0 h 35"/>
              <a:gd name="T71" fmla="*/ 48 w 48"/>
              <a:gd name="T72" fmla="*/ 35 h 35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8" h="35">
                <a:moveTo>
                  <a:pt x="41" y="14"/>
                </a:move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2" y="14"/>
                  <a:pt x="42" y="14"/>
                </a:cubicBezTo>
                <a:cubicBezTo>
                  <a:pt x="44" y="15"/>
                  <a:pt x="44" y="19"/>
                  <a:pt x="44" y="20"/>
                </a:cubicBezTo>
                <a:cubicBezTo>
                  <a:pt x="45" y="21"/>
                  <a:pt x="45" y="21"/>
                  <a:pt x="46" y="22"/>
                </a:cubicBezTo>
                <a:cubicBezTo>
                  <a:pt x="48" y="22"/>
                  <a:pt x="47" y="24"/>
                  <a:pt x="48" y="25"/>
                </a:cubicBezTo>
                <a:cubicBezTo>
                  <a:pt x="44" y="26"/>
                  <a:pt x="48" y="34"/>
                  <a:pt x="48" y="35"/>
                </a:cubicBezTo>
                <a:cubicBezTo>
                  <a:pt x="32" y="35"/>
                  <a:pt x="16" y="35"/>
                  <a:pt x="0" y="35"/>
                </a:cubicBezTo>
                <a:cubicBezTo>
                  <a:pt x="0" y="29"/>
                  <a:pt x="0" y="23"/>
                  <a:pt x="0" y="17"/>
                </a:cubicBezTo>
                <a:cubicBezTo>
                  <a:pt x="0" y="13"/>
                  <a:pt x="0" y="7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3" y="0"/>
                  <a:pt x="5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10" y="0"/>
                  <a:pt x="12" y="0"/>
                  <a:pt x="15" y="0"/>
                </a:cubicBezTo>
                <a:cubicBezTo>
                  <a:pt x="15" y="2"/>
                  <a:pt x="15" y="5"/>
                  <a:pt x="13" y="6"/>
                </a:cubicBezTo>
                <a:cubicBezTo>
                  <a:pt x="11" y="6"/>
                  <a:pt x="12" y="10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5" y="12"/>
                  <a:pt x="17" y="12"/>
                  <a:pt x="20" y="12"/>
                </a:cubicBezTo>
                <a:cubicBezTo>
                  <a:pt x="21" y="12"/>
                  <a:pt x="19" y="14"/>
                  <a:pt x="20" y="14"/>
                </a:cubicBezTo>
                <a:cubicBezTo>
                  <a:pt x="20" y="15"/>
                  <a:pt x="22" y="14"/>
                  <a:pt x="22" y="14"/>
                </a:cubicBezTo>
                <a:cubicBezTo>
                  <a:pt x="29" y="14"/>
                  <a:pt x="35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7" name="Freeform 11244" descr="© INSCALE GmbH, 05.05.2010&#10;http://www.presentationload.com/">
            <a:extLst>
              <a:ext uri="{FF2B5EF4-FFF2-40B4-BE49-F238E27FC236}">
                <a16:creationId xmlns:a16="http://schemas.microsoft.com/office/drawing/2014/main" id="{49E5DC5D-6940-4042-8E60-7E16B0AAF366}"/>
              </a:ext>
            </a:extLst>
          </p:cNvPr>
          <p:cNvSpPr>
            <a:spLocks/>
          </p:cNvSpPr>
          <p:nvPr/>
        </p:nvSpPr>
        <p:spPr bwMode="auto">
          <a:xfrm>
            <a:off x="6178130" y="4204671"/>
            <a:ext cx="79252" cy="42869"/>
          </a:xfrm>
          <a:custGeom>
            <a:avLst/>
            <a:gdLst>
              <a:gd name="T0" fmla="*/ 39 w 39"/>
              <a:gd name="T1" fmla="*/ 5 h 22"/>
              <a:gd name="T2" fmla="*/ 42 w 39"/>
              <a:gd name="T3" fmla="*/ 12 h 22"/>
              <a:gd name="T4" fmla="*/ 45 w 39"/>
              <a:gd name="T5" fmla="*/ 15 h 22"/>
              <a:gd name="T6" fmla="*/ 50 w 39"/>
              <a:gd name="T7" fmla="*/ 17 h 22"/>
              <a:gd name="T8" fmla="*/ 56 w 39"/>
              <a:gd name="T9" fmla="*/ 22 h 22"/>
              <a:gd name="T10" fmla="*/ 56 w 39"/>
              <a:gd name="T11" fmla="*/ 28 h 22"/>
              <a:gd name="T12" fmla="*/ 41 w 39"/>
              <a:gd name="T13" fmla="*/ 28 h 22"/>
              <a:gd name="T14" fmla="*/ 41 w 39"/>
              <a:gd name="T15" fmla="*/ 28 h 22"/>
              <a:gd name="T16" fmla="*/ 33 w 39"/>
              <a:gd name="T17" fmla="*/ 32 h 22"/>
              <a:gd name="T18" fmla="*/ 19 w 39"/>
              <a:gd name="T19" fmla="*/ 32 h 22"/>
              <a:gd name="T20" fmla="*/ 17 w 39"/>
              <a:gd name="T21" fmla="*/ 32 h 22"/>
              <a:gd name="T22" fmla="*/ 14 w 39"/>
              <a:gd name="T23" fmla="*/ 32 h 22"/>
              <a:gd name="T24" fmla="*/ 11 w 39"/>
              <a:gd name="T25" fmla="*/ 32 h 22"/>
              <a:gd name="T26" fmla="*/ 11 w 39"/>
              <a:gd name="T27" fmla="*/ 32 h 22"/>
              <a:gd name="T28" fmla="*/ 8 w 39"/>
              <a:gd name="T29" fmla="*/ 32 h 22"/>
              <a:gd name="T30" fmla="*/ 6 w 39"/>
              <a:gd name="T31" fmla="*/ 32 h 22"/>
              <a:gd name="T32" fmla="*/ 0 w 39"/>
              <a:gd name="T33" fmla="*/ 32 h 22"/>
              <a:gd name="T34" fmla="*/ 0 w 39"/>
              <a:gd name="T35" fmla="*/ 28 h 22"/>
              <a:gd name="T36" fmla="*/ 0 w 39"/>
              <a:gd name="T37" fmla="*/ 23 h 22"/>
              <a:gd name="T38" fmla="*/ 0 w 39"/>
              <a:gd name="T39" fmla="*/ 22 h 22"/>
              <a:gd name="T40" fmla="*/ 2 w 39"/>
              <a:gd name="T41" fmla="*/ 22 h 22"/>
              <a:gd name="T42" fmla="*/ 2 w 39"/>
              <a:gd name="T43" fmla="*/ 15 h 22"/>
              <a:gd name="T44" fmla="*/ 2 w 39"/>
              <a:gd name="T45" fmla="*/ 15 h 22"/>
              <a:gd name="T46" fmla="*/ 3 w 39"/>
              <a:gd name="T47" fmla="*/ 14 h 22"/>
              <a:gd name="T48" fmla="*/ 2 w 39"/>
              <a:gd name="T49" fmla="*/ 14 h 22"/>
              <a:gd name="T50" fmla="*/ 2 w 39"/>
              <a:gd name="T51" fmla="*/ 8 h 22"/>
              <a:gd name="T52" fmla="*/ 2 w 39"/>
              <a:gd name="T53" fmla="*/ 6 h 22"/>
              <a:gd name="T54" fmla="*/ 3 w 39"/>
              <a:gd name="T55" fmla="*/ 6 h 22"/>
              <a:gd name="T56" fmla="*/ 3 w 39"/>
              <a:gd name="T57" fmla="*/ 5 h 22"/>
              <a:gd name="T58" fmla="*/ 3 w 39"/>
              <a:gd name="T59" fmla="*/ 5 h 22"/>
              <a:gd name="T60" fmla="*/ 3 w 39"/>
              <a:gd name="T61" fmla="*/ 5 h 22"/>
              <a:gd name="T62" fmla="*/ 2 w 39"/>
              <a:gd name="T63" fmla="*/ 3 h 22"/>
              <a:gd name="T64" fmla="*/ 3 w 39"/>
              <a:gd name="T65" fmla="*/ 2 h 22"/>
              <a:gd name="T66" fmla="*/ 23 w 39"/>
              <a:gd name="T67" fmla="*/ 0 h 22"/>
              <a:gd name="T68" fmla="*/ 23 w 39"/>
              <a:gd name="T69" fmla="*/ 5 h 22"/>
              <a:gd name="T70" fmla="*/ 33 w 39"/>
              <a:gd name="T71" fmla="*/ 5 h 22"/>
              <a:gd name="T72" fmla="*/ 39 w 39"/>
              <a:gd name="T73" fmla="*/ 5 h 22"/>
              <a:gd name="T74" fmla="*/ 39 w 39"/>
              <a:gd name="T75" fmla="*/ 5 h 22"/>
              <a:gd name="T76" fmla="*/ 39 w 39"/>
              <a:gd name="T77" fmla="*/ 5 h 2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9"/>
              <a:gd name="T118" fmla="*/ 0 h 22"/>
              <a:gd name="T119" fmla="*/ 39 w 39"/>
              <a:gd name="T120" fmla="*/ 22 h 2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9" h="22">
                <a:moveTo>
                  <a:pt x="25" y="3"/>
                </a:moveTo>
                <a:cubicBezTo>
                  <a:pt x="24" y="4"/>
                  <a:pt x="26" y="6"/>
                  <a:pt x="27" y="8"/>
                </a:cubicBezTo>
                <a:cubicBezTo>
                  <a:pt x="27" y="9"/>
                  <a:pt x="28" y="10"/>
                  <a:pt x="29" y="10"/>
                </a:cubicBezTo>
                <a:cubicBezTo>
                  <a:pt x="30" y="11"/>
                  <a:pt x="32" y="10"/>
                  <a:pt x="32" y="11"/>
                </a:cubicBezTo>
                <a:cubicBezTo>
                  <a:pt x="33" y="12"/>
                  <a:pt x="35" y="15"/>
                  <a:pt x="36" y="14"/>
                </a:cubicBezTo>
                <a:cubicBezTo>
                  <a:pt x="37" y="13"/>
                  <a:pt x="39" y="18"/>
                  <a:pt x="36" y="18"/>
                </a:cubicBezTo>
                <a:cubicBezTo>
                  <a:pt x="33" y="18"/>
                  <a:pt x="29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5" y="22"/>
                  <a:pt x="25" y="21"/>
                  <a:pt x="21" y="21"/>
                </a:cubicBezTo>
                <a:cubicBezTo>
                  <a:pt x="18" y="21"/>
                  <a:pt x="15" y="21"/>
                  <a:pt x="12" y="21"/>
                </a:cubicBezTo>
                <a:cubicBezTo>
                  <a:pt x="12" y="21"/>
                  <a:pt x="11" y="21"/>
                  <a:pt x="11" y="21"/>
                </a:cubicBezTo>
                <a:cubicBezTo>
                  <a:pt x="10" y="21"/>
                  <a:pt x="10" y="21"/>
                  <a:pt x="9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6" y="21"/>
                  <a:pt x="5" y="21"/>
                </a:cubicBezTo>
                <a:cubicBezTo>
                  <a:pt x="5" y="21"/>
                  <a:pt x="4" y="21"/>
                  <a:pt x="4" y="21"/>
                </a:cubicBezTo>
                <a:cubicBezTo>
                  <a:pt x="3" y="21"/>
                  <a:pt x="2" y="21"/>
                  <a:pt x="0" y="21"/>
                </a:cubicBezTo>
                <a:cubicBezTo>
                  <a:pt x="0" y="20"/>
                  <a:pt x="0" y="20"/>
                  <a:pt x="0" y="18"/>
                </a:cubicBezTo>
                <a:cubicBezTo>
                  <a:pt x="1" y="17"/>
                  <a:pt x="0" y="16"/>
                  <a:pt x="0" y="15"/>
                </a:cubicBezTo>
                <a:cubicBezTo>
                  <a:pt x="1" y="15"/>
                  <a:pt x="1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3"/>
                  <a:pt x="1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2" y="9"/>
                  <a:pt x="1" y="9"/>
                </a:cubicBezTo>
                <a:cubicBezTo>
                  <a:pt x="0" y="8"/>
                  <a:pt x="2" y="5"/>
                  <a:pt x="1" y="5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2" y="4"/>
                </a:cubicBezTo>
                <a:cubicBezTo>
                  <a:pt x="2" y="4"/>
                  <a:pt x="2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2" y="3"/>
                </a:cubicBezTo>
                <a:cubicBezTo>
                  <a:pt x="2" y="3"/>
                  <a:pt x="1" y="2"/>
                  <a:pt x="1" y="2"/>
                </a:cubicBezTo>
                <a:cubicBezTo>
                  <a:pt x="2" y="2"/>
                  <a:pt x="2" y="1"/>
                  <a:pt x="2" y="1"/>
                </a:cubicBezTo>
                <a:cubicBezTo>
                  <a:pt x="7" y="1"/>
                  <a:pt x="11" y="1"/>
                  <a:pt x="15" y="0"/>
                </a:cubicBezTo>
                <a:cubicBezTo>
                  <a:pt x="15" y="1"/>
                  <a:pt x="16" y="2"/>
                  <a:pt x="15" y="3"/>
                </a:cubicBezTo>
                <a:cubicBezTo>
                  <a:pt x="17" y="3"/>
                  <a:pt x="19" y="3"/>
                  <a:pt x="21" y="3"/>
                </a:cubicBezTo>
                <a:cubicBezTo>
                  <a:pt x="22" y="3"/>
                  <a:pt x="24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8" name="Freeform 11254" descr="© INSCALE GmbH, 05.05.2010&#10;http://www.presentationload.com/">
            <a:extLst>
              <a:ext uri="{FF2B5EF4-FFF2-40B4-BE49-F238E27FC236}">
                <a16:creationId xmlns:a16="http://schemas.microsoft.com/office/drawing/2014/main" id="{A608CDFC-A449-8248-ACCD-9A64F0B6BC11}"/>
              </a:ext>
            </a:extLst>
          </p:cNvPr>
          <p:cNvSpPr>
            <a:spLocks/>
          </p:cNvSpPr>
          <p:nvPr/>
        </p:nvSpPr>
        <p:spPr bwMode="auto">
          <a:xfrm>
            <a:off x="6418484" y="4221062"/>
            <a:ext cx="1299" cy="5044"/>
          </a:xfrm>
          <a:custGeom>
            <a:avLst/>
            <a:gdLst>
              <a:gd name="T0" fmla="*/ 0 w 1"/>
              <a:gd name="T1" fmla="*/ 0 h 2"/>
              <a:gd name="T2" fmla="*/ 0 w 1"/>
              <a:gd name="T3" fmla="*/ 4 h 2"/>
              <a:gd name="T4" fmla="*/ 0 w 1"/>
              <a:gd name="T5" fmla="*/ 0 h 2"/>
              <a:gd name="T6" fmla="*/ 0 60000 65536"/>
              <a:gd name="T7" fmla="*/ 0 60000 65536"/>
              <a:gd name="T8" fmla="*/ 0 60000 65536"/>
              <a:gd name="T9" fmla="*/ 0 w 1"/>
              <a:gd name="T10" fmla="*/ 0 h 2"/>
              <a:gd name="T11" fmla="*/ 1 w 1"/>
              <a:gd name="T12" fmla="*/ 2 h 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2">
                <a:moveTo>
                  <a:pt x="0" y="0"/>
                </a:moveTo>
                <a:cubicBezTo>
                  <a:pt x="1" y="0"/>
                  <a:pt x="1" y="1"/>
                  <a:pt x="0" y="2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9" name="Freeform 11255" descr="© INSCALE GmbH, 05.05.2010&#10;http://www.presentationload.com/">
            <a:extLst>
              <a:ext uri="{FF2B5EF4-FFF2-40B4-BE49-F238E27FC236}">
                <a16:creationId xmlns:a16="http://schemas.microsoft.com/office/drawing/2014/main" id="{4112FC96-9E54-F642-9D40-FE6ADC399A22}"/>
              </a:ext>
            </a:extLst>
          </p:cNvPr>
          <p:cNvSpPr>
            <a:spLocks/>
          </p:cNvSpPr>
          <p:nvPr/>
        </p:nvSpPr>
        <p:spPr bwMode="auto">
          <a:xfrm>
            <a:off x="6159941" y="4238713"/>
            <a:ext cx="94843" cy="51695"/>
          </a:xfrm>
          <a:custGeom>
            <a:avLst/>
            <a:gdLst>
              <a:gd name="T0" fmla="*/ 73 w 47"/>
              <a:gd name="T1" fmla="*/ 0 h 26"/>
              <a:gd name="T2" fmla="*/ 73 w 47"/>
              <a:gd name="T3" fmla="*/ 27 h 26"/>
              <a:gd name="T4" fmla="*/ 67 w 47"/>
              <a:gd name="T5" fmla="*/ 27 h 26"/>
              <a:gd name="T6" fmla="*/ 67 w 47"/>
              <a:gd name="T7" fmla="*/ 38 h 26"/>
              <a:gd name="T8" fmla="*/ 56 w 47"/>
              <a:gd name="T9" fmla="*/ 38 h 26"/>
              <a:gd name="T10" fmla="*/ 54 w 47"/>
              <a:gd name="T11" fmla="*/ 38 h 26"/>
              <a:gd name="T12" fmla="*/ 45 w 47"/>
              <a:gd name="T13" fmla="*/ 38 h 26"/>
              <a:gd name="T14" fmla="*/ 40 w 47"/>
              <a:gd name="T15" fmla="*/ 38 h 26"/>
              <a:gd name="T16" fmla="*/ 40 w 47"/>
              <a:gd name="T17" fmla="*/ 38 h 26"/>
              <a:gd name="T18" fmla="*/ 37 w 47"/>
              <a:gd name="T19" fmla="*/ 38 h 26"/>
              <a:gd name="T20" fmla="*/ 16 w 47"/>
              <a:gd name="T21" fmla="*/ 38 h 26"/>
              <a:gd name="T22" fmla="*/ 3 w 47"/>
              <a:gd name="T23" fmla="*/ 33 h 26"/>
              <a:gd name="T24" fmla="*/ 5 w 47"/>
              <a:gd name="T25" fmla="*/ 35 h 26"/>
              <a:gd name="T26" fmla="*/ 6 w 47"/>
              <a:gd name="T27" fmla="*/ 32 h 26"/>
              <a:gd name="T28" fmla="*/ 6 w 47"/>
              <a:gd name="T29" fmla="*/ 33 h 26"/>
              <a:gd name="T30" fmla="*/ 6 w 47"/>
              <a:gd name="T31" fmla="*/ 30 h 26"/>
              <a:gd name="T32" fmla="*/ 8 w 47"/>
              <a:gd name="T33" fmla="*/ 30 h 26"/>
              <a:gd name="T34" fmla="*/ 6 w 47"/>
              <a:gd name="T35" fmla="*/ 28 h 26"/>
              <a:gd name="T36" fmla="*/ 8 w 47"/>
              <a:gd name="T37" fmla="*/ 25 h 26"/>
              <a:gd name="T38" fmla="*/ 8 w 47"/>
              <a:gd name="T39" fmla="*/ 24 h 26"/>
              <a:gd name="T40" fmla="*/ 9 w 47"/>
              <a:gd name="T41" fmla="*/ 22 h 26"/>
              <a:gd name="T42" fmla="*/ 8 w 47"/>
              <a:gd name="T43" fmla="*/ 22 h 26"/>
              <a:gd name="T44" fmla="*/ 9 w 47"/>
              <a:gd name="T45" fmla="*/ 19 h 26"/>
              <a:gd name="T46" fmla="*/ 11 w 47"/>
              <a:gd name="T47" fmla="*/ 9 h 26"/>
              <a:gd name="T48" fmla="*/ 12 w 47"/>
              <a:gd name="T49" fmla="*/ 9 h 26"/>
              <a:gd name="T50" fmla="*/ 12 w 47"/>
              <a:gd name="T51" fmla="*/ 6 h 26"/>
              <a:gd name="T52" fmla="*/ 14 w 47"/>
              <a:gd name="T53" fmla="*/ 5 h 26"/>
              <a:gd name="T54" fmla="*/ 20 w 47"/>
              <a:gd name="T55" fmla="*/ 5 h 26"/>
              <a:gd name="T56" fmla="*/ 22 w 47"/>
              <a:gd name="T57" fmla="*/ 5 h 26"/>
              <a:gd name="T58" fmla="*/ 25 w 47"/>
              <a:gd name="T59" fmla="*/ 5 h 26"/>
              <a:gd name="T60" fmla="*/ 25 w 47"/>
              <a:gd name="T61" fmla="*/ 5 h 26"/>
              <a:gd name="T62" fmla="*/ 28 w 47"/>
              <a:gd name="T63" fmla="*/ 5 h 26"/>
              <a:gd name="T64" fmla="*/ 31 w 47"/>
              <a:gd name="T65" fmla="*/ 5 h 26"/>
              <a:gd name="T66" fmla="*/ 33 w 47"/>
              <a:gd name="T67" fmla="*/ 5 h 26"/>
              <a:gd name="T68" fmla="*/ 47 w 47"/>
              <a:gd name="T69" fmla="*/ 5 h 26"/>
              <a:gd name="T70" fmla="*/ 54 w 47"/>
              <a:gd name="T71" fmla="*/ 0 h 26"/>
              <a:gd name="T72" fmla="*/ 54 w 47"/>
              <a:gd name="T73" fmla="*/ 0 h 26"/>
              <a:gd name="T74" fmla="*/ 73 w 47"/>
              <a:gd name="T75" fmla="*/ 0 h 26"/>
              <a:gd name="T76" fmla="*/ 73 w 47"/>
              <a:gd name="T77" fmla="*/ 0 h 26"/>
              <a:gd name="T78" fmla="*/ 73 w 47"/>
              <a:gd name="T79" fmla="*/ 0 h 2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7"/>
              <a:gd name="T121" fmla="*/ 0 h 26"/>
              <a:gd name="T122" fmla="*/ 47 w 47"/>
              <a:gd name="T123" fmla="*/ 26 h 2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7" h="26">
                <a:moveTo>
                  <a:pt x="47" y="0"/>
                </a:moveTo>
                <a:cubicBezTo>
                  <a:pt x="47" y="6"/>
                  <a:pt x="46" y="12"/>
                  <a:pt x="47" y="17"/>
                </a:cubicBezTo>
                <a:cubicBezTo>
                  <a:pt x="46" y="17"/>
                  <a:pt x="44" y="17"/>
                  <a:pt x="43" y="17"/>
                </a:cubicBezTo>
                <a:cubicBezTo>
                  <a:pt x="43" y="20"/>
                  <a:pt x="43" y="22"/>
                  <a:pt x="43" y="24"/>
                </a:cubicBezTo>
                <a:cubicBezTo>
                  <a:pt x="41" y="24"/>
                  <a:pt x="38" y="24"/>
                  <a:pt x="36" y="24"/>
                </a:cubicBezTo>
                <a:cubicBezTo>
                  <a:pt x="36" y="24"/>
                  <a:pt x="35" y="24"/>
                  <a:pt x="35" y="24"/>
                </a:cubicBezTo>
                <a:cubicBezTo>
                  <a:pt x="33" y="24"/>
                  <a:pt x="31" y="24"/>
                  <a:pt x="29" y="24"/>
                </a:cubicBezTo>
                <a:cubicBezTo>
                  <a:pt x="28" y="24"/>
                  <a:pt x="27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4" y="24"/>
                </a:cubicBezTo>
                <a:cubicBezTo>
                  <a:pt x="19" y="24"/>
                  <a:pt x="14" y="24"/>
                  <a:pt x="10" y="24"/>
                </a:cubicBezTo>
                <a:cubicBezTo>
                  <a:pt x="6" y="24"/>
                  <a:pt x="0" y="26"/>
                  <a:pt x="2" y="21"/>
                </a:cubicBezTo>
                <a:cubicBezTo>
                  <a:pt x="2" y="21"/>
                  <a:pt x="3" y="21"/>
                  <a:pt x="3" y="22"/>
                </a:cubicBezTo>
                <a:cubicBezTo>
                  <a:pt x="3" y="21"/>
                  <a:pt x="3" y="20"/>
                  <a:pt x="4" y="20"/>
                </a:cubicBezTo>
                <a:cubicBezTo>
                  <a:pt x="4" y="20"/>
                  <a:pt x="4" y="20"/>
                  <a:pt x="4" y="21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9"/>
                  <a:pt x="4" y="19"/>
                  <a:pt x="5" y="19"/>
                </a:cubicBezTo>
                <a:cubicBezTo>
                  <a:pt x="4" y="19"/>
                  <a:pt x="4" y="18"/>
                  <a:pt x="4" y="18"/>
                </a:cubicBezTo>
                <a:cubicBezTo>
                  <a:pt x="5" y="18"/>
                  <a:pt x="5" y="17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6" y="14"/>
                  <a:pt x="6" y="14"/>
                </a:cubicBezTo>
                <a:cubicBezTo>
                  <a:pt x="6" y="14"/>
                  <a:pt x="6" y="14"/>
                  <a:pt x="5" y="14"/>
                </a:cubicBezTo>
                <a:cubicBezTo>
                  <a:pt x="5" y="13"/>
                  <a:pt x="5" y="12"/>
                  <a:pt x="6" y="12"/>
                </a:cubicBezTo>
                <a:cubicBezTo>
                  <a:pt x="7" y="11"/>
                  <a:pt x="6" y="7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7" y="5"/>
                  <a:pt x="7" y="4"/>
                  <a:pt x="8" y="4"/>
                </a:cubicBezTo>
                <a:cubicBezTo>
                  <a:pt x="9" y="4"/>
                  <a:pt x="9" y="3"/>
                  <a:pt x="9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3" y="3"/>
                  <a:pt x="14" y="3"/>
                  <a:pt x="14" y="3"/>
                </a:cubicBezTo>
                <a:cubicBezTo>
                  <a:pt x="15" y="3"/>
                  <a:pt x="15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8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3"/>
                  <a:pt x="21" y="3"/>
                  <a:pt x="21" y="3"/>
                </a:cubicBezTo>
                <a:cubicBezTo>
                  <a:pt x="24" y="3"/>
                  <a:pt x="27" y="3"/>
                  <a:pt x="30" y="3"/>
                </a:cubicBezTo>
                <a:cubicBezTo>
                  <a:pt x="34" y="3"/>
                  <a:pt x="34" y="4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9" y="0"/>
                  <a:pt x="43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7" y="0"/>
                  <a:pt x="4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0" name="Freeform 11256" descr="© INSCALE GmbH, 05.05.2010&#10;http://www.presentationload.com/">
            <a:extLst>
              <a:ext uri="{FF2B5EF4-FFF2-40B4-BE49-F238E27FC236}">
                <a16:creationId xmlns:a16="http://schemas.microsoft.com/office/drawing/2014/main" id="{14B72402-446F-E147-A6AC-3DC0AC170F99}"/>
              </a:ext>
            </a:extLst>
          </p:cNvPr>
          <p:cNvSpPr>
            <a:spLocks/>
          </p:cNvSpPr>
          <p:nvPr/>
        </p:nvSpPr>
        <p:spPr bwMode="auto">
          <a:xfrm>
            <a:off x="6246988" y="4256366"/>
            <a:ext cx="122126" cy="113476"/>
          </a:xfrm>
          <a:custGeom>
            <a:avLst/>
            <a:gdLst>
              <a:gd name="T0" fmla="*/ 43 w 61"/>
              <a:gd name="T1" fmla="*/ 2 h 58"/>
              <a:gd name="T2" fmla="*/ 43 w 61"/>
              <a:gd name="T3" fmla="*/ 12 h 58"/>
              <a:gd name="T4" fmla="*/ 55 w 61"/>
              <a:gd name="T5" fmla="*/ 22 h 58"/>
              <a:gd name="T6" fmla="*/ 60 w 61"/>
              <a:gd name="T7" fmla="*/ 28 h 58"/>
              <a:gd name="T8" fmla="*/ 62 w 61"/>
              <a:gd name="T9" fmla="*/ 34 h 58"/>
              <a:gd name="T10" fmla="*/ 72 w 61"/>
              <a:gd name="T11" fmla="*/ 34 h 58"/>
              <a:gd name="T12" fmla="*/ 71 w 61"/>
              <a:gd name="T13" fmla="*/ 37 h 58"/>
              <a:gd name="T14" fmla="*/ 71 w 61"/>
              <a:gd name="T15" fmla="*/ 37 h 58"/>
              <a:gd name="T16" fmla="*/ 69 w 61"/>
              <a:gd name="T17" fmla="*/ 43 h 58"/>
              <a:gd name="T18" fmla="*/ 65 w 61"/>
              <a:gd name="T19" fmla="*/ 39 h 58"/>
              <a:gd name="T20" fmla="*/ 63 w 61"/>
              <a:gd name="T21" fmla="*/ 40 h 58"/>
              <a:gd name="T22" fmla="*/ 65 w 61"/>
              <a:gd name="T23" fmla="*/ 42 h 58"/>
              <a:gd name="T24" fmla="*/ 68 w 61"/>
              <a:gd name="T25" fmla="*/ 45 h 58"/>
              <a:gd name="T26" fmla="*/ 69 w 61"/>
              <a:gd name="T27" fmla="*/ 48 h 58"/>
              <a:gd name="T28" fmla="*/ 72 w 61"/>
              <a:gd name="T29" fmla="*/ 53 h 58"/>
              <a:gd name="T30" fmla="*/ 77 w 61"/>
              <a:gd name="T31" fmla="*/ 62 h 58"/>
              <a:gd name="T32" fmla="*/ 82 w 61"/>
              <a:gd name="T33" fmla="*/ 64 h 58"/>
              <a:gd name="T34" fmla="*/ 86 w 61"/>
              <a:gd name="T35" fmla="*/ 70 h 58"/>
              <a:gd name="T36" fmla="*/ 89 w 61"/>
              <a:gd name="T37" fmla="*/ 79 h 58"/>
              <a:gd name="T38" fmla="*/ 91 w 61"/>
              <a:gd name="T39" fmla="*/ 85 h 58"/>
              <a:gd name="T40" fmla="*/ 89 w 61"/>
              <a:gd name="T41" fmla="*/ 90 h 58"/>
              <a:gd name="T42" fmla="*/ 83 w 61"/>
              <a:gd name="T43" fmla="*/ 88 h 58"/>
              <a:gd name="T44" fmla="*/ 60 w 61"/>
              <a:gd name="T45" fmla="*/ 88 h 58"/>
              <a:gd name="T46" fmla="*/ 46 w 61"/>
              <a:gd name="T47" fmla="*/ 88 h 58"/>
              <a:gd name="T48" fmla="*/ 37 w 61"/>
              <a:gd name="T49" fmla="*/ 88 h 58"/>
              <a:gd name="T50" fmla="*/ 6 w 61"/>
              <a:gd name="T51" fmla="*/ 88 h 58"/>
              <a:gd name="T52" fmla="*/ 6 w 61"/>
              <a:gd name="T53" fmla="*/ 23 h 58"/>
              <a:gd name="T54" fmla="*/ 0 w 61"/>
              <a:gd name="T55" fmla="*/ 23 h 58"/>
              <a:gd name="T56" fmla="*/ 0 w 61"/>
              <a:gd name="T57" fmla="*/ 12 h 58"/>
              <a:gd name="T58" fmla="*/ 6 w 61"/>
              <a:gd name="T59" fmla="*/ 12 h 58"/>
              <a:gd name="T60" fmla="*/ 8 w 61"/>
              <a:gd name="T61" fmla="*/ 5 h 58"/>
              <a:gd name="T62" fmla="*/ 12 w 61"/>
              <a:gd name="T63" fmla="*/ 8 h 58"/>
              <a:gd name="T64" fmla="*/ 15 w 61"/>
              <a:gd name="T65" fmla="*/ 3 h 58"/>
              <a:gd name="T66" fmla="*/ 25 w 61"/>
              <a:gd name="T67" fmla="*/ 0 h 58"/>
              <a:gd name="T68" fmla="*/ 31 w 61"/>
              <a:gd name="T69" fmla="*/ 0 h 58"/>
              <a:gd name="T70" fmla="*/ 31 w 61"/>
              <a:gd name="T71" fmla="*/ 2 h 58"/>
              <a:gd name="T72" fmla="*/ 43 w 61"/>
              <a:gd name="T73" fmla="*/ 2 h 58"/>
              <a:gd name="T74" fmla="*/ 43 w 61"/>
              <a:gd name="T75" fmla="*/ 2 h 58"/>
              <a:gd name="T76" fmla="*/ 43 w 61"/>
              <a:gd name="T77" fmla="*/ 2 h 5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1"/>
              <a:gd name="T118" fmla="*/ 0 h 58"/>
              <a:gd name="T119" fmla="*/ 61 w 61"/>
              <a:gd name="T120" fmla="*/ 58 h 5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1" h="58">
                <a:moveTo>
                  <a:pt x="28" y="1"/>
                </a:moveTo>
                <a:cubicBezTo>
                  <a:pt x="28" y="4"/>
                  <a:pt x="28" y="6"/>
                  <a:pt x="28" y="8"/>
                </a:cubicBezTo>
                <a:cubicBezTo>
                  <a:pt x="32" y="8"/>
                  <a:pt x="36" y="8"/>
                  <a:pt x="36" y="14"/>
                </a:cubicBezTo>
                <a:cubicBezTo>
                  <a:pt x="36" y="18"/>
                  <a:pt x="35" y="18"/>
                  <a:pt x="39" y="18"/>
                </a:cubicBezTo>
                <a:cubicBezTo>
                  <a:pt x="41" y="18"/>
                  <a:pt x="40" y="21"/>
                  <a:pt x="40" y="22"/>
                </a:cubicBezTo>
                <a:cubicBezTo>
                  <a:pt x="42" y="22"/>
                  <a:pt x="45" y="22"/>
                  <a:pt x="47" y="22"/>
                </a:cubicBezTo>
                <a:cubicBezTo>
                  <a:pt x="47" y="23"/>
                  <a:pt x="47" y="23"/>
                  <a:pt x="46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5"/>
                  <a:pt x="45" y="27"/>
                  <a:pt x="45" y="28"/>
                </a:cubicBezTo>
                <a:cubicBezTo>
                  <a:pt x="44" y="27"/>
                  <a:pt x="42" y="26"/>
                  <a:pt x="42" y="25"/>
                </a:cubicBezTo>
                <a:cubicBezTo>
                  <a:pt x="41" y="23"/>
                  <a:pt x="39" y="25"/>
                  <a:pt x="41" y="26"/>
                </a:cubicBezTo>
                <a:cubicBezTo>
                  <a:pt x="41" y="26"/>
                  <a:pt x="42" y="27"/>
                  <a:pt x="42" y="27"/>
                </a:cubicBezTo>
                <a:cubicBezTo>
                  <a:pt x="42" y="28"/>
                  <a:pt x="42" y="29"/>
                  <a:pt x="44" y="29"/>
                </a:cubicBezTo>
                <a:cubicBezTo>
                  <a:pt x="45" y="28"/>
                  <a:pt x="45" y="30"/>
                  <a:pt x="45" y="31"/>
                </a:cubicBezTo>
                <a:cubicBezTo>
                  <a:pt x="46" y="32"/>
                  <a:pt x="48" y="33"/>
                  <a:pt x="47" y="34"/>
                </a:cubicBezTo>
                <a:cubicBezTo>
                  <a:pt x="49" y="35"/>
                  <a:pt x="49" y="37"/>
                  <a:pt x="50" y="40"/>
                </a:cubicBezTo>
                <a:cubicBezTo>
                  <a:pt x="50" y="41"/>
                  <a:pt x="52" y="41"/>
                  <a:pt x="53" y="41"/>
                </a:cubicBezTo>
                <a:cubicBezTo>
                  <a:pt x="55" y="42"/>
                  <a:pt x="55" y="44"/>
                  <a:pt x="56" y="45"/>
                </a:cubicBezTo>
                <a:cubicBezTo>
                  <a:pt x="57" y="47"/>
                  <a:pt x="58" y="49"/>
                  <a:pt x="58" y="51"/>
                </a:cubicBezTo>
                <a:cubicBezTo>
                  <a:pt x="58" y="51"/>
                  <a:pt x="59" y="54"/>
                  <a:pt x="59" y="55"/>
                </a:cubicBezTo>
                <a:cubicBezTo>
                  <a:pt x="59" y="56"/>
                  <a:pt x="61" y="58"/>
                  <a:pt x="58" y="58"/>
                </a:cubicBezTo>
                <a:cubicBezTo>
                  <a:pt x="57" y="58"/>
                  <a:pt x="55" y="57"/>
                  <a:pt x="54" y="57"/>
                </a:cubicBezTo>
                <a:cubicBezTo>
                  <a:pt x="49" y="57"/>
                  <a:pt x="44" y="57"/>
                  <a:pt x="39" y="57"/>
                </a:cubicBezTo>
                <a:cubicBezTo>
                  <a:pt x="36" y="57"/>
                  <a:pt x="33" y="57"/>
                  <a:pt x="30" y="57"/>
                </a:cubicBezTo>
                <a:cubicBezTo>
                  <a:pt x="28" y="57"/>
                  <a:pt x="26" y="57"/>
                  <a:pt x="24" y="57"/>
                </a:cubicBezTo>
                <a:cubicBezTo>
                  <a:pt x="17" y="57"/>
                  <a:pt x="10" y="57"/>
                  <a:pt x="4" y="57"/>
                </a:cubicBezTo>
                <a:cubicBezTo>
                  <a:pt x="4" y="43"/>
                  <a:pt x="4" y="29"/>
                  <a:pt x="4" y="15"/>
                </a:cubicBezTo>
                <a:cubicBezTo>
                  <a:pt x="3" y="15"/>
                  <a:pt x="1" y="15"/>
                  <a:pt x="0" y="15"/>
                </a:cubicBezTo>
                <a:cubicBezTo>
                  <a:pt x="0" y="13"/>
                  <a:pt x="0" y="11"/>
                  <a:pt x="0" y="8"/>
                </a:cubicBezTo>
                <a:cubicBezTo>
                  <a:pt x="1" y="8"/>
                  <a:pt x="3" y="8"/>
                  <a:pt x="4" y="8"/>
                </a:cubicBezTo>
                <a:cubicBezTo>
                  <a:pt x="4" y="6"/>
                  <a:pt x="3" y="4"/>
                  <a:pt x="5" y="3"/>
                </a:cubicBezTo>
                <a:cubicBezTo>
                  <a:pt x="7" y="3"/>
                  <a:pt x="7" y="5"/>
                  <a:pt x="8" y="5"/>
                </a:cubicBezTo>
                <a:cubicBezTo>
                  <a:pt x="11" y="4"/>
                  <a:pt x="8" y="3"/>
                  <a:pt x="10" y="2"/>
                </a:cubicBezTo>
                <a:cubicBezTo>
                  <a:pt x="11" y="0"/>
                  <a:pt x="16" y="3"/>
                  <a:pt x="16" y="0"/>
                </a:cubicBezTo>
                <a:cubicBezTo>
                  <a:pt x="17" y="0"/>
                  <a:pt x="18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2" y="1"/>
                  <a:pt x="25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1" name="Freeform 11257" descr="© INSCALE GmbH, 05.05.2010&#10;http://www.presentationload.com/">
            <a:extLst>
              <a:ext uri="{FF2B5EF4-FFF2-40B4-BE49-F238E27FC236}">
                <a16:creationId xmlns:a16="http://schemas.microsoft.com/office/drawing/2014/main" id="{41ABC343-0B57-FE43-A17D-EDEAA129C236}"/>
              </a:ext>
            </a:extLst>
          </p:cNvPr>
          <p:cNvSpPr>
            <a:spLocks/>
          </p:cNvSpPr>
          <p:nvPr/>
        </p:nvSpPr>
        <p:spPr bwMode="auto">
          <a:xfrm>
            <a:off x="6298957" y="4258887"/>
            <a:ext cx="105236" cy="113476"/>
          </a:xfrm>
          <a:custGeom>
            <a:avLst/>
            <a:gdLst>
              <a:gd name="T0" fmla="*/ 78 w 52"/>
              <a:gd name="T1" fmla="*/ 0 h 58"/>
              <a:gd name="T2" fmla="*/ 78 w 52"/>
              <a:gd name="T3" fmla="*/ 16 h 58"/>
              <a:gd name="T4" fmla="*/ 78 w 52"/>
              <a:gd name="T5" fmla="*/ 33 h 58"/>
              <a:gd name="T6" fmla="*/ 78 w 52"/>
              <a:gd name="T7" fmla="*/ 65 h 58"/>
              <a:gd name="T8" fmla="*/ 76 w 52"/>
              <a:gd name="T9" fmla="*/ 65 h 58"/>
              <a:gd name="T10" fmla="*/ 76 w 52"/>
              <a:gd name="T11" fmla="*/ 76 h 58"/>
              <a:gd name="T12" fmla="*/ 78 w 52"/>
              <a:gd name="T13" fmla="*/ 88 h 58"/>
              <a:gd name="T14" fmla="*/ 64 w 52"/>
              <a:gd name="T15" fmla="*/ 88 h 58"/>
              <a:gd name="T16" fmla="*/ 51 w 52"/>
              <a:gd name="T17" fmla="*/ 88 h 58"/>
              <a:gd name="T18" fmla="*/ 47 w 52"/>
              <a:gd name="T19" fmla="*/ 68 h 58"/>
              <a:gd name="T20" fmla="*/ 42 w 52"/>
              <a:gd name="T21" fmla="*/ 62 h 58"/>
              <a:gd name="T22" fmla="*/ 37 w 52"/>
              <a:gd name="T23" fmla="*/ 61 h 58"/>
              <a:gd name="T24" fmla="*/ 33 w 52"/>
              <a:gd name="T25" fmla="*/ 51 h 58"/>
              <a:gd name="T26" fmla="*/ 30 w 52"/>
              <a:gd name="T27" fmla="*/ 47 h 58"/>
              <a:gd name="T28" fmla="*/ 28 w 52"/>
              <a:gd name="T29" fmla="*/ 43 h 58"/>
              <a:gd name="T30" fmla="*/ 25 w 52"/>
              <a:gd name="T31" fmla="*/ 40 h 58"/>
              <a:gd name="T32" fmla="*/ 23 w 52"/>
              <a:gd name="T33" fmla="*/ 39 h 58"/>
              <a:gd name="T34" fmla="*/ 22 w 52"/>
              <a:gd name="T35" fmla="*/ 37 h 58"/>
              <a:gd name="T36" fmla="*/ 23 w 52"/>
              <a:gd name="T37" fmla="*/ 37 h 58"/>
              <a:gd name="T38" fmla="*/ 30 w 52"/>
              <a:gd name="T39" fmla="*/ 42 h 58"/>
              <a:gd name="T40" fmla="*/ 31 w 52"/>
              <a:gd name="T41" fmla="*/ 36 h 58"/>
              <a:gd name="T42" fmla="*/ 31 w 52"/>
              <a:gd name="T43" fmla="*/ 36 h 58"/>
              <a:gd name="T44" fmla="*/ 33 w 52"/>
              <a:gd name="T45" fmla="*/ 33 h 58"/>
              <a:gd name="T46" fmla="*/ 22 w 52"/>
              <a:gd name="T47" fmla="*/ 33 h 58"/>
              <a:gd name="T48" fmla="*/ 20 w 52"/>
              <a:gd name="T49" fmla="*/ 26 h 58"/>
              <a:gd name="T50" fmla="*/ 16 w 52"/>
              <a:gd name="T51" fmla="*/ 20 h 58"/>
              <a:gd name="T52" fmla="*/ 3 w 52"/>
              <a:gd name="T53" fmla="*/ 11 h 58"/>
              <a:gd name="T54" fmla="*/ 6 w 52"/>
              <a:gd name="T55" fmla="*/ 0 h 58"/>
              <a:gd name="T56" fmla="*/ 31 w 52"/>
              <a:gd name="T57" fmla="*/ 0 h 58"/>
              <a:gd name="T58" fmla="*/ 78 w 52"/>
              <a:gd name="T59" fmla="*/ 0 h 58"/>
              <a:gd name="T60" fmla="*/ 78 w 52"/>
              <a:gd name="T61" fmla="*/ 0 h 58"/>
              <a:gd name="T62" fmla="*/ 78 w 52"/>
              <a:gd name="T63" fmla="*/ 0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52"/>
              <a:gd name="T97" fmla="*/ 0 h 58"/>
              <a:gd name="T98" fmla="*/ 52 w 52"/>
              <a:gd name="T99" fmla="*/ 58 h 5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52" h="58">
                <a:moveTo>
                  <a:pt x="50" y="0"/>
                </a:moveTo>
                <a:cubicBezTo>
                  <a:pt x="50" y="4"/>
                  <a:pt x="50" y="7"/>
                  <a:pt x="50" y="10"/>
                </a:cubicBezTo>
                <a:cubicBezTo>
                  <a:pt x="50" y="12"/>
                  <a:pt x="52" y="20"/>
                  <a:pt x="50" y="21"/>
                </a:cubicBezTo>
                <a:cubicBezTo>
                  <a:pt x="50" y="28"/>
                  <a:pt x="50" y="35"/>
                  <a:pt x="50" y="42"/>
                </a:cubicBezTo>
                <a:cubicBezTo>
                  <a:pt x="50" y="42"/>
                  <a:pt x="49" y="42"/>
                  <a:pt x="49" y="42"/>
                </a:cubicBezTo>
                <a:cubicBezTo>
                  <a:pt x="49" y="43"/>
                  <a:pt x="49" y="49"/>
                  <a:pt x="49" y="49"/>
                </a:cubicBezTo>
                <a:cubicBezTo>
                  <a:pt x="50" y="49"/>
                  <a:pt x="50" y="56"/>
                  <a:pt x="50" y="57"/>
                </a:cubicBezTo>
                <a:cubicBezTo>
                  <a:pt x="49" y="58"/>
                  <a:pt x="42" y="57"/>
                  <a:pt x="41" y="57"/>
                </a:cubicBezTo>
                <a:cubicBezTo>
                  <a:pt x="38" y="57"/>
                  <a:pt x="36" y="57"/>
                  <a:pt x="33" y="57"/>
                </a:cubicBezTo>
                <a:cubicBezTo>
                  <a:pt x="35" y="55"/>
                  <a:pt x="31" y="46"/>
                  <a:pt x="30" y="44"/>
                </a:cubicBezTo>
                <a:cubicBezTo>
                  <a:pt x="29" y="43"/>
                  <a:pt x="29" y="41"/>
                  <a:pt x="27" y="40"/>
                </a:cubicBezTo>
                <a:cubicBezTo>
                  <a:pt x="26" y="40"/>
                  <a:pt x="24" y="40"/>
                  <a:pt x="24" y="39"/>
                </a:cubicBezTo>
                <a:cubicBezTo>
                  <a:pt x="23" y="36"/>
                  <a:pt x="23" y="34"/>
                  <a:pt x="21" y="33"/>
                </a:cubicBezTo>
                <a:cubicBezTo>
                  <a:pt x="22" y="32"/>
                  <a:pt x="20" y="31"/>
                  <a:pt x="19" y="30"/>
                </a:cubicBezTo>
                <a:cubicBezTo>
                  <a:pt x="19" y="29"/>
                  <a:pt x="18" y="28"/>
                  <a:pt x="18" y="28"/>
                </a:cubicBezTo>
                <a:cubicBezTo>
                  <a:pt x="17" y="27"/>
                  <a:pt x="16" y="28"/>
                  <a:pt x="16" y="26"/>
                </a:cubicBezTo>
                <a:cubicBezTo>
                  <a:pt x="16" y="26"/>
                  <a:pt x="15" y="25"/>
                  <a:pt x="15" y="25"/>
                </a:cubicBezTo>
                <a:cubicBezTo>
                  <a:pt x="14" y="25"/>
                  <a:pt x="13" y="24"/>
                  <a:pt x="14" y="24"/>
                </a:cubicBezTo>
                <a:cubicBezTo>
                  <a:pt x="15" y="23"/>
                  <a:pt x="15" y="24"/>
                  <a:pt x="15" y="24"/>
                </a:cubicBezTo>
                <a:cubicBezTo>
                  <a:pt x="17" y="25"/>
                  <a:pt x="18" y="26"/>
                  <a:pt x="19" y="27"/>
                </a:cubicBezTo>
                <a:cubicBezTo>
                  <a:pt x="19" y="26"/>
                  <a:pt x="20" y="24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1" y="22"/>
                  <a:pt x="21" y="22"/>
                  <a:pt x="21" y="21"/>
                </a:cubicBezTo>
                <a:cubicBezTo>
                  <a:pt x="19" y="21"/>
                  <a:pt x="16" y="21"/>
                  <a:pt x="14" y="21"/>
                </a:cubicBezTo>
                <a:cubicBezTo>
                  <a:pt x="14" y="20"/>
                  <a:pt x="15" y="17"/>
                  <a:pt x="13" y="17"/>
                </a:cubicBezTo>
                <a:cubicBezTo>
                  <a:pt x="9" y="17"/>
                  <a:pt x="10" y="17"/>
                  <a:pt x="10" y="13"/>
                </a:cubicBezTo>
                <a:cubicBezTo>
                  <a:pt x="10" y="7"/>
                  <a:pt x="6" y="7"/>
                  <a:pt x="2" y="7"/>
                </a:cubicBezTo>
                <a:cubicBezTo>
                  <a:pt x="2" y="4"/>
                  <a:pt x="0" y="0"/>
                  <a:pt x="4" y="0"/>
                </a:cubicBezTo>
                <a:cubicBezTo>
                  <a:pt x="9" y="0"/>
                  <a:pt x="15" y="0"/>
                  <a:pt x="20" y="0"/>
                </a:cubicBezTo>
                <a:cubicBezTo>
                  <a:pt x="30" y="0"/>
                  <a:pt x="40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0"/>
                  <a:pt x="50" y="0"/>
                  <a:pt x="5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2" name="Freeform 11260" descr="© INSCALE GmbH, 05.05.2010&#10;http://www.presentationload.com/">
            <a:extLst>
              <a:ext uri="{FF2B5EF4-FFF2-40B4-BE49-F238E27FC236}">
                <a16:creationId xmlns:a16="http://schemas.microsoft.com/office/drawing/2014/main" id="{BC384058-3387-CA4D-A72A-E8EF6A8C072C}"/>
              </a:ext>
            </a:extLst>
          </p:cNvPr>
          <p:cNvSpPr>
            <a:spLocks/>
          </p:cNvSpPr>
          <p:nvPr/>
        </p:nvSpPr>
        <p:spPr bwMode="auto">
          <a:xfrm>
            <a:off x="6153444" y="4286626"/>
            <a:ext cx="38977" cy="76912"/>
          </a:xfrm>
          <a:custGeom>
            <a:avLst/>
            <a:gdLst>
              <a:gd name="T0" fmla="*/ 8 w 19"/>
              <a:gd name="T1" fmla="*/ 0 h 40"/>
              <a:gd name="T2" fmla="*/ 19 w 19"/>
              <a:gd name="T3" fmla="*/ 0 h 40"/>
              <a:gd name="T4" fmla="*/ 21 w 19"/>
              <a:gd name="T5" fmla="*/ 8 h 40"/>
              <a:gd name="T6" fmla="*/ 21 w 19"/>
              <a:gd name="T7" fmla="*/ 21 h 40"/>
              <a:gd name="T8" fmla="*/ 17 w 19"/>
              <a:gd name="T9" fmla="*/ 17 h 40"/>
              <a:gd name="T10" fmla="*/ 16 w 19"/>
              <a:gd name="T11" fmla="*/ 23 h 40"/>
              <a:gd name="T12" fmla="*/ 16 w 19"/>
              <a:gd name="T13" fmla="*/ 24 h 40"/>
              <a:gd name="T14" fmla="*/ 17 w 19"/>
              <a:gd name="T15" fmla="*/ 24 h 40"/>
              <a:gd name="T16" fmla="*/ 17 w 19"/>
              <a:gd name="T17" fmla="*/ 24 h 40"/>
              <a:gd name="T18" fmla="*/ 21 w 19"/>
              <a:gd name="T19" fmla="*/ 24 h 40"/>
              <a:gd name="T20" fmla="*/ 21 w 19"/>
              <a:gd name="T21" fmla="*/ 26 h 40"/>
              <a:gd name="T22" fmla="*/ 14 w 19"/>
              <a:gd name="T23" fmla="*/ 27 h 40"/>
              <a:gd name="T24" fmla="*/ 14 w 19"/>
              <a:gd name="T25" fmla="*/ 29 h 40"/>
              <a:gd name="T26" fmla="*/ 19 w 19"/>
              <a:gd name="T27" fmla="*/ 32 h 40"/>
              <a:gd name="T28" fmla="*/ 28 w 19"/>
              <a:gd name="T29" fmla="*/ 35 h 40"/>
              <a:gd name="T30" fmla="*/ 25 w 19"/>
              <a:gd name="T31" fmla="*/ 38 h 40"/>
              <a:gd name="T32" fmla="*/ 25 w 19"/>
              <a:gd name="T33" fmla="*/ 41 h 40"/>
              <a:gd name="T34" fmla="*/ 22 w 19"/>
              <a:gd name="T35" fmla="*/ 40 h 40"/>
              <a:gd name="T36" fmla="*/ 24 w 19"/>
              <a:gd name="T37" fmla="*/ 40 h 40"/>
              <a:gd name="T38" fmla="*/ 22 w 19"/>
              <a:gd name="T39" fmla="*/ 41 h 40"/>
              <a:gd name="T40" fmla="*/ 25 w 19"/>
              <a:gd name="T41" fmla="*/ 44 h 40"/>
              <a:gd name="T42" fmla="*/ 24 w 19"/>
              <a:gd name="T43" fmla="*/ 46 h 40"/>
              <a:gd name="T44" fmla="*/ 24 w 19"/>
              <a:gd name="T45" fmla="*/ 47 h 40"/>
              <a:gd name="T46" fmla="*/ 22 w 19"/>
              <a:gd name="T47" fmla="*/ 46 h 40"/>
              <a:gd name="T48" fmla="*/ 24 w 19"/>
              <a:gd name="T49" fmla="*/ 50 h 40"/>
              <a:gd name="T50" fmla="*/ 22 w 19"/>
              <a:gd name="T51" fmla="*/ 52 h 40"/>
              <a:gd name="T52" fmla="*/ 21 w 19"/>
              <a:gd name="T53" fmla="*/ 58 h 40"/>
              <a:gd name="T54" fmla="*/ 21 w 19"/>
              <a:gd name="T55" fmla="*/ 58 h 40"/>
              <a:gd name="T56" fmla="*/ 21 w 19"/>
              <a:gd name="T57" fmla="*/ 58 h 40"/>
              <a:gd name="T58" fmla="*/ 19 w 19"/>
              <a:gd name="T59" fmla="*/ 58 h 40"/>
              <a:gd name="T60" fmla="*/ 16 w 19"/>
              <a:gd name="T61" fmla="*/ 53 h 40"/>
              <a:gd name="T62" fmla="*/ 11 w 19"/>
              <a:gd name="T63" fmla="*/ 49 h 40"/>
              <a:gd name="T64" fmla="*/ 11 w 19"/>
              <a:gd name="T65" fmla="*/ 40 h 40"/>
              <a:gd name="T66" fmla="*/ 9 w 19"/>
              <a:gd name="T67" fmla="*/ 43 h 40"/>
              <a:gd name="T68" fmla="*/ 9 w 19"/>
              <a:gd name="T69" fmla="*/ 41 h 40"/>
              <a:gd name="T70" fmla="*/ 9 w 19"/>
              <a:gd name="T71" fmla="*/ 46 h 40"/>
              <a:gd name="T72" fmla="*/ 8 w 19"/>
              <a:gd name="T73" fmla="*/ 44 h 40"/>
              <a:gd name="T74" fmla="*/ 3 w 19"/>
              <a:gd name="T75" fmla="*/ 41 h 40"/>
              <a:gd name="T76" fmla="*/ 13 w 19"/>
              <a:gd name="T77" fmla="*/ 61 h 40"/>
              <a:gd name="T78" fmla="*/ 11 w 19"/>
              <a:gd name="T79" fmla="*/ 53 h 40"/>
              <a:gd name="T80" fmla="*/ 5 w 19"/>
              <a:gd name="T81" fmla="*/ 44 h 40"/>
              <a:gd name="T82" fmla="*/ 3 w 19"/>
              <a:gd name="T83" fmla="*/ 26 h 40"/>
              <a:gd name="T84" fmla="*/ 5 w 19"/>
              <a:gd name="T85" fmla="*/ 26 h 40"/>
              <a:gd name="T86" fmla="*/ 3 w 19"/>
              <a:gd name="T87" fmla="*/ 35 h 40"/>
              <a:gd name="T88" fmla="*/ 6 w 19"/>
              <a:gd name="T89" fmla="*/ 23 h 40"/>
              <a:gd name="T90" fmla="*/ 8 w 19"/>
              <a:gd name="T91" fmla="*/ 15 h 40"/>
              <a:gd name="T92" fmla="*/ 8 w 19"/>
              <a:gd name="T93" fmla="*/ 11 h 40"/>
              <a:gd name="T94" fmla="*/ 6 w 19"/>
              <a:gd name="T95" fmla="*/ 0 h 40"/>
              <a:gd name="T96" fmla="*/ 9 w 19"/>
              <a:gd name="T97" fmla="*/ 5 h 40"/>
              <a:gd name="T98" fmla="*/ 11 w 19"/>
              <a:gd name="T99" fmla="*/ 3 h 40"/>
              <a:gd name="T100" fmla="*/ 11 w 19"/>
              <a:gd name="T101" fmla="*/ 2 h 40"/>
              <a:gd name="T102" fmla="*/ 8 w 19"/>
              <a:gd name="T103" fmla="*/ 0 h 40"/>
              <a:gd name="T104" fmla="*/ 8 w 19"/>
              <a:gd name="T105" fmla="*/ 0 h 40"/>
              <a:gd name="T106" fmla="*/ 8 w 19"/>
              <a:gd name="T107" fmla="*/ 0 h 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"/>
              <a:gd name="T163" fmla="*/ 0 h 40"/>
              <a:gd name="T164" fmla="*/ 19 w 19"/>
              <a:gd name="T165" fmla="*/ 40 h 4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" h="40">
                <a:moveTo>
                  <a:pt x="5" y="0"/>
                </a:moveTo>
                <a:cubicBezTo>
                  <a:pt x="7" y="0"/>
                  <a:pt x="10" y="0"/>
                  <a:pt x="12" y="0"/>
                </a:cubicBezTo>
                <a:cubicBezTo>
                  <a:pt x="14" y="0"/>
                  <a:pt x="13" y="3"/>
                  <a:pt x="13" y="5"/>
                </a:cubicBezTo>
                <a:cubicBezTo>
                  <a:pt x="13" y="8"/>
                  <a:pt x="14" y="11"/>
                  <a:pt x="13" y="14"/>
                </a:cubicBezTo>
                <a:cubicBezTo>
                  <a:pt x="12" y="12"/>
                  <a:pt x="12" y="12"/>
                  <a:pt x="11" y="11"/>
                </a:cubicBezTo>
                <a:cubicBezTo>
                  <a:pt x="10" y="11"/>
                  <a:pt x="13" y="14"/>
                  <a:pt x="10" y="15"/>
                </a:cubicBezTo>
                <a:cubicBezTo>
                  <a:pt x="10" y="16"/>
                  <a:pt x="10" y="16"/>
                  <a:pt x="10" y="16"/>
                </a:cubicBezTo>
                <a:cubicBezTo>
                  <a:pt x="11" y="15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3" y="16"/>
                  <a:pt x="13" y="16"/>
                </a:cubicBezTo>
                <a:cubicBezTo>
                  <a:pt x="13" y="16"/>
                  <a:pt x="13" y="17"/>
                  <a:pt x="13" y="17"/>
                </a:cubicBezTo>
                <a:cubicBezTo>
                  <a:pt x="12" y="17"/>
                  <a:pt x="11" y="17"/>
                  <a:pt x="9" y="18"/>
                </a:cubicBezTo>
                <a:cubicBezTo>
                  <a:pt x="9" y="18"/>
                  <a:pt x="9" y="19"/>
                  <a:pt x="9" y="19"/>
                </a:cubicBezTo>
                <a:cubicBezTo>
                  <a:pt x="10" y="20"/>
                  <a:pt x="11" y="20"/>
                  <a:pt x="12" y="21"/>
                </a:cubicBezTo>
                <a:cubicBezTo>
                  <a:pt x="14" y="21"/>
                  <a:pt x="15" y="25"/>
                  <a:pt x="18" y="23"/>
                </a:cubicBezTo>
                <a:cubicBezTo>
                  <a:pt x="19" y="24"/>
                  <a:pt x="17" y="24"/>
                  <a:pt x="16" y="25"/>
                </a:cubicBezTo>
                <a:cubicBezTo>
                  <a:pt x="16" y="25"/>
                  <a:pt x="17" y="26"/>
                  <a:pt x="16" y="27"/>
                </a:cubicBezTo>
                <a:cubicBezTo>
                  <a:pt x="16" y="26"/>
                  <a:pt x="15" y="25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5" y="26"/>
                  <a:pt x="14" y="27"/>
                  <a:pt x="14" y="27"/>
                </a:cubicBezTo>
                <a:cubicBezTo>
                  <a:pt x="15" y="27"/>
                  <a:pt x="17" y="28"/>
                  <a:pt x="16" y="29"/>
                </a:cubicBezTo>
                <a:cubicBezTo>
                  <a:pt x="15" y="28"/>
                  <a:pt x="15" y="28"/>
                  <a:pt x="15" y="30"/>
                </a:cubicBezTo>
                <a:cubicBezTo>
                  <a:pt x="16" y="30"/>
                  <a:pt x="16" y="31"/>
                  <a:pt x="15" y="31"/>
                </a:cubicBezTo>
                <a:cubicBezTo>
                  <a:pt x="15" y="31"/>
                  <a:pt x="15" y="31"/>
                  <a:pt x="14" y="30"/>
                </a:cubicBezTo>
                <a:cubicBezTo>
                  <a:pt x="15" y="32"/>
                  <a:pt x="14" y="32"/>
                  <a:pt x="15" y="33"/>
                </a:cubicBezTo>
                <a:cubicBezTo>
                  <a:pt x="14" y="33"/>
                  <a:pt x="14" y="33"/>
                  <a:pt x="14" y="34"/>
                </a:cubicBezTo>
                <a:cubicBezTo>
                  <a:pt x="14" y="34"/>
                  <a:pt x="15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8"/>
                  <a:pt x="12" y="37"/>
                  <a:pt x="12" y="38"/>
                </a:cubicBezTo>
                <a:cubicBezTo>
                  <a:pt x="11" y="38"/>
                  <a:pt x="11" y="36"/>
                  <a:pt x="10" y="35"/>
                </a:cubicBezTo>
                <a:cubicBezTo>
                  <a:pt x="9" y="35"/>
                  <a:pt x="8" y="34"/>
                  <a:pt x="7" y="32"/>
                </a:cubicBezTo>
                <a:cubicBezTo>
                  <a:pt x="6" y="30"/>
                  <a:pt x="8" y="29"/>
                  <a:pt x="7" y="26"/>
                </a:cubicBezTo>
                <a:cubicBezTo>
                  <a:pt x="7" y="27"/>
                  <a:pt x="7" y="27"/>
                  <a:pt x="6" y="28"/>
                </a:cubicBezTo>
                <a:cubicBezTo>
                  <a:pt x="6" y="28"/>
                  <a:pt x="6" y="27"/>
                  <a:pt x="6" y="27"/>
                </a:cubicBezTo>
                <a:cubicBezTo>
                  <a:pt x="6" y="28"/>
                  <a:pt x="6" y="29"/>
                  <a:pt x="6" y="30"/>
                </a:cubicBezTo>
                <a:cubicBezTo>
                  <a:pt x="6" y="30"/>
                  <a:pt x="5" y="29"/>
                  <a:pt x="5" y="29"/>
                </a:cubicBezTo>
                <a:cubicBezTo>
                  <a:pt x="4" y="29"/>
                  <a:pt x="4" y="27"/>
                  <a:pt x="2" y="27"/>
                </a:cubicBezTo>
                <a:cubicBezTo>
                  <a:pt x="3" y="29"/>
                  <a:pt x="12" y="37"/>
                  <a:pt x="8" y="40"/>
                </a:cubicBezTo>
                <a:cubicBezTo>
                  <a:pt x="7" y="38"/>
                  <a:pt x="8" y="37"/>
                  <a:pt x="7" y="35"/>
                </a:cubicBezTo>
                <a:cubicBezTo>
                  <a:pt x="6" y="33"/>
                  <a:pt x="4" y="31"/>
                  <a:pt x="3" y="29"/>
                </a:cubicBezTo>
                <a:cubicBezTo>
                  <a:pt x="0" y="25"/>
                  <a:pt x="1" y="21"/>
                  <a:pt x="2" y="17"/>
                </a:cubicBezTo>
                <a:cubicBezTo>
                  <a:pt x="2" y="17"/>
                  <a:pt x="3" y="17"/>
                  <a:pt x="3" y="17"/>
                </a:cubicBezTo>
                <a:cubicBezTo>
                  <a:pt x="2" y="19"/>
                  <a:pt x="1" y="21"/>
                  <a:pt x="2" y="23"/>
                </a:cubicBezTo>
                <a:cubicBezTo>
                  <a:pt x="2" y="22"/>
                  <a:pt x="3" y="15"/>
                  <a:pt x="4" y="15"/>
                </a:cubicBezTo>
                <a:cubicBezTo>
                  <a:pt x="4" y="15"/>
                  <a:pt x="5" y="11"/>
                  <a:pt x="5" y="10"/>
                </a:cubicBezTo>
                <a:cubicBezTo>
                  <a:pt x="5" y="9"/>
                  <a:pt x="6" y="8"/>
                  <a:pt x="5" y="7"/>
                </a:cubicBezTo>
                <a:cubicBezTo>
                  <a:pt x="6" y="5"/>
                  <a:pt x="4" y="2"/>
                  <a:pt x="4" y="0"/>
                </a:cubicBezTo>
                <a:cubicBezTo>
                  <a:pt x="5" y="1"/>
                  <a:pt x="6" y="2"/>
                  <a:pt x="6" y="3"/>
                </a:cubicBezTo>
                <a:cubicBezTo>
                  <a:pt x="6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5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3" name="Freeform 11261" descr="© INSCALE GmbH, 05.05.2010&#10;http://www.presentationload.com/">
            <a:extLst>
              <a:ext uri="{FF2B5EF4-FFF2-40B4-BE49-F238E27FC236}">
                <a16:creationId xmlns:a16="http://schemas.microsoft.com/office/drawing/2014/main" id="{2B623DB2-3280-0F47-AD1D-6B3EE48BC580}"/>
              </a:ext>
            </a:extLst>
          </p:cNvPr>
          <p:cNvSpPr>
            <a:spLocks/>
          </p:cNvSpPr>
          <p:nvPr/>
        </p:nvSpPr>
        <p:spPr bwMode="auto">
          <a:xfrm>
            <a:off x="6180728" y="4286626"/>
            <a:ext cx="74055" cy="80694"/>
          </a:xfrm>
          <a:custGeom>
            <a:avLst/>
            <a:gdLst>
              <a:gd name="T0" fmla="*/ 51 w 37"/>
              <a:gd name="T1" fmla="*/ 0 h 42"/>
              <a:gd name="T2" fmla="*/ 57 w 37"/>
              <a:gd name="T3" fmla="*/ 0 h 42"/>
              <a:gd name="T4" fmla="*/ 57 w 37"/>
              <a:gd name="T5" fmla="*/ 64 h 42"/>
              <a:gd name="T6" fmla="*/ 9 w 37"/>
              <a:gd name="T7" fmla="*/ 64 h 42"/>
              <a:gd name="T8" fmla="*/ 12 w 37"/>
              <a:gd name="T9" fmla="*/ 61 h 42"/>
              <a:gd name="T10" fmla="*/ 14 w 37"/>
              <a:gd name="T11" fmla="*/ 61 h 42"/>
              <a:gd name="T12" fmla="*/ 15 w 37"/>
              <a:gd name="T13" fmla="*/ 59 h 42"/>
              <a:gd name="T14" fmla="*/ 20 w 37"/>
              <a:gd name="T15" fmla="*/ 59 h 42"/>
              <a:gd name="T16" fmla="*/ 18 w 37"/>
              <a:gd name="T17" fmla="*/ 55 h 42"/>
              <a:gd name="T18" fmla="*/ 17 w 37"/>
              <a:gd name="T19" fmla="*/ 52 h 42"/>
              <a:gd name="T20" fmla="*/ 22 w 37"/>
              <a:gd name="T21" fmla="*/ 32 h 42"/>
              <a:gd name="T22" fmla="*/ 22 w 37"/>
              <a:gd name="T23" fmla="*/ 30 h 42"/>
              <a:gd name="T24" fmla="*/ 23 w 37"/>
              <a:gd name="T25" fmla="*/ 30 h 42"/>
              <a:gd name="T26" fmla="*/ 23 w 37"/>
              <a:gd name="T27" fmla="*/ 27 h 42"/>
              <a:gd name="T28" fmla="*/ 20 w 37"/>
              <a:gd name="T29" fmla="*/ 30 h 42"/>
              <a:gd name="T30" fmla="*/ 18 w 37"/>
              <a:gd name="T31" fmla="*/ 29 h 42"/>
              <a:gd name="T32" fmla="*/ 17 w 37"/>
              <a:gd name="T33" fmla="*/ 40 h 42"/>
              <a:gd name="T34" fmla="*/ 12 w 37"/>
              <a:gd name="T35" fmla="*/ 43 h 42"/>
              <a:gd name="T36" fmla="*/ 11 w 37"/>
              <a:gd name="T37" fmla="*/ 40 h 42"/>
              <a:gd name="T38" fmla="*/ 9 w 37"/>
              <a:gd name="T39" fmla="*/ 38 h 42"/>
              <a:gd name="T40" fmla="*/ 11 w 37"/>
              <a:gd name="T41" fmla="*/ 35 h 42"/>
              <a:gd name="T42" fmla="*/ 11 w 37"/>
              <a:gd name="T43" fmla="*/ 29 h 42"/>
              <a:gd name="T44" fmla="*/ 6 w 37"/>
              <a:gd name="T45" fmla="*/ 26 h 42"/>
              <a:gd name="T46" fmla="*/ 5 w 37"/>
              <a:gd name="T47" fmla="*/ 26 h 42"/>
              <a:gd name="T48" fmla="*/ 3 w 37"/>
              <a:gd name="T49" fmla="*/ 26 h 42"/>
              <a:gd name="T50" fmla="*/ 5 w 37"/>
              <a:gd name="T51" fmla="*/ 24 h 42"/>
              <a:gd name="T52" fmla="*/ 5 w 37"/>
              <a:gd name="T53" fmla="*/ 24 h 42"/>
              <a:gd name="T54" fmla="*/ 9 w 37"/>
              <a:gd name="T55" fmla="*/ 24 h 42"/>
              <a:gd name="T56" fmla="*/ 5 w 37"/>
              <a:gd name="T57" fmla="*/ 23 h 42"/>
              <a:gd name="T58" fmla="*/ 3 w 37"/>
              <a:gd name="T59" fmla="*/ 20 h 42"/>
              <a:gd name="T60" fmla="*/ 2 w 37"/>
              <a:gd name="T61" fmla="*/ 21 h 42"/>
              <a:gd name="T62" fmla="*/ 2 w 37"/>
              <a:gd name="T63" fmla="*/ 18 h 42"/>
              <a:gd name="T64" fmla="*/ 0 w 37"/>
              <a:gd name="T65" fmla="*/ 20 h 42"/>
              <a:gd name="T66" fmla="*/ 2 w 37"/>
              <a:gd name="T67" fmla="*/ 0 h 42"/>
              <a:gd name="T68" fmla="*/ 22 w 37"/>
              <a:gd name="T69" fmla="*/ 0 h 42"/>
              <a:gd name="T70" fmla="*/ 25 w 37"/>
              <a:gd name="T71" fmla="*/ 0 h 42"/>
              <a:gd name="T72" fmla="*/ 25 w 37"/>
              <a:gd name="T73" fmla="*/ 0 h 42"/>
              <a:gd name="T74" fmla="*/ 29 w 37"/>
              <a:gd name="T75" fmla="*/ 0 h 42"/>
              <a:gd name="T76" fmla="*/ 39 w 37"/>
              <a:gd name="T77" fmla="*/ 0 h 42"/>
              <a:gd name="T78" fmla="*/ 40 w 37"/>
              <a:gd name="T79" fmla="*/ 0 h 42"/>
              <a:gd name="T80" fmla="*/ 51 w 37"/>
              <a:gd name="T81" fmla="*/ 0 h 42"/>
              <a:gd name="T82" fmla="*/ 51 w 37"/>
              <a:gd name="T83" fmla="*/ 0 h 42"/>
              <a:gd name="T84" fmla="*/ 51 w 37"/>
              <a:gd name="T85" fmla="*/ 0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7"/>
              <a:gd name="T130" fmla="*/ 0 h 42"/>
              <a:gd name="T131" fmla="*/ 37 w 37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7" h="42">
                <a:moveTo>
                  <a:pt x="33" y="0"/>
                </a:moveTo>
                <a:cubicBezTo>
                  <a:pt x="34" y="0"/>
                  <a:pt x="36" y="0"/>
                  <a:pt x="37" y="0"/>
                </a:cubicBezTo>
                <a:cubicBezTo>
                  <a:pt x="37" y="14"/>
                  <a:pt x="37" y="28"/>
                  <a:pt x="37" y="42"/>
                </a:cubicBezTo>
                <a:cubicBezTo>
                  <a:pt x="26" y="42"/>
                  <a:pt x="16" y="42"/>
                  <a:pt x="6" y="42"/>
                </a:cubicBezTo>
                <a:cubicBezTo>
                  <a:pt x="7" y="42"/>
                  <a:pt x="7" y="40"/>
                  <a:pt x="8" y="40"/>
                </a:cubicBezTo>
                <a:cubicBezTo>
                  <a:pt x="8" y="40"/>
                  <a:pt x="9" y="40"/>
                  <a:pt x="9" y="40"/>
                </a:cubicBezTo>
                <a:cubicBezTo>
                  <a:pt x="9" y="40"/>
                  <a:pt x="9" y="40"/>
                  <a:pt x="10" y="39"/>
                </a:cubicBezTo>
                <a:cubicBezTo>
                  <a:pt x="7" y="39"/>
                  <a:pt x="13" y="34"/>
                  <a:pt x="13" y="39"/>
                </a:cubicBezTo>
                <a:cubicBezTo>
                  <a:pt x="13" y="38"/>
                  <a:pt x="13" y="37"/>
                  <a:pt x="12" y="36"/>
                </a:cubicBezTo>
                <a:cubicBezTo>
                  <a:pt x="11" y="36"/>
                  <a:pt x="11" y="35"/>
                  <a:pt x="11" y="34"/>
                </a:cubicBezTo>
                <a:cubicBezTo>
                  <a:pt x="16" y="36"/>
                  <a:pt x="17" y="24"/>
                  <a:pt x="14" y="21"/>
                </a:cubicBezTo>
                <a:cubicBezTo>
                  <a:pt x="15" y="21"/>
                  <a:pt x="15" y="20"/>
                  <a:pt x="14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5" y="19"/>
                  <a:pt x="15" y="19"/>
                  <a:pt x="15" y="18"/>
                </a:cubicBezTo>
                <a:cubicBezTo>
                  <a:pt x="14" y="18"/>
                  <a:pt x="14" y="18"/>
                  <a:pt x="13" y="20"/>
                </a:cubicBezTo>
                <a:cubicBezTo>
                  <a:pt x="13" y="19"/>
                  <a:pt x="13" y="19"/>
                  <a:pt x="12" y="19"/>
                </a:cubicBezTo>
                <a:cubicBezTo>
                  <a:pt x="11" y="20"/>
                  <a:pt x="9" y="23"/>
                  <a:pt x="11" y="26"/>
                </a:cubicBezTo>
                <a:cubicBezTo>
                  <a:pt x="13" y="30"/>
                  <a:pt x="8" y="27"/>
                  <a:pt x="8" y="28"/>
                </a:cubicBezTo>
                <a:cubicBezTo>
                  <a:pt x="7" y="27"/>
                  <a:pt x="7" y="26"/>
                  <a:pt x="7" y="26"/>
                </a:cubicBezTo>
                <a:cubicBezTo>
                  <a:pt x="7" y="26"/>
                  <a:pt x="6" y="25"/>
                  <a:pt x="6" y="25"/>
                </a:cubicBezTo>
                <a:cubicBezTo>
                  <a:pt x="7" y="25"/>
                  <a:pt x="8" y="24"/>
                  <a:pt x="7" y="23"/>
                </a:cubicBezTo>
                <a:cubicBezTo>
                  <a:pt x="8" y="22"/>
                  <a:pt x="8" y="20"/>
                  <a:pt x="7" y="19"/>
                </a:cubicBezTo>
                <a:cubicBezTo>
                  <a:pt x="6" y="16"/>
                  <a:pt x="6" y="17"/>
                  <a:pt x="4" y="17"/>
                </a:cubicBezTo>
                <a:cubicBezTo>
                  <a:pt x="4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2" y="16"/>
                  <a:pt x="2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6"/>
                  <a:pt x="5" y="16"/>
                  <a:pt x="6" y="16"/>
                </a:cubicBezTo>
                <a:cubicBezTo>
                  <a:pt x="5" y="15"/>
                  <a:pt x="4" y="15"/>
                  <a:pt x="3" y="15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3"/>
                  <a:pt x="1" y="13"/>
                  <a:pt x="1" y="12"/>
                </a:cubicBezTo>
                <a:cubicBezTo>
                  <a:pt x="1" y="12"/>
                  <a:pt x="1" y="13"/>
                  <a:pt x="0" y="13"/>
                </a:cubicBezTo>
                <a:cubicBezTo>
                  <a:pt x="0" y="11"/>
                  <a:pt x="0" y="0"/>
                  <a:pt x="1" y="0"/>
                </a:cubicBezTo>
                <a:cubicBezTo>
                  <a:pt x="5" y="0"/>
                  <a:pt x="10" y="0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8" y="0"/>
                  <a:pt x="19" y="0"/>
                </a:cubicBezTo>
                <a:cubicBezTo>
                  <a:pt x="21" y="0"/>
                  <a:pt x="23" y="0"/>
                  <a:pt x="25" y="0"/>
                </a:cubicBezTo>
                <a:cubicBezTo>
                  <a:pt x="25" y="0"/>
                  <a:pt x="26" y="0"/>
                  <a:pt x="26" y="0"/>
                </a:cubicBezTo>
                <a:cubicBezTo>
                  <a:pt x="28" y="0"/>
                  <a:pt x="31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4" name="Freeform 11266" descr="© INSCALE GmbH, 05.05.2010&#10;http://www.presentationload.com/">
            <a:extLst>
              <a:ext uri="{FF2B5EF4-FFF2-40B4-BE49-F238E27FC236}">
                <a16:creationId xmlns:a16="http://schemas.microsoft.com/office/drawing/2014/main" id="{835888CA-124D-D444-B481-B35733289392}"/>
              </a:ext>
            </a:extLst>
          </p:cNvPr>
          <p:cNvSpPr>
            <a:spLocks/>
          </p:cNvSpPr>
          <p:nvPr/>
        </p:nvSpPr>
        <p:spPr bwMode="auto">
          <a:xfrm>
            <a:off x="6204114" y="4323190"/>
            <a:ext cx="2599" cy="3782"/>
          </a:xfrm>
          <a:custGeom>
            <a:avLst/>
            <a:gdLst>
              <a:gd name="T0" fmla="*/ 2 w 1"/>
              <a:gd name="T1" fmla="*/ 2 h 2"/>
              <a:gd name="T2" fmla="*/ 2 w 1"/>
              <a:gd name="T3" fmla="*/ 3 h 2"/>
              <a:gd name="T4" fmla="*/ 0 w 1"/>
              <a:gd name="T5" fmla="*/ 3 h 2"/>
              <a:gd name="T6" fmla="*/ 0 w 1"/>
              <a:gd name="T7" fmla="*/ 0 h 2"/>
              <a:gd name="T8" fmla="*/ 2 w 1"/>
              <a:gd name="T9" fmla="*/ 2 h 2"/>
              <a:gd name="T10" fmla="*/ 2 w 1"/>
              <a:gd name="T11" fmla="*/ 2 h 2"/>
              <a:gd name="T12" fmla="*/ 2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5" name="Freeform 11267" descr="© INSCALE GmbH, 05.05.2010&#10;http://www.presentationload.com/">
            <a:extLst>
              <a:ext uri="{FF2B5EF4-FFF2-40B4-BE49-F238E27FC236}">
                <a16:creationId xmlns:a16="http://schemas.microsoft.com/office/drawing/2014/main" id="{A3A40043-4832-5549-BB78-4100360918B3}"/>
              </a:ext>
            </a:extLst>
          </p:cNvPr>
          <p:cNvSpPr>
            <a:spLocks/>
          </p:cNvSpPr>
          <p:nvPr/>
        </p:nvSpPr>
        <p:spPr bwMode="auto">
          <a:xfrm>
            <a:off x="6189822" y="4330755"/>
            <a:ext cx="2599" cy="2522"/>
          </a:xfrm>
          <a:custGeom>
            <a:avLst/>
            <a:gdLst>
              <a:gd name="T0" fmla="*/ 0 w 1"/>
              <a:gd name="T1" fmla="*/ 2 h 1"/>
              <a:gd name="T2" fmla="*/ 0 w 1"/>
              <a:gd name="T3" fmla="*/ 0 h 1"/>
              <a:gd name="T4" fmla="*/ 2 w 1"/>
              <a:gd name="T5" fmla="*/ 0 h 1"/>
              <a:gd name="T6" fmla="*/ 0 w 1"/>
              <a:gd name="T7" fmla="*/ 2 h 1"/>
              <a:gd name="T8" fmla="*/ 0 w 1"/>
              <a:gd name="T9" fmla="*/ 2 h 1"/>
              <a:gd name="T10" fmla="*/ 0 w 1"/>
              <a:gd name="T11" fmla="*/ 2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6" name="Freeform 11268" descr="© INSCALE GmbH, 05.05.2010&#10;http://www.presentationload.com/">
            <a:extLst>
              <a:ext uri="{FF2B5EF4-FFF2-40B4-BE49-F238E27FC236}">
                <a16:creationId xmlns:a16="http://schemas.microsoft.com/office/drawing/2014/main" id="{47960301-6A39-9F41-BE87-C1987E43AE17}"/>
              </a:ext>
            </a:extLst>
          </p:cNvPr>
          <p:cNvSpPr>
            <a:spLocks/>
          </p:cNvSpPr>
          <p:nvPr/>
        </p:nvSpPr>
        <p:spPr bwMode="auto">
          <a:xfrm>
            <a:off x="6450964" y="4334538"/>
            <a:ext cx="16890" cy="49173"/>
          </a:xfrm>
          <a:custGeom>
            <a:avLst/>
            <a:gdLst>
              <a:gd name="T0" fmla="*/ 13 w 9"/>
              <a:gd name="T1" fmla="*/ 39 h 25"/>
              <a:gd name="T2" fmla="*/ 9 w 9"/>
              <a:gd name="T3" fmla="*/ 31 h 25"/>
              <a:gd name="T4" fmla="*/ 9 w 9"/>
              <a:gd name="T5" fmla="*/ 27 h 25"/>
              <a:gd name="T6" fmla="*/ 6 w 9"/>
              <a:gd name="T7" fmla="*/ 19 h 25"/>
              <a:gd name="T8" fmla="*/ 3 w 9"/>
              <a:gd name="T9" fmla="*/ 9 h 25"/>
              <a:gd name="T10" fmla="*/ 1 w 9"/>
              <a:gd name="T11" fmla="*/ 6 h 25"/>
              <a:gd name="T12" fmla="*/ 0 w 9"/>
              <a:gd name="T13" fmla="*/ 2 h 25"/>
              <a:gd name="T14" fmla="*/ 1 w 9"/>
              <a:gd name="T15" fmla="*/ 0 h 25"/>
              <a:gd name="T16" fmla="*/ 13 w 9"/>
              <a:gd name="T17" fmla="*/ 39 h 25"/>
              <a:gd name="T18" fmla="*/ 13 w 9"/>
              <a:gd name="T19" fmla="*/ 39 h 25"/>
              <a:gd name="T20" fmla="*/ 13 w 9"/>
              <a:gd name="T21" fmla="*/ 39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"/>
              <a:gd name="T34" fmla="*/ 0 h 25"/>
              <a:gd name="T35" fmla="*/ 9 w 9"/>
              <a:gd name="T36" fmla="*/ 25 h 2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" h="25">
                <a:moveTo>
                  <a:pt x="9" y="25"/>
                </a:moveTo>
                <a:cubicBezTo>
                  <a:pt x="6" y="24"/>
                  <a:pt x="8" y="21"/>
                  <a:pt x="6" y="20"/>
                </a:cubicBezTo>
                <a:cubicBezTo>
                  <a:pt x="6" y="19"/>
                  <a:pt x="6" y="18"/>
                  <a:pt x="6" y="17"/>
                </a:cubicBezTo>
                <a:cubicBezTo>
                  <a:pt x="5" y="15"/>
                  <a:pt x="5" y="14"/>
                  <a:pt x="4" y="12"/>
                </a:cubicBezTo>
                <a:cubicBezTo>
                  <a:pt x="5" y="12"/>
                  <a:pt x="3" y="7"/>
                  <a:pt x="2" y="6"/>
                </a:cubicBezTo>
                <a:cubicBezTo>
                  <a:pt x="2" y="5"/>
                  <a:pt x="2" y="5"/>
                  <a:pt x="1" y="4"/>
                </a:cubicBezTo>
                <a:cubicBezTo>
                  <a:pt x="1" y="3"/>
                  <a:pt x="1" y="2"/>
                  <a:pt x="0" y="1"/>
                </a:cubicBezTo>
                <a:cubicBezTo>
                  <a:pt x="1" y="1"/>
                  <a:pt x="1" y="0"/>
                  <a:pt x="1" y="0"/>
                </a:cubicBezTo>
                <a:cubicBezTo>
                  <a:pt x="4" y="8"/>
                  <a:pt x="7" y="16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7" name="Freeform 11270" descr="© INSCALE GmbH, 05.05.2010&#10;http://www.presentationload.com/">
            <a:extLst>
              <a:ext uri="{FF2B5EF4-FFF2-40B4-BE49-F238E27FC236}">
                <a16:creationId xmlns:a16="http://schemas.microsoft.com/office/drawing/2014/main" id="{C1A8FFD0-3CDD-5946-AE99-7D1928BCF646}"/>
              </a:ext>
            </a:extLst>
          </p:cNvPr>
          <p:cNvSpPr>
            <a:spLocks/>
          </p:cNvSpPr>
          <p:nvPr/>
        </p:nvSpPr>
        <p:spPr bwMode="auto">
          <a:xfrm>
            <a:off x="6397696" y="4337059"/>
            <a:ext cx="64961" cy="46652"/>
          </a:xfrm>
          <a:custGeom>
            <a:avLst/>
            <a:gdLst>
              <a:gd name="T0" fmla="*/ 36 w 32"/>
              <a:gd name="T1" fmla="*/ 3 h 24"/>
              <a:gd name="T2" fmla="*/ 38 w 32"/>
              <a:gd name="T3" fmla="*/ 0 h 24"/>
              <a:gd name="T4" fmla="*/ 50 w 32"/>
              <a:gd name="T5" fmla="*/ 35 h 24"/>
              <a:gd name="T6" fmla="*/ 45 w 32"/>
              <a:gd name="T7" fmla="*/ 35 h 24"/>
              <a:gd name="T8" fmla="*/ 45 w 32"/>
              <a:gd name="T9" fmla="*/ 35 h 24"/>
              <a:gd name="T10" fmla="*/ 22 w 32"/>
              <a:gd name="T11" fmla="*/ 35 h 24"/>
              <a:gd name="T12" fmla="*/ 11 w 32"/>
              <a:gd name="T13" fmla="*/ 35 h 24"/>
              <a:gd name="T14" fmla="*/ 11 w 32"/>
              <a:gd name="T15" fmla="*/ 26 h 24"/>
              <a:gd name="T16" fmla="*/ 2 w 32"/>
              <a:gd name="T17" fmla="*/ 26 h 24"/>
              <a:gd name="T18" fmla="*/ 0 w 32"/>
              <a:gd name="T19" fmla="*/ 3 h 24"/>
              <a:gd name="T20" fmla="*/ 3 w 32"/>
              <a:gd name="T21" fmla="*/ 3 h 24"/>
              <a:gd name="T22" fmla="*/ 14 w 32"/>
              <a:gd name="T23" fmla="*/ 3 h 24"/>
              <a:gd name="T24" fmla="*/ 36 w 32"/>
              <a:gd name="T25" fmla="*/ 3 h 24"/>
              <a:gd name="T26" fmla="*/ 36 w 32"/>
              <a:gd name="T27" fmla="*/ 3 h 24"/>
              <a:gd name="T28" fmla="*/ 36 w 32"/>
              <a:gd name="T29" fmla="*/ 3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2"/>
              <a:gd name="T46" fmla="*/ 0 h 24"/>
              <a:gd name="T47" fmla="*/ 32 w 32"/>
              <a:gd name="T48" fmla="*/ 24 h 2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2" h="24">
                <a:moveTo>
                  <a:pt x="23" y="2"/>
                </a:moveTo>
                <a:cubicBezTo>
                  <a:pt x="23" y="2"/>
                  <a:pt x="24" y="1"/>
                  <a:pt x="24" y="0"/>
                </a:cubicBezTo>
                <a:cubicBezTo>
                  <a:pt x="29" y="7"/>
                  <a:pt x="30" y="16"/>
                  <a:pt x="32" y="23"/>
                </a:cubicBezTo>
                <a:cubicBezTo>
                  <a:pt x="31" y="23"/>
                  <a:pt x="30" y="23"/>
                  <a:pt x="29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4" y="23"/>
                  <a:pt x="19" y="23"/>
                  <a:pt x="14" y="23"/>
                </a:cubicBezTo>
                <a:cubicBezTo>
                  <a:pt x="12" y="24"/>
                  <a:pt x="9" y="23"/>
                  <a:pt x="7" y="23"/>
                </a:cubicBezTo>
                <a:cubicBezTo>
                  <a:pt x="6" y="23"/>
                  <a:pt x="7" y="17"/>
                  <a:pt x="7" y="17"/>
                </a:cubicBezTo>
                <a:cubicBezTo>
                  <a:pt x="5" y="17"/>
                  <a:pt x="3" y="17"/>
                  <a:pt x="1" y="17"/>
                </a:cubicBezTo>
                <a:cubicBezTo>
                  <a:pt x="1" y="11"/>
                  <a:pt x="0" y="7"/>
                  <a:pt x="0" y="2"/>
                </a:cubicBezTo>
                <a:cubicBezTo>
                  <a:pt x="1" y="2"/>
                  <a:pt x="1" y="2"/>
                  <a:pt x="2" y="2"/>
                </a:cubicBezTo>
                <a:cubicBezTo>
                  <a:pt x="4" y="2"/>
                  <a:pt x="7" y="2"/>
                  <a:pt x="9" y="2"/>
                </a:cubicBezTo>
                <a:cubicBezTo>
                  <a:pt x="13" y="2"/>
                  <a:pt x="19" y="3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8" name="Freeform 11271" descr="© INSCALE GmbH, 05.05.2010&#10;http://www.presentationload.com/">
            <a:extLst>
              <a:ext uri="{FF2B5EF4-FFF2-40B4-BE49-F238E27FC236}">
                <a16:creationId xmlns:a16="http://schemas.microsoft.com/office/drawing/2014/main" id="{4E6247A4-6279-944D-990F-CBDD955D6729}"/>
              </a:ext>
            </a:extLst>
          </p:cNvPr>
          <p:cNvSpPr>
            <a:spLocks/>
          </p:cNvSpPr>
          <p:nvPr/>
        </p:nvSpPr>
        <p:spPr bwMode="auto">
          <a:xfrm>
            <a:off x="6197618" y="4340842"/>
            <a:ext cx="2599" cy="0"/>
          </a:xfrm>
          <a:custGeom>
            <a:avLst/>
            <a:gdLst>
              <a:gd name="T0" fmla="*/ 0 w 1"/>
              <a:gd name="T1" fmla="*/ 2 w 1"/>
              <a:gd name="T2" fmla="*/ 0 w 1"/>
              <a:gd name="T3" fmla="*/ 0 w 1"/>
              <a:gd name="T4" fmla="*/ 0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9" name="Freeform 11272" descr="© INSCALE GmbH, 05.05.2010&#10;http://www.presentationload.com/">
            <a:extLst>
              <a:ext uri="{FF2B5EF4-FFF2-40B4-BE49-F238E27FC236}">
                <a16:creationId xmlns:a16="http://schemas.microsoft.com/office/drawing/2014/main" id="{409A577C-B8A0-C94C-92CD-7C3DF6904C69}"/>
              </a:ext>
            </a:extLst>
          </p:cNvPr>
          <p:cNvSpPr>
            <a:spLocks/>
          </p:cNvSpPr>
          <p:nvPr/>
        </p:nvSpPr>
        <p:spPr bwMode="auto">
          <a:xfrm>
            <a:off x="6183327" y="4354712"/>
            <a:ext cx="2599" cy="1261"/>
          </a:xfrm>
          <a:custGeom>
            <a:avLst/>
            <a:gdLst>
              <a:gd name="T0" fmla="*/ 1 w 2"/>
              <a:gd name="T1" fmla="*/ 0 h 1"/>
              <a:gd name="T2" fmla="*/ 1 w 2"/>
              <a:gd name="T3" fmla="*/ 1 h 1"/>
              <a:gd name="T4" fmla="*/ 1 w 2"/>
              <a:gd name="T5" fmla="*/ 0 h 1"/>
              <a:gd name="T6" fmla="*/ 1 w 2"/>
              <a:gd name="T7" fmla="*/ 0 h 1"/>
              <a:gd name="T8" fmla="*/ 1 w 2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1"/>
              <a:gd name="T17" fmla="*/ 2 w 2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1">
                <a:moveTo>
                  <a:pt x="1" y="0"/>
                </a:moveTo>
                <a:cubicBezTo>
                  <a:pt x="1" y="0"/>
                  <a:pt x="2" y="0"/>
                  <a:pt x="1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0" name="Freeform 11273" descr="© INSCALE GmbH, 05.05.2010&#10;http://www.presentationload.com/">
            <a:extLst>
              <a:ext uri="{FF2B5EF4-FFF2-40B4-BE49-F238E27FC236}">
                <a16:creationId xmlns:a16="http://schemas.microsoft.com/office/drawing/2014/main" id="{91BC52D5-04B7-9940-9608-1B5B0B453607}"/>
              </a:ext>
            </a:extLst>
          </p:cNvPr>
          <p:cNvSpPr>
            <a:spLocks/>
          </p:cNvSpPr>
          <p:nvPr/>
        </p:nvSpPr>
        <p:spPr bwMode="auto">
          <a:xfrm>
            <a:off x="6197618" y="4355972"/>
            <a:ext cx="2599" cy="2522"/>
          </a:xfrm>
          <a:custGeom>
            <a:avLst/>
            <a:gdLst>
              <a:gd name="T0" fmla="*/ 2 w 1"/>
              <a:gd name="T1" fmla="*/ 0 h 1"/>
              <a:gd name="T2" fmla="*/ 2 w 1"/>
              <a:gd name="T3" fmla="*/ 2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1" name="Freeform 11274" descr="© INSCALE GmbH, 05.05.2010&#10;http://www.presentationload.com/">
            <a:extLst>
              <a:ext uri="{FF2B5EF4-FFF2-40B4-BE49-F238E27FC236}">
                <a16:creationId xmlns:a16="http://schemas.microsoft.com/office/drawing/2014/main" id="{B6AC1080-2DC3-4E4A-99CC-4C2917A5783E}"/>
              </a:ext>
            </a:extLst>
          </p:cNvPr>
          <p:cNvSpPr>
            <a:spLocks/>
          </p:cNvSpPr>
          <p:nvPr/>
        </p:nvSpPr>
        <p:spPr bwMode="auto">
          <a:xfrm>
            <a:off x="6197618" y="4358494"/>
            <a:ext cx="0" cy="2522"/>
          </a:xfrm>
          <a:custGeom>
            <a:avLst/>
            <a:gdLst>
              <a:gd name="T0" fmla="*/ 0 h 1"/>
              <a:gd name="T1" fmla="*/ 0 h 1"/>
              <a:gd name="T2" fmla="*/ 0 60000 65536"/>
              <a:gd name="T3" fmla="*/ 0 60000 65536"/>
              <a:gd name="T4" fmla="*/ 0 h 1"/>
              <a:gd name="T5" fmla="*/ 1 h 1"/>
            </a:gdLst>
            <a:ahLst/>
            <a:cxnLst>
              <a:cxn ang="T2">
                <a:pos x="0" y="T0"/>
              </a:cxn>
              <a:cxn ang="T3">
                <a:pos x="0" y="T1"/>
              </a:cxn>
            </a:cxnLst>
            <a:rect l="0" t="T4" r="0" b="T5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2" name="Oval 11275" descr="© INSCALE GmbH, 05.05.2010&#10;http://www.presentationload.com/">
            <a:extLst>
              <a:ext uri="{FF2B5EF4-FFF2-40B4-BE49-F238E27FC236}">
                <a16:creationId xmlns:a16="http://schemas.microsoft.com/office/drawing/2014/main" id="{8F02874E-0751-C948-90EE-CDAF336FF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7618" y="4358494"/>
            <a:ext cx="1299" cy="2522"/>
          </a:xfrm>
          <a:prstGeom prst="ellipse">
            <a:avLst/>
          </a:prstGeom>
          <a:solidFill>
            <a:srgbClr val="F1F2EA"/>
          </a:solidFill>
          <a:ln w="3175" algn="ctr">
            <a:solidFill>
              <a:srgbClr val="B2C42A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3" name="Freeform 11277" descr="© INSCALE GmbH, 05.05.2010&#10;http://www.presentationload.com/">
            <a:extLst>
              <a:ext uri="{FF2B5EF4-FFF2-40B4-BE49-F238E27FC236}">
                <a16:creationId xmlns:a16="http://schemas.microsoft.com/office/drawing/2014/main" id="{800FCC98-CDDD-2046-A66C-E16FB8CF6254}"/>
              </a:ext>
            </a:extLst>
          </p:cNvPr>
          <p:cNvSpPr>
            <a:spLocks/>
          </p:cNvSpPr>
          <p:nvPr/>
        </p:nvSpPr>
        <p:spPr bwMode="auto">
          <a:xfrm>
            <a:off x="6196319" y="4361015"/>
            <a:ext cx="1299" cy="0"/>
          </a:xfrm>
          <a:custGeom>
            <a:avLst/>
            <a:gdLst>
              <a:gd name="T0" fmla="*/ 1 w 1"/>
              <a:gd name="T1" fmla="*/ 1 w 1"/>
              <a:gd name="T2" fmla="*/ 1 w 1"/>
              <a:gd name="T3" fmla="*/ 1 w 1"/>
              <a:gd name="T4" fmla="*/ 1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4" name="Freeform 11278" descr="© INSCALE GmbH, 05.05.2010&#10;http://www.presentationload.com/">
            <a:extLst>
              <a:ext uri="{FF2B5EF4-FFF2-40B4-BE49-F238E27FC236}">
                <a16:creationId xmlns:a16="http://schemas.microsoft.com/office/drawing/2014/main" id="{CC0A1C89-FAD2-EE4F-B797-B46B8F9EDF8A}"/>
              </a:ext>
            </a:extLst>
          </p:cNvPr>
          <p:cNvSpPr>
            <a:spLocks/>
          </p:cNvSpPr>
          <p:nvPr/>
        </p:nvSpPr>
        <p:spPr bwMode="auto">
          <a:xfrm>
            <a:off x="6196319" y="4361016"/>
            <a:ext cx="1299" cy="1261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0"/>
                </a:move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5" name="Freeform 11284" descr="© INSCALE GmbH, 05.05.2010&#10;http://www.presentationload.com/">
            <a:extLst>
              <a:ext uri="{FF2B5EF4-FFF2-40B4-BE49-F238E27FC236}">
                <a16:creationId xmlns:a16="http://schemas.microsoft.com/office/drawing/2014/main" id="{7672C08C-1EE9-2542-835D-1E760DF18B16}"/>
              </a:ext>
            </a:extLst>
          </p:cNvPr>
          <p:cNvSpPr>
            <a:spLocks/>
          </p:cNvSpPr>
          <p:nvPr/>
        </p:nvSpPr>
        <p:spPr bwMode="auto">
          <a:xfrm>
            <a:off x="6313248" y="4367320"/>
            <a:ext cx="76654" cy="98346"/>
          </a:xfrm>
          <a:custGeom>
            <a:avLst/>
            <a:gdLst>
              <a:gd name="T0" fmla="*/ 40 w 38"/>
              <a:gd name="T1" fmla="*/ 2 h 50"/>
              <a:gd name="T2" fmla="*/ 39 w 38"/>
              <a:gd name="T3" fmla="*/ 11 h 50"/>
              <a:gd name="T4" fmla="*/ 36 w 38"/>
              <a:gd name="T5" fmla="*/ 17 h 50"/>
              <a:gd name="T6" fmla="*/ 40 w 38"/>
              <a:gd name="T7" fmla="*/ 25 h 50"/>
              <a:gd name="T8" fmla="*/ 45 w 38"/>
              <a:gd name="T9" fmla="*/ 33 h 50"/>
              <a:gd name="T10" fmla="*/ 53 w 38"/>
              <a:gd name="T11" fmla="*/ 44 h 50"/>
              <a:gd name="T12" fmla="*/ 56 w 38"/>
              <a:gd name="T13" fmla="*/ 50 h 50"/>
              <a:gd name="T14" fmla="*/ 59 w 38"/>
              <a:gd name="T15" fmla="*/ 55 h 50"/>
              <a:gd name="T16" fmla="*/ 57 w 38"/>
              <a:gd name="T17" fmla="*/ 55 h 50"/>
              <a:gd name="T18" fmla="*/ 56 w 38"/>
              <a:gd name="T19" fmla="*/ 55 h 50"/>
              <a:gd name="T20" fmla="*/ 40 w 38"/>
              <a:gd name="T21" fmla="*/ 55 h 50"/>
              <a:gd name="T22" fmla="*/ 39 w 38"/>
              <a:gd name="T23" fmla="*/ 64 h 50"/>
              <a:gd name="T24" fmla="*/ 31 w 38"/>
              <a:gd name="T25" fmla="*/ 66 h 50"/>
              <a:gd name="T26" fmla="*/ 30 w 38"/>
              <a:gd name="T27" fmla="*/ 73 h 50"/>
              <a:gd name="T28" fmla="*/ 23 w 38"/>
              <a:gd name="T29" fmla="*/ 76 h 50"/>
              <a:gd name="T30" fmla="*/ 22 w 38"/>
              <a:gd name="T31" fmla="*/ 76 h 50"/>
              <a:gd name="T32" fmla="*/ 2 w 38"/>
              <a:gd name="T33" fmla="*/ 76 h 50"/>
              <a:gd name="T34" fmla="*/ 2 w 38"/>
              <a:gd name="T35" fmla="*/ 48 h 50"/>
              <a:gd name="T36" fmla="*/ 2 w 38"/>
              <a:gd name="T37" fmla="*/ 0 h 50"/>
              <a:gd name="T38" fmla="*/ 9 w 38"/>
              <a:gd name="T39" fmla="*/ 0 h 50"/>
              <a:gd name="T40" fmla="*/ 33 w 38"/>
              <a:gd name="T41" fmla="*/ 0 h 50"/>
              <a:gd name="T42" fmla="*/ 39 w 38"/>
              <a:gd name="T43" fmla="*/ 2 h 50"/>
              <a:gd name="T44" fmla="*/ 40 w 38"/>
              <a:gd name="T45" fmla="*/ 2 h 50"/>
              <a:gd name="T46" fmla="*/ 40 w 38"/>
              <a:gd name="T47" fmla="*/ 2 h 50"/>
              <a:gd name="T48" fmla="*/ 40 w 38"/>
              <a:gd name="T49" fmla="*/ 2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8"/>
              <a:gd name="T76" fmla="*/ 0 h 50"/>
              <a:gd name="T77" fmla="*/ 38 w 38"/>
              <a:gd name="T78" fmla="*/ 50 h 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8" h="50">
                <a:moveTo>
                  <a:pt x="26" y="1"/>
                </a:moveTo>
                <a:cubicBezTo>
                  <a:pt x="26" y="3"/>
                  <a:pt x="26" y="5"/>
                  <a:pt x="25" y="7"/>
                </a:cubicBezTo>
                <a:cubicBezTo>
                  <a:pt x="23" y="8"/>
                  <a:pt x="22" y="9"/>
                  <a:pt x="23" y="11"/>
                </a:cubicBezTo>
                <a:cubicBezTo>
                  <a:pt x="23" y="13"/>
                  <a:pt x="25" y="14"/>
                  <a:pt x="26" y="16"/>
                </a:cubicBezTo>
                <a:cubicBezTo>
                  <a:pt x="27" y="18"/>
                  <a:pt x="26" y="20"/>
                  <a:pt x="29" y="21"/>
                </a:cubicBezTo>
                <a:cubicBezTo>
                  <a:pt x="34" y="20"/>
                  <a:pt x="31" y="26"/>
                  <a:pt x="34" y="28"/>
                </a:cubicBezTo>
                <a:cubicBezTo>
                  <a:pt x="35" y="28"/>
                  <a:pt x="36" y="31"/>
                  <a:pt x="36" y="32"/>
                </a:cubicBezTo>
                <a:cubicBezTo>
                  <a:pt x="37" y="34"/>
                  <a:pt x="37" y="34"/>
                  <a:pt x="38" y="35"/>
                </a:cubicBezTo>
                <a:cubicBezTo>
                  <a:pt x="38" y="35"/>
                  <a:pt x="37" y="35"/>
                  <a:pt x="37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2" y="35"/>
                  <a:pt x="29" y="35"/>
                  <a:pt x="26" y="35"/>
                </a:cubicBezTo>
                <a:cubicBezTo>
                  <a:pt x="24" y="35"/>
                  <a:pt x="25" y="39"/>
                  <a:pt x="25" y="41"/>
                </a:cubicBezTo>
                <a:cubicBezTo>
                  <a:pt x="25" y="43"/>
                  <a:pt x="23" y="42"/>
                  <a:pt x="20" y="42"/>
                </a:cubicBezTo>
                <a:cubicBezTo>
                  <a:pt x="18" y="42"/>
                  <a:pt x="19" y="45"/>
                  <a:pt x="19" y="47"/>
                </a:cubicBezTo>
                <a:cubicBezTo>
                  <a:pt x="19" y="50"/>
                  <a:pt x="18" y="49"/>
                  <a:pt x="15" y="49"/>
                </a:cubicBezTo>
                <a:cubicBezTo>
                  <a:pt x="15" y="49"/>
                  <a:pt x="15" y="49"/>
                  <a:pt x="14" y="49"/>
                </a:cubicBezTo>
                <a:cubicBezTo>
                  <a:pt x="14" y="50"/>
                  <a:pt x="1" y="49"/>
                  <a:pt x="1" y="49"/>
                </a:cubicBezTo>
                <a:cubicBezTo>
                  <a:pt x="1" y="43"/>
                  <a:pt x="1" y="37"/>
                  <a:pt x="1" y="31"/>
                </a:cubicBezTo>
                <a:cubicBezTo>
                  <a:pt x="0" y="21"/>
                  <a:pt x="1" y="11"/>
                  <a:pt x="1" y="0"/>
                </a:cubicBezTo>
                <a:cubicBezTo>
                  <a:pt x="2" y="0"/>
                  <a:pt x="4" y="0"/>
                  <a:pt x="6" y="0"/>
                </a:cubicBezTo>
                <a:cubicBezTo>
                  <a:pt x="11" y="0"/>
                  <a:pt x="16" y="0"/>
                  <a:pt x="21" y="0"/>
                </a:cubicBezTo>
                <a:cubicBezTo>
                  <a:pt x="22" y="0"/>
                  <a:pt x="24" y="1"/>
                  <a:pt x="25" y="1"/>
                </a:cubicBezTo>
                <a:cubicBezTo>
                  <a:pt x="25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6" name="Freeform 11285" descr="© INSCALE GmbH, 05.05.2010&#10;http://www.presentationload.com/">
            <a:extLst>
              <a:ext uri="{FF2B5EF4-FFF2-40B4-BE49-F238E27FC236}">
                <a16:creationId xmlns:a16="http://schemas.microsoft.com/office/drawing/2014/main" id="{105971AB-FE41-244F-A995-E23F65F78F33}"/>
              </a:ext>
            </a:extLst>
          </p:cNvPr>
          <p:cNvSpPr>
            <a:spLocks/>
          </p:cNvSpPr>
          <p:nvPr/>
        </p:nvSpPr>
        <p:spPr bwMode="auto">
          <a:xfrm>
            <a:off x="6254783" y="4367320"/>
            <a:ext cx="59764" cy="51695"/>
          </a:xfrm>
          <a:custGeom>
            <a:avLst/>
            <a:gdLst>
              <a:gd name="T0" fmla="*/ 46 w 30"/>
              <a:gd name="T1" fmla="*/ 0 h 26"/>
              <a:gd name="T2" fmla="*/ 46 w 30"/>
              <a:gd name="T3" fmla="*/ 22 h 26"/>
              <a:gd name="T4" fmla="*/ 46 w 30"/>
              <a:gd name="T5" fmla="*/ 36 h 26"/>
              <a:gd name="T6" fmla="*/ 41 w 30"/>
              <a:gd name="T7" fmla="*/ 39 h 26"/>
              <a:gd name="T8" fmla="*/ 18 w 30"/>
              <a:gd name="T9" fmla="*/ 39 h 26"/>
              <a:gd name="T10" fmla="*/ 0 w 30"/>
              <a:gd name="T11" fmla="*/ 38 h 26"/>
              <a:gd name="T12" fmla="*/ 0 w 30"/>
              <a:gd name="T13" fmla="*/ 16 h 26"/>
              <a:gd name="T14" fmla="*/ 0 w 30"/>
              <a:gd name="T15" fmla="*/ 2 h 26"/>
              <a:gd name="T16" fmla="*/ 9 w 30"/>
              <a:gd name="T17" fmla="*/ 0 h 26"/>
              <a:gd name="T18" fmla="*/ 46 w 30"/>
              <a:gd name="T19" fmla="*/ 0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0"/>
              <a:gd name="T31" fmla="*/ 0 h 26"/>
              <a:gd name="T32" fmla="*/ 30 w 30"/>
              <a:gd name="T33" fmla="*/ 26 h 2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0" h="26">
                <a:moveTo>
                  <a:pt x="30" y="0"/>
                </a:moveTo>
                <a:cubicBezTo>
                  <a:pt x="30" y="5"/>
                  <a:pt x="30" y="9"/>
                  <a:pt x="30" y="14"/>
                </a:cubicBezTo>
                <a:cubicBezTo>
                  <a:pt x="30" y="17"/>
                  <a:pt x="30" y="20"/>
                  <a:pt x="30" y="23"/>
                </a:cubicBezTo>
                <a:cubicBezTo>
                  <a:pt x="30" y="25"/>
                  <a:pt x="29" y="25"/>
                  <a:pt x="27" y="25"/>
                </a:cubicBezTo>
                <a:cubicBezTo>
                  <a:pt x="22" y="25"/>
                  <a:pt x="16" y="25"/>
                  <a:pt x="12" y="25"/>
                </a:cubicBezTo>
                <a:cubicBezTo>
                  <a:pt x="9" y="25"/>
                  <a:pt x="0" y="26"/>
                  <a:pt x="0" y="24"/>
                </a:cubicBezTo>
                <a:cubicBezTo>
                  <a:pt x="0" y="19"/>
                  <a:pt x="0" y="15"/>
                  <a:pt x="0" y="10"/>
                </a:cubicBezTo>
                <a:cubicBezTo>
                  <a:pt x="0" y="7"/>
                  <a:pt x="0" y="4"/>
                  <a:pt x="0" y="1"/>
                </a:cubicBezTo>
                <a:cubicBezTo>
                  <a:pt x="0" y="0"/>
                  <a:pt x="5" y="0"/>
                  <a:pt x="6" y="0"/>
                </a:cubicBezTo>
                <a:cubicBezTo>
                  <a:pt x="14" y="0"/>
                  <a:pt x="22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7" name="Freeform 11286" descr="© INSCALE GmbH, 05.05.2010&#10;http://www.presentationload.com/">
            <a:extLst>
              <a:ext uri="{FF2B5EF4-FFF2-40B4-BE49-F238E27FC236}">
                <a16:creationId xmlns:a16="http://schemas.microsoft.com/office/drawing/2014/main" id="{C48DB673-1CD7-3D40-9224-93AD7FE62FD0}"/>
              </a:ext>
            </a:extLst>
          </p:cNvPr>
          <p:cNvSpPr>
            <a:spLocks/>
          </p:cNvSpPr>
          <p:nvPr/>
        </p:nvSpPr>
        <p:spPr bwMode="auto">
          <a:xfrm>
            <a:off x="6174232" y="4366060"/>
            <a:ext cx="80552" cy="70607"/>
          </a:xfrm>
          <a:custGeom>
            <a:avLst/>
            <a:gdLst>
              <a:gd name="T0" fmla="*/ 62 w 40"/>
              <a:gd name="T1" fmla="*/ 2 h 36"/>
              <a:gd name="T2" fmla="*/ 60 w 40"/>
              <a:gd name="T3" fmla="*/ 56 h 36"/>
              <a:gd name="T4" fmla="*/ 45 w 40"/>
              <a:gd name="T5" fmla="*/ 56 h 36"/>
              <a:gd name="T6" fmla="*/ 42 w 40"/>
              <a:gd name="T7" fmla="*/ 45 h 36"/>
              <a:gd name="T8" fmla="*/ 42 w 40"/>
              <a:gd name="T9" fmla="*/ 34 h 36"/>
              <a:gd name="T10" fmla="*/ 25 w 40"/>
              <a:gd name="T11" fmla="*/ 34 h 36"/>
              <a:gd name="T12" fmla="*/ 22 w 40"/>
              <a:gd name="T13" fmla="*/ 34 h 36"/>
              <a:gd name="T14" fmla="*/ 12 w 40"/>
              <a:gd name="T15" fmla="*/ 33 h 36"/>
              <a:gd name="T16" fmla="*/ 11 w 40"/>
              <a:gd name="T17" fmla="*/ 30 h 36"/>
              <a:gd name="T18" fmla="*/ 2 w 40"/>
              <a:gd name="T19" fmla="*/ 23 h 36"/>
              <a:gd name="T20" fmla="*/ 2 w 40"/>
              <a:gd name="T21" fmla="*/ 23 h 36"/>
              <a:gd name="T22" fmla="*/ 5 w 40"/>
              <a:gd name="T23" fmla="*/ 25 h 36"/>
              <a:gd name="T24" fmla="*/ 6 w 40"/>
              <a:gd name="T25" fmla="*/ 20 h 36"/>
              <a:gd name="T26" fmla="*/ 5 w 40"/>
              <a:gd name="T27" fmla="*/ 20 h 36"/>
              <a:gd name="T28" fmla="*/ 2 w 40"/>
              <a:gd name="T29" fmla="*/ 22 h 36"/>
              <a:gd name="T30" fmla="*/ 2 w 40"/>
              <a:gd name="T31" fmla="*/ 19 h 36"/>
              <a:gd name="T32" fmla="*/ 3 w 40"/>
              <a:gd name="T33" fmla="*/ 17 h 36"/>
              <a:gd name="T34" fmla="*/ 3 w 40"/>
              <a:gd name="T35" fmla="*/ 17 h 36"/>
              <a:gd name="T36" fmla="*/ 3 w 40"/>
              <a:gd name="T37" fmla="*/ 17 h 36"/>
              <a:gd name="T38" fmla="*/ 5 w 40"/>
              <a:gd name="T39" fmla="*/ 17 h 36"/>
              <a:gd name="T40" fmla="*/ 9 w 40"/>
              <a:gd name="T41" fmla="*/ 19 h 36"/>
              <a:gd name="T42" fmla="*/ 12 w 40"/>
              <a:gd name="T43" fmla="*/ 20 h 36"/>
              <a:gd name="T44" fmla="*/ 14 w 40"/>
              <a:gd name="T45" fmla="*/ 20 h 36"/>
              <a:gd name="T46" fmla="*/ 14 w 40"/>
              <a:gd name="T47" fmla="*/ 20 h 36"/>
              <a:gd name="T48" fmla="*/ 20 w 40"/>
              <a:gd name="T49" fmla="*/ 23 h 36"/>
              <a:gd name="T50" fmla="*/ 17 w 40"/>
              <a:gd name="T51" fmla="*/ 19 h 36"/>
              <a:gd name="T52" fmla="*/ 19 w 40"/>
              <a:gd name="T53" fmla="*/ 19 h 36"/>
              <a:gd name="T54" fmla="*/ 20 w 40"/>
              <a:gd name="T55" fmla="*/ 19 h 36"/>
              <a:gd name="T56" fmla="*/ 23 w 40"/>
              <a:gd name="T57" fmla="*/ 17 h 36"/>
              <a:gd name="T58" fmla="*/ 23 w 40"/>
              <a:gd name="T59" fmla="*/ 17 h 36"/>
              <a:gd name="T60" fmla="*/ 26 w 40"/>
              <a:gd name="T61" fmla="*/ 17 h 36"/>
              <a:gd name="T62" fmla="*/ 25 w 40"/>
              <a:gd name="T63" fmla="*/ 17 h 36"/>
              <a:gd name="T64" fmla="*/ 25 w 40"/>
              <a:gd name="T65" fmla="*/ 17 h 36"/>
              <a:gd name="T66" fmla="*/ 25 w 40"/>
              <a:gd name="T67" fmla="*/ 16 h 36"/>
              <a:gd name="T68" fmla="*/ 23 w 40"/>
              <a:gd name="T69" fmla="*/ 16 h 36"/>
              <a:gd name="T70" fmla="*/ 23 w 40"/>
              <a:gd name="T71" fmla="*/ 16 h 36"/>
              <a:gd name="T72" fmla="*/ 20 w 40"/>
              <a:gd name="T73" fmla="*/ 17 h 36"/>
              <a:gd name="T74" fmla="*/ 17 w 40"/>
              <a:gd name="T75" fmla="*/ 19 h 36"/>
              <a:gd name="T76" fmla="*/ 14 w 40"/>
              <a:gd name="T77" fmla="*/ 19 h 36"/>
              <a:gd name="T78" fmla="*/ 12 w 40"/>
              <a:gd name="T79" fmla="*/ 19 h 36"/>
              <a:gd name="T80" fmla="*/ 9 w 40"/>
              <a:gd name="T81" fmla="*/ 19 h 36"/>
              <a:gd name="T82" fmla="*/ 8 w 40"/>
              <a:gd name="T83" fmla="*/ 17 h 36"/>
              <a:gd name="T84" fmla="*/ 6 w 40"/>
              <a:gd name="T85" fmla="*/ 16 h 36"/>
              <a:gd name="T86" fmla="*/ 6 w 40"/>
              <a:gd name="T87" fmla="*/ 16 h 36"/>
              <a:gd name="T88" fmla="*/ 6 w 40"/>
              <a:gd name="T89" fmla="*/ 16 h 36"/>
              <a:gd name="T90" fmla="*/ 9 w 40"/>
              <a:gd name="T91" fmla="*/ 16 h 36"/>
              <a:gd name="T92" fmla="*/ 12 w 40"/>
              <a:gd name="T93" fmla="*/ 14 h 36"/>
              <a:gd name="T94" fmla="*/ 11 w 40"/>
              <a:gd name="T95" fmla="*/ 12 h 36"/>
              <a:gd name="T96" fmla="*/ 9 w 40"/>
              <a:gd name="T97" fmla="*/ 9 h 36"/>
              <a:gd name="T98" fmla="*/ 12 w 40"/>
              <a:gd name="T99" fmla="*/ 9 h 36"/>
              <a:gd name="T100" fmla="*/ 14 w 40"/>
              <a:gd name="T101" fmla="*/ 8 h 36"/>
              <a:gd name="T102" fmla="*/ 16 w 40"/>
              <a:gd name="T103" fmla="*/ 8 h 36"/>
              <a:gd name="T104" fmla="*/ 14 w 40"/>
              <a:gd name="T105" fmla="*/ 6 h 36"/>
              <a:gd name="T106" fmla="*/ 14 w 40"/>
              <a:gd name="T107" fmla="*/ 6 h 36"/>
              <a:gd name="T108" fmla="*/ 28 w 40"/>
              <a:gd name="T109" fmla="*/ 2 h 36"/>
              <a:gd name="T110" fmla="*/ 62 w 40"/>
              <a:gd name="T111" fmla="*/ 2 h 36"/>
              <a:gd name="T112" fmla="*/ 62 w 40"/>
              <a:gd name="T113" fmla="*/ 2 h 36"/>
              <a:gd name="T114" fmla="*/ 62 w 40"/>
              <a:gd name="T115" fmla="*/ 2 h 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0"/>
              <a:gd name="T175" fmla="*/ 0 h 36"/>
              <a:gd name="T176" fmla="*/ 40 w 40"/>
              <a:gd name="T177" fmla="*/ 36 h 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0" h="36">
                <a:moveTo>
                  <a:pt x="40" y="1"/>
                </a:moveTo>
                <a:cubicBezTo>
                  <a:pt x="40" y="13"/>
                  <a:pt x="39" y="25"/>
                  <a:pt x="39" y="36"/>
                </a:cubicBezTo>
                <a:cubicBezTo>
                  <a:pt x="36" y="36"/>
                  <a:pt x="33" y="36"/>
                  <a:pt x="29" y="36"/>
                </a:cubicBezTo>
                <a:cubicBezTo>
                  <a:pt x="26" y="36"/>
                  <a:pt x="27" y="32"/>
                  <a:pt x="27" y="29"/>
                </a:cubicBezTo>
                <a:cubicBezTo>
                  <a:pt x="28" y="29"/>
                  <a:pt x="28" y="22"/>
                  <a:pt x="27" y="22"/>
                </a:cubicBezTo>
                <a:cubicBezTo>
                  <a:pt x="23" y="22"/>
                  <a:pt x="19" y="22"/>
                  <a:pt x="16" y="22"/>
                </a:cubicBezTo>
                <a:cubicBezTo>
                  <a:pt x="15" y="22"/>
                  <a:pt x="14" y="22"/>
                  <a:pt x="14" y="22"/>
                </a:cubicBezTo>
                <a:cubicBezTo>
                  <a:pt x="12" y="22"/>
                  <a:pt x="9" y="22"/>
                  <a:pt x="8" y="21"/>
                </a:cubicBezTo>
                <a:cubicBezTo>
                  <a:pt x="8" y="21"/>
                  <a:pt x="7" y="20"/>
                  <a:pt x="7" y="19"/>
                </a:cubicBezTo>
                <a:cubicBezTo>
                  <a:pt x="6" y="18"/>
                  <a:pt x="1" y="16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3" y="15"/>
                  <a:pt x="3" y="16"/>
                </a:cubicBezTo>
                <a:cubicBezTo>
                  <a:pt x="4" y="15"/>
                  <a:pt x="4" y="14"/>
                  <a:pt x="4" y="13"/>
                </a:cubicBezTo>
                <a:cubicBezTo>
                  <a:pt x="3" y="12"/>
                  <a:pt x="3" y="13"/>
                  <a:pt x="3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0" y="14"/>
                  <a:pt x="1" y="12"/>
                  <a:pt x="1" y="12"/>
                </a:cubicBezTo>
                <a:cubicBezTo>
                  <a:pt x="1" y="12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4" y="11"/>
                  <a:pt x="5" y="12"/>
                  <a:pt x="6" y="12"/>
                </a:cubicBezTo>
                <a:cubicBezTo>
                  <a:pt x="7" y="12"/>
                  <a:pt x="7" y="13"/>
                  <a:pt x="8" y="13"/>
                </a:cubicBezTo>
                <a:cubicBezTo>
                  <a:pt x="8" y="13"/>
                  <a:pt x="8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1" y="12"/>
                  <a:pt x="12" y="14"/>
                  <a:pt x="13" y="15"/>
                </a:cubicBezTo>
                <a:cubicBezTo>
                  <a:pt x="13" y="14"/>
                  <a:pt x="12" y="13"/>
                  <a:pt x="11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3" y="11"/>
                  <a:pt x="13" y="12"/>
                </a:cubicBezTo>
                <a:cubicBezTo>
                  <a:pt x="14" y="12"/>
                  <a:pt x="14" y="12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2"/>
                  <a:pt x="16" y="12"/>
                  <a:pt x="17" y="11"/>
                </a:cubicBezTo>
                <a:cubicBezTo>
                  <a:pt x="17" y="11"/>
                  <a:pt x="16" y="11"/>
                  <a:pt x="16" y="11"/>
                </a:cubicBezTo>
                <a:cubicBezTo>
                  <a:pt x="15" y="11"/>
                  <a:pt x="15" y="11"/>
                  <a:pt x="16" y="11"/>
                </a:cubicBezTo>
                <a:cubicBezTo>
                  <a:pt x="16" y="11"/>
                  <a:pt x="16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4" y="10"/>
                  <a:pt x="14" y="10"/>
                  <a:pt x="13" y="11"/>
                </a:cubicBezTo>
                <a:cubicBezTo>
                  <a:pt x="12" y="11"/>
                  <a:pt x="12" y="11"/>
                  <a:pt x="11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8" y="12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1"/>
                  <a:pt x="6" y="11"/>
                  <a:pt x="5" y="11"/>
                </a:cubicBezTo>
                <a:cubicBezTo>
                  <a:pt x="5" y="11"/>
                  <a:pt x="5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0"/>
                  <a:pt x="5" y="10"/>
                  <a:pt x="6" y="10"/>
                </a:cubicBezTo>
                <a:cubicBezTo>
                  <a:pt x="6" y="12"/>
                  <a:pt x="7" y="10"/>
                  <a:pt x="8" y="9"/>
                </a:cubicBezTo>
                <a:cubicBezTo>
                  <a:pt x="9" y="8"/>
                  <a:pt x="8" y="7"/>
                  <a:pt x="7" y="8"/>
                </a:cubicBezTo>
                <a:cubicBezTo>
                  <a:pt x="7" y="7"/>
                  <a:pt x="6" y="7"/>
                  <a:pt x="6" y="6"/>
                </a:cubicBezTo>
                <a:cubicBezTo>
                  <a:pt x="7" y="6"/>
                  <a:pt x="7" y="6"/>
                  <a:pt x="8" y="6"/>
                </a:cubicBezTo>
                <a:cubicBezTo>
                  <a:pt x="7" y="5"/>
                  <a:pt x="8" y="4"/>
                  <a:pt x="9" y="5"/>
                </a:cubicBezTo>
                <a:cubicBezTo>
                  <a:pt x="9" y="5"/>
                  <a:pt x="9" y="5"/>
                  <a:pt x="10" y="5"/>
                </a:cubicBezTo>
                <a:cubicBezTo>
                  <a:pt x="10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8" y="0"/>
                  <a:pt x="15" y="1"/>
                  <a:pt x="18" y="1"/>
                </a:cubicBezTo>
                <a:cubicBezTo>
                  <a:pt x="25" y="1"/>
                  <a:pt x="32" y="1"/>
                  <a:pt x="4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1"/>
                  <a:pt x="4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8" name="Freeform 11287" descr="© INSCALE GmbH, 05.05.2010&#10;http://www.presentationload.com/">
            <a:extLst>
              <a:ext uri="{FF2B5EF4-FFF2-40B4-BE49-F238E27FC236}">
                <a16:creationId xmlns:a16="http://schemas.microsoft.com/office/drawing/2014/main" id="{F8783F50-EE08-4E4B-AAB2-A5DAB5B7948F}"/>
              </a:ext>
            </a:extLst>
          </p:cNvPr>
          <p:cNvSpPr>
            <a:spLocks/>
          </p:cNvSpPr>
          <p:nvPr/>
        </p:nvSpPr>
        <p:spPr bwMode="auto">
          <a:xfrm>
            <a:off x="6357421" y="4369842"/>
            <a:ext cx="68858" cy="105911"/>
          </a:xfrm>
          <a:custGeom>
            <a:avLst/>
            <a:gdLst>
              <a:gd name="T0" fmla="*/ 6 w 34"/>
              <a:gd name="T1" fmla="*/ 0 h 54"/>
              <a:gd name="T2" fmla="*/ 42 w 34"/>
              <a:gd name="T3" fmla="*/ 0 h 54"/>
              <a:gd name="T4" fmla="*/ 44 w 34"/>
              <a:gd name="T5" fmla="*/ 9 h 54"/>
              <a:gd name="T6" fmla="*/ 51 w 34"/>
              <a:gd name="T7" fmla="*/ 14 h 54"/>
              <a:gd name="T8" fmla="*/ 51 w 34"/>
              <a:gd name="T9" fmla="*/ 44 h 54"/>
              <a:gd name="T10" fmla="*/ 50 w 34"/>
              <a:gd name="T11" fmla="*/ 65 h 54"/>
              <a:gd name="T12" fmla="*/ 31 w 34"/>
              <a:gd name="T13" fmla="*/ 84 h 54"/>
              <a:gd name="T14" fmla="*/ 31 w 34"/>
              <a:gd name="T15" fmla="*/ 73 h 54"/>
              <a:gd name="T16" fmla="*/ 33 w 34"/>
              <a:gd name="T17" fmla="*/ 61 h 54"/>
              <a:gd name="T18" fmla="*/ 27 w 34"/>
              <a:gd name="T19" fmla="*/ 54 h 54"/>
              <a:gd name="T20" fmla="*/ 22 w 34"/>
              <a:gd name="T21" fmla="*/ 50 h 54"/>
              <a:gd name="T22" fmla="*/ 19 w 34"/>
              <a:gd name="T23" fmla="*/ 42 h 54"/>
              <a:gd name="T24" fmla="*/ 11 w 34"/>
              <a:gd name="T25" fmla="*/ 31 h 54"/>
              <a:gd name="T26" fmla="*/ 6 w 34"/>
              <a:gd name="T27" fmla="*/ 23 h 54"/>
              <a:gd name="T28" fmla="*/ 2 w 34"/>
              <a:gd name="T29" fmla="*/ 17 h 54"/>
              <a:gd name="T30" fmla="*/ 2 w 34"/>
              <a:gd name="T31" fmla="*/ 12 h 54"/>
              <a:gd name="T32" fmla="*/ 5 w 34"/>
              <a:gd name="T33" fmla="*/ 9 h 54"/>
              <a:gd name="T34" fmla="*/ 6 w 34"/>
              <a:gd name="T35" fmla="*/ 0 h 54"/>
              <a:gd name="T36" fmla="*/ 6 w 34"/>
              <a:gd name="T37" fmla="*/ 0 h 54"/>
              <a:gd name="T38" fmla="*/ 6 w 34"/>
              <a:gd name="T39" fmla="*/ 0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4"/>
              <a:gd name="T61" fmla="*/ 0 h 54"/>
              <a:gd name="T62" fmla="*/ 34 w 34"/>
              <a:gd name="T63" fmla="*/ 54 h 5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4" h="54">
                <a:moveTo>
                  <a:pt x="4" y="0"/>
                </a:moveTo>
                <a:cubicBezTo>
                  <a:pt x="12" y="0"/>
                  <a:pt x="19" y="0"/>
                  <a:pt x="27" y="0"/>
                </a:cubicBezTo>
                <a:cubicBezTo>
                  <a:pt x="27" y="1"/>
                  <a:pt x="26" y="6"/>
                  <a:pt x="28" y="6"/>
                </a:cubicBezTo>
                <a:cubicBezTo>
                  <a:pt x="31" y="6"/>
                  <a:pt x="33" y="5"/>
                  <a:pt x="33" y="9"/>
                </a:cubicBezTo>
                <a:cubicBezTo>
                  <a:pt x="33" y="15"/>
                  <a:pt x="33" y="22"/>
                  <a:pt x="33" y="28"/>
                </a:cubicBezTo>
                <a:cubicBezTo>
                  <a:pt x="33" y="30"/>
                  <a:pt x="34" y="40"/>
                  <a:pt x="32" y="42"/>
                </a:cubicBezTo>
                <a:cubicBezTo>
                  <a:pt x="28" y="46"/>
                  <a:pt x="24" y="50"/>
                  <a:pt x="20" y="54"/>
                </a:cubicBezTo>
                <a:cubicBezTo>
                  <a:pt x="20" y="52"/>
                  <a:pt x="20" y="50"/>
                  <a:pt x="20" y="47"/>
                </a:cubicBezTo>
                <a:cubicBezTo>
                  <a:pt x="21" y="45"/>
                  <a:pt x="22" y="41"/>
                  <a:pt x="21" y="39"/>
                </a:cubicBezTo>
                <a:cubicBezTo>
                  <a:pt x="21" y="38"/>
                  <a:pt x="18" y="35"/>
                  <a:pt x="17" y="35"/>
                </a:cubicBezTo>
                <a:cubicBezTo>
                  <a:pt x="16" y="33"/>
                  <a:pt x="15" y="34"/>
                  <a:pt x="14" y="32"/>
                </a:cubicBezTo>
                <a:cubicBezTo>
                  <a:pt x="14" y="31"/>
                  <a:pt x="13" y="27"/>
                  <a:pt x="12" y="27"/>
                </a:cubicBezTo>
                <a:cubicBezTo>
                  <a:pt x="9" y="25"/>
                  <a:pt x="12" y="19"/>
                  <a:pt x="7" y="20"/>
                </a:cubicBezTo>
                <a:cubicBezTo>
                  <a:pt x="4" y="19"/>
                  <a:pt x="5" y="17"/>
                  <a:pt x="4" y="15"/>
                </a:cubicBezTo>
                <a:cubicBezTo>
                  <a:pt x="3" y="14"/>
                  <a:pt x="0" y="12"/>
                  <a:pt x="1" y="11"/>
                </a:cubicBezTo>
                <a:cubicBezTo>
                  <a:pt x="1" y="10"/>
                  <a:pt x="0" y="9"/>
                  <a:pt x="1" y="8"/>
                </a:cubicBezTo>
                <a:cubicBezTo>
                  <a:pt x="1" y="7"/>
                  <a:pt x="2" y="7"/>
                  <a:pt x="3" y="6"/>
                </a:cubicBezTo>
                <a:cubicBezTo>
                  <a:pt x="4" y="4"/>
                  <a:pt x="4" y="2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9" name="Freeform 11289" descr="© INSCALE GmbH, 05.05.2010&#10;http://www.presentationload.com/">
            <a:extLst>
              <a:ext uri="{FF2B5EF4-FFF2-40B4-BE49-F238E27FC236}">
                <a16:creationId xmlns:a16="http://schemas.microsoft.com/office/drawing/2014/main" id="{224306BE-39B3-7F43-86F5-967E5DD43A82}"/>
              </a:ext>
            </a:extLst>
          </p:cNvPr>
          <p:cNvSpPr>
            <a:spLocks/>
          </p:cNvSpPr>
          <p:nvPr/>
        </p:nvSpPr>
        <p:spPr bwMode="auto">
          <a:xfrm>
            <a:off x="6185925" y="4376146"/>
            <a:ext cx="2599" cy="1261"/>
          </a:xfrm>
          <a:custGeom>
            <a:avLst/>
            <a:gdLst>
              <a:gd name="T0" fmla="*/ 2 w 1"/>
              <a:gd name="T1" fmla="*/ 0 h 1"/>
              <a:gd name="T2" fmla="*/ 2 w 1"/>
              <a:gd name="T3" fmla="*/ 0 h 1"/>
              <a:gd name="T4" fmla="*/ 0 w 1"/>
              <a:gd name="T5" fmla="*/ 1 h 1"/>
              <a:gd name="T6" fmla="*/ 0 w 1"/>
              <a:gd name="T7" fmla="*/ 1 h 1"/>
              <a:gd name="T8" fmla="*/ 2 w 1"/>
              <a:gd name="T9" fmla="*/ 0 h 1"/>
              <a:gd name="T10" fmla="*/ 2 w 1"/>
              <a:gd name="T11" fmla="*/ 0 h 1"/>
              <a:gd name="T12" fmla="*/ 2 w 1"/>
              <a:gd name="T13" fmla="*/ 0 h 1"/>
              <a:gd name="T14" fmla="*/ 2 w 1"/>
              <a:gd name="T15" fmla="*/ 0 h 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"/>
              <a:gd name="T25" fmla="*/ 0 h 1"/>
              <a:gd name="T26" fmla="*/ 1 w 1"/>
              <a:gd name="T27" fmla="*/ 1 h 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0" name="Freeform 11290" descr="© INSCALE GmbH, 05.05.2010&#10;http://www.presentationload.com/">
            <a:extLst>
              <a:ext uri="{FF2B5EF4-FFF2-40B4-BE49-F238E27FC236}">
                <a16:creationId xmlns:a16="http://schemas.microsoft.com/office/drawing/2014/main" id="{DDB37A1A-D8AC-A645-B21F-31A46097716C}"/>
              </a:ext>
            </a:extLst>
          </p:cNvPr>
          <p:cNvSpPr>
            <a:spLocks/>
          </p:cNvSpPr>
          <p:nvPr/>
        </p:nvSpPr>
        <p:spPr bwMode="auto">
          <a:xfrm>
            <a:off x="6184625" y="4382450"/>
            <a:ext cx="1299" cy="1261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1" name="Freeform 11292" descr="© INSCALE GmbH, 05.05.2010&#10;http://www.presentationload.com/">
            <a:extLst>
              <a:ext uri="{FF2B5EF4-FFF2-40B4-BE49-F238E27FC236}">
                <a16:creationId xmlns:a16="http://schemas.microsoft.com/office/drawing/2014/main" id="{7E95B2E4-E197-784F-B8A6-41631CCE4A9F}"/>
              </a:ext>
            </a:extLst>
          </p:cNvPr>
          <p:cNvSpPr>
            <a:spLocks/>
          </p:cNvSpPr>
          <p:nvPr/>
        </p:nvSpPr>
        <p:spPr bwMode="auto">
          <a:xfrm>
            <a:off x="6423680" y="4382449"/>
            <a:ext cx="54567" cy="55478"/>
          </a:xfrm>
          <a:custGeom>
            <a:avLst/>
            <a:gdLst>
              <a:gd name="T0" fmla="*/ 0 w 27"/>
              <a:gd name="T1" fmla="*/ 0 h 29"/>
              <a:gd name="T2" fmla="*/ 2 w 27"/>
              <a:gd name="T3" fmla="*/ 0 h 29"/>
              <a:gd name="T4" fmla="*/ 25 w 27"/>
              <a:gd name="T5" fmla="*/ 0 h 29"/>
              <a:gd name="T6" fmla="*/ 25 w 27"/>
              <a:gd name="T7" fmla="*/ 0 h 29"/>
              <a:gd name="T8" fmla="*/ 31 w 27"/>
              <a:gd name="T9" fmla="*/ 8 h 29"/>
              <a:gd name="T10" fmla="*/ 34 w 27"/>
              <a:gd name="T11" fmla="*/ 18 h 29"/>
              <a:gd name="T12" fmla="*/ 42 w 27"/>
              <a:gd name="T13" fmla="*/ 36 h 29"/>
              <a:gd name="T14" fmla="*/ 40 w 27"/>
              <a:gd name="T15" fmla="*/ 36 h 29"/>
              <a:gd name="T16" fmla="*/ 37 w 27"/>
              <a:gd name="T17" fmla="*/ 36 h 29"/>
              <a:gd name="T18" fmla="*/ 37 w 27"/>
              <a:gd name="T19" fmla="*/ 39 h 29"/>
              <a:gd name="T20" fmla="*/ 34 w 27"/>
              <a:gd name="T21" fmla="*/ 39 h 29"/>
              <a:gd name="T22" fmla="*/ 33 w 27"/>
              <a:gd name="T23" fmla="*/ 38 h 29"/>
              <a:gd name="T24" fmla="*/ 37 w 27"/>
              <a:gd name="T25" fmla="*/ 44 h 29"/>
              <a:gd name="T26" fmla="*/ 0 w 27"/>
              <a:gd name="T27" fmla="*/ 44 h 29"/>
              <a:gd name="T28" fmla="*/ 0 w 27"/>
              <a:gd name="T29" fmla="*/ 33 h 29"/>
              <a:gd name="T30" fmla="*/ 0 w 27"/>
              <a:gd name="T31" fmla="*/ 0 h 29"/>
              <a:gd name="T32" fmla="*/ 0 w 27"/>
              <a:gd name="T33" fmla="*/ 0 h 29"/>
              <a:gd name="T34" fmla="*/ 0 w 27"/>
              <a:gd name="T35" fmla="*/ 0 h 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7"/>
              <a:gd name="T55" fmla="*/ 0 h 29"/>
              <a:gd name="T56" fmla="*/ 27 w 27"/>
              <a:gd name="T57" fmla="*/ 29 h 2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7" h="29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6" y="0"/>
                  <a:pt x="11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0"/>
                  <a:pt x="20" y="1"/>
                  <a:pt x="20" y="5"/>
                </a:cubicBezTo>
                <a:cubicBezTo>
                  <a:pt x="21" y="7"/>
                  <a:pt x="21" y="10"/>
                  <a:pt x="22" y="12"/>
                </a:cubicBezTo>
                <a:cubicBezTo>
                  <a:pt x="24" y="16"/>
                  <a:pt x="25" y="20"/>
                  <a:pt x="2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4" y="24"/>
                  <a:pt x="24" y="24"/>
                </a:cubicBezTo>
                <a:cubicBezTo>
                  <a:pt x="24" y="25"/>
                  <a:pt x="23" y="26"/>
                  <a:pt x="24" y="26"/>
                </a:cubicBezTo>
                <a:cubicBezTo>
                  <a:pt x="23" y="26"/>
                  <a:pt x="23" y="26"/>
                  <a:pt x="22" y="26"/>
                </a:cubicBezTo>
                <a:cubicBezTo>
                  <a:pt x="22" y="25"/>
                  <a:pt x="22" y="25"/>
                  <a:pt x="21" y="25"/>
                </a:cubicBezTo>
                <a:cubicBezTo>
                  <a:pt x="22" y="27"/>
                  <a:pt x="24" y="27"/>
                  <a:pt x="24" y="29"/>
                </a:cubicBezTo>
                <a:cubicBezTo>
                  <a:pt x="16" y="29"/>
                  <a:pt x="8" y="29"/>
                  <a:pt x="0" y="29"/>
                </a:cubicBezTo>
                <a:cubicBezTo>
                  <a:pt x="0" y="26"/>
                  <a:pt x="0" y="24"/>
                  <a:pt x="0" y="22"/>
                </a:cubicBezTo>
                <a:cubicBezTo>
                  <a:pt x="0" y="15"/>
                  <a:pt x="0" y="7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2" name="Freeform 11293" descr="© INSCALE GmbH, 05.05.2010&#10;http://www.presentationload.com/">
            <a:extLst>
              <a:ext uri="{FF2B5EF4-FFF2-40B4-BE49-F238E27FC236}">
                <a16:creationId xmlns:a16="http://schemas.microsoft.com/office/drawing/2014/main" id="{7CC0C022-FEFE-B14B-8090-09B1F4F74AED}"/>
              </a:ext>
            </a:extLst>
          </p:cNvPr>
          <p:cNvSpPr>
            <a:spLocks/>
          </p:cNvSpPr>
          <p:nvPr/>
        </p:nvSpPr>
        <p:spPr bwMode="auto">
          <a:xfrm>
            <a:off x="6465255" y="4382450"/>
            <a:ext cx="7796" cy="12608"/>
          </a:xfrm>
          <a:custGeom>
            <a:avLst/>
            <a:gdLst>
              <a:gd name="T0" fmla="*/ 0 w 3"/>
              <a:gd name="T1" fmla="*/ 0 h 7"/>
              <a:gd name="T2" fmla="*/ 2 w 3"/>
              <a:gd name="T3" fmla="*/ 10 h 7"/>
              <a:gd name="T4" fmla="*/ 2 w 3"/>
              <a:gd name="T5" fmla="*/ 9 h 7"/>
              <a:gd name="T6" fmla="*/ 2 w 3"/>
              <a:gd name="T7" fmla="*/ 10 h 7"/>
              <a:gd name="T8" fmla="*/ 2 w 3"/>
              <a:gd name="T9" fmla="*/ 9 h 7"/>
              <a:gd name="T10" fmla="*/ 0 w 3"/>
              <a:gd name="T11" fmla="*/ 4 h 7"/>
              <a:gd name="T12" fmla="*/ 0 w 3"/>
              <a:gd name="T13" fmla="*/ 0 h 7"/>
              <a:gd name="T14" fmla="*/ 0 w 3"/>
              <a:gd name="T15" fmla="*/ 0 h 7"/>
              <a:gd name="T16" fmla="*/ 0 w 3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"/>
              <a:gd name="T28" fmla="*/ 0 h 7"/>
              <a:gd name="T29" fmla="*/ 3 w 3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" h="7">
                <a:moveTo>
                  <a:pt x="0" y="0"/>
                </a:moveTo>
                <a:cubicBezTo>
                  <a:pt x="1" y="1"/>
                  <a:pt x="3" y="7"/>
                  <a:pt x="1" y="7"/>
                </a:cubicBezTo>
                <a:cubicBezTo>
                  <a:pt x="1" y="7"/>
                  <a:pt x="1" y="7"/>
                  <a:pt x="1" y="6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6"/>
                  <a:pt x="1" y="6"/>
                </a:cubicBezTo>
                <a:cubicBezTo>
                  <a:pt x="0" y="5"/>
                  <a:pt x="0" y="4"/>
                  <a:pt x="0" y="3"/>
                </a:cubicBezTo>
                <a:cubicBezTo>
                  <a:pt x="0" y="3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3" name="Freeform 11294" descr="© INSCALE GmbH, 05.05.2010&#10;http://www.presentationload.com/">
            <a:extLst>
              <a:ext uri="{FF2B5EF4-FFF2-40B4-BE49-F238E27FC236}">
                <a16:creationId xmlns:a16="http://schemas.microsoft.com/office/drawing/2014/main" id="{9DDDD6F2-16A4-804B-9F8D-478305B59B8D}"/>
              </a:ext>
            </a:extLst>
          </p:cNvPr>
          <p:cNvSpPr>
            <a:spLocks/>
          </p:cNvSpPr>
          <p:nvPr/>
        </p:nvSpPr>
        <p:spPr bwMode="auto">
          <a:xfrm>
            <a:off x="6184625" y="4383711"/>
            <a:ext cx="1299" cy="1261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0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4" name="Freeform 11296" descr="© INSCALE GmbH, 05.05.2010&#10;http://www.presentationload.com/">
            <a:extLst>
              <a:ext uri="{FF2B5EF4-FFF2-40B4-BE49-F238E27FC236}">
                <a16:creationId xmlns:a16="http://schemas.microsoft.com/office/drawing/2014/main" id="{7A014101-BB41-8D47-9AA6-5EE8551956D7}"/>
              </a:ext>
            </a:extLst>
          </p:cNvPr>
          <p:cNvSpPr>
            <a:spLocks/>
          </p:cNvSpPr>
          <p:nvPr/>
        </p:nvSpPr>
        <p:spPr bwMode="auto">
          <a:xfrm>
            <a:off x="6467854" y="4393798"/>
            <a:ext cx="14291" cy="34043"/>
          </a:xfrm>
          <a:custGeom>
            <a:avLst/>
            <a:gdLst>
              <a:gd name="T0" fmla="*/ 11 w 7"/>
              <a:gd name="T1" fmla="*/ 27 h 18"/>
              <a:gd name="T2" fmla="*/ 9 w 7"/>
              <a:gd name="T3" fmla="*/ 27 h 18"/>
              <a:gd name="T4" fmla="*/ 8 w 7"/>
              <a:gd name="T5" fmla="*/ 24 h 18"/>
              <a:gd name="T6" fmla="*/ 5 w 7"/>
              <a:gd name="T7" fmla="*/ 17 h 18"/>
              <a:gd name="T8" fmla="*/ 6 w 7"/>
              <a:gd name="T9" fmla="*/ 17 h 18"/>
              <a:gd name="T10" fmla="*/ 3 w 7"/>
              <a:gd name="T11" fmla="*/ 8 h 18"/>
              <a:gd name="T12" fmla="*/ 2 w 7"/>
              <a:gd name="T13" fmla="*/ 8 h 18"/>
              <a:gd name="T14" fmla="*/ 2 w 7"/>
              <a:gd name="T15" fmla="*/ 3 h 18"/>
              <a:gd name="T16" fmla="*/ 0 w 7"/>
              <a:gd name="T17" fmla="*/ 3 h 18"/>
              <a:gd name="T18" fmla="*/ 0 w 7"/>
              <a:gd name="T19" fmla="*/ 3 h 18"/>
              <a:gd name="T20" fmla="*/ 5 w 7"/>
              <a:gd name="T21" fmla="*/ 9 h 18"/>
              <a:gd name="T22" fmla="*/ 11 w 7"/>
              <a:gd name="T23" fmla="*/ 27 h 18"/>
              <a:gd name="T24" fmla="*/ 11 w 7"/>
              <a:gd name="T25" fmla="*/ 27 h 18"/>
              <a:gd name="T26" fmla="*/ 11 w 7"/>
              <a:gd name="T27" fmla="*/ 27 h 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"/>
              <a:gd name="T43" fmla="*/ 0 h 18"/>
              <a:gd name="T44" fmla="*/ 7 w 7"/>
              <a:gd name="T45" fmla="*/ 18 h 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" h="18">
                <a:moveTo>
                  <a:pt x="7" y="18"/>
                </a:move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6" y="16"/>
                  <a:pt x="5" y="16"/>
                </a:cubicBezTo>
                <a:cubicBezTo>
                  <a:pt x="6" y="14"/>
                  <a:pt x="5" y="12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1"/>
                  <a:pt x="2" y="6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4"/>
                  <a:pt x="1" y="3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2" y="0"/>
                  <a:pt x="2" y="5"/>
                  <a:pt x="3" y="6"/>
                </a:cubicBezTo>
                <a:cubicBezTo>
                  <a:pt x="5" y="10"/>
                  <a:pt x="5" y="14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5" name="Freeform 11303" descr="© INSCALE GmbH, 05.05.2010&#10;http://www.presentationload.com/">
            <a:extLst>
              <a:ext uri="{FF2B5EF4-FFF2-40B4-BE49-F238E27FC236}">
                <a16:creationId xmlns:a16="http://schemas.microsoft.com/office/drawing/2014/main" id="{66B316C2-ECEB-E342-9C24-3746A8083CD1}"/>
              </a:ext>
            </a:extLst>
          </p:cNvPr>
          <p:cNvSpPr>
            <a:spLocks/>
          </p:cNvSpPr>
          <p:nvPr/>
        </p:nvSpPr>
        <p:spPr bwMode="auto">
          <a:xfrm>
            <a:off x="6188523" y="4408928"/>
            <a:ext cx="66260" cy="71868"/>
          </a:xfrm>
          <a:custGeom>
            <a:avLst/>
            <a:gdLst>
              <a:gd name="T0" fmla="*/ 2 w 33"/>
              <a:gd name="T1" fmla="*/ 0 h 37"/>
              <a:gd name="T2" fmla="*/ 11 w 33"/>
              <a:gd name="T3" fmla="*/ 0 h 37"/>
              <a:gd name="T4" fmla="*/ 14 w 33"/>
              <a:gd name="T5" fmla="*/ 0 h 37"/>
              <a:gd name="T6" fmla="*/ 25 w 33"/>
              <a:gd name="T7" fmla="*/ 0 h 37"/>
              <a:gd name="T8" fmla="*/ 31 w 33"/>
              <a:gd name="T9" fmla="*/ 0 h 37"/>
              <a:gd name="T10" fmla="*/ 32 w 33"/>
              <a:gd name="T11" fmla="*/ 3 h 37"/>
              <a:gd name="T12" fmla="*/ 31 w 33"/>
              <a:gd name="T13" fmla="*/ 22 h 37"/>
              <a:gd name="T14" fmla="*/ 49 w 33"/>
              <a:gd name="T15" fmla="*/ 23 h 37"/>
              <a:gd name="T16" fmla="*/ 49 w 33"/>
              <a:gd name="T17" fmla="*/ 37 h 37"/>
              <a:gd name="T18" fmla="*/ 48 w 33"/>
              <a:gd name="T19" fmla="*/ 43 h 37"/>
              <a:gd name="T20" fmla="*/ 31 w 33"/>
              <a:gd name="T21" fmla="*/ 43 h 37"/>
              <a:gd name="T22" fmla="*/ 31 w 33"/>
              <a:gd name="T23" fmla="*/ 48 h 37"/>
              <a:gd name="T24" fmla="*/ 29 w 33"/>
              <a:gd name="T25" fmla="*/ 45 h 37"/>
              <a:gd name="T26" fmla="*/ 31 w 33"/>
              <a:gd name="T27" fmla="*/ 48 h 37"/>
              <a:gd name="T28" fmla="*/ 22 w 33"/>
              <a:gd name="T29" fmla="*/ 54 h 37"/>
              <a:gd name="T30" fmla="*/ 19 w 33"/>
              <a:gd name="T31" fmla="*/ 48 h 37"/>
              <a:gd name="T32" fmla="*/ 20 w 33"/>
              <a:gd name="T33" fmla="*/ 54 h 37"/>
              <a:gd name="T34" fmla="*/ 8 w 33"/>
              <a:gd name="T35" fmla="*/ 23 h 37"/>
              <a:gd name="T36" fmla="*/ 9 w 33"/>
              <a:gd name="T37" fmla="*/ 25 h 37"/>
              <a:gd name="T38" fmla="*/ 5 w 33"/>
              <a:gd name="T39" fmla="*/ 14 h 37"/>
              <a:gd name="T40" fmla="*/ 8 w 33"/>
              <a:gd name="T41" fmla="*/ 22 h 37"/>
              <a:gd name="T42" fmla="*/ 3 w 33"/>
              <a:gd name="T43" fmla="*/ 15 h 37"/>
              <a:gd name="T44" fmla="*/ 5 w 33"/>
              <a:gd name="T45" fmla="*/ 12 h 37"/>
              <a:gd name="T46" fmla="*/ 2 w 33"/>
              <a:gd name="T47" fmla="*/ 0 h 37"/>
              <a:gd name="T48" fmla="*/ 2 w 33"/>
              <a:gd name="T49" fmla="*/ 0 h 37"/>
              <a:gd name="T50" fmla="*/ 2 w 33"/>
              <a:gd name="T51" fmla="*/ 0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3"/>
              <a:gd name="T79" fmla="*/ 0 h 37"/>
              <a:gd name="T80" fmla="*/ 33 w 33"/>
              <a:gd name="T81" fmla="*/ 37 h 3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3" h="37">
                <a:moveTo>
                  <a:pt x="1" y="0"/>
                </a:moveTo>
                <a:cubicBezTo>
                  <a:pt x="3" y="0"/>
                  <a:pt x="5" y="0"/>
                  <a:pt x="7" y="0"/>
                </a:cubicBezTo>
                <a:cubicBezTo>
                  <a:pt x="7" y="0"/>
                  <a:pt x="8" y="0"/>
                  <a:pt x="9" y="0"/>
                </a:cubicBezTo>
                <a:cubicBezTo>
                  <a:pt x="11" y="0"/>
                  <a:pt x="13" y="0"/>
                  <a:pt x="16" y="0"/>
                </a:cubicBezTo>
                <a:cubicBezTo>
                  <a:pt x="17" y="0"/>
                  <a:pt x="19" y="0"/>
                  <a:pt x="20" y="0"/>
                </a:cubicBezTo>
                <a:cubicBezTo>
                  <a:pt x="21" y="0"/>
                  <a:pt x="20" y="1"/>
                  <a:pt x="21" y="2"/>
                </a:cubicBezTo>
                <a:cubicBezTo>
                  <a:pt x="21" y="5"/>
                  <a:pt x="19" y="13"/>
                  <a:pt x="20" y="14"/>
                </a:cubicBezTo>
                <a:cubicBezTo>
                  <a:pt x="22" y="16"/>
                  <a:pt x="33" y="13"/>
                  <a:pt x="32" y="15"/>
                </a:cubicBezTo>
                <a:cubicBezTo>
                  <a:pt x="32" y="18"/>
                  <a:pt x="32" y="21"/>
                  <a:pt x="32" y="24"/>
                </a:cubicBezTo>
                <a:cubicBezTo>
                  <a:pt x="32" y="26"/>
                  <a:pt x="33" y="29"/>
                  <a:pt x="31" y="28"/>
                </a:cubicBezTo>
                <a:cubicBezTo>
                  <a:pt x="27" y="28"/>
                  <a:pt x="24" y="28"/>
                  <a:pt x="20" y="28"/>
                </a:cubicBezTo>
                <a:cubicBezTo>
                  <a:pt x="20" y="29"/>
                  <a:pt x="20" y="30"/>
                  <a:pt x="20" y="31"/>
                </a:cubicBezTo>
                <a:cubicBezTo>
                  <a:pt x="20" y="30"/>
                  <a:pt x="20" y="29"/>
                  <a:pt x="19" y="29"/>
                </a:cubicBezTo>
                <a:cubicBezTo>
                  <a:pt x="19" y="30"/>
                  <a:pt x="20" y="30"/>
                  <a:pt x="20" y="31"/>
                </a:cubicBezTo>
                <a:cubicBezTo>
                  <a:pt x="22" y="37"/>
                  <a:pt x="18" y="35"/>
                  <a:pt x="14" y="35"/>
                </a:cubicBezTo>
                <a:cubicBezTo>
                  <a:pt x="14" y="34"/>
                  <a:pt x="12" y="33"/>
                  <a:pt x="12" y="31"/>
                </a:cubicBezTo>
                <a:cubicBezTo>
                  <a:pt x="12" y="33"/>
                  <a:pt x="14" y="35"/>
                  <a:pt x="13" y="35"/>
                </a:cubicBezTo>
                <a:cubicBezTo>
                  <a:pt x="10" y="29"/>
                  <a:pt x="6" y="22"/>
                  <a:pt x="5" y="15"/>
                </a:cubicBezTo>
                <a:cubicBezTo>
                  <a:pt x="5" y="15"/>
                  <a:pt x="6" y="15"/>
                  <a:pt x="6" y="16"/>
                </a:cubicBezTo>
                <a:cubicBezTo>
                  <a:pt x="6" y="14"/>
                  <a:pt x="5" y="11"/>
                  <a:pt x="3" y="9"/>
                </a:cubicBezTo>
                <a:cubicBezTo>
                  <a:pt x="4" y="11"/>
                  <a:pt x="5" y="13"/>
                  <a:pt x="5" y="14"/>
                </a:cubicBezTo>
                <a:cubicBezTo>
                  <a:pt x="4" y="13"/>
                  <a:pt x="3" y="10"/>
                  <a:pt x="2" y="10"/>
                </a:cubicBezTo>
                <a:cubicBezTo>
                  <a:pt x="0" y="9"/>
                  <a:pt x="2" y="5"/>
                  <a:pt x="3" y="8"/>
                </a:cubicBezTo>
                <a:cubicBezTo>
                  <a:pt x="4" y="5"/>
                  <a:pt x="1" y="3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6" name="Freeform 11304" descr="© INSCALE GmbH, 05.05.2010&#10;http://www.presentationload.com/">
            <a:extLst>
              <a:ext uri="{FF2B5EF4-FFF2-40B4-BE49-F238E27FC236}">
                <a16:creationId xmlns:a16="http://schemas.microsoft.com/office/drawing/2014/main" id="{99375A58-629C-D14F-AB24-11D174CFEB28}"/>
              </a:ext>
            </a:extLst>
          </p:cNvPr>
          <p:cNvSpPr>
            <a:spLocks/>
          </p:cNvSpPr>
          <p:nvPr/>
        </p:nvSpPr>
        <p:spPr bwMode="auto">
          <a:xfrm>
            <a:off x="6250885" y="4415232"/>
            <a:ext cx="63662" cy="50434"/>
          </a:xfrm>
          <a:custGeom>
            <a:avLst/>
            <a:gdLst>
              <a:gd name="T0" fmla="*/ 49 w 32"/>
              <a:gd name="T1" fmla="*/ 2 h 26"/>
              <a:gd name="T2" fmla="*/ 49 w 32"/>
              <a:gd name="T3" fmla="*/ 38 h 26"/>
              <a:gd name="T4" fmla="*/ 9 w 32"/>
              <a:gd name="T5" fmla="*/ 38 h 26"/>
              <a:gd name="T6" fmla="*/ 9 w 32"/>
              <a:gd name="T7" fmla="*/ 37 h 26"/>
              <a:gd name="T8" fmla="*/ 5 w 32"/>
              <a:gd name="T9" fmla="*/ 38 h 26"/>
              <a:gd name="T10" fmla="*/ 2 w 32"/>
              <a:gd name="T11" fmla="*/ 29 h 26"/>
              <a:gd name="T12" fmla="*/ 3 w 32"/>
              <a:gd name="T13" fmla="*/ 2 h 26"/>
              <a:gd name="T14" fmla="*/ 17 w 32"/>
              <a:gd name="T15" fmla="*/ 2 h 26"/>
              <a:gd name="T16" fmla="*/ 20 w 32"/>
              <a:gd name="T17" fmla="*/ 2 h 26"/>
              <a:gd name="T18" fmla="*/ 49 w 32"/>
              <a:gd name="T19" fmla="*/ 2 h 26"/>
              <a:gd name="T20" fmla="*/ 49 w 32"/>
              <a:gd name="T21" fmla="*/ 2 h 26"/>
              <a:gd name="T22" fmla="*/ 49 w 32"/>
              <a:gd name="T23" fmla="*/ 2 h 2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26"/>
              <a:gd name="T38" fmla="*/ 32 w 32"/>
              <a:gd name="T39" fmla="*/ 26 h 2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26">
                <a:moveTo>
                  <a:pt x="32" y="1"/>
                </a:moveTo>
                <a:cubicBezTo>
                  <a:pt x="32" y="9"/>
                  <a:pt x="32" y="17"/>
                  <a:pt x="32" y="25"/>
                </a:cubicBezTo>
                <a:cubicBezTo>
                  <a:pt x="23" y="25"/>
                  <a:pt x="15" y="25"/>
                  <a:pt x="6" y="25"/>
                </a:cubicBezTo>
                <a:cubicBezTo>
                  <a:pt x="6" y="25"/>
                  <a:pt x="6" y="24"/>
                  <a:pt x="6" y="24"/>
                </a:cubicBezTo>
                <a:cubicBezTo>
                  <a:pt x="5" y="26"/>
                  <a:pt x="4" y="26"/>
                  <a:pt x="3" y="25"/>
                </a:cubicBezTo>
                <a:cubicBezTo>
                  <a:pt x="0" y="25"/>
                  <a:pt x="1" y="21"/>
                  <a:pt x="1" y="19"/>
                </a:cubicBezTo>
                <a:cubicBezTo>
                  <a:pt x="1" y="13"/>
                  <a:pt x="2" y="7"/>
                  <a:pt x="2" y="1"/>
                </a:cubicBezTo>
                <a:cubicBezTo>
                  <a:pt x="5" y="1"/>
                  <a:pt x="8" y="1"/>
                  <a:pt x="11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18" y="0"/>
                  <a:pt x="26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7" name="Freeform 11308" descr="© INSCALE GmbH, 05.05.2010&#10;http://www.presentationload.com/">
            <a:extLst>
              <a:ext uri="{FF2B5EF4-FFF2-40B4-BE49-F238E27FC236}">
                <a16:creationId xmlns:a16="http://schemas.microsoft.com/office/drawing/2014/main" id="{863578CF-6AEC-E54F-8ED4-D91C7B51C215}"/>
              </a:ext>
            </a:extLst>
          </p:cNvPr>
          <p:cNvSpPr>
            <a:spLocks/>
          </p:cNvSpPr>
          <p:nvPr/>
        </p:nvSpPr>
        <p:spPr bwMode="auto">
          <a:xfrm>
            <a:off x="6470453" y="4427840"/>
            <a:ext cx="14291" cy="13869"/>
          </a:xfrm>
          <a:custGeom>
            <a:avLst/>
            <a:gdLst>
              <a:gd name="T0" fmla="*/ 6 w 7"/>
              <a:gd name="T1" fmla="*/ 0 h 7"/>
              <a:gd name="T2" fmla="*/ 9 w 7"/>
              <a:gd name="T3" fmla="*/ 11 h 7"/>
              <a:gd name="T4" fmla="*/ 5 w 7"/>
              <a:gd name="T5" fmla="*/ 6 h 7"/>
              <a:gd name="T6" fmla="*/ 5 w 7"/>
              <a:gd name="T7" fmla="*/ 6 h 7"/>
              <a:gd name="T8" fmla="*/ 3 w 7"/>
              <a:gd name="T9" fmla="*/ 8 h 7"/>
              <a:gd name="T10" fmla="*/ 2 w 7"/>
              <a:gd name="T11" fmla="*/ 0 h 7"/>
              <a:gd name="T12" fmla="*/ 5 w 7"/>
              <a:gd name="T13" fmla="*/ 0 h 7"/>
              <a:gd name="T14" fmla="*/ 6 w 7"/>
              <a:gd name="T15" fmla="*/ 0 h 7"/>
              <a:gd name="T16" fmla="*/ 6 w 7"/>
              <a:gd name="T17" fmla="*/ 0 h 7"/>
              <a:gd name="T18" fmla="*/ 6 w 7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7"/>
              <a:gd name="T32" fmla="*/ 7 w 7"/>
              <a:gd name="T33" fmla="*/ 7 h 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7">
                <a:moveTo>
                  <a:pt x="4" y="0"/>
                </a:moveTo>
                <a:cubicBezTo>
                  <a:pt x="5" y="2"/>
                  <a:pt x="7" y="6"/>
                  <a:pt x="6" y="7"/>
                </a:cubicBezTo>
                <a:cubicBezTo>
                  <a:pt x="6" y="5"/>
                  <a:pt x="5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2" y="5"/>
                  <a:pt x="2" y="5"/>
                </a:cubicBezTo>
                <a:cubicBezTo>
                  <a:pt x="1" y="3"/>
                  <a:pt x="0" y="2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8" name="Freeform 11309" descr="© INSCALE GmbH, 05.05.2010&#10;http://www.presentationload.com/">
            <a:extLst>
              <a:ext uri="{FF2B5EF4-FFF2-40B4-BE49-F238E27FC236}">
                <a16:creationId xmlns:a16="http://schemas.microsoft.com/office/drawing/2014/main" id="{295D2F77-8DB4-7645-B6DB-1BACC1585069}"/>
              </a:ext>
            </a:extLst>
          </p:cNvPr>
          <p:cNvSpPr>
            <a:spLocks/>
          </p:cNvSpPr>
          <p:nvPr/>
        </p:nvSpPr>
        <p:spPr bwMode="auto">
          <a:xfrm>
            <a:off x="6480846" y="4427840"/>
            <a:ext cx="7796" cy="13869"/>
          </a:xfrm>
          <a:custGeom>
            <a:avLst/>
            <a:gdLst>
              <a:gd name="T0" fmla="*/ 2 w 4"/>
              <a:gd name="T1" fmla="*/ 0 h 7"/>
              <a:gd name="T2" fmla="*/ 6 w 4"/>
              <a:gd name="T3" fmla="*/ 11 h 7"/>
              <a:gd name="T4" fmla="*/ 3 w 4"/>
              <a:gd name="T5" fmla="*/ 6 h 7"/>
              <a:gd name="T6" fmla="*/ 3 w 4"/>
              <a:gd name="T7" fmla="*/ 6 h 7"/>
              <a:gd name="T8" fmla="*/ 0 w 4"/>
              <a:gd name="T9" fmla="*/ 0 h 7"/>
              <a:gd name="T10" fmla="*/ 2 w 4"/>
              <a:gd name="T11" fmla="*/ 0 h 7"/>
              <a:gd name="T12" fmla="*/ 2 w 4"/>
              <a:gd name="T13" fmla="*/ 0 h 7"/>
              <a:gd name="T14" fmla="*/ 2 w 4"/>
              <a:gd name="T15" fmla="*/ 0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"/>
              <a:gd name="T25" fmla="*/ 0 h 7"/>
              <a:gd name="T26" fmla="*/ 4 w 4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" h="7">
                <a:moveTo>
                  <a:pt x="1" y="0"/>
                </a:moveTo>
                <a:cubicBezTo>
                  <a:pt x="2" y="2"/>
                  <a:pt x="3" y="5"/>
                  <a:pt x="4" y="7"/>
                </a:cubicBezTo>
                <a:cubicBezTo>
                  <a:pt x="2" y="7"/>
                  <a:pt x="4" y="6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9" name="Freeform 11310" descr="© INSCALE GmbH, 05.05.2010&#10;http://www.presentationload.com/">
            <a:extLst>
              <a:ext uri="{FF2B5EF4-FFF2-40B4-BE49-F238E27FC236}">
                <a16:creationId xmlns:a16="http://schemas.microsoft.com/office/drawing/2014/main" id="{99ACDF41-E013-DE45-928C-5EFB7C551432}"/>
              </a:ext>
            </a:extLst>
          </p:cNvPr>
          <p:cNvSpPr>
            <a:spLocks/>
          </p:cNvSpPr>
          <p:nvPr/>
        </p:nvSpPr>
        <p:spPr bwMode="auto">
          <a:xfrm>
            <a:off x="6397696" y="4436666"/>
            <a:ext cx="98741" cy="40347"/>
          </a:xfrm>
          <a:custGeom>
            <a:avLst/>
            <a:gdLst>
              <a:gd name="T0" fmla="*/ 57 w 49"/>
              <a:gd name="T1" fmla="*/ 0 h 21"/>
              <a:gd name="T2" fmla="*/ 60 w 49"/>
              <a:gd name="T3" fmla="*/ 8 h 21"/>
              <a:gd name="T4" fmla="*/ 59 w 49"/>
              <a:gd name="T5" fmla="*/ 2 h 21"/>
              <a:gd name="T6" fmla="*/ 62 w 49"/>
              <a:gd name="T7" fmla="*/ 2 h 21"/>
              <a:gd name="T8" fmla="*/ 68 w 49"/>
              <a:gd name="T9" fmla="*/ 9 h 21"/>
              <a:gd name="T10" fmla="*/ 68 w 49"/>
              <a:gd name="T11" fmla="*/ 6 h 21"/>
              <a:gd name="T12" fmla="*/ 76 w 49"/>
              <a:gd name="T13" fmla="*/ 29 h 21"/>
              <a:gd name="T14" fmla="*/ 71 w 49"/>
              <a:gd name="T15" fmla="*/ 29 h 21"/>
              <a:gd name="T16" fmla="*/ 70 w 49"/>
              <a:gd name="T17" fmla="*/ 27 h 21"/>
              <a:gd name="T18" fmla="*/ 71 w 49"/>
              <a:gd name="T19" fmla="*/ 29 h 21"/>
              <a:gd name="T20" fmla="*/ 68 w 49"/>
              <a:gd name="T21" fmla="*/ 32 h 21"/>
              <a:gd name="T22" fmla="*/ 0 w 49"/>
              <a:gd name="T23" fmla="*/ 30 h 21"/>
              <a:gd name="T24" fmla="*/ 16 w 49"/>
              <a:gd name="T25" fmla="*/ 15 h 21"/>
              <a:gd name="T26" fmla="*/ 20 w 49"/>
              <a:gd name="T27" fmla="*/ 2 h 21"/>
              <a:gd name="T28" fmla="*/ 39 w 49"/>
              <a:gd name="T29" fmla="*/ 2 h 21"/>
              <a:gd name="T30" fmla="*/ 57 w 49"/>
              <a:gd name="T31" fmla="*/ 0 h 21"/>
              <a:gd name="T32" fmla="*/ 57 w 49"/>
              <a:gd name="T33" fmla="*/ 0 h 21"/>
              <a:gd name="T34" fmla="*/ 57 w 49"/>
              <a:gd name="T35" fmla="*/ 0 h 2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9"/>
              <a:gd name="T55" fmla="*/ 0 h 21"/>
              <a:gd name="T56" fmla="*/ 49 w 49"/>
              <a:gd name="T57" fmla="*/ 21 h 2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9" h="21">
                <a:moveTo>
                  <a:pt x="37" y="0"/>
                </a:moveTo>
                <a:cubicBezTo>
                  <a:pt x="38" y="1"/>
                  <a:pt x="38" y="3"/>
                  <a:pt x="39" y="5"/>
                </a:cubicBezTo>
                <a:cubicBezTo>
                  <a:pt x="39" y="3"/>
                  <a:pt x="38" y="2"/>
                  <a:pt x="38" y="1"/>
                </a:cubicBezTo>
                <a:cubicBezTo>
                  <a:pt x="39" y="1"/>
                  <a:pt x="39" y="1"/>
                  <a:pt x="40" y="1"/>
                </a:cubicBezTo>
                <a:cubicBezTo>
                  <a:pt x="41" y="1"/>
                  <a:pt x="43" y="5"/>
                  <a:pt x="44" y="6"/>
                </a:cubicBezTo>
                <a:cubicBezTo>
                  <a:pt x="45" y="5"/>
                  <a:pt x="44" y="5"/>
                  <a:pt x="44" y="4"/>
                </a:cubicBezTo>
                <a:cubicBezTo>
                  <a:pt x="46" y="4"/>
                  <a:pt x="49" y="18"/>
                  <a:pt x="49" y="19"/>
                </a:cubicBezTo>
                <a:cubicBezTo>
                  <a:pt x="48" y="19"/>
                  <a:pt x="47" y="19"/>
                  <a:pt x="46" y="19"/>
                </a:cubicBezTo>
                <a:cubicBezTo>
                  <a:pt x="46" y="19"/>
                  <a:pt x="46" y="18"/>
                  <a:pt x="45" y="18"/>
                </a:cubicBezTo>
                <a:cubicBezTo>
                  <a:pt x="45" y="18"/>
                  <a:pt x="45" y="19"/>
                  <a:pt x="46" y="19"/>
                </a:cubicBezTo>
                <a:cubicBezTo>
                  <a:pt x="46" y="20"/>
                  <a:pt x="45" y="21"/>
                  <a:pt x="44" y="21"/>
                </a:cubicBezTo>
                <a:cubicBezTo>
                  <a:pt x="29" y="20"/>
                  <a:pt x="15" y="20"/>
                  <a:pt x="0" y="20"/>
                </a:cubicBezTo>
                <a:cubicBezTo>
                  <a:pt x="3" y="17"/>
                  <a:pt x="6" y="14"/>
                  <a:pt x="10" y="10"/>
                </a:cubicBezTo>
                <a:cubicBezTo>
                  <a:pt x="13" y="7"/>
                  <a:pt x="13" y="6"/>
                  <a:pt x="13" y="1"/>
                </a:cubicBezTo>
                <a:cubicBezTo>
                  <a:pt x="17" y="1"/>
                  <a:pt x="21" y="1"/>
                  <a:pt x="25" y="1"/>
                </a:cubicBezTo>
                <a:cubicBezTo>
                  <a:pt x="27" y="1"/>
                  <a:pt x="36" y="2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0" name="Freeform 11311" descr="© INSCALE GmbH, 05.05.2010&#10;http://www.presentationload.com/">
            <a:extLst>
              <a:ext uri="{FF2B5EF4-FFF2-40B4-BE49-F238E27FC236}">
                <a16:creationId xmlns:a16="http://schemas.microsoft.com/office/drawing/2014/main" id="{4274B6B9-2E6F-7C4A-B9B8-FBB307F848C4}"/>
              </a:ext>
            </a:extLst>
          </p:cNvPr>
          <p:cNvSpPr>
            <a:spLocks/>
          </p:cNvSpPr>
          <p:nvPr/>
        </p:nvSpPr>
        <p:spPr bwMode="auto">
          <a:xfrm>
            <a:off x="6313248" y="4436667"/>
            <a:ext cx="87047" cy="70607"/>
          </a:xfrm>
          <a:custGeom>
            <a:avLst/>
            <a:gdLst>
              <a:gd name="T0" fmla="*/ 59 w 43"/>
              <a:gd name="T1" fmla="*/ 0 h 36"/>
              <a:gd name="T2" fmla="*/ 61 w 43"/>
              <a:gd name="T3" fmla="*/ 2 h 36"/>
              <a:gd name="T4" fmla="*/ 67 w 43"/>
              <a:gd name="T5" fmla="*/ 12 h 36"/>
              <a:gd name="T6" fmla="*/ 62 w 43"/>
              <a:gd name="T7" fmla="*/ 42 h 36"/>
              <a:gd name="T8" fmla="*/ 59 w 43"/>
              <a:gd name="T9" fmla="*/ 56 h 36"/>
              <a:gd name="T10" fmla="*/ 45 w 43"/>
              <a:gd name="T11" fmla="*/ 56 h 36"/>
              <a:gd name="T12" fmla="*/ 12 w 43"/>
              <a:gd name="T13" fmla="*/ 56 h 36"/>
              <a:gd name="T14" fmla="*/ 12 w 43"/>
              <a:gd name="T15" fmla="*/ 53 h 36"/>
              <a:gd name="T16" fmla="*/ 11 w 43"/>
              <a:gd name="T17" fmla="*/ 53 h 36"/>
              <a:gd name="T18" fmla="*/ 11 w 43"/>
              <a:gd name="T19" fmla="*/ 56 h 36"/>
              <a:gd name="T20" fmla="*/ 0 w 43"/>
              <a:gd name="T21" fmla="*/ 54 h 36"/>
              <a:gd name="T22" fmla="*/ 2 w 43"/>
              <a:gd name="T23" fmla="*/ 22 h 36"/>
              <a:gd name="T24" fmla="*/ 22 w 43"/>
              <a:gd name="T25" fmla="*/ 22 h 36"/>
              <a:gd name="T26" fmla="*/ 23 w 43"/>
              <a:gd name="T27" fmla="*/ 22 h 36"/>
              <a:gd name="T28" fmla="*/ 30 w 43"/>
              <a:gd name="T29" fmla="*/ 20 h 36"/>
              <a:gd name="T30" fmla="*/ 30 w 43"/>
              <a:gd name="T31" fmla="*/ 11 h 36"/>
              <a:gd name="T32" fmla="*/ 39 w 43"/>
              <a:gd name="T33" fmla="*/ 11 h 36"/>
              <a:gd name="T34" fmla="*/ 41 w 43"/>
              <a:gd name="T35" fmla="*/ 0 h 36"/>
              <a:gd name="T36" fmla="*/ 56 w 43"/>
              <a:gd name="T37" fmla="*/ 0 h 36"/>
              <a:gd name="T38" fmla="*/ 58 w 43"/>
              <a:gd name="T39" fmla="*/ 0 h 36"/>
              <a:gd name="T40" fmla="*/ 59 w 43"/>
              <a:gd name="T41" fmla="*/ 0 h 36"/>
              <a:gd name="T42" fmla="*/ 59 w 43"/>
              <a:gd name="T43" fmla="*/ 0 h 36"/>
              <a:gd name="T44" fmla="*/ 59 w 43"/>
              <a:gd name="T45" fmla="*/ 0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3"/>
              <a:gd name="T70" fmla="*/ 0 h 36"/>
              <a:gd name="T71" fmla="*/ 43 w 43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3" h="36">
                <a:moveTo>
                  <a:pt x="38" y="0"/>
                </a:moveTo>
                <a:cubicBezTo>
                  <a:pt x="39" y="1"/>
                  <a:pt x="39" y="1"/>
                  <a:pt x="39" y="1"/>
                </a:cubicBezTo>
                <a:cubicBezTo>
                  <a:pt x="41" y="2"/>
                  <a:pt x="43" y="6"/>
                  <a:pt x="43" y="8"/>
                </a:cubicBezTo>
                <a:cubicBezTo>
                  <a:pt x="42" y="14"/>
                  <a:pt x="42" y="21"/>
                  <a:pt x="40" y="27"/>
                </a:cubicBezTo>
                <a:cubicBezTo>
                  <a:pt x="40" y="28"/>
                  <a:pt x="39" y="36"/>
                  <a:pt x="38" y="36"/>
                </a:cubicBezTo>
                <a:cubicBezTo>
                  <a:pt x="35" y="36"/>
                  <a:pt x="32" y="36"/>
                  <a:pt x="29" y="36"/>
                </a:cubicBezTo>
                <a:cubicBezTo>
                  <a:pt x="22" y="36"/>
                  <a:pt x="15" y="36"/>
                  <a:pt x="8" y="36"/>
                </a:cubicBezTo>
                <a:cubicBezTo>
                  <a:pt x="8" y="35"/>
                  <a:pt x="8" y="35"/>
                  <a:pt x="8" y="34"/>
                </a:cubicBezTo>
                <a:cubicBezTo>
                  <a:pt x="8" y="34"/>
                  <a:pt x="7" y="34"/>
                  <a:pt x="7" y="34"/>
                </a:cubicBezTo>
                <a:cubicBezTo>
                  <a:pt x="7" y="35"/>
                  <a:pt x="7" y="35"/>
                  <a:pt x="7" y="36"/>
                </a:cubicBezTo>
                <a:cubicBezTo>
                  <a:pt x="5" y="36"/>
                  <a:pt x="3" y="35"/>
                  <a:pt x="0" y="35"/>
                </a:cubicBezTo>
                <a:cubicBezTo>
                  <a:pt x="1" y="28"/>
                  <a:pt x="1" y="21"/>
                  <a:pt x="1" y="14"/>
                </a:cubicBezTo>
                <a:cubicBezTo>
                  <a:pt x="3" y="14"/>
                  <a:pt x="13" y="16"/>
                  <a:pt x="14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7" y="14"/>
                  <a:pt x="19" y="15"/>
                  <a:pt x="19" y="13"/>
                </a:cubicBezTo>
                <a:cubicBezTo>
                  <a:pt x="19" y="12"/>
                  <a:pt x="18" y="7"/>
                  <a:pt x="19" y="7"/>
                </a:cubicBezTo>
                <a:cubicBezTo>
                  <a:pt x="21" y="7"/>
                  <a:pt x="25" y="8"/>
                  <a:pt x="25" y="7"/>
                </a:cubicBezTo>
                <a:cubicBezTo>
                  <a:pt x="25" y="5"/>
                  <a:pt x="24" y="0"/>
                  <a:pt x="26" y="0"/>
                </a:cubicBezTo>
                <a:cubicBezTo>
                  <a:pt x="29" y="0"/>
                  <a:pt x="32" y="0"/>
                  <a:pt x="36" y="0"/>
                </a:cubicBezTo>
                <a:cubicBezTo>
                  <a:pt x="36" y="0"/>
                  <a:pt x="36" y="0"/>
                  <a:pt x="37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1" name="Freeform 11312" descr="© INSCALE GmbH, 05.05.2010&#10;http://www.presentationload.com/">
            <a:extLst>
              <a:ext uri="{FF2B5EF4-FFF2-40B4-BE49-F238E27FC236}">
                <a16:creationId xmlns:a16="http://schemas.microsoft.com/office/drawing/2014/main" id="{983407D8-FA04-AD4B-91BF-6A03355533EE}"/>
              </a:ext>
            </a:extLst>
          </p:cNvPr>
          <p:cNvSpPr>
            <a:spLocks/>
          </p:cNvSpPr>
          <p:nvPr/>
        </p:nvSpPr>
        <p:spPr bwMode="auto">
          <a:xfrm>
            <a:off x="6246988" y="4463145"/>
            <a:ext cx="67559" cy="44129"/>
          </a:xfrm>
          <a:custGeom>
            <a:avLst/>
            <a:gdLst>
              <a:gd name="T0" fmla="*/ 52 w 34"/>
              <a:gd name="T1" fmla="*/ 0 h 22"/>
              <a:gd name="T2" fmla="*/ 52 w 34"/>
              <a:gd name="T3" fmla="*/ 19 h 22"/>
              <a:gd name="T4" fmla="*/ 50 w 34"/>
              <a:gd name="T5" fmla="*/ 29 h 22"/>
              <a:gd name="T6" fmla="*/ 46 w 34"/>
              <a:gd name="T7" fmla="*/ 35 h 22"/>
              <a:gd name="T8" fmla="*/ 5 w 34"/>
              <a:gd name="T9" fmla="*/ 35 h 22"/>
              <a:gd name="T10" fmla="*/ 6 w 34"/>
              <a:gd name="T11" fmla="*/ 24 h 22"/>
              <a:gd name="T12" fmla="*/ 2 w 34"/>
              <a:gd name="T13" fmla="*/ 18 h 22"/>
              <a:gd name="T14" fmla="*/ 9 w 34"/>
              <a:gd name="T15" fmla="*/ 11 h 22"/>
              <a:gd name="T16" fmla="*/ 11 w 34"/>
              <a:gd name="T17" fmla="*/ 6 h 22"/>
              <a:gd name="T18" fmla="*/ 14 w 34"/>
              <a:gd name="T19" fmla="*/ 3 h 22"/>
              <a:gd name="T20" fmla="*/ 12 w 34"/>
              <a:gd name="T21" fmla="*/ 3 h 22"/>
              <a:gd name="T22" fmla="*/ 12 w 34"/>
              <a:gd name="T23" fmla="*/ 0 h 22"/>
              <a:gd name="T24" fmla="*/ 52 w 34"/>
              <a:gd name="T25" fmla="*/ 0 h 22"/>
              <a:gd name="T26" fmla="*/ 52 w 34"/>
              <a:gd name="T27" fmla="*/ 0 h 22"/>
              <a:gd name="T28" fmla="*/ 52 w 34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22"/>
              <a:gd name="T47" fmla="*/ 34 w 34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22">
                <a:moveTo>
                  <a:pt x="34" y="0"/>
                </a:moveTo>
                <a:cubicBezTo>
                  <a:pt x="34" y="4"/>
                  <a:pt x="34" y="8"/>
                  <a:pt x="34" y="12"/>
                </a:cubicBezTo>
                <a:cubicBezTo>
                  <a:pt x="34" y="14"/>
                  <a:pt x="34" y="16"/>
                  <a:pt x="33" y="18"/>
                </a:cubicBezTo>
                <a:cubicBezTo>
                  <a:pt x="33" y="22"/>
                  <a:pt x="33" y="21"/>
                  <a:pt x="30" y="22"/>
                </a:cubicBezTo>
                <a:cubicBezTo>
                  <a:pt x="21" y="22"/>
                  <a:pt x="12" y="22"/>
                  <a:pt x="3" y="22"/>
                </a:cubicBezTo>
                <a:cubicBezTo>
                  <a:pt x="3" y="20"/>
                  <a:pt x="3" y="17"/>
                  <a:pt x="4" y="15"/>
                </a:cubicBezTo>
                <a:cubicBezTo>
                  <a:pt x="5" y="12"/>
                  <a:pt x="1" y="13"/>
                  <a:pt x="1" y="11"/>
                </a:cubicBezTo>
                <a:cubicBezTo>
                  <a:pt x="0" y="8"/>
                  <a:pt x="5" y="8"/>
                  <a:pt x="6" y="7"/>
                </a:cubicBezTo>
                <a:cubicBezTo>
                  <a:pt x="8" y="6"/>
                  <a:pt x="7" y="6"/>
                  <a:pt x="7" y="4"/>
                </a:cubicBezTo>
                <a:cubicBezTo>
                  <a:pt x="7" y="4"/>
                  <a:pt x="8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8" y="0"/>
                </a:cubicBezTo>
                <a:cubicBezTo>
                  <a:pt x="17" y="0"/>
                  <a:pt x="25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2" name="Freeform 11313" descr="© INSCALE GmbH, 05.05.2010&#10;http://www.presentationload.com/">
            <a:extLst>
              <a:ext uri="{FF2B5EF4-FFF2-40B4-BE49-F238E27FC236}">
                <a16:creationId xmlns:a16="http://schemas.microsoft.com/office/drawing/2014/main" id="{8B416F43-3992-5E4E-B2B5-8D274CD561BC}"/>
              </a:ext>
            </a:extLst>
          </p:cNvPr>
          <p:cNvSpPr>
            <a:spLocks/>
          </p:cNvSpPr>
          <p:nvPr/>
        </p:nvSpPr>
        <p:spPr bwMode="auto">
          <a:xfrm>
            <a:off x="6228799" y="4461883"/>
            <a:ext cx="33779" cy="18913"/>
          </a:xfrm>
          <a:custGeom>
            <a:avLst/>
            <a:gdLst>
              <a:gd name="T0" fmla="*/ 24 w 17"/>
              <a:gd name="T1" fmla="*/ 2 h 10"/>
              <a:gd name="T2" fmla="*/ 23 w 17"/>
              <a:gd name="T3" fmla="*/ 9 h 10"/>
              <a:gd name="T4" fmla="*/ 21 w 17"/>
              <a:gd name="T5" fmla="*/ 11 h 10"/>
              <a:gd name="T6" fmla="*/ 18 w 17"/>
              <a:gd name="T7" fmla="*/ 12 h 10"/>
              <a:gd name="T8" fmla="*/ 14 w 17"/>
              <a:gd name="T9" fmla="*/ 12 h 10"/>
              <a:gd name="T10" fmla="*/ 11 w 17"/>
              <a:gd name="T11" fmla="*/ 15 h 10"/>
              <a:gd name="T12" fmla="*/ 6 w 17"/>
              <a:gd name="T13" fmla="*/ 8 h 10"/>
              <a:gd name="T14" fmla="*/ 3 w 17"/>
              <a:gd name="T15" fmla="*/ 9 h 10"/>
              <a:gd name="T16" fmla="*/ 0 w 17"/>
              <a:gd name="T17" fmla="*/ 6 h 10"/>
              <a:gd name="T18" fmla="*/ 11 w 17"/>
              <a:gd name="T19" fmla="*/ 2 h 10"/>
              <a:gd name="T20" fmla="*/ 24 w 17"/>
              <a:gd name="T21" fmla="*/ 2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"/>
              <a:gd name="T34" fmla="*/ 0 h 10"/>
              <a:gd name="T35" fmla="*/ 17 w 17"/>
              <a:gd name="T36" fmla="*/ 10 h 1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" h="10">
                <a:moveTo>
                  <a:pt x="16" y="1"/>
                </a:moveTo>
                <a:cubicBezTo>
                  <a:pt x="17" y="3"/>
                  <a:pt x="16" y="5"/>
                  <a:pt x="15" y="6"/>
                </a:cubicBezTo>
                <a:cubicBezTo>
                  <a:pt x="15" y="7"/>
                  <a:pt x="14" y="6"/>
                  <a:pt x="14" y="7"/>
                </a:cubicBezTo>
                <a:cubicBezTo>
                  <a:pt x="13" y="7"/>
                  <a:pt x="12" y="8"/>
                  <a:pt x="12" y="8"/>
                </a:cubicBezTo>
                <a:cubicBezTo>
                  <a:pt x="11" y="8"/>
                  <a:pt x="8" y="6"/>
                  <a:pt x="9" y="8"/>
                </a:cubicBezTo>
                <a:cubicBezTo>
                  <a:pt x="9" y="9"/>
                  <a:pt x="5" y="8"/>
                  <a:pt x="7" y="10"/>
                </a:cubicBezTo>
                <a:cubicBezTo>
                  <a:pt x="4" y="10"/>
                  <a:pt x="6" y="6"/>
                  <a:pt x="4" y="5"/>
                </a:cubicBezTo>
                <a:cubicBezTo>
                  <a:pt x="4" y="7"/>
                  <a:pt x="3" y="7"/>
                  <a:pt x="2" y="6"/>
                </a:cubicBezTo>
                <a:cubicBezTo>
                  <a:pt x="2" y="7"/>
                  <a:pt x="0" y="3"/>
                  <a:pt x="0" y="4"/>
                </a:cubicBezTo>
                <a:cubicBezTo>
                  <a:pt x="0" y="0"/>
                  <a:pt x="5" y="1"/>
                  <a:pt x="7" y="1"/>
                </a:cubicBezTo>
                <a:cubicBezTo>
                  <a:pt x="10" y="1"/>
                  <a:pt x="13" y="2"/>
                  <a:pt x="1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3" name="Freeform 11314" descr="© INSCALE GmbH, 05.05.2010&#10;http://www.presentationload.com/">
            <a:extLst>
              <a:ext uri="{FF2B5EF4-FFF2-40B4-BE49-F238E27FC236}">
                <a16:creationId xmlns:a16="http://schemas.microsoft.com/office/drawing/2014/main" id="{2FF9FFCA-19DA-BD46-9E3E-7DC6030F3466}"/>
              </a:ext>
            </a:extLst>
          </p:cNvPr>
          <p:cNvSpPr>
            <a:spLocks/>
          </p:cNvSpPr>
          <p:nvPr/>
        </p:nvSpPr>
        <p:spPr bwMode="auto">
          <a:xfrm>
            <a:off x="6217106" y="4469448"/>
            <a:ext cx="24685" cy="35304"/>
          </a:xfrm>
          <a:custGeom>
            <a:avLst/>
            <a:gdLst>
              <a:gd name="T0" fmla="*/ 9 w 13"/>
              <a:gd name="T1" fmla="*/ 0 h 18"/>
              <a:gd name="T2" fmla="*/ 10 w 13"/>
              <a:gd name="T3" fmla="*/ 5 h 18"/>
              <a:gd name="T4" fmla="*/ 15 w 13"/>
              <a:gd name="T5" fmla="*/ 6 h 18"/>
              <a:gd name="T6" fmla="*/ 18 w 13"/>
              <a:gd name="T7" fmla="*/ 19 h 18"/>
              <a:gd name="T8" fmla="*/ 19 w 13"/>
              <a:gd name="T9" fmla="*/ 25 h 18"/>
              <a:gd name="T10" fmla="*/ 18 w 13"/>
              <a:gd name="T11" fmla="*/ 23 h 18"/>
              <a:gd name="T12" fmla="*/ 13 w 13"/>
              <a:gd name="T13" fmla="*/ 22 h 18"/>
              <a:gd name="T14" fmla="*/ 12 w 13"/>
              <a:gd name="T15" fmla="*/ 23 h 18"/>
              <a:gd name="T16" fmla="*/ 12 w 13"/>
              <a:gd name="T17" fmla="*/ 23 h 18"/>
              <a:gd name="T18" fmla="*/ 10 w 13"/>
              <a:gd name="T19" fmla="*/ 20 h 18"/>
              <a:gd name="T20" fmla="*/ 9 w 13"/>
              <a:gd name="T21" fmla="*/ 22 h 18"/>
              <a:gd name="T22" fmla="*/ 9 w 13"/>
              <a:gd name="T23" fmla="*/ 14 h 18"/>
              <a:gd name="T24" fmla="*/ 6 w 13"/>
              <a:gd name="T25" fmla="*/ 19 h 18"/>
              <a:gd name="T26" fmla="*/ 4 w 13"/>
              <a:gd name="T27" fmla="*/ 17 h 18"/>
              <a:gd name="T28" fmla="*/ 7 w 13"/>
              <a:gd name="T29" fmla="*/ 23 h 18"/>
              <a:gd name="T30" fmla="*/ 1 w 13"/>
              <a:gd name="T31" fmla="*/ 12 h 18"/>
              <a:gd name="T32" fmla="*/ 4 w 13"/>
              <a:gd name="T33" fmla="*/ 16 h 18"/>
              <a:gd name="T34" fmla="*/ 1 w 13"/>
              <a:gd name="T35" fmla="*/ 8 h 18"/>
              <a:gd name="T36" fmla="*/ 1 w 13"/>
              <a:gd name="T37" fmla="*/ 8 h 18"/>
              <a:gd name="T38" fmla="*/ 0 w 13"/>
              <a:gd name="T39" fmla="*/ 6 h 18"/>
              <a:gd name="T40" fmla="*/ 9 w 13"/>
              <a:gd name="T41" fmla="*/ 6 h 18"/>
              <a:gd name="T42" fmla="*/ 9 w 13"/>
              <a:gd name="T43" fmla="*/ 0 h 18"/>
              <a:gd name="T44" fmla="*/ 9 w 13"/>
              <a:gd name="T45" fmla="*/ 0 h 18"/>
              <a:gd name="T46" fmla="*/ 9 w 13"/>
              <a:gd name="T47" fmla="*/ 0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"/>
              <a:gd name="T73" fmla="*/ 0 h 18"/>
              <a:gd name="T74" fmla="*/ 13 w 13"/>
              <a:gd name="T75" fmla="*/ 18 h 1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" h="18">
                <a:moveTo>
                  <a:pt x="6" y="0"/>
                </a:moveTo>
                <a:cubicBezTo>
                  <a:pt x="7" y="1"/>
                  <a:pt x="7" y="2"/>
                  <a:pt x="7" y="3"/>
                </a:cubicBezTo>
                <a:cubicBezTo>
                  <a:pt x="8" y="4"/>
                  <a:pt x="9" y="3"/>
                  <a:pt x="10" y="4"/>
                </a:cubicBezTo>
                <a:cubicBezTo>
                  <a:pt x="12" y="5"/>
                  <a:pt x="12" y="10"/>
                  <a:pt x="12" y="12"/>
                </a:cubicBezTo>
                <a:cubicBezTo>
                  <a:pt x="13" y="13"/>
                  <a:pt x="13" y="16"/>
                  <a:pt x="13" y="16"/>
                </a:cubicBezTo>
                <a:cubicBezTo>
                  <a:pt x="12" y="18"/>
                  <a:pt x="11" y="16"/>
                  <a:pt x="12" y="15"/>
                </a:cubicBezTo>
                <a:cubicBezTo>
                  <a:pt x="12" y="12"/>
                  <a:pt x="9" y="18"/>
                  <a:pt x="9" y="14"/>
                </a:cubicBezTo>
                <a:cubicBezTo>
                  <a:pt x="9" y="14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5"/>
                  <a:pt x="7" y="14"/>
                  <a:pt x="7" y="13"/>
                </a:cubicBezTo>
                <a:cubicBezTo>
                  <a:pt x="7" y="13"/>
                  <a:pt x="7" y="14"/>
                  <a:pt x="6" y="14"/>
                </a:cubicBezTo>
                <a:cubicBezTo>
                  <a:pt x="5" y="13"/>
                  <a:pt x="3" y="10"/>
                  <a:pt x="6" y="9"/>
                </a:cubicBezTo>
                <a:cubicBezTo>
                  <a:pt x="3" y="9"/>
                  <a:pt x="4" y="11"/>
                  <a:pt x="4" y="12"/>
                </a:cubicBezTo>
                <a:cubicBezTo>
                  <a:pt x="4" y="12"/>
                  <a:pt x="4" y="11"/>
                  <a:pt x="3" y="11"/>
                </a:cubicBezTo>
                <a:cubicBezTo>
                  <a:pt x="3" y="12"/>
                  <a:pt x="5" y="13"/>
                  <a:pt x="5" y="15"/>
                </a:cubicBezTo>
                <a:cubicBezTo>
                  <a:pt x="4" y="13"/>
                  <a:pt x="1" y="10"/>
                  <a:pt x="1" y="8"/>
                </a:cubicBezTo>
                <a:cubicBezTo>
                  <a:pt x="2" y="9"/>
                  <a:pt x="2" y="10"/>
                  <a:pt x="3" y="10"/>
                </a:cubicBezTo>
                <a:cubicBezTo>
                  <a:pt x="2" y="8"/>
                  <a:pt x="2" y="6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5"/>
                  <a:pt x="0" y="4"/>
                </a:cubicBezTo>
                <a:cubicBezTo>
                  <a:pt x="2" y="4"/>
                  <a:pt x="4" y="4"/>
                  <a:pt x="6" y="4"/>
                </a:cubicBezTo>
                <a:cubicBezTo>
                  <a:pt x="7" y="4"/>
                  <a:pt x="6" y="2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4" name="Freeform 11315" descr="© INSCALE GmbH, 05.05.2010&#10;http://www.presentationload.com/">
            <a:extLst>
              <a:ext uri="{FF2B5EF4-FFF2-40B4-BE49-F238E27FC236}">
                <a16:creationId xmlns:a16="http://schemas.microsoft.com/office/drawing/2014/main" id="{8EB7322B-23CC-3A4A-8A99-704DDB6B3F2C}"/>
              </a:ext>
            </a:extLst>
          </p:cNvPr>
          <p:cNvSpPr>
            <a:spLocks/>
          </p:cNvSpPr>
          <p:nvPr/>
        </p:nvSpPr>
        <p:spPr bwMode="auto">
          <a:xfrm>
            <a:off x="6397697" y="4473231"/>
            <a:ext cx="106535" cy="103389"/>
          </a:xfrm>
          <a:custGeom>
            <a:avLst/>
            <a:gdLst>
              <a:gd name="T0" fmla="*/ 0 w 53"/>
              <a:gd name="T1" fmla="*/ 2 h 53"/>
              <a:gd name="T2" fmla="*/ 68 w 53"/>
              <a:gd name="T3" fmla="*/ 3 h 53"/>
              <a:gd name="T4" fmla="*/ 71 w 53"/>
              <a:gd name="T5" fmla="*/ 2 h 53"/>
              <a:gd name="T6" fmla="*/ 73 w 53"/>
              <a:gd name="T7" fmla="*/ 5 h 53"/>
              <a:gd name="T8" fmla="*/ 76 w 53"/>
              <a:gd name="T9" fmla="*/ 5 h 53"/>
              <a:gd name="T10" fmla="*/ 80 w 53"/>
              <a:gd name="T11" fmla="*/ 25 h 53"/>
              <a:gd name="T12" fmla="*/ 79 w 53"/>
              <a:gd name="T13" fmla="*/ 15 h 53"/>
              <a:gd name="T14" fmla="*/ 79 w 53"/>
              <a:gd name="T15" fmla="*/ 34 h 53"/>
              <a:gd name="T16" fmla="*/ 79 w 53"/>
              <a:gd name="T17" fmla="*/ 53 h 53"/>
              <a:gd name="T18" fmla="*/ 80 w 53"/>
              <a:gd name="T19" fmla="*/ 53 h 53"/>
              <a:gd name="T20" fmla="*/ 76 w 53"/>
              <a:gd name="T21" fmla="*/ 80 h 53"/>
              <a:gd name="T22" fmla="*/ 74 w 53"/>
              <a:gd name="T23" fmla="*/ 80 h 53"/>
              <a:gd name="T24" fmla="*/ 74 w 53"/>
              <a:gd name="T25" fmla="*/ 80 h 53"/>
              <a:gd name="T26" fmla="*/ 65 w 53"/>
              <a:gd name="T27" fmla="*/ 80 h 53"/>
              <a:gd name="T28" fmla="*/ 0 w 53"/>
              <a:gd name="T29" fmla="*/ 77 h 53"/>
              <a:gd name="T30" fmla="*/ 0 w 53"/>
              <a:gd name="T31" fmla="*/ 2 h 53"/>
              <a:gd name="T32" fmla="*/ 0 w 53"/>
              <a:gd name="T33" fmla="*/ 2 h 53"/>
              <a:gd name="T34" fmla="*/ 0 w 53"/>
              <a:gd name="T35" fmla="*/ 2 h 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3"/>
              <a:gd name="T55" fmla="*/ 0 h 53"/>
              <a:gd name="T56" fmla="*/ 53 w 53"/>
              <a:gd name="T57" fmla="*/ 53 h 5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3" h="53">
                <a:moveTo>
                  <a:pt x="0" y="1"/>
                </a:moveTo>
                <a:cubicBezTo>
                  <a:pt x="15" y="1"/>
                  <a:pt x="29" y="1"/>
                  <a:pt x="44" y="2"/>
                </a:cubicBezTo>
                <a:cubicBezTo>
                  <a:pt x="46" y="2"/>
                  <a:pt x="44" y="0"/>
                  <a:pt x="46" y="1"/>
                </a:cubicBezTo>
                <a:cubicBezTo>
                  <a:pt x="47" y="1"/>
                  <a:pt x="47" y="2"/>
                  <a:pt x="47" y="3"/>
                </a:cubicBezTo>
                <a:cubicBezTo>
                  <a:pt x="47" y="2"/>
                  <a:pt x="48" y="3"/>
                  <a:pt x="49" y="3"/>
                </a:cubicBezTo>
                <a:cubicBezTo>
                  <a:pt x="51" y="3"/>
                  <a:pt x="53" y="15"/>
                  <a:pt x="52" y="16"/>
                </a:cubicBezTo>
                <a:cubicBezTo>
                  <a:pt x="52" y="14"/>
                  <a:pt x="51" y="12"/>
                  <a:pt x="51" y="10"/>
                </a:cubicBezTo>
                <a:cubicBezTo>
                  <a:pt x="50" y="14"/>
                  <a:pt x="51" y="18"/>
                  <a:pt x="51" y="22"/>
                </a:cubicBezTo>
                <a:cubicBezTo>
                  <a:pt x="51" y="26"/>
                  <a:pt x="50" y="31"/>
                  <a:pt x="51" y="34"/>
                </a:cubicBezTo>
                <a:cubicBezTo>
                  <a:pt x="51" y="34"/>
                  <a:pt x="51" y="34"/>
                  <a:pt x="52" y="34"/>
                </a:cubicBezTo>
                <a:cubicBezTo>
                  <a:pt x="51" y="38"/>
                  <a:pt x="51" y="51"/>
                  <a:pt x="49" y="52"/>
                </a:cubicBezTo>
                <a:cubicBezTo>
                  <a:pt x="49" y="52"/>
                  <a:pt x="49" y="52"/>
                  <a:pt x="48" y="52"/>
                </a:cubicBezTo>
                <a:cubicBezTo>
                  <a:pt x="48" y="52"/>
                  <a:pt x="48" y="52"/>
                  <a:pt x="48" y="52"/>
                </a:cubicBezTo>
                <a:cubicBezTo>
                  <a:pt x="47" y="51"/>
                  <a:pt x="43" y="52"/>
                  <a:pt x="42" y="52"/>
                </a:cubicBezTo>
                <a:cubicBezTo>
                  <a:pt x="37" y="49"/>
                  <a:pt x="0" y="53"/>
                  <a:pt x="0" y="50"/>
                </a:cubicBezTo>
                <a:cubicBezTo>
                  <a:pt x="0" y="34"/>
                  <a:pt x="0" y="18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5" name="Freeform 11316" descr="© INSCALE GmbH, 05.05.2010&#10;http://www.presentationload.com/">
            <a:extLst>
              <a:ext uri="{FF2B5EF4-FFF2-40B4-BE49-F238E27FC236}">
                <a16:creationId xmlns:a16="http://schemas.microsoft.com/office/drawing/2014/main" id="{490A4704-342A-8E44-B084-DE13F1DCAB5A}"/>
              </a:ext>
            </a:extLst>
          </p:cNvPr>
          <p:cNvSpPr>
            <a:spLocks/>
          </p:cNvSpPr>
          <p:nvPr/>
        </p:nvSpPr>
        <p:spPr bwMode="auto">
          <a:xfrm>
            <a:off x="6489940" y="4473232"/>
            <a:ext cx="7796" cy="3782"/>
          </a:xfrm>
          <a:custGeom>
            <a:avLst/>
            <a:gdLst>
              <a:gd name="T0" fmla="*/ 0 w 4"/>
              <a:gd name="T1" fmla="*/ 0 h 2"/>
              <a:gd name="T2" fmla="*/ 5 w 4"/>
              <a:gd name="T3" fmla="*/ 0 h 2"/>
              <a:gd name="T4" fmla="*/ 6 w 4"/>
              <a:gd name="T5" fmla="*/ 3 h 2"/>
              <a:gd name="T6" fmla="*/ 2 w 4"/>
              <a:gd name="T7" fmla="*/ 0 h 2"/>
              <a:gd name="T8" fmla="*/ 3 w 4"/>
              <a:gd name="T9" fmla="*/ 3 h 2"/>
              <a:gd name="T10" fmla="*/ 0 w 4"/>
              <a:gd name="T11" fmla="*/ 0 h 2"/>
              <a:gd name="T12" fmla="*/ 0 w 4"/>
              <a:gd name="T13" fmla="*/ 0 h 2"/>
              <a:gd name="T14" fmla="*/ 0 w 4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"/>
              <a:gd name="T25" fmla="*/ 0 h 2"/>
              <a:gd name="T26" fmla="*/ 4 w 4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" h="2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3" y="1"/>
                  <a:pt x="4" y="1"/>
                  <a:pt x="4" y="2"/>
                </a:cubicBezTo>
                <a:cubicBezTo>
                  <a:pt x="2" y="2"/>
                  <a:pt x="2" y="1"/>
                  <a:pt x="1" y="0"/>
                </a:cubicBezTo>
                <a:cubicBezTo>
                  <a:pt x="2" y="1"/>
                  <a:pt x="2" y="1"/>
                  <a:pt x="2" y="2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6" name="Freeform 11317" descr="© INSCALE GmbH, 05.05.2010&#10;http://www.presentationload.com/">
            <a:extLst>
              <a:ext uri="{FF2B5EF4-FFF2-40B4-BE49-F238E27FC236}">
                <a16:creationId xmlns:a16="http://schemas.microsoft.com/office/drawing/2014/main" id="{1935A089-2AC8-2545-8B58-5955397F1230}"/>
              </a:ext>
            </a:extLst>
          </p:cNvPr>
          <p:cNvSpPr>
            <a:spLocks/>
          </p:cNvSpPr>
          <p:nvPr/>
        </p:nvSpPr>
        <p:spPr bwMode="auto">
          <a:xfrm>
            <a:off x="6313248" y="4475753"/>
            <a:ext cx="87047" cy="110954"/>
          </a:xfrm>
          <a:custGeom>
            <a:avLst/>
            <a:gdLst>
              <a:gd name="T0" fmla="*/ 0 w 43"/>
              <a:gd name="T1" fmla="*/ 23 h 57"/>
              <a:gd name="T2" fmla="*/ 11 w 43"/>
              <a:gd name="T3" fmla="*/ 25 h 57"/>
              <a:gd name="T4" fmla="*/ 11 w 43"/>
              <a:gd name="T5" fmla="*/ 22 h 57"/>
              <a:gd name="T6" fmla="*/ 12 w 43"/>
              <a:gd name="T7" fmla="*/ 22 h 57"/>
              <a:gd name="T8" fmla="*/ 12 w 43"/>
              <a:gd name="T9" fmla="*/ 25 h 57"/>
              <a:gd name="T10" fmla="*/ 53 w 43"/>
              <a:gd name="T11" fmla="*/ 25 h 57"/>
              <a:gd name="T12" fmla="*/ 61 w 43"/>
              <a:gd name="T13" fmla="*/ 20 h 57"/>
              <a:gd name="T14" fmla="*/ 65 w 43"/>
              <a:gd name="T15" fmla="*/ 0 h 57"/>
              <a:gd name="T16" fmla="*/ 65 w 43"/>
              <a:gd name="T17" fmla="*/ 69 h 57"/>
              <a:gd name="T18" fmla="*/ 64 w 43"/>
              <a:gd name="T19" fmla="*/ 86 h 57"/>
              <a:gd name="T20" fmla="*/ 30 w 43"/>
              <a:gd name="T21" fmla="*/ 88 h 57"/>
              <a:gd name="T22" fmla="*/ 28 w 43"/>
              <a:gd name="T23" fmla="*/ 56 h 57"/>
              <a:gd name="T24" fmla="*/ 2 w 43"/>
              <a:gd name="T25" fmla="*/ 56 h 57"/>
              <a:gd name="T26" fmla="*/ 0 w 43"/>
              <a:gd name="T27" fmla="*/ 23 h 57"/>
              <a:gd name="T28" fmla="*/ 0 w 43"/>
              <a:gd name="T29" fmla="*/ 23 h 57"/>
              <a:gd name="T30" fmla="*/ 0 w 43"/>
              <a:gd name="T31" fmla="*/ 23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3"/>
              <a:gd name="T49" fmla="*/ 0 h 57"/>
              <a:gd name="T50" fmla="*/ 43 w 43"/>
              <a:gd name="T51" fmla="*/ 57 h 5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3" h="57">
                <a:moveTo>
                  <a:pt x="0" y="15"/>
                </a:moveTo>
                <a:cubicBezTo>
                  <a:pt x="3" y="15"/>
                  <a:pt x="5" y="16"/>
                  <a:pt x="7" y="16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8" y="14"/>
                  <a:pt x="8" y="14"/>
                </a:cubicBezTo>
                <a:cubicBezTo>
                  <a:pt x="8" y="15"/>
                  <a:pt x="8" y="15"/>
                  <a:pt x="8" y="16"/>
                </a:cubicBezTo>
                <a:cubicBezTo>
                  <a:pt x="17" y="16"/>
                  <a:pt x="25" y="16"/>
                  <a:pt x="34" y="16"/>
                </a:cubicBezTo>
                <a:cubicBezTo>
                  <a:pt x="37" y="16"/>
                  <a:pt x="38" y="16"/>
                  <a:pt x="39" y="13"/>
                </a:cubicBezTo>
                <a:cubicBezTo>
                  <a:pt x="40" y="9"/>
                  <a:pt x="41" y="5"/>
                  <a:pt x="42" y="0"/>
                </a:cubicBezTo>
                <a:cubicBezTo>
                  <a:pt x="42" y="15"/>
                  <a:pt x="42" y="30"/>
                  <a:pt x="42" y="45"/>
                </a:cubicBezTo>
                <a:cubicBezTo>
                  <a:pt x="42" y="48"/>
                  <a:pt x="43" y="56"/>
                  <a:pt x="41" y="56"/>
                </a:cubicBezTo>
                <a:cubicBezTo>
                  <a:pt x="34" y="56"/>
                  <a:pt x="26" y="57"/>
                  <a:pt x="19" y="57"/>
                </a:cubicBezTo>
                <a:cubicBezTo>
                  <a:pt x="18" y="50"/>
                  <a:pt x="18" y="43"/>
                  <a:pt x="18" y="36"/>
                </a:cubicBezTo>
                <a:cubicBezTo>
                  <a:pt x="17" y="36"/>
                  <a:pt x="1" y="36"/>
                  <a:pt x="1" y="36"/>
                </a:cubicBezTo>
                <a:cubicBezTo>
                  <a:pt x="0" y="29"/>
                  <a:pt x="0" y="2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7" name="Freeform 11318" descr="© INSCALE GmbH, 05.05.2010&#10;http://www.presentationload.com/">
            <a:extLst>
              <a:ext uri="{FF2B5EF4-FFF2-40B4-BE49-F238E27FC236}">
                <a16:creationId xmlns:a16="http://schemas.microsoft.com/office/drawing/2014/main" id="{4EF3CEBD-40B7-E647-8B2A-7E8507714A29}"/>
              </a:ext>
            </a:extLst>
          </p:cNvPr>
          <p:cNvSpPr>
            <a:spLocks/>
          </p:cNvSpPr>
          <p:nvPr/>
        </p:nvSpPr>
        <p:spPr bwMode="auto">
          <a:xfrm>
            <a:off x="6214508" y="4477013"/>
            <a:ext cx="3898" cy="8826"/>
          </a:xfrm>
          <a:custGeom>
            <a:avLst/>
            <a:gdLst>
              <a:gd name="T0" fmla="*/ 0 w 2"/>
              <a:gd name="T1" fmla="*/ 0 h 4"/>
              <a:gd name="T2" fmla="*/ 3 w 2"/>
              <a:gd name="T3" fmla="*/ 7 h 4"/>
              <a:gd name="T4" fmla="*/ 0 w 2"/>
              <a:gd name="T5" fmla="*/ 0 h 4"/>
              <a:gd name="T6" fmla="*/ 0 w 2"/>
              <a:gd name="T7" fmla="*/ 0 h 4"/>
              <a:gd name="T8" fmla="*/ 0 w 2"/>
              <a:gd name="T9" fmla="*/ 0 h 4"/>
              <a:gd name="T10" fmla="*/ 0 w 2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4"/>
              <a:gd name="T20" fmla="*/ 2 w 2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4">
                <a:moveTo>
                  <a:pt x="0" y="0"/>
                </a:moveTo>
                <a:cubicBezTo>
                  <a:pt x="1" y="1"/>
                  <a:pt x="2" y="3"/>
                  <a:pt x="2" y="4"/>
                </a:cubicBezTo>
                <a:cubicBezTo>
                  <a:pt x="1" y="3"/>
                  <a:pt x="0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8" name="Freeform 11323" descr="© INSCALE GmbH, 05.05.2010&#10;http://www.presentationload.com/">
            <a:extLst>
              <a:ext uri="{FF2B5EF4-FFF2-40B4-BE49-F238E27FC236}">
                <a16:creationId xmlns:a16="http://schemas.microsoft.com/office/drawing/2014/main" id="{4D419FEF-C8CF-9C43-8B3A-359AA33C53A2}"/>
              </a:ext>
            </a:extLst>
          </p:cNvPr>
          <p:cNvSpPr>
            <a:spLocks/>
          </p:cNvSpPr>
          <p:nvPr/>
        </p:nvSpPr>
        <p:spPr bwMode="auto">
          <a:xfrm>
            <a:off x="6252185" y="4500969"/>
            <a:ext cx="0" cy="1261"/>
          </a:xfrm>
          <a:custGeom>
            <a:avLst/>
            <a:gdLst>
              <a:gd name="T0" fmla="*/ 0 h 1"/>
              <a:gd name="T1" fmla="*/ 0 h 1"/>
              <a:gd name="T2" fmla="*/ 0 h 1"/>
              <a:gd name="T3" fmla="*/ 0 h 1"/>
              <a:gd name="T4" fmla="*/ 0 h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h 1"/>
              <a:gd name="T11" fmla="*/ 1 h 1"/>
            </a:gdLst>
            <a:ahLst/>
            <a:cxnLst>
              <a:cxn ang="T5">
                <a:pos x="0" y="T0"/>
              </a:cxn>
              <a:cxn ang="T6">
                <a:pos x="0" y="T1"/>
              </a:cxn>
              <a:cxn ang="T7">
                <a:pos x="0" y="T2"/>
              </a:cxn>
              <a:cxn ang="T8">
                <a:pos x="0" y="T3"/>
              </a:cxn>
              <a:cxn ang="T9">
                <a:pos x="0" y="T4"/>
              </a:cxn>
            </a:cxnLst>
            <a:rect l="0" t="T10" r="0" b="T11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9" name="Freeform 11334" descr="© INSCALE GmbH, 05.05.2010&#10;http://www.presentationload.com/">
            <a:extLst>
              <a:ext uri="{FF2B5EF4-FFF2-40B4-BE49-F238E27FC236}">
                <a16:creationId xmlns:a16="http://schemas.microsoft.com/office/drawing/2014/main" id="{A3DA892B-7DE0-394F-B108-158C650FCDF1}"/>
              </a:ext>
            </a:extLst>
          </p:cNvPr>
          <p:cNvSpPr>
            <a:spLocks/>
          </p:cNvSpPr>
          <p:nvPr/>
        </p:nvSpPr>
        <p:spPr bwMode="auto">
          <a:xfrm>
            <a:off x="6248287" y="4504752"/>
            <a:ext cx="66260" cy="71868"/>
          </a:xfrm>
          <a:custGeom>
            <a:avLst/>
            <a:gdLst>
              <a:gd name="T0" fmla="*/ 3 w 33"/>
              <a:gd name="T1" fmla="*/ 2 h 37"/>
              <a:gd name="T2" fmla="*/ 49 w 33"/>
              <a:gd name="T3" fmla="*/ 0 h 37"/>
              <a:gd name="T4" fmla="*/ 51 w 33"/>
              <a:gd name="T5" fmla="*/ 35 h 37"/>
              <a:gd name="T6" fmla="*/ 51 w 33"/>
              <a:gd name="T7" fmla="*/ 39 h 37"/>
              <a:gd name="T8" fmla="*/ 46 w 33"/>
              <a:gd name="T9" fmla="*/ 43 h 37"/>
              <a:gd name="T10" fmla="*/ 42 w 33"/>
              <a:gd name="T11" fmla="*/ 46 h 37"/>
              <a:gd name="T12" fmla="*/ 42 w 33"/>
              <a:gd name="T13" fmla="*/ 57 h 37"/>
              <a:gd name="T14" fmla="*/ 31 w 33"/>
              <a:gd name="T15" fmla="*/ 57 h 37"/>
              <a:gd name="T16" fmla="*/ 26 w 33"/>
              <a:gd name="T17" fmla="*/ 57 h 37"/>
              <a:gd name="T18" fmla="*/ 23 w 33"/>
              <a:gd name="T19" fmla="*/ 55 h 37"/>
              <a:gd name="T20" fmla="*/ 23 w 33"/>
              <a:gd name="T21" fmla="*/ 51 h 37"/>
              <a:gd name="T22" fmla="*/ 25 w 33"/>
              <a:gd name="T23" fmla="*/ 48 h 37"/>
              <a:gd name="T24" fmla="*/ 23 w 33"/>
              <a:gd name="T25" fmla="*/ 40 h 37"/>
              <a:gd name="T26" fmla="*/ 22 w 33"/>
              <a:gd name="T27" fmla="*/ 40 h 37"/>
              <a:gd name="T28" fmla="*/ 22 w 33"/>
              <a:gd name="T29" fmla="*/ 40 h 37"/>
              <a:gd name="T30" fmla="*/ 20 w 33"/>
              <a:gd name="T31" fmla="*/ 35 h 37"/>
              <a:gd name="T32" fmla="*/ 20 w 33"/>
              <a:gd name="T33" fmla="*/ 40 h 37"/>
              <a:gd name="T34" fmla="*/ 17 w 33"/>
              <a:gd name="T35" fmla="*/ 39 h 37"/>
              <a:gd name="T36" fmla="*/ 17 w 33"/>
              <a:gd name="T37" fmla="*/ 40 h 37"/>
              <a:gd name="T38" fmla="*/ 15 w 33"/>
              <a:gd name="T39" fmla="*/ 37 h 37"/>
              <a:gd name="T40" fmla="*/ 14 w 33"/>
              <a:gd name="T41" fmla="*/ 37 h 37"/>
              <a:gd name="T42" fmla="*/ 11 w 33"/>
              <a:gd name="T43" fmla="*/ 35 h 37"/>
              <a:gd name="T44" fmla="*/ 9 w 33"/>
              <a:gd name="T45" fmla="*/ 35 h 37"/>
              <a:gd name="T46" fmla="*/ 9 w 33"/>
              <a:gd name="T47" fmla="*/ 35 h 37"/>
              <a:gd name="T48" fmla="*/ 8 w 33"/>
              <a:gd name="T49" fmla="*/ 35 h 37"/>
              <a:gd name="T50" fmla="*/ 8 w 33"/>
              <a:gd name="T51" fmla="*/ 34 h 37"/>
              <a:gd name="T52" fmla="*/ 9 w 33"/>
              <a:gd name="T53" fmla="*/ 35 h 37"/>
              <a:gd name="T54" fmla="*/ 9 w 33"/>
              <a:gd name="T55" fmla="*/ 32 h 37"/>
              <a:gd name="T56" fmla="*/ 11 w 33"/>
              <a:gd name="T57" fmla="*/ 32 h 37"/>
              <a:gd name="T58" fmla="*/ 12 w 33"/>
              <a:gd name="T59" fmla="*/ 31 h 37"/>
              <a:gd name="T60" fmla="*/ 15 w 33"/>
              <a:gd name="T61" fmla="*/ 29 h 37"/>
              <a:gd name="T62" fmla="*/ 19 w 33"/>
              <a:gd name="T63" fmla="*/ 25 h 37"/>
              <a:gd name="T64" fmla="*/ 20 w 33"/>
              <a:gd name="T65" fmla="*/ 17 h 37"/>
              <a:gd name="T66" fmla="*/ 26 w 33"/>
              <a:gd name="T67" fmla="*/ 11 h 37"/>
              <a:gd name="T68" fmla="*/ 29 w 33"/>
              <a:gd name="T69" fmla="*/ 9 h 37"/>
              <a:gd name="T70" fmla="*/ 28 w 33"/>
              <a:gd name="T71" fmla="*/ 9 h 37"/>
              <a:gd name="T72" fmla="*/ 20 w 33"/>
              <a:gd name="T73" fmla="*/ 14 h 37"/>
              <a:gd name="T74" fmla="*/ 17 w 33"/>
              <a:gd name="T75" fmla="*/ 17 h 37"/>
              <a:gd name="T76" fmla="*/ 14 w 33"/>
              <a:gd name="T77" fmla="*/ 29 h 37"/>
              <a:gd name="T78" fmla="*/ 11 w 33"/>
              <a:gd name="T79" fmla="*/ 31 h 37"/>
              <a:gd name="T80" fmla="*/ 9 w 33"/>
              <a:gd name="T81" fmla="*/ 29 h 37"/>
              <a:gd name="T82" fmla="*/ 9 w 33"/>
              <a:gd name="T83" fmla="*/ 28 h 37"/>
              <a:gd name="T84" fmla="*/ 8 w 33"/>
              <a:gd name="T85" fmla="*/ 29 h 37"/>
              <a:gd name="T86" fmla="*/ 6 w 33"/>
              <a:gd name="T87" fmla="*/ 31 h 37"/>
              <a:gd name="T88" fmla="*/ 5 w 33"/>
              <a:gd name="T89" fmla="*/ 31 h 37"/>
              <a:gd name="T90" fmla="*/ 3 w 33"/>
              <a:gd name="T91" fmla="*/ 28 h 37"/>
              <a:gd name="T92" fmla="*/ 3 w 33"/>
              <a:gd name="T93" fmla="*/ 25 h 37"/>
              <a:gd name="T94" fmla="*/ 2 w 33"/>
              <a:gd name="T95" fmla="*/ 14 h 37"/>
              <a:gd name="T96" fmla="*/ 3 w 33"/>
              <a:gd name="T97" fmla="*/ 2 h 37"/>
              <a:gd name="T98" fmla="*/ 3 w 33"/>
              <a:gd name="T99" fmla="*/ 2 h 37"/>
              <a:gd name="T100" fmla="*/ 3 w 33"/>
              <a:gd name="T101" fmla="*/ 2 h 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"/>
              <a:gd name="T154" fmla="*/ 0 h 37"/>
              <a:gd name="T155" fmla="*/ 33 w 33"/>
              <a:gd name="T156" fmla="*/ 37 h 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" h="37">
                <a:moveTo>
                  <a:pt x="2" y="1"/>
                </a:moveTo>
                <a:cubicBezTo>
                  <a:pt x="12" y="0"/>
                  <a:pt x="22" y="1"/>
                  <a:pt x="32" y="0"/>
                </a:cubicBezTo>
                <a:cubicBezTo>
                  <a:pt x="32" y="8"/>
                  <a:pt x="33" y="15"/>
                  <a:pt x="33" y="23"/>
                </a:cubicBezTo>
                <a:cubicBezTo>
                  <a:pt x="33" y="24"/>
                  <a:pt x="33" y="24"/>
                  <a:pt x="33" y="25"/>
                </a:cubicBezTo>
                <a:cubicBezTo>
                  <a:pt x="33" y="28"/>
                  <a:pt x="33" y="28"/>
                  <a:pt x="30" y="28"/>
                </a:cubicBezTo>
                <a:cubicBezTo>
                  <a:pt x="27" y="28"/>
                  <a:pt x="27" y="28"/>
                  <a:pt x="27" y="30"/>
                </a:cubicBezTo>
                <a:cubicBezTo>
                  <a:pt x="27" y="33"/>
                  <a:pt x="27" y="35"/>
                  <a:pt x="27" y="37"/>
                </a:cubicBezTo>
                <a:cubicBezTo>
                  <a:pt x="25" y="37"/>
                  <a:pt x="22" y="37"/>
                  <a:pt x="20" y="37"/>
                </a:cubicBezTo>
                <a:cubicBezTo>
                  <a:pt x="19" y="37"/>
                  <a:pt x="18" y="37"/>
                  <a:pt x="17" y="37"/>
                </a:cubicBezTo>
                <a:cubicBezTo>
                  <a:pt x="17" y="37"/>
                  <a:pt x="17" y="35"/>
                  <a:pt x="15" y="36"/>
                </a:cubicBezTo>
                <a:cubicBezTo>
                  <a:pt x="15" y="35"/>
                  <a:pt x="14" y="34"/>
                  <a:pt x="15" y="33"/>
                </a:cubicBezTo>
                <a:cubicBezTo>
                  <a:pt x="16" y="36"/>
                  <a:pt x="16" y="32"/>
                  <a:pt x="16" y="31"/>
                </a:cubicBezTo>
                <a:cubicBezTo>
                  <a:pt x="15" y="29"/>
                  <a:pt x="15" y="27"/>
                  <a:pt x="15" y="26"/>
                </a:cubicBezTo>
                <a:cubicBezTo>
                  <a:pt x="15" y="26"/>
                  <a:pt x="15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5"/>
                  <a:pt x="13" y="24"/>
                  <a:pt x="13" y="23"/>
                </a:cubicBezTo>
                <a:cubicBezTo>
                  <a:pt x="13" y="24"/>
                  <a:pt x="14" y="26"/>
                  <a:pt x="13" y="26"/>
                </a:cubicBezTo>
                <a:cubicBezTo>
                  <a:pt x="12" y="27"/>
                  <a:pt x="12" y="26"/>
                  <a:pt x="11" y="25"/>
                </a:cubicBezTo>
                <a:cubicBezTo>
                  <a:pt x="11" y="25"/>
                  <a:pt x="11" y="26"/>
                  <a:pt x="11" y="26"/>
                </a:cubicBezTo>
                <a:cubicBezTo>
                  <a:pt x="10" y="25"/>
                  <a:pt x="10" y="25"/>
                  <a:pt x="10" y="24"/>
                </a:cubicBezTo>
                <a:cubicBezTo>
                  <a:pt x="9" y="24"/>
                  <a:pt x="10" y="24"/>
                  <a:pt x="9" y="24"/>
                </a:cubicBezTo>
                <a:cubicBezTo>
                  <a:pt x="8" y="24"/>
                  <a:pt x="7" y="24"/>
                  <a:pt x="7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5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6" y="22"/>
                  <a:pt x="6" y="23"/>
                  <a:pt x="6" y="23"/>
                </a:cubicBezTo>
                <a:cubicBezTo>
                  <a:pt x="6" y="21"/>
                  <a:pt x="5" y="21"/>
                  <a:pt x="6" y="21"/>
                </a:cubicBezTo>
                <a:cubicBezTo>
                  <a:pt x="6" y="21"/>
                  <a:pt x="7" y="21"/>
                  <a:pt x="7" y="21"/>
                </a:cubicBezTo>
                <a:cubicBezTo>
                  <a:pt x="7" y="21"/>
                  <a:pt x="8" y="21"/>
                  <a:pt x="8" y="20"/>
                </a:cubicBezTo>
                <a:cubicBezTo>
                  <a:pt x="9" y="20"/>
                  <a:pt x="9" y="19"/>
                  <a:pt x="10" y="19"/>
                </a:cubicBezTo>
                <a:cubicBezTo>
                  <a:pt x="10" y="18"/>
                  <a:pt x="11" y="17"/>
                  <a:pt x="12" y="16"/>
                </a:cubicBezTo>
                <a:cubicBezTo>
                  <a:pt x="13" y="14"/>
                  <a:pt x="12" y="12"/>
                  <a:pt x="13" y="11"/>
                </a:cubicBezTo>
                <a:cubicBezTo>
                  <a:pt x="14" y="10"/>
                  <a:pt x="16" y="8"/>
                  <a:pt x="17" y="7"/>
                </a:cubicBezTo>
                <a:cubicBezTo>
                  <a:pt x="18" y="7"/>
                  <a:pt x="20" y="6"/>
                  <a:pt x="19" y="6"/>
                </a:cubicBezTo>
                <a:cubicBezTo>
                  <a:pt x="19" y="6"/>
                  <a:pt x="18" y="6"/>
                  <a:pt x="18" y="6"/>
                </a:cubicBezTo>
                <a:cubicBezTo>
                  <a:pt x="16" y="7"/>
                  <a:pt x="14" y="8"/>
                  <a:pt x="13" y="9"/>
                </a:cubicBezTo>
                <a:cubicBezTo>
                  <a:pt x="12" y="9"/>
                  <a:pt x="12" y="11"/>
                  <a:pt x="11" y="11"/>
                </a:cubicBezTo>
                <a:cubicBezTo>
                  <a:pt x="11" y="13"/>
                  <a:pt x="10" y="17"/>
                  <a:pt x="9" y="19"/>
                </a:cubicBezTo>
                <a:cubicBezTo>
                  <a:pt x="8" y="19"/>
                  <a:pt x="7" y="19"/>
                  <a:pt x="7" y="20"/>
                </a:cubicBezTo>
                <a:cubicBezTo>
                  <a:pt x="7" y="19"/>
                  <a:pt x="6" y="19"/>
                  <a:pt x="6" y="19"/>
                </a:cubicBezTo>
                <a:cubicBezTo>
                  <a:pt x="7" y="19"/>
                  <a:pt x="6" y="18"/>
                  <a:pt x="6" y="18"/>
                </a:cubicBezTo>
                <a:cubicBezTo>
                  <a:pt x="6" y="19"/>
                  <a:pt x="6" y="19"/>
                  <a:pt x="5" y="19"/>
                </a:cubicBezTo>
                <a:cubicBezTo>
                  <a:pt x="5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ubicBezTo>
                  <a:pt x="4" y="19"/>
                  <a:pt x="4" y="18"/>
                  <a:pt x="2" y="18"/>
                </a:cubicBezTo>
                <a:cubicBezTo>
                  <a:pt x="2" y="18"/>
                  <a:pt x="2" y="17"/>
                  <a:pt x="2" y="16"/>
                </a:cubicBezTo>
                <a:cubicBezTo>
                  <a:pt x="5" y="15"/>
                  <a:pt x="2" y="11"/>
                  <a:pt x="1" y="9"/>
                </a:cubicBezTo>
                <a:cubicBezTo>
                  <a:pt x="0" y="7"/>
                  <a:pt x="1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0" name="Freeform 11337" descr="© INSCALE GmbH, 05.05.2010&#10;http://www.presentationload.com/">
            <a:extLst>
              <a:ext uri="{FF2B5EF4-FFF2-40B4-BE49-F238E27FC236}">
                <a16:creationId xmlns:a16="http://schemas.microsoft.com/office/drawing/2014/main" id="{182D9462-8A11-6249-86DC-F19772AD6F07}"/>
              </a:ext>
            </a:extLst>
          </p:cNvPr>
          <p:cNvSpPr>
            <a:spLocks/>
          </p:cNvSpPr>
          <p:nvPr/>
        </p:nvSpPr>
        <p:spPr bwMode="auto">
          <a:xfrm>
            <a:off x="6248287" y="4514839"/>
            <a:ext cx="2599" cy="1261"/>
          </a:xfrm>
          <a:custGeom>
            <a:avLst/>
            <a:gdLst>
              <a:gd name="T0" fmla="*/ 2 w 1"/>
              <a:gd name="T1" fmla="*/ 1 h 1"/>
              <a:gd name="T2" fmla="*/ 2 w 1"/>
              <a:gd name="T3" fmla="*/ 1 h 1"/>
              <a:gd name="T4" fmla="*/ 0 w 1"/>
              <a:gd name="T5" fmla="*/ 0 h 1"/>
              <a:gd name="T6" fmla="*/ 2 w 1"/>
              <a:gd name="T7" fmla="*/ 1 h 1"/>
              <a:gd name="T8" fmla="*/ 2 w 1"/>
              <a:gd name="T9" fmla="*/ 1 h 1"/>
              <a:gd name="T10" fmla="*/ 2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1" name="Freeform 11340" descr="© INSCALE GmbH, 05.05.2010&#10;http://www.presentationload.com/">
            <a:extLst>
              <a:ext uri="{FF2B5EF4-FFF2-40B4-BE49-F238E27FC236}">
                <a16:creationId xmlns:a16="http://schemas.microsoft.com/office/drawing/2014/main" id="{5066A963-A449-CD42-9B01-C71041768F69}"/>
              </a:ext>
            </a:extLst>
          </p:cNvPr>
          <p:cNvSpPr>
            <a:spLocks/>
          </p:cNvSpPr>
          <p:nvPr/>
        </p:nvSpPr>
        <p:spPr bwMode="auto">
          <a:xfrm>
            <a:off x="6236594" y="4516099"/>
            <a:ext cx="18189" cy="34043"/>
          </a:xfrm>
          <a:custGeom>
            <a:avLst/>
            <a:gdLst>
              <a:gd name="T0" fmla="*/ 8 w 9"/>
              <a:gd name="T1" fmla="*/ 21 h 17"/>
              <a:gd name="T2" fmla="*/ 6 w 9"/>
              <a:gd name="T3" fmla="*/ 14 h 17"/>
              <a:gd name="T4" fmla="*/ 5 w 9"/>
              <a:gd name="T5" fmla="*/ 6 h 17"/>
              <a:gd name="T6" fmla="*/ 3 w 9"/>
              <a:gd name="T7" fmla="*/ 3 h 17"/>
              <a:gd name="T8" fmla="*/ 3 w 9"/>
              <a:gd name="T9" fmla="*/ 0 h 17"/>
              <a:gd name="T10" fmla="*/ 5 w 9"/>
              <a:gd name="T11" fmla="*/ 0 h 17"/>
              <a:gd name="T12" fmla="*/ 5 w 9"/>
              <a:gd name="T13" fmla="*/ 0 h 17"/>
              <a:gd name="T14" fmla="*/ 8 w 9"/>
              <a:gd name="T15" fmla="*/ 5 h 17"/>
              <a:gd name="T16" fmla="*/ 11 w 9"/>
              <a:gd name="T17" fmla="*/ 17 h 17"/>
              <a:gd name="T18" fmla="*/ 11 w 9"/>
              <a:gd name="T19" fmla="*/ 22 h 17"/>
              <a:gd name="T20" fmla="*/ 9 w 9"/>
              <a:gd name="T21" fmla="*/ 27 h 17"/>
              <a:gd name="T22" fmla="*/ 8 w 9"/>
              <a:gd name="T23" fmla="*/ 21 h 17"/>
              <a:gd name="T24" fmla="*/ 8 w 9"/>
              <a:gd name="T25" fmla="*/ 21 h 17"/>
              <a:gd name="T26" fmla="*/ 8 w 9"/>
              <a:gd name="T27" fmla="*/ 21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7"/>
              <a:gd name="T44" fmla="*/ 9 w 9"/>
              <a:gd name="T45" fmla="*/ 17 h 1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7">
                <a:moveTo>
                  <a:pt x="5" y="13"/>
                </a:moveTo>
                <a:cubicBezTo>
                  <a:pt x="5" y="11"/>
                  <a:pt x="5" y="10"/>
                  <a:pt x="4" y="9"/>
                </a:cubicBezTo>
                <a:cubicBezTo>
                  <a:pt x="4" y="8"/>
                  <a:pt x="4" y="5"/>
                  <a:pt x="3" y="4"/>
                </a:cubicBezTo>
                <a:cubicBezTo>
                  <a:pt x="2" y="4"/>
                  <a:pt x="1" y="3"/>
                  <a:pt x="2" y="2"/>
                </a:cubicBezTo>
                <a:cubicBezTo>
                  <a:pt x="0" y="2"/>
                  <a:pt x="1" y="1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4" y="2"/>
                  <a:pt x="5" y="3"/>
                </a:cubicBezTo>
                <a:cubicBezTo>
                  <a:pt x="5" y="6"/>
                  <a:pt x="6" y="8"/>
                  <a:pt x="7" y="11"/>
                </a:cubicBezTo>
                <a:cubicBezTo>
                  <a:pt x="7" y="12"/>
                  <a:pt x="7" y="13"/>
                  <a:pt x="7" y="14"/>
                </a:cubicBezTo>
                <a:cubicBezTo>
                  <a:pt x="7" y="16"/>
                  <a:pt x="9" y="17"/>
                  <a:pt x="6" y="17"/>
                </a:cubicBezTo>
                <a:cubicBezTo>
                  <a:pt x="6" y="16"/>
                  <a:pt x="6" y="14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2" name="Freeform 11344" descr="© INSCALE GmbH, 05.05.2010&#10;http://www.presentationload.com/">
            <a:extLst>
              <a:ext uri="{FF2B5EF4-FFF2-40B4-BE49-F238E27FC236}">
                <a16:creationId xmlns:a16="http://schemas.microsoft.com/office/drawing/2014/main" id="{6A4A97F1-7F42-D346-AA96-7755121E14D6}"/>
              </a:ext>
            </a:extLst>
          </p:cNvPr>
          <p:cNvSpPr>
            <a:spLocks/>
          </p:cNvSpPr>
          <p:nvPr/>
        </p:nvSpPr>
        <p:spPr bwMode="auto">
          <a:xfrm>
            <a:off x="6248287" y="4519882"/>
            <a:ext cx="2599" cy="2522"/>
          </a:xfrm>
          <a:custGeom>
            <a:avLst/>
            <a:gdLst>
              <a:gd name="T0" fmla="*/ 2 w 1"/>
              <a:gd name="T1" fmla="*/ 0 h 1"/>
              <a:gd name="T2" fmla="*/ 2 w 1"/>
              <a:gd name="T3" fmla="*/ 2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3" name="Freeform 11348" descr="© INSCALE GmbH, 05.05.2010&#10;http://www.presentationload.com/">
            <a:extLst>
              <a:ext uri="{FF2B5EF4-FFF2-40B4-BE49-F238E27FC236}">
                <a16:creationId xmlns:a16="http://schemas.microsoft.com/office/drawing/2014/main" id="{1D1E3671-56CD-4D4F-9558-25148CC31774}"/>
              </a:ext>
            </a:extLst>
          </p:cNvPr>
          <p:cNvSpPr>
            <a:spLocks/>
          </p:cNvSpPr>
          <p:nvPr/>
        </p:nvSpPr>
        <p:spPr bwMode="auto">
          <a:xfrm>
            <a:off x="6248287" y="4523665"/>
            <a:ext cx="2599" cy="2522"/>
          </a:xfrm>
          <a:custGeom>
            <a:avLst/>
            <a:gdLst>
              <a:gd name="T0" fmla="*/ 2 w 1"/>
              <a:gd name="T1" fmla="*/ 0 h 1"/>
              <a:gd name="T2" fmla="*/ 0 w 1"/>
              <a:gd name="T3" fmla="*/ 0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4" name="Freeform 11364" descr="© INSCALE GmbH, 05.05.2010&#10;http://www.presentationload.com/">
            <a:extLst>
              <a:ext uri="{FF2B5EF4-FFF2-40B4-BE49-F238E27FC236}">
                <a16:creationId xmlns:a16="http://schemas.microsoft.com/office/drawing/2014/main" id="{DB56EBB7-719E-FE48-98FC-FD1C5D627927}"/>
              </a:ext>
            </a:extLst>
          </p:cNvPr>
          <p:cNvSpPr>
            <a:spLocks/>
          </p:cNvSpPr>
          <p:nvPr/>
        </p:nvSpPr>
        <p:spPr bwMode="auto">
          <a:xfrm>
            <a:off x="6279468" y="4545099"/>
            <a:ext cx="120827" cy="112215"/>
          </a:xfrm>
          <a:custGeom>
            <a:avLst/>
            <a:gdLst>
              <a:gd name="T0" fmla="*/ 54 w 60"/>
              <a:gd name="T1" fmla="*/ 0 h 57"/>
              <a:gd name="T2" fmla="*/ 91 w 60"/>
              <a:gd name="T3" fmla="*/ 31 h 57"/>
              <a:gd name="T4" fmla="*/ 62 w 60"/>
              <a:gd name="T5" fmla="*/ 89 h 57"/>
              <a:gd name="T6" fmla="*/ 47 w 60"/>
              <a:gd name="T7" fmla="*/ 86 h 57"/>
              <a:gd name="T8" fmla="*/ 40 w 60"/>
              <a:gd name="T9" fmla="*/ 81 h 57"/>
              <a:gd name="T10" fmla="*/ 33 w 60"/>
              <a:gd name="T11" fmla="*/ 78 h 57"/>
              <a:gd name="T12" fmla="*/ 28 w 60"/>
              <a:gd name="T13" fmla="*/ 75 h 57"/>
              <a:gd name="T14" fmla="*/ 31 w 60"/>
              <a:gd name="T15" fmla="*/ 78 h 57"/>
              <a:gd name="T16" fmla="*/ 34 w 60"/>
              <a:gd name="T17" fmla="*/ 81 h 57"/>
              <a:gd name="T18" fmla="*/ 42 w 60"/>
              <a:gd name="T19" fmla="*/ 86 h 57"/>
              <a:gd name="T20" fmla="*/ 39 w 60"/>
              <a:gd name="T21" fmla="*/ 84 h 57"/>
              <a:gd name="T22" fmla="*/ 36 w 60"/>
              <a:gd name="T23" fmla="*/ 83 h 57"/>
              <a:gd name="T24" fmla="*/ 36 w 60"/>
              <a:gd name="T25" fmla="*/ 87 h 57"/>
              <a:gd name="T26" fmla="*/ 34 w 60"/>
              <a:gd name="T27" fmla="*/ 83 h 57"/>
              <a:gd name="T28" fmla="*/ 34 w 60"/>
              <a:gd name="T29" fmla="*/ 84 h 57"/>
              <a:gd name="T30" fmla="*/ 31 w 60"/>
              <a:gd name="T31" fmla="*/ 84 h 57"/>
              <a:gd name="T32" fmla="*/ 31 w 60"/>
              <a:gd name="T33" fmla="*/ 84 h 57"/>
              <a:gd name="T34" fmla="*/ 31 w 60"/>
              <a:gd name="T35" fmla="*/ 83 h 57"/>
              <a:gd name="T36" fmla="*/ 29 w 60"/>
              <a:gd name="T37" fmla="*/ 83 h 57"/>
              <a:gd name="T38" fmla="*/ 28 w 60"/>
              <a:gd name="T39" fmla="*/ 81 h 57"/>
              <a:gd name="T40" fmla="*/ 26 w 60"/>
              <a:gd name="T41" fmla="*/ 78 h 57"/>
              <a:gd name="T42" fmla="*/ 23 w 60"/>
              <a:gd name="T43" fmla="*/ 78 h 57"/>
              <a:gd name="T44" fmla="*/ 26 w 60"/>
              <a:gd name="T45" fmla="*/ 73 h 57"/>
              <a:gd name="T46" fmla="*/ 23 w 60"/>
              <a:gd name="T47" fmla="*/ 73 h 57"/>
              <a:gd name="T48" fmla="*/ 22 w 60"/>
              <a:gd name="T49" fmla="*/ 77 h 57"/>
              <a:gd name="T50" fmla="*/ 20 w 60"/>
              <a:gd name="T51" fmla="*/ 73 h 57"/>
              <a:gd name="T52" fmla="*/ 19 w 60"/>
              <a:gd name="T53" fmla="*/ 72 h 57"/>
              <a:gd name="T54" fmla="*/ 20 w 60"/>
              <a:gd name="T55" fmla="*/ 75 h 57"/>
              <a:gd name="T56" fmla="*/ 16 w 60"/>
              <a:gd name="T57" fmla="*/ 77 h 57"/>
              <a:gd name="T58" fmla="*/ 12 w 60"/>
              <a:gd name="T59" fmla="*/ 75 h 57"/>
              <a:gd name="T60" fmla="*/ 12 w 60"/>
              <a:gd name="T61" fmla="*/ 69 h 57"/>
              <a:gd name="T62" fmla="*/ 14 w 60"/>
              <a:gd name="T63" fmla="*/ 69 h 57"/>
              <a:gd name="T64" fmla="*/ 17 w 60"/>
              <a:gd name="T65" fmla="*/ 67 h 57"/>
              <a:gd name="T66" fmla="*/ 12 w 60"/>
              <a:gd name="T67" fmla="*/ 67 h 57"/>
              <a:gd name="T68" fmla="*/ 12 w 60"/>
              <a:gd name="T69" fmla="*/ 66 h 57"/>
              <a:gd name="T70" fmla="*/ 9 w 60"/>
              <a:gd name="T71" fmla="*/ 64 h 57"/>
              <a:gd name="T72" fmla="*/ 6 w 60"/>
              <a:gd name="T73" fmla="*/ 55 h 57"/>
              <a:gd name="T74" fmla="*/ 5 w 60"/>
              <a:gd name="T75" fmla="*/ 52 h 57"/>
              <a:gd name="T76" fmla="*/ 5 w 60"/>
              <a:gd name="T77" fmla="*/ 28 h 57"/>
              <a:gd name="T78" fmla="*/ 0 w 60"/>
              <a:gd name="T79" fmla="*/ 23 h 57"/>
              <a:gd name="T80" fmla="*/ 19 w 60"/>
              <a:gd name="T81" fmla="*/ 25 h 57"/>
              <a:gd name="T82" fmla="*/ 23 w 60"/>
              <a:gd name="T83" fmla="*/ 11 h 57"/>
              <a:gd name="T84" fmla="*/ 28 w 60"/>
              <a:gd name="T85" fmla="*/ 0 h 5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0"/>
              <a:gd name="T130" fmla="*/ 0 h 57"/>
              <a:gd name="T131" fmla="*/ 60 w 60"/>
              <a:gd name="T132" fmla="*/ 57 h 5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0" h="57">
                <a:moveTo>
                  <a:pt x="18" y="0"/>
                </a:moveTo>
                <a:cubicBezTo>
                  <a:pt x="24" y="0"/>
                  <a:pt x="29" y="0"/>
                  <a:pt x="35" y="0"/>
                </a:cubicBezTo>
                <a:cubicBezTo>
                  <a:pt x="35" y="7"/>
                  <a:pt x="35" y="14"/>
                  <a:pt x="36" y="21"/>
                </a:cubicBezTo>
                <a:cubicBezTo>
                  <a:pt x="44" y="21"/>
                  <a:pt x="51" y="20"/>
                  <a:pt x="59" y="20"/>
                </a:cubicBezTo>
                <a:cubicBezTo>
                  <a:pt x="59" y="32"/>
                  <a:pt x="60" y="44"/>
                  <a:pt x="60" y="56"/>
                </a:cubicBezTo>
                <a:cubicBezTo>
                  <a:pt x="60" y="57"/>
                  <a:pt x="41" y="57"/>
                  <a:pt x="40" y="57"/>
                </a:cubicBezTo>
                <a:cubicBezTo>
                  <a:pt x="38" y="57"/>
                  <a:pt x="35" y="57"/>
                  <a:pt x="32" y="57"/>
                </a:cubicBezTo>
                <a:cubicBezTo>
                  <a:pt x="31" y="57"/>
                  <a:pt x="31" y="56"/>
                  <a:pt x="30" y="55"/>
                </a:cubicBezTo>
                <a:cubicBezTo>
                  <a:pt x="30" y="56"/>
                  <a:pt x="30" y="56"/>
                  <a:pt x="30" y="56"/>
                </a:cubicBezTo>
                <a:cubicBezTo>
                  <a:pt x="29" y="54"/>
                  <a:pt x="28" y="52"/>
                  <a:pt x="26" y="52"/>
                </a:cubicBezTo>
                <a:cubicBezTo>
                  <a:pt x="24" y="51"/>
                  <a:pt x="25" y="51"/>
                  <a:pt x="23" y="51"/>
                </a:cubicBezTo>
                <a:cubicBezTo>
                  <a:pt x="22" y="50"/>
                  <a:pt x="23" y="49"/>
                  <a:pt x="21" y="50"/>
                </a:cubicBezTo>
                <a:cubicBezTo>
                  <a:pt x="21" y="49"/>
                  <a:pt x="20" y="48"/>
                  <a:pt x="19" y="49"/>
                </a:cubicBezTo>
                <a:cubicBezTo>
                  <a:pt x="19" y="48"/>
                  <a:pt x="18" y="47"/>
                  <a:pt x="18" y="48"/>
                </a:cubicBezTo>
                <a:cubicBezTo>
                  <a:pt x="18" y="49"/>
                  <a:pt x="19" y="50"/>
                  <a:pt x="19" y="50"/>
                </a:cubicBezTo>
                <a:cubicBezTo>
                  <a:pt x="19" y="50"/>
                  <a:pt x="20" y="49"/>
                  <a:pt x="20" y="50"/>
                </a:cubicBezTo>
                <a:cubicBezTo>
                  <a:pt x="20" y="50"/>
                  <a:pt x="21" y="50"/>
                  <a:pt x="21" y="50"/>
                </a:cubicBezTo>
                <a:cubicBezTo>
                  <a:pt x="21" y="51"/>
                  <a:pt x="22" y="51"/>
                  <a:pt x="22" y="52"/>
                </a:cubicBezTo>
                <a:cubicBezTo>
                  <a:pt x="22" y="52"/>
                  <a:pt x="23" y="52"/>
                  <a:pt x="23" y="51"/>
                </a:cubicBezTo>
                <a:cubicBezTo>
                  <a:pt x="24" y="53"/>
                  <a:pt x="26" y="52"/>
                  <a:pt x="27" y="55"/>
                </a:cubicBezTo>
                <a:cubicBezTo>
                  <a:pt x="26" y="54"/>
                  <a:pt x="25" y="55"/>
                  <a:pt x="26" y="54"/>
                </a:cubicBezTo>
                <a:cubicBezTo>
                  <a:pt x="26" y="54"/>
                  <a:pt x="25" y="54"/>
                  <a:pt x="25" y="54"/>
                </a:cubicBezTo>
                <a:cubicBezTo>
                  <a:pt x="26" y="53"/>
                  <a:pt x="26" y="53"/>
                  <a:pt x="25" y="54"/>
                </a:cubicBezTo>
                <a:cubicBezTo>
                  <a:pt x="24" y="54"/>
                  <a:pt x="24" y="54"/>
                  <a:pt x="23" y="53"/>
                </a:cubicBezTo>
                <a:cubicBezTo>
                  <a:pt x="24" y="54"/>
                  <a:pt x="25" y="56"/>
                  <a:pt x="23" y="55"/>
                </a:cubicBezTo>
                <a:cubicBezTo>
                  <a:pt x="23" y="55"/>
                  <a:pt x="23" y="55"/>
                  <a:pt x="23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3" y="54"/>
                  <a:pt x="23" y="53"/>
                  <a:pt x="22" y="53"/>
                </a:cubicBezTo>
                <a:cubicBezTo>
                  <a:pt x="22" y="53"/>
                  <a:pt x="22" y="53"/>
                  <a:pt x="22" y="52"/>
                </a:cubicBezTo>
                <a:cubicBezTo>
                  <a:pt x="22" y="53"/>
                  <a:pt x="22" y="53"/>
                  <a:pt x="22" y="54"/>
                </a:cubicBezTo>
                <a:cubicBezTo>
                  <a:pt x="21" y="54"/>
                  <a:pt x="21" y="53"/>
                  <a:pt x="21" y="52"/>
                </a:cubicBezTo>
                <a:cubicBezTo>
                  <a:pt x="21" y="53"/>
                  <a:pt x="21" y="54"/>
                  <a:pt x="20" y="54"/>
                </a:cubicBezTo>
                <a:cubicBezTo>
                  <a:pt x="21" y="54"/>
                  <a:pt x="21" y="54"/>
                  <a:pt x="21" y="53"/>
                </a:cubicBezTo>
                <a:cubicBezTo>
                  <a:pt x="21" y="53"/>
                  <a:pt x="20" y="54"/>
                  <a:pt x="20" y="54"/>
                </a:cubicBezTo>
                <a:cubicBezTo>
                  <a:pt x="20" y="53"/>
                  <a:pt x="20" y="53"/>
                  <a:pt x="20" y="52"/>
                </a:cubicBezTo>
                <a:cubicBezTo>
                  <a:pt x="20" y="52"/>
                  <a:pt x="20" y="53"/>
                  <a:pt x="20" y="53"/>
                </a:cubicBezTo>
                <a:cubicBezTo>
                  <a:pt x="20" y="52"/>
                  <a:pt x="20" y="52"/>
                  <a:pt x="20" y="51"/>
                </a:cubicBezTo>
                <a:cubicBezTo>
                  <a:pt x="19" y="52"/>
                  <a:pt x="19" y="52"/>
                  <a:pt x="19" y="53"/>
                </a:cubicBezTo>
                <a:cubicBezTo>
                  <a:pt x="18" y="52"/>
                  <a:pt x="19" y="51"/>
                  <a:pt x="19" y="51"/>
                </a:cubicBezTo>
                <a:cubicBezTo>
                  <a:pt x="19" y="50"/>
                  <a:pt x="18" y="51"/>
                  <a:pt x="18" y="52"/>
                </a:cubicBezTo>
                <a:cubicBezTo>
                  <a:pt x="17" y="51"/>
                  <a:pt x="19" y="50"/>
                  <a:pt x="17" y="49"/>
                </a:cubicBezTo>
                <a:cubicBezTo>
                  <a:pt x="17" y="49"/>
                  <a:pt x="17" y="50"/>
                  <a:pt x="17" y="50"/>
                </a:cubicBezTo>
                <a:cubicBezTo>
                  <a:pt x="17" y="50"/>
                  <a:pt x="16" y="49"/>
                  <a:pt x="15" y="49"/>
                </a:cubicBezTo>
                <a:cubicBezTo>
                  <a:pt x="15" y="49"/>
                  <a:pt x="15" y="49"/>
                  <a:pt x="15" y="50"/>
                </a:cubicBezTo>
                <a:cubicBezTo>
                  <a:pt x="14" y="49"/>
                  <a:pt x="15" y="47"/>
                  <a:pt x="17" y="49"/>
                </a:cubicBezTo>
                <a:cubicBezTo>
                  <a:pt x="17" y="48"/>
                  <a:pt x="17" y="47"/>
                  <a:pt x="17" y="47"/>
                </a:cubicBezTo>
                <a:cubicBezTo>
                  <a:pt x="16" y="47"/>
                  <a:pt x="16" y="47"/>
                  <a:pt x="16" y="46"/>
                </a:cubicBezTo>
                <a:cubicBezTo>
                  <a:pt x="15" y="46"/>
                  <a:pt x="15" y="47"/>
                  <a:pt x="15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14" y="47"/>
                  <a:pt x="14" y="48"/>
                  <a:pt x="14" y="49"/>
                </a:cubicBezTo>
                <a:cubicBezTo>
                  <a:pt x="14" y="48"/>
                  <a:pt x="13" y="48"/>
                  <a:pt x="14" y="47"/>
                </a:cubicBezTo>
                <a:cubicBezTo>
                  <a:pt x="14" y="47"/>
                  <a:pt x="13" y="47"/>
                  <a:pt x="13" y="47"/>
                </a:cubicBezTo>
                <a:cubicBezTo>
                  <a:pt x="13" y="47"/>
                  <a:pt x="13" y="48"/>
                  <a:pt x="13" y="48"/>
                </a:cubicBezTo>
                <a:cubicBezTo>
                  <a:pt x="13" y="47"/>
                  <a:pt x="13" y="46"/>
                  <a:pt x="12" y="46"/>
                </a:cubicBezTo>
                <a:cubicBezTo>
                  <a:pt x="13" y="47"/>
                  <a:pt x="12" y="48"/>
                  <a:pt x="11" y="47"/>
                </a:cubicBezTo>
                <a:cubicBezTo>
                  <a:pt x="11" y="48"/>
                  <a:pt x="12" y="48"/>
                  <a:pt x="13" y="48"/>
                </a:cubicBezTo>
                <a:cubicBezTo>
                  <a:pt x="13" y="48"/>
                  <a:pt x="13" y="49"/>
                  <a:pt x="12" y="50"/>
                </a:cubicBezTo>
                <a:cubicBezTo>
                  <a:pt x="12" y="49"/>
                  <a:pt x="11" y="48"/>
                  <a:pt x="10" y="49"/>
                </a:cubicBezTo>
                <a:cubicBezTo>
                  <a:pt x="12" y="47"/>
                  <a:pt x="8" y="46"/>
                  <a:pt x="10" y="48"/>
                </a:cubicBezTo>
                <a:cubicBezTo>
                  <a:pt x="9" y="48"/>
                  <a:pt x="9" y="48"/>
                  <a:pt x="8" y="48"/>
                </a:cubicBezTo>
                <a:cubicBezTo>
                  <a:pt x="7" y="49"/>
                  <a:pt x="8" y="46"/>
                  <a:pt x="6" y="45"/>
                </a:cubicBezTo>
                <a:cubicBezTo>
                  <a:pt x="6" y="44"/>
                  <a:pt x="7" y="42"/>
                  <a:pt x="8" y="44"/>
                </a:cubicBezTo>
                <a:cubicBezTo>
                  <a:pt x="8" y="44"/>
                  <a:pt x="9" y="44"/>
                  <a:pt x="10" y="45"/>
                </a:cubicBezTo>
                <a:cubicBezTo>
                  <a:pt x="10" y="45"/>
                  <a:pt x="9" y="44"/>
                  <a:pt x="9" y="44"/>
                </a:cubicBezTo>
                <a:cubicBezTo>
                  <a:pt x="10" y="44"/>
                  <a:pt x="10" y="44"/>
                  <a:pt x="11" y="45"/>
                </a:cubicBezTo>
                <a:cubicBezTo>
                  <a:pt x="12" y="44"/>
                  <a:pt x="12" y="43"/>
                  <a:pt x="11" y="43"/>
                </a:cubicBezTo>
                <a:cubicBezTo>
                  <a:pt x="11" y="43"/>
                  <a:pt x="10" y="44"/>
                  <a:pt x="9" y="43"/>
                </a:cubicBezTo>
                <a:cubicBezTo>
                  <a:pt x="8" y="45"/>
                  <a:pt x="9" y="41"/>
                  <a:pt x="8" y="43"/>
                </a:cubicBezTo>
                <a:cubicBezTo>
                  <a:pt x="8" y="43"/>
                  <a:pt x="7" y="43"/>
                  <a:pt x="7" y="43"/>
                </a:cubicBezTo>
                <a:cubicBezTo>
                  <a:pt x="7" y="43"/>
                  <a:pt x="8" y="42"/>
                  <a:pt x="8" y="42"/>
                </a:cubicBezTo>
                <a:cubicBezTo>
                  <a:pt x="7" y="41"/>
                  <a:pt x="7" y="40"/>
                  <a:pt x="5" y="40"/>
                </a:cubicBezTo>
                <a:cubicBezTo>
                  <a:pt x="5" y="40"/>
                  <a:pt x="6" y="41"/>
                  <a:pt x="6" y="41"/>
                </a:cubicBezTo>
                <a:cubicBezTo>
                  <a:pt x="5" y="40"/>
                  <a:pt x="2" y="35"/>
                  <a:pt x="4" y="33"/>
                </a:cubicBezTo>
                <a:cubicBezTo>
                  <a:pt x="4" y="34"/>
                  <a:pt x="4" y="34"/>
                  <a:pt x="4" y="35"/>
                </a:cubicBezTo>
                <a:cubicBezTo>
                  <a:pt x="4" y="33"/>
                  <a:pt x="4" y="31"/>
                  <a:pt x="4" y="30"/>
                </a:cubicBezTo>
                <a:cubicBezTo>
                  <a:pt x="3" y="31"/>
                  <a:pt x="4" y="33"/>
                  <a:pt x="3" y="33"/>
                </a:cubicBezTo>
                <a:cubicBezTo>
                  <a:pt x="3" y="29"/>
                  <a:pt x="3" y="23"/>
                  <a:pt x="1" y="18"/>
                </a:cubicBezTo>
                <a:cubicBezTo>
                  <a:pt x="2" y="18"/>
                  <a:pt x="2" y="18"/>
                  <a:pt x="3" y="18"/>
                </a:cubicBezTo>
                <a:cubicBezTo>
                  <a:pt x="2" y="18"/>
                  <a:pt x="2" y="18"/>
                  <a:pt x="1" y="18"/>
                </a:cubicBezTo>
                <a:cubicBezTo>
                  <a:pt x="1" y="17"/>
                  <a:pt x="1" y="16"/>
                  <a:pt x="0" y="15"/>
                </a:cubicBezTo>
                <a:cubicBezTo>
                  <a:pt x="2" y="14"/>
                  <a:pt x="2" y="16"/>
                  <a:pt x="4" y="16"/>
                </a:cubicBezTo>
                <a:cubicBezTo>
                  <a:pt x="7" y="16"/>
                  <a:pt x="9" y="16"/>
                  <a:pt x="12" y="16"/>
                </a:cubicBezTo>
                <a:cubicBezTo>
                  <a:pt x="12" y="14"/>
                  <a:pt x="12" y="12"/>
                  <a:pt x="12" y="9"/>
                </a:cubicBezTo>
                <a:cubicBezTo>
                  <a:pt x="12" y="7"/>
                  <a:pt x="12" y="7"/>
                  <a:pt x="15" y="7"/>
                </a:cubicBezTo>
                <a:cubicBezTo>
                  <a:pt x="18" y="7"/>
                  <a:pt x="18" y="7"/>
                  <a:pt x="18" y="4"/>
                </a:cubicBezTo>
                <a:cubicBezTo>
                  <a:pt x="18" y="3"/>
                  <a:pt x="18" y="1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5" name="Freeform 11380" descr="© INSCALE GmbH, 05.05.2010&#10;http://www.presentationload.com/">
            <a:extLst>
              <a:ext uri="{FF2B5EF4-FFF2-40B4-BE49-F238E27FC236}">
                <a16:creationId xmlns:a16="http://schemas.microsoft.com/office/drawing/2014/main" id="{DE9CB84C-070A-3F42-855F-95E8C6EAD3A6}"/>
              </a:ext>
            </a:extLst>
          </p:cNvPr>
          <p:cNvSpPr>
            <a:spLocks/>
          </p:cNvSpPr>
          <p:nvPr/>
        </p:nvSpPr>
        <p:spPr bwMode="auto">
          <a:xfrm>
            <a:off x="6397696" y="4571578"/>
            <a:ext cx="100040" cy="61781"/>
          </a:xfrm>
          <a:custGeom>
            <a:avLst/>
            <a:gdLst>
              <a:gd name="T0" fmla="*/ 0 w 50"/>
              <a:gd name="T1" fmla="*/ 2 h 32"/>
              <a:gd name="T2" fmla="*/ 77 w 50"/>
              <a:gd name="T3" fmla="*/ 3 h 32"/>
              <a:gd name="T4" fmla="*/ 74 w 50"/>
              <a:gd name="T5" fmla="*/ 31 h 32"/>
              <a:gd name="T6" fmla="*/ 72 w 50"/>
              <a:gd name="T7" fmla="*/ 29 h 32"/>
              <a:gd name="T8" fmla="*/ 72 w 50"/>
              <a:gd name="T9" fmla="*/ 32 h 32"/>
              <a:gd name="T10" fmla="*/ 74 w 50"/>
              <a:gd name="T11" fmla="*/ 32 h 32"/>
              <a:gd name="T12" fmla="*/ 72 w 50"/>
              <a:gd name="T13" fmla="*/ 46 h 32"/>
              <a:gd name="T14" fmla="*/ 55 w 50"/>
              <a:gd name="T15" fmla="*/ 47 h 32"/>
              <a:gd name="T16" fmla="*/ 20 w 50"/>
              <a:gd name="T17" fmla="*/ 47 h 32"/>
              <a:gd name="T18" fmla="*/ 20 w 50"/>
              <a:gd name="T19" fmla="*/ 46 h 32"/>
              <a:gd name="T20" fmla="*/ 5 w 50"/>
              <a:gd name="T21" fmla="*/ 46 h 32"/>
              <a:gd name="T22" fmla="*/ 2 w 50"/>
              <a:gd name="T23" fmla="*/ 41 h 32"/>
              <a:gd name="T24" fmla="*/ 2 w 50"/>
              <a:gd name="T25" fmla="*/ 34 h 32"/>
              <a:gd name="T26" fmla="*/ 0 w 50"/>
              <a:gd name="T27" fmla="*/ 2 h 3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0"/>
              <a:gd name="T43" fmla="*/ 0 h 32"/>
              <a:gd name="T44" fmla="*/ 50 w 50"/>
              <a:gd name="T45" fmla="*/ 32 h 3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0" h="32">
                <a:moveTo>
                  <a:pt x="0" y="1"/>
                </a:moveTo>
                <a:cubicBezTo>
                  <a:pt x="16" y="1"/>
                  <a:pt x="35" y="0"/>
                  <a:pt x="50" y="2"/>
                </a:cubicBezTo>
                <a:cubicBezTo>
                  <a:pt x="49" y="8"/>
                  <a:pt x="49" y="15"/>
                  <a:pt x="48" y="20"/>
                </a:cubicBezTo>
                <a:cubicBezTo>
                  <a:pt x="47" y="20"/>
                  <a:pt x="47" y="20"/>
                  <a:pt x="47" y="19"/>
                </a:cubicBezTo>
                <a:cubicBezTo>
                  <a:pt x="47" y="20"/>
                  <a:pt x="47" y="21"/>
                  <a:pt x="47" y="21"/>
                </a:cubicBezTo>
                <a:cubicBezTo>
                  <a:pt x="47" y="21"/>
                  <a:pt x="47" y="21"/>
                  <a:pt x="48" y="21"/>
                </a:cubicBezTo>
                <a:cubicBezTo>
                  <a:pt x="47" y="24"/>
                  <a:pt x="47" y="27"/>
                  <a:pt x="47" y="30"/>
                </a:cubicBezTo>
                <a:cubicBezTo>
                  <a:pt x="47" y="32"/>
                  <a:pt x="36" y="28"/>
                  <a:pt x="36" y="31"/>
                </a:cubicBezTo>
                <a:cubicBezTo>
                  <a:pt x="28" y="31"/>
                  <a:pt x="20" y="31"/>
                  <a:pt x="13" y="31"/>
                </a:cubicBezTo>
                <a:cubicBezTo>
                  <a:pt x="13" y="31"/>
                  <a:pt x="12" y="30"/>
                  <a:pt x="13" y="30"/>
                </a:cubicBezTo>
                <a:cubicBezTo>
                  <a:pt x="9" y="30"/>
                  <a:pt x="6" y="30"/>
                  <a:pt x="3" y="30"/>
                </a:cubicBezTo>
                <a:cubicBezTo>
                  <a:pt x="0" y="30"/>
                  <a:pt x="1" y="29"/>
                  <a:pt x="1" y="27"/>
                </a:cubicBezTo>
                <a:cubicBezTo>
                  <a:pt x="1" y="25"/>
                  <a:pt x="1" y="23"/>
                  <a:pt x="1" y="22"/>
                </a:cubicBezTo>
                <a:cubicBezTo>
                  <a:pt x="1" y="15"/>
                  <a:pt x="0" y="8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6" name="Freeform 11381" descr="© INSCALE GmbH, 05.05.2010&#10;http://www.presentationload.com/">
            <a:extLst>
              <a:ext uri="{FF2B5EF4-FFF2-40B4-BE49-F238E27FC236}">
                <a16:creationId xmlns:a16="http://schemas.microsoft.com/office/drawing/2014/main" id="{F968E6D7-49F6-714A-BC36-7E8509D0978D}"/>
              </a:ext>
            </a:extLst>
          </p:cNvPr>
          <p:cNvSpPr>
            <a:spLocks/>
          </p:cNvSpPr>
          <p:nvPr/>
        </p:nvSpPr>
        <p:spPr bwMode="auto">
          <a:xfrm>
            <a:off x="6291161" y="4624533"/>
            <a:ext cx="3898" cy="5044"/>
          </a:xfrm>
          <a:custGeom>
            <a:avLst/>
            <a:gdLst>
              <a:gd name="T0" fmla="*/ 0 w 2"/>
              <a:gd name="T1" fmla="*/ 3 h 3"/>
              <a:gd name="T2" fmla="*/ 0 w 2"/>
              <a:gd name="T3" fmla="*/ 0 h 3"/>
              <a:gd name="T4" fmla="*/ 0 w 2"/>
              <a:gd name="T5" fmla="*/ 4 h 3"/>
              <a:gd name="T6" fmla="*/ 0 w 2"/>
              <a:gd name="T7" fmla="*/ 3 h 3"/>
              <a:gd name="T8" fmla="*/ 0 w 2"/>
              <a:gd name="T9" fmla="*/ 3 h 3"/>
              <a:gd name="T10" fmla="*/ 0 w 2"/>
              <a:gd name="T11" fmla="*/ 3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0" y="2"/>
                </a:moveTo>
                <a:cubicBezTo>
                  <a:pt x="0" y="1"/>
                  <a:pt x="0" y="0"/>
                  <a:pt x="0" y="0"/>
                </a:cubicBezTo>
                <a:cubicBezTo>
                  <a:pt x="1" y="1"/>
                  <a:pt x="2" y="2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7" name="Freeform 11382" descr="© INSCALE GmbH, 05.05.2010&#10;http://www.presentationload.com/">
            <a:extLst>
              <a:ext uri="{FF2B5EF4-FFF2-40B4-BE49-F238E27FC236}">
                <a16:creationId xmlns:a16="http://schemas.microsoft.com/office/drawing/2014/main" id="{DEACC106-89AE-7446-8908-056FD1D98823}"/>
              </a:ext>
            </a:extLst>
          </p:cNvPr>
          <p:cNvSpPr>
            <a:spLocks/>
          </p:cNvSpPr>
          <p:nvPr/>
        </p:nvSpPr>
        <p:spPr bwMode="auto">
          <a:xfrm>
            <a:off x="6400295" y="4627054"/>
            <a:ext cx="92244" cy="133649"/>
          </a:xfrm>
          <a:custGeom>
            <a:avLst/>
            <a:gdLst>
              <a:gd name="T0" fmla="*/ 3 w 46"/>
              <a:gd name="T1" fmla="*/ 2 h 68"/>
              <a:gd name="T2" fmla="*/ 19 w 46"/>
              <a:gd name="T3" fmla="*/ 3 h 68"/>
              <a:gd name="T4" fmla="*/ 71 w 46"/>
              <a:gd name="T5" fmla="*/ 2 h 68"/>
              <a:gd name="T6" fmla="*/ 69 w 46"/>
              <a:gd name="T7" fmla="*/ 17 h 68"/>
              <a:gd name="T8" fmla="*/ 68 w 46"/>
              <a:gd name="T9" fmla="*/ 12 h 68"/>
              <a:gd name="T10" fmla="*/ 62 w 46"/>
              <a:gd name="T11" fmla="*/ 31 h 68"/>
              <a:gd name="T12" fmla="*/ 57 w 46"/>
              <a:gd name="T13" fmla="*/ 36 h 68"/>
              <a:gd name="T14" fmla="*/ 57 w 46"/>
              <a:gd name="T15" fmla="*/ 37 h 68"/>
              <a:gd name="T16" fmla="*/ 57 w 46"/>
              <a:gd name="T17" fmla="*/ 37 h 68"/>
              <a:gd name="T18" fmla="*/ 56 w 46"/>
              <a:gd name="T19" fmla="*/ 45 h 68"/>
              <a:gd name="T20" fmla="*/ 54 w 46"/>
              <a:gd name="T21" fmla="*/ 45 h 68"/>
              <a:gd name="T22" fmla="*/ 51 w 46"/>
              <a:gd name="T23" fmla="*/ 56 h 68"/>
              <a:gd name="T24" fmla="*/ 51 w 46"/>
              <a:gd name="T25" fmla="*/ 69 h 68"/>
              <a:gd name="T26" fmla="*/ 52 w 46"/>
              <a:gd name="T27" fmla="*/ 75 h 68"/>
              <a:gd name="T28" fmla="*/ 45 w 46"/>
              <a:gd name="T29" fmla="*/ 86 h 68"/>
              <a:gd name="T30" fmla="*/ 40 w 46"/>
              <a:gd name="T31" fmla="*/ 95 h 68"/>
              <a:gd name="T32" fmla="*/ 36 w 46"/>
              <a:gd name="T33" fmla="*/ 95 h 68"/>
              <a:gd name="T34" fmla="*/ 37 w 46"/>
              <a:gd name="T35" fmla="*/ 95 h 68"/>
              <a:gd name="T36" fmla="*/ 40 w 46"/>
              <a:gd name="T37" fmla="*/ 100 h 68"/>
              <a:gd name="T38" fmla="*/ 37 w 46"/>
              <a:gd name="T39" fmla="*/ 97 h 68"/>
              <a:gd name="T40" fmla="*/ 32 w 46"/>
              <a:gd name="T41" fmla="*/ 95 h 68"/>
              <a:gd name="T42" fmla="*/ 36 w 46"/>
              <a:gd name="T43" fmla="*/ 94 h 68"/>
              <a:gd name="T44" fmla="*/ 32 w 46"/>
              <a:gd name="T45" fmla="*/ 94 h 68"/>
              <a:gd name="T46" fmla="*/ 31 w 46"/>
              <a:gd name="T47" fmla="*/ 92 h 68"/>
              <a:gd name="T48" fmla="*/ 28 w 46"/>
              <a:gd name="T49" fmla="*/ 92 h 68"/>
              <a:gd name="T50" fmla="*/ 28 w 46"/>
              <a:gd name="T51" fmla="*/ 95 h 68"/>
              <a:gd name="T52" fmla="*/ 31 w 46"/>
              <a:gd name="T53" fmla="*/ 98 h 68"/>
              <a:gd name="T54" fmla="*/ 28 w 46"/>
              <a:gd name="T55" fmla="*/ 98 h 68"/>
              <a:gd name="T56" fmla="*/ 28 w 46"/>
              <a:gd name="T57" fmla="*/ 98 h 68"/>
              <a:gd name="T58" fmla="*/ 23 w 46"/>
              <a:gd name="T59" fmla="*/ 100 h 68"/>
              <a:gd name="T60" fmla="*/ 20 w 46"/>
              <a:gd name="T61" fmla="*/ 101 h 68"/>
              <a:gd name="T62" fmla="*/ 22 w 46"/>
              <a:gd name="T63" fmla="*/ 100 h 68"/>
              <a:gd name="T64" fmla="*/ 19 w 46"/>
              <a:gd name="T65" fmla="*/ 101 h 68"/>
              <a:gd name="T66" fmla="*/ 17 w 46"/>
              <a:gd name="T67" fmla="*/ 101 h 68"/>
              <a:gd name="T68" fmla="*/ 14 w 46"/>
              <a:gd name="T69" fmla="*/ 103 h 68"/>
              <a:gd name="T70" fmla="*/ 9 w 46"/>
              <a:gd name="T71" fmla="*/ 103 h 68"/>
              <a:gd name="T72" fmla="*/ 6 w 46"/>
              <a:gd name="T73" fmla="*/ 104 h 68"/>
              <a:gd name="T74" fmla="*/ 5 w 46"/>
              <a:gd name="T75" fmla="*/ 100 h 68"/>
              <a:gd name="T76" fmla="*/ 0 w 46"/>
              <a:gd name="T77" fmla="*/ 94 h 68"/>
              <a:gd name="T78" fmla="*/ 0 w 46"/>
              <a:gd name="T79" fmla="*/ 2 h 68"/>
              <a:gd name="T80" fmla="*/ 0 w 46"/>
              <a:gd name="T81" fmla="*/ 2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6"/>
              <a:gd name="T124" fmla="*/ 0 h 68"/>
              <a:gd name="T125" fmla="*/ 46 w 46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6" h="68">
                <a:moveTo>
                  <a:pt x="0" y="1"/>
                </a:moveTo>
                <a:cubicBezTo>
                  <a:pt x="1" y="1"/>
                  <a:pt x="1" y="1"/>
                  <a:pt x="2" y="1"/>
                </a:cubicBezTo>
                <a:cubicBezTo>
                  <a:pt x="5" y="1"/>
                  <a:pt x="8" y="1"/>
                  <a:pt x="12" y="1"/>
                </a:cubicBezTo>
                <a:cubicBezTo>
                  <a:pt x="12" y="1"/>
                  <a:pt x="12" y="2"/>
                  <a:pt x="12" y="2"/>
                </a:cubicBezTo>
                <a:cubicBezTo>
                  <a:pt x="19" y="2"/>
                  <a:pt x="27" y="2"/>
                  <a:pt x="35" y="2"/>
                </a:cubicBezTo>
                <a:cubicBezTo>
                  <a:pt x="35" y="0"/>
                  <a:pt x="44" y="1"/>
                  <a:pt x="46" y="1"/>
                </a:cubicBezTo>
                <a:cubicBezTo>
                  <a:pt x="46" y="7"/>
                  <a:pt x="46" y="12"/>
                  <a:pt x="45" y="17"/>
                </a:cubicBezTo>
                <a:cubicBezTo>
                  <a:pt x="43" y="16"/>
                  <a:pt x="45" y="13"/>
                  <a:pt x="45" y="11"/>
                </a:cubicBezTo>
                <a:cubicBezTo>
                  <a:pt x="45" y="10"/>
                  <a:pt x="45" y="6"/>
                  <a:pt x="45" y="3"/>
                </a:cubicBezTo>
                <a:cubicBezTo>
                  <a:pt x="45" y="4"/>
                  <a:pt x="44" y="7"/>
                  <a:pt x="44" y="8"/>
                </a:cubicBezTo>
                <a:cubicBezTo>
                  <a:pt x="44" y="9"/>
                  <a:pt x="42" y="10"/>
                  <a:pt x="42" y="12"/>
                </a:cubicBezTo>
                <a:cubicBezTo>
                  <a:pt x="42" y="15"/>
                  <a:pt x="42" y="18"/>
                  <a:pt x="40" y="20"/>
                </a:cubicBezTo>
                <a:cubicBezTo>
                  <a:pt x="38" y="20"/>
                  <a:pt x="38" y="22"/>
                  <a:pt x="38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7" y="25"/>
                  <a:pt x="37" y="27"/>
                  <a:pt x="36" y="29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9"/>
                  <a:pt x="35" y="29"/>
                </a:cubicBezTo>
                <a:cubicBezTo>
                  <a:pt x="34" y="30"/>
                  <a:pt x="35" y="31"/>
                  <a:pt x="35" y="33"/>
                </a:cubicBezTo>
                <a:cubicBezTo>
                  <a:pt x="34" y="34"/>
                  <a:pt x="33" y="36"/>
                  <a:pt x="33" y="36"/>
                </a:cubicBezTo>
                <a:cubicBezTo>
                  <a:pt x="32" y="39"/>
                  <a:pt x="32" y="41"/>
                  <a:pt x="33" y="44"/>
                </a:cubicBezTo>
                <a:cubicBezTo>
                  <a:pt x="34" y="44"/>
                  <a:pt x="33" y="44"/>
                  <a:pt x="3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3" y="45"/>
                  <a:pt x="33" y="49"/>
                  <a:pt x="34" y="48"/>
                </a:cubicBezTo>
                <a:cubicBezTo>
                  <a:pt x="35" y="49"/>
                  <a:pt x="33" y="51"/>
                  <a:pt x="32" y="52"/>
                </a:cubicBezTo>
                <a:cubicBezTo>
                  <a:pt x="30" y="53"/>
                  <a:pt x="31" y="55"/>
                  <a:pt x="29" y="55"/>
                </a:cubicBezTo>
                <a:cubicBezTo>
                  <a:pt x="29" y="56"/>
                  <a:pt x="29" y="58"/>
                  <a:pt x="28" y="57"/>
                </a:cubicBezTo>
                <a:cubicBezTo>
                  <a:pt x="26" y="59"/>
                  <a:pt x="28" y="61"/>
                  <a:pt x="26" y="61"/>
                </a:cubicBezTo>
                <a:cubicBezTo>
                  <a:pt x="26" y="60"/>
                  <a:pt x="26" y="60"/>
                  <a:pt x="26" y="59"/>
                </a:cubicBezTo>
                <a:cubicBezTo>
                  <a:pt x="25" y="60"/>
                  <a:pt x="25" y="61"/>
                  <a:pt x="23" y="61"/>
                </a:cubicBezTo>
                <a:cubicBezTo>
                  <a:pt x="23" y="61"/>
                  <a:pt x="23" y="61"/>
                  <a:pt x="23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1"/>
                  <a:pt x="24" y="61"/>
                </a:cubicBezTo>
                <a:cubicBezTo>
                  <a:pt x="25" y="62"/>
                  <a:pt x="26" y="63"/>
                  <a:pt x="26" y="64"/>
                </a:cubicBezTo>
                <a:cubicBezTo>
                  <a:pt x="27" y="66"/>
                  <a:pt x="25" y="62"/>
                  <a:pt x="24" y="62"/>
                </a:cubicBezTo>
                <a:cubicBezTo>
                  <a:pt x="24" y="62"/>
                  <a:pt x="24" y="62"/>
                  <a:pt x="24" y="62"/>
                </a:cubicBezTo>
                <a:cubicBezTo>
                  <a:pt x="23" y="62"/>
                  <a:pt x="23" y="62"/>
                  <a:pt x="22" y="63"/>
                </a:cubicBezTo>
                <a:cubicBezTo>
                  <a:pt x="22" y="61"/>
                  <a:pt x="22" y="61"/>
                  <a:pt x="21" y="61"/>
                </a:cubicBezTo>
                <a:cubicBezTo>
                  <a:pt x="21" y="61"/>
                  <a:pt x="21" y="61"/>
                  <a:pt x="23" y="61"/>
                </a:cubicBezTo>
                <a:cubicBezTo>
                  <a:pt x="23" y="61"/>
                  <a:pt x="23" y="60"/>
                  <a:pt x="23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0" y="60"/>
                  <a:pt x="20" y="59"/>
                </a:cubicBezTo>
                <a:cubicBezTo>
                  <a:pt x="20" y="60"/>
                  <a:pt x="20" y="60"/>
                  <a:pt x="20" y="60"/>
                </a:cubicBezTo>
                <a:cubicBezTo>
                  <a:pt x="19" y="60"/>
                  <a:pt x="19" y="60"/>
                  <a:pt x="18" y="59"/>
                </a:cubicBezTo>
                <a:cubicBezTo>
                  <a:pt x="18" y="60"/>
                  <a:pt x="18" y="61"/>
                  <a:pt x="18" y="61"/>
                </a:cubicBezTo>
                <a:cubicBezTo>
                  <a:pt x="18" y="61"/>
                  <a:pt x="18" y="61"/>
                  <a:pt x="18" y="61"/>
                </a:cubicBezTo>
                <a:cubicBezTo>
                  <a:pt x="19" y="61"/>
                  <a:pt x="19" y="61"/>
                  <a:pt x="20" y="61"/>
                </a:cubicBezTo>
                <a:cubicBezTo>
                  <a:pt x="20" y="61"/>
                  <a:pt x="21" y="62"/>
                  <a:pt x="20" y="63"/>
                </a:cubicBezTo>
                <a:cubicBezTo>
                  <a:pt x="20" y="63"/>
                  <a:pt x="19" y="62"/>
                  <a:pt x="19" y="62"/>
                </a:cubicBezTo>
                <a:cubicBezTo>
                  <a:pt x="19" y="63"/>
                  <a:pt x="19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9" y="62"/>
                  <a:pt x="18" y="62"/>
                  <a:pt x="18" y="62"/>
                </a:cubicBezTo>
                <a:cubicBezTo>
                  <a:pt x="17" y="63"/>
                  <a:pt x="16" y="64"/>
                  <a:pt x="15" y="64"/>
                </a:cubicBezTo>
                <a:cubicBezTo>
                  <a:pt x="16" y="63"/>
                  <a:pt x="16" y="63"/>
                  <a:pt x="16" y="62"/>
                </a:cubicBezTo>
                <a:cubicBezTo>
                  <a:pt x="15" y="63"/>
                  <a:pt x="13" y="63"/>
                  <a:pt x="13" y="65"/>
                </a:cubicBezTo>
                <a:cubicBezTo>
                  <a:pt x="13" y="65"/>
                  <a:pt x="13" y="65"/>
                  <a:pt x="13" y="65"/>
                </a:cubicBezTo>
                <a:cubicBezTo>
                  <a:pt x="13" y="65"/>
                  <a:pt x="14" y="65"/>
                  <a:pt x="14" y="64"/>
                </a:cubicBezTo>
                <a:cubicBezTo>
                  <a:pt x="14" y="65"/>
                  <a:pt x="13" y="67"/>
                  <a:pt x="12" y="67"/>
                </a:cubicBezTo>
                <a:cubicBezTo>
                  <a:pt x="13" y="67"/>
                  <a:pt x="13" y="66"/>
                  <a:pt x="12" y="65"/>
                </a:cubicBezTo>
                <a:cubicBezTo>
                  <a:pt x="12" y="65"/>
                  <a:pt x="12" y="66"/>
                  <a:pt x="12" y="66"/>
                </a:cubicBezTo>
                <a:cubicBezTo>
                  <a:pt x="11" y="65"/>
                  <a:pt x="12" y="65"/>
                  <a:pt x="11" y="65"/>
                </a:cubicBezTo>
                <a:cubicBezTo>
                  <a:pt x="11" y="65"/>
                  <a:pt x="10" y="66"/>
                  <a:pt x="10" y="67"/>
                </a:cubicBezTo>
                <a:cubicBezTo>
                  <a:pt x="10" y="67"/>
                  <a:pt x="9" y="66"/>
                  <a:pt x="9" y="66"/>
                </a:cubicBezTo>
                <a:cubicBezTo>
                  <a:pt x="9" y="66"/>
                  <a:pt x="8" y="66"/>
                  <a:pt x="7" y="66"/>
                </a:cubicBezTo>
                <a:cubicBezTo>
                  <a:pt x="10" y="68"/>
                  <a:pt x="8" y="67"/>
                  <a:pt x="6" y="66"/>
                </a:cubicBezTo>
                <a:cubicBezTo>
                  <a:pt x="6" y="66"/>
                  <a:pt x="6" y="67"/>
                  <a:pt x="6" y="67"/>
                </a:cubicBezTo>
                <a:cubicBezTo>
                  <a:pt x="6" y="66"/>
                  <a:pt x="5" y="65"/>
                  <a:pt x="4" y="67"/>
                </a:cubicBezTo>
                <a:cubicBezTo>
                  <a:pt x="4" y="66"/>
                  <a:pt x="4" y="65"/>
                  <a:pt x="4" y="64"/>
                </a:cubicBezTo>
                <a:cubicBezTo>
                  <a:pt x="4" y="64"/>
                  <a:pt x="4" y="64"/>
                  <a:pt x="3" y="64"/>
                </a:cubicBezTo>
                <a:cubicBezTo>
                  <a:pt x="5" y="67"/>
                  <a:pt x="2" y="65"/>
                  <a:pt x="1" y="65"/>
                </a:cubicBezTo>
                <a:cubicBezTo>
                  <a:pt x="1" y="63"/>
                  <a:pt x="1" y="61"/>
                  <a:pt x="0" y="60"/>
                </a:cubicBezTo>
                <a:cubicBezTo>
                  <a:pt x="0" y="58"/>
                  <a:pt x="1" y="50"/>
                  <a:pt x="0" y="50"/>
                </a:cubicBezTo>
                <a:cubicBezTo>
                  <a:pt x="0" y="33"/>
                  <a:pt x="0" y="17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8" name="Freeform 11383" descr="© INSCALE GmbH, 05.05.2010&#10;http://www.presentationload.com/">
            <a:extLst>
              <a:ext uri="{FF2B5EF4-FFF2-40B4-BE49-F238E27FC236}">
                <a16:creationId xmlns:a16="http://schemas.microsoft.com/office/drawing/2014/main" id="{A55630C7-641F-414C-BD0E-B245F5726ED7}"/>
              </a:ext>
            </a:extLst>
          </p:cNvPr>
          <p:cNvSpPr>
            <a:spLocks/>
          </p:cNvSpPr>
          <p:nvPr/>
        </p:nvSpPr>
        <p:spPr bwMode="auto">
          <a:xfrm>
            <a:off x="6295058" y="4640924"/>
            <a:ext cx="7796" cy="7565"/>
          </a:xfrm>
          <a:custGeom>
            <a:avLst/>
            <a:gdLst>
              <a:gd name="T0" fmla="*/ 0 w 4"/>
              <a:gd name="T1" fmla="*/ 0 h 4"/>
              <a:gd name="T2" fmla="*/ 3 w 4"/>
              <a:gd name="T3" fmla="*/ 2 h 4"/>
              <a:gd name="T4" fmla="*/ 3 w 4"/>
              <a:gd name="T5" fmla="*/ 2 h 4"/>
              <a:gd name="T6" fmla="*/ 3 w 4"/>
              <a:gd name="T7" fmla="*/ 6 h 4"/>
              <a:gd name="T8" fmla="*/ 0 w 4"/>
              <a:gd name="T9" fmla="*/ 0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"/>
              <a:gd name="T16" fmla="*/ 0 h 4"/>
              <a:gd name="T17" fmla="*/ 4 w 4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" h="4">
                <a:moveTo>
                  <a:pt x="0" y="0"/>
                </a:moveTo>
                <a:cubicBezTo>
                  <a:pt x="0" y="0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4" y="4"/>
                  <a:pt x="2" y="4"/>
                </a:cubicBezTo>
                <a:cubicBezTo>
                  <a:pt x="2" y="4"/>
                  <a:pt x="0" y="1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9" name="Freeform 11384" descr="© INSCALE GmbH, 05.05.2010&#10;http://www.presentationload.com/">
            <a:extLst>
              <a:ext uri="{FF2B5EF4-FFF2-40B4-BE49-F238E27FC236}">
                <a16:creationId xmlns:a16="http://schemas.microsoft.com/office/drawing/2014/main" id="{629177B7-1386-6045-B145-442DD917B7A0}"/>
              </a:ext>
            </a:extLst>
          </p:cNvPr>
          <p:cNvSpPr>
            <a:spLocks/>
          </p:cNvSpPr>
          <p:nvPr/>
        </p:nvSpPr>
        <p:spPr bwMode="auto">
          <a:xfrm>
            <a:off x="6298956" y="4640923"/>
            <a:ext cx="3898" cy="2522"/>
          </a:xfrm>
          <a:custGeom>
            <a:avLst/>
            <a:gdLst>
              <a:gd name="T0" fmla="*/ 3 w 2"/>
              <a:gd name="T1" fmla="*/ 2 h 1"/>
              <a:gd name="T2" fmla="*/ 2 w 2"/>
              <a:gd name="T3" fmla="*/ 2 h 1"/>
              <a:gd name="T4" fmla="*/ 3 w 2"/>
              <a:gd name="T5" fmla="*/ 0 h 1"/>
              <a:gd name="T6" fmla="*/ 2 w 2"/>
              <a:gd name="T7" fmla="*/ 2 h 1"/>
              <a:gd name="T8" fmla="*/ 3 w 2"/>
              <a:gd name="T9" fmla="*/ 2 h 1"/>
              <a:gd name="T10" fmla="*/ 3 w 2"/>
              <a:gd name="T11" fmla="*/ 2 h 1"/>
              <a:gd name="T12" fmla="*/ 3 w 2"/>
              <a:gd name="T13" fmla="*/ 2 h 1"/>
              <a:gd name="T14" fmla="*/ 3 w 2"/>
              <a:gd name="T15" fmla="*/ 2 h 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1"/>
              <a:gd name="T26" fmla="*/ 2 w 2"/>
              <a:gd name="T27" fmla="*/ 1 h 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1">
                <a:moveTo>
                  <a:pt x="2" y="1"/>
                </a:move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0"/>
                  <a:pt x="2" y="0"/>
                </a:cubicBezTo>
                <a:cubicBezTo>
                  <a:pt x="2" y="0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0" name="Freeform 11385" descr="© INSCALE GmbH, 05.05.2010&#10;http://www.presentationload.com/">
            <a:extLst>
              <a:ext uri="{FF2B5EF4-FFF2-40B4-BE49-F238E27FC236}">
                <a16:creationId xmlns:a16="http://schemas.microsoft.com/office/drawing/2014/main" id="{74D59630-EAD5-384C-8277-82D04C384ED5}"/>
              </a:ext>
            </a:extLst>
          </p:cNvPr>
          <p:cNvSpPr>
            <a:spLocks/>
          </p:cNvSpPr>
          <p:nvPr/>
        </p:nvSpPr>
        <p:spPr bwMode="auto">
          <a:xfrm>
            <a:off x="6297657" y="4640924"/>
            <a:ext cx="3898" cy="0"/>
          </a:xfrm>
          <a:custGeom>
            <a:avLst/>
            <a:gdLst>
              <a:gd name="T0" fmla="*/ 2 w 2"/>
              <a:gd name="T1" fmla="*/ 2 w 2"/>
              <a:gd name="T2" fmla="*/ 2 w 2"/>
              <a:gd name="T3" fmla="*/ 2 w 2"/>
              <a:gd name="T4" fmla="*/ 2 w 2"/>
              <a:gd name="T5" fmla="*/ 2 w 2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2 w 2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2">
                <a:moveTo>
                  <a:pt x="1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1" name="Freeform 11395" descr="© INSCALE GmbH, 05.05.2010&#10;http://www.presentationload.com/">
            <a:extLst>
              <a:ext uri="{FF2B5EF4-FFF2-40B4-BE49-F238E27FC236}">
                <a16:creationId xmlns:a16="http://schemas.microsoft.com/office/drawing/2014/main" id="{A331741C-0761-2540-B5D9-FC9AE588F3F6}"/>
              </a:ext>
            </a:extLst>
          </p:cNvPr>
          <p:cNvSpPr>
            <a:spLocks/>
          </p:cNvSpPr>
          <p:nvPr/>
        </p:nvSpPr>
        <p:spPr bwMode="auto">
          <a:xfrm>
            <a:off x="6336633" y="4657314"/>
            <a:ext cx="64961" cy="107172"/>
          </a:xfrm>
          <a:custGeom>
            <a:avLst/>
            <a:gdLst>
              <a:gd name="T0" fmla="*/ 48 w 32"/>
              <a:gd name="T1" fmla="*/ 39 h 55"/>
              <a:gd name="T2" fmla="*/ 48 w 32"/>
              <a:gd name="T3" fmla="*/ 56 h 55"/>
              <a:gd name="T4" fmla="*/ 50 w 32"/>
              <a:gd name="T5" fmla="*/ 76 h 55"/>
              <a:gd name="T6" fmla="*/ 45 w 32"/>
              <a:gd name="T7" fmla="*/ 82 h 55"/>
              <a:gd name="T8" fmla="*/ 33 w 32"/>
              <a:gd name="T9" fmla="*/ 82 h 55"/>
              <a:gd name="T10" fmla="*/ 22 w 32"/>
              <a:gd name="T11" fmla="*/ 76 h 55"/>
              <a:gd name="T12" fmla="*/ 22 w 32"/>
              <a:gd name="T13" fmla="*/ 76 h 55"/>
              <a:gd name="T14" fmla="*/ 20 w 32"/>
              <a:gd name="T15" fmla="*/ 66 h 55"/>
              <a:gd name="T16" fmla="*/ 28 w 32"/>
              <a:gd name="T17" fmla="*/ 65 h 55"/>
              <a:gd name="T18" fmla="*/ 38 w 32"/>
              <a:gd name="T19" fmla="*/ 73 h 55"/>
              <a:gd name="T20" fmla="*/ 42 w 32"/>
              <a:gd name="T21" fmla="*/ 63 h 55"/>
              <a:gd name="T22" fmla="*/ 38 w 32"/>
              <a:gd name="T23" fmla="*/ 57 h 55"/>
              <a:gd name="T24" fmla="*/ 33 w 32"/>
              <a:gd name="T25" fmla="*/ 57 h 55"/>
              <a:gd name="T26" fmla="*/ 22 w 32"/>
              <a:gd name="T27" fmla="*/ 49 h 55"/>
              <a:gd name="T28" fmla="*/ 22 w 32"/>
              <a:gd name="T29" fmla="*/ 43 h 55"/>
              <a:gd name="T30" fmla="*/ 20 w 32"/>
              <a:gd name="T31" fmla="*/ 39 h 55"/>
              <a:gd name="T32" fmla="*/ 23 w 32"/>
              <a:gd name="T33" fmla="*/ 29 h 55"/>
              <a:gd name="T34" fmla="*/ 25 w 32"/>
              <a:gd name="T35" fmla="*/ 26 h 55"/>
              <a:gd name="T36" fmla="*/ 27 w 32"/>
              <a:gd name="T37" fmla="*/ 25 h 55"/>
              <a:gd name="T38" fmla="*/ 25 w 32"/>
              <a:gd name="T39" fmla="*/ 23 h 55"/>
              <a:gd name="T40" fmla="*/ 14 w 32"/>
              <a:gd name="T41" fmla="*/ 28 h 55"/>
              <a:gd name="T42" fmla="*/ 13 w 32"/>
              <a:gd name="T43" fmla="*/ 25 h 55"/>
              <a:gd name="T44" fmla="*/ 11 w 32"/>
              <a:gd name="T45" fmla="*/ 15 h 55"/>
              <a:gd name="T46" fmla="*/ 8 w 32"/>
              <a:gd name="T47" fmla="*/ 15 h 55"/>
              <a:gd name="T48" fmla="*/ 19 w 32"/>
              <a:gd name="T49" fmla="*/ 15 h 55"/>
              <a:gd name="T50" fmla="*/ 17 w 32"/>
              <a:gd name="T51" fmla="*/ 9 h 55"/>
              <a:gd name="T52" fmla="*/ 11 w 32"/>
              <a:gd name="T53" fmla="*/ 3 h 55"/>
              <a:gd name="T54" fmla="*/ 8 w 32"/>
              <a:gd name="T55" fmla="*/ 6 h 55"/>
              <a:gd name="T56" fmla="*/ 6 w 32"/>
              <a:gd name="T57" fmla="*/ 14 h 55"/>
              <a:gd name="T58" fmla="*/ 3 w 32"/>
              <a:gd name="T59" fmla="*/ 8 h 55"/>
              <a:gd name="T60" fmla="*/ 3 w 32"/>
              <a:gd name="T61" fmla="*/ 3 h 55"/>
              <a:gd name="T62" fmla="*/ 0 w 32"/>
              <a:gd name="T63" fmla="*/ 5 h 55"/>
              <a:gd name="T64" fmla="*/ 3 w 32"/>
              <a:gd name="T65" fmla="*/ 0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2"/>
              <a:gd name="T100" fmla="*/ 0 h 55"/>
              <a:gd name="T101" fmla="*/ 32 w 32"/>
              <a:gd name="T102" fmla="*/ 55 h 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2" h="55">
                <a:moveTo>
                  <a:pt x="31" y="0"/>
                </a:moveTo>
                <a:cubicBezTo>
                  <a:pt x="31" y="8"/>
                  <a:pt x="31" y="16"/>
                  <a:pt x="31" y="25"/>
                </a:cubicBezTo>
                <a:cubicBezTo>
                  <a:pt x="31" y="27"/>
                  <a:pt x="31" y="30"/>
                  <a:pt x="31" y="33"/>
                </a:cubicBezTo>
                <a:cubicBezTo>
                  <a:pt x="31" y="35"/>
                  <a:pt x="31" y="34"/>
                  <a:pt x="31" y="36"/>
                </a:cubicBezTo>
                <a:cubicBezTo>
                  <a:pt x="31" y="39"/>
                  <a:pt x="31" y="41"/>
                  <a:pt x="31" y="44"/>
                </a:cubicBezTo>
                <a:cubicBezTo>
                  <a:pt x="31" y="45"/>
                  <a:pt x="32" y="47"/>
                  <a:pt x="32" y="49"/>
                </a:cubicBezTo>
                <a:cubicBezTo>
                  <a:pt x="31" y="50"/>
                  <a:pt x="30" y="50"/>
                  <a:pt x="30" y="51"/>
                </a:cubicBezTo>
                <a:cubicBezTo>
                  <a:pt x="29" y="51"/>
                  <a:pt x="29" y="52"/>
                  <a:pt x="29" y="53"/>
                </a:cubicBezTo>
                <a:cubicBezTo>
                  <a:pt x="27" y="54"/>
                  <a:pt x="25" y="53"/>
                  <a:pt x="23" y="54"/>
                </a:cubicBezTo>
                <a:cubicBezTo>
                  <a:pt x="23" y="54"/>
                  <a:pt x="22" y="53"/>
                  <a:pt x="21" y="53"/>
                </a:cubicBezTo>
                <a:cubicBezTo>
                  <a:pt x="19" y="54"/>
                  <a:pt x="19" y="55"/>
                  <a:pt x="17" y="54"/>
                </a:cubicBezTo>
                <a:cubicBezTo>
                  <a:pt x="16" y="53"/>
                  <a:pt x="14" y="51"/>
                  <a:pt x="14" y="49"/>
                </a:cubicBezTo>
                <a:cubicBezTo>
                  <a:pt x="14" y="50"/>
                  <a:pt x="17" y="53"/>
                  <a:pt x="18" y="53"/>
                </a:cubicBezTo>
                <a:cubicBezTo>
                  <a:pt x="18" y="52"/>
                  <a:pt x="15" y="50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3" y="46"/>
                  <a:pt x="12" y="45"/>
                  <a:pt x="13" y="43"/>
                </a:cubicBezTo>
                <a:cubicBezTo>
                  <a:pt x="13" y="42"/>
                  <a:pt x="13" y="39"/>
                  <a:pt x="14" y="38"/>
                </a:cubicBezTo>
                <a:cubicBezTo>
                  <a:pt x="16" y="36"/>
                  <a:pt x="18" y="40"/>
                  <a:pt x="18" y="42"/>
                </a:cubicBezTo>
                <a:cubicBezTo>
                  <a:pt x="18" y="42"/>
                  <a:pt x="19" y="44"/>
                  <a:pt x="20" y="45"/>
                </a:cubicBezTo>
                <a:cubicBezTo>
                  <a:pt x="21" y="46"/>
                  <a:pt x="24" y="47"/>
                  <a:pt x="24" y="47"/>
                </a:cubicBezTo>
                <a:cubicBezTo>
                  <a:pt x="27" y="48"/>
                  <a:pt x="30" y="45"/>
                  <a:pt x="29" y="42"/>
                </a:cubicBezTo>
                <a:cubicBezTo>
                  <a:pt x="27" y="43"/>
                  <a:pt x="27" y="42"/>
                  <a:pt x="27" y="41"/>
                </a:cubicBezTo>
                <a:cubicBezTo>
                  <a:pt x="26" y="42"/>
                  <a:pt x="26" y="40"/>
                  <a:pt x="25" y="39"/>
                </a:cubicBezTo>
                <a:cubicBezTo>
                  <a:pt x="26" y="38"/>
                  <a:pt x="26" y="38"/>
                  <a:pt x="24" y="37"/>
                </a:cubicBezTo>
                <a:cubicBezTo>
                  <a:pt x="24" y="35"/>
                  <a:pt x="23" y="36"/>
                  <a:pt x="22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0" y="37"/>
                  <a:pt x="18" y="34"/>
                  <a:pt x="18" y="34"/>
                </a:cubicBezTo>
                <a:cubicBezTo>
                  <a:pt x="16" y="33"/>
                  <a:pt x="14" y="34"/>
                  <a:pt x="14" y="32"/>
                </a:cubicBezTo>
                <a:cubicBezTo>
                  <a:pt x="14" y="31"/>
                  <a:pt x="14" y="31"/>
                  <a:pt x="14" y="30"/>
                </a:cubicBezTo>
                <a:cubicBezTo>
                  <a:pt x="14" y="29"/>
                  <a:pt x="13" y="29"/>
                  <a:pt x="14" y="28"/>
                </a:cubicBezTo>
                <a:cubicBezTo>
                  <a:pt x="12" y="28"/>
                  <a:pt x="12" y="26"/>
                  <a:pt x="14" y="26"/>
                </a:cubicBezTo>
                <a:cubicBezTo>
                  <a:pt x="14" y="26"/>
                  <a:pt x="13" y="25"/>
                  <a:pt x="13" y="25"/>
                </a:cubicBezTo>
                <a:cubicBezTo>
                  <a:pt x="11" y="27"/>
                  <a:pt x="10" y="22"/>
                  <a:pt x="11" y="21"/>
                </a:cubicBezTo>
                <a:cubicBezTo>
                  <a:pt x="12" y="19"/>
                  <a:pt x="14" y="19"/>
                  <a:pt x="15" y="19"/>
                </a:cubicBezTo>
                <a:cubicBezTo>
                  <a:pt x="14" y="18"/>
                  <a:pt x="15" y="17"/>
                  <a:pt x="14" y="16"/>
                </a:cubicBezTo>
                <a:cubicBezTo>
                  <a:pt x="15" y="16"/>
                  <a:pt x="15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6" y="18"/>
                  <a:pt x="16" y="17"/>
                  <a:pt x="17" y="16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6"/>
                  <a:pt x="16" y="15"/>
                  <a:pt x="16" y="15"/>
                </a:cubicBezTo>
                <a:cubicBezTo>
                  <a:pt x="14" y="14"/>
                  <a:pt x="14" y="17"/>
                  <a:pt x="13" y="18"/>
                </a:cubicBezTo>
                <a:cubicBezTo>
                  <a:pt x="12" y="20"/>
                  <a:pt x="9" y="19"/>
                  <a:pt x="9" y="18"/>
                </a:cubicBezTo>
                <a:cubicBezTo>
                  <a:pt x="9" y="18"/>
                  <a:pt x="9" y="18"/>
                  <a:pt x="10" y="18"/>
                </a:cubicBezTo>
                <a:cubicBezTo>
                  <a:pt x="9" y="17"/>
                  <a:pt x="9" y="17"/>
                  <a:pt x="8" y="16"/>
                </a:cubicBezTo>
                <a:cubicBezTo>
                  <a:pt x="9" y="15"/>
                  <a:pt x="8" y="11"/>
                  <a:pt x="6" y="12"/>
                </a:cubicBezTo>
                <a:cubicBezTo>
                  <a:pt x="6" y="12"/>
                  <a:pt x="6" y="11"/>
                  <a:pt x="7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0"/>
                  <a:pt x="5" y="10"/>
                  <a:pt x="5" y="10"/>
                </a:cubicBezTo>
                <a:cubicBezTo>
                  <a:pt x="6" y="9"/>
                  <a:pt x="8" y="7"/>
                  <a:pt x="9" y="7"/>
                </a:cubicBezTo>
                <a:cubicBezTo>
                  <a:pt x="10" y="6"/>
                  <a:pt x="11" y="9"/>
                  <a:pt x="12" y="10"/>
                </a:cubicBezTo>
                <a:cubicBezTo>
                  <a:pt x="12" y="8"/>
                  <a:pt x="11" y="7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9" y="5"/>
                  <a:pt x="9" y="4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3"/>
                  <a:pt x="7" y="3"/>
                  <a:pt x="7" y="4"/>
                </a:cubicBezTo>
                <a:cubicBezTo>
                  <a:pt x="6" y="3"/>
                  <a:pt x="5" y="2"/>
                  <a:pt x="5" y="4"/>
                </a:cubicBezTo>
                <a:cubicBezTo>
                  <a:pt x="7" y="4"/>
                  <a:pt x="5" y="5"/>
                  <a:pt x="5" y="6"/>
                </a:cubicBezTo>
                <a:cubicBezTo>
                  <a:pt x="5" y="7"/>
                  <a:pt x="5" y="7"/>
                  <a:pt x="4" y="9"/>
                </a:cubicBezTo>
                <a:cubicBezTo>
                  <a:pt x="4" y="7"/>
                  <a:pt x="3" y="6"/>
                  <a:pt x="2" y="6"/>
                </a:cubicBezTo>
                <a:cubicBezTo>
                  <a:pt x="3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3" y="4"/>
                  <a:pt x="2" y="2"/>
                </a:cubicBezTo>
                <a:cubicBezTo>
                  <a:pt x="2" y="2"/>
                  <a:pt x="2" y="3"/>
                  <a:pt x="1" y="3"/>
                </a:cubicBezTo>
                <a:cubicBezTo>
                  <a:pt x="1" y="3"/>
                  <a:pt x="1" y="2"/>
                  <a:pt x="0" y="3"/>
                </a:cubicBezTo>
                <a:cubicBezTo>
                  <a:pt x="1" y="1"/>
                  <a:pt x="2" y="1"/>
                  <a:pt x="3" y="1"/>
                </a:cubicBezTo>
                <a:cubicBezTo>
                  <a:pt x="2" y="1"/>
                  <a:pt x="2" y="0"/>
                  <a:pt x="2" y="0"/>
                </a:cubicBezTo>
                <a:cubicBezTo>
                  <a:pt x="12" y="0"/>
                  <a:pt x="2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2" name="Freeform 11416" descr="© INSCALE GmbH, 05.05.2010&#10;http://www.presentationload.com/">
            <a:extLst>
              <a:ext uri="{FF2B5EF4-FFF2-40B4-BE49-F238E27FC236}">
                <a16:creationId xmlns:a16="http://schemas.microsoft.com/office/drawing/2014/main" id="{0C23E4AA-6CCD-0F41-AA2A-0304F10EE14A}"/>
              </a:ext>
            </a:extLst>
          </p:cNvPr>
          <p:cNvSpPr>
            <a:spLocks/>
          </p:cNvSpPr>
          <p:nvPr/>
        </p:nvSpPr>
        <p:spPr bwMode="auto">
          <a:xfrm>
            <a:off x="6474350" y="4721617"/>
            <a:ext cx="3898" cy="6305"/>
          </a:xfrm>
          <a:custGeom>
            <a:avLst/>
            <a:gdLst>
              <a:gd name="T0" fmla="*/ 2 w 2"/>
              <a:gd name="T1" fmla="*/ 5 h 3"/>
              <a:gd name="T2" fmla="*/ 3 w 2"/>
              <a:gd name="T3" fmla="*/ 0 h 3"/>
              <a:gd name="T4" fmla="*/ 3 w 2"/>
              <a:gd name="T5" fmla="*/ 0 h 3"/>
              <a:gd name="T6" fmla="*/ 2 w 2"/>
              <a:gd name="T7" fmla="*/ 5 h 3"/>
              <a:gd name="T8" fmla="*/ 2 w 2"/>
              <a:gd name="T9" fmla="*/ 5 h 3"/>
              <a:gd name="T10" fmla="*/ 2 w 2"/>
              <a:gd name="T11" fmla="*/ 5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1" y="3"/>
                </a:moveTo>
                <a:cubicBezTo>
                  <a:pt x="0" y="2"/>
                  <a:pt x="1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3" name="Freeform 11418" descr="© INSCALE GmbH, 05.05.2010&#10;http://www.presentationload.com/">
            <a:extLst>
              <a:ext uri="{FF2B5EF4-FFF2-40B4-BE49-F238E27FC236}">
                <a16:creationId xmlns:a16="http://schemas.microsoft.com/office/drawing/2014/main" id="{23C3AD0B-5D9E-4E43-8529-BBDA9C2A5833}"/>
              </a:ext>
            </a:extLst>
          </p:cNvPr>
          <p:cNvSpPr>
            <a:spLocks/>
          </p:cNvSpPr>
          <p:nvPr/>
        </p:nvSpPr>
        <p:spPr bwMode="auto">
          <a:xfrm>
            <a:off x="6369114" y="4722878"/>
            <a:ext cx="2599" cy="2522"/>
          </a:xfrm>
          <a:custGeom>
            <a:avLst/>
            <a:gdLst>
              <a:gd name="T0" fmla="*/ 2 w 1"/>
              <a:gd name="T1" fmla="*/ 0 h 1"/>
              <a:gd name="T2" fmla="*/ 2 w 1"/>
              <a:gd name="T3" fmla="*/ 2 h 1"/>
              <a:gd name="T4" fmla="*/ 0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2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4" name="Freeform 11419" descr="© INSCALE GmbH, 05.05.2010&#10;http://www.presentationload.com/">
            <a:extLst>
              <a:ext uri="{FF2B5EF4-FFF2-40B4-BE49-F238E27FC236}">
                <a16:creationId xmlns:a16="http://schemas.microsoft.com/office/drawing/2014/main" id="{0D68B00F-8381-CD4C-9912-E985794079A5}"/>
              </a:ext>
            </a:extLst>
          </p:cNvPr>
          <p:cNvSpPr>
            <a:spLocks/>
          </p:cNvSpPr>
          <p:nvPr/>
        </p:nvSpPr>
        <p:spPr bwMode="auto">
          <a:xfrm>
            <a:off x="6367815" y="4725400"/>
            <a:ext cx="3898" cy="2522"/>
          </a:xfrm>
          <a:custGeom>
            <a:avLst/>
            <a:gdLst>
              <a:gd name="T0" fmla="*/ 2 w 2"/>
              <a:gd name="T1" fmla="*/ 0 h 1"/>
              <a:gd name="T2" fmla="*/ 3 w 2"/>
              <a:gd name="T3" fmla="*/ 2 h 1"/>
              <a:gd name="T4" fmla="*/ 2 w 2"/>
              <a:gd name="T5" fmla="*/ 2 h 1"/>
              <a:gd name="T6" fmla="*/ 2 w 2"/>
              <a:gd name="T7" fmla="*/ 0 h 1"/>
              <a:gd name="T8" fmla="*/ 2 w 2"/>
              <a:gd name="T9" fmla="*/ 0 h 1"/>
              <a:gd name="T10" fmla="*/ 2 w 2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1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5" name="Freeform 11420" descr="© INSCALE GmbH, 05.05.2010&#10;http://www.presentationload.com/">
            <a:extLst>
              <a:ext uri="{FF2B5EF4-FFF2-40B4-BE49-F238E27FC236}">
                <a16:creationId xmlns:a16="http://schemas.microsoft.com/office/drawing/2014/main" id="{63358695-96DA-9A4F-B02F-115049E59AA1}"/>
              </a:ext>
            </a:extLst>
          </p:cNvPr>
          <p:cNvSpPr>
            <a:spLocks/>
          </p:cNvSpPr>
          <p:nvPr/>
        </p:nvSpPr>
        <p:spPr bwMode="auto">
          <a:xfrm>
            <a:off x="6374311" y="4725400"/>
            <a:ext cx="1299" cy="2522"/>
          </a:xfrm>
          <a:custGeom>
            <a:avLst/>
            <a:gdLst>
              <a:gd name="T0" fmla="*/ 1 w 1"/>
              <a:gd name="T1" fmla="*/ 0 h 1"/>
              <a:gd name="T2" fmla="*/ 0 w 1"/>
              <a:gd name="T3" fmla="*/ 2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6" name="Freeform 11421" descr="© INSCALE GmbH, 05.05.2010&#10;http://www.presentationload.com/">
            <a:extLst>
              <a:ext uri="{FF2B5EF4-FFF2-40B4-BE49-F238E27FC236}">
                <a16:creationId xmlns:a16="http://schemas.microsoft.com/office/drawing/2014/main" id="{F40BE4F6-6B22-614C-A9B0-D19EA5C3F301}"/>
              </a:ext>
            </a:extLst>
          </p:cNvPr>
          <p:cNvSpPr>
            <a:spLocks/>
          </p:cNvSpPr>
          <p:nvPr/>
        </p:nvSpPr>
        <p:spPr bwMode="auto">
          <a:xfrm>
            <a:off x="6434075" y="4727922"/>
            <a:ext cx="41575" cy="61781"/>
          </a:xfrm>
          <a:custGeom>
            <a:avLst/>
            <a:gdLst>
              <a:gd name="T0" fmla="*/ 32 w 21"/>
              <a:gd name="T1" fmla="*/ 0 h 32"/>
              <a:gd name="T2" fmla="*/ 21 w 21"/>
              <a:gd name="T3" fmla="*/ 21 h 32"/>
              <a:gd name="T4" fmla="*/ 21 w 21"/>
              <a:gd name="T5" fmla="*/ 23 h 32"/>
              <a:gd name="T6" fmla="*/ 23 w 21"/>
              <a:gd name="T7" fmla="*/ 21 h 32"/>
              <a:gd name="T8" fmla="*/ 15 w 21"/>
              <a:gd name="T9" fmla="*/ 31 h 32"/>
              <a:gd name="T10" fmla="*/ 17 w 21"/>
              <a:gd name="T11" fmla="*/ 28 h 32"/>
              <a:gd name="T12" fmla="*/ 8 w 21"/>
              <a:gd name="T13" fmla="*/ 40 h 32"/>
              <a:gd name="T14" fmla="*/ 2 w 21"/>
              <a:gd name="T15" fmla="*/ 49 h 32"/>
              <a:gd name="T16" fmla="*/ 5 w 21"/>
              <a:gd name="T17" fmla="*/ 41 h 32"/>
              <a:gd name="T18" fmla="*/ 5 w 21"/>
              <a:gd name="T19" fmla="*/ 41 h 32"/>
              <a:gd name="T20" fmla="*/ 5 w 21"/>
              <a:gd name="T21" fmla="*/ 41 h 32"/>
              <a:gd name="T22" fmla="*/ 9 w 21"/>
              <a:gd name="T23" fmla="*/ 37 h 32"/>
              <a:gd name="T24" fmla="*/ 11 w 21"/>
              <a:gd name="T25" fmla="*/ 31 h 32"/>
              <a:gd name="T26" fmla="*/ 14 w 21"/>
              <a:gd name="T27" fmla="*/ 28 h 32"/>
              <a:gd name="T28" fmla="*/ 15 w 21"/>
              <a:gd name="T29" fmla="*/ 26 h 32"/>
              <a:gd name="T30" fmla="*/ 20 w 21"/>
              <a:gd name="T31" fmla="*/ 18 h 32"/>
              <a:gd name="T32" fmla="*/ 21 w 21"/>
              <a:gd name="T33" fmla="*/ 17 h 32"/>
              <a:gd name="T34" fmla="*/ 21 w 21"/>
              <a:gd name="T35" fmla="*/ 18 h 32"/>
              <a:gd name="T36" fmla="*/ 21 w 21"/>
              <a:gd name="T37" fmla="*/ 8 h 32"/>
              <a:gd name="T38" fmla="*/ 23 w 21"/>
              <a:gd name="T39" fmla="*/ 8 h 32"/>
              <a:gd name="T40" fmla="*/ 30 w 21"/>
              <a:gd name="T41" fmla="*/ 0 h 32"/>
              <a:gd name="T42" fmla="*/ 30 w 21"/>
              <a:gd name="T43" fmla="*/ 0 h 32"/>
              <a:gd name="T44" fmla="*/ 32 w 21"/>
              <a:gd name="T45" fmla="*/ 0 h 32"/>
              <a:gd name="T46" fmla="*/ 32 w 21"/>
              <a:gd name="T47" fmla="*/ 0 h 32"/>
              <a:gd name="T48" fmla="*/ 32 w 21"/>
              <a:gd name="T49" fmla="*/ 0 h 3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1"/>
              <a:gd name="T76" fmla="*/ 0 h 32"/>
              <a:gd name="T77" fmla="*/ 21 w 21"/>
              <a:gd name="T78" fmla="*/ 32 h 3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1" h="32">
                <a:moveTo>
                  <a:pt x="21" y="0"/>
                </a:moveTo>
                <a:cubicBezTo>
                  <a:pt x="20" y="3"/>
                  <a:pt x="17" y="12"/>
                  <a:pt x="14" y="14"/>
                </a:cubicBezTo>
                <a:cubicBezTo>
                  <a:pt x="14" y="14"/>
                  <a:pt x="14" y="14"/>
                  <a:pt x="14" y="15"/>
                </a:cubicBezTo>
                <a:cubicBezTo>
                  <a:pt x="14" y="15"/>
                  <a:pt x="14" y="15"/>
                  <a:pt x="15" y="14"/>
                </a:cubicBezTo>
                <a:cubicBezTo>
                  <a:pt x="14" y="16"/>
                  <a:pt x="13" y="19"/>
                  <a:pt x="10" y="20"/>
                </a:cubicBezTo>
                <a:cubicBezTo>
                  <a:pt x="11" y="19"/>
                  <a:pt x="11" y="19"/>
                  <a:pt x="11" y="18"/>
                </a:cubicBezTo>
                <a:cubicBezTo>
                  <a:pt x="9" y="21"/>
                  <a:pt x="8" y="25"/>
                  <a:pt x="5" y="26"/>
                </a:cubicBezTo>
                <a:cubicBezTo>
                  <a:pt x="4" y="28"/>
                  <a:pt x="2" y="31"/>
                  <a:pt x="1" y="32"/>
                </a:cubicBezTo>
                <a:cubicBezTo>
                  <a:pt x="0" y="31"/>
                  <a:pt x="3" y="29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5" y="27"/>
                  <a:pt x="5" y="25"/>
                  <a:pt x="6" y="24"/>
                </a:cubicBezTo>
                <a:cubicBezTo>
                  <a:pt x="8" y="23"/>
                  <a:pt x="8" y="21"/>
                  <a:pt x="7" y="20"/>
                </a:cubicBezTo>
                <a:cubicBezTo>
                  <a:pt x="8" y="22"/>
                  <a:pt x="10" y="20"/>
                  <a:pt x="9" y="18"/>
                </a:cubicBezTo>
                <a:cubicBezTo>
                  <a:pt x="10" y="19"/>
                  <a:pt x="11" y="18"/>
                  <a:pt x="10" y="17"/>
                </a:cubicBezTo>
                <a:cubicBezTo>
                  <a:pt x="12" y="17"/>
                  <a:pt x="14" y="13"/>
                  <a:pt x="13" y="12"/>
                </a:cubicBezTo>
                <a:cubicBezTo>
                  <a:pt x="13" y="12"/>
                  <a:pt x="13" y="11"/>
                  <a:pt x="14" y="11"/>
                </a:cubicBezTo>
                <a:cubicBezTo>
                  <a:pt x="14" y="11"/>
                  <a:pt x="14" y="11"/>
                  <a:pt x="14" y="12"/>
                </a:cubicBezTo>
                <a:cubicBezTo>
                  <a:pt x="16" y="9"/>
                  <a:pt x="16" y="7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7" y="6"/>
                  <a:pt x="19" y="1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7" name="Freeform 11422" descr="© INSCALE GmbH, 05.05.2010&#10;http://www.presentationload.com/">
            <a:extLst>
              <a:ext uri="{FF2B5EF4-FFF2-40B4-BE49-F238E27FC236}">
                <a16:creationId xmlns:a16="http://schemas.microsoft.com/office/drawing/2014/main" id="{548F273E-9B0E-C64A-ADE5-8FCA3CA7AFCF}"/>
              </a:ext>
            </a:extLst>
          </p:cNvPr>
          <p:cNvSpPr>
            <a:spLocks/>
          </p:cNvSpPr>
          <p:nvPr/>
        </p:nvSpPr>
        <p:spPr bwMode="auto">
          <a:xfrm>
            <a:off x="6369114" y="4727922"/>
            <a:ext cx="5197" cy="1261"/>
          </a:xfrm>
          <a:custGeom>
            <a:avLst/>
            <a:gdLst>
              <a:gd name="T0" fmla="*/ 2 w 2"/>
              <a:gd name="T1" fmla="*/ 0 h 1"/>
              <a:gd name="T2" fmla="*/ 4 w 2"/>
              <a:gd name="T3" fmla="*/ 0 h 1"/>
              <a:gd name="T4" fmla="*/ 4 w 2"/>
              <a:gd name="T5" fmla="*/ 1 h 1"/>
              <a:gd name="T6" fmla="*/ 0 w 2"/>
              <a:gd name="T7" fmla="*/ 0 h 1"/>
              <a:gd name="T8" fmla="*/ 0 w 2"/>
              <a:gd name="T9" fmla="*/ 0 h 1"/>
              <a:gd name="T10" fmla="*/ 0 w 2"/>
              <a:gd name="T11" fmla="*/ 0 h 1"/>
              <a:gd name="T12" fmla="*/ 2 w 2"/>
              <a:gd name="T13" fmla="*/ 0 h 1"/>
              <a:gd name="T14" fmla="*/ 2 w 2"/>
              <a:gd name="T15" fmla="*/ 0 h 1"/>
              <a:gd name="T16" fmla="*/ 2 w 2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8" name="Freeform 11423" descr="© INSCALE GmbH, 05.05.2010&#10;http://www.presentationload.com/">
            <a:extLst>
              <a:ext uri="{FF2B5EF4-FFF2-40B4-BE49-F238E27FC236}">
                <a16:creationId xmlns:a16="http://schemas.microsoft.com/office/drawing/2014/main" id="{F2A56280-AEB9-CF4B-8265-CBD1AF8C7AC3}"/>
              </a:ext>
            </a:extLst>
          </p:cNvPr>
          <p:cNvSpPr>
            <a:spLocks/>
          </p:cNvSpPr>
          <p:nvPr/>
        </p:nvSpPr>
        <p:spPr bwMode="auto">
          <a:xfrm>
            <a:off x="6365217" y="4727922"/>
            <a:ext cx="6496" cy="1261"/>
          </a:xfrm>
          <a:custGeom>
            <a:avLst/>
            <a:gdLst>
              <a:gd name="T0" fmla="*/ 0 w 3"/>
              <a:gd name="T1" fmla="*/ 0 h 1"/>
              <a:gd name="T2" fmla="*/ 2 w 3"/>
              <a:gd name="T3" fmla="*/ 0 h 1"/>
              <a:gd name="T4" fmla="*/ 3 w 3"/>
              <a:gd name="T5" fmla="*/ 1 h 1"/>
              <a:gd name="T6" fmla="*/ 3 w 3"/>
              <a:gd name="T7" fmla="*/ 1 h 1"/>
              <a:gd name="T8" fmla="*/ 2 w 3"/>
              <a:gd name="T9" fmla="*/ 1 h 1"/>
              <a:gd name="T10" fmla="*/ 0 w 3"/>
              <a:gd name="T11" fmla="*/ 1 h 1"/>
              <a:gd name="T12" fmla="*/ 0 w 3"/>
              <a:gd name="T13" fmla="*/ 1 h 1"/>
              <a:gd name="T14" fmla="*/ 0 w 3"/>
              <a:gd name="T15" fmla="*/ 0 h 1"/>
              <a:gd name="T16" fmla="*/ 0 w 3"/>
              <a:gd name="T17" fmla="*/ 0 h 1"/>
              <a:gd name="T18" fmla="*/ 0 w 3"/>
              <a:gd name="T19" fmla="*/ 0 h 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"/>
              <a:gd name="T31" fmla="*/ 0 h 1"/>
              <a:gd name="T32" fmla="*/ 3 w 3"/>
              <a:gd name="T33" fmla="*/ 1 h 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" h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3" y="1"/>
                  <a:pt x="3" y="1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9" name="Freeform 11424" descr="© INSCALE GmbH, 05.05.2010&#10;http://www.presentationload.com/">
            <a:extLst>
              <a:ext uri="{FF2B5EF4-FFF2-40B4-BE49-F238E27FC236}">
                <a16:creationId xmlns:a16="http://schemas.microsoft.com/office/drawing/2014/main" id="{09FF7684-2253-FB45-AA0D-763BE0DE8367}"/>
              </a:ext>
            </a:extLst>
          </p:cNvPr>
          <p:cNvSpPr>
            <a:spLocks/>
          </p:cNvSpPr>
          <p:nvPr/>
        </p:nvSpPr>
        <p:spPr bwMode="auto">
          <a:xfrm>
            <a:off x="6375610" y="4729182"/>
            <a:ext cx="25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0" name="Freeform 11425" descr="© INSCALE GmbH, 05.05.2010&#10;http://www.presentationload.com/">
            <a:extLst>
              <a:ext uri="{FF2B5EF4-FFF2-40B4-BE49-F238E27FC236}">
                <a16:creationId xmlns:a16="http://schemas.microsoft.com/office/drawing/2014/main" id="{4777D136-F1E3-DF4D-AA03-25922891D5CE}"/>
              </a:ext>
            </a:extLst>
          </p:cNvPr>
          <p:cNvSpPr>
            <a:spLocks/>
          </p:cNvSpPr>
          <p:nvPr/>
        </p:nvSpPr>
        <p:spPr bwMode="auto">
          <a:xfrm>
            <a:off x="6383406" y="4729182"/>
            <a:ext cx="2599" cy="2522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2 w 1"/>
              <a:gd name="T5" fmla="*/ 0 h 1"/>
              <a:gd name="T6" fmla="*/ 0 w 1"/>
              <a:gd name="T7" fmla="*/ 2 h 1"/>
              <a:gd name="T8" fmla="*/ 0 w 1"/>
              <a:gd name="T9" fmla="*/ 0 h 1"/>
              <a:gd name="T10" fmla="*/ 0 w 1"/>
              <a:gd name="T11" fmla="*/ 0 h 1"/>
              <a:gd name="T12" fmla="*/ 0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1" name="Freeform 11426" descr="© INSCALE GmbH, 05.05.2010&#10;http://www.presentationload.com/">
            <a:extLst>
              <a:ext uri="{FF2B5EF4-FFF2-40B4-BE49-F238E27FC236}">
                <a16:creationId xmlns:a16="http://schemas.microsoft.com/office/drawing/2014/main" id="{674D5E83-0BD3-6440-92E8-069274EBDDB5}"/>
              </a:ext>
            </a:extLst>
          </p:cNvPr>
          <p:cNvSpPr>
            <a:spLocks/>
          </p:cNvSpPr>
          <p:nvPr/>
        </p:nvSpPr>
        <p:spPr bwMode="auto">
          <a:xfrm>
            <a:off x="6371712" y="4731704"/>
            <a:ext cx="25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2" name="Freeform 11427" descr="© INSCALE GmbH, 05.05.2010&#10;http://www.presentationload.com/">
            <a:extLst>
              <a:ext uri="{FF2B5EF4-FFF2-40B4-BE49-F238E27FC236}">
                <a16:creationId xmlns:a16="http://schemas.microsoft.com/office/drawing/2014/main" id="{0EE63E45-C925-8F43-B53F-DC95A4B9D6DE}"/>
              </a:ext>
            </a:extLst>
          </p:cNvPr>
          <p:cNvSpPr>
            <a:spLocks/>
          </p:cNvSpPr>
          <p:nvPr/>
        </p:nvSpPr>
        <p:spPr bwMode="auto">
          <a:xfrm>
            <a:off x="6375610" y="4731705"/>
            <a:ext cx="2599" cy="1261"/>
          </a:xfrm>
          <a:custGeom>
            <a:avLst/>
            <a:gdLst>
              <a:gd name="T0" fmla="*/ 2 w 1"/>
              <a:gd name="T1" fmla="*/ 0 h 1"/>
              <a:gd name="T2" fmla="*/ 2 w 1"/>
              <a:gd name="T3" fmla="*/ 1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3" name="Freeform 11428" descr="© INSCALE GmbH, 05.05.2010&#10;http://www.presentationload.com/">
            <a:extLst>
              <a:ext uri="{FF2B5EF4-FFF2-40B4-BE49-F238E27FC236}">
                <a16:creationId xmlns:a16="http://schemas.microsoft.com/office/drawing/2014/main" id="{07B36D06-151D-1E43-8683-16977547DC85}"/>
              </a:ext>
            </a:extLst>
          </p:cNvPr>
          <p:cNvSpPr>
            <a:spLocks/>
          </p:cNvSpPr>
          <p:nvPr/>
        </p:nvSpPr>
        <p:spPr bwMode="auto">
          <a:xfrm>
            <a:off x="6375610" y="4731705"/>
            <a:ext cx="2599" cy="1261"/>
          </a:xfrm>
          <a:custGeom>
            <a:avLst/>
            <a:gdLst>
              <a:gd name="T0" fmla="*/ 2 w 1"/>
              <a:gd name="T1" fmla="*/ 0 h 1"/>
              <a:gd name="T2" fmla="*/ 2 w 1"/>
              <a:gd name="T3" fmla="*/ 1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4" name="Freeform 11429" descr="© INSCALE GmbH, 05.05.2010&#10;http://www.presentationload.com/">
            <a:extLst>
              <a:ext uri="{FF2B5EF4-FFF2-40B4-BE49-F238E27FC236}">
                <a16:creationId xmlns:a16="http://schemas.microsoft.com/office/drawing/2014/main" id="{CFDD9789-129D-924E-BEAA-28E538927AD2}"/>
              </a:ext>
            </a:extLst>
          </p:cNvPr>
          <p:cNvSpPr>
            <a:spLocks/>
          </p:cNvSpPr>
          <p:nvPr/>
        </p:nvSpPr>
        <p:spPr bwMode="auto">
          <a:xfrm>
            <a:off x="6371712" y="4732965"/>
            <a:ext cx="2599" cy="0"/>
          </a:xfrm>
          <a:custGeom>
            <a:avLst/>
            <a:gdLst>
              <a:gd name="T0" fmla="*/ 0 w 1"/>
              <a:gd name="T1" fmla="*/ 2 w 1"/>
              <a:gd name="T2" fmla="*/ 0 w 1"/>
              <a:gd name="T3" fmla="*/ 0 w 1"/>
              <a:gd name="T4" fmla="*/ 0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5" name="Freeform 11430" descr="© INSCALE GmbH, 05.05.2010&#10;http://www.presentationload.com/">
            <a:extLst>
              <a:ext uri="{FF2B5EF4-FFF2-40B4-BE49-F238E27FC236}">
                <a16:creationId xmlns:a16="http://schemas.microsoft.com/office/drawing/2014/main" id="{42577C3E-B10F-0242-BC3C-A3B85AEEE090}"/>
              </a:ext>
            </a:extLst>
          </p:cNvPr>
          <p:cNvSpPr>
            <a:spLocks/>
          </p:cNvSpPr>
          <p:nvPr/>
        </p:nvSpPr>
        <p:spPr bwMode="auto">
          <a:xfrm>
            <a:off x="6374311" y="4735486"/>
            <a:ext cx="1299" cy="2522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6" name="Freeform 11431" descr="© INSCALE GmbH, 05.05.2010&#10;http://www.presentationload.com/">
            <a:extLst>
              <a:ext uri="{FF2B5EF4-FFF2-40B4-BE49-F238E27FC236}">
                <a16:creationId xmlns:a16="http://schemas.microsoft.com/office/drawing/2014/main" id="{E253B470-C7AC-5740-AFBB-9958246B6A20}"/>
              </a:ext>
            </a:extLst>
          </p:cNvPr>
          <p:cNvSpPr>
            <a:spLocks/>
          </p:cNvSpPr>
          <p:nvPr/>
        </p:nvSpPr>
        <p:spPr bwMode="auto">
          <a:xfrm>
            <a:off x="6375610" y="4735487"/>
            <a:ext cx="2599" cy="3782"/>
          </a:xfrm>
          <a:custGeom>
            <a:avLst/>
            <a:gdLst>
              <a:gd name="T0" fmla="*/ 0 w 1"/>
              <a:gd name="T1" fmla="*/ 2 h 2"/>
              <a:gd name="T2" fmla="*/ 2 w 1"/>
              <a:gd name="T3" fmla="*/ 0 h 2"/>
              <a:gd name="T4" fmla="*/ 2 w 1"/>
              <a:gd name="T5" fmla="*/ 2 h 2"/>
              <a:gd name="T6" fmla="*/ 0 w 1"/>
              <a:gd name="T7" fmla="*/ 3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0" y="1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7" name="Freeform 11432" descr="© INSCALE GmbH, 05.05.2010&#10;http://www.presentationload.com/">
            <a:extLst>
              <a:ext uri="{FF2B5EF4-FFF2-40B4-BE49-F238E27FC236}">
                <a16:creationId xmlns:a16="http://schemas.microsoft.com/office/drawing/2014/main" id="{49F279D0-1990-4F47-A0CB-E9376AD5B99E}"/>
              </a:ext>
            </a:extLst>
          </p:cNvPr>
          <p:cNvSpPr>
            <a:spLocks/>
          </p:cNvSpPr>
          <p:nvPr/>
        </p:nvSpPr>
        <p:spPr bwMode="auto">
          <a:xfrm>
            <a:off x="6386003" y="4738008"/>
            <a:ext cx="1299" cy="1261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8" name="Freeform 11433" descr="© INSCALE GmbH, 05.05.2010&#10;http://www.presentationload.com/">
            <a:extLst>
              <a:ext uri="{FF2B5EF4-FFF2-40B4-BE49-F238E27FC236}">
                <a16:creationId xmlns:a16="http://schemas.microsoft.com/office/drawing/2014/main" id="{C005A9E1-F9DF-1F42-85A6-5826B0D552F2}"/>
              </a:ext>
            </a:extLst>
          </p:cNvPr>
          <p:cNvSpPr>
            <a:spLocks/>
          </p:cNvSpPr>
          <p:nvPr/>
        </p:nvSpPr>
        <p:spPr bwMode="auto">
          <a:xfrm>
            <a:off x="6378208" y="4738008"/>
            <a:ext cx="9095" cy="11348"/>
          </a:xfrm>
          <a:custGeom>
            <a:avLst/>
            <a:gdLst>
              <a:gd name="T0" fmla="*/ 3 w 5"/>
              <a:gd name="T1" fmla="*/ 6 h 6"/>
              <a:gd name="T2" fmla="*/ 4 w 5"/>
              <a:gd name="T3" fmla="*/ 0 h 6"/>
              <a:gd name="T4" fmla="*/ 3 w 5"/>
              <a:gd name="T5" fmla="*/ 5 h 6"/>
              <a:gd name="T6" fmla="*/ 4 w 5"/>
              <a:gd name="T7" fmla="*/ 5 h 6"/>
              <a:gd name="T8" fmla="*/ 4 w 5"/>
              <a:gd name="T9" fmla="*/ 6 h 6"/>
              <a:gd name="T10" fmla="*/ 4 w 5"/>
              <a:gd name="T11" fmla="*/ 6 h 6"/>
              <a:gd name="T12" fmla="*/ 6 w 5"/>
              <a:gd name="T13" fmla="*/ 6 h 6"/>
              <a:gd name="T14" fmla="*/ 7 w 5"/>
              <a:gd name="T15" fmla="*/ 8 h 6"/>
              <a:gd name="T16" fmla="*/ 7 w 5"/>
              <a:gd name="T17" fmla="*/ 8 h 6"/>
              <a:gd name="T18" fmla="*/ 3 w 5"/>
              <a:gd name="T19" fmla="*/ 6 h 6"/>
              <a:gd name="T20" fmla="*/ 3 w 5"/>
              <a:gd name="T21" fmla="*/ 6 h 6"/>
              <a:gd name="T22" fmla="*/ 3 w 5"/>
              <a:gd name="T23" fmla="*/ 6 h 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"/>
              <a:gd name="T37" fmla="*/ 0 h 6"/>
              <a:gd name="T38" fmla="*/ 5 w 5"/>
              <a:gd name="T39" fmla="*/ 6 h 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" h="6">
                <a:moveTo>
                  <a:pt x="2" y="4"/>
                </a:moveTo>
                <a:cubicBezTo>
                  <a:pt x="0" y="4"/>
                  <a:pt x="2" y="1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5"/>
                  <a:pt x="4" y="4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6"/>
                  <a:pt x="3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9" name="Freeform 11434" descr="© INSCALE GmbH, 05.05.2010&#10;http://www.presentationload.com/">
            <a:extLst>
              <a:ext uri="{FF2B5EF4-FFF2-40B4-BE49-F238E27FC236}">
                <a16:creationId xmlns:a16="http://schemas.microsoft.com/office/drawing/2014/main" id="{686DEDE4-E185-9A4D-B6B1-9D9B02DBEAA2}"/>
              </a:ext>
            </a:extLst>
          </p:cNvPr>
          <p:cNvSpPr>
            <a:spLocks/>
          </p:cNvSpPr>
          <p:nvPr/>
        </p:nvSpPr>
        <p:spPr bwMode="auto">
          <a:xfrm>
            <a:off x="6389901" y="4739269"/>
            <a:ext cx="1299" cy="1261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1"/>
                  <a:pt x="1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0" name="Freeform 11435" descr="© INSCALE GmbH, 05.05.2010&#10;http://www.presentationload.com/">
            <a:extLst>
              <a:ext uri="{FF2B5EF4-FFF2-40B4-BE49-F238E27FC236}">
                <a16:creationId xmlns:a16="http://schemas.microsoft.com/office/drawing/2014/main" id="{2EDE391A-BA52-7B40-B4F2-24144CF10B31}"/>
              </a:ext>
            </a:extLst>
          </p:cNvPr>
          <p:cNvSpPr>
            <a:spLocks/>
          </p:cNvSpPr>
          <p:nvPr/>
        </p:nvSpPr>
        <p:spPr bwMode="auto">
          <a:xfrm>
            <a:off x="6389901" y="4739269"/>
            <a:ext cx="3898" cy="3782"/>
          </a:xfrm>
          <a:custGeom>
            <a:avLst/>
            <a:gdLst>
              <a:gd name="T0" fmla="*/ 0 w 2"/>
              <a:gd name="T1" fmla="*/ 2 h 2"/>
              <a:gd name="T2" fmla="*/ 2 w 2"/>
              <a:gd name="T3" fmla="*/ 0 h 2"/>
              <a:gd name="T4" fmla="*/ 3 w 2"/>
              <a:gd name="T5" fmla="*/ 3 h 2"/>
              <a:gd name="T6" fmla="*/ 0 w 2"/>
              <a:gd name="T7" fmla="*/ 2 h 2"/>
              <a:gd name="T8" fmla="*/ 0 w 2"/>
              <a:gd name="T9" fmla="*/ 2 h 2"/>
              <a:gd name="T10" fmla="*/ 0 w 2"/>
              <a:gd name="T11" fmla="*/ 2 h 2"/>
              <a:gd name="T12" fmla="*/ 0 w 2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0" y="1"/>
                </a:moveTo>
                <a:cubicBezTo>
                  <a:pt x="0" y="1"/>
                  <a:pt x="1" y="1"/>
                  <a:pt x="1" y="0"/>
                </a:cubicBezTo>
                <a:cubicBezTo>
                  <a:pt x="1" y="1"/>
                  <a:pt x="2" y="2"/>
                  <a:pt x="2" y="2"/>
                </a:cubicBezTo>
                <a:cubicBezTo>
                  <a:pt x="1" y="2"/>
                  <a:pt x="1" y="2"/>
                  <a:pt x="0" y="1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1" name="Freeform 11436" descr="© INSCALE GmbH, 05.05.2010&#10;http://www.presentationload.com/">
            <a:extLst>
              <a:ext uri="{FF2B5EF4-FFF2-40B4-BE49-F238E27FC236}">
                <a16:creationId xmlns:a16="http://schemas.microsoft.com/office/drawing/2014/main" id="{1F479205-F291-1248-AC2F-CEF35EAE312E}"/>
              </a:ext>
            </a:extLst>
          </p:cNvPr>
          <p:cNvSpPr>
            <a:spLocks/>
          </p:cNvSpPr>
          <p:nvPr/>
        </p:nvSpPr>
        <p:spPr bwMode="auto">
          <a:xfrm>
            <a:off x="6375610" y="4740530"/>
            <a:ext cx="3898" cy="2522"/>
          </a:xfrm>
          <a:custGeom>
            <a:avLst/>
            <a:gdLst>
              <a:gd name="T0" fmla="*/ 2 w 2"/>
              <a:gd name="T1" fmla="*/ 0 h 1"/>
              <a:gd name="T2" fmla="*/ 3 w 2"/>
              <a:gd name="T3" fmla="*/ 0 h 1"/>
              <a:gd name="T4" fmla="*/ 2 w 2"/>
              <a:gd name="T5" fmla="*/ 2 h 1"/>
              <a:gd name="T6" fmla="*/ 0 w 2"/>
              <a:gd name="T7" fmla="*/ 0 h 1"/>
              <a:gd name="T8" fmla="*/ 0 w 2"/>
              <a:gd name="T9" fmla="*/ 0 h 1"/>
              <a:gd name="T10" fmla="*/ 2 w 2"/>
              <a:gd name="T11" fmla="*/ 0 h 1"/>
              <a:gd name="T12" fmla="*/ 2 w 2"/>
              <a:gd name="T13" fmla="*/ 0 h 1"/>
              <a:gd name="T14" fmla="*/ 2 w 2"/>
              <a:gd name="T15" fmla="*/ 0 h 1"/>
              <a:gd name="T16" fmla="*/ 2 w 2"/>
              <a:gd name="T17" fmla="*/ 0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1"/>
              <a:gd name="T29" fmla="*/ 2 w 2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1">
                <a:moveTo>
                  <a:pt x="1" y="0"/>
                </a:move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2" name="Freeform 11437" descr="© INSCALE GmbH, 05.05.2010&#10;http://www.presentationload.com/">
            <a:extLst>
              <a:ext uri="{FF2B5EF4-FFF2-40B4-BE49-F238E27FC236}">
                <a16:creationId xmlns:a16="http://schemas.microsoft.com/office/drawing/2014/main" id="{3C96551D-A192-6642-B414-76C9E16CDB8D}"/>
              </a:ext>
            </a:extLst>
          </p:cNvPr>
          <p:cNvSpPr>
            <a:spLocks/>
          </p:cNvSpPr>
          <p:nvPr/>
        </p:nvSpPr>
        <p:spPr bwMode="auto">
          <a:xfrm>
            <a:off x="6386003" y="4740530"/>
            <a:ext cx="1299" cy="2522"/>
          </a:xfrm>
          <a:custGeom>
            <a:avLst/>
            <a:gdLst>
              <a:gd name="T0" fmla="*/ 1 w 1"/>
              <a:gd name="T1" fmla="*/ 0 h 1"/>
              <a:gd name="T2" fmla="*/ 1 w 1"/>
              <a:gd name="T3" fmla="*/ 2 h 1"/>
              <a:gd name="T4" fmla="*/ 1 w 1"/>
              <a:gd name="T5" fmla="*/ 2 h 1"/>
              <a:gd name="T6" fmla="*/ 0 w 1"/>
              <a:gd name="T7" fmla="*/ 2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3" name="Freeform 11438" descr="© INSCALE GmbH, 05.05.2010&#10;http://www.presentationload.com/">
            <a:extLst>
              <a:ext uri="{FF2B5EF4-FFF2-40B4-BE49-F238E27FC236}">
                <a16:creationId xmlns:a16="http://schemas.microsoft.com/office/drawing/2014/main" id="{97B4E0A0-81ED-1245-89F9-D31B26EBBEB4}"/>
              </a:ext>
            </a:extLst>
          </p:cNvPr>
          <p:cNvSpPr>
            <a:spLocks/>
          </p:cNvSpPr>
          <p:nvPr/>
        </p:nvSpPr>
        <p:spPr bwMode="auto">
          <a:xfrm>
            <a:off x="6387303" y="4744312"/>
            <a:ext cx="3898" cy="2522"/>
          </a:xfrm>
          <a:custGeom>
            <a:avLst/>
            <a:gdLst>
              <a:gd name="T0" fmla="*/ 2 w 2"/>
              <a:gd name="T1" fmla="*/ 0 h 1"/>
              <a:gd name="T2" fmla="*/ 2 w 2"/>
              <a:gd name="T3" fmla="*/ 2 h 1"/>
              <a:gd name="T4" fmla="*/ 2 w 2"/>
              <a:gd name="T5" fmla="*/ 2 h 1"/>
              <a:gd name="T6" fmla="*/ 2 w 2"/>
              <a:gd name="T7" fmla="*/ 2 h 1"/>
              <a:gd name="T8" fmla="*/ 2 w 2"/>
              <a:gd name="T9" fmla="*/ 0 h 1"/>
              <a:gd name="T10" fmla="*/ 2 w 2"/>
              <a:gd name="T11" fmla="*/ 0 h 1"/>
              <a:gd name="T12" fmla="*/ 2 w 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0"/>
                </a:moveTo>
                <a:cubicBezTo>
                  <a:pt x="2" y="0"/>
                  <a:pt x="2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4" name="Freeform 11439" descr="© INSCALE GmbH, 05.05.2010&#10;http://www.presentationload.com/">
            <a:extLst>
              <a:ext uri="{FF2B5EF4-FFF2-40B4-BE49-F238E27FC236}">
                <a16:creationId xmlns:a16="http://schemas.microsoft.com/office/drawing/2014/main" id="{E7310354-6577-9140-B32A-0A8F92BD1613}"/>
              </a:ext>
            </a:extLst>
          </p:cNvPr>
          <p:cNvSpPr>
            <a:spLocks/>
          </p:cNvSpPr>
          <p:nvPr/>
        </p:nvSpPr>
        <p:spPr bwMode="auto">
          <a:xfrm>
            <a:off x="6453563" y="4746834"/>
            <a:ext cx="5197" cy="6305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4 w 2"/>
              <a:gd name="T5" fmla="*/ 3 h 3"/>
              <a:gd name="T6" fmla="*/ 4 w 2"/>
              <a:gd name="T7" fmla="*/ 5 h 3"/>
              <a:gd name="T8" fmla="*/ 0 w 2"/>
              <a:gd name="T9" fmla="*/ 0 h 3"/>
              <a:gd name="T10" fmla="*/ 0 w 2"/>
              <a:gd name="T11" fmla="*/ 0 h 3"/>
              <a:gd name="T12" fmla="*/ 0 w 2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"/>
              <a:gd name="T23" fmla="*/ 2 w 2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1"/>
                  <a:pt x="1" y="2"/>
                  <a:pt x="2" y="2"/>
                </a:cubicBezTo>
                <a:cubicBezTo>
                  <a:pt x="2" y="2"/>
                  <a:pt x="2" y="3"/>
                  <a:pt x="2" y="3"/>
                </a:cubicBezTo>
                <a:cubicBezTo>
                  <a:pt x="1" y="3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5" name="Freeform 11440" descr="© INSCALE GmbH, 05.05.2010&#10;http://www.presentationload.com/">
            <a:extLst>
              <a:ext uri="{FF2B5EF4-FFF2-40B4-BE49-F238E27FC236}">
                <a16:creationId xmlns:a16="http://schemas.microsoft.com/office/drawing/2014/main" id="{6488B882-F9CA-0E4D-AE92-11E2BFB211DD}"/>
              </a:ext>
            </a:extLst>
          </p:cNvPr>
          <p:cNvSpPr>
            <a:spLocks/>
          </p:cNvSpPr>
          <p:nvPr/>
        </p:nvSpPr>
        <p:spPr bwMode="auto">
          <a:xfrm>
            <a:off x="6431476" y="4754399"/>
            <a:ext cx="2599" cy="2522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2 w 1"/>
              <a:gd name="T5" fmla="*/ 2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1"/>
                </a:cubicBezTo>
                <a:cubicBezTo>
                  <a:pt x="0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6" name="Freeform 11441" descr="© INSCALE GmbH, 05.05.2010&#10;http://www.presentationload.com/">
            <a:extLst>
              <a:ext uri="{FF2B5EF4-FFF2-40B4-BE49-F238E27FC236}">
                <a16:creationId xmlns:a16="http://schemas.microsoft.com/office/drawing/2014/main" id="{C1C9B57F-404E-AC4D-95D6-33920F98BF14}"/>
              </a:ext>
            </a:extLst>
          </p:cNvPr>
          <p:cNvSpPr>
            <a:spLocks/>
          </p:cNvSpPr>
          <p:nvPr/>
        </p:nvSpPr>
        <p:spPr bwMode="auto">
          <a:xfrm>
            <a:off x="6450964" y="4754399"/>
            <a:ext cx="2599" cy="6305"/>
          </a:xfrm>
          <a:custGeom>
            <a:avLst/>
            <a:gdLst>
              <a:gd name="T0" fmla="*/ 0 w 2"/>
              <a:gd name="T1" fmla="*/ 5 h 3"/>
              <a:gd name="T2" fmla="*/ 0 w 2"/>
              <a:gd name="T3" fmla="*/ 0 h 3"/>
              <a:gd name="T4" fmla="*/ 2 w 2"/>
              <a:gd name="T5" fmla="*/ 5 h 3"/>
              <a:gd name="T6" fmla="*/ 0 w 2"/>
              <a:gd name="T7" fmla="*/ 5 h 3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3"/>
              <a:gd name="T14" fmla="*/ 2 w 2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3">
                <a:moveTo>
                  <a:pt x="0" y="3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2" y="1"/>
                  <a:pt x="2" y="3"/>
                </a:cubicBezTo>
                <a:cubicBezTo>
                  <a:pt x="1" y="2"/>
                  <a:pt x="0" y="1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7" name="Freeform 11442" descr="© INSCALE GmbH, 05.05.2010&#10;http://www.presentationload.com/">
            <a:extLst>
              <a:ext uri="{FF2B5EF4-FFF2-40B4-BE49-F238E27FC236}">
                <a16:creationId xmlns:a16="http://schemas.microsoft.com/office/drawing/2014/main" id="{6F4F0B53-8B1D-8644-B45A-4FAAEB010B5D}"/>
              </a:ext>
            </a:extLst>
          </p:cNvPr>
          <p:cNvSpPr>
            <a:spLocks/>
          </p:cNvSpPr>
          <p:nvPr/>
        </p:nvSpPr>
        <p:spPr bwMode="auto">
          <a:xfrm>
            <a:off x="6435374" y="4756921"/>
            <a:ext cx="2599" cy="2522"/>
          </a:xfrm>
          <a:custGeom>
            <a:avLst/>
            <a:gdLst>
              <a:gd name="T0" fmla="*/ 2 w 1"/>
              <a:gd name="T1" fmla="*/ 2 h 1"/>
              <a:gd name="T2" fmla="*/ 2 w 1"/>
              <a:gd name="T3" fmla="*/ 0 h 1"/>
              <a:gd name="T4" fmla="*/ 2 w 1"/>
              <a:gd name="T5" fmla="*/ 2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1"/>
                </a:moveTo>
                <a:cubicBezTo>
                  <a:pt x="1" y="1"/>
                  <a:pt x="0" y="1"/>
                  <a:pt x="1" y="0"/>
                </a:cubicBezTo>
                <a:cubicBezTo>
                  <a:pt x="1" y="0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8" name="Freeform 11443" descr="© INSCALE GmbH, 05.05.2010&#10;http://www.presentationload.com/">
            <a:extLst>
              <a:ext uri="{FF2B5EF4-FFF2-40B4-BE49-F238E27FC236}">
                <a16:creationId xmlns:a16="http://schemas.microsoft.com/office/drawing/2014/main" id="{8F043B0D-2B28-404C-8A64-961B25EDD23E}"/>
              </a:ext>
            </a:extLst>
          </p:cNvPr>
          <p:cNvSpPr>
            <a:spLocks/>
          </p:cNvSpPr>
          <p:nvPr/>
        </p:nvSpPr>
        <p:spPr bwMode="auto">
          <a:xfrm>
            <a:off x="6418484" y="4759443"/>
            <a:ext cx="1299" cy="1261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0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9" name="Freeform 11444" descr="© INSCALE GmbH, 05.05.2010&#10;http://www.presentationload.com/">
            <a:extLst>
              <a:ext uri="{FF2B5EF4-FFF2-40B4-BE49-F238E27FC236}">
                <a16:creationId xmlns:a16="http://schemas.microsoft.com/office/drawing/2014/main" id="{5EA6E1A0-D08F-E340-A07C-9EC72FB085AB}"/>
              </a:ext>
            </a:extLst>
          </p:cNvPr>
          <p:cNvSpPr>
            <a:spLocks/>
          </p:cNvSpPr>
          <p:nvPr/>
        </p:nvSpPr>
        <p:spPr bwMode="auto">
          <a:xfrm>
            <a:off x="6408090" y="4760704"/>
            <a:ext cx="1299" cy="1261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1 w 1"/>
              <a:gd name="T5" fmla="*/ 1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0" name="Freeform 11445" descr="© INSCALE GmbH, 05.05.2010&#10;http://www.presentationload.com/">
            <a:extLst>
              <a:ext uri="{FF2B5EF4-FFF2-40B4-BE49-F238E27FC236}">
                <a16:creationId xmlns:a16="http://schemas.microsoft.com/office/drawing/2014/main" id="{BA4E6078-6AB0-624B-9A8D-561D66824EF0}"/>
              </a:ext>
            </a:extLst>
          </p:cNvPr>
          <p:cNvSpPr>
            <a:spLocks/>
          </p:cNvSpPr>
          <p:nvPr/>
        </p:nvSpPr>
        <p:spPr bwMode="auto">
          <a:xfrm>
            <a:off x="6428878" y="4760704"/>
            <a:ext cx="1299" cy="3782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3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1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1" name="Freeform 11446" descr="© INSCALE GmbH, 05.05.2010&#10;http://www.presentationload.com/">
            <a:extLst>
              <a:ext uri="{FF2B5EF4-FFF2-40B4-BE49-F238E27FC236}">
                <a16:creationId xmlns:a16="http://schemas.microsoft.com/office/drawing/2014/main" id="{451F7F19-82B4-5149-BDB3-986543DE1F58}"/>
              </a:ext>
            </a:extLst>
          </p:cNvPr>
          <p:cNvSpPr>
            <a:spLocks/>
          </p:cNvSpPr>
          <p:nvPr/>
        </p:nvSpPr>
        <p:spPr bwMode="auto">
          <a:xfrm>
            <a:off x="6404193" y="4760704"/>
            <a:ext cx="2599" cy="1261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2 w 1"/>
              <a:gd name="T5" fmla="*/ 1 h 1"/>
              <a:gd name="T6" fmla="*/ 0 w 1"/>
              <a:gd name="T7" fmla="*/ 1 h 1"/>
              <a:gd name="T8" fmla="*/ 0 w 1"/>
              <a:gd name="T9" fmla="*/ 1 h 1"/>
              <a:gd name="T10" fmla="*/ 0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2" name="Freeform 11447" descr="© INSCALE GmbH, 05.05.2010&#10;http://www.presentationload.com/">
            <a:extLst>
              <a:ext uri="{FF2B5EF4-FFF2-40B4-BE49-F238E27FC236}">
                <a16:creationId xmlns:a16="http://schemas.microsoft.com/office/drawing/2014/main" id="{68E42119-11CB-9240-8C0B-477A59024E09}"/>
              </a:ext>
            </a:extLst>
          </p:cNvPr>
          <p:cNvSpPr>
            <a:spLocks/>
          </p:cNvSpPr>
          <p:nvPr/>
        </p:nvSpPr>
        <p:spPr bwMode="auto">
          <a:xfrm>
            <a:off x="6421083" y="4761965"/>
            <a:ext cx="2599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w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1 w 1"/>
            </a:gdLst>
            <a:ahLst/>
            <a:cxnLst>
              <a:cxn ang="T6">
                <a:pos x="T0" y="0"/>
              </a:cxn>
              <a:cxn ang="T7">
                <a:pos x="T1" y="0"/>
              </a:cxn>
              <a:cxn ang="T8">
                <a:pos x="T2" y="0"/>
              </a:cxn>
              <a:cxn ang="T9">
                <a:pos x="T3" y="0"/>
              </a:cxn>
              <a:cxn ang="T10">
                <a:pos x="T4" y="0"/>
              </a:cxn>
              <a:cxn ang="T11">
                <a:pos x="T5" y="0"/>
              </a:cxn>
            </a:cxnLst>
            <a:rect l="T12" t="0" r="T13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3" name="Freeform 11448" descr="© INSCALE GmbH, 05.05.2010&#10;http://www.presentationload.com/">
            <a:extLst>
              <a:ext uri="{FF2B5EF4-FFF2-40B4-BE49-F238E27FC236}">
                <a16:creationId xmlns:a16="http://schemas.microsoft.com/office/drawing/2014/main" id="{8C70F1C9-167A-1B48-8D52-559C33B322BD}"/>
              </a:ext>
            </a:extLst>
          </p:cNvPr>
          <p:cNvSpPr>
            <a:spLocks/>
          </p:cNvSpPr>
          <p:nvPr/>
        </p:nvSpPr>
        <p:spPr bwMode="auto">
          <a:xfrm>
            <a:off x="6445767" y="4761965"/>
            <a:ext cx="2599" cy="5044"/>
          </a:xfrm>
          <a:custGeom>
            <a:avLst/>
            <a:gdLst>
              <a:gd name="T0" fmla="*/ 2 w 1"/>
              <a:gd name="T1" fmla="*/ 0 h 2"/>
              <a:gd name="T2" fmla="*/ 2 w 1"/>
              <a:gd name="T3" fmla="*/ 0 h 2"/>
              <a:gd name="T4" fmla="*/ 0 w 1"/>
              <a:gd name="T5" fmla="*/ 4 h 2"/>
              <a:gd name="T6" fmla="*/ 2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2"/>
                  <a:pt x="0" y="2"/>
                </a:cubicBezTo>
                <a:cubicBezTo>
                  <a:pt x="0" y="2"/>
                  <a:pt x="0" y="1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4" name="Freeform 11449" descr="© INSCALE GmbH, 05.05.2010&#10;http://www.presentationload.com/">
            <a:extLst>
              <a:ext uri="{FF2B5EF4-FFF2-40B4-BE49-F238E27FC236}">
                <a16:creationId xmlns:a16="http://schemas.microsoft.com/office/drawing/2014/main" id="{CCB9A52F-6D39-D043-9698-3BD1B168D266}"/>
              </a:ext>
            </a:extLst>
          </p:cNvPr>
          <p:cNvSpPr>
            <a:spLocks/>
          </p:cNvSpPr>
          <p:nvPr/>
        </p:nvSpPr>
        <p:spPr bwMode="auto">
          <a:xfrm>
            <a:off x="6397697" y="4761964"/>
            <a:ext cx="2599" cy="2522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2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5" name="Freeform 11450" descr="© INSCALE GmbH, 05.05.2010&#10;http://www.presentationload.com/">
            <a:extLst>
              <a:ext uri="{FF2B5EF4-FFF2-40B4-BE49-F238E27FC236}">
                <a16:creationId xmlns:a16="http://schemas.microsoft.com/office/drawing/2014/main" id="{90F2FC26-E06C-7641-AD24-E21118BEF76E}"/>
              </a:ext>
            </a:extLst>
          </p:cNvPr>
          <p:cNvSpPr>
            <a:spLocks/>
          </p:cNvSpPr>
          <p:nvPr/>
        </p:nvSpPr>
        <p:spPr bwMode="auto">
          <a:xfrm>
            <a:off x="6423681" y="4761965"/>
            <a:ext cx="5197" cy="5044"/>
          </a:xfrm>
          <a:custGeom>
            <a:avLst/>
            <a:gdLst>
              <a:gd name="T0" fmla="*/ 0 w 2"/>
              <a:gd name="T1" fmla="*/ 2 h 2"/>
              <a:gd name="T2" fmla="*/ 4 w 2"/>
              <a:gd name="T3" fmla="*/ 4 h 2"/>
              <a:gd name="T4" fmla="*/ 0 w 2"/>
              <a:gd name="T5" fmla="*/ 2 h 2"/>
              <a:gd name="T6" fmla="*/ 0 60000 65536"/>
              <a:gd name="T7" fmla="*/ 0 60000 65536"/>
              <a:gd name="T8" fmla="*/ 0 60000 65536"/>
              <a:gd name="T9" fmla="*/ 0 w 2"/>
              <a:gd name="T10" fmla="*/ 0 h 2"/>
              <a:gd name="T11" fmla="*/ 2 w 2"/>
              <a:gd name="T12" fmla="*/ 2 h 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" h="2">
                <a:moveTo>
                  <a:pt x="0" y="1"/>
                </a:moveTo>
                <a:cubicBezTo>
                  <a:pt x="1" y="0"/>
                  <a:pt x="1" y="1"/>
                  <a:pt x="2" y="2"/>
                </a:cubicBezTo>
                <a:cubicBezTo>
                  <a:pt x="1" y="2"/>
                  <a:pt x="1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6" name="Freeform 11451" descr="© INSCALE GmbH, 05.05.2010&#10;http://www.presentationload.com/">
            <a:extLst>
              <a:ext uri="{FF2B5EF4-FFF2-40B4-BE49-F238E27FC236}">
                <a16:creationId xmlns:a16="http://schemas.microsoft.com/office/drawing/2014/main" id="{2BDB3F63-3399-2B42-A2DB-74EB5E1BE9C6}"/>
              </a:ext>
            </a:extLst>
          </p:cNvPr>
          <p:cNvSpPr>
            <a:spLocks/>
          </p:cNvSpPr>
          <p:nvPr/>
        </p:nvSpPr>
        <p:spPr bwMode="auto">
          <a:xfrm>
            <a:off x="6434075" y="4764486"/>
            <a:ext cx="1299" cy="2522"/>
          </a:xfrm>
          <a:custGeom>
            <a:avLst/>
            <a:gdLst>
              <a:gd name="T0" fmla="*/ 0 w 1"/>
              <a:gd name="T1" fmla="*/ 2 h 1"/>
              <a:gd name="T2" fmla="*/ 1 w 1"/>
              <a:gd name="T3" fmla="*/ 0 h 1"/>
              <a:gd name="T4" fmla="*/ 0 w 1"/>
              <a:gd name="T5" fmla="*/ 2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1" y="1"/>
                  <a:pt x="0" y="0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7" name="Freeform 11452" descr="© INSCALE GmbH, 05.05.2010&#10;http://www.presentationload.com/">
            <a:extLst>
              <a:ext uri="{FF2B5EF4-FFF2-40B4-BE49-F238E27FC236}">
                <a16:creationId xmlns:a16="http://schemas.microsoft.com/office/drawing/2014/main" id="{9C3F2D3E-FF12-A044-806B-78AB7F4862A7}"/>
              </a:ext>
            </a:extLst>
          </p:cNvPr>
          <p:cNvSpPr>
            <a:spLocks/>
          </p:cNvSpPr>
          <p:nvPr/>
        </p:nvSpPr>
        <p:spPr bwMode="auto">
          <a:xfrm>
            <a:off x="6415886" y="4764486"/>
            <a:ext cx="2599" cy="2522"/>
          </a:xfrm>
          <a:custGeom>
            <a:avLst/>
            <a:gdLst>
              <a:gd name="T0" fmla="*/ 2 w 1"/>
              <a:gd name="T1" fmla="*/ 0 h 1"/>
              <a:gd name="T2" fmla="*/ 2 w 1"/>
              <a:gd name="T3" fmla="*/ 2 h 1"/>
              <a:gd name="T4" fmla="*/ 2 w 1"/>
              <a:gd name="T5" fmla="*/ 0 h 1"/>
              <a:gd name="T6" fmla="*/ 2 w 1"/>
              <a:gd name="T7" fmla="*/ 0 h 1"/>
              <a:gd name="T8" fmla="*/ 2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8" name="Freeform 11453" descr="© INSCALE GmbH, 05.05.2010&#10;http://www.presentationload.com/">
            <a:extLst>
              <a:ext uri="{FF2B5EF4-FFF2-40B4-BE49-F238E27FC236}">
                <a16:creationId xmlns:a16="http://schemas.microsoft.com/office/drawing/2014/main" id="{997700C8-7785-7446-997C-BFB86BD5A6E0}"/>
              </a:ext>
            </a:extLst>
          </p:cNvPr>
          <p:cNvSpPr>
            <a:spLocks/>
          </p:cNvSpPr>
          <p:nvPr/>
        </p:nvSpPr>
        <p:spPr bwMode="auto">
          <a:xfrm>
            <a:off x="6426279" y="4767008"/>
            <a:ext cx="2599" cy="3782"/>
          </a:xfrm>
          <a:custGeom>
            <a:avLst/>
            <a:gdLst>
              <a:gd name="T0" fmla="*/ 2 w 1"/>
              <a:gd name="T1" fmla="*/ 2 h 2"/>
              <a:gd name="T2" fmla="*/ 2 w 1"/>
              <a:gd name="T3" fmla="*/ 0 h 2"/>
              <a:gd name="T4" fmla="*/ 2 w 1"/>
              <a:gd name="T5" fmla="*/ 2 h 2"/>
              <a:gd name="T6" fmla="*/ 2 w 1"/>
              <a:gd name="T7" fmla="*/ 2 h 2"/>
              <a:gd name="T8" fmla="*/ 2 w 1"/>
              <a:gd name="T9" fmla="*/ 2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1"/>
                  <a:pt x="0" y="2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9" name="Freeform 11454" descr="© INSCALE GmbH, 05.05.2010&#10;http://www.presentationload.com/">
            <a:extLst>
              <a:ext uri="{FF2B5EF4-FFF2-40B4-BE49-F238E27FC236}">
                <a16:creationId xmlns:a16="http://schemas.microsoft.com/office/drawing/2014/main" id="{944A5BD3-C990-8840-8E0D-56795B48C055}"/>
              </a:ext>
            </a:extLst>
          </p:cNvPr>
          <p:cNvSpPr>
            <a:spLocks/>
          </p:cNvSpPr>
          <p:nvPr/>
        </p:nvSpPr>
        <p:spPr bwMode="auto">
          <a:xfrm>
            <a:off x="6415886" y="4770791"/>
            <a:ext cx="2599" cy="1261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0" name="Freeform 11455" descr="© INSCALE GmbH, 05.05.2010&#10;http://www.presentationload.com/">
            <a:extLst>
              <a:ext uri="{FF2B5EF4-FFF2-40B4-BE49-F238E27FC236}">
                <a16:creationId xmlns:a16="http://schemas.microsoft.com/office/drawing/2014/main" id="{6F32A71A-5AFC-D24A-B4F9-9830608EDC6E}"/>
              </a:ext>
            </a:extLst>
          </p:cNvPr>
          <p:cNvSpPr>
            <a:spLocks/>
          </p:cNvSpPr>
          <p:nvPr/>
        </p:nvSpPr>
        <p:spPr bwMode="auto">
          <a:xfrm>
            <a:off x="6419783" y="4770790"/>
            <a:ext cx="1299" cy="2522"/>
          </a:xfrm>
          <a:custGeom>
            <a:avLst/>
            <a:gdLst>
              <a:gd name="T0" fmla="*/ 1 w 1"/>
              <a:gd name="T1" fmla="*/ 1 h 2"/>
              <a:gd name="T2" fmla="*/ 0 w 1"/>
              <a:gd name="T3" fmla="*/ 2 h 2"/>
              <a:gd name="T4" fmla="*/ 1 w 1"/>
              <a:gd name="T5" fmla="*/ 1 h 2"/>
              <a:gd name="T6" fmla="*/ 1 w 1"/>
              <a:gd name="T7" fmla="*/ 1 h 2"/>
              <a:gd name="T8" fmla="*/ 1 w 1"/>
              <a:gd name="T9" fmla="*/ 1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2"/>
              <a:gd name="T17" fmla="*/ 1 w 1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2">
                <a:moveTo>
                  <a:pt x="1" y="1"/>
                </a:moveTo>
                <a:cubicBezTo>
                  <a:pt x="1" y="1"/>
                  <a:pt x="1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1" name="Freeform 11456" descr="© INSCALE GmbH, 05.05.2010&#10;http://www.presentationload.com/">
            <a:extLst>
              <a:ext uri="{FF2B5EF4-FFF2-40B4-BE49-F238E27FC236}">
                <a16:creationId xmlns:a16="http://schemas.microsoft.com/office/drawing/2014/main" id="{C4A1F0EC-4EAC-944C-83B5-A3C74E9138E6}"/>
              </a:ext>
            </a:extLst>
          </p:cNvPr>
          <p:cNvSpPr>
            <a:spLocks/>
          </p:cNvSpPr>
          <p:nvPr/>
        </p:nvSpPr>
        <p:spPr bwMode="auto">
          <a:xfrm>
            <a:off x="6450964" y="4772052"/>
            <a:ext cx="1299" cy="1261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1 h 1"/>
              <a:gd name="T8" fmla="*/ 0 w 1"/>
              <a:gd name="T9" fmla="*/ 1 h 1"/>
              <a:gd name="T10" fmla="*/ 0 w 1"/>
              <a:gd name="T11" fmla="*/ 1 h 1"/>
              <a:gd name="T12" fmla="*/ 0 w 1"/>
              <a:gd name="T13" fmla="*/ 1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2" name="Freeform 11457" descr="© INSCALE GmbH, 05.05.2010&#10;http://www.presentationload.com/">
            <a:extLst>
              <a:ext uri="{FF2B5EF4-FFF2-40B4-BE49-F238E27FC236}">
                <a16:creationId xmlns:a16="http://schemas.microsoft.com/office/drawing/2014/main" id="{AC2A07C1-25E8-3A40-BC20-18DB501649B9}"/>
              </a:ext>
            </a:extLst>
          </p:cNvPr>
          <p:cNvSpPr>
            <a:spLocks/>
          </p:cNvSpPr>
          <p:nvPr/>
        </p:nvSpPr>
        <p:spPr bwMode="auto">
          <a:xfrm>
            <a:off x="6380807" y="4773312"/>
            <a:ext cx="0" cy="2522"/>
          </a:xfrm>
          <a:custGeom>
            <a:avLst/>
            <a:gdLst>
              <a:gd name="T0" fmla="*/ 0 h 1"/>
              <a:gd name="T1" fmla="*/ 0 h 1"/>
              <a:gd name="T2" fmla="*/ 2 h 1"/>
              <a:gd name="T3" fmla="*/ 0 h 1"/>
              <a:gd name="T4" fmla="*/ 0 h 1"/>
              <a:gd name="T5" fmla="*/ 0 h 1"/>
              <a:gd name="T6" fmla="*/ 0 60000 65536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h 1"/>
              <a:gd name="T13" fmla="*/ 1 h 1"/>
            </a:gdLst>
            <a:ahLst/>
            <a:cxnLst>
              <a:cxn ang="T6">
                <a:pos x="0" y="T0"/>
              </a:cxn>
              <a:cxn ang="T7">
                <a:pos x="0" y="T1"/>
              </a:cxn>
              <a:cxn ang="T8">
                <a:pos x="0" y="T2"/>
              </a:cxn>
              <a:cxn ang="T9">
                <a:pos x="0" y="T3"/>
              </a:cxn>
              <a:cxn ang="T10">
                <a:pos x="0" y="T4"/>
              </a:cxn>
              <a:cxn ang="T11">
                <a:pos x="0" y="T5"/>
              </a:cxn>
            </a:cxnLst>
            <a:rect l="0" t="T12" r="0" b="T13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3" name="Freeform 11458" descr="© INSCALE GmbH, 05.05.2010&#10;http://www.presentationload.com/">
            <a:extLst>
              <a:ext uri="{FF2B5EF4-FFF2-40B4-BE49-F238E27FC236}">
                <a16:creationId xmlns:a16="http://schemas.microsoft.com/office/drawing/2014/main" id="{4092230D-3377-1747-93C6-AE8BC9922CD0}"/>
              </a:ext>
            </a:extLst>
          </p:cNvPr>
          <p:cNvSpPr>
            <a:spLocks/>
          </p:cNvSpPr>
          <p:nvPr/>
        </p:nvSpPr>
        <p:spPr bwMode="auto">
          <a:xfrm>
            <a:off x="6411988" y="4773312"/>
            <a:ext cx="1299" cy="2522"/>
          </a:xfrm>
          <a:custGeom>
            <a:avLst/>
            <a:gdLst>
              <a:gd name="T0" fmla="*/ 1 w 1"/>
              <a:gd name="T1" fmla="*/ 0 h 1"/>
              <a:gd name="T2" fmla="*/ 1 w 1"/>
              <a:gd name="T3" fmla="*/ 2 h 1"/>
              <a:gd name="T4" fmla="*/ 1 w 1"/>
              <a:gd name="T5" fmla="*/ 2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4" name="Freeform 11459" descr="© INSCALE GmbH, 05.05.2010&#10;http://www.presentationload.com/">
            <a:extLst>
              <a:ext uri="{FF2B5EF4-FFF2-40B4-BE49-F238E27FC236}">
                <a16:creationId xmlns:a16="http://schemas.microsoft.com/office/drawing/2014/main" id="{16505906-ED47-5542-B951-8C82A9636409}"/>
              </a:ext>
            </a:extLst>
          </p:cNvPr>
          <p:cNvSpPr>
            <a:spLocks/>
          </p:cNvSpPr>
          <p:nvPr/>
        </p:nvSpPr>
        <p:spPr bwMode="auto">
          <a:xfrm>
            <a:off x="6415886" y="4780878"/>
            <a:ext cx="2599" cy="1261"/>
          </a:xfrm>
          <a:custGeom>
            <a:avLst/>
            <a:gdLst>
              <a:gd name="T0" fmla="*/ 2 w 1"/>
              <a:gd name="T1" fmla="*/ 1 h 1"/>
              <a:gd name="T2" fmla="*/ 2 w 1"/>
              <a:gd name="T3" fmla="*/ 0 h 1"/>
              <a:gd name="T4" fmla="*/ 2 w 1"/>
              <a:gd name="T5" fmla="*/ 1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1"/>
                </a:moveTo>
                <a:cubicBezTo>
                  <a:pt x="1" y="1"/>
                  <a:pt x="0" y="1"/>
                  <a:pt x="1" y="0"/>
                </a:cubicBezTo>
                <a:cubicBezTo>
                  <a:pt x="1" y="0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5" name="Freeform 11460" descr="© INSCALE GmbH, 05.05.2010&#10;http://www.presentationload.com/">
            <a:extLst>
              <a:ext uri="{FF2B5EF4-FFF2-40B4-BE49-F238E27FC236}">
                <a16:creationId xmlns:a16="http://schemas.microsoft.com/office/drawing/2014/main" id="{51D10954-5619-924C-91F4-1F4B7998A4BB}"/>
              </a:ext>
            </a:extLst>
          </p:cNvPr>
          <p:cNvSpPr>
            <a:spLocks/>
          </p:cNvSpPr>
          <p:nvPr/>
        </p:nvSpPr>
        <p:spPr bwMode="auto">
          <a:xfrm>
            <a:off x="6431476" y="4788442"/>
            <a:ext cx="2599" cy="3782"/>
          </a:xfrm>
          <a:custGeom>
            <a:avLst/>
            <a:gdLst>
              <a:gd name="T0" fmla="*/ 2 w 1"/>
              <a:gd name="T1" fmla="*/ 2 h 2"/>
              <a:gd name="T2" fmla="*/ 0 w 1"/>
              <a:gd name="T3" fmla="*/ 3 h 2"/>
              <a:gd name="T4" fmla="*/ 0 w 1"/>
              <a:gd name="T5" fmla="*/ 3 h 2"/>
              <a:gd name="T6" fmla="*/ 2 w 1"/>
              <a:gd name="T7" fmla="*/ 0 h 2"/>
              <a:gd name="T8" fmla="*/ 2 w 1"/>
              <a:gd name="T9" fmla="*/ 2 h 2"/>
              <a:gd name="T10" fmla="*/ 2 w 1"/>
              <a:gd name="T11" fmla="*/ 2 h 2"/>
              <a:gd name="T12" fmla="*/ 2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cubicBezTo>
                  <a:pt x="1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6" name="Freeform 11461" descr="© INSCALE GmbH, 05.05.2010&#10;http://www.presentationload.com/">
            <a:extLst>
              <a:ext uri="{FF2B5EF4-FFF2-40B4-BE49-F238E27FC236}">
                <a16:creationId xmlns:a16="http://schemas.microsoft.com/office/drawing/2014/main" id="{390DC0CF-185E-D74C-A84D-DD3B0FCA2DC4}"/>
              </a:ext>
            </a:extLst>
          </p:cNvPr>
          <p:cNvSpPr>
            <a:spLocks/>
          </p:cNvSpPr>
          <p:nvPr/>
        </p:nvSpPr>
        <p:spPr bwMode="auto">
          <a:xfrm>
            <a:off x="6404193" y="4789703"/>
            <a:ext cx="2599" cy="2522"/>
          </a:xfrm>
          <a:custGeom>
            <a:avLst/>
            <a:gdLst>
              <a:gd name="T0" fmla="*/ 2 w 1"/>
              <a:gd name="T1" fmla="*/ 2 h 1"/>
              <a:gd name="T2" fmla="*/ 0 w 1"/>
              <a:gd name="T3" fmla="*/ 2 h 1"/>
              <a:gd name="T4" fmla="*/ 2 w 1"/>
              <a:gd name="T5" fmla="*/ 0 h 1"/>
              <a:gd name="T6" fmla="*/ 2 w 1"/>
              <a:gd name="T7" fmla="*/ 2 h 1"/>
              <a:gd name="T8" fmla="*/ 2 w 1"/>
              <a:gd name="T9" fmla="*/ 2 h 1"/>
              <a:gd name="T10" fmla="*/ 2 w 1"/>
              <a:gd name="T11" fmla="*/ 2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7" name="Freeform 11462" descr="© INSCALE GmbH, 05.05.2010&#10;http://www.presentationload.com/">
            <a:extLst>
              <a:ext uri="{FF2B5EF4-FFF2-40B4-BE49-F238E27FC236}">
                <a16:creationId xmlns:a16="http://schemas.microsoft.com/office/drawing/2014/main" id="{55F23905-BF00-4349-A6A5-F38465795FB8}"/>
              </a:ext>
            </a:extLst>
          </p:cNvPr>
          <p:cNvSpPr>
            <a:spLocks/>
          </p:cNvSpPr>
          <p:nvPr/>
        </p:nvSpPr>
        <p:spPr bwMode="auto">
          <a:xfrm>
            <a:off x="6426279" y="4789704"/>
            <a:ext cx="5197" cy="7565"/>
          </a:xfrm>
          <a:custGeom>
            <a:avLst/>
            <a:gdLst>
              <a:gd name="T0" fmla="*/ 4 w 3"/>
              <a:gd name="T1" fmla="*/ 2 h 4"/>
              <a:gd name="T2" fmla="*/ 0 w 3"/>
              <a:gd name="T3" fmla="*/ 6 h 4"/>
              <a:gd name="T4" fmla="*/ 4 w 3"/>
              <a:gd name="T5" fmla="*/ 2 h 4"/>
              <a:gd name="T6" fmla="*/ 4 w 3"/>
              <a:gd name="T7" fmla="*/ 2 h 4"/>
              <a:gd name="T8" fmla="*/ 4 w 3"/>
              <a:gd name="T9" fmla="*/ 2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"/>
              <a:gd name="T16" fmla="*/ 0 h 4"/>
              <a:gd name="T17" fmla="*/ 3 w 3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" h="4">
                <a:moveTo>
                  <a:pt x="3" y="1"/>
                </a:moveTo>
                <a:cubicBezTo>
                  <a:pt x="2" y="2"/>
                  <a:pt x="1" y="4"/>
                  <a:pt x="0" y="4"/>
                </a:cubicBezTo>
                <a:cubicBezTo>
                  <a:pt x="0" y="3"/>
                  <a:pt x="2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8" name="Freeform 11463" descr="© INSCALE GmbH, 05.05.2010&#10;http://www.presentationload.com/">
            <a:extLst>
              <a:ext uri="{FF2B5EF4-FFF2-40B4-BE49-F238E27FC236}">
                <a16:creationId xmlns:a16="http://schemas.microsoft.com/office/drawing/2014/main" id="{6BD373FE-0144-CC44-8A73-A8F84BFAD086}"/>
              </a:ext>
            </a:extLst>
          </p:cNvPr>
          <p:cNvSpPr>
            <a:spLocks/>
          </p:cNvSpPr>
          <p:nvPr/>
        </p:nvSpPr>
        <p:spPr bwMode="auto">
          <a:xfrm>
            <a:off x="6419783" y="4794746"/>
            <a:ext cx="1299" cy="2522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1 w 1"/>
              <a:gd name="T5" fmla="*/ 2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89" name="Freeform 11464" descr="© INSCALE GmbH, 05.05.2010&#10;http://www.presentationload.com/">
            <a:extLst>
              <a:ext uri="{FF2B5EF4-FFF2-40B4-BE49-F238E27FC236}">
                <a16:creationId xmlns:a16="http://schemas.microsoft.com/office/drawing/2014/main" id="{BDAEBF31-080B-7144-9529-76CA61CEFBCD}"/>
              </a:ext>
            </a:extLst>
          </p:cNvPr>
          <p:cNvSpPr>
            <a:spLocks/>
          </p:cNvSpPr>
          <p:nvPr/>
        </p:nvSpPr>
        <p:spPr bwMode="auto">
          <a:xfrm>
            <a:off x="6415885" y="4799790"/>
            <a:ext cx="7796" cy="5044"/>
          </a:xfrm>
          <a:custGeom>
            <a:avLst/>
            <a:gdLst>
              <a:gd name="T0" fmla="*/ 0 w 4"/>
              <a:gd name="T1" fmla="*/ 4 h 3"/>
              <a:gd name="T2" fmla="*/ 0 w 4"/>
              <a:gd name="T3" fmla="*/ 4 h 3"/>
              <a:gd name="T4" fmla="*/ 3 w 4"/>
              <a:gd name="T5" fmla="*/ 0 h 3"/>
              <a:gd name="T6" fmla="*/ 0 w 4"/>
              <a:gd name="T7" fmla="*/ 4 h 3"/>
              <a:gd name="T8" fmla="*/ 0 w 4"/>
              <a:gd name="T9" fmla="*/ 4 h 3"/>
              <a:gd name="T10" fmla="*/ 0 w 4"/>
              <a:gd name="T11" fmla="*/ 4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3"/>
              <a:gd name="T20" fmla="*/ 4 w 4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3">
                <a:moveTo>
                  <a:pt x="0" y="3"/>
                </a:moveTo>
                <a:cubicBezTo>
                  <a:pt x="0" y="3"/>
                  <a:pt x="0" y="3"/>
                  <a:pt x="0" y="3"/>
                </a:cubicBezTo>
                <a:cubicBezTo>
                  <a:pt x="0" y="3"/>
                  <a:pt x="2" y="0"/>
                  <a:pt x="2" y="0"/>
                </a:cubicBezTo>
                <a:cubicBezTo>
                  <a:pt x="4" y="0"/>
                  <a:pt x="1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0" name="Freeform 11465" descr="© INSCALE GmbH, 05.05.2010&#10;http://www.presentationload.com/">
            <a:extLst>
              <a:ext uri="{FF2B5EF4-FFF2-40B4-BE49-F238E27FC236}">
                <a16:creationId xmlns:a16="http://schemas.microsoft.com/office/drawing/2014/main" id="{108CD834-8427-2F4B-9852-83DA890945E3}"/>
              </a:ext>
            </a:extLst>
          </p:cNvPr>
          <p:cNvSpPr>
            <a:spLocks/>
          </p:cNvSpPr>
          <p:nvPr/>
        </p:nvSpPr>
        <p:spPr bwMode="auto">
          <a:xfrm>
            <a:off x="6401594" y="4804833"/>
            <a:ext cx="7796" cy="8826"/>
          </a:xfrm>
          <a:custGeom>
            <a:avLst/>
            <a:gdLst>
              <a:gd name="T0" fmla="*/ 6 w 4"/>
              <a:gd name="T1" fmla="*/ 2 h 4"/>
              <a:gd name="T2" fmla="*/ 5 w 4"/>
              <a:gd name="T3" fmla="*/ 4 h 4"/>
              <a:gd name="T4" fmla="*/ 6 w 4"/>
              <a:gd name="T5" fmla="*/ 4 h 4"/>
              <a:gd name="T6" fmla="*/ 0 w 4"/>
              <a:gd name="T7" fmla="*/ 7 h 4"/>
              <a:gd name="T8" fmla="*/ 6 w 4"/>
              <a:gd name="T9" fmla="*/ 0 h 4"/>
              <a:gd name="T10" fmla="*/ 6 w 4"/>
              <a:gd name="T11" fmla="*/ 2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4" y="1"/>
                </a:moveTo>
                <a:cubicBezTo>
                  <a:pt x="4" y="1"/>
                  <a:pt x="3" y="1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3"/>
                  <a:pt x="1" y="4"/>
                  <a:pt x="0" y="4"/>
                </a:cubicBezTo>
                <a:cubicBezTo>
                  <a:pt x="1" y="3"/>
                  <a:pt x="2" y="0"/>
                  <a:pt x="4" y="0"/>
                </a:cubicBezTo>
                <a:cubicBezTo>
                  <a:pt x="4" y="1"/>
                  <a:pt x="4" y="1"/>
                  <a:pt x="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1" name="Freeform 11466" descr="© INSCALE GmbH, 05.05.2010&#10;http://www.presentationload.com/">
            <a:extLst>
              <a:ext uri="{FF2B5EF4-FFF2-40B4-BE49-F238E27FC236}">
                <a16:creationId xmlns:a16="http://schemas.microsoft.com/office/drawing/2014/main" id="{70955E88-A94A-5242-9EFB-4E1F0DB1AE0E}"/>
              </a:ext>
            </a:extLst>
          </p:cNvPr>
          <p:cNvSpPr>
            <a:spLocks/>
          </p:cNvSpPr>
          <p:nvPr/>
        </p:nvSpPr>
        <p:spPr bwMode="auto">
          <a:xfrm>
            <a:off x="6411988" y="4804833"/>
            <a:ext cx="1299" cy="2522"/>
          </a:xfrm>
          <a:custGeom>
            <a:avLst/>
            <a:gdLst>
              <a:gd name="T0" fmla="*/ 1 w 1"/>
              <a:gd name="T1" fmla="*/ 2 h 1"/>
              <a:gd name="T2" fmla="*/ 1 w 1"/>
              <a:gd name="T3" fmla="*/ 2 h 1"/>
              <a:gd name="T4" fmla="*/ 1 w 1"/>
              <a:gd name="T5" fmla="*/ 2 h 1"/>
              <a:gd name="T6" fmla="*/ 0 w 1"/>
              <a:gd name="T7" fmla="*/ 2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2 h 1"/>
              <a:gd name="T14" fmla="*/ 1 w 1"/>
              <a:gd name="T15" fmla="*/ 2 h 1"/>
              <a:gd name="T16" fmla="*/ 1 w 1"/>
              <a:gd name="T17" fmla="*/ 2 h 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"/>
              <a:gd name="T28" fmla="*/ 0 h 1"/>
              <a:gd name="T29" fmla="*/ 1 w 1"/>
              <a:gd name="T30" fmla="*/ 1 h 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2" name="Freeform 11467" descr="© INSCALE GmbH, 05.05.2010&#10;http://www.presentationload.com/">
            <a:extLst>
              <a:ext uri="{FF2B5EF4-FFF2-40B4-BE49-F238E27FC236}">
                <a16:creationId xmlns:a16="http://schemas.microsoft.com/office/drawing/2014/main" id="{FEB258AB-E7BA-D446-8943-B49CBD3A5199}"/>
              </a:ext>
            </a:extLst>
          </p:cNvPr>
          <p:cNvSpPr>
            <a:spLocks/>
          </p:cNvSpPr>
          <p:nvPr/>
        </p:nvSpPr>
        <p:spPr bwMode="auto">
          <a:xfrm>
            <a:off x="6347028" y="4814920"/>
            <a:ext cx="2599" cy="2522"/>
          </a:xfrm>
          <a:custGeom>
            <a:avLst/>
            <a:gdLst>
              <a:gd name="T0" fmla="*/ 0 w 1"/>
              <a:gd name="T1" fmla="*/ 2 h 1"/>
              <a:gd name="T2" fmla="*/ 0 w 1"/>
              <a:gd name="T3" fmla="*/ 0 h 1"/>
              <a:gd name="T4" fmla="*/ 2 w 1"/>
              <a:gd name="T5" fmla="*/ 2 h 1"/>
              <a:gd name="T6" fmla="*/ 0 w 1"/>
              <a:gd name="T7" fmla="*/ 2 h 1"/>
              <a:gd name="T8" fmla="*/ 0 w 1"/>
              <a:gd name="T9" fmla="*/ 2 h 1"/>
              <a:gd name="T10" fmla="*/ 0 w 1"/>
              <a:gd name="T11" fmla="*/ 2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3" name="Freeform 11468" descr="© INSCALE GmbH, 05.05.2010&#10;http://www.presentationload.com/">
            <a:extLst>
              <a:ext uri="{FF2B5EF4-FFF2-40B4-BE49-F238E27FC236}">
                <a16:creationId xmlns:a16="http://schemas.microsoft.com/office/drawing/2014/main" id="{AE9F4E0B-34D9-A142-8779-2EE475E471B0}"/>
              </a:ext>
            </a:extLst>
          </p:cNvPr>
          <p:cNvSpPr>
            <a:spLocks/>
          </p:cNvSpPr>
          <p:nvPr/>
        </p:nvSpPr>
        <p:spPr bwMode="auto">
          <a:xfrm>
            <a:off x="6379508" y="4817441"/>
            <a:ext cx="11693" cy="8826"/>
          </a:xfrm>
          <a:custGeom>
            <a:avLst/>
            <a:gdLst>
              <a:gd name="T0" fmla="*/ 9 w 6"/>
              <a:gd name="T1" fmla="*/ 1 h 5"/>
              <a:gd name="T2" fmla="*/ 0 w 6"/>
              <a:gd name="T3" fmla="*/ 6 h 5"/>
              <a:gd name="T4" fmla="*/ 3 w 6"/>
              <a:gd name="T5" fmla="*/ 4 h 5"/>
              <a:gd name="T6" fmla="*/ 2 w 6"/>
              <a:gd name="T7" fmla="*/ 4 h 5"/>
              <a:gd name="T8" fmla="*/ 2 w 6"/>
              <a:gd name="T9" fmla="*/ 3 h 5"/>
              <a:gd name="T10" fmla="*/ 8 w 6"/>
              <a:gd name="T11" fmla="*/ 1 h 5"/>
              <a:gd name="T12" fmla="*/ 9 w 6"/>
              <a:gd name="T13" fmla="*/ 0 h 5"/>
              <a:gd name="T14" fmla="*/ 9 w 6"/>
              <a:gd name="T15" fmla="*/ 1 h 5"/>
              <a:gd name="T16" fmla="*/ 9 w 6"/>
              <a:gd name="T17" fmla="*/ 1 h 5"/>
              <a:gd name="T18" fmla="*/ 9 w 6"/>
              <a:gd name="T19" fmla="*/ 1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5"/>
              <a:gd name="T32" fmla="*/ 6 w 6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5">
                <a:moveTo>
                  <a:pt x="6" y="1"/>
                </a:moveTo>
                <a:cubicBezTo>
                  <a:pt x="5" y="2"/>
                  <a:pt x="2" y="5"/>
                  <a:pt x="0" y="4"/>
                </a:cubicBezTo>
                <a:cubicBezTo>
                  <a:pt x="1" y="4"/>
                  <a:pt x="1" y="3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0" y="3"/>
                  <a:pt x="1" y="3"/>
                  <a:pt x="1" y="2"/>
                </a:cubicBezTo>
                <a:cubicBezTo>
                  <a:pt x="2" y="2"/>
                  <a:pt x="4" y="2"/>
                  <a:pt x="5" y="1"/>
                </a:cubicBezTo>
                <a:cubicBezTo>
                  <a:pt x="5" y="0"/>
                  <a:pt x="5" y="0"/>
                  <a:pt x="6" y="0"/>
                </a:cubicBezTo>
                <a:cubicBezTo>
                  <a:pt x="6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4" name="Freeform 11469" descr="© INSCALE GmbH, 05.05.2010&#10;http://www.presentationload.com/">
            <a:extLst>
              <a:ext uri="{FF2B5EF4-FFF2-40B4-BE49-F238E27FC236}">
                <a16:creationId xmlns:a16="http://schemas.microsoft.com/office/drawing/2014/main" id="{BF276C4D-FD86-3446-B060-865CA3FAB552}"/>
              </a:ext>
            </a:extLst>
          </p:cNvPr>
          <p:cNvSpPr>
            <a:spLocks/>
          </p:cNvSpPr>
          <p:nvPr/>
        </p:nvSpPr>
        <p:spPr bwMode="auto">
          <a:xfrm>
            <a:off x="6393799" y="4817442"/>
            <a:ext cx="2599" cy="1261"/>
          </a:xfrm>
          <a:custGeom>
            <a:avLst/>
            <a:gdLst>
              <a:gd name="T0" fmla="*/ 2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2 w 1"/>
              <a:gd name="T7" fmla="*/ 1 h 1"/>
              <a:gd name="T8" fmla="*/ 2 w 1"/>
              <a:gd name="T9" fmla="*/ 1 h 1"/>
              <a:gd name="T10" fmla="*/ 2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5" name="Freeform 11471" descr="© INSCALE GmbH, 05.05.2010&#10;http://www.presentationload.com/">
            <a:extLst>
              <a:ext uri="{FF2B5EF4-FFF2-40B4-BE49-F238E27FC236}">
                <a16:creationId xmlns:a16="http://schemas.microsoft.com/office/drawing/2014/main" id="{DB9A6F43-E7E2-7645-BF00-0025F8EDC6CB}"/>
              </a:ext>
            </a:extLst>
          </p:cNvPr>
          <p:cNvSpPr>
            <a:spLocks/>
          </p:cNvSpPr>
          <p:nvPr/>
        </p:nvSpPr>
        <p:spPr bwMode="auto">
          <a:xfrm>
            <a:off x="6327539" y="4817442"/>
            <a:ext cx="1299" cy="3782"/>
          </a:xfrm>
          <a:custGeom>
            <a:avLst/>
            <a:gdLst>
              <a:gd name="T0" fmla="*/ 1 w 1"/>
              <a:gd name="T1" fmla="*/ 2 h 2"/>
              <a:gd name="T2" fmla="*/ 0 w 1"/>
              <a:gd name="T3" fmla="*/ 2 h 2"/>
              <a:gd name="T4" fmla="*/ 0 w 1"/>
              <a:gd name="T5" fmla="*/ 0 h 2"/>
              <a:gd name="T6" fmla="*/ 1 w 1"/>
              <a:gd name="T7" fmla="*/ 3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1"/>
                  <a:pt x="1" y="1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6" name="Freeform 11472" descr="© INSCALE GmbH, 05.05.2010&#10;http://www.presentationload.com/">
            <a:extLst>
              <a:ext uri="{FF2B5EF4-FFF2-40B4-BE49-F238E27FC236}">
                <a16:creationId xmlns:a16="http://schemas.microsoft.com/office/drawing/2014/main" id="{6889FD87-E3F4-914F-8D35-9D999EBA2AF3}"/>
              </a:ext>
            </a:extLst>
          </p:cNvPr>
          <p:cNvSpPr>
            <a:spLocks/>
          </p:cNvSpPr>
          <p:nvPr/>
        </p:nvSpPr>
        <p:spPr bwMode="auto">
          <a:xfrm>
            <a:off x="6335334" y="4818702"/>
            <a:ext cx="1299" cy="2522"/>
          </a:xfrm>
          <a:custGeom>
            <a:avLst/>
            <a:gdLst>
              <a:gd name="T0" fmla="*/ 1 w 1"/>
              <a:gd name="T1" fmla="*/ 2 h 1"/>
              <a:gd name="T2" fmla="*/ 0 w 1"/>
              <a:gd name="T3" fmla="*/ 0 h 1"/>
              <a:gd name="T4" fmla="*/ 1 w 1"/>
              <a:gd name="T5" fmla="*/ 2 h 1"/>
              <a:gd name="T6" fmla="*/ 1 w 1"/>
              <a:gd name="T7" fmla="*/ 2 h 1"/>
              <a:gd name="T8" fmla="*/ 1 w 1"/>
              <a:gd name="T9" fmla="*/ 2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1"/>
                </a:moveTo>
                <a:cubicBezTo>
                  <a:pt x="1" y="1"/>
                  <a:pt x="0" y="1"/>
                  <a:pt x="0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7" name="Freeform 11473" descr="© INSCALE GmbH, 05.05.2010&#10;http://www.presentationload.com/">
            <a:extLst>
              <a:ext uri="{FF2B5EF4-FFF2-40B4-BE49-F238E27FC236}">
                <a16:creationId xmlns:a16="http://schemas.microsoft.com/office/drawing/2014/main" id="{C4F8AAC7-F771-EC49-9938-ACBC8F6FC0C5}"/>
              </a:ext>
            </a:extLst>
          </p:cNvPr>
          <p:cNvSpPr>
            <a:spLocks/>
          </p:cNvSpPr>
          <p:nvPr/>
        </p:nvSpPr>
        <p:spPr bwMode="auto">
          <a:xfrm>
            <a:off x="6331437" y="4818702"/>
            <a:ext cx="3898" cy="5044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4 h 2"/>
              <a:gd name="T6" fmla="*/ 0 w 2"/>
              <a:gd name="T7" fmla="*/ 2 h 2"/>
              <a:gd name="T8" fmla="*/ 0 w 2"/>
              <a:gd name="T9" fmla="*/ 0 h 2"/>
              <a:gd name="T10" fmla="*/ 0 w 2"/>
              <a:gd name="T11" fmla="*/ 0 h 2"/>
              <a:gd name="T12" fmla="*/ 0 w 2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2"/>
              <a:gd name="T23" fmla="*/ 2 w 2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2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1"/>
                  <a:pt x="2" y="2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8" name="Freeform 11474" descr="© INSCALE GmbH, 05.05.2010&#10;http://www.presentationload.com/">
            <a:extLst>
              <a:ext uri="{FF2B5EF4-FFF2-40B4-BE49-F238E27FC236}">
                <a16:creationId xmlns:a16="http://schemas.microsoft.com/office/drawing/2014/main" id="{02006FF2-DACE-5D4B-BA6E-DB342201BE68}"/>
              </a:ext>
            </a:extLst>
          </p:cNvPr>
          <p:cNvSpPr>
            <a:spLocks/>
          </p:cNvSpPr>
          <p:nvPr/>
        </p:nvSpPr>
        <p:spPr bwMode="auto">
          <a:xfrm>
            <a:off x="6323642" y="4818702"/>
            <a:ext cx="0" cy="5044"/>
          </a:xfrm>
          <a:custGeom>
            <a:avLst/>
            <a:gdLst>
              <a:gd name="T0" fmla="*/ 4 h 2"/>
              <a:gd name="T1" fmla="*/ 4 h 2"/>
              <a:gd name="T2" fmla="*/ 4 h 2"/>
              <a:gd name="T3" fmla="*/ 4 h 2"/>
              <a:gd name="T4" fmla="*/ 0 60000 65536"/>
              <a:gd name="T5" fmla="*/ 0 60000 65536"/>
              <a:gd name="T6" fmla="*/ 0 60000 65536"/>
              <a:gd name="T7" fmla="*/ 0 60000 65536"/>
              <a:gd name="T8" fmla="*/ 0 h 2"/>
              <a:gd name="T9" fmla="*/ 2 h 2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T8" r="0" b="T9"/>
            <a:pathLst>
              <a:path h="2">
                <a:moveTo>
                  <a:pt x="0" y="2"/>
                </a:moveTo>
                <a:cubicBezTo>
                  <a:pt x="0" y="1"/>
                  <a:pt x="0" y="0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9" name="Freeform 11475" descr="© INSCALE GmbH, 05.05.2010&#10;http://www.presentationload.com/">
            <a:extLst>
              <a:ext uri="{FF2B5EF4-FFF2-40B4-BE49-F238E27FC236}">
                <a16:creationId xmlns:a16="http://schemas.microsoft.com/office/drawing/2014/main" id="{AAC3EBA4-4F6C-F94A-AC2D-6A3A3383AA20}"/>
              </a:ext>
            </a:extLst>
          </p:cNvPr>
          <p:cNvSpPr>
            <a:spLocks/>
          </p:cNvSpPr>
          <p:nvPr/>
        </p:nvSpPr>
        <p:spPr bwMode="auto">
          <a:xfrm>
            <a:off x="6343130" y="4821225"/>
            <a:ext cx="3898" cy="5044"/>
          </a:xfrm>
          <a:custGeom>
            <a:avLst/>
            <a:gdLst>
              <a:gd name="T0" fmla="*/ 0 w 2"/>
              <a:gd name="T1" fmla="*/ 1 h 3"/>
              <a:gd name="T2" fmla="*/ 0 w 2"/>
              <a:gd name="T3" fmla="*/ 0 h 3"/>
              <a:gd name="T4" fmla="*/ 2 w 2"/>
              <a:gd name="T5" fmla="*/ 4 h 3"/>
              <a:gd name="T6" fmla="*/ 2 w 2"/>
              <a:gd name="T7" fmla="*/ 3 h 3"/>
              <a:gd name="T8" fmla="*/ 0 w 2"/>
              <a:gd name="T9" fmla="*/ 1 h 3"/>
              <a:gd name="T10" fmla="*/ 0 w 2"/>
              <a:gd name="T11" fmla="*/ 1 h 3"/>
              <a:gd name="T12" fmla="*/ 0 w 2"/>
              <a:gd name="T13" fmla="*/ 1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"/>
              <a:gd name="T23" fmla="*/ 2 w 2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2"/>
                  <a:pt x="1" y="3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0" name="Freeform 11476" descr="© INSCALE GmbH, 05.05.2010&#10;http://www.presentationload.com/">
            <a:extLst>
              <a:ext uri="{FF2B5EF4-FFF2-40B4-BE49-F238E27FC236}">
                <a16:creationId xmlns:a16="http://schemas.microsoft.com/office/drawing/2014/main" id="{396C066B-FA9F-B548-A3E1-841112D680AF}"/>
              </a:ext>
            </a:extLst>
          </p:cNvPr>
          <p:cNvSpPr>
            <a:spLocks/>
          </p:cNvSpPr>
          <p:nvPr/>
        </p:nvSpPr>
        <p:spPr bwMode="auto">
          <a:xfrm>
            <a:off x="6327539" y="4821225"/>
            <a:ext cx="3898" cy="7565"/>
          </a:xfrm>
          <a:custGeom>
            <a:avLst/>
            <a:gdLst>
              <a:gd name="T0" fmla="*/ 2 w 2"/>
              <a:gd name="T1" fmla="*/ 2 h 4"/>
              <a:gd name="T2" fmla="*/ 3 w 2"/>
              <a:gd name="T3" fmla="*/ 6 h 4"/>
              <a:gd name="T4" fmla="*/ 2 w 2"/>
              <a:gd name="T5" fmla="*/ 3 h 4"/>
              <a:gd name="T6" fmla="*/ 0 w 2"/>
              <a:gd name="T7" fmla="*/ 0 h 4"/>
              <a:gd name="T8" fmla="*/ 2 w 2"/>
              <a:gd name="T9" fmla="*/ 2 h 4"/>
              <a:gd name="T10" fmla="*/ 2 w 2"/>
              <a:gd name="T11" fmla="*/ 2 h 4"/>
              <a:gd name="T12" fmla="*/ 2 w 2"/>
              <a:gd name="T13" fmla="*/ 2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4"/>
              <a:gd name="T23" fmla="*/ 2 w 2"/>
              <a:gd name="T24" fmla="*/ 4 h 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4">
                <a:moveTo>
                  <a:pt x="1" y="1"/>
                </a:moveTo>
                <a:cubicBezTo>
                  <a:pt x="2" y="2"/>
                  <a:pt x="2" y="3"/>
                  <a:pt x="2" y="4"/>
                </a:cubicBezTo>
                <a:cubicBezTo>
                  <a:pt x="2" y="4"/>
                  <a:pt x="1" y="3"/>
                  <a:pt x="1" y="2"/>
                </a:cubicBezTo>
                <a:cubicBezTo>
                  <a:pt x="1" y="2"/>
                  <a:pt x="1" y="1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1" name="Freeform 11477" descr="© INSCALE GmbH, 05.05.2010&#10;http://www.presentationload.com/">
            <a:extLst>
              <a:ext uri="{FF2B5EF4-FFF2-40B4-BE49-F238E27FC236}">
                <a16:creationId xmlns:a16="http://schemas.microsoft.com/office/drawing/2014/main" id="{730C6804-F962-544E-AEAE-02CC4B8B69DD}"/>
              </a:ext>
            </a:extLst>
          </p:cNvPr>
          <p:cNvSpPr>
            <a:spLocks/>
          </p:cNvSpPr>
          <p:nvPr/>
        </p:nvSpPr>
        <p:spPr bwMode="auto">
          <a:xfrm>
            <a:off x="6334036" y="4821224"/>
            <a:ext cx="12992" cy="17652"/>
          </a:xfrm>
          <a:custGeom>
            <a:avLst/>
            <a:gdLst>
              <a:gd name="T0" fmla="*/ 3 w 7"/>
              <a:gd name="T1" fmla="*/ 2 h 9"/>
              <a:gd name="T2" fmla="*/ 6 w 7"/>
              <a:gd name="T3" fmla="*/ 14 h 9"/>
              <a:gd name="T4" fmla="*/ 4 w 7"/>
              <a:gd name="T5" fmla="*/ 14 h 9"/>
              <a:gd name="T6" fmla="*/ 6 w 7"/>
              <a:gd name="T7" fmla="*/ 11 h 9"/>
              <a:gd name="T8" fmla="*/ 4 w 7"/>
              <a:gd name="T9" fmla="*/ 11 h 9"/>
              <a:gd name="T10" fmla="*/ 1 w 7"/>
              <a:gd name="T11" fmla="*/ 0 h 9"/>
              <a:gd name="T12" fmla="*/ 3 w 7"/>
              <a:gd name="T13" fmla="*/ 2 h 9"/>
              <a:gd name="T14" fmla="*/ 3 w 7"/>
              <a:gd name="T15" fmla="*/ 2 h 9"/>
              <a:gd name="T16" fmla="*/ 3 w 7"/>
              <a:gd name="T17" fmla="*/ 2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9"/>
              <a:gd name="T29" fmla="*/ 7 w 7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9">
                <a:moveTo>
                  <a:pt x="2" y="1"/>
                </a:moveTo>
                <a:cubicBezTo>
                  <a:pt x="2" y="2"/>
                  <a:pt x="7" y="8"/>
                  <a:pt x="4" y="9"/>
                </a:cubicBezTo>
                <a:cubicBezTo>
                  <a:pt x="4" y="9"/>
                  <a:pt x="4" y="9"/>
                  <a:pt x="3" y="9"/>
                </a:cubicBezTo>
                <a:cubicBezTo>
                  <a:pt x="4" y="9"/>
                  <a:pt x="4" y="8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5"/>
                  <a:pt x="0" y="3"/>
                  <a:pt x="1" y="0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2" name="Freeform 11478" descr="© INSCALE GmbH, 05.05.2010&#10;http://www.presentationload.com/">
            <a:extLst>
              <a:ext uri="{FF2B5EF4-FFF2-40B4-BE49-F238E27FC236}">
                <a16:creationId xmlns:a16="http://schemas.microsoft.com/office/drawing/2014/main" id="{326FA373-1184-4C48-B655-C89197A10DEC}"/>
              </a:ext>
            </a:extLst>
          </p:cNvPr>
          <p:cNvSpPr>
            <a:spLocks/>
          </p:cNvSpPr>
          <p:nvPr/>
        </p:nvSpPr>
        <p:spPr bwMode="auto">
          <a:xfrm>
            <a:off x="6367815" y="4823746"/>
            <a:ext cx="11693" cy="7565"/>
          </a:xfrm>
          <a:custGeom>
            <a:avLst/>
            <a:gdLst>
              <a:gd name="T0" fmla="*/ 9 w 6"/>
              <a:gd name="T1" fmla="*/ 2 h 4"/>
              <a:gd name="T2" fmla="*/ 5 w 6"/>
              <a:gd name="T3" fmla="*/ 6 h 4"/>
              <a:gd name="T4" fmla="*/ 3 w 6"/>
              <a:gd name="T5" fmla="*/ 3 h 4"/>
              <a:gd name="T6" fmla="*/ 2 w 6"/>
              <a:gd name="T7" fmla="*/ 3 h 4"/>
              <a:gd name="T8" fmla="*/ 0 w 6"/>
              <a:gd name="T9" fmla="*/ 3 h 4"/>
              <a:gd name="T10" fmla="*/ 2 w 6"/>
              <a:gd name="T11" fmla="*/ 3 h 4"/>
              <a:gd name="T12" fmla="*/ 5 w 6"/>
              <a:gd name="T13" fmla="*/ 2 h 4"/>
              <a:gd name="T14" fmla="*/ 8 w 6"/>
              <a:gd name="T15" fmla="*/ 0 h 4"/>
              <a:gd name="T16" fmla="*/ 9 w 6"/>
              <a:gd name="T17" fmla="*/ 0 h 4"/>
              <a:gd name="T18" fmla="*/ 9 w 6"/>
              <a:gd name="T19" fmla="*/ 2 h 4"/>
              <a:gd name="T20" fmla="*/ 9 w 6"/>
              <a:gd name="T21" fmla="*/ 2 h 4"/>
              <a:gd name="T22" fmla="*/ 9 w 6"/>
              <a:gd name="T23" fmla="*/ 2 h 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6"/>
              <a:gd name="T37" fmla="*/ 0 h 4"/>
              <a:gd name="T38" fmla="*/ 6 w 6"/>
              <a:gd name="T39" fmla="*/ 4 h 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6" h="4">
                <a:moveTo>
                  <a:pt x="6" y="1"/>
                </a:moveTo>
                <a:cubicBezTo>
                  <a:pt x="4" y="1"/>
                  <a:pt x="3" y="3"/>
                  <a:pt x="3" y="4"/>
                </a:cubicBezTo>
                <a:cubicBezTo>
                  <a:pt x="3" y="3"/>
                  <a:pt x="3" y="2"/>
                  <a:pt x="2" y="2"/>
                </a:cubicBezTo>
                <a:cubicBezTo>
                  <a:pt x="2" y="2"/>
                  <a:pt x="2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1" y="2"/>
                  <a:pt x="1" y="2"/>
                </a:cubicBezTo>
                <a:cubicBezTo>
                  <a:pt x="2" y="2"/>
                  <a:pt x="3" y="1"/>
                  <a:pt x="3" y="1"/>
                </a:cubicBezTo>
                <a:cubicBezTo>
                  <a:pt x="4" y="1"/>
                  <a:pt x="4" y="1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3" name="Freeform 11479" descr="© INSCALE GmbH, 05.05.2010&#10;http://www.presentationload.com/">
            <a:extLst>
              <a:ext uri="{FF2B5EF4-FFF2-40B4-BE49-F238E27FC236}">
                <a16:creationId xmlns:a16="http://schemas.microsoft.com/office/drawing/2014/main" id="{C28CA81B-FAEB-7941-B5F4-92510718CF8F}"/>
              </a:ext>
            </a:extLst>
          </p:cNvPr>
          <p:cNvSpPr>
            <a:spLocks/>
          </p:cNvSpPr>
          <p:nvPr/>
        </p:nvSpPr>
        <p:spPr bwMode="auto">
          <a:xfrm>
            <a:off x="6311948" y="4825007"/>
            <a:ext cx="1299" cy="1261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  <a:gd name="T6" fmla="*/ 0 w 1"/>
              <a:gd name="T7" fmla="*/ 1 h 1"/>
              <a:gd name="T8" fmla="*/ 0 w 1"/>
              <a:gd name="T9" fmla="*/ 1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4" name="Freeform 11480" descr="© INSCALE GmbH, 05.05.2010&#10;http://www.presentationload.com/">
            <a:extLst>
              <a:ext uri="{FF2B5EF4-FFF2-40B4-BE49-F238E27FC236}">
                <a16:creationId xmlns:a16="http://schemas.microsoft.com/office/drawing/2014/main" id="{9C8227E8-D754-3B40-9EA9-B8CC0C3AD102}"/>
              </a:ext>
            </a:extLst>
          </p:cNvPr>
          <p:cNvSpPr>
            <a:spLocks/>
          </p:cNvSpPr>
          <p:nvPr/>
        </p:nvSpPr>
        <p:spPr bwMode="auto">
          <a:xfrm>
            <a:off x="6327539" y="4826267"/>
            <a:ext cx="1299" cy="2522"/>
          </a:xfrm>
          <a:custGeom>
            <a:avLst/>
            <a:gdLst>
              <a:gd name="T0" fmla="*/ 1 w 1"/>
              <a:gd name="T1" fmla="*/ 2 h 1"/>
              <a:gd name="T2" fmla="*/ 0 w 1"/>
              <a:gd name="T3" fmla="*/ 0 h 1"/>
              <a:gd name="T4" fmla="*/ 1 w 1"/>
              <a:gd name="T5" fmla="*/ 2 h 1"/>
              <a:gd name="T6" fmla="*/ 1 w 1"/>
              <a:gd name="T7" fmla="*/ 2 h 1"/>
              <a:gd name="T8" fmla="*/ 1 w 1"/>
              <a:gd name="T9" fmla="*/ 2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5" name="Freeform 11481" descr="© INSCALE GmbH, 05.05.2010&#10;http://www.presentationload.com/">
            <a:extLst>
              <a:ext uri="{FF2B5EF4-FFF2-40B4-BE49-F238E27FC236}">
                <a16:creationId xmlns:a16="http://schemas.microsoft.com/office/drawing/2014/main" id="{FCB403C4-5592-3642-BF96-239C8D96A340}"/>
              </a:ext>
            </a:extLst>
          </p:cNvPr>
          <p:cNvSpPr>
            <a:spLocks/>
          </p:cNvSpPr>
          <p:nvPr/>
        </p:nvSpPr>
        <p:spPr bwMode="auto">
          <a:xfrm>
            <a:off x="6324941" y="4826268"/>
            <a:ext cx="2599" cy="5044"/>
          </a:xfrm>
          <a:custGeom>
            <a:avLst/>
            <a:gdLst>
              <a:gd name="T0" fmla="*/ 0 w 1"/>
              <a:gd name="T1" fmla="*/ 0 h 2"/>
              <a:gd name="T2" fmla="*/ 0 w 1"/>
              <a:gd name="T3" fmla="*/ 4 h 2"/>
              <a:gd name="T4" fmla="*/ 0 w 1"/>
              <a:gd name="T5" fmla="*/ 2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0"/>
                </a:moveTo>
                <a:cubicBezTo>
                  <a:pt x="0" y="0"/>
                  <a:pt x="1" y="1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6" name="Freeform 11482" descr="© INSCALE GmbH, 05.05.2010&#10;http://www.presentationload.com/">
            <a:extLst>
              <a:ext uri="{FF2B5EF4-FFF2-40B4-BE49-F238E27FC236}">
                <a16:creationId xmlns:a16="http://schemas.microsoft.com/office/drawing/2014/main" id="{8CE6C4F2-0CD3-6D4E-81E4-619E86D346C5}"/>
              </a:ext>
            </a:extLst>
          </p:cNvPr>
          <p:cNvSpPr>
            <a:spLocks/>
          </p:cNvSpPr>
          <p:nvPr/>
        </p:nvSpPr>
        <p:spPr bwMode="auto">
          <a:xfrm>
            <a:off x="6319744" y="4826268"/>
            <a:ext cx="7796" cy="10087"/>
          </a:xfrm>
          <a:custGeom>
            <a:avLst/>
            <a:gdLst>
              <a:gd name="T0" fmla="*/ 2 w 4"/>
              <a:gd name="T1" fmla="*/ 3 h 5"/>
              <a:gd name="T2" fmla="*/ 2 w 4"/>
              <a:gd name="T3" fmla="*/ 0 h 5"/>
              <a:gd name="T4" fmla="*/ 2 w 4"/>
              <a:gd name="T5" fmla="*/ 2 h 5"/>
              <a:gd name="T6" fmla="*/ 2 w 4"/>
              <a:gd name="T7" fmla="*/ 2 h 5"/>
              <a:gd name="T8" fmla="*/ 5 w 4"/>
              <a:gd name="T9" fmla="*/ 8 h 5"/>
              <a:gd name="T10" fmla="*/ 3 w 4"/>
              <a:gd name="T11" fmla="*/ 6 h 5"/>
              <a:gd name="T12" fmla="*/ 3 w 4"/>
              <a:gd name="T13" fmla="*/ 6 h 5"/>
              <a:gd name="T14" fmla="*/ 2 w 4"/>
              <a:gd name="T15" fmla="*/ 3 h 5"/>
              <a:gd name="T16" fmla="*/ 2 w 4"/>
              <a:gd name="T17" fmla="*/ 3 h 5"/>
              <a:gd name="T18" fmla="*/ 2 w 4"/>
              <a:gd name="T19" fmla="*/ 3 h 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5"/>
              <a:gd name="T32" fmla="*/ 4 w 4"/>
              <a:gd name="T33" fmla="*/ 5 h 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5">
                <a:moveTo>
                  <a:pt x="1" y="2"/>
                </a:moveTo>
                <a:cubicBezTo>
                  <a:pt x="1" y="1"/>
                  <a:pt x="0" y="1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2"/>
                  <a:pt x="4" y="3"/>
                  <a:pt x="3" y="5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7" name="Freeform 11483" descr="© INSCALE GmbH, 05.05.2010&#10;http://www.presentationload.com/">
            <a:extLst>
              <a:ext uri="{FF2B5EF4-FFF2-40B4-BE49-F238E27FC236}">
                <a16:creationId xmlns:a16="http://schemas.microsoft.com/office/drawing/2014/main" id="{CC9EC634-3341-904B-A84E-62D2276C0909}"/>
              </a:ext>
            </a:extLst>
          </p:cNvPr>
          <p:cNvSpPr>
            <a:spLocks/>
          </p:cNvSpPr>
          <p:nvPr/>
        </p:nvSpPr>
        <p:spPr bwMode="auto">
          <a:xfrm>
            <a:off x="6334035" y="4828789"/>
            <a:ext cx="1299" cy="3782"/>
          </a:xfrm>
          <a:custGeom>
            <a:avLst/>
            <a:gdLst>
              <a:gd name="T0" fmla="*/ 0 w 1"/>
              <a:gd name="T1" fmla="*/ 0 h 2"/>
              <a:gd name="T2" fmla="*/ 0 w 1"/>
              <a:gd name="T3" fmla="*/ 0 h 2"/>
              <a:gd name="T4" fmla="*/ 1 w 1"/>
              <a:gd name="T5" fmla="*/ 3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1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8" name="Freeform 11484" descr="© INSCALE GmbH, 05.05.2010&#10;http://www.presentationload.com/">
            <a:extLst>
              <a:ext uri="{FF2B5EF4-FFF2-40B4-BE49-F238E27FC236}">
                <a16:creationId xmlns:a16="http://schemas.microsoft.com/office/drawing/2014/main" id="{5F1FC7D7-B643-E44E-8082-385DA8D3D908}"/>
              </a:ext>
            </a:extLst>
          </p:cNvPr>
          <p:cNvSpPr>
            <a:spLocks/>
          </p:cNvSpPr>
          <p:nvPr/>
        </p:nvSpPr>
        <p:spPr bwMode="auto">
          <a:xfrm>
            <a:off x="6341831" y="4828789"/>
            <a:ext cx="3898" cy="3782"/>
          </a:xfrm>
          <a:custGeom>
            <a:avLst/>
            <a:gdLst>
              <a:gd name="T0" fmla="*/ 2 w 2"/>
              <a:gd name="T1" fmla="*/ 0 h 2"/>
              <a:gd name="T2" fmla="*/ 3 w 2"/>
              <a:gd name="T3" fmla="*/ 3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0"/>
                </a:moveTo>
                <a:cubicBezTo>
                  <a:pt x="2" y="0"/>
                  <a:pt x="2" y="1"/>
                  <a:pt x="2" y="2"/>
                </a:cubicBezTo>
                <a:cubicBezTo>
                  <a:pt x="2" y="2"/>
                  <a:pt x="2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0"/>
                  <a:pt x="0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9" name="Freeform 11485" descr="© INSCALE GmbH, 05.05.2010&#10;http://www.presentationload.com/">
            <a:extLst>
              <a:ext uri="{FF2B5EF4-FFF2-40B4-BE49-F238E27FC236}">
                <a16:creationId xmlns:a16="http://schemas.microsoft.com/office/drawing/2014/main" id="{C73FC1E2-AC3C-194D-8CBE-BC5F70597C5D}"/>
              </a:ext>
            </a:extLst>
          </p:cNvPr>
          <p:cNvSpPr>
            <a:spLocks/>
          </p:cNvSpPr>
          <p:nvPr/>
        </p:nvSpPr>
        <p:spPr bwMode="auto">
          <a:xfrm>
            <a:off x="6301555" y="4826268"/>
            <a:ext cx="1299" cy="5044"/>
          </a:xfrm>
          <a:custGeom>
            <a:avLst/>
            <a:gdLst>
              <a:gd name="T0" fmla="*/ 1 w 1"/>
              <a:gd name="T1" fmla="*/ 4 h 2"/>
              <a:gd name="T2" fmla="*/ 0 w 1"/>
              <a:gd name="T3" fmla="*/ 4 h 2"/>
              <a:gd name="T4" fmla="*/ 1 w 1"/>
              <a:gd name="T5" fmla="*/ 4 h 2"/>
              <a:gd name="T6" fmla="*/ 0 60000 65536"/>
              <a:gd name="T7" fmla="*/ 0 60000 65536"/>
              <a:gd name="T8" fmla="*/ 0 60000 65536"/>
              <a:gd name="T9" fmla="*/ 0 w 1"/>
              <a:gd name="T10" fmla="*/ 0 h 2"/>
              <a:gd name="T11" fmla="*/ 1 w 1"/>
              <a:gd name="T12" fmla="*/ 2 h 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2">
                <a:moveTo>
                  <a:pt x="1" y="2"/>
                </a:moveTo>
                <a:cubicBezTo>
                  <a:pt x="0" y="2"/>
                  <a:pt x="1" y="2"/>
                  <a:pt x="0" y="2"/>
                </a:cubicBezTo>
                <a:cubicBezTo>
                  <a:pt x="0" y="1"/>
                  <a:pt x="0" y="0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0" name="Freeform 11486" descr="© INSCALE GmbH, 05.05.2010&#10;http://www.presentationload.com/">
            <a:extLst>
              <a:ext uri="{FF2B5EF4-FFF2-40B4-BE49-F238E27FC236}">
                <a16:creationId xmlns:a16="http://schemas.microsoft.com/office/drawing/2014/main" id="{E042CB8C-EBDB-4C4E-905E-A235F2179E45}"/>
              </a:ext>
            </a:extLst>
          </p:cNvPr>
          <p:cNvSpPr>
            <a:spLocks/>
          </p:cNvSpPr>
          <p:nvPr/>
        </p:nvSpPr>
        <p:spPr bwMode="auto">
          <a:xfrm>
            <a:off x="6369114" y="4828789"/>
            <a:ext cx="5197" cy="2522"/>
          </a:xfrm>
          <a:custGeom>
            <a:avLst/>
            <a:gdLst>
              <a:gd name="T0" fmla="*/ 2 w 2"/>
              <a:gd name="T1" fmla="*/ 0 h 1"/>
              <a:gd name="T2" fmla="*/ 2 w 2"/>
              <a:gd name="T3" fmla="*/ 2 h 1"/>
              <a:gd name="T4" fmla="*/ 0 w 2"/>
              <a:gd name="T5" fmla="*/ 2 h 1"/>
              <a:gd name="T6" fmla="*/ 0 w 2"/>
              <a:gd name="T7" fmla="*/ 0 h 1"/>
              <a:gd name="T8" fmla="*/ 2 w 2"/>
              <a:gd name="T9" fmla="*/ 0 h 1"/>
              <a:gd name="T10" fmla="*/ 2 w 2"/>
              <a:gd name="T11" fmla="*/ 0 h 1"/>
              <a:gd name="T12" fmla="*/ 2 w 2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1"/>
              <a:gd name="T23" fmla="*/ 2 w 2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1">
                <a:moveTo>
                  <a:pt x="1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1" name="Freeform 11487" descr="© INSCALE GmbH, 05.05.2010&#10;http://www.presentationload.com/">
            <a:extLst>
              <a:ext uri="{FF2B5EF4-FFF2-40B4-BE49-F238E27FC236}">
                <a16:creationId xmlns:a16="http://schemas.microsoft.com/office/drawing/2014/main" id="{EC17E33E-2BAB-6D42-B95B-6C1AA702804F}"/>
              </a:ext>
            </a:extLst>
          </p:cNvPr>
          <p:cNvSpPr>
            <a:spLocks/>
          </p:cNvSpPr>
          <p:nvPr/>
        </p:nvSpPr>
        <p:spPr bwMode="auto">
          <a:xfrm>
            <a:off x="6302854" y="4831312"/>
            <a:ext cx="25985" cy="16391"/>
          </a:xfrm>
          <a:custGeom>
            <a:avLst/>
            <a:gdLst>
              <a:gd name="T0" fmla="*/ 11 w 13"/>
              <a:gd name="T1" fmla="*/ 1 h 9"/>
              <a:gd name="T2" fmla="*/ 3 w 13"/>
              <a:gd name="T3" fmla="*/ 12 h 9"/>
              <a:gd name="T4" fmla="*/ 5 w 13"/>
              <a:gd name="T5" fmla="*/ 10 h 9"/>
              <a:gd name="T6" fmla="*/ 3 w 13"/>
              <a:gd name="T7" fmla="*/ 6 h 9"/>
              <a:gd name="T8" fmla="*/ 5 w 13"/>
              <a:gd name="T9" fmla="*/ 6 h 9"/>
              <a:gd name="T10" fmla="*/ 5 w 13"/>
              <a:gd name="T11" fmla="*/ 6 h 9"/>
              <a:gd name="T12" fmla="*/ 3 w 13"/>
              <a:gd name="T13" fmla="*/ 4 h 9"/>
              <a:gd name="T14" fmla="*/ 5 w 13"/>
              <a:gd name="T15" fmla="*/ 4 h 9"/>
              <a:gd name="T16" fmla="*/ 6 w 13"/>
              <a:gd name="T17" fmla="*/ 3 h 9"/>
              <a:gd name="T18" fmla="*/ 5 w 13"/>
              <a:gd name="T19" fmla="*/ 7 h 9"/>
              <a:gd name="T20" fmla="*/ 8 w 13"/>
              <a:gd name="T21" fmla="*/ 7 h 9"/>
              <a:gd name="T22" fmla="*/ 9 w 13"/>
              <a:gd name="T23" fmla="*/ 7 h 9"/>
              <a:gd name="T24" fmla="*/ 9 w 13"/>
              <a:gd name="T25" fmla="*/ 4 h 9"/>
              <a:gd name="T26" fmla="*/ 12 w 13"/>
              <a:gd name="T27" fmla="*/ 6 h 9"/>
              <a:gd name="T28" fmla="*/ 12 w 13"/>
              <a:gd name="T29" fmla="*/ 3 h 9"/>
              <a:gd name="T30" fmla="*/ 11 w 13"/>
              <a:gd name="T31" fmla="*/ 4 h 9"/>
              <a:gd name="T32" fmla="*/ 11 w 13"/>
              <a:gd name="T33" fmla="*/ 3 h 9"/>
              <a:gd name="T34" fmla="*/ 9 w 13"/>
              <a:gd name="T35" fmla="*/ 0 h 9"/>
              <a:gd name="T36" fmla="*/ 9 w 13"/>
              <a:gd name="T37" fmla="*/ 0 h 9"/>
              <a:gd name="T38" fmla="*/ 11 w 13"/>
              <a:gd name="T39" fmla="*/ 1 h 9"/>
              <a:gd name="T40" fmla="*/ 11 w 13"/>
              <a:gd name="T41" fmla="*/ 1 h 9"/>
              <a:gd name="T42" fmla="*/ 11 w 13"/>
              <a:gd name="T43" fmla="*/ 1 h 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3"/>
              <a:gd name="T67" fmla="*/ 0 h 9"/>
              <a:gd name="T68" fmla="*/ 13 w 13"/>
              <a:gd name="T69" fmla="*/ 9 h 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3" h="9">
                <a:moveTo>
                  <a:pt x="7" y="1"/>
                </a:moveTo>
                <a:cubicBezTo>
                  <a:pt x="13" y="4"/>
                  <a:pt x="5" y="7"/>
                  <a:pt x="2" y="8"/>
                </a:cubicBezTo>
                <a:cubicBezTo>
                  <a:pt x="3" y="8"/>
                  <a:pt x="3" y="7"/>
                  <a:pt x="3" y="7"/>
                </a:cubicBezTo>
                <a:cubicBezTo>
                  <a:pt x="0" y="9"/>
                  <a:pt x="3" y="6"/>
                  <a:pt x="2" y="4"/>
                </a:cubicBezTo>
                <a:cubicBezTo>
                  <a:pt x="2" y="4"/>
                  <a:pt x="2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3"/>
                  <a:pt x="4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2"/>
                  <a:pt x="4" y="3"/>
                  <a:pt x="4" y="2"/>
                </a:cubicBezTo>
                <a:cubicBezTo>
                  <a:pt x="4" y="3"/>
                  <a:pt x="4" y="6"/>
                  <a:pt x="3" y="5"/>
                </a:cubicBezTo>
                <a:cubicBezTo>
                  <a:pt x="3" y="6"/>
                  <a:pt x="4" y="7"/>
                  <a:pt x="5" y="5"/>
                </a:cubicBezTo>
                <a:cubicBezTo>
                  <a:pt x="5" y="6"/>
                  <a:pt x="6" y="5"/>
                  <a:pt x="6" y="5"/>
                </a:cubicBezTo>
                <a:cubicBezTo>
                  <a:pt x="6" y="5"/>
                  <a:pt x="6" y="4"/>
                  <a:pt x="6" y="3"/>
                </a:cubicBezTo>
                <a:cubicBezTo>
                  <a:pt x="6" y="4"/>
                  <a:pt x="9" y="6"/>
                  <a:pt x="8" y="4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6" y="1"/>
                  <a:pt x="5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2" name="Freeform 11488" descr="© INSCALE GmbH, 05.05.2010&#10;http://www.presentationload.com/">
            <a:extLst>
              <a:ext uri="{FF2B5EF4-FFF2-40B4-BE49-F238E27FC236}">
                <a16:creationId xmlns:a16="http://schemas.microsoft.com/office/drawing/2014/main" id="{54C4AB80-9A55-A742-B2EC-AD04BC2420B9}"/>
              </a:ext>
            </a:extLst>
          </p:cNvPr>
          <p:cNvSpPr>
            <a:spLocks/>
          </p:cNvSpPr>
          <p:nvPr/>
        </p:nvSpPr>
        <p:spPr bwMode="auto">
          <a:xfrm>
            <a:off x="6335334" y="4831311"/>
            <a:ext cx="1299" cy="5044"/>
          </a:xfrm>
          <a:custGeom>
            <a:avLst/>
            <a:gdLst>
              <a:gd name="T0" fmla="*/ 0 w 1"/>
              <a:gd name="T1" fmla="*/ 1 h 3"/>
              <a:gd name="T2" fmla="*/ 0 w 1"/>
              <a:gd name="T3" fmla="*/ 0 h 3"/>
              <a:gd name="T4" fmla="*/ 0 w 1"/>
              <a:gd name="T5" fmla="*/ 4 h 3"/>
              <a:gd name="T6" fmla="*/ 0 w 1"/>
              <a:gd name="T7" fmla="*/ 1 h 3"/>
              <a:gd name="T8" fmla="*/ 0 w 1"/>
              <a:gd name="T9" fmla="*/ 1 h 3"/>
              <a:gd name="T10" fmla="*/ 0 w 1"/>
              <a:gd name="T11" fmla="*/ 1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3"/>
              <a:gd name="T20" fmla="*/ 1 w 1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3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1"/>
                  <a:pt x="1" y="2"/>
                  <a:pt x="0" y="3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3" name="Freeform 11489" descr="© INSCALE GmbH, 05.05.2010&#10;http://www.presentationload.com/">
            <a:extLst>
              <a:ext uri="{FF2B5EF4-FFF2-40B4-BE49-F238E27FC236}">
                <a16:creationId xmlns:a16="http://schemas.microsoft.com/office/drawing/2014/main" id="{11833991-0791-C64A-9321-2C8A4ACF888B}"/>
              </a:ext>
            </a:extLst>
          </p:cNvPr>
          <p:cNvSpPr>
            <a:spLocks/>
          </p:cNvSpPr>
          <p:nvPr/>
        </p:nvSpPr>
        <p:spPr bwMode="auto">
          <a:xfrm>
            <a:off x="6327539" y="4831311"/>
            <a:ext cx="3898" cy="5044"/>
          </a:xfrm>
          <a:custGeom>
            <a:avLst/>
            <a:gdLst>
              <a:gd name="T0" fmla="*/ 2 w 2"/>
              <a:gd name="T1" fmla="*/ 4 h 3"/>
              <a:gd name="T2" fmla="*/ 0 w 2"/>
              <a:gd name="T3" fmla="*/ 1 h 3"/>
              <a:gd name="T4" fmla="*/ 2 w 2"/>
              <a:gd name="T5" fmla="*/ 0 h 3"/>
              <a:gd name="T6" fmla="*/ 2 w 2"/>
              <a:gd name="T7" fmla="*/ 4 h 3"/>
              <a:gd name="T8" fmla="*/ 2 w 2"/>
              <a:gd name="T9" fmla="*/ 4 h 3"/>
              <a:gd name="T10" fmla="*/ 2 w 2"/>
              <a:gd name="T11" fmla="*/ 4 h 3"/>
              <a:gd name="T12" fmla="*/ 2 w 2"/>
              <a:gd name="T13" fmla="*/ 4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3"/>
              <a:gd name="T23" fmla="*/ 2 w 2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3">
                <a:moveTo>
                  <a:pt x="1" y="3"/>
                </a:moveTo>
                <a:cubicBezTo>
                  <a:pt x="0" y="3"/>
                  <a:pt x="0" y="2"/>
                  <a:pt x="0" y="1"/>
                </a:cubicBezTo>
                <a:cubicBezTo>
                  <a:pt x="0" y="1"/>
                  <a:pt x="1" y="1"/>
                  <a:pt x="1" y="0"/>
                </a:cubicBezTo>
                <a:cubicBezTo>
                  <a:pt x="2" y="1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4" name="Freeform 11490" descr="© INSCALE GmbH, 05.05.2010&#10;http://www.presentationload.com/">
            <a:extLst>
              <a:ext uri="{FF2B5EF4-FFF2-40B4-BE49-F238E27FC236}">
                <a16:creationId xmlns:a16="http://schemas.microsoft.com/office/drawing/2014/main" id="{69833D06-0D89-FF48-A709-578051B95082}"/>
              </a:ext>
            </a:extLst>
          </p:cNvPr>
          <p:cNvSpPr>
            <a:spLocks/>
          </p:cNvSpPr>
          <p:nvPr/>
        </p:nvSpPr>
        <p:spPr bwMode="auto">
          <a:xfrm>
            <a:off x="6302854" y="4831311"/>
            <a:ext cx="3898" cy="1261"/>
          </a:xfrm>
          <a:custGeom>
            <a:avLst/>
            <a:gdLst>
              <a:gd name="T0" fmla="*/ 3 w 2"/>
              <a:gd name="T1" fmla="*/ 1 h 1"/>
              <a:gd name="T2" fmla="*/ 3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3 w 2"/>
              <a:gd name="T11" fmla="*/ 1 h 1"/>
              <a:gd name="T12" fmla="*/ 3 w 2"/>
              <a:gd name="T13" fmla="*/ 1 h 1"/>
              <a:gd name="T14" fmla="*/ 3 w 2"/>
              <a:gd name="T15" fmla="*/ 1 h 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"/>
              <a:gd name="T25" fmla="*/ 0 h 1"/>
              <a:gd name="T26" fmla="*/ 2 w 2"/>
              <a:gd name="T27" fmla="*/ 1 h 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" h="1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5" name="Freeform 11491" descr="© INSCALE GmbH, 05.05.2010&#10;http://www.presentationload.com/">
            <a:extLst>
              <a:ext uri="{FF2B5EF4-FFF2-40B4-BE49-F238E27FC236}">
                <a16:creationId xmlns:a16="http://schemas.microsoft.com/office/drawing/2014/main" id="{9A11E1C2-9CA2-9E41-A61E-113080828268}"/>
              </a:ext>
            </a:extLst>
          </p:cNvPr>
          <p:cNvSpPr>
            <a:spLocks/>
          </p:cNvSpPr>
          <p:nvPr/>
        </p:nvSpPr>
        <p:spPr bwMode="auto">
          <a:xfrm>
            <a:off x="6349626" y="4832572"/>
            <a:ext cx="3898" cy="3782"/>
          </a:xfrm>
          <a:custGeom>
            <a:avLst/>
            <a:gdLst>
              <a:gd name="T0" fmla="*/ 0 w 2"/>
              <a:gd name="T1" fmla="*/ 3 h 2"/>
              <a:gd name="T2" fmla="*/ 3 w 2"/>
              <a:gd name="T3" fmla="*/ 0 h 2"/>
              <a:gd name="T4" fmla="*/ 0 w 2"/>
              <a:gd name="T5" fmla="*/ 3 h 2"/>
              <a:gd name="T6" fmla="*/ 0 w 2"/>
              <a:gd name="T7" fmla="*/ 3 h 2"/>
              <a:gd name="T8" fmla="*/ 0 w 2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0" y="2"/>
                </a:moveTo>
                <a:cubicBezTo>
                  <a:pt x="0" y="1"/>
                  <a:pt x="1" y="0"/>
                  <a:pt x="2" y="0"/>
                </a:cubicBezTo>
                <a:cubicBezTo>
                  <a:pt x="2" y="0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6" name="Freeform 11492" descr="© INSCALE GmbH, 05.05.2010&#10;http://www.presentationload.com/">
            <a:extLst>
              <a:ext uri="{FF2B5EF4-FFF2-40B4-BE49-F238E27FC236}">
                <a16:creationId xmlns:a16="http://schemas.microsoft.com/office/drawing/2014/main" id="{BFC363C3-1E56-5E42-91BB-53FCD7CD9BDB}"/>
              </a:ext>
            </a:extLst>
          </p:cNvPr>
          <p:cNvSpPr>
            <a:spLocks/>
          </p:cNvSpPr>
          <p:nvPr/>
        </p:nvSpPr>
        <p:spPr bwMode="auto">
          <a:xfrm>
            <a:off x="6331437" y="4832572"/>
            <a:ext cx="3898" cy="3782"/>
          </a:xfrm>
          <a:custGeom>
            <a:avLst/>
            <a:gdLst>
              <a:gd name="T0" fmla="*/ 2 w 2"/>
              <a:gd name="T1" fmla="*/ 3 h 2"/>
              <a:gd name="T2" fmla="*/ 0 w 2"/>
              <a:gd name="T3" fmla="*/ 0 h 2"/>
              <a:gd name="T4" fmla="*/ 2 w 2"/>
              <a:gd name="T5" fmla="*/ 3 h 2"/>
              <a:gd name="T6" fmla="*/ 2 w 2"/>
              <a:gd name="T7" fmla="*/ 3 h 2"/>
              <a:gd name="T8" fmla="*/ 2 w 2"/>
              <a:gd name="T9" fmla="*/ 3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2"/>
              <a:gd name="T17" fmla="*/ 2 w 2"/>
              <a:gd name="T18" fmla="*/ 2 h 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2">
                <a:moveTo>
                  <a:pt x="1" y="2"/>
                </a:moveTo>
                <a:cubicBezTo>
                  <a:pt x="0" y="2"/>
                  <a:pt x="0" y="1"/>
                  <a:pt x="0" y="0"/>
                </a:cubicBezTo>
                <a:cubicBezTo>
                  <a:pt x="1" y="0"/>
                  <a:pt x="2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7" name="Freeform 11493" descr="© INSCALE GmbH, 05.05.2010&#10;http://www.presentationload.com/">
            <a:extLst>
              <a:ext uri="{FF2B5EF4-FFF2-40B4-BE49-F238E27FC236}">
                <a16:creationId xmlns:a16="http://schemas.microsoft.com/office/drawing/2014/main" id="{84A6E478-C9AA-8F4F-BF25-932E81B3AA7C}"/>
              </a:ext>
            </a:extLst>
          </p:cNvPr>
          <p:cNvSpPr>
            <a:spLocks/>
          </p:cNvSpPr>
          <p:nvPr/>
        </p:nvSpPr>
        <p:spPr bwMode="auto">
          <a:xfrm>
            <a:off x="6345728" y="4835094"/>
            <a:ext cx="1299" cy="1261"/>
          </a:xfrm>
          <a:custGeom>
            <a:avLst/>
            <a:gdLst>
              <a:gd name="T0" fmla="*/ 0 w 1"/>
              <a:gd name="T1" fmla="*/ 1 h 1"/>
              <a:gd name="T2" fmla="*/ 1 w 1"/>
              <a:gd name="T3" fmla="*/ 0 h 1"/>
              <a:gd name="T4" fmla="*/ 0 w 1"/>
              <a:gd name="T5" fmla="*/ 1 h 1"/>
              <a:gd name="T6" fmla="*/ 0 w 1"/>
              <a:gd name="T7" fmla="*/ 1 h 1"/>
              <a:gd name="T8" fmla="*/ 0 w 1"/>
              <a:gd name="T9" fmla="*/ 1 h 1"/>
              <a:gd name="T10" fmla="*/ 0 w 1"/>
              <a:gd name="T11" fmla="*/ 1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1"/>
              <a:gd name="T20" fmla="*/ 1 w 1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1" y="0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8" name="Freeform 11499" descr="© INSCALE GmbH, 05.05.2010&#10;http://www.presentationload.com/">
            <a:extLst>
              <a:ext uri="{FF2B5EF4-FFF2-40B4-BE49-F238E27FC236}">
                <a16:creationId xmlns:a16="http://schemas.microsoft.com/office/drawing/2014/main" id="{45F05325-B277-214D-AB1F-B6222E0D49EE}"/>
              </a:ext>
            </a:extLst>
          </p:cNvPr>
          <p:cNvSpPr>
            <a:spLocks/>
          </p:cNvSpPr>
          <p:nvPr/>
        </p:nvSpPr>
        <p:spPr bwMode="auto">
          <a:xfrm>
            <a:off x="6324941" y="4841398"/>
            <a:ext cx="2599" cy="1261"/>
          </a:xfrm>
          <a:custGeom>
            <a:avLst/>
            <a:gdLst>
              <a:gd name="T0" fmla="*/ 0 w 1"/>
              <a:gd name="T1" fmla="*/ 0 h 1"/>
              <a:gd name="T2" fmla="*/ 2 w 1"/>
              <a:gd name="T3" fmla="*/ 1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19" name="Freeform 11501" descr="© INSCALE GmbH, 05.05.2010&#10;http://www.presentationload.com/">
            <a:extLst>
              <a:ext uri="{FF2B5EF4-FFF2-40B4-BE49-F238E27FC236}">
                <a16:creationId xmlns:a16="http://schemas.microsoft.com/office/drawing/2014/main" id="{791A410E-8CC4-7445-B868-9845039671CA}"/>
              </a:ext>
            </a:extLst>
          </p:cNvPr>
          <p:cNvSpPr>
            <a:spLocks/>
          </p:cNvSpPr>
          <p:nvPr/>
        </p:nvSpPr>
        <p:spPr bwMode="auto">
          <a:xfrm>
            <a:off x="6295059" y="4842659"/>
            <a:ext cx="11693" cy="10087"/>
          </a:xfrm>
          <a:custGeom>
            <a:avLst/>
            <a:gdLst>
              <a:gd name="T0" fmla="*/ 5 w 6"/>
              <a:gd name="T1" fmla="*/ 0 h 5"/>
              <a:gd name="T2" fmla="*/ 5 w 6"/>
              <a:gd name="T3" fmla="*/ 2 h 5"/>
              <a:gd name="T4" fmla="*/ 5 w 6"/>
              <a:gd name="T5" fmla="*/ 3 h 5"/>
              <a:gd name="T6" fmla="*/ 5 w 6"/>
              <a:gd name="T7" fmla="*/ 3 h 5"/>
              <a:gd name="T8" fmla="*/ 8 w 6"/>
              <a:gd name="T9" fmla="*/ 3 h 5"/>
              <a:gd name="T10" fmla="*/ 3 w 6"/>
              <a:gd name="T11" fmla="*/ 6 h 5"/>
              <a:gd name="T12" fmla="*/ 3 w 6"/>
              <a:gd name="T13" fmla="*/ 6 h 5"/>
              <a:gd name="T14" fmla="*/ 2 w 6"/>
              <a:gd name="T15" fmla="*/ 6 h 5"/>
              <a:gd name="T16" fmla="*/ 2 w 6"/>
              <a:gd name="T17" fmla="*/ 2 h 5"/>
              <a:gd name="T18" fmla="*/ 3 w 6"/>
              <a:gd name="T19" fmla="*/ 3 h 5"/>
              <a:gd name="T20" fmla="*/ 3 w 6"/>
              <a:gd name="T21" fmla="*/ 3 h 5"/>
              <a:gd name="T22" fmla="*/ 5 w 6"/>
              <a:gd name="T23" fmla="*/ 2 h 5"/>
              <a:gd name="T24" fmla="*/ 5 w 6"/>
              <a:gd name="T25" fmla="*/ 0 h 5"/>
              <a:gd name="T26" fmla="*/ 5 w 6"/>
              <a:gd name="T27" fmla="*/ 0 h 5"/>
              <a:gd name="T28" fmla="*/ 5 w 6"/>
              <a:gd name="T29" fmla="*/ 0 h 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"/>
              <a:gd name="T46" fmla="*/ 0 h 5"/>
              <a:gd name="T47" fmla="*/ 6 w 6"/>
              <a:gd name="T48" fmla="*/ 5 h 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" h="5">
                <a:moveTo>
                  <a:pt x="3" y="0"/>
                </a:moveTo>
                <a:cubicBezTo>
                  <a:pt x="3" y="1"/>
                  <a:pt x="3" y="1"/>
                  <a:pt x="3" y="1"/>
                </a:cubicBezTo>
                <a:cubicBezTo>
                  <a:pt x="6" y="1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4" y="2"/>
                  <a:pt x="5" y="2"/>
                </a:cubicBezTo>
                <a:cubicBezTo>
                  <a:pt x="4" y="3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5"/>
                  <a:pt x="1" y="4"/>
                </a:cubicBezTo>
                <a:cubicBezTo>
                  <a:pt x="0" y="4"/>
                  <a:pt x="1" y="2"/>
                  <a:pt x="1" y="1"/>
                </a:cubicBezTo>
                <a:cubicBezTo>
                  <a:pt x="1" y="1"/>
                  <a:pt x="1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2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0" name="Freeform 11506" descr="© INSCALE GmbH, 05.05.2010&#10;http://www.presentationload.com/">
            <a:extLst>
              <a:ext uri="{FF2B5EF4-FFF2-40B4-BE49-F238E27FC236}">
                <a16:creationId xmlns:a16="http://schemas.microsoft.com/office/drawing/2014/main" id="{E5464531-8114-0048-BE92-558063267B88}"/>
              </a:ext>
            </a:extLst>
          </p:cNvPr>
          <p:cNvSpPr>
            <a:spLocks/>
          </p:cNvSpPr>
          <p:nvPr/>
        </p:nvSpPr>
        <p:spPr bwMode="auto">
          <a:xfrm>
            <a:off x="6280768" y="4846441"/>
            <a:ext cx="14291" cy="7565"/>
          </a:xfrm>
          <a:custGeom>
            <a:avLst/>
            <a:gdLst>
              <a:gd name="T0" fmla="*/ 8 w 7"/>
              <a:gd name="T1" fmla="*/ 3 h 4"/>
              <a:gd name="T2" fmla="*/ 5 w 7"/>
              <a:gd name="T3" fmla="*/ 3 h 4"/>
              <a:gd name="T4" fmla="*/ 9 w 7"/>
              <a:gd name="T5" fmla="*/ 0 h 4"/>
              <a:gd name="T6" fmla="*/ 9 w 7"/>
              <a:gd name="T7" fmla="*/ 3 h 4"/>
              <a:gd name="T8" fmla="*/ 8 w 7"/>
              <a:gd name="T9" fmla="*/ 3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"/>
              <a:gd name="T16" fmla="*/ 0 h 4"/>
              <a:gd name="T17" fmla="*/ 7 w 7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" h="4">
                <a:moveTo>
                  <a:pt x="5" y="2"/>
                </a:moveTo>
                <a:cubicBezTo>
                  <a:pt x="4" y="4"/>
                  <a:pt x="0" y="4"/>
                  <a:pt x="3" y="2"/>
                </a:cubicBezTo>
                <a:cubicBezTo>
                  <a:pt x="3" y="2"/>
                  <a:pt x="6" y="0"/>
                  <a:pt x="6" y="0"/>
                </a:cubicBezTo>
                <a:cubicBezTo>
                  <a:pt x="7" y="1"/>
                  <a:pt x="7" y="2"/>
                  <a:pt x="6" y="2"/>
                </a:cubicBezTo>
                <a:cubicBezTo>
                  <a:pt x="6" y="1"/>
                  <a:pt x="6" y="1"/>
                  <a:pt x="5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21" name="Group 11359">
            <a:extLst>
              <a:ext uri="{FF2B5EF4-FFF2-40B4-BE49-F238E27FC236}">
                <a16:creationId xmlns:a16="http://schemas.microsoft.com/office/drawing/2014/main" id="{1A3F6273-C9DC-9844-ABC4-DF72A24BB4CA}"/>
              </a:ext>
            </a:extLst>
          </p:cNvPr>
          <p:cNvGrpSpPr>
            <a:grpSpLocks/>
          </p:cNvGrpSpPr>
          <p:nvPr/>
        </p:nvGrpSpPr>
        <p:grpSpPr bwMode="auto">
          <a:xfrm>
            <a:off x="1010035" y="1035063"/>
            <a:ext cx="964016" cy="537120"/>
            <a:chOff x="157" y="671"/>
            <a:chExt cx="742" cy="426"/>
          </a:xfrm>
          <a:solidFill>
            <a:srgbClr val="F1F2EA"/>
          </a:solidFill>
        </p:grpSpPr>
        <p:sp>
          <p:nvSpPr>
            <p:cNvPr id="1422" name="Freeform 9778" descr="© INSCALE GmbH, 05.05.2010&#10;http://www.presentationload.com/">
              <a:extLst>
                <a:ext uri="{FF2B5EF4-FFF2-40B4-BE49-F238E27FC236}">
                  <a16:creationId xmlns:a16="http://schemas.microsoft.com/office/drawing/2014/main" id="{08C64C7E-55B7-494E-847A-2A2FA0EA5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671"/>
              <a:ext cx="14" cy="6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0 w 9"/>
                <a:gd name="T5" fmla="*/ 0 h 4"/>
                <a:gd name="T6" fmla="*/ 0 60000 65536"/>
                <a:gd name="T7" fmla="*/ 0 60000 65536"/>
                <a:gd name="T8" fmla="*/ 0 60000 65536"/>
                <a:gd name="T9" fmla="*/ 0 w 9"/>
                <a:gd name="T10" fmla="*/ 0 h 4"/>
                <a:gd name="T11" fmla="*/ 9 w 9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">
                  <a:moveTo>
                    <a:pt x="0" y="0"/>
                  </a:moveTo>
                  <a:cubicBezTo>
                    <a:pt x="0" y="4"/>
                    <a:pt x="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3" name="Freeform 9783" descr="© INSCALE GmbH, 05.05.2010&#10;http://www.presentationload.com/">
              <a:extLst>
                <a:ext uri="{FF2B5EF4-FFF2-40B4-BE49-F238E27FC236}">
                  <a16:creationId xmlns:a16="http://schemas.microsoft.com/office/drawing/2014/main" id="{4734FC2E-097C-B143-8BAD-C71465457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702"/>
              <a:ext cx="11" cy="14"/>
            </a:xfrm>
            <a:custGeom>
              <a:avLst/>
              <a:gdLst>
                <a:gd name="T0" fmla="*/ 0 w 7"/>
                <a:gd name="T1" fmla="*/ 3 h 9"/>
                <a:gd name="T2" fmla="*/ 11 w 7"/>
                <a:gd name="T3" fmla="*/ 14 h 9"/>
                <a:gd name="T4" fmla="*/ 9 w 7"/>
                <a:gd name="T5" fmla="*/ 9 h 9"/>
                <a:gd name="T6" fmla="*/ 5 w 7"/>
                <a:gd name="T7" fmla="*/ 6 h 9"/>
                <a:gd name="T8" fmla="*/ 2 w 7"/>
                <a:gd name="T9" fmla="*/ 0 h 9"/>
                <a:gd name="T10" fmla="*/ 0 w 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9"/>
                <a:gd name="T20" fmla="*/ 7 w 7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9">
                  <a:moveTo>
                    <a:pt x="0" y="2"/>
                  </a:moveTo>
                  <a:cubicBezTo>
                    <a:pt x="3" y="3"/>
                    <a:pt x="4" y="7"/>
                    <a:pt x="7" y="9"/>
                  </a:cubicBezTo>
                  <a:cubicBezTo>
                    <a:pt x="7" y="8"/>
                    <a:pt x="7" y="7"/>
                    <a:pt x="6" y="6"/>
                  </a:cubicBezTo>
                  <a:cubicBezTo>
                    <a:pt x="6" y="5"/>
                    <a:pt x="4" y="5"/>
                    <a:pt x="3" y="4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4" name="Freeform 9785" descr="© INSCALE GmbH, 05.05.2010&#10;http://www.presentationload.com/">
              <a:extLst>
                <a:ext uri="{FF2B5EF4-FFF2-40B4-BE49-F238E27FC236}">
                  <a16:creationId xmlns:a16="http://schemas.microsoft.com/office/drawing/2014/main" id="{A622C8D5-1493-7D4B-8F51-CEEE0F9F1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705"/>
              <a:ext cx="5" cy="7"/>
            </a:xfrm>
            <a:custGeom>
              <a:avLst/>
              <a:gdLst>
                <a:gd name="T0" fmla="*/ 2 w 3"/>
                <a:gd name="T1" fmla="*/ 2 h 4"/>
                <a:gd name="T2" fmla="*/ 0 w 3"/>
                <a:gd name="T3" fmla="*/ 2 h 4"/>
                <a:gd name="T4" fmla="*/ 2 w 3"/>
                <a:gd name="T5" fmla="*/ 0 h 4"/>
                <a:gd name="T6" fmla="*/ 2 w 3"/>
                <a:gd name="T7" fmla="*/ 2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4"/>
                    <a:pt x="3" y="1"/>
                    <a:pt x="1" y="0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5" name="Freeform 9786" descr="© INSCALE GmbH, 05.05.2010&#10;http://www.presentationload.com/">
              <a:extLst>
                <a:ext uri="{FF2B5EF4-FFF2-40B4-BE49-F238E27FC236}">
                  <a16:creationId xmlns:a16="http://schemas.microsoft.com/office/drawing/2014/main" id="{92C21D96-4CBC-4949-BE65-B79D8529B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707"/>
              <a:ext cx="30" cy="15"/>
            </a:xfrm>
            <a:custGeom>
              <a:avLst/>
              <a:gdLst>
                <a:gd name="T0" fmla="*/ 3 w 19"/>
                <a:gd name="T1" fmla="*/ 8 h 10"/>
                <a:gd name="T2" fmla="*/ 5 w 19"/>
                <a:gd name="T3" fmla="*/ 9 h 10"/>
                <a:gd name="T4" fmla="*/ 5 w 19"/>
                <a:gd name="T5" fmla="*/ 9 h 10"/>
                <a:gd name="T6" fmla="*/ 5 w 19"/>
                <a:gd name="T7" fmla="*/ 14 h 10"/>
                <a:gd name="T8" fmla="*/ 6 w 19"/>
                <a:gd name="T9" fmla="*/ 14 h 10"/>
                <a:gd name="T10" fmla="*/ 9 w 19"/>
                <a:gd name="T11" fmla="*/ 11 h 10"/>
                <a:gd name="T12" fmla="*/ 14 w 19"/>
                <a:gd name="T13" fmla="*/ 14 h 10"/>
                <a:gd name="T14" fmla="*/ 16 w 19"/>
                <a:gd name="T15" fmla="*/ 15 h 10"/>
                <a:gd name="T16" fmla="*/ 16 w 19"/>
                <a:gd name="T17" fmla="*/ 14 h 10"/>
                <a:gd name="T18" fmla="*/ 14 w 19"/>
                <a:gd name="T19" fmla="*/ 3 h 10"/>
                <a:gd name="T20" fmla="*/ 14 w 19"/>
                <a:gd name="T21" fmla="*/ 2 h 10"/>
                <a:gd name="T22" fmla="*/ 17 w 19"/>
                <a:gd name="T23" fmla="*/ 8 h 10"/>
                <a:gd name="T24" fmla="*/ 22 w 19"/>
                <a:gd name="T25" fmla="*/ 11 h 10"/>
                <a:gd name="T26" fmla="*/ 24 w 19"/>
                <a:gd name="T27" fmla="*/ 14 h 10"/>
                <a:gd name="T28" fmla="*/ 30 w 19"/>
                <a:gd name="T29" fmla="*/ 6 h 10"/>
                <a:gd name="T30" fmla="*/ 9 w 19"/>
                <a:gd name="T31" fmla="*/ 0 h 10"/>
                <a:gd name="T32" fmla="*/ 9 w 19"/>
                <a:gd name="T33" fmla="*/ 3 h 10"/>
                <a:gd name="T34" fmla="*/ 3 w 19"/>
                <a:gd name="T35" fmla="*/ 8 h 1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"/>
                <a:gd name="T55" fmla="*/ 0 h 10"/>
                <a:gd name="T56" fmla="*/ 19 w 19"/>
                <a:gd name="T57" fmla="*/ 10 h 1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" h="10">
                  <a:moveTo>
                    <a:pt x="2" y="5"/>
                  </a:moveTo>
                  <a:cubicBezTo>
                    <a:pt x="0" y="8"/>
                    <a:pt x="3" y="9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6" y="8"/>
                    <a:pt x="2" y="4"/>
                    <a:pt x="6" y="7"/>
                  </a:cubicBezTo>
                  <a:cubicBezTo>
                    <a:pt x="5" y="8"/>
                    <a:pt x="8" y="10"/>
                    <a:pt x="9" y="9"/>
                  </a:cubicBezTo>
                  <a:cubicBezTo>
                    <a:pt x="10" y="10"/>
                    <a:pt x="9" y="9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4" y="10"/>
                    <a:pt x="5" y="1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1" y="2"/>
                    <a:pt x="10" y="4"/>
                    <a:pt x="11" y="5"/>
                  </a:cubicBezTo>
                  <a:cubicBezTo>
                    <a:pt x="12" y="5"/>
                    <a:pt x="12" y="8"/>
                    <a:pt x="14" y="7"/>
                  </a:cubicBezTo>
                  <a:cubicBezTo>
                    <a:pt x="13" y="10"/>
                    <a:pt x="14" y="8"/>
                    <a:pt x="15" y="9"/>
                  </a:cubicBezTo>
                  <a:cubicBezTo>
                    <a:pt x="14" y="6"/>
                    <a:pt x="18" y="5"/>
                    <a:pt x="19" y="4"/>
                  </a:cubicBezTo>
                  <a:cubicBezTo>
                    <a:pt x="15" y="2"/>
                    <a:pt x="11" y="0"/>
                    <a:pt x="6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3" y="4"/>
                    <a:pt x="2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6" name="Freeform 9790" descr="© INSCALE GmbH, 05.05.2010&#10;http://www.presentationload.com/">
              <a:extLst>
                <a:ext uri="{FF2B5EF4-FFF2-40B4-BE49-F238E27FC236}">
                  <a16:creationId xmlns:a16="http://schemas.microsoft.com/office/drawing/2014/main" id="{F33D33C4-266B-D941-A54F-4F6BF797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71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7" name="Freeform 9791" descr="© INSCALE GmbH, 05.05.2010&#10;http://www.presentationload.com/">
              <a:extLst>
                <a:ext uri="{FF2B5EF4-FFF2-40B4-BE49-F238E27FC236}">
                  <a16:creationId xmlns:a16="http://schemas.microsoft.com/office/drawing/2014/main" id="{455793E3-957B-B445-A6C8-64D8F1430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714"/>
              <a:ext cx="7" cy="2"/>
            </a:xfrm>
            <a:custGeom>
              <a:avLst/>
              <a:gdLst>
                <a:gd name="T0" fmla="*/ 2 w 4"/>
                <a:gd name="T1" fmla="*/ 0 h 1"/>
                <a:gd name="T2" fmla="*/ 0 w 4"/>
                <a:gd name="T3" fmla="*/ 0 h 1"/>
                <a:gd name="T4" fmla="*/ 7 w 4"/>
                <a:gd name="T5" fmla="*/ 2 h 1"/>
                <a:gd name="T6" fmla="*/ 2 w 4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"/>
                <a:gd name="T14" fmla="*/ 4 w 4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8" name="Freeform 9792" descr="© INSCALE GmbH, 05.05.2010&#10;http://www.presentationload.com/">
              <a:extLst>
                <a:ext uri="{FF2B5EF4-FFF2-40B4-BE49-F238E27FC236}">
                  <a16:creationId xmlns:a16="http://schemas.microsoft.com/office/drawing/2014/main" id="{D9EAD06A-31B9-974F-8C55-A2CCD4372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716"/>
              <a:ext cx="5" cy="5"/>
            </a:xfrm>
            <a:custGeom>
              <a:avLst/>
              <a:gdLst>
                <a:gd name="T0" fmla="*/ 5 w 3"/>
                <a:gd name="T1" fmla="*/ 2 h 3"/>
                <a:gd name="T2" fmla="*/ 2 w 3"/>
                <a:gd name="T3" fmla="*/ 3 h 3"/>
                <a:gd name="T4" fmla="*/ 5 w 3"/>
                <a:gd name="T5" fmla="*/ 2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3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9" name="Freeform 9793" descr="© INSCALE GmbH, 05.05.2010&#10;http://www.presentationload.com/">
              <a:extLst>
                <a:ext uri="{FF2B5EF4-FFF2-40B4-BE49-F238E27FC236}">
                  <a16:creationId xmlns:a16="http://schemas.microsoft.com/office/drawing/2014/main" id="{C6C14748-4996-4846-875A-43DB998CA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717"/>
              <a:ext cx="23" cy="22"/>
            </a:xfrm>
            <a:custGeom>
              <a:avLst/>
              <a:gdLst>
                <a:gd name="T0" fmla="*/ 6 w 15"/>
                <a:gd name="T1" fmla="*/ 0 h 14"/>
                <a:gd name="T2" fmla="*/ 3 w 15"/>
                <a:gd name="T3" fmla="*/ 0 h 14"/>
                <a:gd name="T4" fmla="*/ 5 w 15"/>
                <a:gd name="T5" fmla="*/ 0 h 14"/>
                <a:gd name="T6" fmla="*/ 3 w 15"/>
                <a:gd name="T7" fmla="*/ 2 h 14"/>
                <a:gd name="T8" fmla="*/ 2 w 15"/>
                <a:gd name="T9" fmla="*/ 5 h 14"/>
                <a:gd name="T10" fmla="*/ 5 w 15"/>
                <a:gd name="T11" fmla="*/ 2 h 14"/>
                <a:gd name="T12" fmla="*/ 3 w 15"/>
                <a:gd name="T13" fmla="*/ 3 h 14"/>
                <a:gd name="T14" fmla="*/ 3 w 15"/>
                <a:gd name="T15" fmla="*/ 3 h 14"/>
                <a:gd name="T16" fmla="*/ 3 w 15"/>
                <a:gd name="T17" fmla="*/ 6 h 14"/>
                <a:gd name="T18" fmla="*/ 2 w 15"/>
                <a:gd name="T19" fmla="*/ 5 h 14"/>
                <a:gd name="T20" fmla="*/ 3 w 15"/>
                <a:gd name="T21" fmla="*/ 6 h 14"/>
                <a:gd name="T22" fmla="*/ 2 w 15"/>
                <a:gd name="T23" fmla="*/ 9 h 14"/>
                <a:gd name="T24" fmla="*/ 3 w 15"/>
                <a:gd name="T25" fmla="*/ 11 h 14"/>
                <a:gd name="T26" fmla="*/ 11 w 15"/>
                <a:gd name="T27" fmla="*/ 17 h 14"/>
                <a:gd name="T28" fmla="*/ 11 w 15"/>
                <a:gd name="T29" fmla="*/ 17 h 14"/>
                <a:gd name="T30" fmla="*/ 15 w 15"/>
                <a:gd name="T31" fmla="*/ 20 h 14"/>
                <a:gd name="T32" fmla="*/ 20 w 15"/>
                <a:gd name="T33" fmla="*/ 20 h 14"/>
                <a:gd name="T34" fmla="*/ 20 w 15"/>
                <a:gd name="T35" fmla="*/ 20 h 14"/>
                <a:gd name="T36" fmla="*/ 15 w 15"/>
                <a:gd name="T37" fmla="*/ 16 h 14"/>
                <a:gd name="T38" fmla="*/ 15 w 15"/>
                <a:gd name="T39" fmla="*/ 14 h 14"/>
                <a:gd name="T40" fmla="*/ 20 w 15"/>
                <a:gd name="T41" fmla="*/ 13 h 14"/>
                <a:gd name="T42" fmla="*/ 17 w 15"/>
                <a:gd name="T43" fmla="*/ 13 h 14"/>
                <a:gd name="T44" fmla="*/ 17 w 15"/>
                <a:gd name="T45" fmla="*/ 9 h 14"/>
                <a:gd name="T46" fmla="*/ 12 w 15"/>
                <a:gd name="T47" fmla="*/ 6 h 14"/>
                <a:gd name="T48" fmla="*/ 8 w 15"/>
                <a:gd name="T49" fmla="*/ 3 h 14"/>
                <a:gd name="T50" fmla="*/ 6 w 15"/>
                <a:gd name="T51" fmla="*/ 0 h 1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4"/>
                <a:gd name="T80" fmla="*/ 15 w 15"/>
                <a:gd name="T81" fmla="*/ 14 h 1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5"/>
                    <a:pt x="2" y="4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0" y="9"/>
                    <a:pt x="5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9" y="13"/>
                    <a:pt x="10" y="13"/>
                  </a:cubicBezTo>
                  <a:cubicBezTo>
                    <a:pt x="11" y="14"/>
                    <a:pt x="15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1" y="13"/>
                    <a:pt x="11" y="11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7"/>
                    <a:pt x="13" y="10"/>
                    <a:pt x="13" y="8"/>
                  </a:cubicBezTo>
                  <a:cubicBezTo>
                    <a:pt x="13" y="7"/>
                    <a:pt x="11" y="8"/>
                    <a:pt x="11" y="8"/>
                  </a:cubicBezTo>
                  <a:cubicBezTo>
                    <a:pt x="9" y="7"/>
                    <a:pt x="11" y="6"/>
                    <a:pt x="11" y="6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0" name="Freeform 9794" descr="© INSCALE GmbH, 05.05.2010&#10;http://www.presentationload.com/">
              <a:extLst>
                <a:ext uri="{FF2B5EF4-FFF2-40B4-BE49-F238E27FC236}">
                  <a16:creationId xmlns:a16="http://schemas.microsoft.com/office/drawing/2014/main" id="{341F8138-9111-7449-86F9-9AEE97DA3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717"/>
              <a:ext cx="3" cy="5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2 w 2"/>
                <a:gd name="T5" fmla="*/ 2 h 3"/>
                <a:gd name="T6" fmla="*/ 2 w 2"/>
                <a:gd name="T7" fmla="*/ 2 h 3"/>
                <a:gd name="T8" fmla="*/ 2 w 2"/>
                <a:gd name="T9" fmla="*/ 0 h 3"/>
                <a:gd name="T10" fmla="*/ 0 w 2"/>
                <a:gd name="T11" fmla="*/ 5 h 3"/>
                <a:gd name="T12" fmla="*/ 2 w 2"/>
                <a:gd name="T13" fmla="*/ 3 h 3"/>
                <a:gd name="T14" fmla="*/ 2 w 2"/>
                <a:gd name="T15" fmla="*/ 5 h 3"/>
                <a:gd name="T16" fmla="*/ 2 w 2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"/>
                <a:gd name="T29" fmla="*/ 2 w 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">
                  <a:moveTo>
                    <a:pt x="1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1" name="Freeform 9795" descr="© INSCALE GmbH, 05.05.2010&#10;http://www.presentationload.com/">
              <a:extLst>
                <a:ext uri="{FF2B5EF4-FFF2-40B4-BE49-F238E27FC236}">
                  <a16:creationId xmlns:a16="http://schemas.microsoft.com/office/drawing/2014/main" id="{D4A216AB-3150-7941-81BC-C5ECB031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717"/>
              <a:ext cx="2" cy="2"/>
            </a:xfrm>
            <a:custGeom>
              <a:avLst/>
              <a:gdLst>
                <a:gd name="T0" fmla="*/ 0 w 1"/>
                <a:gd name="T1" fmla="*/ 2 h 1"/>
                <a:gd name="T2" fmla="*/ 2 w 1"/>
                <a:gd name="T3" fmla="*/ 2 h 1"/>
                <a:gd name="T4" fmla="*/ 0 w 1"/>
                <a:gd name="T5" fmla="*/ 0 h 1"/>
                <a:gd name="T6" fmla="*/ 0 w 1"/>
                <a:gd name="T7" fmla="*/ 2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2" name="Freeform 9796" descr="© INSCALE GmbH, 05.05.2010&#10;http://www.presentationload.com/">
              <a:extLst>
                <a:ext uri="{FF2B5EF4-FFF2-40B4-BE49-F238E27FC236}">
                  <a16:creationId xmlns:a16="http://schemas.microsoft.com/office/drawing/2014/main" id="{E1630210-400A-9D44-BCCC-84D77EFE2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717"/>
              <a:ext cx="7" cy="12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12 h 7"/>
                <a:gd name="T4" fmla="*/ 4 w 5"/>
                <a:gd name="T5" fmla="*/ 10 h 7"/>
                <a:gd name="T6" fmla="*/ 7 w 5"/>
                <a:gd name="T7" fmla="*/ 7 h 7"/>
                <a:gd name="T8" fmla="*/ 4 w 5"/>
                <a:gd name="T9" fmla="*/ 5 h 7"/>
                <a:gd name="T10" fmla="*/ 4 w 5"/>
                <a:gd name="T11" fmla="*/ 5 h 7"/>
                <a:gd name="T12" fmla="*/ 4 w 5"/>
                <a:gd name="T13" fmla="*/ 3 h 7"/>
                <a:gd name="T14" fmla="*/ 4 w 5"/>
                <a:gd name="T15" fmla="*/ 3 h 7"/>
                <a:gd name="T16" fmla="*/ 0 w 5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7"/>
                <a:gd name="T29" fmla="*/ 5 w 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7">
                  <a:moveTo>
                    <a:pt x="0" y="4"/>
                  </a:moveTo>
                  <a:cubicBezTo>
                    <a:pt x="2" y="5"/>
                    <a:pt x="1" y="6"/>
                    <a:pt x="2" y="7"/>
                  </a:cubicBezTo>
                  <a:cubicBezTo>
                    <a:pt x="3" y="7"/>
                    <a:pt x="4" y="6"/>
                    <a:pt x="3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1" y="0"/>
                    <a:pt x="1" y="3"/>
                    <a:pt x="0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3" name="Freeform 9797" descr="© INSCALE GmbH, 05.05.2010&#10;http://www.presentationload.com/">
              <a:extLst>
                <a:ext uri="{FF2B5EF4-FFF2-40B4-BE49-F238E27FC236}">
                  <a16:creationId xmlns:a16="http://schemas.microsoft.com/office/drawing/2014/main" id="{AA144D4B-F007-A842-BBA5-BCAF8512E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721"/>
              <a:ext cx="12" cy="8"/>
            </a:xfrm>
            <a:custGeom>
              <a:avLst/>
              <a:gdLst>
                <a:gd name="T0" fmla="*/ 3 w 8"/>
                <a:gd name="T1" fmla="*/ 6 h 5"/>
                <a:gd name="T2" fmla="*/ 6 w 8"/>
                <a:gd name="T3" fmla="*/ 5 h 5"/>
                <a:gd name="T4" fmla="*/ 8 w 8"/>
                <a:gd name="T5" fmla="*/ 5 h 5"/>
                <a:gd name="T6" fmla="*/ 9 w 8"/>
                <a:gd name="T7" fmla="*/ 5 h 5"/>
                <a:gd name="T8" fmla="*/ 9 w 8"/>
                <a:gd name="T9" fmla="*/ 5 h 5"/>
                <a:gd name="T10" fmla="*/ 9 w 8"/>
                <a:gd name="T11" fmla="*/ 3 h 5"/>
                <a:gd name="T12" fmla="*/ 8 w 8"/>
                <a:gd name="T13" fmla="*/ 2 h 5"/>
                <a:gd name="T14" fmla="*/ 5 w 8"/>
                <a:gd name="T15" fmla="*/ 0 h 5"/>
                <a:gd name="T16" fmla="*/ 0 w 8"/>
                <a:gd name="T17" fmla="*/ 2 h 5"/>
                <a:gd name="T18" fmla="*/ 0 w 8"/>
                <a:gd name="T19" fmla="*/ 2 h 5"/>
                <a:gd name="T20" fmla="*/ 5 w 8"/>
                <a:gd name="T21" fmla="*/ 5 h 5"/>
                <a:gd name="T22" fmla="*/ 3 w 8"/>
                <a:gd name="T23" fmla="*/ 5 h 5"/>
                <a:gd name="T24" fmla="*/ 3 w 8"/>
                <a:gd name="T25" fmla="*/ 6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5"/>
                <a:gd name="T41" fmla="*/ 8 w 8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5">
                  <a:moveTo>
                    <a:pt x="2" y="4"/>
                  </a:moveTo>
                  <a:cubicBezTo>
                    <a:pt x="3" y="4"/>
                    <a:pt x="6" y="5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2"/>
                    <a:pt x="6" y="0"/>
                    <a:pt x="6" y="2"/>
                  </a:cubicBezTo>
                  <a:cubicBezTo>
                    <a:pt x="5" y="1"/>
                    <a:pt x="5" y="2"/>
                    <a:pt x="5" y="1"/>
                  </a:cubicBezTo>
                  <a:cubicBezTo>
                    <a:pt x="5" y="1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2" y="1"/>
                    <a:pt x="2" y="2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4" name="Freeform 9798" descr="© INSCALE GmbH, 05.05.2010&#10;http://www.presentationload.com/">
              <a:extLst>
                <a:ext uri="{FF2B5EF4-FFF2-40B4-BE49-F238E27FC236}">
                  <a16:creationId xmlns:a16="http://schemas.microsoft.com/office/drawing/2014/main" id="{55CF75AB-43B6-7144-B9C3-38306B84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722"/>
              <a:ext cx="8" cy="11"/>
            </a:xfrm>
            <a:custGeom>
              <a:avLst/>
              <a:gdLst>
                <a:gd name="T0" fmla="*/ 6 w 5"/>
                <a:gd name="T1" fmla="*/ 5 h 7"/>
                <a:gd name="T2" fmla="*/ 2 w 5"/>
                <a:gd name="T3" fmla="*/ 0 h 7"/>
                <a:gd name="T4" fmla="*/ 2 w 5"/>
                <a:gd name="T5" fmla="*/ 3 h 7"/>
                <a:gd name="T6" fmla="*/ 8 w 5"/>
                <a:gd name="T7" fmla="*/ 8 h 7"/>
                <a:gd name="T8" fmla="*/ 6 w 5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7"/>
                <a:gd name="T17" fmla="*/ 5 w 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7">
                  <a:moveTo>
                    <a:pt x="4" y="3"/>
                  </a:moveTo>
                  <a:cubicBezTo>
                    <a:pt x="3" y="2"/>
                    <a:pt x="1" y="0"/>
                    <a:pt x="1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0" y="7"/>
                    <a:pt x="3" y="2"/>
                    <a:pt x="5" y="5"/>
                  </a:cubicBezTo>
                  <a:cubicBezTo>
                    <a:pt x="5" y="4"/>
                    <a:pt x="5" y="3"/>
                    <a:pt x="4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5" name="Freeform 9799" descr="© INSCALE GmbH, 05.05.2010&#10;http://www.presentationload.com/">
              <a:extLst>
                <a:ext uri="{FF2B5EF4-FFF2-40B4-BE49-F238E27FC236}">
                  <a16:creationId xmlns:a16="http://schemas.microsoft.com/office/drawing/2014/main" id="{D3640D37-A112-4D42-81A3-EE26E30A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722"/>
              <a:ext cx="8" cy="8"/>
            </a:xfrm>
            <a:custGeom>
              <a:avLst/>
              <a:gdLst>
                <a:gd name="T0" fmla="*/ 6 w 5"/>
                <a:gd name="T1" fmla="*/ 5 h 5"/>
                <a:gd name="T2" fmla="*/ 3 w 5"/>
                <a:gd name="T3" fmla="*/ 0 h 5"/>
                <a:gd name="T4" fmla="*/ 2 w 5"/>
                <a:gd name="T5" fmla="*/ 5 h 5"/>
                <a:gd name="T6" fmla="*/ 3 w 5"/>
                <a:gd name="T7" fmla="*/ 6 h 5"/>
                <a:gd name="T8" fmla="*/ 6 w 5"/>
                <a:gd name="T9" fmla="*/ 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2" y="5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6" name="Freeform 9800" descr="© INSCALE GmbH, 05.05.2010&#10;http://www.presentationload.com/">
              <a:extLst>
                <a:ext uri="{FF2B5EF4-FFF2-40B4-BE49-F238E27FC236}">
                  <a16:creationId xmlns:a16="http://schemas.microsoft.com/office/drawing/2014/main" id="{506C7B11-4E9E-734C-B676-75F331FF8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724"/>
              <a:ext cx="13" cy="18"/>
            </a:xfrm>
            <a:custGeom>
              <a:avLst/>
              <a:gdLst>
                <a:gd name="T0" fmla="*/ 13 w 9"/>
                <a:gd name="T1" fmla="*/ 15 h 12"/>
                <a:gd name="T2" fmla="*/ 10 w 9"/>
                <a:gd name="T3" fmla="*/ 14 h 12"/>
                <a:gd name="T4" fmla="*/ 12 w 9"/>
                <a:gd name="T5" fmla="*/ 12 h 12"/>
                <a:gd name="T6" fmla="*/ 12 w 9"/>
                <a:gd name="T7" fmla="*/ 14 h 12"/>
                <a:gd name="T8" fmla="*/ 12 w 9"/>
                <a:gd name="T9" fmla="*/ 14 h 12"/>
                <a:gd name="T10" fmla="*/ 9 w 9"/>
                <a:gd name="T11" fmla="*/ 15 h 12"/>
                <a:gd name="T12" fmla="*/ 10 w 9"/>
                <a:gd name="T13" fmla="*/ 14 h 12"/>
                <a:gd name="T14" fmla="*/ 7 w 9"/>
                <a:gd name="T15" fmla="*/ 14 h 12"/>
                <a:gd name="T16" fmla="*/ 9 w 9"/>
                <a:gd name="T17" fmla="*/ 11 h 12"/>
                <a:gd name="T18" fmla="*/ 7 w 9"/>
                <a:gd name="T19" fmla="*/ 8 h 12"/>
                <a:gd name="T20" fmla="*/ 9 w 9"/>
                <a:gd name="T21" fmla="*/ 5 h 12"/>
                <a:gd name="T22" fmla="*/ 7 w 9"/>
                <a:gd name="T23" fmla="*/ 3 h 12"/>
                <a:gd name="T24" fmla="*/ 6 w 9"/>
                <a:gd name="T25" fmla="*/ 0 h 12"/>
                <a:gd name="T26" fmla="*/ 6 w 9"/>
                <a:gd name="T27" fmla="*/ 2 h 12"/>
                <a:gd name="T28" fmla="*/ 3 w 9"/>
                <a:gd name="T29" fmla="*/ 5 h 12"/>
                <a:gd name="T30" fmla="*/ 1 w 9"/>
                <a:gd name="T31" fmla="*/ 9 h 12"/>
                <a:gd name="T32" fmla="*/ 3 w 9"/>
                <a:gd name="T33" fmla="*/ 6 h 12"/>
                <a:gd name="T34" fmla="*/ 1 w 9"/>
                <a:gd name="T35" fmla="*/ 14 h 12"/>
                <a:gd name="T36" fmla="*/ 4 w 9"/>
                <a:gd name="T37" fmla="*/ 15 h 12"/>
                <a:gd name="T38" fmla="*/ 6 w 9"/>
                <a:gd name="T39" fmla="*/ 15 h 12"/>
                <a:gd name="T40" fmla="*/ 7 w 9"/>
                <a:gd name="T41" fmla="*/ 17 h 12"/>
                <a:gd name="T42" fmla="*/ 7 w 9"/>
                <a:gd name="T43" fmla="*/ 17 h 12"/>
                <a:gd name="T44" fmla="*/ 7 w 9"/>
                <a:gd name="T45" fmla="*/ 17 h 12"/>
                <a:gd name="T46" fmla="*/ 6 w 9"/>
                <a:gd name="T47" fmla="*/ 17 h 12"/>
                <a:gd name="T48" fmla="*/ 6 w 9"/>
                <a:gd name="T49" fmla="*/ 18 h 12"/>
                <a:gd name="T50" fmla="*/ 9 w 9"/>
                <a:gd name="T51" fmla="*/ 18 h 12"/>
                <a:gd name="T52" fmla="*/ 9 w 9"/>
                <a:gd name="T53" fmla="*/ 18 h 12"/>
                <a:gd name="T54" fmla="*/ 9 w 9"/>
                <a:gd name="T55" fmla="*/ 18 h 12"/>
                <a:gd name="T56" fmla="*/ 10 w 9"/>
                <a:gd name="T57" fmla="*/ 18 h 12"/>
                <a:gd name="T58" fmla="*/ 10 w 9"/>
                <a:gd name="T59" fmla="*/ 17 h 12"/>
                <a:gd name="T60" fmla="*/ 10 w 9"/>
                <a:gd name="T61" fmla="*/ 17 h 12"/>
                <a:gd name="T62" fmla="*/ 13 w 9"/>
                <a:gd name="T63" fmla="*/ 18 h 12"/>
                <a:gd name="T64" fmla="*/ 13 w 9"/>
                <a:gd name="T65" fmla="*/ 17 h 12"/>
                <a:gd name="T66" fmla="*/ 13 w 9"/>
                <a:gd name="T67" fmla="*/ 15 h 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"/>
                <a:gd name="T103" fmla="*/ 0 h 12"/>
                <a:gd name="T104" fmla="*/ 9 w 9"/>
                <a:gd name="T105" fmla="*/ 12 h 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" h="12">
                  <a:moveTo>
                    <a:pt x="9" y="10"/>
                  </a:moveTo>
                  <a:cubicBezTo>
                    <a:pt x="9" y="10"/>
                    <a:pt x="9" y="7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8" y="8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10"/>
                    <a:pt x="6" y="9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2" y="3"/>
                    <a:pt x="3" y="2"/>
                    <a:pt x="2" y="3"/>
                  </a:cubicBezTo>
                  <a:cubicBezTo>
                    <a:pt x="2" y="4"/>
                    <a:pt x="3" y="6"/>
                    <a:pt x="1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1" y="5"/>
                    <a:pt x="0" y="8"/>
                    <a:pt x="1" y="9"/>
                  </a:cubicBezTo>
                  <a:cubicBezTo>
                    <a:pt x="1" y="9"/>
                    <a:pt x="3" y="10"/>
                    <a:pt x="3" y="10"/>
                  </a:cubicBezTo>
                  <a:cubicBezTo>
                    <a:pt x="4" y="10"/>
                    <a:pt x="3" y="10"/>
                    <a:pt x="4" y="10"/>
                  </a:cubicBezTo>
                  <a:cubicBezTo>
                    <a:pt x="4" y="10"/>
                    <a:pt x="6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5" y="11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7" name="Freeform 9804" descr="© INSCALE GmbH, 05.05.2010&#10;http://www.presentationload.com/">
              <a:extLst>
                <a:ext uri="{FF2B5EF4-FFF2-40B4-BE49-F238E27FC236}">
                  <a16:creationId xmlns:a16="http://schemas.microsoft.com/office/drawing/2014/main" id="{D68504CA-2F32-4A4A-A404-696BD7A7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744"/>
              <a:ext cx="40" cy="62"/>
            </a:xfrm>
            <a:custGeom>
              <a:avLst/>
              <a:gdLst>
                <a:gd name="T0" fmla="*/ 3 w 26"/>
                <a:gd name="T1" fmla="*/ 19 h 40"/>
                <a:gd name="T2" fmla="*/ 0 w 26"/>
                <a:gd name="T3" fmla="*/ 23 h 40"/>
                <a:gd name="T4" fmla="*/ 3 w 26"/>
                <a:gd name="T5" fmla="*/ 25 h 40"/>
                <a:gd name="T6" fmla="*/ 9 w 26"/>
                <a:gd name="T7" fmla="*/ 31 h 40"/>
                <a:gd name="T8" fmla="*/ 15 w 26"/>
                <a:gd name="T9" fmla="*/ 31 h 40"/>
                <a:gd name="T10" fmla="*/ 15 w 26"/>
                <a:gd name="T11" fmla="*/ 39 h 40"/>
                <a:gd name="T12" fmla="*/ 15 w 26"/>
                <a:gd name="T13" fmla="*/ 42 h 40"/>
                <a:gd name="T14" fmla="*/ 15 w 26"/>
                <a:gd name="T15" fmla="*/ 47 h 40"/>
                <a:gd name="T16" fmla="*/ 20 w 26"/>
                <a:gd name="T17" fmla="*/ 50 h 40"/>
                <a:gd name="T18" fmla="*/ 20 w 26"/>
                <a:gd name="T19" fmla="*/ 54 h 40"/>
                <a:gd name="T20" fmla="*/ 28 w 26"/>
                <a:gd name="T21" fmla="*/ 53 h 40"/>
                <a:gd name="T22" fmla="*/ 31 w 26"/>
                <a:gd name="T23" fmla="*/ 60 h 40"/>
                <a:gd name="T24" fmla="*/ 37 w 26"/>
                <a:gd name="T25" fmla="*/ 62 h 40"/>
                <a:gd name="T26" fmla="*/ 40 w 26"/>
                <a:gd name="T27" fmla="*/ 57 h 40"/>
                <a:gd name="T28" fmla="*/ 37 w 26"/>
                <a:gd name="T29" fmla="*/ 48 h 40"/>
                <a:gd name="T30" fmla="*/ 29 w 26"/>
                <a:gd name="T31" fmla="*/ 43 h 40"/>
                <a:gd name="T32" fmla="*/ 23 w 26"/>
                <a:gd name="T33" fmla="*/ 39 h 40"/>
                <a:gd name="T34" fmla="*/ 22 w 26"/>
                <a:gd name="T35" fmla="*/ 50 h 40"/>
                <a:gd name="T36" fmla="*/ 22 w 26"/>
                <a:gd name="T37" fmla="*/ 43 h 40"/>
                <a:gd name="T38" fmla="*/ 20 w 26"/>
                <a:gd name="T39" fmla="*/ 39 h 40"/>
                <a:gd name="T40" fmla="*/ 20 w 26"/>
                <a:gd name="T41" fmla="*/ 37 h 40"/>
                <a:gd name="T42" fmla="*/ 14 w 26"/>
                <a:gd name="T43" fmla="*/ 23 h 40"/>
                <a:gd name="T44" fmla="*/ 8 w 26"/>
                <a:gd name="T45" fmla="*/ 23 h 40"/>
                <a:gd name="T46" fmla="*/ 5 w 26"/>
                <a:gd name="T47" fmla="*/ 22 h 40"/>
                <a:gd name="T48" fmla="*/ 11 w 26"/>
                <a:gd name="T49" fmla="*/ 19 h 40"/>
                <a:gd name="T50" fmla="*/ 14 w 26"/>
                <a:gd name="T51" fmla="*/ 16 h 40"/>
                <a:gd name="T52" fmla="*/ 12 w 26"/>
                <a:gd name="T53" fmla="*/ 17 h 40"/>
                <a:gd name="T54" fmla="*/ 14 w 26"/>
                <a:gd name="T55" fmla="*/ 19 h 40"/>
                <a:gd name="T56" fmla="*/ 20 w 26"/>
                <a:gd name="T57" fmla="*/ 17 h 40"/>
                <a:gd name="T58" fmla="*/ 25 w 26"/>
                <a:gd name="T59" fmla="*/ 12 h 40"/>
                <a:gd name="T60" fmla="*/ 17 w 26"/>
                <a:gd name="T61" fmla="*/ 6 h 40"/>
                <a:gd name="T62" fmla="*/ 18 w 26"/>
                <a:gd name="T63" fmla="*/ 2 h 40"/>
                <a:gd name="T64" fmla="*/ 12 w 26"/>
                <a:gd name="T65" fmla="*/ 2 h 40"/>
                <a:gd name="T66" fmla="*/ 14 w 26"/>
                <a:gd name="T67" fmla="*/ 2 h 40"/>
                <a:gd name="T68" fmla="*/ 8 w 26"/>
                <a:gd name="T69" fmla="*/ 9 h 40"/>
                <a:gd name="T70" fmla="*/ 3 w 26"/>
                <a:gd name="T71" fmla="*/ 19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"/>
                <a:gd name="T109" fmla="*/ 0 h 40"/>
                <a:gd name="T110" fmla="*/ 26 w 26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" h="40">
                  <a:moveTo>
                    <a:pt x="2" y="12"/>
                  </a:moveTo>
                  <a:cubicBezTo>
                    <a:pt x="1" y="12"/>
                    <a:pt x="0" y="14"/>
                    <a:pt x="0" y="15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7"/>
                    <a:pt x="6" y="20"/>
                    <a:pt x="6" y="20"/>
                  </a:cubicBezTo>
                  <a:cubicBezTo>
                    <a:pt x="7" y="21"/>
                    <a:pt x="9" y="19"/>
                    <a:pt x="10" y="20"/>
                  </a:cubicBezTo>
                  <a:cubicBezTo>
                    <a:pt x="11" y="22"/>
                    <a:pt x="11" y="24"/>
                    <a:pt x="10" y="25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10" y="29"/>
                    <a:pt x="12" y="29"/>
                    <a:pt x="10" y="30"/>
                  </a:cubicBezTo>
                  <a:cubicBezTo>
                    <a:pt x="11" y="31"/>
                    <a:pt x="12" y="32"/>
                    <a:pt x="13" y="32"/>
                  </a:cubicBezTo>
                  <a:cubicBezTo>
                    <a:pt x="13" y="33"/>
                    <a:pt x="14" y="35"/>
                    <a:pt x="13" y="35"/>
                  </a:cubicBezTo>
                  <a:cubicBezTo>
                    <a:pt x="15" y="37"/>
                    <a:pt x="16" y="33"/>
                    <a:pt x="18" y="34"/>
                  </a:cubicBezTo>
                  <a:cubicBezTo>
                    <a:pt x="21" y="35"/>
                    <a:pt x="19" y="37"/>
                    <a:pt x="20" y="39"/>
                  </a:cubicBezTo>
                  <a:cubicBezTo>
                    <a:pt x="21" y="40"/>
                    <a:pt x="23" y="40"/>
                    <a:pt x="24" y="40"/>
                  </a:cubicBezTo>
                  <a:cubicBezTo>
                    <a:pt x="24" y="39"/>
                    <a:pt x="25" y="38"/>
                    <a:pt x="26" y="37"/>
                  </a:cubicBezTo>
                  <a:cubicBezTo>
                    <a:pt x="26" y="35"/>
                    <a:pt x="25" y="32"/>
                    <a:pt x="24" y="31"/>
                  </a:cubicBezTo>
                  <a:cubicBezTo>
                    <a:pt x="24" y="30"/>
                    <a:pt x="21" y="29"/>
                    <a:pt x="19" y="28"/>
                  </a:cubicBezTo>
                  <a:cubicBezTo>
                    <a:pt x="18" y="26"/>
                    <a:pt x="17" y="25"/>
                    <a:pt x="15" y="25"/>
                  </a:cubicBezTo>
                  <a:cubicBezTo>
                    <a:pt x="16" y="27"/>
                    <a:pt x="17" y="31"/>
                    <a:pt x="14" y="32"/>
                  </a:cubicBezTo>
                  <a:cubicBezTo>
                    <a:pt x="15" y="30"/>
                    <a:pt x="14" y="29"/>
                    <a:pt x="14" y="28"/>
                  </a:cubicBezTo>
                  <a:cubicBezTo>
                    <a:pt x="14" y="27"/>
                    <a:pt x="13" y="26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2"/>
                    <a:pt x="11" y="15"/>
                    <a:pt x="9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3" y="16"/>
                    <a:pt x="2" y="15"/>
                    <a:pt x="3" y="14"/>
                  </a:cubicBezTo>
                  <a:cubicBezTo>
                    <a:pt x="5" y="14"/>
                    <a:pt x="7" y="14"/>
                    <a:pt x="7" y="12"/>
                  </a:cubicBezTo>
                  <a:cubicBezTo>
                    <a:pt x="7" y="12"/>
                    <a:pt x="7" y="8"/>
                    <a:pt x="9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8" y="11"/>
                    <a:pt x="9" y="12"/>
                  </a:cubicBezTo>
                  <a:cubicBezTo>
                    <a:pt x="9" y="9"/>
                    <a:pt x="13" y="8"/>
                    <a:pt x="13" y="11"/>
                  </a:cubicBezTo>
                  <a:cubicBezTo>
                    <a:pt x="14" y="10"/>
                    <a:pt x="17" y="10"/>
                    <a:pt x="16" y="8"/>
                  </a:cubicBezTo>
                  <a:cubicBezTo>
                    <a:pt x="16" y="6"/>
                    <a:pt x="12" y="5"/>
                    <a:pt x="11" y="4"/>
                  </a:cubicBezTo>
                  <a:cubicBezTo>
                    <a:pt x="12" y="4"/>
                    <a:pt x="12" y="2"/>
                    <a:pt x="12" y="1"/>
                  </a:cubicBezTo>
                  <a:cubicBezTo>
                    <a:pt x="10" y="1"/>
                    <a:pt x="10" y="0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6" y="0"/>
                    <a:pt x="7" y="4"/>
                    <a:pt x="5" y="6"/>
                  </a:cubicBezTo>
                  <a:cubicBezTo>
                    <a:pt x="4" y="7"/>
                    <a:pt x="3" y="10"/>
                    <a:pt x="2" y="1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8" name="Freeform 9807" descr="© INSCALE GmbH, 05.05.2010&#10;http://www.presentationload.com/">
              <a:extLst>
                <a:ext uri="{FF2B5EF4-FFF2-40B4-BE49-F238E27FC236}">
                  <a16:creationId xmlns:a16="http://schemas.microsoft.com/office/drawing/2014/main" id="{4F209418-A598-794C-8E5C-C5BB67475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782"/>
              <a:ext cx="8" cy="13"/>
            </a:xfrm>
            <a:custGeom>
              <a:avLst/>
              <a:gdLst>
                <a:gd name="T0" fmla="*/ 8 w 5"/>
                <a:gd name="T1" fmla="*/ 10 h 8"/>
                <a:gd name="T2" fmla="*/ 6 w 5"/>
                <a:gd name="T3" fmla="*/ 0 h 8"/>
                <a:gd name="T4" fmla="*/ 2 w 5"/>
                <a:gd name="T5" fmla="*/ 2 h 8"/>
                <a:gd name="T6" fmla="*/ 6 w 5"/>
                <a:gd name="T7" fmla="*/ 7 h 8"/>
                <a:gd name="T8" fmla="*/ 5 w 5"/>
                <a:gd name="T9" fmla="*/ 7 h 8"/>
                <a:gd name="T10" fmla="*/ 5 w 5"/>
                <a:gd name="T11" fmla="*/ 10 h 8"/>
                <a:gd name="T12" fmla="*/ 3 w 5"/>
                <a:gd name="T13" fmla="*/ 2 h 8"/>
                <a:gd name="T14" fmla="*/ 3 w 5"/>
                <a:gd name="T15" fmla="*/ 10 h 8"/>
                <a:gd name="T16" fmla="*/ 8 w 5"/>
                <a:gd name="T17" fmla="*/ 1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8"/>
                <a:gd name="T29" fmla="*/ 5 w 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8">
                  <a:moveTo>
                    <a:pt x="5" y="6"/>
                  </a:moveTo>
                  <a:cubicBezTo>
                    <a:pt x="4" y="4"/>
                    <a:pt x="3" y="1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3" y="0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4"/>
                    <a:pt x="3" y="3"/>
                    <a:pt x="2" y="1"/>
                  </a:cubicBezTo>
                  <a:cubicBezTo>
                    <a:pt x="0" y="2"/>
                    <a:pt x="2" y="5"/>
                    <a:pt x="2" y="6"/>
                  </a:cubicBezTo>
                  <a:cubicBezTo>
                    <a:pt x="3" y="7"/>
                    <a:pt x="5" y="8"/>
                    <a:pt x="5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9" name="Freeform 9820" descr="© INSCALE GmbH, 05.05.2010&#10;http://www.presentationload.com/">
              <a:extLst>
                <a:ext uri="{FF2B5EF4-FFF2-40B4-BE49-F238E27FC236}">
                  <a16:creationId xmlns:a16="http://schemas.microsoft.com/office/drawing/2014/main" id="{533DD065-43FB-F447-A9BD-1D9C997D6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671"/>
              <a:ext cx="742" cy="426"/>
            </a:xfrm>
            <a:custGeom>
              <a:avLst/>
              <a:gdLst>
                <a:gd name="T0" fmla="*/ 728 w 478"/>
                <a:gd name="T1" fmla="*/ 325 h 275"/>
                <a:gd name="T2" fmla="*/ 186 w 478"/>
                <a:gd name="T3" fmla="*/ 0 h 275"/>
                <a:gd name="T4" fmla="*/ 203 w 478"/>
                <a:gd name="T5" fmla="*/ 28 h 275"/>
                <a:gd name="T6" fmla="*/ 216 w 478"/>
                <a:gd name="T7" fmla="*/ 54 h 275"/>
                <a:gd name="T8" fmla="*/ 206 w 478"/>
                <a:gd name="T9" fmla="*/ 62 h 275"/>
                <a:gd name="T10" fmla="*/ 197 w 478"/>
                <a:gd name="T11" fmla="*/ 73 h 275"/>
                <a:gd name="T12" fmla="*/ 211 w 478"/>
                <a:gd name="T13" fmla="*/ 79 h 275"/>
                <a:gd name="T14" fmla="*/ 222 w 478"/>
                <a:gd name="T15" fmla="*/ 93 h 275"/>
                <a:gd name="T16" fmla="*/ 217 w 478"/>
                <a:gd name="T17" fmla="*/ 107 h 275"/>
                <a:gd name="T18" fmla="*/ 236 w 478"/>
                <a:gd name="T19" fmla="*/ 119 h 275"/>
                <a:gd name="T20" fmla="*/ 227 w 478"/>
                <a:gd name="T21" fmla="*/ 143 h 275"/>
                <a:gd name="T22" fmla="*/ 220 w 478"/>
                <a:gd name="T23" fmla="*/ 177 h 275"/>
                <a:gd name="T24" fmla="*/ 219 w 478"/>
                <a:gd name="T25" fmla="*/ 214 h 275"/>
                <a:gd name="T26" fmla="*/ 208 w 478"/>
                <a:gd name="T27" fmla="*/ 208 h 275"/>
                <a:gd name="T28" fmla="*/ 182 w 478"/>
                <a:gd name="T29" fmla="*/ 235 h 275"/>
                <a:gd name="T30" fmla="*/ 175 w 478"/>
                <a:gd name="T31" fmla="*/ 239 h 275"/>
                <a:gd name="T32" fmla="*/ 166 w 478"/>
                <a:gd name="T33" fmla="*/ 243 h 275"/>
                <a:gd name="T34" fmla="*/ 157 w 478"/>
                <a:gd name="T35" fmla="*/ 235 h 275"/>
                <a:gd name="T36" fmla="*/ 168 w 478"/>
                <a:gd name="T37" fmla="*/ 223 h 275"/>
                <a:gd name="T38" fmla="*/ 177 w 478"/>
                <a:gd name="T39" fmla="*/ 208 h 275"/>
                <a:gd name="T40" fmla="*/ 185 w 478"/>
                <a:gd name="T41" fmla="*/ 209 h 275"/>
                <a:gd name="T42" fmla="*/ 189 w 478"/>
                <a:gd name="T43" fmla="*/ 215 h 275"/>
                <a:gd name="T44" fmla="*/ 200 w 478"/>
                <a:gd name="T45" fmla="*/ 200 h 275"/>
                <a:gd name="T46" fmla="*/ 194 w 478"/>
                <a:gd name="T47" fmla="*/ 211 h 275"/>
                <a:gd name="T48" fmla="*/ 205 w 478"/>
                <a:gd name="T49" fmla="*/ 206 h 275"/>
                <a:gd name="T50" fmla="*/ 194 w 478"/>
                <a:gd name="T51" fmla="*/ 183 h 275"/>
                <a:gd name="T52" fmla="*/ 196 w 478"/>
                <a:gd name="T53" fmla="*/ 177 h 275"/>
                <a:gd name="T54" fmla="*/ 200 w 478"/>
                <a:gd name="T55" fmla="*/ 161 h 275"/>
                <a:gd name="T56" fmla="*/ 213 w 478"/>
                <a:gd name="T57" fmla="*/ 155 h 275"/>
                <a:gd name="T58" fmla="*/ 206 w 478"/>
                <a:gd name="T59" fmla="*/ 146 h 275"/>
                <a:gd name="T60" fmla="*/ 182 w 478"/>
                <a:gd name="T61" fmla="*/ 166 h 275"/>
                <a:gd name="T62" fmla="*/ 154 w 478"/>
                <a:gd name="T63" fmla="*/ 201 h 275"/>
                <a:gd name="T64" fmla="*/ 154 w 478"/>
                <a:gd name="T65" fmla="*/ 206 h 275"/>
                <a:gd name="T66" fmla="*/ 179 w 478"/>
                <a:gd name="T67" fmla="*/ 156 h 275"/>
                <a:gd name="T68" fmla="*/ 183 w 478"/>
                <a:gd name="T69" fmla="*/ 163 h 275"/>
                <a:gd name="T70" fmla="*/ 197 w 478"/>
                <a:gd name="T71" fmla="*/ 132 h 275"/>
                <a:gd name="T72" fmla="*/ 189 w 478"/>
                <a:gd name="T73" fmla="*/ 121 h 275"/>
                <a:gd name="T74" fmla="*/ 172 w 478"/>
                <a:gd name="T75" fmla="*/ 112 h 275"/>
                <a:gd name="T76" fmla="*/ 151 w 478"/>
                <a:gd name="T77" fmla="*/ 102 h 275"/>
                <a:gd name="T78" fmla="*/ 113 w 478"/>
                <a:gd name="T79" fmla="*/ 105 h 275"/>
                <a:gd name="T80" fmla="*/ 43 w 478"/>
                <a:gd name="T81" fmla="*/ 91 h 275"/>
                <a:gd name="T82" fmla="*/ 6 w 478"/>
                <a:gd name="T83" fmla="*/ 84 h 275"/>
                <a:gd name="T84" fmla="*/ 9 w 478"/>
                <a:gd name="T85" fmla="*/ 133 h 275"/>
                <a:gd name="T86" fmla="*/ 43 w 478"/>
                <a:gd name="T87" fmla="*/ 206 h 275"/>
                <a:gd name="T88" fmla="*/ 57 w 478"/>
                <a:gd name="T89" fmla="*/ 253 h 275"/>
                <a:gd name="T90" fmla="*/ 71 w 478"/>
                <a:gd name="T91" fmla="*/ 260 h 275"/>
                <a:gd name="T92" fmla="*/ 59 w 478"/>
                <a:gd name="T93" fmla="*/ 259 h 275"/>
                <a:gd name="T94" fmla="*/ 71 w 478"/>
                <a:gd name="T95" fmla="*/ 282 h 275"/>
                <a:gd name="T96" fmla="*/ 84 w 478"/>
                <a:gd name="T97" fmla="*/ 285 h 275"/>
                <a:gd name="T98" fmla="*/ 78 w 478"/>
                <a:gd name="T99" fmla="*/ 301 h 275"/>
                <a:gd name="T100" fmla="*/ 78 w 478"/>
                <a:gd name="T101" fmla="*/ 318 h 275"/>
                <a:gd name="T102" fmla="*/ 65 w 478"/>
                <a:gd name="T103" fmla="*/ 294 h 275"/>
                <a:gd name="T104" fmla="*/ 82 w 478"/>
                <a:gd name="T105" fmla="*/ 341 h 275"/>
                <a:gd name="T106" fmla="*/ 138 w 478"/>
                <a:gd name="T107" fmla="*/ 353 h 275"/>
                <a:gd name="T108" fmla="*/ 179 w 478"/>
                <a:gd name="T109" fmla="*/ 372 h 275"/>
                <a:gd name="T110" fmla="*/ 219 w 478"/>
                <a:gd name="T111" fmla="*/ 423 h 275"/>
                <a:gd name="T112" fmla="*/ 270 w 478"/>
                <a:gd name="T113" fmla="*/ 411 h 275"/>
                <a:gd name="T114" fmla="*/ 360 w 478"/>
                <a:gd name="T115" fmla="*/ 414 h 275"/>
                <a:gd name="T116" fmla="*/ 461 w 478"/>
                <a:gd name="T117" fmla="*/ 392 h 275"/>
                <a:gd name="T118" fmla="*/ 635 w 478"/>
                <a:gd name="T119" fmla="*/ 372 h 27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78"/>
                <a:gd name="T181" fmla="*/ 0 h 275"/>
                <a:gd name="T182" fmla="*/ 478 w 478"/>
                <a:gd name="T183" fmla="*/ 275 h 27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78" h="275">
                  <a:moveTo>
                    <a:pt x="477" y="239"/>
                  </a:moveTo>
                  <a:cubicBezTo>
                    <a:pt x="477" y="238"/>
                    <a:pt x="477" y="236"/>
                    <a:pt x="476" y="235"/>
                  </a:cubicBezTo>
                  <a:cubicBezTo>
                    <a:pt x="475" y="234"/>
                    <a:pt x="474" y="233"/>
                    <a:pt x="474" y="233"/>
                  </a:cubicBezTo>
                  <a:cubicBezTo>
                    <a:pt x="473" y="232"/>
                    <a:pt x="474" y="233"/>
                    <a:pt x="475" y="232"/>
                  </a:cubicBezTo>
                  <a:cubicBezTo>
                    <a:pt x="475" y="231"/>
                    <a:pt x="476" y="228"/>
                    <a:pt x="477" y="227"/>
                  </a:cubicBezTo>
                  <a:cubicBezTo>
                    <a:pt x="478" y="226"/>
                    <a:pt x="477" y="226"/>
                    <a:pt x="476" y="225"/>
                  </a:cubicBezTo>
                  <a:cubicBezTo>
                    <a:pt x="475" y="224"/>
                    <a:pt x="475" y="224"/>
                    <a:pt x="475" y="222"/>
                  </a:cubicBezTo>
                  <a:cubicBezTo>
                    <a:pt x="474" y="218"/>
                    <a:pt x="472" y="216"/>
                    <a:pt x="470" y="212"/>
                  </a:cubicBezTo>
                  <a:cubicBezTo>
                    <a:pt x="469" y="211"/>
                    <a:pt x="468" y="212"/>
                    <a:pt x="469" y="210"/>
                  </a:cubicBezTo>
                  <a:cubicBezTo>
                    <a:pt x="470" y="209"/>
                    <a:pt x="470" y="208"/>
                    <a:pt x="470" y="206"/>
                  </a:cubicBezTo>
                  <a:cubicBezTo>
                    <a:pt x="470" y="202"/>
                    <a:pt x="470" y="198"/>
                    <a:pt x="470" y="194"/>
                  </a:cubicBezTo>
                  <a:cubicBezTo>
                    <a:pt x="470" y="141"/>
                    <a:pt x="470" y="88"/>
                    <a:pt x="470" y="35"/>
                  </a:cubicBezTo>
                  <a:cubicBezTo>
                    <a:pt x="470" y="24"/>
                    <a:pt x="470" y="12"/>
                    <a:pt x="471" y="0"/>
                  </a:cubicBezTo>
                  <a:cubicBezTo>
                    <a:pt x="420" y="0"/>
                    <a:pt x="369" y="0"/>
                    <a:pt x="318" y="0"/>
                  </a:cubicBezTo>
                  <a:cubicBezTo>
                    <a:pt x="270" y="0"/>
                    <a:pt x="223" y="1"/>
                    <a:pt x="175" y="0"/>
                  </a:cubicBezTo>
                  <a:cubicBezTo>
                    <a:pt x="157" y="0"/>
                    <a:pt x="139" y="0"/>
                    <a:pt x="121" y="0"/>
                  </a:cubicBezTo>
                  <a:cubicBezTo>
                    <a:pt x="121" y="1"/>
                    <a:pt x="124" y="2"/>
                    <a:pt x="122" y="3"/>
                  </a:cubicBezTo>
                  <a:cubicBezTo>
                    <a:pt x="120" y="4"/>
                    <a:pt x="119" y="2"/>
                    <a:pt x="120" y="0"/>
                  </a:cubicBezTo>
                  <a:cubicBezTo>
                    <a:pt x="120" y="1"/>
                    <a:pt x="120" y="1"/>
                    <a:pt x="120" y="0"/>
                  </a:cubicBezTo>
                  <a:cubicBezTo>
                    <a:pt x="119" y="1"/>
                    <a:pt x="116" y="4"/>
                    <a:pt x="118" y="5"/>
                  </a:cubicBezTo>
                  <a:cubicBezTo>
                    <a:pt x="119" y="6"/>
                    <a:pt x="121" y="3"/>
                    <a:pt x="122" y="5"/>
                  </a:cubicBezTo>
                  <a:cubicBezTo>
                    <a:pt x="122" y="7"/>
                    <a:pt x="120" y="8"/>
                    <a:pt x="119" y="8"/>
                  </a:cubicBezTo>
                  <a:cubicBezTo>
                    <a:pt x="120" y="10"/>
                    <a:pt x="123" y="11"/>
                    <a:pt x="124" y="12"/>
                  </a:cubicBezTo>
                  <a:cubicBezTo>
                    <a:pt x="124" y="14"/>
                    <a:pt x="123" y="17"/>
                    <a:pt x="125" y="17"/>
                  </a:cubicBezTo>
                  <a:cubicBezTo>
                    <a:pt x="123" y="15"/>
                    <a:pt x="128" y="17"/>
                    <a:pt x="128" y="18"/>
                  </a:cubicBezTo>
                  <a:cubicBezTo>
                    <a:pt x="128" y="20"/>
                    <a:pt x="125" y="20"/>
                    <a:pt x="127" y="23"/>
                  </a:cubicBezTo>
                  <a:cubicBezTo>
                    <a:pt x="128" y="21"/>
                    <a:pt x="130" y="20"/>
                    <a:pt x="131" y="18"/>
                  </a:cubicBezTo>
                  <a:cubicBezTo>
                    <a:pt x="131" y="18"/>
                    <a:pt x="131" y="18"/>
                    <a:pt x="132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33" y="17"/>
                    <a:pt x="137" y="19"/>
                    <a:pt x="137" y="20"/>
                  </a:cubicBezTo>
                  <a:cubicBezTo>
                    <a:pt x="138" y="21"/>
                    <a:pt x="134" y="22"/>
                    <a:pt x="137" y="25"/>
                  </a:cubicBezTo>
                  <a:cubicBezTo>
                    <a:pt x="137" y="25"/>
                    <a:pt x="136" y="24"/>
                    <a:pt x="136" y="24"/>
                  </a:cubicBezTo>
                  <a:cubicBezTo>
                    <a:pt x="137" y="25"/>
                    <a:pt x="137" y="26"/>
                    <a:pt x="137" y="27"/>
                  </a:cubicBezTo>
                  <a:cubicBezTo>
                    <a:pt x="136" y="27"/>
                    <a:pt x="136" y="27"/>
                    <a:pt x="136" y="26"/>
                  </a:cubicBezTo>
                  <a:cubicBezTo>
                    <a:pt x="138" y="30"/>
                    <a:pt x="142" y="31"/>
                    <a:pt x="140" y="34"/>
                  </a:cubicBezTo>
                  <a:cubicBezTo>
                    <a:pt x="140" y="34"/>
                    <a:pt x="139" y="35"/>
                    <a:pt x="139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8" y="36"/>
                    <a:pt x="138" y="35"/>
                    <a:pt x="137" y="34"/>
                  </a:cubicBezTo>
                  <a:cubicBezTo>
                    <a:pt x="136" y="34"/>
                    <a:pt x="134" y="34"/>
                    <a:pt x="133" y="33"/>
                  </a:cubicBezTo>
                  <a:cubicBezTo>
                    <a:pt x="133" y="33"/>
                    <a:pt x="133" y="34"/>
                    <a:pt x="133" y="34"/>
                  </a:cubicBezTo>
                  <a:cubicBezTo>
                    <a:pt x="136" y="32"/>
                    <a:pt x="137" y="37"/>
                    <a:pt x="138" y="38"/>
                  </a:cubicBezTo>
                  <a:cubicBezTo>
                    <a:pt x="136" y="39"/>
                    <a:pt x="139" y="42"/>
                    <a:pt x="138" y="43"/>
                  </a:cubicBezTo>
                  <a:cubicBezTo>
                    <a:pt x="138" y="44"/>
                    <a:pt x="138" y="43"/>
                    <a:pt x="138" y="44"/>
                  </a:cubicBezTo>
                  <a:cubicBezTo>
                    <a:pt x="137" y="43"/>
                    <a:pt x="137" y="43"/>
                    <a:pt x="136" y="43"/>
                  </a:cubicBezTo>
                  <a:cubicBezTo>
                    <a:pt x="134" y="44"/>
                    <a:pt x="134" y="40"/>
                    <a:pt x="133" y="40"/>
                  </a:cubicBezTo>
                  <a:cubicBezTo>
                    <a:pt x="132" y="40"/>
                    <a:pt x="132" y="44"/>
                    <a:pt x="131" y="42"/>
                  </a:cubicBezTo>
                  <a:cubicBezTo>
                    <a:pt x="131" y="40"/>
                    <a:pt x="132" y="38"/>
                    <a:pt x="130" y="38"/>
                  </a:cubicBezTo>
                  <a:cubicBezTo>
                    <a:pt x="128" y="38"/>
                    <a:pt x="125" y="40"/>
                    <a:pt x="124" y="40"/>
                  </a:cubicBezTo>
                  <a:cubicBezTo>
                    <a:pt x="125" y="40"/>
                    <a:pt x="124" y="40"/>
                    <a:pt x="124" y="41"/>
                  </a:cubicBezTo>
                  <a:cubicBezTo>
                    <a:pt x="125" y="40"/>
                    <a:pt x="125" y="40"/>
                    <a:pt x="126" y="40"/>
                  </a:cubicBezTo>
                  <a:cubicBezTo>
                    <a:pt x="127" y="41"/>
                    <a:pt x="128" y="44"/>
                    <a:pt x="126" y="44"/>
                  </a:cubicBezTo>
                  <a:cubicBezTo>
                    <a:pt x="126" y="46"/>
                    <a:pt x="126" y="47"/>
                    <a:pt x="127" y="46"/>
                  </a:cubicBezTo>
                  <a:cubicBezTo>
                    <a:pt x="127" y="46"/>
                    <a:pt x="128" y="47"/>
                    <a:pt x="127" y="47"/>
                  </a:cubicBezTo>
                  <a:cubicBezTo>
                    <a:pt x="127" y="47"/>
                    <a:pt x="127" y="47"/>
                    <a:pt x="127" y="47"/>
                  </a:cubicBezTo>
                  <a:cubicBezTo>
                    <a:pt x="129" y="48"/>
                    <a:pt x="132" y="44"/>
                    <a:pt x="134" y="44"/>
                  </a:cubicBezTo>
                  <a:cubicBezTo>
                    <a:pt x="134" y="45"/>
                    <a:pt x="134" y="46"/>
                    <a:pt x="132" y="46"/>
                  </a:cubicBezTo>
                  <a:cubicBezTo>
                    <a:pt x="133" y="46"/>
                    <a:pt x="135" y="48"/>
                    <a:pt x="135" y="50"/>
                  </a:cubicBezTo>
                  <a:cubicBezTo>
                    <a:pt x="135" y="50"/>
                    <a:pt x="136" y="50"/>
                    <a:pt x="136" y="50"/>
                  </a:cubicBezTo>
                  <a:cubicBezTo>
                    <a:pt x="136" y="50"/>
                    <a:pt x="136" y="49"/>
                    <a:pt x="136" y="49"/>
                  </a:cubicBezTo>
                  <a:cubicBezTo>
                    <a:pt x="137" y="49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1"/>
                    <a:pt x="137" y="51"/>
                    <a:pt x="136" y="51"/>
                  </a:cubicBezTo>
                  <a:cubicBezTo>
                    <a:pt x="136" y="51"/>
                    <a:pt x="137" y="51"/>
                    <a:pt x="137" y="51"/>
                  </a:cubicBezTo>
                  <a:cubicBezTo>
                    <a:pt x="139" y="52"/>
                    <a:pt x="143" y="55"/>
                    <a:pt x="144" y="55"/>
                  </a:cubicBezTo>
                  <a:cubicBezTo>
                    <a:pt x="144" y="55"/>
                    <a:pt x="144" y="55"/>
                    <a:pt x="144" y="56"/>
                  </a:cubicBezTo>
                  <a:cubicBezTo>
                    <a:pt x="144" y="56"/>
                    <a:pt x="145" y="55"/>
                    <a:pt x="145" y="55"/>
                  </a:cubicBezTo>
                  <a:cubicBezTo>
                    <a:pt x="144" y="56"/>
                    <a:pt x="144" y="56"/>
                    <a:pt x="144" y="57"/>
                  </a:cubicBezTo>
                  <a:cubicBezTo>
                    <a:pt x="144" y="56"/>
                    <a:pt x="145" y="56"/>
                    <a:pt x="145" y="56"/>
                  </a:cubicBezTo>
                  <a:cubicBezTo>
                    <a:pt x="144" y="57"/>
                    <a:pt x="144" y="58"/>
                    <a:pt x="144" y="59"/>
                  </a:cubicBezTo>
                  <a:cubicBezTo>
                    <a:pt x="143" y="59"/>
                    <a:pt x="143" y="59"/>
                    <a:pt x="143" y="58"/>
                  </a:cubicBezTo>
                  <a:cubicBezTo>
                    <a:pt x="143" y="59"/>
                    <a:pt x="143" y="60"/>
                    <a:pt x="143" y="60"/>
                  </a:cubicBezTo>
                  <a:cubicBezTo>
                    <a:pt x="142" y="60"/>
                    <a:pt x="141" y="59"/>
                    <a:pt x="140" y="59"/>
                  </a:cubicBezTo>
                  <a:cubicBezTo>
                    <a:pt x="138" y="58"/>
                    <a:pt x="139" y="59"/>
                    <a:pt x="138" y="60"/>
                  </a:cubicBezTo>
                  <a:cubicBezTo>
                    <a:pt x="137" y="60"/>
                    <a:pt x="136" y="59"/>
                    <a:pt x="135" y="60"/>
                  </a:cubicBezTo>
                  <a:cubicBezTo>
                    <a:pt x="134" y="60"/>
                    <a:pt x="135" y="63"/>
                    <a:pt x="135" y="64"/>
                  </a:cubicBezTo>
                  <a:cubicBezTo>
                    <a:pt x="135" y="66"/>
                    <a:pt x="135" y="69"/>
                    <a:pt x="137" y="70"/>
                  </a:cubicBezTo>
                  <a:cubicBezTo>
                    <a:pt x="138" y="70"/>
                    <a:pt x="138" y="69"/>
                    <a:pt x="139" y="69"/>
                  </a:cubicBezTo>
                  <a:cubicBezTo>
                    <a:pt x="139" y="69"/>
                    <a:pt x="141" y="72"/>
                    <a:pt x="142" y="72"/>
                  </a:cubicBezTo>
                  <a:cubicBezTo>
                    <a:pt x="142" y="73"/>
                    <a:pt x="146" y="77"/>
                    <a:pt x="145" y="74"/>
                  </a:cubicBezTo>
                  <a:cubicBezTo>
                    <a:pt x="144" y="72"/>
                    <a:pt x="141" y="71"/>
                    <a:pt x="140" y="69"/>
                  </a:cubicBezTo>
                  <a:cubicBezTo>
                    <a:pt x="140" y="67"/>
                    <a:pt x="136" y="65"/>
                    <a:pt x="139" y="64"/>
                  </a:cubicBezTo>
                  <a:cubicBezTo>
                    <a:pt x="142" y="63"/>
                    <a:pt x="138" y="62"/>
                    <a:pt x="141" y="61"/>
                  </a:cubicBezTo>
                  <a:cubicBezTo>
                    <a:pt x="142" y="61"/>
                    <a:pt x="143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2"/>
                    <a:pt x="145" y="63"/>
                    <a:pt x="145" y="64"/>
                  </a:cubicBezTo>
                  <a:cubicBezTo>
                    <a:pt x="145" y="66"/>
                    <a:pt x="145" y="67"/>
                    <a:pt x="145" y="68"/>
                  </a:cubicBezTo>
                  <a:cubicBezTo>
                    <a:pt x="145" y="72"/>
                    <a:pt x="149" y="73"/>
                    <a:pt x="150" y="76"/>
                  </a:cubicBezTo>
                  <a:cubicBezTo>
                    <a:pt x="150" y="75"/>
                    <a:pt x="150" y="75"/>
                    <a:pt x="149" y="75"/>
                  </a:cubicBezTo>
                  <a:cubicBezTo>
                    <a:pt x="150" y="76"/>
                    <a:pt x="151" y="77"/>
                    <a:pt x="152" y="77"/>
                  </a:cubicBezTo>
                  <a:cubicBezTo>
                    <a:pt x="153" y="78"/>
                    <a:pt x="154" y="76"/>
                    <a:pt x="155" y="76"/>
                  </a:cubicBezTo>
                  <a:cubicBezTo>
                    <a:pt x="155" y="76"/>
                    <a:pt x="154" y="77"/>
                    <a:pt x="154" y="77"/>
                  </a:cubicBezTo>
                  <a:cubicBezTo>
                    <a:pt x="155" y="77"/>
                    <a:pt x="156" y="77"/>
                    <a:pt x="157" y="77"/>
                  </a:cubicBezTo>
                  <a:cubicBezTo>
                    <a:pt x="157" y="77"/>
                    <a:pt x="156" y="77"/>
                    <a:pt x="156" y="77"/>
                  </a:cubicBezTo>
                  <a:cubicBezTo>
                    <a:pt x="156" y="77"/>
                    <a:pt x="156" y="78"/>
                    <a:pt x="156" y="78"/>
                  </a:cubicBezTo>
                  <a:cubicBezTo>
                    <a:pt x="154" y="76"/>
                    <a:pt x="154" y="81"/>
                    <a:pt x="153" y="81"/>
                  </a:cubicBezTo>
                  <a:cubicBezTo>
                    <a:pt x="153" y="81"/>
                    <a:pt x="154" y="81"/>
                    <a:pt x="154" y="81"/>
                  </a:cubicBezTo>
                  <a:cubicBezTo>
                    <a:pt x="153" y="84"/>
                    <a:pt x="148" y="83"/>
                    <a:pt x="148" y="85"/>
                  </a:cubicBezTo>
                  <a:cubicBezTo>
                    <a:pt x="148" y="87"/>
                    <a:pt x="147" y="91"/>
                    <a:pt x="146" y="92"/>
                  </a:cubicBezTo>
                  <a:cubicBezTo>
                    <a:pt x="145" y="94"/>
                    <a:pt x="143" y="94"/>
                    <a:pt x="143" y="97"/>
                  </a:cubicBezTo>
                  <a:cubicBezTo>
                    <a:pt x="143" y="98"/>
                    <a:pt x="144" y="99"/>
                    <a:pt x="144" y="101"/>
                  </a:cubicBezTo>
                  <a:cubicBezTo>
                    <a:pt x="144" y="103"/>
                    <a:pt x="144" y="102"/>
                    <a:pt x="143" y="104"/>
                  </a:cubicBezTo>
                  <a:cubicBezTo>
                    <a:pt x="142" y="105"/>
                    <a:pt x="143" y="106"/>
                    <a:pt x="141" y="107"/>
                  </a:cubicBezTo>
                  <a:cubicBezTo>
                    <a:pt x="143" y="109"/>
                    <a:pt x="146" y="110"/>
                    <a:pt x="146" y="113"/>
                  </a:cubicBezTo>
                  <a:cubicBezTo>
                    <a:pt x="147" y="116"/>
                    <a:pt x="147" y="116"/>
                    <a:pt x="149" y="119"/>
                  </a:cubicBezTo>
                  <a:cubicBezTo>
                    <a:pt x="148" y="118"/>
                    <a:pt x="146" y="116"/>
                    <a:pt x="146" y="115"/>
                  </a:cubicBezTo>
                  <a:cubicBezTo>
                    <a:pt x="146" y="115"/>
                    <a:pt x="144" y="112"/>
                    <a:pt x="144" y="112"/>
                  </a:cubicBezTo>
                  <a:cubicBezTo>
                    <a:pt x="143" y="112"/>
                    <a:pt x="142" y="114"/>
                    <a:pt x="142" y="114"/>
                  </a:cubicBezTo>
                  <a:cubicBezTo>
                    <a:pt x="143" y="115"/>
                    <a:pt x="143" y="117"/>
                    <a:pt x="143" y="118"/>
                  </a:cubicBezTo>
                  <a:cubicBezTo>
                    <a:pt x="144" y="120"/>
                    <a:pt x="146" y="121"/>
                    <a:pt x="144" y="124"/>
                  </a:cubicBezTo>
                  <a:cubicBezTo>
                    <a:pt x="146" y="124"/>
                    <a:pt x="148" y="128"/>
                    <a:pt x="147" y="130"/>
                  </a:cubicBezTo>
                  <a:cubicBezTo>
                    <a:pt x="147" y="135"/>
                    <a:pt x="141" y="132"/>
                    <a:pt x="140" y="136"/>
                  </a:cubicBezTo>
                  <a:cubicBezTo>
                    <a:pt x="141" y="136"/>
                    <a:pt x="143" y="137"/>
                    <a:pt x="143" y="138"/>
                  </a:cubicBezTo>
                  <a:cubicBezTo>
                    <a:pt x="143" y="137"/>
                    <a:pt x="143" y="137"/>
                    <a:pt x="142" y="137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2" y="138"/>
                    <a:pt x="143" y="138"/>
                    <a:pt x="143" y="139"/>
                  </a:cubicBezTo>
                  <a:cubicBezTo>
                    <a:pt x="142" y="138"/>
                    <a:pt x="142" y="138"/>
                    <a:pt x="141" y="138"/>
                  </a:cubicBezTo>
                  <a:cubicBezTo>
                    <a:pt x="142" y="138"/>
                    <a:pt x="142" y="138"/>
                    <a:pt x="142" y="138"/>
                  </a:cubicBezTo>
                  <a:cubicBezTo>
                    <a:pt x="142" y="138"/>
                    <a:pt x="142" y="138"/>
                    <a:pt x="141" y="138"/>
                  </a:cubicBezTo>
                  <a:cubicBezTo>
                    <a:pt x="141" y="138"/>
                    <a:pt x="142" y="139"/>
                    <a:pt x="142" y="139"/>
                  </a:cubicBezTo>
                  <a:cubicBezTo>
                    <a:pt x="141" y="139"/>
                    <a:pt x="141" y="138"/>
                    <a:pt x="141" y="138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9"/>
                    <a:pt x="141" y="140"/>
                    <a:pt x="141" y="140"/>
                  </a:cubicBezTo>
                  <a:cubicBezTo>
                    <a:pt x="141" y="138"/>
                    <a:pt x="137" y="137"/>
                    <a:pt x="136" y="135"/>
                  </a:cubicBezTo>
                  <a:cubicBezTo>
                    <a:pt x="136" y="135"/>
                    <a:pt x="134" y="134"/>
                    <a:pt x="134" y="134"/>
                  </a:cubicBezTo>
                  <a:cubicBezTo>
                    <a:pt x="136" y="137"/>
                    <a:pt x="133" y="144"/>
                    <a:pt x="130" y="146"/>
                  </a:cubicBezTo>
                  <a:cubicBezTo>
                    <a:pt x="129" y="147"/>
                    <a:pt x="130" y="148"/>
                    <a:pt x="128" y="149"/>
                  </a:cubicBezTo>
                  <a:cubicBezTo>
                    <a:pt x="127" y="149"/>
                    <a:pt x="126" y="150"/>
                    <a:pt x="126" y="151"/>
                  </a:cubicBezTo>
                  <a:cubicBezTo>
                    <a:pt x="125" y="153"/>
                    <a:pt x="123" y="152"/>
                    <a:pt x="123" y="152"/>
                  </a:cubicBezTo>
                  <a:cubicBezTo>
                    <a:pt x="123" y="153"/>
                    <a:pt x="123" y="153"/>
                    <a:pt x="122" y="153"/>
                  </a:cubicBezTo>
                  <a:cubicBezTo>
                    <a:pt x="123" y="152"/>
                    <a:pt x="122" y="150"/>
                    <a:pt x="120" y="150"/>
                  </a:cubicBezTo>
                  <a:cubicBezTo>
                    <a:pt x="119" y="150"/>
                    <a:pt x="119" y="148"/>
                    <a:pt x="118" y="148"/>
                  </a:cubicBezTo>
                  <a:cubicBezTo>
                    <a:pt x="118" y="147"/>
                    <a:pt x="118" y="147"/>
                    <a:pt x="117" y="146"/>
                  </a:cubicBezTo>
                  <a:cubicBezTo>
                    <a:pt x="116" y="147"/>
                    <a:pt x="118" y="151"/>
                    <a:pt x="117" y="152"/>
                  </a:cubicBezTo>
                  <a:cubicBezTo>
                    <a:pt x="117" y="151"/>
                    <a:pt x="116" y="150"/>
                    <a:pt x="116" y="149"/>
                  </a:cubicBezTo>
                  <a:cubicBezTo>
                    <a:pt x="116" y="149"/>
                    <a:pt x="115" y="150"/>
                    <a:pt x="115" y="150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15" y="149"/>
                    <a:pt x="115" y="149"/>
                    <a:pt x="116" y="149"/>
                  </a:cubicBezTo>
                  <a:cubicBezTo>
                    <a:pt x="116" y="148"/>
                    <a:pt x="116" y="146"/>
                    <a:pt x="115" y="147"/>
                  </a:cubicBezTo>
                  <a:cubicBezTo>
                    <a:pt x="115" y="147"/>
                    <a:pt x="115" y="147"/>
                    <a:pt x="115" y="147"/>
                  </a:cubicBezTo>
                  <a:cubicBezTo>
                    <a:pt x="115" y="147"/>
                    <a:pt x="112" y="148"/>
                    <a:pt x="112" y="149"/>
                  </a:cubicBezTo>
                  <a:cubicBezTo>
                    <a:pt x="111" y="150"/>
                    <a:pt x="113" y="150"/>
                    <a:pt x="112" y="152"/>
                  </a:cubicBezTo>
                  <a:cubicBezTo>
                    <a:pt x="112" y="153"/>
                    <a:pt x="112" y="154"/>
                    <a:pt x="113" y="154"/>
                  </a:cubicBezTo>
                  <a:cubicBezTo>
                    <a:pt x="113" y="154"/>
                    <a:pt x="113" y="155"/>
                    <a:pt x="113" y="156"/>
                  </a:cubicBezTo>
                  <a:cubicBezTo>
                    <a:pt x="112" y="156"/>
                    <a:pt x="112" y="155"/>
                    <a:pt x="112" y="155"/>
                  </a:cubicBezTo>
                  <a:cubicBezTo>
                    <a:pt x="112" y="155"/>
                    <a:pt x="112" y="156"/>
                    <a:pt x="112" y="156"/>
                  </a:cubicBezTo>
                  <a:cubicBezTo>
                    <a:pt x="111" y="155"/>
                    <a:pt x="110" y="154"/>
                    <a:pt x="110" y="153"/>
                  </a:cubicBezTo>
                  <a:cubicBezTo>
                    <a:pt x="110" y="151"/>
                    <a:pt x="111" y="149"/>
                    <a:pt x="111" y="148"/>
                  </a:cubicBezTo>
                  <a:cubicBezTo>
                    <a:pt x="110" y="149"/>
                    <a:pt x="109" y="150"/>
                    <a:pt x="110" y="150"/>
                  </a:cubicBezTo>
                  <a:cubicBezTo>
                    <a:pt x="111" y="152"/>
                    <a:pt x="109" y="152"/>
                    <a:pt x="108" y="153"/>
                  </a:cubicBezTo>
                  <a:cubicBezTo>
                    <a:pt x="107" y="154"/>
                    <a:pt x="106" y="154"/>
                    <a:pt x="106" y="155"/>
                  </a:cubicBezTo>
                  <a:cubicBezTo>
                    <a:pt x="106" y="155"/>
                    <a:pt x="108" y="156"/>
                    <a:pt x="107" y="157"/>
                  </a:cubicBezTo>
                  <a:cubicBezTo>
                    <a:pt x="107" y="155"/>
                    <a:pt x="105" y="155"/>
                    <a:pt x="106" y="153"/>
                  </a:cubicBezTo>
                  <a:cubicBezTo>
                    <a:pt x="106" y="153"/>
                    <a:pt x="108" y="153"/>
                    <a:pt x="107" y="151"/>
                  </a:cubicBezTo>
                  <a:cubicBezTo>
                    <a:pt x="108" y="152"/>
                    <a:pt x="108" y="151"/>
                    <a:pt x="109" y="151"/>
                  </a:cubicBezTo>
                  <a:cubicBezTo>
                    <a:pt x="108" y="150"/>
                    <a:pt x="110" y="149"/>
                    <a:pt x="110" y="147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2" y="147"/>
                    <a:pt x="111" y="145"/>
                    <a:pt x="110" y="145"/>
                  </a:cubicBezTo>
                  <a:cubicBezTo>
                    <a:pt x="110" y="146"/>
                    <a:pt x="108" y="148"/>
                    <a:pt x="107" y="149"/>
                  </a:cubicBezTo>
                  <a:cubicBezTo>
                    <a:pt x="107" y="148"/>
                    <a:pt x="106" y="148"/>
                    <a:pt x="106" y="149"/>
                  </a:cubicBezTo>
                  <a:cubicBezTo>
                    <a:pt x="105" y="152"/>
                    <a:pt x="102" y="150"/>
                    <a:pt x="101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1" y="150"/>
                    <a:pt x="104" y="151"/>
                    <a:pt x="105" y="150"/>
                  </a:cubicBezTo>
                  <a:cubicBezTo>
                    <a:pt x="106" y="149"/>
                    <a:pt x="105" y="148"/>
                    <a:pt x="104" y="148"/>
                  </a:cubicBezTo>
                  <a:cubicBezTo>
                    <a:pt x="103" y="148"/>
                    <a:pt x="102" y="150"/>
                    <a:pt x="101" y="150"/>
                  </a:cubicBezTo>
                  <a:cubicBezTo>
                    <a:pt x="100" y="149"/>
                    <a:pt x="102" y="149"/>
                    <a:pt x="102" y="148"/>
                  </a:cubicBezTo>
                  <a:cubicBezTo>
                    <a:pt x="102" y="148"/>
                    <a:pt x="106" y="147"/>
                    <a:pt x="106" y="147"/>
                  </a:cubicBezTo>
                  <a:cubicBezTo>
                    <a:pt x="107" y="146"/>
                    <a:pt x="108" y="147"/>
                    <a:pt x="109" y="145"/>
                  </a:cubicBezTo>
                  <a:cubicBezTo>
                    <a:pt x="110" y="144"/>
                    <a:pt x="109" y="143"/>
                    <a:pt x="108" y="144"/>
                  </a:cubicBezTo>
                  <a:cubicBezTo>
                    <a:pt x="106" y="144"/>
                    <a:pt x="103" y="143"/>
                    <a:pt x="100" y="143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3" y="142"/>
                    <a:pt x="103" y="140"/>
                    <a:pt x="105" y="139"/>
                  </a:cubicBezTo>
                  <a:cubicBezTo>
                    <a:pt x="104" y="140"/>
                    <a:pt x="103" y="141"/>
                    <a:pt x="104" y="142"/>
                  </a:cubicBezTo>
                  <a:cubicBezTo>
                    <a:pt x="103" y="142"/>
                    <a:pt x="103" y="142"/>
                    <a:pt x="102" y="143"/>
                  </a:cubicBezTo>
                  <a:cubicBezTo>
                    <a:pt x="105" y="144"/>
                    <a:pt x="108" y="143"/>
                    <a:pt x="110" y="143"/>
                  </a:cubicBezTo>
                  <a:cubicBezTo>
                    <a:pt x="110" y="142"/>
                    <a:pt x="110" y="141"/>
                    <a:pt x="110" y="140"/>
                  </a:cubicBezTo>
                  <a:cubicBezTo>
                    <a:pt x="111" y="140"/>
                    <a:pt x="111" y="137"/>
                    <a:pt x="112" y="137"/>
                  </a:cubicBezTo>
                  <a:cubicBezTo>
                    <a:pt x="113" y="136"/>
                    <a:pt x="115" y="136"/>
                    <a:pt x="114" y="134"/>
                  </a:cubicBezTo>
                  <a:cubicBezTo>
                    <a:pt x="114" y="135"/>
                    <a:pt x="114" y="135"/>
                    <a:pt x="115" y="135"/>
                  </a:cubicBezTo>
                  <a:cubicBezTo>
                    <a:pt x="116" y="135"/>
                    <a:pt x="117" y="133"/>
                    <a:pt x="117" y="132"/>
                  </a:cubicBezTo>
                  <a:cubicBezTo>
                    <a:pt x="117" y="132"/>
                    <a:pt x="117" y="131"/>
                    <a:pt x="117" y="130"/>
                  </a:cubicBezTo>
                  <a:cubicBezTo>
                    <a:pt x="117" y="130"/>
                    <a:pt x="117" y="130"/>
                    <a:pt x="117" y="130"/>
                  </a:cubicBezTo>
                  <a:cubicBezTo>
                    <a:pt x="117" y="129"/>
                    <a:pt x="117" y="129"/>
                    <a:pt x="117" y="128"/>
                  </a:cubicBezTo>
                  <a:cubicBezTo>
                    <a:pt x="118" y="128"/>
                    <a:pt x="117" y="133"/>
                    <a:pt x="119" y="131"/>
                  </a:cubicBezTo>
                  <a:cubicBezTo>
                    <a:pt x="119" y="132"/>
                    <a:pt x="119" y="133"/>
                    <a:pt x="120" y="133"/>
                  </a:cubicBezTo>
                  <a:cubicBezTo>
                    <a:pt x="120" y="133"/>
                    <a:pt x="119" y="133"/>
                    <a:pt x="119" y="133"/>
                  </a:cubicBezTo>
                  <a:cubicBezTo>
                    <a:pt x="119" y="133"/>
                    <a:pt x="119" y="134"/>
                    <a:pt x="119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37"/>
                    <a:pt x="114" y="141"/>
                    <a:pt x="118" y="142"/>
                  </a:cubicBezTo>
                  <a:cubicBezTo>
                    <a:pt x="117" y="143"/>
                    <a:pt x="119" y="145"/>
                    <a:pt x="120" y="145"/>
                  </a:cubicBezTo>
                  <a:cubicBezTo>
                    <a:pt x="119" y="147"/>
                    <a:pt x="121" y="146"/>
                    <a:pt x="122" y="144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21" y="143"/>
                    <a:pt x="121" y="143"/>
                    <a:pt x="121" y="142"/>
                  </a:cubicBezTo>
                  <a:cubicBezTo>
                    <a:pt x="121" y="142"/>
                    <a:pt x="122" y="143"/>
                    <a:pt x="122" y="143"/>
                  </a:cubicBezTo>
                  <a:cubicBezTo>
                    <a:pt x="123" y="143"/>
                    <a:pt x="123" y="141"/>
                    <a:pt x="123" y="140"/>
                  </a:cubicBezTo>
                  <a:cubicBezTo>
                    <a:pt x="122" y="140"/>
                    <a:pt x="122" y="140"/>
                    <a:pt x="122" y="139"/>
                  </a:cubicBezTo>
                  <a:cubicBezTo>
                    <a:pt x="122" y="139"/>
                    <a:pt x="122" y="139"/>
                    <a:pt x="121" y="139"/>
                  </a:cubicBezTo>
                  <a:cubicBezTo>
                    <a:pt x="121" y="139"/>
                    <a:pt x="121" y="138"/>
                    <a:pt x="121" y="138"/>
                  </a:cubicBezTo>
                  <a:cubicBezTo>
                    <a:pt x="121" y="138"/>
                    <a:pt x="121" y="138"/>
                    <a:pt x="120" y="138"/>
                  </a:cubicBezTo>
                  <a:cubicBezTo>
                    <a:pt x="122" y="137"/>
                    <a:pt x="122" y="135"/>
                    <a:pt x="123" y="133"/>
                  </a:cubicBezTo>
                  <a:cubicBezTo>
                    <a:pt x="123" y="133"/>
                    <a:pt x="123" y="133"/>
                    <a:pt x="122" y="133"/>
                  </a:cubicBezTo>
                  <a:cubicBezTo>
                    <a:pt x="122" y="133"/>
                    <a:pt x="123" y="133"/>
                    <a:pt x="122" y="132"/>
                  </a:cubicBezTo>
                  <a:cubicBezTo>
                    <a:pt x="123" y="133"/>
                    <a:pt x="124" y="132"/>
                    <a:pt x="125" y="131"/>
                  </a:cubicBezTo>
                  <a:cubicBezTo>
                    <a:pt x="125" y="131"/>
                    <a:pt x="125" y="131"/>
                    <a:pt x="124" y="131"/>
                  </a:cubicBezTo>
                  <a:cubicBezTo>
                    <a:pt x="125" y="131"/>
                    <a:pt x="127" y="130"/>
                    <a:pt x="129" y="129"/>
                  </a:cubicBezTo>
                  <a:cubicBezTo>
                    <a:pt x="128" y="129"/>
                    <a:pt x="128" y="128"/>
                    <a:pt x="129" y="127"/>
                  </a:cubicBezTo>
                  <a:cubicBezTo>
                    <a:pt x="129" y="128"/>
                    <a:pt x="129" y="130"/>
                    <a:pt x="129" y="130"/>
                  </a:cubicBezTo>
                  <a:cubicBezTo>
                    <a:pt x="128" y="130"/>
                    <a:pt x="127" y="132"/>
                    <a:pt x="126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7" y="133"/>
                    <a:pt x="127" y="133"/>
                    <a:pt x="127" y="134"/>
                  </a:cubicBezTo>
                  <a:cubicBezTo>
                    <a:pt x="127" y="134"/>
                    <a:pt x="127" y="134"/>
                    <a:pt x="126" y="134"/>
                  </a:cubicBezTo>
                  <a:cubicBezTo>
                    <a:pt x="126" y="134"/>
                    <a:pt x="127" y="134"/>
                    <a:pt x="127" y="134"/>
                  </a:cubicBezTo>
                  <a:cubicBezTo>
                    <a:pt x="125" y="133"/>
                    <a:pt x="125" y="136"/>
                    <a:pt x="125" y="137"/>
                  </a:cubicBezTo>
                  <a:cubicBezTo>
                    <a:pt x="125" y="137"/>
                    <a:pt x="125" y="136"/>
                    <a:pt x="125" y="136"/>
                  </a:cubicBezTo>
                  <a:cubicBezTo>
                    <a:pt x="125" y="137"/>
                    <a:pt x="125" y="137"/>
                    <a:pt x="125" y="138"/>
                  </a:cubicBezTo>
                  <a:cubicBezTo>
                    <a:pt x="126" y="136"/>
                    <a:pt x="127" y="137"/>
                    <a:pt x="127" y="138"/>
                  </a:cubicBezTo>
                  <a:cubicBezTo>
                    <a:pt x="127" y="138"/>
                    <a:pt x="127" y="137"/>
                    <a:pt x="126" y="137"/>
                  </a:cubicBezTo>
                  <a:cubicBezTo>
                    <a:pt x="127" y="138"/>
                    <a:pt x="129" y="142"/>
                    <a:pt x="129" y="142"/>
                  </a:cubicBezTo>
                  <a:cubicBezTo>
                    <a:pt x="131" y="143"/>
                    <a:pt x="132" y="141"/>
                    <a:pt x="130" y="141"/>
                  </a:cubicBezTo>
                  <a:cubicBezTo>
                    <a:pt x="130" y="140"/>
                    <a:pt x="128" y="138"/>
                    <a:pt x="128" y="138"/>
                  </a:cubicBezTo>
                  <a:cubicBezTo>
                    <a:pt x="128" y="137"/>
                    <a:pt x="133" y="139"/>
                    <a:pt x="129" y="136"/>
                  </a:cubicBezTo>
                  <a:cubicBezTo>
                    <a:pt x="131" y="137"/>
                    <a:pt x="130" y="140"/>
                    <a:pt x="132" y="139"/>
                  </a:cubicBezTo>
                  <a:cubicBezTo>
                    <a:pt x="135" y="138"/>
                    <a:pt x="132" y="135"/>
                    <a:pt x="132" y="133"/>
                  </a:cubicBezTo>
                  <a:cubicBezTo>
                    <a:pt x="132" y="133"/>
                    <a:pt x="132" y="133"/>
                    <a:pt x="132" y="134"/>
                  </a:cubicBezTo>
                  <a:cubicBezTo>
                    <a:pt x="133" y="132"/>
                    <a:pt x="135" y="130"/>
                    <a:pt x="134" y="129"/>
                  </a:cubicBezTo>
                  <a:cubicBezTo>
                    <a:pt x="133" y="128"/>
                    <a:pt x="134" y="127"/>
                    <a:pt x="134" y="126"/>
                  </a:cubicBezTo>
                  <a:cubicBezTo>
                    <a:pt x="135" y="126"/>
                    <a:pt x="135" y="123"/>
                    <a:pt x="135" y="122"/>
                  </a:cubicBezTo>
                  <a:cubicBezTo>
                    <a:pt x="136" y="119"/>
                    <a:pt x="138" y="118"/>
                    <a:pt x="134" y="118"/>
                  </a:cubicBezTo>
                  <a:cubicBezTo>
                    <a:pt x="134" y="117"/>
                    <a:pt x="134" y="116"/>
                    <a:pt x="135" y="115"/>
                  </a:cubicBezTo>
                  <a:cubicBezTo>
                    <a:pt x="134" y="115"/>
                    <a:pt x="134" y="114"/>
                    <a:pt x="134" y="115"/>
                  </a:cubicBezTo>
                  <a:cubicBezTo>
                    <a:pt x="134" y="111"/>
                    <a:pt x="132" y="114"/>
                    <a:pt x="131" y="116"/>
                  </a:cubicBezTo>
                  <a:cubicBezTo>
                    <a:pt x="129" y="116"/>
                    <a:pt x="126" y="118"/>
                    <a:pt x="125" y="118"/>
                  </a:cubicBezTo>
                  <a:cubicBezTo>
                    <a:pt x="125" y="117"/>
                    <a:pt x="128" y="116"/>
                    <a:pt x="128" y="115"/>
                  </a:cubicBezTo>
                  <a:cubicBezTo>
                    <a:pt x="130" y="114"/>
                    <a:pt x="129" y="114"/>
                    <a:pt x="127" y="113"/>
                  </a:cubicBezTo>
                  <a:cubicBezTo>
                    <a:pt x="127" y="113"/>
                    <a:pt x="127" y="113"/>
                    <a:pt x="127" y="113"/>
                  </a:cubicBezTo>
                  <a:cubicBezTo>
                    <a:pt x="127" y="113"/>
                    <a:pt x="126" y="112"/>
                    <a:pt x="126" y="112"/>
                  </a:cubicBezTo>
                  <a:cubicBezTo>
                    <a:pt x="126" y="112"/>
                    <a:pt x="126" y="113"/>
                    <a:pt x="126" y="113"/>
                  </a:cubicBezTo>
                  <a:cubicBezTo>
                    <a:pt x="126" y="113"/>
                    <a:pt x="126" y="113"/>
                    <a:pt x="126" y="112"/>
                  </a:cubicBezTo>
                  <a:cubicBezTo>
                    <a:pt x="126" y="113"/>
                    <a:pt x="126" y="114"/>
                    <a:pt x="126" y="114"/>
                  </a:cubicBezTo>
                  <a:cubicBezTo>
                    <a:pt x="126" y="114"/>
                    <a:pt x="126" y="114"/>
                    <a:pt x="126" y="113"/>
                  </a:cubicBezTo>
                  <a:cubicBezTo>
                    <a:pt x="126" y="113"/>
                    <a:pt x="126" y="114"/>
                    <a:pt x="126" y="114"/>
                  </a:cubicBezTo>
                  <a:cubicBezTo>
                    <a:pt x="125" y="113"/>
                    <a:pt x="125" y="111"/>
                    <a:pt x="125" y="111"/>
                  </a:cubicBezTo>
                  <a:cubicBezTo>
                    <a:pt x="125" y="111"/>
                    <a:pt x="124" y="111"/>
                    <a:pt x="124" y="110"/>
                  </a:cubicBezTo>
                  <a:cubicBezTo>
                    <a:pt x="124" y="109"/>
                    <a:pt x="125" y="108"/>
                    <a:pt x="126" y="108"/>
                  </a:cubicBezTo>
                  <a:cubicBezTo>
                    <a:pt x="126" y="109"/>
                    <a:pt x="127" y="114"/>
                    <a:pt x="130" y="114"/>
                  </a:cubicBezTo>
                  <a:cubicBezTo>
                    <a:pt x="132" y="114"/>
                    <a:pt x="132" y="108"/>
                    <a:pt x="129" y="108"/>
                  </a:cubicBezTo>
                  <a:cubicBezTo>
                    <a:pt x="130" y="107"/>
                    <a:pt x="130" y="105"/>
                    <a:pt x="129" y="104"/>
                  </a:cubicBezTo>
                  <a:cubicBezTo>
                    <a:pt x="129" y="104"/>
                    <a:pt x="130" y="104"/>
                    <a:pt x="130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4"/>
                    <a:pt x="128" y="104"/>
                    <a:pt x="128" y="104"/>
                  </a:cubicBezTo>
                  <a:cubicBezTo>
                    <a:pt x="128" y="103"/>
                    <a:pt x="128" y="103"/>
                    <a:pt x="128" y="103"/>
                  </a:cubicBezTo>
                  <a:cubicBezTo>
                    <a:pt x="128" y="103"/>
                    <a:pt x="128" y="103"/>
                    <a:pt x="128" y="103"/>
                  </a:cubicBezTo>
                  <a:cubicBezTo>
                    <a:pt x="127" y="103"/>
                    <a:pt x="127" y="102"/>
                    <a:pt x="127" y="100"/>
                  </a:cubicBezTo>
                  <a:cubicBezTo>
                    <a:pt x="128" y="101"/>
                    <a:pt x="128" y="102"/>
                    <a:pt x="129" y="103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1" y="103"/>
                    <a:pt x="130" y="105"/>
                    <a:pt x="132" y="103"/>
                  </a:cubicBezTo>
                  <a:cubicBezTo>
                    <a:pt x="134" y="101"/>
                    <a:pt x="133" y="101"/>
                    <a:pt x="133" y="99"/>
                  </a:cubicBezTo>
                  <a:cubicBezTo>
                    <a:pt x="134" y="100"/>
                    <a:pt x="136" y="101"/>
                    <a:pt x="137" y="100"/>
                  </a:cubicBezTo>
                  <a:cubicBezTo>
                    <a:pt x="140" y="99"/>
                    <a:pt x="138" y="98"/>
                    <a:pt x="137" y="97"/>
                  </a:cubicBezTo>
                  <a:cubicBezTo>
                    <a:pt x="136" y="96"/>
                    <a:pt x="138" y="96"/>
                    <a:pt x="138" y="95"/>
                  </a:cubicBezTo>
                  <a:cubicBezTo>
                    <a:pt x="138" y="95"/>
                    <a:pt x="136" y="93"/>
                    <a:pt x="136" y="92"/>
                  </a:cubicBezTo>
                  <a:cubicBezTo>
                    <a:pt x="136" y="91"/>
                    <a:pt x="135" y="88"/>
                    <a:pt x="135" y="87"/>
                  </a:cubicBezTo>
                  <a:cubicBezTo>
                    <a:pt x="134" y="86"/>
                    <a:pt x="132" y="87"/>
                    <a:pt x="131" y="86"/>
                  </a:cubicBezTo>
                  <a:cubicBezTo>
                    <a:pt x="130" y="86"/>
                    <a:pt x="131" y="84"/>
                    <a:pt x="129" y="85"/>
                  </a:cubicBezTo>
                  <a:cubicBezTo>
                    <a:pt x="130" y="86"/>
                    <a:pt x="131" y="86"/>
                    <a:pt x="132" y="88"/>
                  </a:cubicBezTo>
                  <a:cubicBezTo>
                    <a:pt x="132" y="88"/>
                    <a:pt x="131" y="87"/>
                    <a:pt x="131" y="87"/>
                  </a:cubicBezTo>
                  <a:cubicBezTo>
                    <a:pt x="132" y="89"/>
                    <a:pt x="132" y="92"/>
                    <a:pt x="133" y="94"/>
                  </a:cubicBezTo>
                  <a:cubicBezTo>
                    <a:pt x="133" y="94"/>
                    <a:pt x="132" y="94"/>
                    <a:pt x="132" y="95"/>
                  </a:cubicBezTo>
                  <a:cubicBezTo>
                    <a:pt x="132" y="94"/>
                    <a:pt x="132" y="92"/>
                    <a:pt x="132" y="92"/>
                  </a:cubicBezTo>
                  <a:cubicBezTo>
                    <a:pt x="130" y="90"/>
                    <a:pt x="130" y="92"/>
                    <a:pt x="129" y="93"/>
                  </a:cubicBezTo>
                  <a:cubicBezTo>
                    <a:pt x="127" y="95"/>
                    <a:pt x="126" y="96"/>
                    <a:pt x="124" y="98"/>
                  </a:cubicBezTo>
                  <a:cubicBezTo>
                    <a:pt x="123" y="100"/>
                    <a:pt x="122" y="101"/>
                    <a:pt x="122" y="103"/>
                  </a:cubicBezTo>
                  <a:cubicBezTo>
                    <a:pt x="121" y="104"/>
                    <a:pt x="122" y="105"/>
                    <a:pt x="122" y="106"/>
                  </a:cubicBezTo>
                  <a:cubicBezTo>
                    <a:pt x="121" y="107"/>
                    <a:pt x="120" y="107"/>
                    <a:pt x="120" y="108"/>
                  </a:cubicBezTo>
                  <a:cubicBezTo>
                    <a:pt x="119" y="107"/>
                    <a:pt x="117" y="108"/>
                    <a:pt x="116" y="109"/>
                  </a:cubicBezTo>
                  <a:cubicBezTo>
                    <a:pt x="116" y="109"/>
                    <a:pt x="116" y="108"/>
                    <a:pt x="117" y="107"/>
                  </a:cubicBezTo>
                  <a:cubicBezTo>
                    <a:pt x="115" y="108"/>
                    <a:pt x="114" y="109"/>
                    <a:pt x="113" y="110"/>
                  </a:cubicBezTo>
                  <a:cubicBezTo>
                    <a:pt x="112" y="110"/>
                    <a:pt x="111" y="110"/>
                    <a:pt x="111" y="111"/>
                  </a:cubicBezTo>
                  <a:cubicBezTo>
                    <a:pt x="111" y="112"/>
                    <a:pt x="111" y="112"/>
                    <a:pt x="110" y="112"/>
                  </a:cubicBezTo>
                  <a:cubicBezTo>
                    <a:pt x="110" y="113"/>
                    <a:pt x="110" y="113"/>
                    <a:pt x="109" y="113"/>
                  </a:cubicBezTo>
                  <a:cubicBezTo>
                    <a:pt x="108" y="113"/>
                    <a:pt x="109" y="114"/>
                    <a:pt x="108" y="115"/>
                  </a:cubicBezTo>
                  <a:cubicBezTo>
                    <a:pt x="108" y="115"/>
                    <a:pt x="106" y="117"/>
                    <a:pt x="105" y="118"/>
                  </a:cubicBezTo>
                  <a:cubicBezTo>
                    <a:pt x="104" y="119"/>
                    <a:pt x="104" y="121"/>
                    <a:pt x="103" y="122"/>
                  </a:cubicBezTo>
                  <a:cubicBezTo>
                    <a:pt x="102" y="123"/>
                    <a:pt x="101" y="125"/>
                    <a:pt x="100" y="126"/>
                  </a:cubicBezTo>
                  <a:cubicBezTo>
                    <a:pt x="100" y="127"/>
                    <a:pt x="98" y="129"/>
                    <a:pt x="99" y="130"/>
                  </a:cubicBezTo>
                  <a:cubicBezTo>
                    <a:pt x="100" y="130"/>
                    <a:pt x="103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2" y="131"/>
                    <a:pt x="104" y="131"/>
                    <a:pt x="105" y="131"/>
                  </a:cubicBezTo>
                  <a:cubicBezTo>
                    <a:pt x="105" y="131"/>
                    <a:pt x="106" y="129"/>
                    <a:pt x="107" y="129"/>
                  </a:cubicBezTo>
                  <a:cubicBezTo>
                    <a:pt x="108" y="128"/>
                    <a:pt x="108" y="128"/>
                    <a:pt x="109" y="128"/>
                  </a:cubicBezTo>
                  <a:cubicBezTo>
                    <a:pt x="112" y="127"/>
                    <a:pt x="114" y="126"/>
                    <a:pt x="116" y="124"/>
                  </a:cubicBezTo>
                  <a:cubicBezTo>
                    <a:pt x="116" y="128"/>
                    <a:pt x="109" y="129"/>
                    <a:pt x="107" y="130"/>
                  </a:cubicBezTo>
                  <a:cubicBezTo>
                    <a:pt x="105" y="131"/>
                    <a:pt x="104" y="132"/>
                    <a:pt x="102" y="132"/>
                  </a:cubicBezTo>
                  <a:cubicBezTo>
                    <a:pt x="101" y="132"/>
                    <a:pt x="100" y="130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6" y="135"/>
                    <a:pt x="97" y="128"/>
                    <a:pt x="98" y="127"/>
                  </a:cubicBezTo>
                  <a:cubicBezTo>
                    <a:pt x="99" y="124"/>
                    <a:pt x="102" y="121"/>
                    <a:pt x="103" y="118"/>
                  </a:cubicBezTo>
                  <a:cubicBezTo>
                    <a:pt x="104" y="116"/>
                    <a:pt x="105" y="114"/>
                    <a:pt x="107" y="111"/>
                  </a:cubicBezTo>
                  <a:cubicBezTo>
                    <a:pt x="108" y="110"/>
                    <a:pt x="110" y="110"/>
                    <a:pt x="110" y="108"/>
                  </a:cubicBezTo>
                  <a:cubicBezTo>
                    <a:pt x="110" y="107"/>
                    <a:pt x="113" y="109"/>
                    <a:pt x="112" y="107"/>
                  </a:cubicBezTo>
                  <a:cubicBezTo>
                    <a:pt x="112" y="107"/>
                    <a:pt x="111" y="107"/>
                    <a:pt x="111" y="107"/>
                  </a:cubicBezTo>
                  <a:cubicBezTo>
                    <a:pt x="113" y="106"/>
                    <a:pt x="112" y="102"/>
                    <a:pt x="114" y="101"/>
                  </a:cubicBezTo>
                  <a:cubicBezTo>
                    <a:pt x="114" y="100"/>
                    <a:pt x="114" y="100"/>
                    <a:pt x="115" y="101"/>
                  </a:cubicBezTo>
                  <a:cubicBezTo>
                    <a:pt x="116" y="100"/>
                    <a:pt x="115" y="96"/>
                    <a:pt x="114" y="95"/>
                  </a:cubicBezTo>
                  <a:cubicBezTo>
                    <a:pt x="115" y="91"/>
                    <a:pt x="115" y="98"/>
                    <a:pt x="117" y="97"/>
                  </a:cubicBezTo>
                  <a:cubicBezTo>
                    <a:pt x="117" y="97"/>
                    <a:pt x="118" y="92"/>
                    <a:pt x="117" y="91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8" y="92"/>
                    <a:pt x="118" y="92"/>
                    <a:pt x="118" y="93"/>
                  </a:cubicBezTo>
                  <a:cubicBezTo>
                    <a:pt x="118" y="93"/>
                    <a:pt x="118" y="92"/>
                    <a:pt x="118" y="93"/>
                  </a:cubicBezTo>
                  <a:cubicBezTo>
                    <a:pt x="120" y="95"/>
                    <a:pt x="119" y="97"/>
                    <a:pt x="118" y="100"/>
                  </a:cubicBezTo>
                  <a:cubicBezTo>
                    <a:pt x="118" y="101"/>
                    <a:pt x="117" y="103"/>
                    <a:pt x="117" y="103"/>
                  </a:cubicBezTo>
                  <a:cubicBezTo>
                    <a:pt x="116" y="105"/>
                    <a:pt x="119" y="106"/>
                    <a:pt x="118" y="105"/>
                  </a:cubicBezTo>
                  <a:cubicBezTo>
                    <a:pt x="118" y="104"/>
                    <a:pt x="119" y="106"/>
                    <a:pt x="120" y="105"/>
                  </a:cubicBezTo>
                  <a:cubicBezTo>
                    <a:pt x="120" y="104"/>
                    <a:pt x="119" y="104"/>
                    <a:pt x="120" y="103"/>
                  </a:cubicBezTo>
                  <a:cubicBezTo>
                    <a:pt x="120" y="101"/>
                    <a:pt x="121" y="100"/>
                    <a:pt x="121" y="99"/>
                  </a:cubicBezTo>
                  <a:cubicBezTo>
                    <a:pt x="122" y="97"/>
                    <a:pt x="121" y="96"/>
                    <a:pt x="122" y="95"/>
                  </a:cubicBezTo>
                  <a:cubicBezTo>
                    <a:pt x="124" y="93"/>
                    <a:pt x="127" y="94"/>
                    <a:pt x="125" y="90"/>
                  </a:cubicBezTo>
                  <a:cubicBezTo>
                    <a:pt x="126" y="90"/>
                    <a:pt x="131" y="91"/>
                    <a:pt x="128" y="89"/>
                  </a:cubicBezTo>
                  <a:cubicBezTo>
                    <a:pt x="129" y="89"/>
                    <a:pt x="129" y="89"/>
                    <a:pt x="129" y="90"/>
                  </a:cubicBezTo>
                  <a:cubicBezTo>
                    <a:pt x="130" y="89"/>
                    <a:pt x="130" y="89"/>
                    <a:pt x="130" y="89"/>
                  </a:cubicBezTo>
                  <a:cubicBezTo>
                    <a:pt x="128" y="89"/>
                    <a:pt x="127" y="88"/>
                    <a:pt x="127" y="85"/>
                  </a:cubicBezTo>
                  <a:cubicBezTo>
                    <a:pt x="127" y="86"/>
                    <a:pt x="126" y="86"/>
                    <a:pt x="126" y="87"/>
                  </a:cubicBezTo>
                  <a:cubicBezTo>
                    <a:pt x="126" y="86"/>
                    <a:pt x="125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5" y="83"/>
                    <a:pt x="125" y="84"/>
                    <a:pt x="125" y="84"/>
                  </a:cubicBezTo>
                  <a:cubicBezTo>
                    <a:pt x="125" y="84"/>
                    <a:pt x="125" y="83"/>
                    <a:pt x="125" y="83"/>
                  </a:cubicBezTo>
                  <a:cubicBezTo>
                    <a:pt x="126" y="83"/>
                    <a:pt x="125" y="82"/>
                    <a:pt x="126" y="82"/>
                  </a:cubicBezTo>
                  <a:cubicBezTo>
                    <a:pt x="126" y="82"/>
                    <a:pt x="124" y="82"/>
                    <a:pt x="124" y="82"/>
                  </a:cubicBezTo>
                  <a:cubicBezTo>
                    <a:pt x="124" y="81"/>
                    <a:pt x="123" y="79"/>
                    <a:pt x="123" y="78"/>
                  </a:cubicBezTo>
                  <a:cubicBezTo>
                    <a:pt x="123" y="78"/>
                    <a:pt x="122" y="78"/>
                    <a:pt x="122" y="78"/>
                  </a:cubicBezTo>
                  <a:cubicBezTo>
                    <a:pt x="122" y="77"/>
                    <a:pt x="123" y="77"/>
                    <a:pt x="121" y="78"/>
                  </a:cubicBezTo>
                  <a:cubicBezTo>
                    <a:pt x="121" y="77"/>
                    <a:pt x="120" y="74"/>
                    <a:pt x="119" y="73"/>
                  </a:cubicBezTo>
                  <a:cubicBezTo>
                    <a:pt x="117" y="73"/>
                    <a:pt x="120" y="71"/>
                    <a:pt x="121" y="71"/>
                  </a:cubicBezTo>
                  <a:cubicBezTo>
                    <a:pt x="122" y="70"/>
                    <a:pt x="121" y="70"/>
                    <a:pt x="121" y="68"/>
                  </a:cubicBezTo>
                  <a:cubicBezTo>
                    <a:pt x="119" y="68"/>
                    <a:pt x="117" y="69"/>
                    <a:pt x="116" y="69"/>
                  </a:cubicBezTo>
                  <a:cubicBezTo>
                    <a:pt x="113" y="71"/>
                    <a:pt x="114" y="72"/>
                    <a:pt x="113" y="74"/>
                  </a:cubicBezTo>
                  <a:cubicBezTo>
                    <a:pt x="117" y="75"/>
                    <a:pt x="118" y="80"/>
                    <a:pt x="113" y="81"/>
                  </a:cubicBezTo>
                  <a:cubicBezTo>
                    <a:pt x="114" y="80"/>
                    <a:pt x="115" y="78"/>
                    <a:pt x="114" y="76"/>
                  </a:cubicBezTo>
                  <a:cubicBezTo>
                    <a:pt x="113" y="75"/>
                    <a:pt x="109" y="76"/>
                    <a:pt x="111" y="72"/>
                  </a:cubicBezTo>
                  <a:cubicBezTo>
                    <a:pt x="108" y="72"/>
                    <a:pt x="106" y="73"/>
                    <a:pt x="104" y="73"/>
                  </a:cubicBezTo>
                  <a:cubicBezTo>
                    <a:pt x="104" y="73"/>
                    <a:pt x="105" y="73"/>
                    <a:pt x="105" y="73"/>
                  </a:cubicBezTo>
                  <a:cubicBezTo>
                    <a:pt x="105" y="73"/>
                    <a:pt x="107" y="77"/>
                    <a:pt x="106" y="78"/>
                  </a:cubicBezTo>
                  <a:cubicBezTo>
                    <a:pt x="105" y="78"/>
                    <a:pt x="103" y="73"/>
                    <a:pt x="103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4" y="73"/>
                    <a:pt x="103" y="73"/>
                    <a:pt x="104" y="73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2" y="69"/>
                    <a:pt x="99" y="67"/>
                    <a:pt x="95" y="68"/>
                  </a:cubicBezTo>
                  <a:cubicBezTo>
                    <a:pt x="96" y="67"/>
                    <a:pt x="96" y="66"/>
                    <a:pt x="97" y="66"/>
                  </a:cubicBezTo>
                  <a:cubicBezTo>
                    <a:pt x="97" y="66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8" y="66"/>
                    <a:pt x="99" y="65"/>
                    <a:pt x="100" y="65"/>
                  </a:cubicBezTo>
                  <a:cubicBezTo>
                    <a:pt x="96" y="66"/>
                    <a:pt x="94" y="70"/>
                    <a:pt x="90" y="71"/>
                  </a:cubicBezTo>
                  <a:cubicBezTo>
                    <a:pt x="89" y="71"/>
                    <a:pt x="86" y="70"/>
                    <a:pt x="85" y="70"/>
                  </a:cubicBezTo>
                  <a:cubicBezTo>
                    <a:pt x="82" y="70"/>
                    <a:pt x="79" y="71"/>
                    <a:pt x="78" y="69"/>
                  </a:cubicBezTo>
                  <a:cubicBezTo>
                    <a:pt x="79" y="69"/>
                    <a:pt x="80" y="69"/>
                    <a:pt x="82" y="69"/>
                  </a:cubicBezTo>
                  <a:cubicBezTo>
                    <a:pt x="80" y="68"/>
                    <a:pt x="77" y="69"/>
                    <a:pt x="75" y="69"/>
                  </a:cubicBezTo>
                  <a:cubicBezTo>
                    <a:pt x="74" y="69"/>
                    <a:pt x="74" y="68"/>
                    <a:pt x="73" y="68"/>
                  </a:cubicBezTo>
                  <a:cubicBezTo>
                    <a:pt x="72" y="68"/>
                    <a:pt x="72" y="69"/>
                    <a:pt x="71" y="69"/>
                  </a:cubicBezTo>
                  <a:cubicBezTo>
                    <a:pt x="68" y="69"/>
                    <a:pt x="66" y="67"/>
                    <a:pt x="63" y="66"/>
                  </a:cubicBezTo>
                  <a:cubicBezTo>
                    <a:pt x="63" y="67"/>
                    <a:pt x="62" y="67"/>
                    <a:pt x="62" y="67"/>
                  </a:cubicBezTo>
                  <a:cubicBezTo>
                    <a:pt x="58" y="68"/>
                    <a:pt x="53" y="67"/>
                    <a:pt x="50" y="67"/>
                  </a:cubicBezTo>
                  <a:cubicBezTo>
                    <a:pt x="47" y="67"/>
                    <a:pt x="39" y="66"/>
                    <a:pt x="38" y="63"/>
                  </a:cubicBezTo>
                  <a:cubicBezTo>
                    <a:pt x="39" y="63"/>
                    <a:pt x="38" y="63"/>
                    <a:pt x="39" y="64"/>
                  </a:cubicBezTo>
                  <a:cubicBezTo>
                    <a:pt x="39" y="62"/>
                    <a:pt x="35" y="61"/>
                    <a:pt x="34" y="60"/>
                  </a:cubicBezTo>
                  <a:cubicBezTo>
                    <a:pt x="33" y="60"/>
                    <a:pt x="31" y="59"/>
                    <a:pt x="30" y="59"/>
                  </a:cubicBezTo>
                  <a:cubicBezTo>
                    <a:pt x="30" y="59"/>
                    <a:pt x="29" y="60"/>
                    <a:pt x="28" y="59"/>
                  </a:cubicBezTo>
                  <a:cubicBezTo>
                    <a:pt x="26" y="59"/>
                    <a:pt x="25" y="57"/>
                    <a:pt x="22" y="57"/>
                  </a:cubicBezTo>
                  <a:cubicBezTo>
                    <a:pt x="21" y="57"/>
                    <a:pt x="19" y="55"/>
                    <a:pt x="18" y="55"/>
                  </a:cubicBezTo>
                  <a:cubicBezTo>
                    <a:pt x="16" y="53"/>
                    <a:pt x="14" y="53"/>
                    <a:pt x="13" y="52"/>
                  </a:cubicBezTo>
                  <a:cubicBezTo>
                    <a:pt x="12" y="52"/>
                    <a:pt x="11" y="51"/>
                    <a:pt x="11" y="51"/>
                  </a:cubicBezTo>
                  <a:cubicBezTo>
                    <a:pt x="10" y="50"/>
                    <a:pt x="9" y="51"/>
                    <a:pt x="8" y="50"/>
                  </a:cubicBezTo>
                  <a:cubicBezTo>
                    <a:pt x="6" y="50"/>
                    <a:pt x="6" y="49"/>
                    <a:pt x="4" y="49"/>
                  </a:cubicBezTo>
                  <a:cubicBezTo>
                    <a:pt x="2" y="49"/>
                    <a:pt x="0" y="48"/>
                    <a:pt x="0" y="50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3" y="53"/>
                    <a:pt x="6" y="53"/>
                    <a:pt x="4" y="54"/>
                  </a:cubicBezTo>
                  <a:cubicBezTo>
                    <a:pt x="5" y="55"/>
                    <a:pt x="3" y="56"/>
                    <a:pt x="3" y="56"/>
                  </a:cubicBezTo>
                  <a:cubicBezTo>
                    <a:pt x="3" y="57"/>
                    <a:pt x="4" y="58"/>
                    <a:pt x="3" y="58"/>
                  </a:cubicBezTo>
                  <a:cubicBezTo>
                    <a:pt x="3" y="59"/>
                    <a:pt x="2" y="60"/>
                    <a:pt x="2" y="60"/>
                  </a:cubicBezTo>
                  <a:cubicBezTo>
                    <a:pt x="2" y="61"/>
                    <a:pt x="3" y="62"/>
                    <a:pt x="3" y="63"/>
                  </a:cubicBezTo>
                  <a:cubicBezTo>
                    <a:pt x="2" y="65"/>
                    <a:pt x="0" y="66"/>
                    <a:pt x="0" y="67"/>
                  </a:cubicBezTo>
                  <a:cubicBezTo>
                    <a:pt x="0" y="67"/>
                    <a:pt x="2" y="70"/>
                    <a:pt x="2" y="70"/>
                  </a:cubicBezTo>
                  <a:cubicBezTo>
                    <a:pt x="3" y="72"/>
                    <a:pt x="3" y="73"/>
                    <a:pt x="3" y="75"/>
                  </a:cubicBezTo>
                  <a:cubicBezTo>
                    <a:pt x="2" y="77"/>
                    <a:pt x="5" y="81"/>
                    <a:pt x="4" y="83"/>
                  </a:cubicBezTo>
                  <a:cubicBezTo>
                    <a:pt x="5" y="83"/>
                    <a:pt x="6" y="85"/>
                    <a:pt x="6" y="86"/>
                  </a:cubicBezTo>
                  <a:cubicBezTo>
                    <a:pt x="6" y="88"/>
                    <a:pt x="7" y="89"/>
                    <a:pt x="8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9" y="89"/>
                    <a:pt x="11" y="91"/>
                    <a:pt x="11" y="92"/>
                  </a:cubicBezTo>
                  <a:cubicBezTo>
                    <a:pt x="13" y="94"/>
                    <a:pt x="17" y="95"/>
                    <a:pt x="16" y="98"/>
                  </a:cubicBezTo>
                  <a:cubicBezTo>
                    <a:pt x="20" y="98"/>
                    <a:pt x="19" y="103"/>
                    <a:pt x="20" y="106"/>
                  </a:cubicBezTo>
                  <a:cubicBezTo>
                    <a:pt x="22" y="109"/>
                    <a:pt x="23" y="114"/>
                    <a:pt x="23" y="117"/>
                  </a:cubicBezTo>
                  <a:cubicBezTo>
                    <a:pt x="24" y="120"/>
                    <a:pt x="24" y="124"/>
                    <a:pt x="24" y="126"/>
                  </a:cubicBezTo>
                  <a:cubicBezTo>
                    <a:pt x="25" y="128"/>
                    <a:pt x="25" y="129"/>
                    <a:pt x="25" y="130"/>
                  </a:cubicBezTo>
                  <a:cubicBezTo>
                    <a:pt x="25" y="132"/>
                    <a:pt x="27" y="132"/>
                    <a:pt x="28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8" y="132"/>
                    <a:pt x="27" y="132"/>
                    <a:pt x="27" y="132"/>
                  </a:cubicBezTo>
                  <a:cubicBezTo>
                    <a:pt x="27" y="133"/>
                    <a:pt x="28" y="135"/>
                    <a:pt x="28" y="136"/>
                  </a:cubicBezTo>
                  <a:cubicBezTo>
                    <a:pt x="28" y="136"/>
                    <a:pt x="30" y="135"/>
                    <a:pt x="30" y="137"/>
                  </a:cubicBezTo>
                  <a:cubicBezTo>
                    <a:pt x="32" y="140"/>
                    <a:pt x="33" y="143"/>
                    <a:pt x="33" y="146"/>
                  </a:cubicBezTo>
                  <a:cubicBezTo>
                    <a:pt x="34" y="151"/>
                    <a:pt x="36" y="158"/>
                    <a:pt x="35" y="163"/>
                  </a:cubicBezTo>
                  <a:cubicBezTo>
                    <a:pt x="35" y="164"/>
                    <a:pt x="34" y="165"/>
                    <a:pt x="35" y="166"/>
                  </a:cubicBezTo>
                  <a:cubicBezTo>
                    <a:pt x="35" y="166"/>
                    <a:pt x="36" y="164"/>
                    <a:pt x="35" y="165"/>
                  </a:cubicBezTo>
                  <a:cubicBezTo>
                    <a:pt x="35" y="165"/>
                    <a:pt x="37" y="164"/>
                    <a:pt x="37" y="163"/>
                  </a:cubicBezTo>
                  <a:cubicBezTo>
                    <a:pt x="36" y="161"/>
                    <a:pt x="35" y="157"/>
                    <a:pt x="38" y="156"/>
                  </a:cubicBezTo>
                  <a:cubicBezTo>
                    <a:pt x="39" y="156"/>
                    <a:pt x="41" y="157"/>
                    <a:pt x="42" y="157"/>
                  </a:cubicBezTo>
                  <a:cubicBezTo>
                    <a:pt x="42" y="157"/>
                    <a:pt x="45" y="159"/>
                    <a:pt x="44" y="159"/>
                  </a:cubicBezTo>
                  <a:cubicBezTo>
                    <a:pt x="45" y="159"/>
                    <a:pt x="44" y="161"/>
                    <a:pt x="45" y="161"/>
                  </a:cubicBezTo>
                  <a:cubicBezTo>
                    <a:pt x="46" y="162"/>
                    <a:pt x="49" y="161"/>
                    <a:pt x="50" y="162"/>
                  </a:cubicBezTo>
                  <a:cubicBezTo>
                    <a:pt x="50" y="162"/>
                    <a:pt x="49" y="162"/>
                    <a:pt x="48" y="162"/>
                  </a:cubicBezTo>
                  <a:cubicBezTo>
                    <a:pt x="50" y="163"/>
                    <a:pt x="55" y="163"/>
                    <a:pt x="57" y="162"/>
                  </a:cubicBezTo>
                  <a:cubicBezTo>
                    <a:pt x="55" y="165"/>
                    <a:pt x="45" y="165"/>
                    <a:pt x="45" y="168"/>
                  </a:cubicBezTo>
                  <a:cubicBezTo>
                    <a:pt x="46" y="168"/>
                    <a:pt x="46" y="168"/>
                    <a:pt x="46" y="168"/>
                  </a:cubicBezTo>
                  <a:cubicBezTo>
                    <a:pt x="44" y="166"/>
                    <a:pt x="42" y="170"/>
                    <a:pt x="41" y="171"/>
                  </a:cubicBezTo>
                  <a:cubicBezTo>
                    <a:pt x="42" y="171"/>
                    <a:pt x="43" y="170"/>
                    <a:pt x="44" y="170"/>
                  </a:cubicBezTo>
                  <a:cubicBezTo>
                    <a:pt x="41" y="170"/>
                    <a:pt x="45" y="172"/>
                    <a:pt x="44" y="173"/>
                  </a:cubicBezTo>
                  <a:cubicBezTo>
                    <a:pt x="43" y="173"/>
                    <a:pt x="43" y="172"/>
                    <a:pt x="42" y="171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2"/>
                    <a:pt x="41" y="172"/>
                    <a:pt x="41" y="172"/>
                  </a:cubicBezTo>
                  <a:cubicBezTo>
                    <a:pt x="41" y="172"/>
                    <a:pt x="41" y="171"/>
                    <a:pt x="41" y="171"/>
                  </a:cubicBezTo>
                  <a:cubicBezTo>
                    <a:pt x="40" y="171"/>
                    <a:pt x="39" y="171"/>
                    <a:pt x="39" y="169"/>
                  </a:cubicBezTo>
                  <a:cubicBezTo>
                    <a:pt x="40" y="168"/>
                    <a:pt x="39" y="167"/>
                    <a:pt x="38" y="167"/>
                  </a:cubicBezTo>
                  <a:cubicBezTo>
                    <a:pt x="38" y="167"/>
                    <a:pt x="37" y="167"/>
                    <a:pt x="37" y="167"/>
                  </a:cubicBezTo>
                  <a:cubicBezTo>
                    <a:pt x="39" y="171"/>
                    <a:pt x="38" y="175"/>
                    <a:pt x="39" y="180"/>
                  </a:cubicBezTo>
                  <a:cubicBezTo>
                    <a:pt x="39" y="181"/>
                    <a:pt x="39" y="181"/>
                    <a:pt x="40" y="182"/>
                  </a:cubicBezTo>
                  <a:cubicBezTo>
                    <a:pt x="41" y="182"/>
                    <a:pt x="42" y="182"/>
                    <a:pt x="43" y="183"/>
                  </a:cubicBezTo>
                  <a:cubicBezTo>
                    <a:pt x="42" y="182"/>
                    <a:pt x="43" y="182"/>
                    <a:pt x="42" y="182"/>
                  </a:cubicBezTo>
                  <a:cubicBezTo>
                    <a:pt x="44" y="181"/>
                    <a:pt x="45" y="184"/>
                    <a:pt x="47" y="183"/>
                  </a:cubicBezTo>
                  <a:cubicBezTo>
                    <a:pt x="47" y="183"/>
                    <a:pt x="46" y="183"/>
                    <a:pt x="46" y="183"/>
                  </a:cubicBezTo>
                  <a:cubicBezTo>
                    <a:pt x="46" y="183"/>
                    <a:pt x="46" y="183"/>
                    <a:pt x="47" y="183"/>
                  </a:cubicBezTo>
                  <a:cubicBezTo>
                    <a:pt x="46" y="182"/>
                    <a:pt x="46" y="182"/>
                    <a:pt x="46" y="182"/>
                  </a:cubicBezTo>
                  <a:cubicBezTo>
                    <a:pt x="47" y="180"/>
                    <a:pt x="48" y="182"/>
                    <a:pt x="50" y="182"/>
                  </a:cubicBezTo>
                  <a:cubicBezTo>
                    <a:pt x="50" y="180"/>
                    <a:pt x="51" y="180"/>
                    <a:pt x="52" y="180"/>
                  </a:cubicBezTo>
                  <a:cubicBezTo>
                    <a:pt x="52" y="180"/>
                    <a:pt x="52" y="180"/>
                    <a:pt x="52" y="181"/>
                  </a:cubicBezTo>
                  <a:cubicBezTo>
                    <a:pt x="53" y="181"/>
                    <a:pt x="54" y="182"/>
                    <a:pt x="55" y="183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5" y="183"/>
                    <a:pt x="55" y="183"/>
                    <a:pt x="56" y="183"/>
                  </a:cubicBezTo>
                  <a:cubicBezTo>
                    <a:pt x="56" y="184"/>
                    <a:pt x="57" y="185"/>
                    <a:pt x="57" y="186"/>
                  </a:cubicBezTo>
                  <a:cubicBezTo>
                    <a:pt x="58" y="186"/>
                    <a:pt x="58" y="186"/>
                    <a:pt x="59" y="185"/>
                  </a:cubicBezTo>
                  <a:cubicBezTo>
                    <a:pt x="55" y="187"/>
                    <a:pt x="58" y="184"/>
                    <a:pt x="54" y="184"/>
                  </a:cubicBezTo>
                  <a:cubicBezTo>
                    <a:pt x="54" y="183"/>
                    <a:pt x="50" y="185"/>
                    <a:pt x="50" y="186"/>
                  </a:cubicBezTo>
                  <a:cubicBezTo>
                    <a:pt x="49" y="187"/>
                    <a:pt x="50" y="188"/>
                    <a:pt x="49" y="189"/>
                  </a:cubicBezTo>
                  <a:cubicBezTo>
                    <a:pt x="49" y="189"/>
                    <a:pt x="49" y="189"/>
                    <a:pt x="50" y="190"/>
                  </a:cubicBezTo>
                  <a:cubicBezTo>
                    <a:pt x="50" y="190"/>
                    <a:pt x="50" y="190"/>
                    <a:pt x="49" y="190"/>
                  </a:cubicBezTo>
                  <a:cubicBezTo>
                    <a:pt x="51" y="190"/>
                    <a:pt x="51" y="191"/>
                    <a:pt x="52" y="192"/>
                  </a:cubicBezTo>
                  <a:cubicBezTo>
                    <a:pt x="51" y="192"/>
                    <a:pt x="51" y="192"/>
                    <a:pt x="51" y="192"/>
                  </a:cubicBezTo>
                  <a:cubicBezTo>
                    <a:pt x="51" y="192"/>
                    <a:pt x="50" y="192"/>
                    <a:pt x="51" y="191"/>
                  </a:cubicBezTo>
                  <a:cubicBezTo>
                    <a:pt x="49" y="191"/>
                    <a:pt x="48" y="190"/>
                    <a:pt x="48" y="189"/>
                  </a:cubicBezTo>
                  <a:cubicBezTo>
                    <a:pt x="48" y="191"/>
                    <a:pt x="49" y="193"/>
                    <a:pt x="50" y="194"/>
                  </a:cubicBezTo>
                  <a:cubicBezTo>
                    <a:pt x="50" y="195"/>
                    <a:pt x="51" y="196"/>
                    <a:pt x="52" y="196"/>
                  </a:cubicBezTo>
                  <a:cubicBezTo>
                    <a:pt x="52" y="197"/>
                    <a:pt x="51" y="198"/>
                    <a:pt x="52" y="199"/>
                  </a:cubicBezTo>
                  <a:cubicBezTo>
                    <a:pt x="52" y="199"/>
                    <a:pt x="51" y="199"/>
                    <a:pt x="51" y="199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49" y="198"/>
                    <a:pt x="47" y="202"/>
                    <a:pt x="50" y="203"/>
                  </a:cubicBezTo>
                  <a:cubicBezTo>
                    <a:pt x="51" y="203"/>
                    <a:pt x="50" y="204"/>
                    <a:pt x="51" y="205"/>
                  </a:cubicBezTo>
                  <a:cubicBezTo>
                    <a:pt x="51" y="205"/>
                    <a:pt x="52" y="205"/>
                    <a:pt x="53" y="205"/>
                  </a:cubicBezTo>
                  <a:cubicBezTo>
                    <a:pt x="54" y="206"/>
                    <a:pt x="55" y="207"/>
                    <a:pt x="55" y="209"/>
                  </a:cubicBezTo>
                  <a:cubicBezTo>
                    <a:pt x="54" y="206"/>
                    <a:pt x="52" y="206"/>
                    <a:pt x="50" y="205"/>
                  </a:cubicBezTo>
                  <a:cubicBezTo>
                    <a:pt x="49" y="205"/>
                    <a:pt x="50" y="204"/>
                    <a:pt x="49" y="203"/>
                  </a:cubicBezTo>
                  <a:cubicBezTo>
                    <a:pt x="49" y="205"/>
                    <a:pt x="50" y="205"/>
                    <a:pt x="49" y="207"/>
                  </a:cubicBezTo>
                  <a:cubicBezTo>
                    <a:pt x="48" y="208"/>
                    <a:pt x="48" y="208"/>
                    <a:pt x="48" y="210"/>
                  </a:cubicBezTo>
                  <a:cubicBezTo>
                    <a:pt x="48" y="210"/>
                    <a:pt x="48" y="210"/>
                    <a:pt x="48" y="210"/>
                  </a:cubicBezTo>
                  <a:cubicBezTo>
                    <a:pt x="47" y="208"/>
                    <a:pt x="45" y="211"/>
                    <a:pt x="44" y="209"/>
                  </a:cubicBezTo>
                  <a:cubicBezTo>
                    <a:pt x="43" y="208"/>
                    <a:pt x="44" y="203"/>
                    <a:pt x="43" y="202"/>
                  </a:cubicBezTo>
                  <a:cubicBezTo>
                    <a:pt x="43" y="200"/>
                    <a:pt x="43" y="197"/>
                    <a:pt x="44" y="195"/>
                  </a:cubicBezTo>
                  <a:cubicBezTo>
                    <a:pt x="44" y="192"/>
                    <a:pt x="41" y="191"/>
                    <a:pt x="42" y="189"/>
                  </a:cubicBezTo>
                  <a:cubicBezTo>
                    <a:pt x="42" y="189"/>
                    <a:pt x="42" y="189"/>
                    <a:pt x="42" y="190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0" y="185"/>
                    <a:pt x="41" y="196"/>
                    <a:pt x="41" y="197"/>
                  </a:cubicBezTo>
                  <a:cubicBezTo>
                    <a:pt x="42" y="201"/>
                    <a:pt x="42" y="205"/>
                    <a:pt x="42" y="209"/>
                  </a:cubicBezTo>
                  <a:cubicBezTo>
                    <a:pt x="41" y="211"/>
                    <a:pt x="41" y="214"/>
                    <a:pt x="40" y="216"/>
                  </a:cubicBezTo>
                  <a:cubicBezTo>
                    <a:pt x="40" y="216"/>
                    <a:pt x="40" y="218"/>
                    <a:pt x="40" y="218"/>
                  </a:cubicBezTo>
                  <a:cubicBezTo>
                    <a:pt x="40" y="219"/>
                    <a:pt x="42" y="217"/>
                    <a:pt x="43" y="218"/>
                  </a:cubicBezTo>
                  <a:cubicBezTo>
                    <a:pt x="43" y="217"/>
                    <a:pt x="42" y="217"/>
                    <a:pt x="42" y="216"/>
                  </a:cubicBezTo>
                  <a:cubicBezTo>
                    <a:pt x="44" y="214"/>
                    <a:pt x="45" y="215"/>
                    <a:pt x="47" y="216"/>
                  </a:cubicBezTo>
                  <a:cubicBezTo>
                    <a:pt x="47" y="216"/>
                    <a:pt x="51" y="223"/>
                    <a:pt x="53" y="220"/>
                  </a:cubicBezTo>
                  <a:cubicBezTo>
                    <a:pt x="54" y="219"/>
                    <a:pt x="55" y="219"/>
                    <a:pt x="56" y="218"/>
                  </a:cubicBezTo>
                  <a:cubicBezTo>
                    <a:pt x="57" y="218"/>
                    <a:pt x="57" y="217"/>
                    <a:pt x="58" y="217"/>
                  </a:cubicBezTo>
                  <a:cubicBezTo>
                    <a:pt x="58" y="217"/>
                    <a:pt x="59" y="218"/>
                    <a:pt x="60" y="218"/>
                  </a:cubicBezTo>
                  <a:cubicBezTo>
                    <a:pt x="60" y="218"/>
                    <a:pt x="62" y="216"/>
                    <a:pt x="62" y="216"/>
                  </a:cubicBezTo>
                  <a:cubicBezTo>
                    <a:pt x="63" y="215"/>
                    <a:pt x="63" y="216"/>
                    <a:pt x="65" y="215"/>
                  </a:cubicBezTo>
                  <a:cubicBezTo>
                    <a:pt x="63" y="220"/>
                    <a:pt x="71" y="219"/>
                    <a:pt x="73" y="218"/>
                  </a:cubicBezTo>
                  <a:cubicBezTo>
                    <a:pt x="75" y="218"/>
                    <a:pt x="77" y="218"/>
                    <a:pt x="79" y="219"/>
                  </a:cubicBezTo>
                  <a:cubicBezTo>
                    <a:pt x="80" y="220"/>
                    <a:pt x="81" y="222"/>
                    <a:pt x="83" y="224"/>
                  </a:cubicBezTo>
                  <a:cubicBezTo>
                    <a:pt x="84" y="225"/>
                    <a:pt x="87" y="228"/>
                    <a:pt x="89" y="228"/>
                  </a:cubicBezTo>
                  <a:cubicBezTo>
                    <a:pt x="92" y="227"/>
                    <a:pt x="94" y="224"/>
                    <a:pt x="97" y="224"/>
                  </a:cubicBezTo>
                  <a:cubicBezTo>
                    <a:pt x="103" y="224"/>
                    <a:pt x="105" y="230"/>
                    <a:pt x="110" y="232"/>
                  </a:cubicBezTo>
                  <a:cubicBezTo>
                    <a:pt x="110" y="232"/>
                    <a:pt x="112" y="232"/>
                    <a:pt x="112" y="231"/>
                  </a:cubicBezTo>
                  <a:cubicBezTo>
                    <a:pt x="112" y="232"/>
                    <a:pt x="111" y="232"/>
                    <a:pt x="111" y="232"/>
                  </a:cubicBezTo>
                  <a:cubicBezTo>
                    <a:pt x="112" y="232"/>
                    <a:pt x="112" y="232"/>
                    <a:pt x="113" y="232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33"/>
                    <a:pt x="114" y="234"/>
                    <a:pt x="114" y="236"/>
                  </a:cubicBezTo>
                  <a:cubicBezTo>
                    <a:pt x="114" y="236"/>
                    <a:pt x="114" y="236"/>
                    <a:pt x="114" y="235"/>
                  </a:cubicBezTo>
                  <a:cubicBezTo>
                    <a:pt x="113" y="237"/>
                    <a:pt x="115" y="239"/>
                    <a:pt x="115" y="240"/>
                  </a:cubicBezTo>
                  <a:cubicBezTo>
                    <a:pt x="116" y="241"/>
                    <a:pt x="117" y="242"/>
                    <a:pt x="117" y="242"/>
                  </a:cubicBezTo>
                  <a:cubicBezTo>
                    <a:pt x="118" y="243"/>
                    <a:pt x="118" y="243"/>
                    <a:pt x="119" y="243"/>
                  </a:cubicBezTo>
                  <a:cubicBezTo>
                    <a:pt x="120" y="244"/>
                    <a:pt x="118" y="244"/>
                    <a:pt x="118" y="245"/>
                  </a:cubicBezTo>
                  <a:cubicBezTo>
                    <a:pt x="119" y="247"/>
                    <a:pt x="119" y="249"/>
                    <a:pt x="120" y="251"/>
                  </a:cubicBezTo>
                  <a:cubicBezTo>
                    <a:pt x="120" y="253"/>
                    <a:pt x="119" y="254"/>
                    <a:pt x="120" y="256"/>
                  </a:cubicBezTo>
                  <a:cubicBezTo>
                    <a:pt x="121" y="259"/>
                    <a:pt x="121" y="260"/>
                    <a:pt x="121" y="263"/>
                  </a:cubicBezTo>
                  <a:cubicBezTo>
                    <a:pt x="120" y="267"/>
                    <a:pt x="122" y="266"/>
                    <a:pt x="124" y="269"/>
                  </a:cubicBezTo>
                  <a:cubicBezTo>
                    <a:pt x="127" y="271"/>
                    <a:pt x="130" y="270"/>
                    <a:pt x="133" y="271"/>
                  </a:cubicBezTo>
                  <a:cubicBezTo>
                    <a:pt x="135" y="272"/>
                    <a:pt x="139" y="274"/>
                    <a:pt x="141" y="273"/>
                  </a:cubicBezTo>
                  <a:cubicBezTo>
                    <a:pt x="142" y="273"/>
                    <a:pt x="143" y="273"/>
                    <a:pt x="143" y="273"/>
                  </a:cubicBezTo>
                  <a:cubicBezTo>
                    <a:pt x="143" y="273"/>
                    <a:pt x="143" y="273"/>
                    <a:pt x="143" y="273"/>
                  </a:cubicBezTo>
                  <a:cubicBezTo>
                    <a:pt x="146" y="273"/>
                    <a:pt x="148" y="275"/>
                    <a:pt x="151" y="275"/>
                  </a:cubicBezTo>
                  <a:cubicBezTo>
                    <a:pt x="154" y="275"/>
                    <a:pt x="156" y="273"/>
                    <a:pt x="159" y="272"/>
                  </a:cubicBezTo>
                  <a:cubicBezTo>
                    <a:pt x="161" y="271"/>
                    <a:pt x="163" y="271"/>
                    <a:pt x="165" y="270"/>
                  </a:cubicBezTo>
                  <a:cubicBezTo>
                    <a:pt x="167" y="270"/>
                    <a:pt x="168" y="270"/>
                    <a:pt x="169" y="269"/>
                  </a:cubicBezTo>
                  <a:cubicBezTo>
                    <a:pt x="170" y="269"/>
                    <a:pt x="170" y="268"/>
                    <a:pt x="170" y="268"/>
                  </a:cubicBezTo>
                  <a:cubicBezTo>
                    <a:pt x="171" y="268"/>
                    <a:pt x="171" y="268"/>
                    <a:pt x="172" y="268"/>
                  </a:cubicBezTo>
                  <a:cubicBezTo>
                    <a:pt x="173" y="267"/>
                    <a:pt x="173" y="266"/>
                    <a:pt x="174" y="265"/>
                  </a:cubicBezTo>
                  <a:cubicBezTo>
                    <a:pt x="175" y="264"/>
                    <a:pt x="177" y="264"/>
                    <a:pt x="178" y="263"/>
                  </a:cubicBezTo>
                  <a:cubicBezTo>
                    <a:pt x="180" y="262"/>
                    <a:pt x="183" y="264"/>
                    <a:pt x="185" y="264"/>
                  </a:cubicBezTo>
                  <a:cubicBezTo>
                    <a:pt x="190" y="263"/>
                    <a:pt x="195" y="260"/>
                    <a:pt x="200" y="263"/>
                  </a:cubicBezTo>
                  <a:cubicBezTo>
                    <a:pt x="203" y="265"/>
                    <a:pt x="204" y="263"/>
                    <a:pt x="207" y="263"/>
                  </a:cubicBezTo>
                  <a:cubicBezTo>
                    <a:pt x="209" y="263"/>
                    <a:pt x="212" y="265"/>
                    <a:pt x="214" y="266"/>
                  </a:cubicBezTo>
                  <a:cubicBezTo>
                    <a:pt x="217" y="267"/>
                    <a:pt x="215" y="272"/>
                    <a:pt x="219" y="271"/>
                  </a:cubicBezTo>
                  <a:cubicBezTo>
                    <a:pt x="222" y="270"/>
                    <a:pt x="222" y="267"/>
                    <a:pt x="226" y="267"/>
                  </a:cubicBezTo>
                  <a:cubicBezTo>
                    <a:pt x="227" y="267"/>
                    <a:pt x="228" y="267"/>
                    <a:pt x="229" y="267"/>
                  </a:cubicBezTo>
                  <a:cubicBezTo>
                    <a:pt x="229" y="267"/>
                    <a:pt x="232" y="267"/>
                    <a:pt x="232" y="267"/>
                  </a:cubicBezTo>
                  <a:cubicBezTo>
                    <a:pt x="235" y="269"/>
                    <a:pt x="235" y="266"/>
                    <a:pt x="238" y="266"/>
                  </a:cubicBezTo>
                  <a:cubicBezTo>
                    <a:pt x="241" y="265"/>
                    <a:pt x="244" y="264"/>
                    <a:pt x="247" y="263"/>
                  </a:cubicBezTo>
                  <a:cubicBezTo>
                    <a:pt x="249" y="261"/>
                    <a:pt x="251" y="259"/>
                    <a:pt x="254" y="260"/>
                  </a:cubicBezTo>
                  <a:cubicBezTo>
                    <a:pt x="256" y="261"/>
                    <a:pt x="258" y="265"/>
                    <a:pt x="260" y="264"/>
                  </a:cubicBezTo>
                  <a:cubicBezTo>
                    <a:pt x="262" y="264"/>
                    <a:pt x="265" y="264"/>
                    <a:pt x="267" y="263"/>
                  </a:cubicBezTo>
                  <a:cubicBezTo>
                    <a:pt x="269" y="263"/>
                    <a:pt x="273" y="263"/>
                    <a:pt x="275" y="262"/>
                  </a:cubicBezTo>
                  <a:cubicBezTo>
                    <a:pt x="278" y="261"/>
                    <a:pt x="279" y="258"/>
                    <a:pt x="282" y="257"/>
                  </a:cubicBezTo>
                  <a:cubicBezTo>
                    <a:pt x="284" y="257"/>
                    <a:pt x="287" y="256"/>
                    <a:pt x="289" y="255"/>
                  </a:cubicBezTo>
                  <a:cubicBezTo>
                    <a:pt x="292" y="253"/>
                    <a:pt x="294" y="254"/>
                    <a:pt x="297" y="253"/>
                  </a:cubicBezTo>
                  <a:cubicBezTo>
                    <a:pt x="300" y="252"/>
                    <a:pt x="303" y="252"/>
                    <a:pt x="306" y="251"/>
                  </a:cubicBezTo>
                  <a:cubicBezTo>
                    <a:pt x="310" y="251"/>
                    <a:pt x="310" y="251"/>
                    <a:pt x="312" y="248"/>
                  </a:cubicBezTo>
                  <a:cubicBezTo>
                    <a:pt x="314" y="245"/>
                    <a:pt x="315" y="247"/>
                    <a:pt x="319" y="247"/>
                  </a:cubicBezTo>
                  <a:cubicBezTo>
                    <a:pt x="321" y="248"/>
                    <a:pt x="324" y="246"/>
                    <a:pt x="327" y="246"/>
                  </a:cubicBezTo>
                  <a:cubicBezTo>
                    <a:pt x="329" y="246"/>
                    <a:pt x="332" y="245"/>
                    <a:pt x="334" y="245"/>
                  </a:cubicBezTo>
                  <a:cubicBezTo>
                    <a:pt x="338" y="245"/>
                    <a:pt x="340" y="246"/>
                    <a:pt x="344" y="245"/>
                  </a:cubicBezTo>
                  <a:cubicBezTo>
                    <a:pt x="346" y="244"/>
                    <a:pt x="349" y="242"/>
                    <a:pt x="351" y="240"/>
                  </a:cubicBezTo>
                  <a:cubicBezTo>
                    <a:pt x="352" y="238"/>
                    <a:pt x="359" y="240"/>
                    <a:pt x="362" y="240"/>
                  </a:cubicBezTo>
                  <a:cubicBezTo>
                    <a:pt x="377" y="240"/>
                    <a:pt x="393" y="240"/>
                    <a:pt x="409" y="240"/>
                  </a:cubicBezTo>
                  <a:cubicBezTo>
                    <a:pt x="432" y="240"/>
                    <a:pt x="455" y="240"/>
                    <a:pt x="478" y="240"/>
                  </a:cubicBezTo>
                  <a:cubicBezTo>
                    <a:pt x="478" y="240"/>
                    <a:pt x="478" y="240"/>
                    <a:pt x="477" y="23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40" name="Freeform 9827" descr="© INSCALE GmbH, 05.05.2010&#10;http://www.presentationload.com/">
            <a:extLst>
              <a:ext uri="{FF2B5EF4-FFF2-40B4-BE49-F238E27FC236}">
                <a16:creationId xmlns:a16="http://schemas.microsoft.com/office/drawing/2014/main" id="{D89B32B0-CAF3-E349-A861-E616484D14F0}"/>
              </a:ext>
            </a:extLst>
          </p:cNvPr>
          <p:cNvSpPr>
            <a:spLocks/>
          </p:cNvSpPr>
          <p:nvPr/>
        </p:nvSpPr>
        <p:spPr bwMode="auto">
          <a:xfrm>
            <a:off x="2079290" y="1035064"/>
            <a:ext cx="1477205" cy="728768"/>
          </a:xfrm>
          <a:custGeom>
            <a:avLst/>
            <a:gdLst>
              <a:gd name="T0" fmla="*/ 1135 w 734"/>
              <a:gd name="T1" fmla="*/ 9 h 373"/>
              <a:gd name="T2" fmla="*/ 618 w 734"/>
              <a:gd name="T3" fmla="*/ 0 h 373"/>
              <a:gd name="T4" fmla="*/ 3 w 734"/>
              <a:gd name="T5" fmla="*/ 0 h 373"/>
              <a:gd name="T6" fmla="*/ 0 w 734"/>
              <a:gd name="T7" fmla="*/ 99 h 373"/>
              <a:gd name="T8" fmla="*/ 5 w 734"/>
              <a:gd name="T9" fmla="*/ 132 h 373"/>
              <a:gd name="T10" fmla="*/ 26 w 734"/>
              <a:gd name="T11" fmla="*/ 155 h 373"/>
              <a:gd name="T12" fmla="*/ 31 w 734"/>
              <a:gd name="T13" fmla="*/ 167 h 373"/>
              <a:gd name="T14" fmla="*/ 34 w 734"/>
              <a:gd name="T15" fmla="*/ 184 h 373"/>
              <a:gd name="T16" fmla="*/ 33 w 734"/>
              <a:gd name="T17" fmla="*/ 197 h 373"/>
              <a:gd name="T18" fmla="*/ 48 w 734"/>
              <a:gd name="T19" fmla="*/ 208 h 373"/>
              <a:gd name="T20" fmla="*/ 71 w 734"/>
              <a:gd name="T21" fmla="*/ 223 h 373"/>
              <a:gd name="T22" fmla="*/ 84 w 734"/>
              <a:gd name="T23" fmla="*/ 232 h 373"/>
              <a:gd name="T24" fmla="*/ 94 w 734"/>
              <a:gd name="T25" fmla="*/ 251 h 373"/>
              <a:gd name="T26" fmla="*/ 107 w 734"/>
              <a:gd name="T27" fmla="*/ 267 h 373"/>
              <a:gd name="T28" fmla="*/ 121 w 734"/>
              <a:gd name="T29" fmla="*/ 280 h 373"/>
              <a:gd name="T30" fmla="*/ 135 w 734"/>
              <a:gd name="T31" fmla="*/ 287 h 373"/>
              <a:gd name="T32" fmla="*/ 153 w 734"/>
              <a:gd name="T33" fmla="*/ 290 h 373"/>
              <a:gd name="T34" fmla="*/ 158 w 734"/>
              <a:gd name="T35" fmla="*/ 308 h 373"/>
              <a:gd name="T36" fmla="*/ 155 w 734"/>
              <a:gd name="T37" fmla="*/ 332 h 373"/>
              <a:gd name="T38" fmla="*/ 146 w 734"/>
              <a:gd name="T39" fmla="*/ 352 h 373"/>
              <a:gd name="T40" fmla="*/ 149 w 734"/>
              <a:gd name="T41" fmla="*/ 372 h 373"/>
              <a:gd name="T42" fmla="*/ 155 w 734"/>
              <a:gd name="T43" fmla="*/ 390 h 373"/>
              <a:gd name="T44" fmla="*/ 141 w 734"/>
              <a:gd name="T45" fmla="*/ 400 h 373"/>
              <a:gd name="T46" fmla="*/ 143 w 734"/>
              <a:gd name="T47" fmla="*/ 415 h 373"/>
              <a:gd name="T48" fmla="*/ 150 w 734"/>
              <a:gd name="T49" fmla="*/ 426 h 373"/>
              <a:gd name="T50" fmla="*/ 170 w 734"/>
              <a:gd name="T51" fmla="*/ 434 h 373"/>
              <a:gd name="T52" fmla="*/ 181 w 734"/>
              <a:gd name="T53" fmla="*/ 426 h 373"/>
              <a:gd name="T54" fmla="*/ 192 w 734"/>
              <a:gd name="T55" fmla="*/ 412 h 373"/>
              <a:gd name="T56" fmla="*/ 201 w 734"/>
              <a:gd name="T57" fmla="*/ 412 h 373"/>
              <a:gd name="T58" fmla="*/ 211 w 734"/>
              <a:gd name="T59" fmla="*/ 431 h 373"/>
              <a:gd name="T60" fmla="*/ 218 w 734"/>
              <a:gd name="T61" fmla="*/ 446 h 373"/>
              <a:gd name="T62" fmla="*/ 232 w 734"/>
              <a:gd name="T63" fmla="*/ 471 h 373"/>
              <a:gd name="T64" fmla="*/ 240 w 734"/>
              <a:gd name="T65" fmla="*/ 485 h 373"/>
              <a:gd name="T66" fmla="*/ 248 w 734"/>
              <a:gd name="T67" fmla="*/ 494 h 373"/>
              <a:gd name="T68" fmla="*/ 249 w 734"/>
              <a:gd name="T69" fmla="*/ 516 h 373"/>
              <a:gd name="T70" fmla="*/ 273 w 734"/>
              <a:gd name="T71" fmla="*/ 522 h 373"/>
              <a:gd name="T72" fmla="*/ 282 w 734"/>
              <a:gd name="T73" fmla="*/ 536 h 373"/>
              <a:gd name="T74" fmla="*/ 285 w 734"/>
              <a:gd name="T75" fmla="*/ 552 h 373"/>
              <a:gd name="T76" fmla="*/ 288 w 734"/>
              <a:gd name="T77" fmla="*/ 561 h 373"/>
              <a:gd name="T78" fmla="*/ 305 w 734"/>
              <a:gd name="T79" fmla="*/ 564 h 373"/>
              <a:gd name="T80" fmla="*/ 335 w 734"/>
              <a:gd name="T81" fmla="*/ 561 h 373"/>
              <a:gd name="T82" fmla="*/ 353 w 734"/>
              <a:gd name="T83" fmla="*/ 552 h 373"/>
              <a:gd name="T84" fmla="*/ 370 w 734"/>
              <a:gd name="T85" fmla="*/ 553 h 373"/>
              <a:gd name="T86" fmla="*/ 387 w 734"/>
              <a:gd name="T87" fmla="*/ 552 h 373"/>
              <a:gd name="T88" fmla="*/ 412 w 734"/>
              <a:gd name="T89" fmla="*/ 550 h 373"/>
              <a:gd name="T90" fmla="*/ 431 w 734"/>
              <a:gd name="T91" fmla="*/ 549 h 373"/>
              <a:gd name="T92" fmla="*/ 441 w 734"/>
              <a:gd name="T93" fmla="*/ 527 h 373"/>
              <a:gd name="T94" fmla="*/ 452 w 734"/>
              <a:gd name="T95" fmla="*/ 536 h 373"/>
              <a:gd name="T96" fmla="*/ 457 w 734"/>
              <a:gd name="T97" fmla="*/ 549 h 373"/>
              <a:gd name="T98" fmla="*/ 474 w 734"/>
              <a:gd name="T99" fmla="*/ 561 h 373"/>
              <a:gd name="T100" fmla="*/ 520 w 734"/>
              <a:gd name="T101" fmla="*/ 496 h 373"/>
              <a:gd name="T102" fmla="*/ 1137 w 734"/>
              <a:gd name="T103" fmla="*/ 496 h 37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34"/>
              <a:gd name="T157" fmla="*/ 0 h 373"/>
              <a:gd name="T158" fmla="*/ 734 w 734"/>
              <a:gd name="T159" fmla="*/ 373 h 37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34" h="373">
                <a:moveTo>
                  <a:pt x="733" y="249"/>
                </a:moveTo>
                <a:cubicBezTo>
                  <a:pt x="733" y="200"/>
                  <a:pt x="733" y="151"/>
                  <a:pt x="733" y="102"/>
                </a:cubicBezTo>
                <a:cubicBezTo>
                  <a:pt x="733" y="79"/>
                  <a:pt x="733" y="55"/>
                  <a:pt x="733" y="32"/>
                </a:cubicBezTo>
                <a:cubicBezTo>
                  <a:pt x="733" y="23"/>
                  <a:pt x="733" y="15"/>
                  <a:pt x="733" y="6"/>
                </a:cubicBezTo>
                <a:cubicBezTo>
                  <a:pt x="733" y="3"/>
                  <a:pt x="734" y="0"/>
                  <a:pt x="730" y="0"/>
                </a:cubicBezTo>
                <a:cubicBezTo>
                  <a:pt x="715" y="0"/>
                  <a:pt x="699" y="0"/>
                  <a:pt x="683" y="0"/>
                </a:cubicBezTo>
                <a:cubicBezTo>
                  <a:pt x="636" y="0"/>
                  <a:pt x="589" y="0"/>
                  <a:pt x="542" y="0"/>
                </a:cubicBezTo>
                <a:cubicBezTo>
                  <a:pt x="494" y="0"/>
                  <a:pt x="447" y="0"/>
                  <a:pt x="399" y="0"/>
                </a:cubicBezTo>
                <a:cubicBezTo>
                  <a:pt x="346" y="0"/>
                  <a:pt x="293" y="0"/>
                  <a:pt x="240" y="0"/>
                </a:cubicBezTo>
                <a:cubicBezTo>
                  <a:pt x="193" y="0"/>
                  <a:pt x="145" y="0"/>
                  <a:pt x="97" y="0"/>
                </a:cubicBezTo>
                <a:cubicBezTo>
                  <a:pt x="73" y="0"/>
                  <a:pt x="48" y="0"/>
                  <a:pt x="24" y="0"/>
                </a:cubicBezTo>
                <a:cubicBezTo>
                  <a:pt x="17" y="0"/>
                  <a:pt x="9" y="0"/>
                  <a:pt x="2" y="0"/>
                </a:cubicBezTo>
                <a:cubicBezTo>
                  <a:pt x="0" y="0"/>
                  <a:pt x="0" y="0"/>
                  <a:pt x="0" y="2"/>
                </a:cubicBezTo>
                <a:cubicBezTo>
                  <a:pt x="0" y="5"/>
                  <a:pt x="0" y="8"/>
                  <a:pt x="0" y="11"/>
                </a:cubicBezTo>
                <a:cubicBezTo>
                  <a:pt x="0" y="23"/>
                  <a:pt x="0" y="34"/>
                  <a:pt x="0" y="46"/>
                </a:cubicBezTo>
                <a:cubicBezTo>
                  <a:pt x="0" y="52"/>
                  <a:pt x="0" y="58"/>
                  <a:pt x="0" y="64"/>
                </a:cubicBezTo>
                <a:cubicBezTo>
                  <a:pt x="1" y="68"/>
                  <a:pt x="1" y="72"/>
                  <a:pt x="1" y="76"/>
                </a:cubicBezTo>
                <a:cubicBezTo>
                  <a:pt x="1" y="78"/>
                  <a:pt x="0" y="81"/>
                  <a:pt x="1" y="82"/>
                </a:cubicBezTo>
                <a:cubicBezTo>
                  <a:pt x="1" y="83"/>
                  <a:pt x="2" y="82"/>
                  <a:pt x="2" y="83"/>
                </a:cubicBezTo>
                <a:cubicBezTo>
                  <a:pt x="3" y="83"/>
                  <a:pt x="3" y="84"/>
                  <a:pt x="3" y="85"/>
                </a:cubicBezTo>
                <a:cubicBezTo>
                  <a:pt x="4" y="86"/>
                  <a:pt x="5" y="87"/>
                  <a:pt x="6" y="88"/>
                </a:cubicBezTo>
                <a:cubicBezTo>
                  <a:pt x="8" y="91"/>
                  <a:pt x="10" y="92"/>
                  <a:pt x="12" y="93"/>
                </a:cubicBezTo>
                <a:cubicBezTo>
                  <a:pt x="14" y="95"/>
                  <a:pt x="12" y="98"/>
                  <a:pt x="14" y="100"/>
                </a:cubicBezTo>
                <a:cubicBezTo>
                  <a:pt x="14" y="100"/>
                  <a:pt x="15" y="99"/>
                  <a:pt x="17" y="100"/>
                </a:cubicBezTo>
                <a:cubicBezTo>
                  <a:pt x="17" y="101"/>
                  <a:pt x="16" y="101"/>
                  <a:pt x="17" y="102"/>
                </a:cubicBezTo>
                <a:cubicBezTo>
                  <a:pt x="17" y="102"/>
                  <a:pt x="18" y="102"/>
                  <a:pt x="18" y="103"/>
                </a:cubicBezTo>
                <a:cubicBezTo>
                  <a:pt x="20" y="104"/>
                  <a:pt x="20" y="103"/>
                  <a:pt x="20" y="105"/>
                </a:cubicBezTo>
                <a:cubicBezTo>
                  <a:pt x="20" y="106"/>
                  <a:pt x="19" y="107"/>
                  <a:pt x="20" y="108"/>
                </a:cubicBezTo>
                <a:cubicBezTo>
                  <a:pt x="20" y="109"/>
                  <a:pt x="23" y="110"/>
                  <a:pt x="22" y="112"/>
                </a:cubicBezTo>
                <a:cubicBezTo>
                  <a:pt x="22" y="113"/>
                  <a:pt x="18" y="115"/>
                  <a:pt x="18" y="116"/>
                </a:cubicBezTo>
                <a:cubicBezTo>
                  <a:pt x="19" y="117"/>
                  <a:pt x="21" y="117"/>
                  <a:pt x="21" y="117"/>
                </a:cubicBezTo>
                <a:cubicBezTo>
                  <a:pt x="22" y="117"/>
                  <a:pt x="21" y="119"/>
                  <a:pt x="22" y="119"/>
                </a:cubicBezTo>
                <a:cubicBezTo>
                  <a:pt x="23" y="121"/>
                  <a:pt x="22" y="120"/>
                  <a:pt x="23" y="121"/>
                </a:cubicBezTo>
                <a:cubicBezTo>
                  <a:pt x="23" y="121"/>
                  <a:pt x="26" y="122"/>
                  <a:pt x="26" y="122"/>
                </a:cubicBezTo>
                <a:cubicBezTo>
                  <a:pt x="26" y="124"/>
                  <a:pt x="21" y="124"/>
                  <a:pt x="19" y="124"/>
                </a:cubicBezTo>
                <a:cubicBezTo>
                  <a:pt x="17" y="126"/>
                  <a:pt x="20" y="126"/>
                  <a:pt x="21" y="127"/>
                </a:cubicBezTo>
                <a:cubicBezTo>
                  <a:pt x="22" y="127"/>
                  <a:pt x="23" y="128"/>
                  <a:pt x="24" y="128"/>
                </a:cubicBezTo>
                <a:cubicBezTo>
                  <a:pt x="25" y="128"/>
                  <a:pt x="24" y="129"/>
                  <a:pt x="25" y="129"/>
                </a:cubicBezTo>
                <a:cubicBezTo>
                  <a:pt x="25" y="129"/>
                  <a:pt x="26" y="129"/>
                  <a:pt x="27" y="129"/>
                </a:cubicBezTo>
                <a:cubicBezTo>
                  <a:pt x="29" y="130"/>
                  <a:pt x="30" y="132"/>
                  <a:pt x="31" y="134"/>
                </a:cubicBezTo>
                <a:cubicBezTo>
                  <a:pt x="33" y="136"/>
                  <a:pt x="34" y="137"/>
                  <a:pt x="37" y="138"/>
                </a:cubicBezTo>
                <a:cubicBezTo>
                  <a:pt x="39" y="138"/>
                  <a:pt x="41" y="138"/>
                  <a:pt x="43" y="139"/>
                </a:cubicBezTo>
                <a:cubicBezTo>
                  <a:pt x="45" y="139"/>
                  <a:pt x="45" y="140"/>
                  <a:pt x="46" y="142"/>
                </a:cubicBezTo>
                <a:cubicBezTo>
                  <a:pt x="47" y="143"/>
                  <a:pt x="46" y="144"/>
                  <a:pt x="46" y="144"/>
                </a:cubicBezTo>
                <a:cubicBezTo>
                  <a:pt x="47" y="145"/>
                  <a:pt x="48" y="145"/>
                  <a:pt x="49" y="146"/>
                </a:cubicBezTo>
                <a:cubicBezTo>
                  <a:pt x="49" y="146"/>
                  <a:pt x="49" y="147"/>
                  <a:pt x="49" y="147"/>
                </a:cubicBezTo>
                <a:cubicBezTo>
                  <a:pt x="49" y="147"/>
                  <a:pt x="50" y="147"/>
                  <a:pt x="51" y="148"/>
                </a:cubicBezTo>
                <a:cubicBezTo>
                  <a:pt x="52" y="149"/>
                  <a:pt x="53" y="150"/>
                  <a:pt x="54" y="150"/>
                </a:cubicBezTo>
                <a:cubicBezTo>
                  <a:pt x="54" y="151"/>
                  <a:pt x="56" y="151"/>
                  <a:pt x="56" y="152"/>
                </a:cubicBezTo>
                <a:cubicBezTo>
                  <a:pt x="56" y="152"/>
                  <a:pt x="56" y="154"/>
                  <a:pt x="57" y="155"/>
                </a:cubicBezTo>
                <a:cubicBezTo>
                  <a:pt x="59" y="157"/>
                  <a:pt x="59" y="157"/>
                  <a:pt x="60" y="159"/>
                </a:cubicBezTo>
                <a:cubicBezTo>
                  <a:pt x="61" y="160"/>
                  <a:pt x="61" y="161"/>
                  <a:pt x="61" y="162"/>
                </a:cubicBezTo>
                <a:cubicBezTo>
                  <a:pt x="62" y="163"/>
                  <a:pt x="63" y="162"/>
                  <a:pt x="64" y="162"/>
                </a:cubicBezTo>
                <a:cubicBezTo>
                  <a:pt x="65" y="163"/>
                  <a:pt x="67" y="165"/>
                  <a:pt x="68" y="166"/>
                </a:cubicBezTo>
                <a:cubicBezTo>
                  <a:pt x="70" y="167"/>
                  <a:pt x="68" y="169"/>
                  <a:pt x="68" y="171"/>
                </a:cubicBezTo>
                <a:cubicBezTo>
                  <a:pt x="68" y="171"/>
                  <a:pt x="69" y="172"/>
                  <a:pt x="69" y="172"/>
                </a:cubicBezTo>
                <a:cubicBezTo>
                  <a:pt x="69" y="172"/>
                  <a:pt x="69" y="173"/>
                  <a:pt x="69" y="174"/>
                </a:cubicBezTo>
                <a:cubicBezTo>
                  <a:pt x="70" y="175"/>
                  <a:pt x="71" y="174"/>
                  <a:pt x="71" y="176"/>
                </a:cubicBezTo>
                <a:cubicBezTo>
                  <a:pt x="72" y="174"/>
                  <a:pt x="74" y="176"/>
                  <a:pt x="75" y="177"/>
                </a:cubicBezTo>
                <a:cubicBezTo>
                  <a:pt x="78" y="179"/>
                  <a:pt x="78" y="178"/>
                  <a:pt x="78" y="181"/>
                </a:cubicBezTo>
                <a:cubicBezTo>
                  <a:pt x="78" y="183"/>
                  <a:pt x="77" y="182"/>
                  <a:pt x="79" y="183"/>
                </a:cubicBezTo>
                <a:cubicBezTo>
                  <a:pt x="80" y="184"/>
                  <a:pt x="79" y="184"/>
                  <a:pt x="80" y="183"/>
                </a:cubicBezTo>
                <a:cubicBezTo>
                  <a:pt x="82" y="182"/>
                  <a:pt x="83" y="181"/>
                  <a:pt x="84" y="181"/>
                </a:cubicBezTo>
                <a:cubicBezTo>
                  <a:pt x="87" y="181"/>
                  <a:pt x="87" y="184"/>
                  <a:pt x="87" y="185"/>
                </a:cubicBezTo>
                <a:cubicBezTo>
                  <a:pt x="87" y="186"/>
                  <a:pt x="87" y="189"/>
                  <a:pt x="89" y="189"/>
                </a:cubicBezTo>
                <a:cubicBezTo>
                  <a:pt x="90" y="189"/>
                  <a:pt x="91" y="188"/>
                  <a:pt x="92" y="188"/>
                </a:cubicBezTo>
                <a:cubicBezTo>
                  <a:pt x="93" y="188"/>
                  <a:pt x="93" y="188"/>
                  <a:pt x="94" y="189"/>
                </a:cubicBezTo>
                <a:cubicBezTo>
                  <a:pt x="98" y="189"/>
                  <a:pt x="96" y="188"/>
                  <a:pt x="99" y="187"/>
                </a:cubicBezTo>
                <a:cubicBezTo>
                  <a:pt x="100" y="187"/>
                  <a:pt x="104" y="186"/>
                  <a:pt x="105" y="187"/>
                </a:cubicBezTo>
                <a:cubicBezTo>
                  <a:pt x="107" y="189"/>
                  <a:pt x="105" y="190"/>
                  <a:pt x="105" y="192"/>
                </a:cubicBezTo>
                <a:cubicBezTo>
                  <a:pt x="105" y="193"/>
                  <a:pt x="104" y="196"/>
                  <a:pt x="104" y="198"/>
                </a:cubicBezTo>
                <a:cubicBezTo>
                  <a:pt x="105" y="200"/>
                  <a:pt x="103" y="199"/>
                  <a:pt x="102" y="199"/>
                </a:cubicBezTo>
                <a:cubicBezTo>
                  <a:pt x="101" y="200"/>
                  <a:pt x="101" y="200"/>
                  <a:pt x="101" y="202"/>
                </a:cubicBezTo>
                <a:cubicBezTo>
                  <a:pt x="102" y="204"/>
                  <a:pt x="103" y="204"/>
                  <a:pt x="102" y="206"/>
                </a:cubicBezTo>
                <a:cubicBezTo>
                  <a:pt x="101" y="207"/>
                  <a:pt x="100" y="208"/>
                  <a:pt x="100" y="209"/>
                </a:cubicBezTo>
                <a:cubicBezTo>
                  <a:pt x="99" y="211"/>
                  <a:pt x="100" y="212"/>
                  <a:pt x="100" y="214"/>
                </a:cubicBezTo>
                <a:cubicBezTo>
                  <a:pt x="99" y="215"/>
                  <a:pt x="100" y="216"/>
                  <a:pt x="99" y="217"/>
                </a:cubicBezTo>
                <a:cubicBezTo>
                  <a:pt x="98" y="218"/>
                  <a:pt x="97" y="218"/>
                  <a:pt x="97" y="219"/>
                </a:cubicBezTo>
                <a:cubicBezTo>
                  <a:pt x="97" y="220"/>
                  <a:pt x="99" y="222"/>
                  <a:pt x="98" y="224"/>
                </a:cubicBezTo>
                <a:cubicBezTo>
                  <a:pt x="98" y="228"/>
                  <a:pt x="96" y="225"/>
                  <a:pt x="94" y="227"/>
                </a:cubicBezTo>
                <a:cubicBezTo>
                  <a:pt x="91" y="229"/>
                  <a:pt x="96" y="230"/>
                  <a:pt x="97" y="231"/>
                </a:cubicBezTo>
                <a:cubicBezTo>
                  <a:pt x="99" y="234"/>
                  <a:pt x="96" y="234"/>
                  <a:pt x="95" y="236"/>
                </a:cubicBezTo>
                <a:cubicBezTo>
                  <a:pt x="95" y="239"/>
                  <a:pt x="96" y="236"/>
                  <a:pt x="96" y="237"/>
                </a:cubicBezTo>
                <a:cubicBezTo>
                  <a:pt x="96" y="238"/>
                  <a:pt x="96" y="240"/>
                  <a:pt x="96" y="240"/>
                </a:cubicBezTo>
                <a:cubicBezTo>
                  <a:pt x="97" y="241"/>
                  <a:pt x="99" y="240"/>
                  <a:pt x="100" y="242"/>
                </a:cubicBezTo>
                <a:cubicBezTo>
                  <a:pt x="101" y="244"/>
                  <a:pt x="100" y="243"/>
                  <a:pt x="100" y="244"/>
                </a:cubicBezTo>
                <a:cubicBezTo>
                  <a:pt x="100" y="245"/>
                  <a:pt x="100" y="246"/>
                  <a:pt x="101" y="247"/>
                </a:cubicBezTo>
                <a:cubicBezTo>
                  <a:pt x="101" y="248"/>
                  <a:pt x="103" y="251"/>
                  <a:pt x="100" y="252"/>
                </a:cubicBezTo>
                <a:cubicBezTo>
                  <a:pt x="100" y="252"/>
                  <a:pt x="99" y="251"/>
                  <a:pt x="99" y="251"/>
                </a:cubicBezTo>
                <a:cubicBezTo>
                  <a:pt x="98" y="251"/>
                  <a:pt x="97" y="252"/>
                  <a:pt x="97" y="252"/>
                </a:cubicBezTo>
                <a:cubicBezTo>
                  <a:pt x="96" y="252"/>
                  <a:pt x="95" y="251"/>
                  <a:pt x="94" y="252"/>
                </a:cubicBezTo>
                <a:cubicBezTo>
                  <a:pt x="94" y="253"/>
                  <a:pt x="91" y="258"/>
                  <a:pt x="91" y="258"/>
                </a:cubicBezTo>
                <a:cubicBezTo>
                  <a:pt x="91" y="257"/>
                  <a:pt x="93" y="261"/>
                  <a:pt x="92" y="260"/>
                </a:cubicBezTo>
                <a:cubicBezTo>
                  <a:pt x="93" y="261"/>
                  <a:pt x="94" y="261"/>
                  <a:pt x="95" y="262"/>
                </a:cubicBezTo>
                <a:cubicBezTo>
                  <a:pt x="95" y="263"/>
                  <a:pt x="95" y="266"/>
                  <a:pt x="94" y="267"/>
                </a:cubicBezTo>
                <a:cubicBezTo>
                  <a:pt x="94" y="268"/>
                  <a:pt x="92" y="268"/>
                  <a:pt x="92" y="268"/>
                </a:cubicBezTo>
                <a:cubicBezTo>
                  <a:pt x="91" y="270"/>
                  <a:pt x="92" y="269"/>
                  <a:pt x="92" y="270"/>
                </a:cubicBezTo>
                <a:cubicBezTo>
                  <a:pt x="92" y="271"/>
                  <a:pt x="90" y="276"/>
                  <a:pt x="92" y="275"/>
                </a:cubicBezTo>
                <a:cubicBezTo>
                  <a:pt x="94" y="274"/>
                  <a:pt x="94" y="275"/>
                  <a:pt x="94" y="275"/>
                </a:cubicBezTo>
                <a:cubicBezTo>
                  <a:pt x="95" y="275"/>
                  <a:pt x="97" y="275"/>
                  <a:pt x="97" y="275"/>
                </a:cubicBezTo>
                <a:cubicBezTo>
                  <a:pt x="98" y="275"/>
                  <a:pt x="99" y="278"/>
                  <a:pt x="100" y="279"/>
                </a:cubicBezTo>
                <a:cubicBezTo>
                  <a:pt x="101" y="280"/>
                  <a:pt x="102" y="280"/>
                  <a:pt x="103" y="280"/>
                </a:cubicBezTo>
                <a:cubicBezTo>
                  <a:pt x="103" y="281"/>
                  <a:pt x="104" y="283"/>
                  <a:pt x="105" y="283"/>
                </a:cubicBezTo>
                <a:cubicBezTo>
                  <a:pt x="106" y="283"/>
                  <a:pt x="109" y="281"/>
                  <a:pt x="110" y="280"/>
                </a:cubicBezTo>
                <a:cubicBezTo>
                  <a:pt x="110" y="279"/>
                  <a:pt x="110" y="276"/>
                  <a:pt x="110" y="276"/>
                </a:cubicBezTo>
                <a:cubicBezTo>
                  <a:pt x="111" y="275"/>
                  <a:pt x="113" y="277"/>
                  <a:pt x="114" y="277"/>
                </a:cubicBezTo>
                <a:cubicBezTo>
                  <a:pt x="113" y="277"/>
                  <a:pt x="116" y="275"/>
                  <a:pt x="116" y="276"/>
                </a:cubicBezTo>
                <a:cubicBezTo>
                  <a:pt x="116" y="275"/>
                  <a:pt x="117" y="275"/>
                  <a:pt x="117" y="275"/>
                </a:cubicBezTo>
                <a:cubicBezTo>
                  <a:pt x="118" y="275"/>
                  <a:pt x="117" y="274"/>
                  <a:pt x="118" y="274"/>
                </a:cubicBezTo>
                <a:cubicBezTo>
                  <a:pt x="118" y="273"/>
                  <a:pt x="119" y="273"/>
                  <a:pt x="120" y="273"/>
                </a:cubicBezTo>
                <a:cubicBezTo>
                  <a:pt x="121" y="272"/>
                  <a:pt x="121" y="271"/>
                  <a:pt x="121" y="270"/>
                </a:cubicBezTo>
                <a:cubicBezTo>
                  <a:pt x="122" y="269"/>
                  <a:pt x="125" y="268"/>
                  <a:pt x="124" y="266"/>
                </a:cubicBezTo>
                <a:cubicBezTo>
                  <a:pt x="123" y="265"/>
                  <a:pt x="126" y="264"/>
                  <a:pt x="127" y="263"/>
                </a:cubicBezTo>
                <a:cubicBezTo>
                  <a:pt x="127" y="263"/>
                  <a:pt x="128" y="265"/>
                  <a:pt x="128" y="265"/>
                </a:cubicBezTo>
                <a:cubicBezTo>
                  <a:pt x="128" y="265"/>
                  <a:pt x="129" y="264"/>
                  <a:pt x="130" y="264"/>
                </a:cubicBezTo>
                <a:cubicBezTo>
                  <a:pt x="130" y="265"/>
                  <a:pt x="129" y="266"/>
                  <a:pt x="130" y="266"/>
                </a:cubicBezTo>
                <a:cubicBezTo>
                  <a:pt x="130" y="266"/>
                  <a:pt x="131" y="267"/>
                  <a:pt x="131" y="268"/>
                </a:cubicBezTo>
                <a:cubicBezTo>
                  <a:pt x="132" y="268"/>
                  <a:pt x="131" y="270"/>
                  <a:pt x="131" y="270"/>
                </a:cubicBezTo>
                <a:cubicBezTo>
                  <a:pt x="133" y="271"/>
                  <a:pt x="136" y="270"/>
                  <a:pt x="137" y="272"/>
                </a:cubicBezTo>
                <a:cubicBezTo>
                  <a:pt x="138" y="273"/>
                  <a:pt x="136" y="276"/>
                  <a:pt x="136" y="278"/>
                </a:cubicBezTo>
                <a:cubicBezTo>
                  <a:pt x="142" y="277"/>
                  <a:pt x="139" y="281"/>
                  <a:pt x="139" y="285"/>
                </a:cubicBezTo>
                <a:cubicBezTo>
                  <a:pt x="139" y="285"/>
                  <a:pt x="140" y="285"/>
                  <a:pt x="140" y="286"/>
                </a:cubicBezTo>
                <a:cubicBezTo>
                  <a:pt x="140" y="286"/>
                  <a:pt x="139" y="286"/>
                  <a:pt x="139" y="287"/>
                </a:cubicBezTo>
                <a:cubicBezTo>
                  <a:pt x="140" y="287"/>
                  <a:pt x="141" y="287"/>
                  <a:pt x="141" y="288"/>
                </a:cubicBezTo>
                <a:cubicBezTo>
                  <a:pt x="142" y="290"/>
                  <a:pt x="141" y="292"/>
                  <a:pt x="142" y="294"/>
                </a:cubicBezTo>
                <a:cubicBezTo>
                  <a:pt x="142" y="295"/>
                  <a:pt x="143" y="296"/>
                  <a:pt x="144" y="297"/>
                </a:cubicBezTo>
                <a:cubicBezTo>
                  <a:pt x="146" y="298"/>
                  <a:pt x="144" y="298"/>
                  <a:pt x="144" y="299"/>
                </a:cubicBezTo>
                <a:cubicBezTo>
                  <a:pt x="146" y="301"/>
                  <a:pt x="148" y="302"/>
                  <a:pt x="150" y="304"/>
                </a:cubicBezTo>
                <a:cubicBezTo>
                  <a:pt x="151" y="306"/>
                  <a:pt x="151" y="308"/>
                  <a:pt x="152" y="309"/>
                </a:cubicBezTo>
                <a:cubicBezTo>
                  <a:pt x="152" y="309"/>
                  <a:pt x="152" y="310"/>
                  <a:pt x="153" y="311"/>
                </a:cubicBezTo>
                <a:cubicBezTo>
                  <a:pt x="154" y="311"/>
                  <a:pt x="155" y="310"/>
                  <a:pt x="156" y="311"/>
                </a:cubicBezTo>
                <a:cubicBezTo>
                  <a:pt x="155" y="311"/>
                  <a:pt x="155" y="313"/>
                  <a:pt x="155" y="313"/>
                </a:cubicBezTo>
                <a:cubicBezTo>
                  <a:pt x="155" y="313"/>
                  <a:pt x="157" y="315"/>
                  <a:pt x="157" y="315"/>
                </a:cubicBezTo>
                <a:cubicBezTo>
                  <a:pt x="158" y="315"/>
                  <a:pt x="158" y="315"/>
                  <a:pt x="159" y="315"/>
                </a:cubicBezTo>
                <a:cubicBezTo>
                  <a:pt x="159" y="315"/>
                  <a:pt x="159" y="316"/>
                  <a:pt x="159" y="316"/>
                </a:cubicBezTo>
                <a:cubicBezTo>
                  <a:pt x="159" y="317"/>
                  <a:pt x="160" y="319"/>
                  <a:pt x="160" y="319"/>
                </a:cubicBezTo>
                <a:cubicBezTo>
                  <a:pt x="160" y="320"/>
                  <a:pt x="159" y="321"/>
                  <a:pt x="159" y="322"/>
                </a:cubicBezTo>
                <a:cubicBezTo>
                  <a:pt x="160" y="325"/>
                  <a:pt x="157" y="323"/>
                  <a:pt x="157" y="324"/>
                </a:cubicBezTo>
                <a:cubicBezTo>
                  <a:pt x="156" y="325"/>
                  <a:pt x="158" y="328"/>
                  <a:pt x="158" y="328"/>
                </a:cubicBezTo>
                <a:cubicBezTo>
                  <a:pt x="158" y="329"/>
                  <a:pt x="160" y="333"/>
                  <a:pt x="161" y="333"/>
                </a:cubicBezTo>
                <a:cubicBezTo>
                  <a:pt x="162" y="333"/>
                  <a:pt x="163" y="333"/>
                  <a:pt x="164" y="333"/>
                </a:cubicBezTo>
                <a:cubicBezTo>
                  <a:pt x="165" y="334"/>
                  <a:pt x="165" y="336"/>
                  <a:pt x="165" y="336"/>
                </a:cubicBezTo>
                <a:cubicBezTo>
                  <a:pt x="167" y="338"/>
                  <a:pt x="168" y="335"/>
                  <a:pt x="170" y="334"/>
                </a:cubicBezTo>
                <a:cubicBezTo>
                  <a:pt x="173" y="334"/>
                  <a:pt x="174" y="335"/>
                  <a:pt x="176" y="337"/>
                </a:cubicBezTo>
                <a:cubicBezTo>
                  <a:pt x="176" y="337"/>
                  <a:pt x="179" y="337"/>
                  <a:pt x="178" y="338"/>
                </a:cubicBezTo>
                <a:cubicBezTo>
                  <a:pt x="178" y="340"/>
                  <a:pt x="180" y="341"/>
                  <a:pt x="180" y="341"/>
                </a:cubicBezTo>
                <a:cubicBezTo>
                  <a:pt x="181" y="342"/>
                  <a:pt x="180" y="343"/>
                  <a:pt x="181" y="344"/>
                </a:cubicBezTo>
                <a:cubicBezTo>
                  <a:pt x="181" y="345"/>
                  <a:pt x="182" y="346"/>
                  <a:pt x="182" y="346"/>
                </a:cubicBezTo>
                <a:cubicBezTo>
                  <a:pt x="183" y="348"/>
                  <a:pt x="184" y="349"/>
                  <a:pt x="183" y="350"/>
                </a:cubicBezTo>
                <a:cubicBezTo>
                  <a:pt x="181" y="351"/>
                  <a:pt x="182" y="351"/>
                  <a:pt x="183" y="353"/>
                </a:cubicBezTo>
                <a:cubicBezTo>
                  <a:pt x="183" y="353"/>
                  <a:pt x="184" y="354"/>
                  <a:pt x="184" y="355"/>
                </a:cubicBezTo>
                <a:cubicBezTo>
                  <a:pt x="184" y="355"/>
                  <a:pt x="183" y="355"/>
                  <a:pt x="184" y="356"/>
                </a:cubicBezTo>
                <a:cubicBezTo>
                  <a:pt x="184" y="356"/>
                  <a:pt x="185" y="357"/>
                  <a:pt x="185" y="357"/>
                </a:cubicBezTo>
                <a:cubicBezTo>
                  <a:pt x="185" y="357"/>
                  <a:pt x="186" y="357"/>
                  <a:pt x="186" y="358"/>
                </a:cubicBezTo>
                <a:cubicBezTo>
                  <a:pt x="186" y="358"/>
                  <a:pt x="185" y="359"/>
                  <a:pt x="186" y="359"/>
                </a:cubicBezTo>
                <a:cubicBezTo>
                  <a:pt x="186" y="360"/>
                  <a:pt x="185" y="361"/>
                  <a:pt x="186" y="362"/>
                </a:cubicBezTo>
                <a:cubicBezTo>
                  <a:pt x="187" y="364"/>
                  <a:pt x="188" y="365"/>
                  <a:pt x="189" y="366"/>
                </a:cubicBezTo>
                <a:cubicBezTo>
                  <a:pt x="191" y="367"/>
                  <a:pt x="193" y="367"/>
                  <a:pt x="194" y="368"/>
                </a:cubicBezTo>
                <a:cubicBezTo>
                  <a:pt x="195" y="369"/>
                  <a:pt x="196" y="373"/>
                  <a:pt x="198" y="370"/>
                </a:cubicBezTo>
                <a:cubicBezTo>
                  <a:pt x="199" y="367"/>
                  <a:pt x="196" y="366"/>
                  <a:pt x="197" y="364"/>
                </a:cubicBezTo>
                <a:cubicBezTo>
                  <a:pt x="198" y="363"/>
                  <a:pt x="200" y="361"/>
                  <a:pt x="201" y="361"/>
                </a:cubicBezTo>
                <a:cubicBezTo>
                  <a:pt x="204" y="359"/>
                  <a:pt x="208" y="361"/>
                  <a:pt x="212" y="361"/>
                </a:cubicBezTo>
                <a:cubicBezTo>
                  <a:pt x="212" y="361"/>
                  <a:pt x="214" y="361"/>
                  <a:pt x="214" y="361"/>
                </a:cubicBezTo>
                <a:cubicBezTo>
                  <a:pt x="215" y="361"/>
                  <a:pt x="216" y="362"/>
                  <a:pt x="216" y="362"/>
                </a:cubicBezTo>
                <a:cubicBezTo>
                  <a:pt x="217" y="362"/>
                  <a:pt x="218" y="361"/>
                  <a:pt x="219" y="361"/>
                </a:cubicBezTo>
                <a:cubicBezTo>
                  <a:pt x="220" y="362"/>
                  <a:pt x="220" y="362"/>
                  <a:pt x="221" y="363"/>
                </a:cubicBezTo>
                <a:cubicBezTo>
                  <a:pt x="227" y="365"/>
                  <a:pt x="224" y="359"/>
                  <a:pt x="227" y="357"/>
                </a:cubicBezTo>
                <a:cubicBezTo>
                  <a:pt x="227" y="357"/>
                  <a:pt x="228" y="357"/>
                  <a:pt x="228" y="356"/>
                </a:cubicBezTo>
                <a:cubicBezTo>
                  <a:pt x="229" y="356"/>
                  <a:pt x="228" y="355"/>
                  <a:pt x="229" y="355"/>
                </a:cubicBezTo>
                <a:cubicBezTo>
                  <a:pt x="230" y="355"/>
                  <a:pt x="231" y="354"/>
                  <a:pt x="232" y="354"/>
                </a:cubicBezTo>
                <a:cubicBezTo>
                  <a:pt x="234" y="354"/>
                  <a:pt x="234" y="356"/>
                  <a:pt x="236" y="357"/>
                </a:cubicBezTo>
                <a:cubicBezTo>
                  <a:pt x="236" y="357"/>
                  <a:pt x="238" y="357"/>
                  <a:pt x="239" y="357"/>
                </a:cubicBezTo>
                <a:cubicBezTo>
                  <a:pt x="240" y="357"/>
                  <a:pt x="240" y="358"/>
                  <a:pt x="241" y="358"/>
                </a:cubicBezTo>
                <a:cubicBezTo>
                  <a:pt x="243" y="358"/>
                  <a:pt x="244" y="356"/>
                  <a:pt x="246" y="357"/>
                </a:cubicBezTo>
                <a:cubicBezTo>
                  <a:pt x="246" y="357"/>
                  <a:pt x="245" y="357"/>
                  <a:pt x="245" y="356"/>
                </a:cubicBezTo>
                <a:cubicBezTo>
                  <a:pt x="246" y="356"/>
                  <a:pt x="248" y="356"/>
                  <a:pt x="250" y="356"/>
                </a:cubicBezTo>
                <a:cubicBezTo>
                  <a:pt x="252" y="355"/>
                  <a:pt x="254" y="355"/>
                  <a:pt x="256" y="354"/>
                </a:cubicBezTo>
                <a:cubicBezTo>
                  <a:pt x="256" y="355"/>
                  <a:pt x="257" y="358"/>
                  <a:pt x="258" y="359"/>
                </a:cubicBezTo>
                <a:cubicBezTo>
                  <a:pt x="259" y="359"/>
                  <a:pt x="261" y="358"/>
                  <a:pt x="262" y="357"/>
                </a:cubicBezTo>
                <a:cubicBezTo>
                  <a:pt x="263" y="357"/>
                  <a:pt x="265" y="355"/>
                  <a:pt x="266" y="355"/>
                </a:cubicBezTo>
                <a:cubicBezTo>
                  <a:pt x="268" y="355"/>
                  <a:pt x="270" y="357"/>
                  <a:pt x="272" y="355"/>
                </a:cubicBezTo>
                <a:cubicBezTo>
                  <a:pt x="274" y="354"/>
                  <a:pt x="279" y="359"/>
                  <a:pt x="280" y="356"/>
                </a:cubicBezTo>
                <a:cubicBezTo>
                  <a:pt x="281" y="355"/>
                  <a:pt x="279" y="355"/>
                  <a:pt x="279" y="355"/>
                </a:cubicBezTo>
                <a:cubicBezTo>
                  <a:pt x="278" y="354"/>
                  <a:pt x="278" y="354"/>
                  <a:pt x="278" y="354"/>
                </a:cubicBezTo>
                <a:cubicBezTo>
                  <a:pt x="275" y="352"/>
                  <a:pt x="279" y="350"/>
                  <a:pt x="277" y="348"/>
                </a:cubicBezTo>
                <a:cubicBezTo>
                  <a:pt x="281" y="349"/>
                  <a:pt x="278" y="343"/>
                  <a:pt x="280" y="343"/>
                </a:cubicBezTo>
                <a:cubicBezTo>
                  <a:pt x="281" y="343"/>
                  <a:pt x="283" y="343"/>
                  <a:pt x="283" y="343"/>
                </a:cubicBezTo>
                <a:cubicBezTo>
                  <a:pt x="284" y="342"/>
                  <a:pt x="284" y="340"/>
                  <a:pt x="285" y="340"/>
                </a:cubicBezTo>
                <a:cubicBezTo>
                  <a:pt x="285" y="339"/>
                  <a:pt x="285" y="339"/>
                  <a:pt x="286" y="340"/>
                </a:cubicBezTo>
                <a:cubicBezTo>
                  <a:pt x="287" y="342"/>
                  <a:pt x="287" y="341"/>
                  <a:pt x="288" y="341"/>
                </a:cubicBezTo>
                <a:cubicBezTo>
                  <a:pt x="289" y="342"/>
                  <a:pt x="290" y="343"/>
                  <a:pt x="291" y="344"/>
                </a:cubicBezTo>
                <a:cubicBezTo>
                  <a:pt x="291" y="345"/>
                  <a:pt x="292" y="346"/>
                  <a:pt x="292" y="346"/>
                </a:cubicBezTo>
                <a:cubicBezTo>
                  <a:pt x="293" y="347"/>
                  <a:pt x="291" y="347"/>
                  <a:pt x="292" y="348"/>
                </a:cubicBezTo>
                <a:cubicBezTo>
                  <a:pt x="292" y="348"/>
                  <a:pt x="293" y="347"/>
                  <a:pt x="293" y="348"/>
                </a:cubicBezTo>
                <a:cubicBezTo>
                  <a:pt x="294" y="348"/>
                  <a:pt x="295" y="349"/>
                  <a:pt x="295" y="350"/>
                </a:cubicBezTo>
                <a:cubicBezTo>
                  <a:pt x="294" y="350"/>
                  <a:pt x="294" y="352"/>
                  <a:pt x="295" y="354"/>
                </a:cubicBezTo>
                <a:cubicBezTo>
                  <a:pt x="296" y="355"/>
                  <a:pt x="297" y="353"/>
                  <a:pt x="298" y="356"/>
                </a:cubicBezTo>
                <a:cubicBezTo>
                  <a:pt x="298" y="356"/>
                  <a:pt x="299" y="356"/>
                  <a:pt x="300" y="357"/>
                </a:cubicBezTo>
                <a:cubicBezTo>
                  <a:pt x="300" y="357"/>
                  <a:pt x="300" y="358"/>
                  <a:pt x="300" y="358"/>
                </a:cubicBezTo>
                <a:cubicBezTo>
                  <a:pt x="302" y="361"/>
                  <a:pt x="303" y="361"/>
                  <a:pt x="306" y="362"/>
                </a:cubicBezTo>
                <a:cubicBezTo>
                  <a:pt x="305" y="348"/>
                  <a:pt x="305" y="335"/>
                  <a:pt x="305" y="322"/>
                </a:cubicBezTo>
                <a:cubicBezTo>
                  <a:pt x="305" y="320"/>
                  <a:pt x="305" y="320"/>
                  <a:pt x="307" y="320"/>
                </a:cubicBezTo>
                <a:cubicBezTo>
                  <a:pt x="311" y="320"/>
                  <a:pt x="315" y="320"/>
                  <a:pt x="319" y="320"/>
                </a:cubicBezTo>
                <a:cubicBezTo>
                  <a:pt x="325" y="320"/>
                  <a:pt x="331" y="320"/>
                  <a:pt x="336" y="320"/>
                </a:cubicBezTo>
                <a:cubicBezTo>
                  <a:pt x="362" y="320"/>
                  <a:pt x="387" y="320"/>
                  <a:pt x="413" y="319"/>
                </a:cubicBezTo>
                <a:cubicBezTo>
                  <a:pt x="460" y="319"/>
                  <a:pt x="507" y="320"/>
                  <a:pt x="553" y="320"/>
                </a:cubicBezTo>
                <a:cubicBezTo>
                  <a:pt x="601" y="320"/>
                  <a:pt x="649" y="320"/>
                  <a:pt x="697" y="320"/>
                </a:cubicBezTo>
                <a:cubicBezTo>
                  <a:pt x="709" y="320"/>
                  <a:pt x="721" y="320"/>
                  <a:pt x="734" y="320"/>
                </a:cubicBezTo>
                <a:cubicBezTo>
                  <a:pt x="733" y="296"/>
                  <a:pt x="733" y="273"/>
                  <a:pt x="733" y="24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1" name="Freeform 9828" descr="© INSCALE GmbH, 05.05.2010&#10;http://www.presentationload.com/">
            <a:extLst>
              <a:ext uri="{FF2B5EF4-FFF2-40B4-BE49-F238E27FC236}">
                <a16:creationId xmlns:a16="http://schemas.microsoft.com/office/drawing/2014/main" id="{F60FDAD4-A99A-B946-856C-88AEFE5755E1}"/>
              </a:ext>
            </a:extLst>
          </p:cNvPr>
          <p:cNvSpPr>
            <a:spLocks/>
          </p:cNvSpPr>
          <p:nvPr/>
        </p:nvSpPr>
        <p:spPr bwMode="auto">
          <a:xfrm>
            <a:off x="1929878" y="1035065"/>
            <a:ext cx="767835" cy="1095675"/>
          </a:xfrm>
          <a:custGeom>
            <a:avLst/>
            <a:gdLst>
              <a:gd name="T0" fmla="*/ 28 w 381"/>
              <a:gd name="T1" fmla="*/ 623 h 561"/>
              <a:gd name="T2" fmla="*/ 23 w 381"/>
              <a:gd name="T3" fmla="*/ 668 h 561"/>
              <a:gd name="T4" fmla="*/ 101 w 381"/>
              <a:gd name="T5" fmla="*/ 867 h 561"/>
              <a:gd name="T6" fmla="*/ 589 w 381"/>
              <a:gd name="T7" fmla="*/ 646 h 561"/>
              <a:gd name="T8" fmla="*/ 582 w 381"/>
              <a:gd name="T9" fmla="*/ 553 h 561"/>
              <a:gd name="T10" fmla="*/ 568 w 381"/>
              <a:gd name="T11" fmla="*/ 539 h 561"/>
              <a:gd name="T12" fmla="*/ 554 w 381"/>
              <a:gd name="T13" fmla="*/ 531 h 561"/>
              <a:gd name="T14" fmla="*/ 549 w 381"/>
              <a:gd name="T15" fmla="*/ 551 h 561"/>
              <a:gd name="T16" fmla="*/ 521 w 381"/>
              <a:gd name="T17" fmla="*/ 553 h 561"/>
              <a:gd name="T18" fmla="*/ 496 w 381"/>
              <a:gd name="T19" fmla="*/ 553 h 561"/>
              <a:gd name="T20" fmla="*/ 468 w 381"/>
              <a:gd name="T21" fmla="*/ 551 h 561"/>
              <a:gd name="T22" fmla="*/ 445 w 381"/>
              <a:gd name="T23" fmla="*/ 559 h 561"/>
              <a:gd name="T24" fmla="*/ 420 w 381"/>
              <a:gd name="T25" fmla="*/ 565 h 561"/>
              <a:gd name="T26" fmla="*/ 410 w 381"/>
              <a:gd name="T27" fmla="*/ 568 h 561"/>
              <a:gd name="T28" fmla="*/ 400 w 381"/>
              <a:gd name="T29" fmla="*/ 550 h 561"/>
              <a:gd name="T30" fmla="*/ 380 w 381"/>
              <a:gd name="T31" fmla="*/ 517 h 561"/>
              <a:gd name="T32" fmla="*/ 365 w 381"/>
              <a:gd name="T33" fmla="*/ 514 h 561"/>
              <a:gd name="T34" fmla="*/ 361 w 381"/>
              <a:gd name="T35" fmla="*/ 488 h 561"/>
              <a:gd name="T36" fmla="*/ 349 w 381"/>
              <a:gd name="T37" fmla="*/ 477 h 561"/>
              <a:gd name="T38" fmla="*/ 335 w 381"/>
              <a:gd name="T39" fmla="*/ 448 h 561"/>
              <a:gd name="T40" fmla="*/ 327 w 381"/>
              <a:gd name="T41" fmla="*/ 421 h 561"/>
              <a:gd name="T42" fmla="*/ 315 w 381"/>
              <a:gd name="T43" fmla="*/ 409 h 561"/>
              <a:gd name="T44" fmla="*/ 301 w 381"/>
              <a:gd name="T45" fmla="*/ 421 h 561"/>
              <a:gd name="T46" fmla="*/ 287 w 381"/>
              <a:gd name="T47" fmla="*/ 428 h 561"/>
              <a:gd name="T48" fmla="*/ 268 w 381"/>
              <a:gd name="T49" fmla="*/ 429 h 561"/>
              <a:gd name="T50" fmla="*/ 257 w 381"/>
              <a:gd name="T51" fmla="*/ 420 h 561"/>
              <a:gd name="T52" fmla="*/ 256 w 381"/>
              <a:gd name="T53" fmla="*/ 401 h 561"/>
              <a:gd name="T54" fmla="*/ 271 w 381"/>
              <a:gd name="T55" fmla="*/ 383 h 561"/>
              <a:gd name="T56" fmla="*/ 265 w 381"/>
              <a:gd name="T57" fmla="*/ 359 h 561"/>
              <a:gd name="T58" fmla="*/ 267 w 381"/>
              <a:gd name="T59" fmla="*/ 338 h 561"/>
              <a:gd name="T60" fmla="*/ 276 w 381"/>
              <a:gd name="T61" fmla="*/ 308 h 561"/>
              <a:gd name="T62" fmla="*/ 259 w 381"/>
              <a:gd name="T63" fmla="*/ 291 h 561"/>
              <a:gd name="T64" fmla="*/ 236 w 381"/>
              <a:gd name="T65" fmla="*/ 282 h 561"/>
              <a:gd name="T66" fmla="*/ 222 w 381"/>
              <a:gd name="T67" fmla="*/ 266 h 561"/>
              <a:gd name="T68" fmla="*/ 217 w 381"/>
              <a:gd name="T69" fmla="*/ 254 h 561"/>
              <a:gd name="T70" fmla="*/ 202 w 381"/>
              <a:gd name="T71" fmla="*/ 235 h 561"/>
              <a:gd name="T72" fmla="*/ 186 w 381"/>
              <a:gd name="T73" fmla="*/ 223 h 561"/>
              <a:gd name="T74" fmla="*/ 172 w 381"/>
              <a:gd name="T75" fmla="*/ 214 h 561"/>
              <a:gd name="T76" fmla="*/ 152 w 381"/>
              <a:gd name="T77" fmla="*/ 198 h 561"/>
              <a:gd name="T78" fmla="*/ 150 w 381"/>
              <a:gd name="T79" fmla="*/ 187 h 561"/>
              <a:gd name="T80" fmla="*/ 146 w 381"/>
              <a:gd name="T81" fmla="*/ 163 h 561"/>
              <a:gd name="T82" fmla="*/ 129 w 381"/>
              <a:gd name="T83" fmla="*/ 143 h 561"/>
              <a:gd name="T84" fmla="*/ 115 w 381"/>
              <a:gd name="T85" fmla="*/ 0 h 561"/>
              <a:gd name="T86" fmla="*/ 22 w 381"/>
              <a:gd name="T87" fmla="*/ 112 h 561"/>
              <a:gd name="T88" fmla="*/ 20 w 381"/>
              <a:gd name="T89" fmla="*/ 325 h 561"/>
              <a:gd name="T90" fmla="*/ 31 w 381"/>
              <a:gd name="T91" fmla="*/ 349 h 561"/>
              <a:gd name="T92" fmla="*/ 45 w 381"/>
              <a:gd name="T93" fmla="*/ 389 h 561"/>
              <a:gd name="T94" fmla="*/ 70 w 381"/>
              <a:gd name="T95" fmla="*/ 410 h 561"/>
              <a:gd name="T96" fmla="*/ 64 w 381"/>
              <a:gd name="T97" fmla="*/ 445 h 561"/>
              <a:gd name="T98" fmla="*/ 43 w 381"/>
              <a:gd name="T99" fmla="*/ 489 h 561"/>
              <a:gd name="T100" fmla="*/ 40 w 381"/>
              <a:gd name="T101" fmla="*/ 502 h 561"/>
              <a:gd name="T102" fmla="*/ 6 w 381"/>
              <a:gd name="T103" fmla="*/ 558 h 561"/>
              <a:gd name="T104" fmla="*/ 12 w 381"/>
              <a:gd name="T105" fmla="*/ 586 h 561"/>
              <a:gd name="T106" fmla="*/ 36 w 381"/>
              <a:gd name="T107" fmla="*/ 599 h 5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1"/>
              <a:gd name="T163" fmla="*/ 0 h 561"/>
              <a:gd name="T164" fmla="*/ 381 w 381"/>
              <a:gd name="T165" fmla="*/ 561 h 56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1" h="561">
                <a:moveTo>
                  <a:pt x="23" y="387"/>
                </a:moveTo>
                <a:cubicBezTo>
                  <a:pt x="21" y="390"/>
                  <a:pt x="22" y="391"/>
                  <a:pt x="19" y="393"/>
                </a:cubicBezTo>
                <a:cubicBezTo>
                  <a:pt x="17" y="394"/>
                  <a:pt x="19" y="396"/>
                  <a:pt x="19" y="396"/>
                </a:cubicBezTo>
                <a:cubicBezTo>
                  <a:pt x="20" y="398"/>
                  <a:pt x="20" y="399"/>
                  <a:pt x="20" y="400"/>
                </a:cubicBezTo>
                <a:cubicBezTo>
                  <a:pt x="21" y="401"/>
                  <a:pt x="18" y="402"/>
                  <a:pt x="18" y="402"/>
                </a:cubicBezTo>
                <a:cubicBezTo>
                  <a:pt x="18" y="402"/>
                  <a:pt x="18" y="404"/>
                  <a:pt x="18" y="405"/>
                </a:cubicBezTo>
                <a:cubicBezTo>
                  <a:pt x="19" y="407"/>
                  <a:pt x="18" y="410"/>
                  <a:pt x="15" y="411"/>
                </a:cubicBezTo>
                <a:cubicBezTo>
                  <a:pt x="17" y="413"/>
                  <a:pt x="15" y="412"/>
                  <a:pt x="15" y="413"/>
                </a:cubicBezTo>
                <a:cubicBezTo>
                  <a:pt x="14" y="414"/>
                  <a:pt x="15" y="415"/>
                  <a:pt x="15" y="416"/>
                </a:cubicBezTo>
                <a:cubicBezTo>
                  <a:pt x="15" y="421"/>
                  <a:pt x="15" y="426"/>
                  <a:pt x="15" y="431"/>
                </a:cubicBezTo>
                <a:cubicBezTo>
                  <a:pt x="15" y="445"/>
                  <a:pt x="15" y="458"/>
                  <a:pt x="15" y="472"/>
                </a:cubicBezTo>
                <a:cubicBezTo>
                  <a:pt x="15" y="498"/>
                  <a:pt x="15" y="524"/>
                  <a:pt x="15" y="550"/>
                </a:cubicBezTo>
                <a:cubicBezTo>
                  <a:pt x="15" y="553"/>
                  <a:pt x="13" y="560"/>
                  <a:pt x="16" y="560"/>
                </a:cubicBezTo>
                <a:cubicBezTo>
                  <a:pt x="24" y="560"/>
                  <a:pt x="31" y="560"/>
                  <a:pt x="39" y="560"/>
                </a:cubicBezTo>
                <a:cubicBezTo>
                  <a:pt x="47" y="560"/>
                  <a:pt x="56" y="560"/>
                  <a:pt x="65" y="560"/>
                </a:cubicBezTo>
                <a:cubicBezTo>
                  <a:pt x="92" y="560"/>
                  <a:pt x="119" y="560"/>
                  <a:pt x="145" y="560"/>
                </a:cubicBezTo>
                <a:cubicBezTo>
                  <a:pt x="169" y="559"/>
                  <a:pt x="192" y="561"/>
                  <a:pt x="216" y="560"/>
                </a:cubicBezTo>
                <a:cubicBezTo>
                  <a:pt x="239" y="560"/>
                  <a:pt x="263" y="560"/>
                  <a:pt x="287" y="560"/>
                </a:cubicBezTo>
                <a:cubicBezTo>
                  <a:pt x="318" y="559"/>
                  <a:pt x="349" y="560"/>
                  <a:pt x="380" y="560"/>
                </a:cubicBezTo>
                <a:cubicBezTo>
                  <a:pt x="380" y="512"/>
                  <a:pt x="380" y="465"/>
                  <a:pt x="380" y="417"/>
                </a:cubicBezTo>
                <a:cubicBezTo>
                  <a:pt x="380" y="408"/>
                  <a:pt x="380" y="400"/>
                  <a:pt x="380" y="391"/>
                </a:cubicBezTo>
                <a:cubicBezTo>
                  <a:pt x="380" y="384"/>
                  <a:pt x="380" y="377"/>
                  <a:pt x="380" y="370"/>
                </a:cubicBezTo>
                <a:cubicBezTo>
                  <a:pt x="380" y="368"/>
                  <a:pt x="381" y="362"/>
                  <a:pt x="378" y="361"/>
                </a:cubicBezTo>
                <a:cubicBezTo>
                  <a:pt x="377" y="361"/>
                  <a:pt x="376" y="361"/>
                  <a:pt x="375" y="360"/>
                </a:cubicBezTo>
                <a:cubicBezTo>
                  <a:pt x="374" y="359"/>
                  <a:pt x="375" y="358"/>
                  <a:pt x="375" y="357"/>
                </a:cubicBezTo>
                <a:cubicBezTo>
                  <a:pt x="374" y="357"/>
                  <a:pt x="372" y="356"/>
                  <a:pt x="372" y="355"/>
                </a:cubicBezTo>
                <a:cubicBezTo>
                  <a:pt x="371" y="353"/>
                  <a:pt x="370" y="354"/>
                  <a:pt x="369" y="353"/>
                </a:cubicBezTo>
                <a:cubicBezTo>
                  <a:pt x="368" y="352"/>
                  <a:pt x="368" y="350"/>
                  <a:pt x="369" y="350"/>
                </a:cubicBezTo>
                <a:cubicBezTo>
                  <a:pt x="369" y="349"/>
                  <a:pt x="368" y="349"/>
                  <a:pt x="367" y="348"/>
                </a:cubicBezTo>
                <a:cubicBezTo>
                  <a:pt x="367" y="348"/>
                  <a:pt x="366" y="348"/>
                  <a:pt x="366" y="348"/>
                </a:cubicBezTo>
                <a:cubicBezTo>
                  <a:pt x="365" y="347"/>
                  <a:pt x="367" y="346"/>
                  <a:pt x="365" y="345"/>
                </a:cubicBezTo>
                <a:cubicBezTo>
                  <a:pt x="364" y="344"/>
                  <a:pt x="363" y="342"/>
                  <a:pt x="362" y="341"/>
                </a:cubicBezTo>
                <a:cubicBezTo>
                  <a:pt x="363" y="342"/>
                  <a:pt x="359" y="340"/>
                  <a:pt x="360" y="340"/>
                </a:cubicBezTo>
                <a:cubicBezTo>
                  <a:pt x="359" y="340"/>
                  <a:pt x="360" y="339"/>
                  <a:pt x="359" y="340"/>
                </a:cubicBezTo>
                <a:cubicBezTo>
                  <a:pt x="358" y="340"/>
                  <a:pt x="358" y="342"/>
                  <a:pt x="357" y="343"/>
                </a:cubicBezTo>
                <a:cubicBezTo>
                  <a:pt x="357" y="343"/>
                  <a:pt x="355" y="342"/>
                  <a:pt x="355" y="343"/>
                </a:cubicBezTo>
                <a:cubicBezTo>
                  <a:pt x="352" y="344"/>
                  <a:pt x="354" y="344"/>
                  <a:pt x="354" y="345"/>
                </a:cubicBezTo>
                <a:cubicBezTo>
                  <a:pt x="353" y="347"/>
                  <a:pt x="353" y="349"/>
                  <a:pt x="351" y="348"/>
                </a:cubicBezTo>
                <a:cubicBezTo>
                  <a:pt x="352" y="350"/>
                  <a:pt x="350" y="351"/>
                  <a:pt x="351" y="353"/>
                </a:cubicBezTo>
                <a:cubicBezTo>
                  <a:pt x="352" y="355"/>
                  <a:pt x="354" y="355"/>
                  <a:pt x="354" y="356"/>
                </a:cubicBezTo>
                <a:cubicBezTo>
                  <a:pt x="354" y="357"/>
                  <a:pt x="353" y="357"/>
                  <a:pt x="352" y="356"/>
                </a:cubicBezTo>
                <a:cubicBezTo>
                  <a:pt x="351" y="356"/>
                  <a:pt x="352" y="357"/>
                  <a:pt x="350" y="356"/>
                </a:cubicBezTo>
                <a:cubicBezTo>
                  <a:pt x="349" y="355"/>
                  <a:pt x="347" y="354"/>
                  <a:pt x="346" y="355"/>
                </a:cubicBezTo>
                <a:cubicBezTo>
                  <a:pt x="344" y="357"/>
                  <a:pt x="342" y="355"/>
                  <a:pt x="340" y="355"/>
                </a:cubicBezTo>
                <a:cubicBezTo>
                  <a:pt x="339" y="355"/>
                  <a:pt x="338" y="357"/>
                  <a:pt x="336" y="357"/>
                </a:cubicBezTo>
                <a:cubicBezTo>
                  <a:pt x="336" y="357"/>
                  <a:pt x="333" y="359"/>
                  <a:pt x="332" y="359"/>
                </a:cubicBezTo>
                <a:cubicBezTo>
                  <a:pt x="331" y="359"/>
                  <a:pt x="330" y="355"/>
                  <a:pt x="330" y="354"/>
                </a:cubicBezTo>
                <a:cubicBezTo>
                  <a:pt x="328" y="355"/>
                  <a:pt x="326" y="355"/>
                  <a:pt x="324" y="356"/>
                </a:cubicBezTo>
                <a:cubicBezTo>
                  <a:pt x="322" y="356"/>
                  <a:pt x="320" y="356"/>
                  <a:pt x="319" y="356"/>
                </a:cubicBezTo>
                <a:cubicBezTo>
                  <a:pt x="319" y="357"/>
                  <a:pt x="320" y="357"/>
                  <a:pt x="320" y="357"/>
                </a:cubicBezTo>
                <a:cubicBezTo>
                  <a:pt x="318" y="356"/>
                  <a:pt x="316" y="358"/>
                  <a:pt x="314" y="357"/>
                </a:cubicBezTo>
                <a:cubicBezTo>
                  <a:pt x="313" y="357"/>
                  <a:pt x="312" y="356"/>
                  <a:pt x="311" y="357"/>
                </a:cubicBezTo>
                <a:cubicBezTo>
                  <a:pt x="309" y="357"/>
                  <a:pt x="309" y="356"/>
                  <a:pt x="308" y="356"/>
                </a:cubicBezTo>
                <a:cubicBezTo>
                  <a:pt x="307" y="355"/>
                  <a:pt x="307" y="355"/>
                  <a:pt x="306" y="354"/>
                </a:cubicBezTo>
                <a:cubicBezTo>
                  <a:pt x="305" y="354"/>
                  <a:pt x="302" y="355"/>
                  <a:pt x="302" y="356"/>
                </a:cubicBezTo>
                <a:cubicBezTo>
                  <a:pt x="303" y="357"/>
                  <a:pt x="301" y="356"/>
                  <a:pt x="300" y="357"/>
                </a:cubicBezTo>
                <a:cubicBezTo>
                  <a:pt x="299" y="358"/>
                  <a:pt x="300" y="359"/>
                  <a:pt x="300" y="360"/>
                </a:cubicBezTo>
                <a:cubicBezTo>
                  <a:pt x="299" y="368"/>
                  <a:pt x="294" y="360"/>
                  <a:pt x="292" y="362"/>
                </a:cubicBezTo>
                <a:cubicBezTo>
                  <a:pt x="290" y="363"/>
                  <a:pt x="291" y="362"/>
                  <a:pt x="289" y="361"/>
                </a:cubicBezTo>
                <a:cubicBezTo>
                  <a:pt x="289" y="361"/>
                  <a:pt x="288" y="361"/>
                  <a:pt x="287" y="361"/>
                </a:cubicBezTo>
                <a:cubicBezTo>
                  <a:pt x="285" y="361"/>
                  <a:pt x="283" y="360"/>
                  <a:pt x="282" y="361"/>
                </a:cubicBezTo>
                <a:cubicBezTo>
                  <a:pt x="280" y="361"/>
                  <a:pt x="278" y="358"/>
                  <a:pt x="277" y="360"/>
                </a:cubicBezTo>
                <a:cubicBezTo>
                  <a:pt x="276" y="361"/>
                  <a:pt x="275" y="361"/>
                  <a:pt x="274" y="361"/>
                </a:cubicBezTo>
                <a:cubicBezTo>
                  <a:pt x="273" y="361"/>
                  <a:pt x="273" y="363"/>
                  <a:pt x="272" y="363"/>
                </a:cubicBezTo>
                <a:cubicBezTo>
                  <a:pt x="272" y="364"/>
                  <a:pt x="271" y="364"/>
                  <a:pt x="271" y="365"/>
                </a:cubicBezTo>
                <a:cubicBezTo>
                  <a:pt x="270" y="367"/>
                  <a:pt x="272" y="367"/>
                  <a:pt x="272" y="368"/>
                </a:cubicBezTo>
                <a:cubicBezTo>
                  <a:pt x="272" y="372"/>
                  <a:pt x="270" y="371"/>
                  <a:pt x="268" y="369"/>
                </a:cubicBezTo>
                <a:cubicBezTo>
                  <a:pt x="268" y="369"/>
                  <a:pt x="268" y="368"/>
                  <a:pt x="268" y="368"/>
                </a:cubicBezTo>
                <a:cubicBezTo>
                  <a:pt x="267" y="368"/>
                  <a:pt x="267" y="368"/>
                  <a:pt x="267" y="368"/>
                </a:cubicBezTo>
                <a:cubicBezTo>
                  <a:pt x="266" y="367"/>
                  <a:pt x="265" y="367"/>
                  <a:pt x="264" y="367"/>
                </a:cubicBezTo>
                <a:cubicBezTo>
                  <a:pt x="263" y="366"/>
                  <a:pt x="261" y="365"/>
                  <a:pt x="260" y="364"/>
                </a:cubicBezTo>
                <a:cubicBezTo>
                  <a:pt x="260" y="363"/>
                  <a:pt x="260" y="361"/>
                  <a:pt x="259" y="361"/>
                </a:cubicBezTo>
                <a:cubicBezTo>
                  <a:pt x="259" y="360"/>
                  <a:pt x="260" y="359"/>
                  <a:pt x="260" y="358"/>
                </a:cubicBezTo>
                <a:cubicBezTo>
                  <a:pt x="260" y="357"/>
                  <a:pt x="258" y="357"/>
                  <a:pt x="258" y="356"/>
                </a:cubicBezTo>
                <a:cubicBezTo>
                  <a:pt x="257" y="356"/>
                  <a:pt x="258" y="355"/>
                  <a:pt x="258" y="355"/>
                </a:cubicBezTo>
                <a:cubicBezTo>
                  <a:pt x="258" y="354"/>
                  <a:pt x="257" y="354"/>
                  <a:pt x="257" y="354"/>
                </a:cubicBezTo>
                <a:cubicBezTo>
                  <a:pt x="257" y="353"/>
                  <a:pt x="255" y="352"/>
                  <a:pt x="255" y="352"/>
                </a:cubicBezTo>
                <a:cubicBezTo>
                  <a:pt x="255" y="350"/>
                  <a:pt x="257" y="350"/>
                  <a:pt x="257" y="349"/>
                </a:cubicBezTo>
                <a:cubicBezTo>
                  <a:pt x="258" y="346"/>
                  <a:pt x="254" y="345"/>
                  <a:pt x="254" y="342"/>
                </a:cubicBezTo>
                <a:cubicBezTo>
                  <a:pt x="254" y="340"/>
                  <a:pt x="249" y="334"/>
                  <a:pt x="245" y="334"/>
                </a:cubicBezTo>
                <a:cubicBezTo>
                  <a:pt x="243" y="334"/>
                  <a:pt x="241" y="338"/>
                  <a:pt x="239" y="337"/>
                </a:cubicBezTo>
                <a:cubicBezTo>
                  <a:pt x="239" y="336"/>
                  <a:pt x="240" y="335"/>
                  <a:pt x="239" y="335"/>
                </a:cubicBezTo>
                <a:cubicBezTo>
                  <a:pt x="239" y="334"/>
                  <a:pt x="238" y="333"/>
                  <a:pt x="237" y="333"/>
                </a:cubicBezTo>
                <a:cubicBezTo>
                  <a:pt x="237" y="332"/>
                  <a:pt x="236" y="333"/>
                  <a:pt x="235" y="333"/>
                </a:cubicBezTo>
                <a:cubicBezTo>
                  <a:pt x="234" y="333"/>
                  <a:pt x="235" y="332"/>
                  <a:pt x="235" y="332"/>
                </a:cubicBezTo>
                <a:cubicBezTo>
                  <a:pt x="234" y="331"/>
                  <a:pt x="233" y="331"/>
                  <a:pt x="233" y="330"/>
                </a:cubicBezTo>
                <a:cubicBezTo>
                  <a:pt x="232" y="329"/>
                  <a:pt x="231" y="327"/>
                  <a:pt x="230" y="326"/>
                </a:cubicBezTo>
                <a:cubicBezTo>
                  <a:pt x="230" y="323"/>
                  <a:pt x="232" y="325"/>
                  <a:pt x="233" y="324"/>
                </a:cubicBezTo>
                <a:cubicBezTo>
                  <a:pt x="234" y="323"/>
                  <a:pt x="233" y="322"/>
                  <a:pt x="233" y="321"/>
                </a:cubicBezTo>
                <a:cubicBezTo>
                  <a:pt x="234" y="319"/>
                  <a:pt x="234" y="316"/>
                  <a:pt x="233" y="315"/>
                </a:cubicBezTo>
                <a:cubicBezTo>
                  <a:pt x="233" y="315"/>
                  <a:pt x="230" y="314"/>
                  <a:pt x="231" y="314"/>
                </a:cubicBezTo>
                <a:cubicBezTo>
                  <a:pt x="230" y="313"/>
                  <a:pt x="229" y="313"/>
                  <a:pt x="229" y="312"/>
                </a:cubicBezTo>
                <a:cubicBezTo>
                  <a:pt x="229" y="312"/>
                  <a:pt x="231" y="311"/>
                  <a:pt x="229" y="311"/>
                </a:cubicBezTo>
                <a:cubicBezTo>
                  <a:pt x="227" y="310"/>
                  <a:pt x="227" y="311"/>
                  <a:pt x="226" y="310"/>
                </a:cubicBezTo>
                <a:cubicBezTo>
                  <a:pt x="226" y="310"/>
                  <a:pt x="225" y="308"/>
                  <a:pt x="225" y="308"/>
                </a:cubicBezTo>
                <a:cubicBezTo>
                  <a:pt x="225" y="308"/>
                  <a:pt x="225" y="306"/>
                  <a:pt x="225" y="305"/>
                </a:cubicBezTo>
                <a:cubicBezTo>
                  <a:pt x="224" y="304"/>
                  <a:pt x="223" y="304"/>
                  <a:pt x="222" y="303"/>
                </a:cubicBezTo>
                <a:cubicBezTo>
                  <a:pt x="221" y="302"/>
                  <a:pt x="221" y="300"/>
                  <a:pt x="220" y="300"/>
                </a:cubicBezTo>
                <a:cubicBezTo>
                  <a:pt x="218" y="299"/>
                  <a:pt x="219" y="296"/>
                  <a:pt x="217" y="295"/>
                </a:cubicBezTo>
                <a:cubicBezTo>
                  <a:pt x="214" y="293"/>
                  <a:pt x="217" y="291"/>
                  <a:pt x="216" y="289"/>
                </a:cubicBezTo>
                <a:cubicBezTo>
                  <a:pt x="215" y="288"/>
                  <a:pt x="213" y="287"/>
                  <a:pt x="213" y="286"/>
                </a:cubicBezTo>
                <a:cubicBezTo>
                  <a:pt x="214" y="286"/>
                  <a:pt x="213" y="284"/>
                  <a:pt x="213" y="283"/>
                </a:cubicBezTo>
                <a:cubicBezTo>
                  <a:pt x="213" y="281"/>
                  <a:pt x="214" y="281"/>
                  <a:pt x="214" y="279"/>
                </a:cubicBezTo>
                <a:cubicBezTo>
                  <a:pt x="213" y="277"/>
                  <a:pt x="212" y="278"/>
                  <a:pt x="210" y="278"/>
                </a:cubicBezTo>
                <a:cubicBezTo>
                  <a:pt x="210" y="276"/>
                  <a:pt x="212" y="273"/>
                  <a:pt x="211" y="272"/>
                </a:cubicBezTo>
                <a:cubicBezTo>
                  <a:pt x="211" y="271"/>
                  <a:pt x="209" y="270"/>
                  <a:pt x="208" y="270"/>
                </a:cubicBezTo>
                <a:cubicBezTo>
                  <a:pt x="207" y="270"/>
                  <a:pt x="206" y="271"/>
                  <a:pt x="206" y="270"/>
                </a:cubicBezTo>
                <a:cubicBezTo>
                  <a:pt x="205" y="269"/>
                  <a:pt x="206" y="269"/>
                  <a:pt x="206" y="268"/>
                </a:cubicBezTo>
                <a:cubicBezTo>
                  <a:pt x="206" y="267"/>
                  <a:pt x="205" y="267"/>
                  <a:pt x="204" y="266"/>
                </a:cubicBezTo>
                <a:cubicBezTo>
                  <a:pt x="203" y="265"/>
                  <a:pt x="204" y="265"/>
                  <a:pt x="203" y="264"/>
                </a:cubicBezTo>
                <a:cubicBezTo>
                  <a:pt x="204" y="265"/>
                  <a:pt x="200" y="264"/>
                  <a:pt x="201" y="264"/>
                </a:cubicBezTo>
                <a:cubicBezTo>
                  <a:pt x="200" y="264"/>
                  <a:pt x="198" y="264"/>
                  <a:pt x="198" y="266"/>
                </a:cubicBezTo>
                <a:cubicBezTo>
                  <a:pt x="198" y="267"/>
                  <a:pt x="199" y="267"/>
                  <a:pt x="198" y="268"/>
                </a:cubicBezTo>
                <a:cubicBezTo>
                  <a:pt x="198" y="269"/>
                  <a:pt x="196" y="269"/>
                  <a:pt x="196" y="269"/>
                </a:cubicBezTo>
                <a:cubicBezTo>
                  <a:pt x="195" y="270"/>
                  <a:pt x="195" y="271"/>
                  <a:pt x="194" y="272"/>
                </a:cubicBezTo>
                <a:cubicBezTo>
                  <a:pt x="194" y="273"/>
                  <a:pt x="193" y="273"/>
                  <a:pt x="192" y="273"/>
                </a:cubicBezTo>
                <a:cubicBezTo>
                  <a:pt x="191" y="274"/>
                  <a:pt x="191" y="275"/>
                  <a:pt x="191" y="275"/>
                </a:cubicBezTo>
                <a:cubicBezTo>
                  <a:pt x="190" y="275"/>
                  <a:pt x="188" y="276"/>
                  <a:pt x="188" y="276"/>
                </a:cubicBezTo>
                <a:cubicBezTo>
                  <a:pt x="187" y="276"/>
                  <a:pt x="188" y="277"/>
                  <a:pt x="187" y="277"/>
                </a:cubicBezTo>
                <a:cubicBezTo>
                  <a:pt x="186" y="276"/>
                  <a:pt x="185" y="276"/>
                  <a:pt x="185" y="276"/>
                </a:cubicBezTo>
                <a:cubicBezTo>
                  <a:pt x="184" y="276"/>
                  <a:pt x="184" y="279"/>
                  <a:pt x="184" y="279"/>
                </a:cubicBezTo>
                <a:cubicBezTo>
                  <a:pt x="183" y="280"/>
                  <a:pt x="181" y="283"/>
                  <a:pt x="179" y="283"/>
                </a:cubicBezTo>
                <a:cubicBezTo>
                  <a:pt x="178" y="283"/>
                  <a:pt x="178" y="282"/>
                  <a:pt x="177" y="281"/>
                </a:cubicBezTo>
                <a:cubicBezTo>
                  <a:pt x="177" y="280"/>
                  <a:pt x="175" y="280"/>
                  <a:pt x="175" y="279"/>
                </a:cubicBezTo>
                <a:cubicBezTo>
                  <a:pt x="174" y="278"/>
                  <a:pt x="174" y="278"/>
                  <a:pt x="173" y="277"/>
                </a:cubicBezTo>
                <a:cubicBezTo>
                  <a:pt x="173" y="277"/>
                  <a:pt x="171" y="275"/>
                  <a:pt x="171" y="275"/>
                </a:cubicBezTo>
                <a:cubicBezTo>
                  <a:pt x="171" y="274"/>
                  <a:pt x="170" y="275"/>
                  <a:pt x="169" y="275"/>
                </a:cubicBezTo>
                <a:cubicBezTo>
                  <a:pt x="168" y="275"/>
                  <a:pt x="167" y="275"/>
                  <a:pt x="167" y="274"/>
                </a:cubicBezTo>
                <a:cubicBezTo>
                  <a:pt x="166" y="274"/>
                  <a:pt x="165" y="276"/>
                  <a:pt x="166" y="274"/>
                </a:cubicBezTo>
                <a:cubicBezTo>
                  <a:pt x="166" y="273"/>
                  <a:pt x="166" y="271"/>
                  <a:pt x="166" y="271"/>
                </a:cubicBezTo>
                <a:cubicBezTo>
                  <a:pt x="166" y="270"/>
                  <a:pt x="165" y="270"/>
                  <a:pt x="165" y="269"/>
                </a:cubicBezTo>
                <a:cubicBezTo>
                  <a:pt x="165" y="269"/>
                  <a:pt x="168" y="268"/>
                  <a:pt x="168" y="267"/>
                </a:cubicBezTo>
                <a:cubicBezTo>
                  <a:pt x="169" y="267"/>
                  <a:pt x="169" y="263"/>
                  <a:pt x="169" y="262"/>
                </a:cubicBezTo>
                <a:cubicBezTo>
                  <a:pt x="169" y="262"/>
                  <a:pt x="167" y="261"/>
                  <a:pt x="167" y="261"/>
                </a:cubicBezTo>
                <a:cubicBezTo>
                  <a:pt x="167" y="261"/>
                  <a:pt x="165" y="258"/>
                  <a:pt x="165" y="259"/>
                </a:cubicBezTo>
                <a:cubicBezTo>
                  <a:pt x="165" y="256"/>
                  <a:pt x="168" y="255"/>
                  <a:pt x="168" y="253"/>
                </a:cubicBezTo>
                <a:cubicBezTo>
                  <a:pt x="168" y="251"/>
                  <a:pt x="169" y="252"/>
                  <a:pt x="170" y="252"/>
                </a:cubicBezTo>
                <a:cubicBezTo>
                  <a:pt x="171" y="252"/>
                  <a:pt x="172" y="251"/>
                  <a:pt x="172" y="251"/>
                </a:cubicBezTo>
                <a:cubicBezTo>
                  <a:pt x="173" y="251"/>
                  <a:pt x="174" y="252"/>
                  <a:pt x="174" y="251"/>
                </a:cubicBezTo>
                <a:cubicBezTo>
                  <a:pt x="175" y="251"/>
                  <a:pt x="177" y="249"/>
                  <a:pt x="175" y="247"/>
                </a:cubicBezTo>
                <a:cubicBezTo>
                  <a:pt x="172" y="245"/>
                  <a:pt x="175" y="244"/>
                  <a:pt x="175" y="242"/>
                </a:cubicBezTo>
                <a:cubicBezTo>
                  <a:pt x="174" y="240"/>
                  <a:pt x="171" y="241"/>
                  <a:pt x="170" y="240"/>
                </a:cubicBezTo>
                <a:cubicBezTo>
                  <a:pt x="169" y="239"/>
                  <a:pt x="171" y="239"/>
                  <a:pt x="171" y="238"/>
                </a:cubicBezTo>
                <a:cubicBezTo>
                  <a:pt x="170" y="237"/>
                  <a:pt x="169" y="238"/>
                  <a:pt x="169" y="237"/>
                </a:cubicBezTo>
                <a:cubicBezTo>
                  <a:pt x="169" y="235"/>
                  <a:pt x="172" y="234"/>
                  <a:pt x="171" y="232"/>
                </a:cubicBezTo>
                <a:cubicBezTo>
                  <a:pt x="170" y="230"/>
                  <a:pt x="166" y="230"/>
                  <a:pt x="168" y="227"/>
                </a:cubicBezTo>
                <a:cubicBezTo>
                  <a:pt x="169" y="225"/>
                  <a:pt x="171" y="227"/>
                  <a:pt x="172" y="225"/>
                </a:cubicBezTo>
                <a:cubicBezTo>
                  <a:pt x="173" y="225"/>
                  <a:pt x="172" y="223"/>
                  <a:pt x="172" y="222"/>
                </a:cubicBezTo>
                <a:cubicBezTo>
                  <a:pt x="172" y="221"/>
                  <a:pt x="171" y="220"/>
                  <a:pt x="171" y="220"/>
                </a:cubicBezTo>
                <a:cubicBezTo>
                  <a:pt x="171" y="218"/>
                  <a:pt x="172" y="219"/>
                  <a:pt x="172" y="218"/>
                </a:cubicBezTo>
                <a:cubicBezTo>
                  <a:pt x="173" y="216"/>
                  <a:pt x="173" y="217"/>
                  <a:pt x="173" y="215"/>
                </a:cubicBezTo>
                <a:cubicBezTo>
                  <a:pt x="174" y="213"/>
                  <a:pt x="174" y="212"/>
                  <a:pt x="174" y="210"/>
                </a:cubicBezTo>
                <a:cubicBezTo>
                  <a:pt x="175" y="208"/>
                  <a:pt x="174" y="209"/>
                  <a:pt x="176" y="207"/>
                </a:cubicBezTo>
                <a:cubicBezTo>
                  <a:pt x="176" y="206"/>
                  <a:pt x="177" y="203"/>
                  <a:pt x="176" y="202"/>
                </a:cubicBezTo>
                <a:cubicBezTo>
                  <a:pt x="172" y="200"/>
                  <a:pt x="178" y="199"/>
                  <a:pt x="178" y="199"/>
                </a:cubicBezTo>
                <a:cubicBezTo>
                  <a:pt x="179" y="198"/>
                  <a:pt x="178" y="194"/>
                  <a:pt x="179" y="193"/>
                </a:cubicBezTo>
                <a:cubicBezTo>
                  <a:pt x="179" y="191"/>
                  <a:pt x="181" y="189"/>
                  <a:pt x="180" y="187"/>
                </a:cubicBezTo>
                <a:cubicBezTo>
                  <a:pt x="178" y="186"/>
                  <a:pt x="175" y="186"/>
                  <a:pt x="174" y="187"/>
                </a:cubicBezTo>
                <a:cubicBezTo>
                  <a:pt x="171" y="188"/>
                  <a:pt x="172" y="189"/>
                  <a:pt x="169" y="189"/>
                </a:cubicBezTo>
                <a:cubicBezTo>
                  <a:pt x="169" y="189"/>
                  <a:pt x="167" y="188"/>
                  <a:pt x="167" y="188"/>
                </a:cubicBezTo>
                <a:cubicBezTo>
                  <a:pt x="166" y="188"/>
                  <a:pt x="165" y="189"/>
                  <a:pt x="164" y="189"/>
                </a:cubicBezTo>
                <a:cubicBezTo>
                  <a:pt x="162" y="189"/>
                  <a:pt x="161" y="187"/>
                  <a:pt x="160" y="185"/>
                </a:cubicBezTo>
                <a:cubicBezTo>
                  <a:pt x="160" y="185"/>
                  <a:pt x="161" y="184"/>
                  <a:pt x="161" y="184"/>
                </a:cubicBezTo>
                <a:cubicBezTo>
                  <a:pt x="161" y="183"/>
                  <a:pt x="160" y="181"/>
                  <a:pt x="159" y="181"/>
                </a:cubicBezTo>
                <a:cubicBezTo>
                  <a:pt x="157" y="180"/>
                  <a:pt x="152" y="187"/>
                  <a:pt x="152" y="182"/>
                </a:cubicBezTo>
                <a:cubicBezTo>
                  <a:pt x="152" y="180"/>
                  <a:pt x="153" y="180"/>
                  <a:pt x="152" y="179"/>
                </a:cubicBezTo>
                <a:cubicBezTo>
                  <a:pt x="152" y="177"/>
                  <a:pt x="150" y="178"/>
                  <a:pt x="149" y="177"/>
                </a:cubicBezTo>
                <a:cubicBezTo>
                  <a:pt x="148" y="176"/>
                  <a:pt x="146" y="174"/>
                  <a:pt x="145" y="176"/>
                </a:cubicBezTo>
                <a:cubicBezTo>
                  <a:pt x="145" y="175"/>
                  <a:pt x="144" y="175"/>
                  <a:pt x="144" y="174"/>
                </a:cubicBezTo>
                <a:cubicBezTo>
                  <a:pt x="143" y="173"/>
                  <a:pt x="143" y="173"/>
                  <a:pt x="143" y="172"/>
                </a:cubicBezTo>
                <a:cubicBezTo>
                  <a:pt x="143" y="171"/>
                  <a:pt x="142" y="171"/>
                  <a:pt x="142" y="171"/>
                </a:cubicBezTo>
                <a:cubicBezTo>
                  <a:pt x="142" y="171"/>
                  <a:pt x="142" y="170"/>
                  <a:pt x="142" y="170"/>
                </a:cubicBezTo>
                <a:cubicBezTo>
                  <a:pt x="142" y="169"/>
                  <a:pt x="143" y="168"/>
                  <a:pt x="143" y="168"/>
                </a:cubicBezTo>
                <a:cubicBezTo>
                  <a:pt x="143" y="167"/>
                  <a:pt x="143" y="166"/>
                  <a:pt x="142" y="166"/>
                </a:cubicBezTo>
                <a:cubicBezTo>
                  <a:pt x="141" y="166"/>
                  <a:pt x="140" y="165"/>
                  <a:pt x="140" y="164"/>
                </a:cubicBezTo>
                <a:cubicBezTo>
                  <a:pt x="139" y="163"/>
                  <a:pt x="139" y="162"/>
                  <a:pt x="138" y="162"/>
                </a:cubicBezTo>
                <a:cubicBezTo>
                  <a:pt x="137" y="161"/>
                  <a:pt x="136" y="162"/>
                  <a:pt x="135" y="161"/>
                </a:cubicBezTo>
                <a:cubicBezTo>
                  <a:pt x="134" y="160"/>
                  <a:pt x="134" y="158"/>
                  <a:pt x="133" y="156"/>
                </a:cubicBezTo>
                <a:cubicBezTo>
                  <a:pt x="132" y="156"/>
                  <a:pt x="131" y="155"/>
                  <a:pt x="131" y="154"/>
                </a:cubicBezTo>
                <a:cubicBezTo>
                  <a:pt x="130" y="153"/>
                  <a:pt x="130" y="152"/>
                  <a:pt x="130" y="152"/>
                </a:cubicBezTo>
                <a:cubicBezTo>
                  <a:pt x="130" y="151"/>
                  <a:pt x="129" y="152"/>
                  <a:pt x="129" y="151"/>
                </a:cubicBezTo>
                <a:cubicBezTo>
                  <a:pt x="128" y="151"/>
                  <a:pt x="128" y="150"/>
                  <a:pt x="127" y="150"/>
                </a:cubicBezTo>
                <a:cubicBezTo>
                  <a:pt x="126" y="149"/>
                  <a:pt x="125" y="148"/>
                  <a:pt x="124" y="148"/>
                </a:cubicBezTo>
                <a:cubicBezTo>
                  <a:pt x="123" y="147"/>
                  <a:pt x="123" y="146"/>
                  <a:pt x="123" y="145"/>
                </a:cubicBezTo>
                <a:cubicBezTo>
                  <a:pt x="121" y="145"/>
                  <a:pt x="121" y="145"/>
                  <a:pt x="120" y="144"/>
                </a:cubicBezTo>
                <a:cubicBezTo>
                  <a:pt x="120" y="144"/>
                  <a:pt x="120" y="142"/>
                  <a:pt x="120" y="142"/>
                </a:cubicBezTo>
                <a:cubicBezTo>
                  <a:pt x="121" y="142"/>
                  <a:pt x="118" y="139"/>
                  <a:pt x="119" y="139"/>
                </a:cubicBezTo>
                <a:cubicBezTo>
                  <a:pt x="118" y="138"/>
                  <a:pt x="115" y="139"/>
                  <a:pt x="113" y="138"/>
                </a:cubicBezTo>
                <a:cubicBezTo>
                  <a:pt x="113" y="138"/>
                  <a:pt x="113" y="137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0" y="137"/>
                  <a:pt x="108" y="137"/>
                  <a:pt x="107" y="136"/>
                </a:cubicBezTo>
                <a:cubicBezTo>
                  <a:pt x="105" y="135"/>
                  <a:pt x="105" y="132"/>
                  <a:pt x="103" y="131"/>
                </a:cubicBezTo>
                <a:cubicBezTo>
                  <a:pt x="102" y="130"/>
                  <a:pt x="101" y="130"/>
                  <a:pt x="100" y="129"/>
                </a:cubicBezTo>
                <a:cubicBezTo>
                  <a:pt x="100" y="129"/>
                  <a:pt x="99" y="129"/>
                  <a:pt x="99" y="129"/>
                </a:cubicBezTo>
                <a:cubicBezTo>
                  <a:pt x="98" y="129"/>
                  <a:pt x="98" y="128"/>
                  <a:pt x="98" y="128"/>
                </a:cubicBezTo>
                <a:cubicBezTo>
                  <a:pt x="97" y="127"/>
                  <a:pt x="96" y="127"/>
                  <a:pt x="95" y="126"/>
                </a:cubicBezTo>
                <a:cubicBezTo>
                  <a:pt x="95" y="127"/>
                  <a:pt x="92" y="126"/>
                  <a:pt x="92" y="126"/>
                </a:cubicBezTo>
                <a:cubicBezTo>
                  <a:pt x="91" y="124"/>
                  <a:pt x="97" y="124"/>
                  <a:pt x="98" y="124"/>
                </a:cubicBezTo>
                <a:cubicBezTo>
                  <a:pt x="99" y="123"/>
                  <a:pt x="100" y="123"/>
                  <a:pt x="100" y="122"/>
                </a:cubicBezTo>
                <a:cubicBezTo>
                  <a:pt x="100" y="122"/>
                  <a:pt x="97" y="121"/>
                  <a:pt x="97" y="121"/>
                </a:cubicBezTo>
                <a:cubicBezTo>
                  <a:pt x="96" y="120"/>
                  <a:pt x="95" y="117"/>
                  <a:pt x="95" y="117"/>
                </a:cubicBezTo>
                <a:cubicBezTo>
                  <a:pt x="91" y="118"/>
                  <a:pt x="94" y="115"/>
                  <a:pt x="95" y="114"/>
                </a:cubicBezTo>
                <a:cubicBezTo>
                  <a:pt x="96" y="113"/>
                  <a:pt x="97" y="111"/>
                  <a:pt x="96" y="110"/>
                </a:cubicBezTo>
                <a:cubicBezTo>
                  <a:pt x="95" y="109"/>
                  <a:pt x="94" y="109"/>
                  <a:pt x="94" y="108"/>
                </a:cubicBezTo>
                <a:cubicBezTo>
                  <a:pt x="94" y="107"/>
                  <a:pt x="95" y="106"/>
                  <a:pt x="94" y="105"/>
                </a:cubicBezTo>
                <a:cubicBezTo>
                  <a:pt x="94" y="103"/>
                  <a:pt x="92" y="104"/>
                  <a:pt x="91" y="103"/>
                </a:cubicBezTo>
                <a:cubicBezTo>
                  <a:pt x="91" y="102"/>
                  <a:pt x="91" y="100"/>
                  <a:pt x="90" y="100"/>
                </a:cubicBezTo>
                <a:cubicBezTo>
                  <a:pt x="89" y="99"/>
                  <a:pt x="88" y="100"/>
                  <a:pt x="88" y="99"/>
                </a:cubicBezTo>
                <a:cubicBezTo>
                  <a:pt x="87" y="98"/>
                  <a:pt x="87" y="97"/>
                  <a:pt x="87" y="96"/>
                </a:cubicBezTo>
                <a:cubicBezTo>
                  <a:pt x="87" y="93"/>
                  <a:pt x="84" y="93"/>
                  <a:pt x="83" y="92"/>
                </a:cubicBezTo>
                <a:cubicBezTo>
                  <a:pt x="80" y="90"/>
                  <a:pt x="79" y="86"/>
                  <a:pt x="77" y="84"/>
                </a:cubicBezTo>
                <a:cubicBezTo>
                  <a:pt x="75" y="81"/>
                  <a:pt x="75" y="82"/>
                  <a:pt x="75" y="77"/>
                </a:cubicBezTo>
                <a:cubicBezTo>
                  <a:pt x="75" y="69"/>
                  <a:pt x="74" y="60"/>
                  <a:pt x="74" y="52"/>
                </a:cubicBezTo>
                <a:cubicBezTo>
                  <a:pt x="74" y="40"/>
                  <a:pt x="74" y="27"/>
                  <a:pt x="74" y="15"/>
                </a:cubicBezTo>
                <a:cubicBezTo>
                  <a:pt x="74" y="10"/>
                  <a:pt x="74" y="5"/>
                  <a:pt x="74" y="0"/>
                </a:cubicBezTo>
                <a:cubicBezTo>
                  <a:pt x="74" y="0"/>
                  <a:pt x="64" y="0"/>
                  <a:pt x="62" y="0"/>
                </a:cubicBezTo>
                <a:cubicBezTo>
                  <a:pt x="46" y="0"/>
                  <a:pt x="31" y="0"/>
                  <a:pt x="16" y="0"/>
                </a:cubicBezTo>
                <a:cubicBezTo>
                  <a:pt x="13" y="0"/>
                  <a:pt x="14" y="9"/>
                  <a:pt x="14" y="12"/>
                </a:cubicBezTo>
                <a:cubicBezTo>
                  <a:pt x="14" y="19"/>
                  <a:pt x="14" y="26"/>
                  <a:pt x="14" y="32"/>
                </a:cubicBezTo>
                <a:cubicBezTo>
                  <a:pt x="14" y="46"/>
                  <a:pt x="14" y="59"/>
                  <a:pt x="14" y="72"/>
                </a:cubicBezTo>
                <a:cubicBezTo>
                  <a:pt x="14" y="96"/>
                  <a:pt x="14" y="119"/>
                  <a:pt x="14" y="142"/>
                </a:cubicBezTo>
                <a:cubicBezTo>
                  <a:pt x="14" y="155"/>
                  <a:pt x="14" y="168"/>
                  <a:pt x="14" y="181"/>
                </a:cubicBezTo>
                <a:cubicBezTo>
                  <a:pt x="14" y="186"/>
                  <a:pt x="14" y="191"/>
                  <a:pt x="14" y="196"/>
                </a:cubicBezTo>
                <a:cubicBezTo>
                  <a:pt x="14" y="200"/>
                  <a:pt x="14" y="203"/>
                  <a:pt x="14" y="206"/>
                </a:cubicBezTo>
                <a:cubicBezTo>
                  <a:pt x="14" y="207"/>
                  <a:pt x="13" y="208"/>
                  <a:pt x="13" y="210"/>
                </a:cubicBezTo>
                <a:cubicBezTo>
                  <a:pt x="13" y="211"/>
                  <a:pt x="12" y="212"/>
                  <a:pt x="14" y="212"/>
                </a:cubicBezTo>
                <a:cubicBezTo>
                  <a:pt x="15" y="213"/>
                  <a:pt x="15" y="214"/>
                  <a:pt x="15" y="215"/>
                </a:cubicBezTo>
                <a:cubicBezTo>
                  <a:pt x="17" y="216"/>
                  <a:pt x="18" y="217"/>
                  <a:pt x="18" y="219"/>
                </a:cubicBezTo>
                <a:cubicBezTo>
                  <a:pt x="19" y="220"/>
                  <a:pt x="19" y="221"/>
                  <a:pt x="19" y="222"/>
                </a:cubicBezTo>
                <a:cubicBezTo>
                  <a:pt x="19" y="224"/>
                  <a:pt x="19" y="223"/>
                  <a:pt x="20" y="225"/>
                </a:cubicBezTo>
                <a:cubicBezTo>
                  <a:pt x="21" y="227"/>
                  <a:pt x="21" y="227"/>
                  <a:pt x="20" y="229"/>
                </a:cubicBezTo>
                <a:cubicBezTo>
                  <a:pt x="20" y="231"/>
                  <a:pt x="18" y="232"/>
                  <a:pt x="18" y="233"/>
                </a:cubicBezTo>
                <a:cubicBezTo>
                  <a:pt x="18" y="234"/>
                  <a:pt x="19" y="234"/>
                  <a:pt x="20" y="234"/>
                </a:cubicBezTo>
                <a:cubicBezTo>
                  <a:pt x="20" y="235"/>
                  <a:pt x="20" y="236"/>
                  <a:pt x="21" y="237"/>
                </a:cubicBezTo>
                <a:cubicBezTo>
                  <a:pt x="23" y="241"/>
                  <a:pt x="24" y="248"/>
                  <a:pt x="29" y="251"/>
                </a:cubicBezTo>
                <a:cubicBezTo>
                  <a:pt x="30" y="252"/>
                  <a:pt x="29" y="256"/>
                  <a:pt x="32" y="254"/>
                </a:cubicBezTo>
                <a:cubicBezTo>
                  <a:pt x="34" y="253"/>
                  <a:pt x="35" y="254"/>
                  <a:pt x="35" y="255"/>
                </a:cubicBezTo>
                <a:cubicBezTo>
                  <a:pt x="38" y="257"/>
                  <a:pt x="37" y="257"/>
                  <a:pt x="39" y="257"/>
                </a:cubicBezTo>
                <a:cubicBezTo>
                  <a:pt x="41" y="258"/>
                  <a:pt x="43" y="258"/>
                  <a:pt x="44" y="260"/>
                </a:cubicBezTo>
                <a:cubicBezTo>
                  <a:pt x="45" y="261"/>
                  <a:pt x="44" y="263"/>
                  <a:pt x="45" y="265"/>
                </a:cubicBezTo>
                <a:cubicBezTo>
                  <a:pt x="46" y="267"/>
                  <a:pt x="49" y="268"/>
                  <a:pt x="49" y="271"/>
                </a:cubicBezTo>
                <a:cubicBezTo>
                  <a:pt x="49" y="272"/>
                  <a:pt x="47" y="274"/>
                  <a:pt x="46" y="275"/>
                </a:cubicBezTo>
                <a:cubicBezTo>
                  <a:pt x="46" y="276"/>
                  <a:pt x="44" y="278"/>
                  <a:pt x="44" y="279"/>
                </a:cubicBezTo>
                <a:cubicBezTo>
                  <a:pt x="43" y="282"/>
                  <a:pt x="44" y="282"/>
                  <a:pt x="42" y="284"/>
                </a:cubicBezTo>
                <a:cubicBezTo>
                  <a:pt x="41" y="285"/>
                  <a:pt x="41" y="287"/>
                  <a:pt x="41" y="287"/>
                </a:cubicBezTo>
                <a:cubicBezTo>
                  <a:pt x="40" y="288"/>
                  <a:pt x="39" y="289"/>
                  <a:pt x="39" y="290"/>
                </a:cubicBezTo>
                <a:cubicBezTo>
                  <a:pt x="37" y="293"/>
                  <a:pt x="37" y="295"/>
                  <a:pt x="36" y="298"/>
                </a:cubicBezTo>
                <a:cubicBezTo>
                  <a:pt x="36" y="300"/>
                  <a:pt x="34" y="303"/>
                  <a:pt x="33" y="306"/>
                </a:cubicBezTo>
                <a:cubicBezTo>
                  <a:pt x="33" y="308"/>
                  <a:pt x="32" y="309"/>
                  <a:pt x="31" y="311"/>
                </a:cubicBezTo>
                <a:cubicBezTo>
                  <a:pt x="30" y="313"/>
                  <a:pt x="30" y="314"/>
                  <a:pt x="28" y="316"/>
                </a:cubicBezTo>
                <a:cubicBezTo>
                  <a:pt x="28" y="316"/>
                  <a:pt x="26" y="317"/>
                  <a:pt x="26" y="318"/>
                </a:cubicBezTo>
                <a:cubicBezTo>
                  <a:pt x="26" y="318"/>
                  <a:pt x="26" y="320"/>
                  <a:pt x="25" y="321"/>
                </a:cubicBezTo>
                <a:cubicBezTo>
                  <a:pt x="25" y="322"/>
                  <a:pt x="27" y="320"/>
                  <a:pt x="27" y="321"/>
                </a:cubicBezTo>
                <a:cubicBezTo>
                  <a:pt x="27" y="322"/>
                  <a:pt x="25" y="322"/>
                  <a:pt x="26" y="323"/>
                </a:cubicBezTo>
                <a:cubicBezTo>
                  <a:pt x="26" y="323"/>
                  <a:pt x="26" y="324"/>
                  <a:pt x="26" y="324"/>
                </a:cubicBezTo>
                <a:cubicBezTo>
                  <a:pt x="28" y="329"/>
                  <a:pt x="21" y="332"/>
                  <a:pt x="21" y="336"/>
                </a:cubicBezTo>
                <a:cubicBezTo>
                  <a:pt x="21" y="338"/>
                  <a:pt x="16" y="339"/>
                  <a:pt x="15" y="340"/>
                </a:cubicBezTo>
                <a:cubicBezTo>
                  <a:pt x="13" y="341"/>
                  <a:pt x="13" y="342"/>
                  <a:pt x="12" y="344"/>
                </a:cubicBezTo>
                <a:cubicBezTo>
                  <a:pt x="10" y="347"/>
                  <a:pt x="8" y="353"/>
                  <a:pt x="8" y="356"/>
                </a:cubicBezTo>
                <a:cubicBezTo>
                  <a:pt x="7" y="358"/>
                  <a:pt x="6" y="359"/>
                  <a:pt x="4" y="360"/>
                </a:cubicBezTo>
                <a:cubicBezTo>
                  <a:pt x="4" y="361"/>
                  <a:pt x="3" y="361"/>
                  <a:pt x="3" y="362"/>
                </a:cubicBezTo>
                <a:cubicBezTo>
                  <a:pt x="3" y="363"/>
                  <a:pt x="3" y="363"/>
                  <a:pt x="3" y="364"/>
                </a:cubicBezTo>
                <a:cubicBezTo>
                  <a:pt x="3" y="367"/>
                  <a:pt x="0" y="369"/>
                  <a:pt x="3" y="370"/>
                </a:cubicBezTo>
                <a:cubicBezTo>
                  <a:pt x="7" y="373"/>
                  <a:pt x="3" y="374"/>
                  <a:pt x="3" y="376"/>
                </a:cubicBezTo>
                <a:cubicBezTo>
                  <a:pt x="3" y="378"/>
                  <a:pt x="7" y="380"/>
                  <a:pt x="8" y="378"/>
                </a:cubicBezTo>
                <a:cubicBezTo>
                  <a:pt x="10" y="376"/>
                  <a:pt x="11" y="380"/>
                  <a:pt x="13" y="381"/>
                </a:cubicBezTo>
                <a:cubicBezTo>
                  <a:pt x="14" y="381"/>
                  <a:pt x="16" y="378"/>
                  <a:pt x="18" y="381"/>
                </a:cubicBezTo>
                <a:cubicBezTo>
                  <a:pt x="19" y="381"/>
                  <a:pt x="18" y="383"/>
                  <a:pt x="18" y="383"/>
                </a:cubicBezTo>
                <a:cubicBezTo>
                  <a:pt x="18" y="385"/>
                  <a:pt x="20" y="384"/>
                  <a:pt x="21" y="385"/>
                </a:cubicBezTo>
                <a:cubicBezTo>
                  <a:pt x="22" y="385"/>
                  <a:pt x="23" y="386"/>
                  <a:pt x="23" y="38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2" name="Freeform 9829" descr="© INSCALE GmbH, 05.05.2010&#10;http://www.presentationload.com/">
            <a:extLst>
              <a:ext uri="{FF2B5EF4-FFF2-40B4-BE49-F238E27FC236}">
                <a16:creationId xmlns:a16="http://schemas.microsoft.com/office/drawing/2014/main" id="{1A272027-05BC-B54F-983E-75FD37A2C6D1}"/>
              </a:ext>
            </a:extLst>
          </p:cNvPr>
          <p:cNvSpPr>
            <a:spLocks/>
          </p:cNvSpPr>
          <p:nvPr/>
        </p:nvSpPr>
        <p:spPr bwMode="auto">
          <a:xfrm>
            <a:off x="3555195" y="1035065"/>
            <a:ext cx="921142" cy="479121"/>
          </a:xfrm>
          <a:custGeom>
            <a:avLst/>
            <a:gdLst>
              <a:gd name="T0" fmla="*/ 704 w 458"/>
              <a:gd name="T1" fmla="*/ 337 h 245"/>
              <a:gd name="T2" fmla="*/ 701 w 458"/>
              <a:gd name="T3" fmla="*/ 329 h 245"/>
              <a:gd name="T4" fmla="*/ 692 w 458"/>
              <a:gd name="T5" fmla="*/ 318 h 245"/>
              <a:gd name="T6" fmla="*/ 694 w 458"/>
              <a:gd name="T7" fmla="*/ 313 h 245"/>
              <a:gd name="T8" fmla="*/ 689 w 458"/>
              <a:gd name="T9" fmla="*/ 301 h 245"/>
              <a:gd name="T10" fmla="*/ 687 w 458"/>
              <a:gd name="T11" fmla="*/ 298 h 245"/>
              <a:gd name="T12" fmla="*/ 686 w 458"/>
              <a:gd name="T13" fmla="*/ 295 h 245"/>
              <a:gd name="T14" fmla="*/ 686 w 458"/>
              <a:gd name="T15" fmla="*/ 293 h 245"/>
              <a:gd name="T16" fmla="*/ 686 w 458"/>
              <a:gd name="T17" fmla="*/ 288 h 245"/>
              <a:gd name="T18" fmla="*/ 686 w 458"/>
              <a:gd name="T19" fmla="*/ 276 h 245"/>
              <a:gd name="T20" fmla="*/ 686 w 458"/>
              <a:gd name="T21" fmla="*/ 268 h 245"/>
              <a:gd name="T22" fmla="*/ 687 w 458"/>
              <a:gd name="T23" fmla="*/ 267 h 245"/>
              <a:gd name="T24" fmla="*/ 689 w 458"/>
              <a:gd name="T25" fmla="*/ 262 h 245"/>
              <a:gd name="T26" fmla="*/ 689 w 458"/>
              <a:gd name="T27" fmla="*/ 256 h 245"/>
              <a:gd name="T28" fmla="*/ 686 w 458"/>
              <a:gd name="T29" fmla="*/ 251 h 245"/>
              <a:gd name="T30" fmla="*/ 684 w 458"/>
              <a:gd name="T31" fmla="*/ 244 h 245"/>
              <a:gd name="T32" fmla="*/ 683 w 458"/>
              <a:gd name="T33" fmla="*/ 239 h 245"/>
              <a:gd name="T34" fmla="*/ 681 w 458"/>
              <a:gd name="T35" fmla="*/ 233 h 245"/>
              <a:gd name="T36" fmla="*/ 683 w 458"/>
              <a:gd name="T37" fmla="*/ 228 h 245"/>
              <a:gd name="T38" fmla="*/ 681 w 458"/>
              <a:gd name="T39" fmla="*/ 225 h 245"/>
              <a:gd name="T40" fmla="*/ 681 w 458"/>
              <a:gd name="T41" fmla="*/ 220 h 245"/>
              <a:gd name="T42" fmla="*/ 681 w 458"/>
              <a:gd name="T43" fmla="*/ 219 h 245"/>
              <a:gd name="T44" fmla="*/ 681 w 458"/>
              <a:gd name="T45" fmla="*/ 216 h 245"/>
              <a:gd name="T46" fmla="*/ 681 w 458"/>
              <a:gd name="T47" fmla="*/ 208 h 245"/>
              <a:gd name="T48" fmla="*/ 680 w 458"/>
              <a:gd name="T49" fmla="*/ 202 h 245"/>
              <a:gd name="T50" fmla="*/ 681 w 458"/>
              <a:gd name="T51" fmla="*/ 199 h 245"/>
              <a:gd name="T52" fmla="*/ 678 w 458"/>
              <a:gd name="T53" fmla="*/ 195 h 245"/>
              <a:gd name="T54" fmla="*/ 680 w 458"/>
              <a:gd name="T55" fmla="*/ 189 h 245"/>
              <a:gd name="T56" fmla="*/ 680 w 458"/>
              <a:gd name="T57" fmla="*/ 188 h 245"/>
              <a:gd name="T58" fmla="*/ 680 w 458"/>
              <a:gd name="T59" fmla="*/ 185 h 245"/>
              <a:gd name="T60" fmla="*/ 680 w 458"/>
              <a:gd name="T61" fmla="*/ 181 h 245"/>
              <a:gd name="T62" fmla="*/ 680 w 458"/>
              <a:gd name="T63" fmla="*/ 180 h 245"/>
              <a:gd name="T64" fmla="*/ 678 w 458"/>
              <a:gd name="T65" fmla="*/ 178 h 245"/>
              <a:gd name="T66" fmla="*/ 673 w 458"/>
              <a:gd name="T67" fmla="*/ 160 h 245"/>
              <a:gd name="T68" fmla="*/ 670 w 458"/>
              <a:gd name="T69" fmla="*/ 152 h 245"/>
              <a:gd name="T70" fmla="*/ 664 w 458"/>
              <a:gd name="T71" fmla="*/ 135 h 245"/>
              <a:gd name="T72" fmla="*/ 656 w 458"/>
              <a:gd name="T73" fmla="*/ 113 h 245"/>
              <a:gd name="T74" fmla="*/ 653 w 458"/>
              <a:gd name="T75" fmla="*/ 102 h 245"/>
              <a:gd name="T76" fmla="*/ 655 w 458"/>
              <a:gd name="T77" fmla="*/ 98 h 245"/>
              <a:gd name="T78" fmla="*/ 655 w 458"/>
              <a:gd name="T79" fmla="*/ 96 h 245"/>
              <a:gd name="T80" fmla="*/ 653 w 458"/>
              <a:gd name="T81" fmla="*/ 88 h 245"/>
              <a:gd name="T82" fmla="*/ 655 w 458"/>
              <a:gd name="T83" fmla="*/ 84 h 245"/>
              <a:gd name="T84" fmla="*/ 653 w 458"/>
              <a:gd name="T85" fmla="*/ 76 h 245"/>
              <a:gd name="T86" fmla="*/ 653 w 458"/>
              <a:gd name="T87" fmla="*/ 70 h 245"/>
              <a:gd name="T88" fmla="*/ 652 w 458"/>
              <a:gd name="T89" fmla="*/ 65 h 245"/>
              <a:gd name="T90" fmla="*/ 653 w 458"/>
              <a:gd name="T91" fmla="*/ 57 h 245"/>
              <a:gd name="T92" fmla="*/ 650 w 458"/>
              <a:gd name="T93" fmla="*/ 54 h 245"/>
              <a:gd name="T94" fmla="*/ 652 w 458"/>
              <a:gd name="T95" fmla="*/ 50 h 245"/>
              <a:gd name="T96" fmla="*/ 653 w 458"/>
              <a:gd name="T97" fmla="*/ 47 h 245"/>
              <a:gd name="T98" fmla="*/ 656 w 458"/>
              <a:gd name="T99" fmla="*/ 43 h 245"/>
              <a:gd name="T100" fmla="*/ 653 w 458"/>
              <a:gd name="T101" fmla="*/ 34 h 245"/>
              <a:gd name="T102" fmla="*/ 650 w 458"/>
              <a:gd name="T103" fmla="*/ 26 h 245"/>
              <a:gd name="T104" fmla="*/ 652 w 458"/>
              <a:gd name="T105" fmla="*/ 23 h 245"/>
              <a:gd name="T106" fmla="*/ 646 w 458"/>
              <a:gd name="T107" fmla="*/ 11 h 245"/>
              <a:gd name="T108" fmla="*/ 190 w 458"/>
              <a:gd name="T109" fmla="*/ 0 h 245"/>
              <a:gd name="T110" fmla="*/ 0 w 458"/>
              <a:gd name="T111" fmla="*/ 378 h 245"/>
              <a:gd name="T112" fmla="*/ 692 w 458"/>
              <a:gd name="T113" fmla="*/ 380 h 245"/>
              <a:gd name="T114" fmla="*/ 707 w 458"/>
              <a:gd name="T115" fmla="*/ 363 h 2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8"/>
              <a:gd name="T175" fmla="*/ 0 h 245"/>
              <a:gd name="T176" fmla="*/ 458 w 458"/>
              <a:gd name="T177" fmla="*/ 245 h 24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8" h="245">
                <a:moveTo>
                  <a:pt x="457" y="234"/>
                </a:moveTo>
                <a:cubicBezTo>
                  <a:pt x="457" y="231"/>
                  <a:pt x="453" y="221"/>
                  <a:pt x="456" y="220"/>
                </a:cubicBezTo>
                <a:cubicBezTo>
                  <a:pt x="455" y="219"/>
                  <a:pt x="455" y="218"/>
                  <a:pt x="455" y="217"/>
                </a:cubicBezTo>
                <a:cubicBezTo>
                  <a:pt x="455" y="217"/>
                  <a:pt x="455" y="217"/>
                  <a:pt x="455" y="217"/>
                </a:cubicBezTo>
                <a:cubicBezTo>
                  <a:pt x="455" y="216"/>
                  <a:pt x="455" y="216"/>
                  <a:pt x="454" y="216"/>
                </a:cubicBezTo>
                <a:cubicBezTo>
                  <a:pt x="455" y="215"/>
                  <a:pt x="454" y="213"/>
                  <a:pt x="453" y="212"/>
                </a:cubicBezTo>
                <a:cubicBezTo>
                  <a:pt x="452" y="210"/>
                  <a:pt x="450" y="208"/>
                  <a:pt x="449" y="206"/>
                </a:cubicBezTo>
                <a:cubicBezTo>
                  <a:pt x="449" y="206"/>
                  <a:pt x="449" y="206"/>
                  <a:pt x="448" y="206"/>
                </a:cubicBezTo>
                <a:cubicBezTo>
                  <a:pt x="449" y="205"/>
                  <a:pt x="448" y="205"/>
                  <a:pt x="447" y="205"/>
                </a:cubicBezTo>
                <a:cubicBezTo>
                  <a:pt x="447" y="204"/>
                  <a:pt x="448" y="205"/>
                  <a:pt x="448" y="205"/>
                </a:cubicBezTo>
                <a:cubicBezTo>
                  <a:pt x="447" y="204"/>
                  <a:pt x="448" y="203"/>
                  <a:pt x="447" y="203"/>
                </a:cubicBezTo>
                <a:cubicBezTo>
                  <a:pt x="447" y="202"/>
                  <a:pt x="447" y="202"/>
                  <a:pt x="448" y="202"/>
                </a:cubicBezTo>
                <a:cubicBezTo>
                  <a:pt x="446" y="202"/>
                  <a:pt x="446" y="200"/>
                  <a:pt x="447" y="199"/>
                </a:cubicBezTo>
                <a:cubicBezTo>
                  <a:pt x="446" y="199"/>
                  <a:pt x="446" y="199"/>
                  <a:pt x="446" y="199"/>
                </a:cubicBezTo>
                <a:cubicBezTo>
                  <a:pt x="446" y="198"/>
                  <a:pt x="446" y="194"/>
                  <a:pt x="445" y="194"/>
                </a:cubicBezTo>
                <a:cubicBezTo>
                  <a:pt x="445" y="193"/>
                  <a:pt x="446" y="194"/>
                  <a:pt x="445" y="193"/>
                </a:cubicBezTo>
                <a:cubicBezTo>
                  <a:pt x="445" y="193"/>
                  <a:pt x="445" y="193"/>
                  <a:pt x="445" y="193"/>
                </a:cubicBezTo>
                <a:cubicBezTo>
                  <a:pt x="445" y="192"/>
                  <a:pt x="445" y="192"/>
                  <a:pt x="444" y="192"/>
                </a:cubicBezTo>
                <a:cubicBezTo>
                  <a:pt x="444" y="191"/>
                  <a:pt x="444" y="191"/>
                  <a:pt x="444" y="191"/>
                </a:cubicBezTo>
                <a:cubicBezTo>
                  <a:pt x="444" y="190"/>
                  <a:pt x="444" y="191"/>
                  <a:pt x="444" y="190"/>
                </a:cubicBezTo>
                <a:cubicBezTo>
                  <a:pt x="444" y="190"/>
                  <a:pt x="443" y="190"/>
                  <a:pt x="443" y="190"/>
                </a:cubicBezTo>
                <a:cubicBezTo>
                  <a:pt x="443" y="190"/>
                  <a:pt x="443" y="190"/>
                  <a:pt x="444" y="190"/>
                </a:cubicBezTo>
                <a:cubicBezTo>
                  <a:pt x="443" y="190"/>
                  <a:pt x="443" y="190"/>
                  <a:pt x="443" y="190"/>
                </a:cubicBezTo>
                <a:cubicBezTo>
                  <a:pt x="443" y="190"/>
                  <a:pt x="443" y="190"/>
                  <a:pt x="443" y="189"/>
                </a:cubicBezTo>
                <a:cubicBezTo>
                  <a:pt x="443" y="189"/>
                  <a:pt x="443" y="189"/>
                  <a:pt x="443" y="189"/>
                </a:cubicBezTo>
                <a:cubicBezTo>
                  <a:pt x="443" y="188"/>
                  <a:pt x="443" y="189"/>
                  <a:pt x="443" y="188"/>
                </a:cubicBezTo>
                <a:cubicBezTo>
                  <a:pt x="442" y="188"/>
                  <a:pt x="442" y="186"/>
                  <a:pt x="443" y="186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43" y="185"/>
                  <a:pt x="443" y="179"/>
                  <a:pt x="444" y="178"/>
                </a:cubicBezTo>
                <a:cubicBezTo>
                  <a:pt x="443" y="178"/>
                  <a:pt x="443" y="178"/>
                  <a:pt x="443" y="178"/>
                </a:cubicBezTo>
                <a:cubicBezTo>
                  <a:pt x="443" y="178"/>
                  <a:pt x="443" y="178"/>
                  <a:pt x="443" y="178"/>
                </a:cubicBezTo>
                <a:cubicBezTo>
                  <a:pt x="443" y="176"/>
                  <a:pt x="441" y="175"/>
                  <a:pt x="444" y="174"/>
                </a:cubicBezTo>
                <a:cubicBezTo>
                  <a:pt x="443" y="173"/>
                  <a:pt x="443" y="173"/>
                  <a:pt x="443" y="173"/>
                </a:cubicBezTo>
                <a:cubicBezTo>
                  <a:pt x="443" y="173"/>
                  <a:pt x="443" y="173"/>
                  <a:pt x="443" y="173"/>
                </a:cubicBezTo>
                <a:cubicBezTo>
                  <a:pt x="444" y="172"/>
                  <a:pt x="444" y="173"/>
                  <a:pt x="444" y="173"/>
                </a:cubicBezTo>
                <a:cubicBezTo>
                  <a:pt x="444" y="172"/>
                  <a:pt x="444" y="172"/>
                  <a:pt x="444" y="172"/>
                </a:cubicBezTo>
                <a:cubicBezTo>
                  <a:pt x="444" y="172"/>
                  <a:pt x="444" y="172"/>
                  <a:pt x="443" y="172"/>
                </a:cubicBezTo>
                <a:cubicBezTo>
                  <a:pt x="444" y="171"/>
                  <a:pt x="444" y="172"/>
                  <a:pt x="444" y="171"/>
                </a:cubicBezTo>
                <a:cubicBezTo>
                  <a:pt x="443" y="170"/>
                  <a:pt x="444" y="170"/>
                  <a:pt x="445" y="169"/>
                </a:cubicBezTo>
                <a:cubicBezTo>
                  <a:pt x="444" y="168"/>
                  <a:pt x="444" y="167"/>
                  <a:pt x="445" y="167"/>
                </a:cubicBezTo>
                <a:cubicBezTo>
                  <a:pt x="445" y="166"/>
                  <a:pt x="445" y="166"/>
                  <a:pt x="445" y="166"/>
                </a:cubicBezTo>
                <a:cubicBezTo>
                  <a:pt x="445" y="166"/>
                  <a:pt x="445" y="166"/>
                  <a:pt x="445" y="165"/>
                </a:cubicBezTo>
                <a:cubicBezTo>
                  <a:pt x="445" y="165"/>
                  <a:pt x="445" y="165"/>
                  <a:pt x="445" y="165"/>
                </a:cubicBezTo>
                <a:cubicBezTo>
                  <a:pt x="443" y="166"/>
                  <a:pt x="443" y="165"/>
                  <a:pt x="442" y="164"/>
                </a:cubicBezTo>
                <a:cubicBezTo>
                  <a:pt x="443" y="163"/>
                  <a:pt x="442" y="163"/>
                  <a:pt x="443" y="162"/>
                </a:cubicBezTo>
                <a:cubicBezTo>
                  <a:pt x="441" y="163"/>
                  <a:pt x="440" y="159"/>
                  <a:pt x="441" y="158"/>
                </a:cubicBezTo>
                <a:cubicBezTo>
                  <a:pt x="441" y="157"/>
                  <a:pt x="441" y="157"/>
                  <a:pt x="441" y="157"/>
                </a:cubicBezTo>
                <a:cubicBezTo>
                  <a:pt x="441" y="157"/>
                  <a:pt x="442" y="157"/>
                  <a:pt x="442" y="157"/>
                </a:cubicBezTo>
                <a:cubicBezTo>
                  <a:pt x="442" y="157"/>
                  <a:pt x="441" y="157"/>
                  <a:pt x="441" y="157"/>
                </a:cubicBezTo>
                <a:cubicBezTo>
                  <a:pt x="441" y="157"/>
                  <a:pt x="441" y="157"/>
                  <a:pt x="441" y="157"/>
                </a:cubicBezTo>
                <a:cubicBezTo>
                  <a:pt x="441" y="156"/>
                  <a:pt x="441" y="155"/>
                  <a:pt x="441" y="154"/>
                </a:cubicBezTo>
                <a:cubicBezTo>
                  <a:pt x="441" y="154"/>
                  <a:pt x="441" y="153"/>
                  <a:pt x="441" y="153"/>
                </a:cubicBezTo>
                <a:cubicBezTo>
                  <a:pt x="441" y="153"/>
                  <a:pt x="441" y="153"/>
                  <a:pt x="441" y="153"/>
                </a:cubicBezTo>
                <a:cubicBezTo>
                  <a:pt x="442" y="152"/>
                  <a:pt x="441" y="151"/>
                  <a:pt x="440" y="150"/>
                </a:cubicBezTo>
                <a:cubicBezTo>
                  <a:pt x="440" y="150"/>
                  <a:pt x="441" y="150"/>
                  <a:pt x="441" y="150"/>
                </a:cubicBezTo>
                <a:cubicBezTo>
                  <a:pt x="441" y="149"/>
                  <a:pt x="441" y="148"/>
                  <a:pt x="440" y="148"/>
                </a:cubicBezTo>
                <a:cubicBezTo>
                  <a:pt x="440" y="147"/>
                  <a:pt x="441" y="147"/>
                  <a:pt x="441" y="147"/>
                </a:cubicBezTo>
                <a:cubicBezTo>
                  <a:pt x="441" y="147"/>
                  <a:pt x="441" y="147"/>
                  <a:pt x="441" y="147"/>
                </a:cubicBezTo>
                <a:cubicBezTo>
                  <a:pt x="441" y="146"/>
                  <a:pt x="441" y="146"/>
                  <a:pt x="441" y="145"/>
                </a:cubicBezTo>
                <a:cubicBezTo>
                  <a:pt x="441" y="145"/>
                  <a:pt x="441" y="145"/>
                  <a:pt x="440" y="145"/>
                </a:cubicBezTo>
                <a:cubicBezTo>
                  <a:pt x="440" y="145"/>
                  <a:pt x="441" y="145"/>
                  <a:pt x="440" y="144"/>
                </a:cubicBezTo>
                <a:cubicBezTo>
                  <a:pt x="440" y="144"/>
                  <a:pt x="440" y="144"/>
                  <a:pt x="441" y="144"/>
                </a:cubicBezTo>
                <a:cubicBezTo>
                  <a:pt x="441" y="143"/>
                  <a:pt x="440" y="143"/>
                  <a:pt x="440" y="142"/>
                </a:cubicBezTo>
                <a:cubicBezTo>
                  <a:pt x="440" y="142"/>
                  <a:pt x="440" y="142"/>
                  <a:pt x="440" y="142"/>
                </a:cubicBezTo>
                <a:cubicBezTo>
                  <a:pt x="440" y="142"/>
                  <a:pt x="440" y="142"/>
                  <a:pt x="440" y="142"/>
                </a:cubicBezTo>
                <a:cubicBezTo>
                  <a:pt x="440" y="141"/>
                  <a:pt x="440" y="142"/>
                  <a:pt x="440" y="141"/>
                </a:cubicBezTo>
                <a:cubicBezTo>
                  <a:pt x="440" y="141"/>
                  <a:pt x="440" y="141"/>
                  <a:pt x="441" y="141"/>
                </a:cubicBezTo>
                <a:cubicBezTo>
                  <a:pt x="440" y="141"/>
                  <a:pt x="440" y="141"/>
                  <a:pt x="440" y="141"/>
                </a:cubicBezTo>
                <a:cubicBezTo>
                  <a:pt x="440" y="140"/>
                  <a:pt x="440" y="139"/>
                  <a:pt x="440" y="139"/>
                </a:cubicBezTo>
                <a:cubicBezTo>
                  <a:pt x="440" y="139"/>
                  <a:pt x="440" y="138"/>
                  <a:pt x="440" y="138"/>
                </a:cubicBezTo>
                <a:cubicBezTo>
                  <a:pt x="440" y="138"/>
                  <a:pt x="440" y="138"/>
                  <a:pt x="440" y="138"/>
                </a:cubicBezTo>
                <a:cubicBezTo>
                  <a:pt x="440" y="137"/>
                  <a:pt x="441" y="134"/>
                  <a:pt x="440" y="134"/>
                </a:cubicBezTo>
                <a:cubicBezTo>
                  <a:pt x="440" y="133"/>
                  <a:pt x="440" y="133"/>
                  <a:pt x="441" y="133"/>
                </a:cubicBezTo>
                <a:cubicBezTo>
                  <a:pt x="440" y="132"/>
                  <a:pt x="440" y="132"/>
                  <a:pt x="440" y="132"/>
                </a:cubicBezTo>
                <a:cubicBezTo>
                  <a:pt x="440" y="131"/>
                  <a:pt x="440" y="131"/>
                  <a:pt x="439" y="130"/>
                </a:cubicBezTo>
                <a:cubicBezTo>
                  <a:pt x="440" y="130"/>
                  <a:pt x="440" y="130"/>
                  <a:pt x="440" y="130"/>
                </a:cubicBezTo>
                <a:cubicBezTo>
                  <a:pt x="440" y="130"/>
                  <a:pt x="440" y="130"/>
                  <a:pt x="439" y="130"/>
                </a:cubicBezTo>
                <a:cubicBezTo>
                  <a:pt x="440" y="130"/>
                  <a:pt x="440" y="129"/>
                  <a:pt x="440" y="128"/>
                </a:cubicBezTo>
                <a:cubicBezTo>
                  <a:pt x="440" y="128"/>
                  <a:pt x="440" y="128"/>
                  <a:pt x="440" y="128"/>
                </a:cubicBezTo>
                <a:cubicBezTo>
                  <a:pt x="440" y="128"/>
                  <a:pt x="440" y="127"/>
                  <a:pt x="440" y="127"/>
                </a:cubicBezTo>
                <a:cubicBezTo>
                  <a:pt x="439" y="127"/>
                  <a:pt x="439" y="127"/>
                  <a:pt x="438" y="126"/>
                </a:cubicBezTo>
                <a:cubicBezTo>
                  <a:pt x="439" y="126"/>
                  <a:pt x="439" y="126"/>
                  <a:pt x="439" y="125"/>
                </a:cubicBezTo>
                <a:cubicBezTo>
                  <a:pt x="439" y="125"/>
                  <a:pt x="439" y="124"/>
                  <a:pt x="439" y="124"/>
                </a:cubicBezTo>
                <a:cubicBezTo>
                  <a:pt x="439" y="123"/>
                  <a:pt x="439" y="122"/>
                  <a:pt x="439" y="122"/>
                </a:cubicBezTo>
                <a:cubicBezTo>
                  <a:pt x="439" y="122"/>
                  <a:pt x="439" y="122"/>
                  <a:pt x="438" y="122"/>
                </a:cubicBezTo>
                <a:cubicBezTo>
                  <a:pt x="439" y="121"/>
                  <a:pt x="439" y="121"/>
                  <a:pt x="439" y="121"/>
                </a:cubicBezTo>
                <a:cubicBezTo>
                  <a:pt x="439" y="121"/>
                  <a:pt x="439" y="121"/>
                  <a:pt x="439" y="121"/>
                </a:cubicBezTo>
                <a:cubicBezTo>
                  <a:pt x="439" y="120"/>
                  <a:pt x="439" y="120"/>
                  <a:pt x="439" y="119"/>
                </a:cubicBezTo>
                <a:cubicBezTo>
                  <a:pt x="439" y="119"/>
                  <a:pt x="440" y="119"/>
                  <a:pt x="440" y="119"/>
                </a:cubicBezTo>
                <a:cubicBezTo>
                  <a:pt x="440" y="119"/>
                  <a:pt x="439" y="119"/>
                  <a:pt x="439" y="119"/>
                </a:cubicBezTo>
                <a:cubicBezTo>
                  <a:pt x="439" y="119"/>
                  <a:pt x="440" y="119"/>
                  <a:pt x="440" y="119"/>
                </a:cubicBezTo>
                <a:cubicBezTo>
                  <a:pt x="438" y="119"/>
                  <a:pt x="438" y="118"/>
                  <a:pt x="439" y="117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39" y="117"/>
                  <a:pt x="439" y="117"/>
                  <a:pt x="440" y="117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39" y="116"/>
                  <a:pt x="439" y="116"/>
                  <a:pt x="439" y="116"/>
                </a:cubicBezTo>
                <a:cubicBezTo>
                  <a:pt x="439" y="115"/>
                  <a:pt x="439" y="115"/>
                  <a:pt x="439" y="115"/>
                </a:cubicBezTo>
                <a:cubicBezTo>
                  <a:pt x="439" y="115"/>
                  <a:pt x="439" y="115"/>
                  <a:pt x="439" y="115"/>
                </a:cubicBezTo>
                <a:cubicBezTo>
                  <a:pt x="439" y="115"/>
                  <a:pt x="439" y="115"/>
                  <a:pt x="438" y="115"/>
                </a:cubicBezTo>
                <a:cubicBezTo>
                  <a:pt x="441" y="113"/>
                  <a:pt x="438" y="111"/>
                  <a:pt x="437" y="109"/>
                </a:cubicBezTo>
                <a:cubicBezTo>
                  <a:pt x="437" y="108"/>
                  <a:pt x="437" y="106"/>
                  <a:pt x="436" y="105"/>
                </a:cubicBezTo>
                <a:cubicBezTo>
                  <a:pt x="436" y="104"/>
                  <a:pt x="435" y="103"/>
                  <a:pt x="435" y="103"/>
                </a:cubicBezTo>
                <a:cubicBezTo>
                  <a:pt x="435" y="102"/>
                  <a:pt x="435" y="100"/>
                  <a:pt x="434" y="99"/>
                </a:cubicBezTo>
                <a:cubicBezTo>
                  <a:pt x="434" y="99"/>
                  <a:pt x="434" y="99"/>
                  <a:pt x="435" y="100"/>
                </a:cubicBezTo>
                <a:cubicBezTo>
                  <a:pt x="434" y="99"/>
                  <a:pt x="434" y="98"/>
                  <a:pt x="433" y="98"/>
                </a:cubicBezTo>
                <a:cubicBezTo>
                  <a:pt x="433" y="97"/>
                  <a:pt x="432" y="96"/>
                  <a:pt x="431" y="95"/>
                </a:cubicBezTo>
                <a:cubicBezTo>
                  <a:pt x="433" y="94"/>
                  <a:pt x="428" y="90"/>
                  <a:pt x="429" y="89"/>
                </a:cubicBezTo>
                <a:cubicBezTo>
                  <a:pt x="429" y="88"/>
                  <a:pt x="429" y="88"/>
                  <a:pt x="429" y="87"/>
                </a:cubicBezTo>
                <a:cubicBezTo>
                  <a:pt x="429" y="86"/>
                  <a:pt x="427" y="85"/>
                  <a:pt x="427" y="83"/>
                </a:cubicBezTo>
                <a:cubicBezTo>
                  <a:pt x="426" y="81"/>
                  <a:pt x="427" y="80"/>
                  <a:pt x="426" y="78"/>
                </a:cubicBezTo>
                <a:cubicBezTo>
                  <a:pt x="425" y="76"/>
                  <a:pt x="425" y="75"/>
                  <a:pt x="424" y="73"/>
                </a:cubicBezTo>
                <a:cubicBezTo>
                  <a:pt x="424" y="72"/>
                  <a:pt x="422" y="70"/>
                  <a:pt x="423" y="69"/>
                </a:cubicBezTo>
                <a:cubicBezTo>
                  <a:pt x="421" y="69"/>
                  <a:pt x="421" y="68"/>
                  <a:pt x="423" y="67"/>
                </a:cubicBezTo>
                <a:cubicBezTo>
                  <a:pt x="421" y="68"/>
                  <a:pt x="421" y="67"/>
                  <a:pt x="422" y="66"/>
                </a:cubicBezTo>
                <a:cubicBezTo>
                  <a:pt x="421" y="65"/>
                  <a:pt x="422" y="64"/>
                  <a:pt x="422" y="63"/>
                </a:cubicBezTo>
                <a:cubicBezTo>
                  <a:pt x="422" y="63"/>
                  <a:pt x="423" y="63"/>
                  <a:pt x="423" y="63"/>
                </a:cubicBezTo>
                <a:cubicBezTo>
                  <a:pt x="423" y="63"/>
                  <a:pt x="423" y="63"/>
                  <a:pt x="423" y="63"/>
                </a:cubicBezTo>
                <a:cubicBezTo>
                  <a:pt x="422" y="62"/>
                  <a:pt x="422" y="62"/>
                  <a:pt x="421" y="62"/>
                </a:cubicBezTo>
                <a:cubicBezTo>
                  <a:pt x="421" y="62"/>
                  <a:pt x="421" y="62"/>
                  <a:pt x="421" y="62"/>
                </a:cubicBezTo>
                <a:cubicBezTo>
                  <a:pt x="422" y="62"/>
                  <a:pt x="422" y="62"/>
                  <a:pt x="423" y="62"/>
                </a:cubicBezTo>
                <a:cubicBezTo>
                  <a:pt x="422" y="62"/>
                  <a:pt x="422" y="61"/>
                  <a:pt x="421" y="60"/>
                </a:cubicBezTo>
                <a:cubicBezTo>
                  <a:pt x="423" y="60"/>
                  <a:pt x="423" y="59"/>
                  <a:pt x="422" y="59"/>
                </a:cubicBezTo>
                <a:cubicBezTo>
                  <a:pt x="423" y="58"/>
                  <a:pt x="424" y="57"/>
                  <a:pt x="422" y="57"/>
                </a:cubicBezTo>
                <a:cubicBezTo>
                  <a:pt x="422" y="57"/>
                  <a:pt x="422" y="56"/>
                  <a:pt x="423" y="56"/>
                </a:cubicBezTo>
                <a:cubicBezTo>
                  <a:pt x="423" y="56"/>
                  <a:pt x="423" y="55"/>
                  <a:pt x="422" y="55"/>
                </a:cubicBezTo>
                <a:cubicBezTo>
                  <a:pt x="422" y="55"/>
                  <a:pt x="422" y="55"/>
                  <a:pt x="423" y="54"/>
                </a:cubicBezTo>
                <a:cubicBezTo>
                  <a:pt x="423" y="54"/>
                  <a:pt x="422" y="54"/>
                  <a:pt x="422" y="54"/>
                </a:cubicBezTo>
                <a:cubicBezTo>
                  <a:pt x="423" y="53"/>
                  <a:pt x="422" y="52"/>
                  <a:pt x="421" y="51"/>
                </a:cubicBezTo>
                <a:cubicBezTo>
                  <a:pt x="422" y="50"/>
                  <a:pt x="421" y="50"/>
                  <a:pt x="422" y="49"/>
                </a:cubicBezTo>
                <a:cubicBezTo>
                  <a:pt x="418" y="50"/>
                  <a:pt x="424" y="46"/>
                  <a:pt x="421" y="47"/>
                </a:cubicBezTo>
                <a:cubicBezTo>
                  <a:pt x="422" y="47"/>
                  <a:pt x="422" y="46"/>
                  <a:pt x="423" y="47"/>
                </a:cubicBezTo>
                <a:cubicBezTo>
                  <a:pt x="422" y="46"/>
                  <a:pt x="422" y="46"/>
                  <a:pt x="422" y="45"/>
                </a:cubicBezTo>
                <a:cubicBezTo>
                  <a:pt x="423" y="45"/>
                  <a:pt x="423" y="45"/>
                  <a:pt x="421" y="45"/>
                </a:cubicBezTo>
                <a:cubicBezTo>
                  <a:pt x="424" y="43"/>
                  <a:pt x="420" y="42"/>
                  <a:pt x="423" y="42"/>
                </a:cubicBezTo>
                <a:cubicBezTo>
                  <a:pt x="422" y="42"/>
                  <a:pt x="421" y="42"/>
                  <a:pt x="421" y="42"/>
                </a:cubicBezTo>
                <a:cubicBezTo>
                  <a:pt x="421" y="41"/>
                  <a:pt x="421" y="41"/>
                  <a:pt x="422" y="41"/>
                </a:cubicBezTo>
                <a:cubicBezTo>
                  <a:pt x="421" y="40"/>
                  <a:pt x="421" y="39"/>
                  <a:pt x="423" y="39"/>
                </a:cubicBezTo>
                <a:cubicBezTo>
                  <a:pt x="421" y="39"/>
                  <a:pt x="420" y="38"/>
                  <a:pt x="422" y="37"/>
                </a:cubicBezTo>
                <a:cubicBezTo>
                  <a:pt x="420" y="37"/>
                  <a:pt x="420" y="36"/>
                  <a:pt x="422" y="36"/>
                </a:cubicBezTo>
                <a:cubicBezTo>
                  <a:pt x="421" y="36"/>
                  <a:pt x="421" y="35"/>
                  <a:pt x="420" y="35"/>
                </a:cubicBezTo>
                <a:cubicBezTo>
                  <a:pt x="420" y="35"/>
                  <a:pt x="420" y="35"/>
                  <a:pt x="420" y="35"/>
                </a:cubicBezTo>
                <a:cubicBezTo>
                  <a:pt x="421" y="35"/>
                  <a:pt x="422" y="34"/>
                  <a:pt x="420" y="34"/>
                </a:cubicBezTo>
                <a:cubicBezTo>
                  <a:pt x="421" y="33"/>
                  <a:pt x="421" y="33"/>
                  <a:pt x="421" y="33"/>
                </a:cubicBezTo>
                <a:cubicBezTo>
                  <a:pt x="421" y="33"/>
                  <a:pt x="421" y="33"/>
                  <a:pt x="421" y="32"/>
                </a:cubicBezTo>
                <a:cubicBezTo>
                  <a:pt x="422" y="32"/>
                  <a:pt x="422" y="32"/>
                  <a:pt x="421" y="31"/>
                </a:cubicBezTo>
                <a:cubicBezTo>
                  <a:pt x="422" y="31"/>
                  <a:pt x="422" y="31"/>
                  <a:pt x="422" y="31"/>
                </a:cubicBezTo>
                <a:cubicBezTo>
                  <a:pt x="422" y="31"/>
                  <a:pt x="422" y="31"/>
                  <a:pt x="422" y="30"/>
                </a:cubicBezTo>
                <a:cubicBezTo>
                  <a:pt x="422" y="30"/>
                  <a:pt x="422" y="31"/>
                  <a:pt x="423" y="30"/>
                </a:cubicBezTo>
                <a:cubicBezTo>
                  <a:pt x="422" y="29"/>
                  <a:pt x="423" y="30"/>
                  <a:pt x="423" y="30"/>
                </a:cubicBezTo>
                <a:cubicBezTo>
                  <a:pt x="423" y="29"/>
                  <a:pt x="423" y="29"/>
                  <a:pt x="424" y="28"/>
                </a:cubicBezTo>
                <a:cubicBezTo>
                  <a:pt x="424" y="27"/>
                  <a:pt x="423" y="27"/>
                  <a:pt x="425" y="25"/>
                </a:cubicBezTo>
                <a:cubicBezTo>
                  <a:pt x="423" y="25"/>
                  <a:pt x="423" y="24"/>
                  <a:pt x="424" y="24"/>
                </a:cubicBezTo>
                <a:cubicBezTo>
                  <a:pt x="423" y="23"/>
                  <a:pt x="422" y="22"/>
                  <a:pt x="422" y="22"/>
                </a:cubicBezTo>
                <a:cubicBezTo>
                  <a:pt x="422" y="20"/>
                  <a:pt x="421" y="20"/>
                  <a:pt x="421" y="18"/>
                </a:cubicBezTo>
                <a:cubicBezTo>
                  <a:pt x="421" y="18"/>
                  <a:pt x="421" y="18"/>
                  <a:pt x="421" y="18"/>
                </a:cubicBezTo>
                <a:cubicBezTo>
                  <a:pt x="421" y="17"/>
                  <a:pt x="421" y="17"/>
                  <a:pt x="420" y="17"/>
                </a:cubicBezTo>
                <a:cubicBezTo>
                  <a:pt x="420" y="16"/>
                  <a:pt x="420" y="16"/>
                  <a:pt x="420" y="16"/>
                </a:cubicBezTo>
                <a:cubicBezTo>
                  <a:pt x="420" y="16"/>
                  <a:pt x="420" y="16"/>
                  <a:pt x="419" y="16"/>
                </a:cubicBezTo>
                <a:cubicBezTo>
                  <a:pt x="420" y="16"/>
                  <a:pt x="420" y="16"/>
                  <a:pt x="421" y="15"/>
                </a:cubicBezTo>
                <a:cubicBezTo>
                  <a:pt x="420" y="15"/>
                  <a:pt x="419" y="15"/>
                  <a:pt x="419" y="15"/>
                </a:cubicBezTo>
                <a:cubicBezTo>
                  <a:pt x="419" y="14"/>
                  <a:pt x="420" y="12"/>
                  <a:pt x="419" y="11"/>
                </a:cubicBezTo>
                <a:cubicBezTo>
                  <a:pt x="419" y="10"/>
                  <a:pt x="418" y="8"/>
                  <a:pt x="417" y="7"/>
                </a:cubicBezTo>
                <a:cubicBezTo>
                  <a:pt x="416" y="4"/>
                  <a:pt x="416" y="2"/>
                  <a:pt x="416" y="0"/>
                </a:cubicBezTo>
                <a:cubicBezTo>
                  <a:pt x="368" y="0"/>
                  <a:pt x="320" y="0"/>
                  <a:pt x="272" y="0"/>
                </a:cubicBezTo>
                <a:cubicBezTo>
                  <a:pt x="222" y="0"/>
                  <a:pt x="173" y="0"/>
                  <a:pt x="123" y="0"/>
                </a:cubicBezTo>
                <a:cubicBezTo>
                  <a:pt x="82" y="0"/>
                  <a:pt x="41" y="0"/>
                  <a:pt x="0" y="0"/>
                </a:cubicBezTo>
                <a:cubicBezTo>
                  <a:pt x="0" y="46"/>
                  <a:pt x="0" y="93"/>
                  <a:pt x="0" y="139"/>
                </a:cubicBezTo>
                <a:cubicBezTo>
                  <a:pt x="0" y="174"/>
                  <a:pt x="0" y="209"/>
                  <a:pt x="0" y="244"/>
                </a:cubicBezTo>
                <a:cubicBezTo>
                  <a:pt x="47" y="244"/>
                  <a:pt x="93" y="244"/>
                  <a:pt x="140" y="244"/>
                </a:cubicBezTo>
                <a:cubicBezTo>
                  <a:pt x="194" y="244"/>
                  <a:pt x="248" y="244"/>
                  <a:pt x="302" y="245"/>
                </a:cubicBezTo>
                <a:cubicBezTo>
                  <a:pt x="350" y="245"/>
                  <a:pt x="398" y="245"/>
                  <a:pt x="447" y="245"/>
                </a:cubicBezTo>
                <a:cubicBezTo>
                  <a:pt x="450" y="245"/>
                  <a:pt x="454" y="245"/>
                  <a:pt x="457" y="245"/>
                </a:cubicBezTo>
                <a:cubicBezTo>
                  <a:pt x="458" y="245"/>
                  <a:pt x="457" y="241"/>
                  <a:pt x="456" y="241"/>
                </a:cubicBezTo>
                <a:cubicBezTo>
                  <a:pt x="456" y="238"/>
                  <a:pt x="457" y="236"/>
                  <a:pt x="457" y="23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43" name="Freeform 10002" descr="© INSCALE GmbH, 05.05.2010&#10;http://www.presentationload.com/">
            <a:extLst>
              <a:ext uri="{FF2B5EF4-FFF2-40B4-BE49-F238E27FC236}">
                <a16:creationId xmlns:a16="http://schemas.microsoft.com/office/drawing/2014/main" id="{9D8B04C9-06B4-3A47-9B18-B22FDF2F8C68}"/>
              </a:ext>
            </a:extLst>
          </p:cNvPr>
          <p:cNvSpPr>
            <a:spLocks/>
          </p:cNvSpPr>
          <p:nvPr/>
        </p:nvSpPr>
        <p:spPr bwMode="auto">
          <a:xfrm>
            <a:off x="7606139" y="1275887"/>
            <a:ext cx="506694" cy="689683"/>
          </a:xfrm>
          <a:custGeom>
            <a:avLst/>
            <a:gdLst>
              <a:gd name="T0" fmla="*/ 378 w 252"/>
              <a:gd name="T1" fmla="*/ 324 h 353"/>
              <a:gd name="T2" fmla="*/ 375 w 252"/>
              <a:gd name="T3" fmla="*/ 318 h 353"/>
              <a:gd name="T4" fmla="*/ 378 w 252"/>
              <a:gd name="T5" fmla="*/ 296 h 353"/>
              <a:gd name="T6" fmla="*/ 344 w 252"/>
              <a:gd name="T7" fmla="*/ 254 h 353"/>
              <a:gd name="T8" fmla="*/ 325 w 252"/>
              <a:gd name="T9" fmla="*/ 228 h 353"/>
              <a:gd name="T10" fmla="*/ 311 w 252"/>
              <a:gd name="T11" fmla="*/ 206 h 353"/>
              <a:gd name="T12" fmla="*/ 302 w 252"/>
              <a:gd name="T13" fmla="*/ 42 h 353"/>
              <a:gd name="T14" fmla="*/ 218 w 252"/>
              <a:gd name="T15" fmla="*/ 29 h 353"/>
              <a:gd name="T16" fmla="*/ 184 w 252"/>
              <a:gd name="T17" fmla="*/ 2 h 353"/>
              <a:gd name="T18" fmla="*/ 94 w 252"/>
              <a:gd name="T19" fmla="*/ 130 h 353"/>
              <a:gd name="T20" fmla="*/ 79 w 252"/>
              <a:gd name="T21" fmla="*/ 169 h 353"/>
              <a:gd name="T22" fmla="*/ 76 w 252"/>
              <a:gd name="T23" fmla="*/ 186 h 353"/>
              <a:gd name="T24" fmla="*/ 36 w 252"/>
              <a:gd name="T25" fmla="*/ 240 h 353"/>
              <a:gd name="T26" fmla="*/ 23 w 252"/>
              <a:gd name="T27" fmla="*/ 276 h 353"/>
              <a:gd name="T28" fmla="*/ 11 w 252"/>
              <a:gd name="T29" fmla="*/ 479 h 353"/>
              <a:gd name="T30" fmla="*/ 34 w 252"/>
              <a:gd name="T31" fmla="*/ 541 h 353"/>
              <a:gd name="T32" fmla="*/ 43 w 252"/>
              <a:gd name="T33" fmla="*/ 536 h 353"/>
              <a:gd name="T34" fmla="*/ 62 w 252"/>
              <a:gd name="T35" fmla="*/ 507 h 353"/>
              <a:gd name="T36" fmla="*/ 73 w 252"/>
              <a:gd name="T37" fmla="*/ 485 h 353"/>
              <a:gd name="T38" fmla="*/ 76 w 252"/>
              <a:gd name="T39" fmla="*/ 473 h 353"/>
              <a:gd name="T40" fmla="*/ 91 w 252"/>
              <a:gd name="T41" fmla="*/ 451 h 353"/>
              <a:gd name="T42" fmla="*/ 108 w 252"/>
              <a:gd name="T43" fmla="*/ 446 h 353"/>
              <a:gd name="T44" fmla="*/ 110 w 252"/>
              <a:gd name="T45" fmla="*/ 448 h 353"/>
              <a:gd name="T46" fmla="*/ 111 w 252"/>
              <a:gd name="T47" fmla="*/ 454 h 353"/>
              <a:gd name="T48" fmla="*/ 118 w 252"/>
              <a:gd name="T49" fmla="*/ 452 h 353"/>
              <a:gd name="T50" fmla="*/ 121 w 252"/>
              <a:gd name="T51" fmla="*/ 454 h 353"/>
              <a:gd name="T52" fmla="*/ 116 w 252"/>
              <a:gd name="T53" fmla="*/ 431 h 353"/>
              <a:gd name="T54" fmla="*/ 127 w 252"/>
              <a:gd name="T55" fmla="*/ 457 h 353"/>
              <a:gd name="T56" fmla="*/ 128 w 252"/>
              <a:gd name="T57" fmla="*/ 439 h 353"/>
              <a:gd name="T58" fmla="*/ 139 w 252"/>
              <a:gd name="T59" fmla="*/ 451 h 353"/>
              <a:gd name="T60" fmla="*/ 142 w 252"/>
              <a:gd name="T61" fmla="*/ 437 h 353"/>
              <a:gd name="T62" fmla="*/ 149 w 252"/>
              <a:gd name="T63" fmla="*/ 442 h 353"/>
              <a:gd name="T64" fmla="*/ 158 w 252"/>
              <a:gd name="T65" fmla="*/ 431 h 353"/>
              <a:gd name="T66" fmla="*/ 164 w 252"/>
              <a:gd name="T67" fmla="*/ 432 h 353"/>
              <a:gd name="T68" fmla="*/ 172 w 252"/>
              <a:gd name="T69" fmla="*/ 432 h 353"/>
              <a:gd name="T70" fmla="*/ 172 w 252"/>
              <a:gd name="T71" fmla="*/ 435 h 353"/>
              <a:gd name="T72" fmla="*/ 190 w 252"/>
              <a:gd name="T73" fmla="*/ 421 h 353"/>
              <a:gd name="T74" fmla="*/ 193 w 252"/>
              <a:gd name="T75" fmla="*/ 403 h 353"/>
              <a:gd name="T76" fmla="*/ 210 w 252"/>
              <a:gd name="T77" fmla="*/ 373 h 353"/>
              <a:gd name="T78" fmla="*/ 221 w 252"/>
              <a:gd name="T79" fmla="*/ 364 h 353"/>
              <a:gd name="T80" fmla="*/ 224 w 252"/>
              <a:gd name="T81" fmla="*/ 375 h 353"/>
              <a:gd name="T82" fmla="*/ 217 w 252"/>
              <a:gd name="T83" fmla="*/ 389 h 353"/>
              <a:gd name="T84" fmla="*/ 234 w 252"/>
              <a:gd name="T85" fmla="*/ 390 h 353"/>
              <a:gd name="T86" fmla="*/ 243 w 252"/>
              <a:gd name="T87" fmla="*/ 377 h 353"/>
              <a:gd name="T88" fmla="*/ 262 w 252"/>
              <a:gd name="T89" fmla="*/ 372 h 353"/>
              <a:gd name="T90" fmla="*/ 268 w 252"/>
              <a:gd name="T91" fmla="*/ 364 h 353"/>
              <a:gd name="T92" fmla="*/ 279 w 252"/>
              <a:gd name="T93" fmla="*/ 369 h 353"/>
              <a:gd name="T94" fmla="*/ 291 w 252"/>
              <a:gd name="T95" fmla="*/ 378 h 353"/>
              <a:gd name="T96" fmla="*/ 296 w 252"/>
              <a:gd name="T97" fmla="*/ 366 h 353"/>
              <a:gd name="T98" fmla="*/ 303 w 252"/>
              <a:gd name="T99" fmla="*/ 367 h 353"/>
              <a:gd name="T100" fmla="*/ 311 w 252"/>
              <a:gd name="T101" fmla="*/ 355 h 353"/>
              <a:gd name="T102" fmla="*/ 319 w 252"/>
              <a:gd name="T103" fmla="*/ 364 h 353"/>
              <a:gd name="T104" fmla="*/ 333 w 252"/>
              <a:gd name="T105" fmla="*/ 360 h 353"/>
              <a:gd name="T106" fmla="*/ 347 w 252"/>
              <a:gd name="T107" fmla="*/ 349 h 353"/>
              <a:gd name="T108" fmla="*/ 348 w 252"/>
              <a:gd name="T109" fmla="*/ 339 h 353"/>
              <a:gd name="T110" fmla="*/ 364 w 252"/>
              <a:gd name="T111" fmla="*/ 347 h 3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2"/>
              <a:gd name="T169" fmla="*/ 0 h 353"/>
              <a:gd name="T170" fmla="*/ 252 w 252"/>
              <a:gd name="T171" fmla="*/ 353 h 3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2" h="353">
                <a:moveTo>
                  <a:pt x="252" y="211"/>
                </a:moveTo>
                <a:cubicBezTo>
                  <a:pt x="248" y="213"/>
                  <a:pt x="252" y="206"/>
                  <a:pt x="249" y="208"/>
                </a:cubicBezTo>
                <a:cubicBezTo>
                  <a:pt x="249" y="207"/>
                  <a:pt x="248" y="204"/>
                  <a:pt x="246" y="205"/>
                </a:cubicBezTo>
                <a:cubicBezTo>
                  <a:pt x="247" y="207"/>
                  <a:pt x="248" y="209"/>
                  <a:pt x="245" y="211"/>
                </a:cubicBezTo>
                <a:cubicBezTo>
                  <a:pt x="246" y="210"/>
                  <a:pt x="246" y="209"/>
                  <a:pt x="246" y="208"/>
                </a:cubicBezTo>
                <a:cubicBezTo>
                  <a:pt x="244" y="209"/>
                  <a:pt x="246" y="206"/>
                  <a:pt x="245" y="206"/>
                </a:cubicBezTo>
                <a:cubicBezTo>
                  <a:pt x="244" y="206"/>
                  <a:pt x="244" y="205"/>
                  <a:pt x="243" y="205"/>
                </a:cubicBezTo>
                <a:cubicBezTo>
                  <a:pt x="243" y="206"/>
                  <a:pt x="244" y="207"/>
                  <a:pt x="244" y="208"/>
                </a:cubicBezTo>
                <a:cubicBezTo>
                  <a:pt x="242" y="206"/>
                  <a:pt x="243" y="208"/>
                  <a:pt x="244" y="209"/>
                </a:cubicBezTo>
                <a:cubicBezTo>
                  <a:pt x="242" y="210"/>
                  <a:pt x="242" y="206"/>
                  <a:pt x="241" y="207"/>
                </a:cubicBezTo>
                <a:cubicBezTo>
                  <a:pt x="241" y="207"/>
                  <a:pt x="241" y="211"/>
                  <a:pt x="241" y="212"/>
                </a:cubicBezTo>
                <a:cubicBezTo>
                  <a:pt x="241" y="212"/>
                  <a:pt x="240" y="212"/>
                  <a:pt x="240" y="211"/>
                </a:cubicBezTo>
                <a:cubicBezTo>
                  <a:pt x="240" y="210"/>
                  <a:pt x="240" y="209"/>
                  <a:pt x="240" y="208"/>
                </a:cubicBezTo>
                <a:cubicBezTo>
                  <a:pt x="240" y="206"/>
                  <a:pt x="239" y="207"/>
                  <a:pt x="238" y="206"/>
                </a:cubicBezTo>
                <a:cubicBezTo>
                  <a:pt x="238" y="206"/>
                  <a:pt x="237" y="206"/>
                  <a:pt x="238" y="205"/>
                </a:cubicBezTo>
                <a:cubicBezTo>
                  <a:pt x="238" y="205"/>
                  <a:pt x="237" y="204"/>
                  <a:pt x="237" y="203"/>
                </a:cubicBezTo>
                <a:cubicBezTo>
                  <a:pt x="239" y="203"/>
                  <a:pt x="242" y="207"/>
                  <a:pt x="242" y="205"/>
                </a:cubicBezTo>
                <a:cubicBezTo>
                  <a:pt x="242" y="205"/>
                  <a:pt x="242" y="205"/>
                  <a:pt x="242" y="205"/>
                </a:cubicBezTo>
                <a:cubicBezTo>
                  <a:pt x="243" y="203"/>
                  <a:pt x="240" y="203"/>
                  <a:pt x="240" y="202"/>
                </a:cubicBezTo>
                <a:cubicBezTo>
                  <a:pt x="240" y="202"/>
                  <a:pt x="240" y="202"/>
                  <a:pt x="240" y="201"/>
                </a:cubicBezTo>
                <a:cubicBezTo>
                  <a:pt x="241" y="202"/>
                  <a:pt x="242" y="202"/>
                  <a:pt x="243" y="203"/>
                </a:cubicBezTo>
                <a:cubicBezTo>
                  <a:pt x="242" y="202"/>
                  <a:pt x="241" y="201"/>
                  <a:pt x="241" y="200"/>
                </a:cubicBezTo>
                <a:cubicBezTo>
                  <a:pt x="242" y="201"/>
                  <a:pt x="242" y="201"/>
                  <a:pt x="243" y="200"/>
                </a:cubicBezTo>
                <a:cubicBezTo>
                  <a:pt x="244" y="202"/>
                  <a:pt x="243" y="203"/>
                  <a:pt x="245" y="203"/>
                </a:cubicBezTo>
                <a:cubicBezTo>
                  <a:pt x="245" y="202"/>
                  <a:pt x="247" y="201"/>
                  <a:pt x="247" y="200"/>
                </a:cubicBezTo>
                <a:cubicBezTo>
                  <a:pt x="246" y="198"/>
                  <a:pt x="245" y="194"/>
                  <a:pt x="243" y="194"/>
                </a:cubicBezTo>
                <a:cubicBezTo>
                  <a:pt x="243" y="193"/>
                  <a:pt x="241" y="191"/>
                  <a:pt x="244" y="191"/>
                </a:cubicBezTo>
                <a:cubicBezTo>
                  <a:pt x="243" y="189"/>
                  <a:pt x="242" y="185"/>
                  <a:pt x="240" y="184"/>
                </a:cubicBezTo>
                <a:cubicBezTo>
                  <a:pt x="238" y="183"/>
                  <a:pt x="236" y="183"/>
                  <a:pt x="235" y="183"/>
                </a:cubicBezTo>
                <a:cubicBezTo>
                  <a:pt x="232" y="182"/>
                  <a:pt x="233" y="181"/>
                  <a:pt x="231" y="184"/>
                </a:cubicBezTo>
                <a:cubicBezTo>
                  <a:pt x="231" y="184"/>
                  <a:pt x="231" y="184"/>
                  <a:pt x="231" y="185"/>
                </a:cubicBezTo>
                <a:cubicBezTo>
                  <a:pt x="230" y="185"/>
                  <a:pt x="230" y="186"/>
                  <a:pt x="229" y="186"/>
                </a:cubicBezTo>
                <a:cubicBezTo>
                  <a:pt x="225" y="186"/>
                  <a:pt x="224" y="181"/>
                  <a:pt x="223" y="179"/>
                </a:cubicBezTo>
                <a:cubicBezTo>
                  <a:pt x="222" y="178"/>
                  <a:pt x="221" y="177"/>
                  <a:pt x="221" y="175"/>
                </a:cubicBezTo>
                <a:cubicBezTo>
                  <a:pt x="220" y="173"/>
                  <a:pt x="220" y="174"/>
                  <a:pt x="221" y="173"/>
                </a:cubicBezTo>
                <a:cubicBezTo>
                  <a:pt x="223" y="169"/>
                  <a:pt x="225" y="167"/>
                  <a:pt x="222" y="164"/>
                </a:cubicBezTo>
                <a:cubicBezTo>
                  <a:pt x="221" y="163"/>
                  <a:pt x="217" y="157"/>
                  <a:pt x="221" y="157"/>
                </a:cubicBezTo>
                <a:cubicBezTo>
                  <a:pt x="221" y="156"/>
                  <a:pt x="221" y="156"/>
                  <a:pt x="222" y="157"/>
                </a:cubicBezTo>
                <a:cubicBezTo>
                  <a:pt x="222" y="157"/>
                  <a:pt x="222" y="156"/>
                  <a:pt x="222" y="156"/>
                </a:cubicBezTo>
                <a:cubicBezTo>
                  <a:pt x="223" y="156"/>
                  <a:pt x="223" y="156"/>
                  <a:pt x="224" y="156"/>
                </a:cubicBezTo>
                <a:cubicBezTo>
                  <a:pt x="223" y="154"/>
                  <a:pt x="225" y="150"/>
                  <a:pt x="222" y="148"/>
                </a:cubicBezTo>
                <a:cubicBezTo>
                  <a:pt x="220" y="148"/>
                  <a:pt x="219" y="150"/>
                  <a:pt x="218" y="150"/>
                </a:cubicBezTo>
                <a:cubicBezTo>
                  <a:pt x="217" y="150"/>
                  <a:pt x="214" y="149"/>
                  <a:pt x="213" y="148"/>
                </a:cubicBezTo>
                <a:cubicBezTo>
                  <a:pt x="212" y="148"/>
                  <a:pt x="211" y="147"/>
                  <a:pt x="210" y="147"/>
                </a:cubicBezTo>
                <a:cubicBezTo>
                  <a:pt x="210" y="147"/>
                  <a:pt x="211" y="148"/>
                  <a:pt x="210" y="147"/>
                </a:cubicBezTo>
                <a:cubicBezTo>
                  <a:pt x="208" y="146"/>
                  <a:pt x="208" y="145"/>
                  <a:pt x="207" y="143"/>
                </a:cubicBezTo>
                <a:cubicBezTo>
                  <a:pt x="206" y="142"/>
                  <a:pt x="206" y="143"/>
                  <a:pt x="206" y="142"/>
                </a:cubicBezTo>
                <a:cubicBezTo>
                  <a:pt x="204" y="141"/>
                  <a:pt x="206" y="143"/>
                  <a:pt x="205" y="143"/>
                </a:cubicBezTo>
                <a:cubicBezTo>
                  <a:pt x="205" y="143"/>
                  <a:pt x="206" y="143"/>
                  <a:pt x="204" y="143"/>
                </a:cubicBezTo>
                <a:cubicBezTo>
                  <a:pt x="203" y="143"/>
                  <a:pt x="200" y="143"/>
                  <a:pt x="200" y="141"/>
                </a:cubicBezTo>
                <a:cubicBezTo>
                  <a:pt x="200" y="141"/>
                  <a:pt x="200" y="141"/>
                  <a:pt x="200" y="141"/>
                </a:cubicBezTo>
                <a:cubicBezTo>
                  <a:pt x="200" y="140"/>
                  <a:pt x="200" y="139"/>
                  <a:pt x="200" y="138"/>
                </a:cubicBezTo>
                <a:cubicBezTo>
                  <a:pt x="201" y="139"/>
                  <a:pt x="201" y="138"/>
                  <a:pt x="202" y="138"/>
                </a:cubicBezTo>
                <a:cubicBezTo>
                  <a:pt x="201" y="137"/>
                  <a:pt x="200" y="135"/>
                  <a:pt x="201" y="133"/>
                </a:cubicBezTo>
                <a:cubicBezTo>
                  <a:pt x="202" y="129"/>
                  <a:pt x="203" y="133"/>
                  <a:pt x="201" y="129"/>
                </a:cubicBezTo>
                <a:cubicBezTo>
                  <a:pt x="200" y="126"/>
                  <a:pt x="201" y="127"/>
                  <a:pt x="203" y="125"/>
                </a:cubicBezTo>
                <a:cubicBezTo>
                  <a:pt x="204" y="123"/>
                  <a:pt x="203" y="124"/>
                  <a:pt x="203" y="123"/>
                </a:cubicBezTo>
                <a:cubicBezTo>
                  <a:pt x="203" y="122"/>
                  <a:pt x="202" y="122"/>
                  <a:pt x="202" y="121"/>
                </a:cubicBezTo>
                <a:cubicBezTo>
                  <a:pt x="202" y="120"/>
                  <a:pt x="202" y="119"/>
                  <a:pt x="202" y="118"/>
                </a:cubicBezTo>
                <a:cubicBezTo>
                  <a:pt x="202" y="95"/>
                  <a:pt x="201" y="71"/>
                  <a:pt x="201" y="47"/>
                </a:cubicBezTo>
                <a:cubicBezTo>
                  <a:pt x="201" y="43"/>
                  <a:pt x="203" y="33"/>
                  <a:pt x="200" y="30"/>
                </a:cubicBezTo>
                <a:cubicBezTo>
                  <a:pt x="199" y="30"/>
                  <a:pt x="198" y="30"/>
                  <a:pt x="197" y="29"/>
                </a:cubicBezTo>
                <a:cubicBezTo>
                  <a:pt x="196" y="28"/>
                  <a:pt x="196" y="28"/>
                  <a:pt x="195" y="27"/>
                </a:cubicBezTo>
                <a:cubicBezTo>
                  <a:pt x="192" y="23"/>
                  <a:pt x="190" y="20"/>
                  <a:pt x="187" y="18"/>
                </a:cubicBezTo>
                <a:cubicBezTo>
                  <a:pt x="183" y="15"/>
                  <a:pt x="180" y="12"/>
                  <a:pt x="177" y="10"/>
                </a:cubicBezTo>
                <a:cubicBezTo>
                  <a:pt x="174" y="9"/>
                  <a:pt x="167" y="6"/>
                  <a:pt x="165" y="10"/>
                </a:cubicBezTo>
                <a:cubicBezTo>
                  <a:pt x="164" y="13"/>
                  <a:pt x="167" y="14"/>
                  <a:pt x="163" y="14"/>
                </a:cubicBezTo>
                <a:cubicBezTo>
                  <a:pt x="161" y="14"/>
                  <a:pt x="160" y="13"/>
                  <a:pt x="158" y="13"/>
                </a:cubicBezTo>
                <a:cubicBezTo>
                  <a:pt x="157" y="13"/>
                  <a:pt x="153" y="14"/>
                  <a:pt x="152" y="15"/>
                </a:cubicBezTo>
                <a:cubicBezTo>
                  <a:pt x="152" y="15"/>
                  <a:pt x="152" y="16"/>
                  <a:pt x="151" y="17"/>
                </a:cubicBezTo>
                <a:cubicBezTo>
                  <a:pt x="151" y="18"/>
                  <a:pt x="149" y="18"/>
                  <a:pt x="148" y="18"/>
                </a:cubicBezTo>
                <a:cubicBezTo>
                  <a:pt x="145" y="18"/>
                  <a:pt x="144" y="18"/>
                  <a:pt x="141" y="19"/>
                </a:cubicBezTo>
                <a:cubicBezTo>
                  <a:pt x="139" y="20"/>
                  <a:pt x="137" y="21"/>
                  <a:pt x="135" y="22"/>
                </a:cubicBezTo>
                <a:cubicBezTo>
                  <a:pt x="133" y="22"/>
                  <a:pt x="134" y="22"/>
                  <a:pt x="132" y="21"/>
                </a:cubicBezTo>
                <a:cubicBezTo>
                  <a:pt x="132" y="21"/>
                  <a:pt x="131" y="21"/>
                  <a:pt x="131" y="20"/>
                </a:cubicBezTo>
                <a:cubicBezTo>
                  <a:pt x="129" y="20"/>
                  <a:pt x="126" y="18"/>
                  <a:pt x="125" y="17"/>
                </a:cubicBezTo>
                <a:cubicBezTo>
                  <a:pt x="124" y="15"/>
                  <a:pt x="124" y="9"/>
                  <a:pt x="124" y="7"/>
                </a:cubicBezTo>
                <a:cubicBezTo>
                  <a:pt x="124" y="5"/>
                  <a:pt x="126" y="4"/>
                  <a:pt x="125" y="3"/>
                </a:cubicBezTo>
                <a:cubicBezTo>
                  <a:pt x="125" y="2"/>
                  <a:pt x="125" y="3"/>
                  <a:pt x="125" y="3"/>
                </a:cubicBezTo>
                <a:cubicBezTo>
                  <a:pt x="124" y="2"/>
                  <a:pt x="122" y="3"/>
                  <a:pt x="121" y="3"/>
                </a:cubicBezTo>
                <a:cubicBezTo>
                  <a:pt x="121" y="3"/>
                  <a:pt x="119" y="1"/>
                  <a:pt x="119" y="1"/>
                </a:cubicBezTo>
                <a:cubicBezTo>
                  <a:pt x="118" y="1"/>
                  <a:pt x="117" y="0"/>
                  <a:pt x="116" y="0"/>
                </a:cubicBezTo>
                <a:cubicBezTo>
                  <a:pt x="116" y="0"/>
                  <a:pt x="113" y="0"/>
                  <a:pt x="114" y="0"/>
                </a:cubicBezTo>
                <a:cubicBezTo>
                  <a:pt x="112" y="3"/>
                  <a:pt x="109" y="5"/>
                  <a:pt x="107" y="8"/>
                </a:cubicBezTo>
                <a:cubicBezTo>
                  <a:pt x="104" y="13"/>
                  <a:pt x="100" y="17"/>
                  <a:pt x="97" y="22"/>
                </a:cubicBezTo>
                <a:cubicBezTo>
                  <a:pt x="90" y="31"/>
                  <a:pt x="82" y="41"/>
                  <a:pt x="75" y="51"/>
                </a:cubicBezTo>
                <a:cubicBezTo>
                  <a:pt x="71" y="55"/>
                  <a:pt x="67" y="59"/>
                  <a:pt x="66" y="65"/>
                </a:cubicBezTo>
                <a:cubicBezTo>
                  <a:pt x="66" y="67"/>
                  <a:pt x="65" y="70"/>
                  <a:pt x="65" y="72"/>
                </a:cubicBezTo>
                <a:cubicBezTo>
                  <a:pt x="64" y="75"/>
                  <a:pt x="65" y="80"/>
                  <a:pt x="63" y="82"/>
                </a:cubicBezTo>
                <a:cubicBezTo>
                  <a:pt x="62" y="84"/>
                  <a:pt x="62" y="83"/>
                  <a:pt x="61" y="84"/>
                </a:cubicBezTo>
                <a:cubicBezTo>
                  <a:pt x="61" y="84"/>
                  <a:pt x="60" y="85"/>
                  <a:pt x="60" y="86"/>
                </a:cubicBezTo>
                <a:cubicBezTo>
                  <a:pt x="59" y="87"/>
                  <a:pt x="58" y="87"/>
                  <a:pt x="57" y="88"/>
                </a:cubicBezTo>
                <a:cubicBezTo>
                  <a:pt x="56" y="89"/>
                  <a:pt x="55" y="89"/>
                  <a:pt x="54" y="90"/>
                </a:cubicBezTo>
                <a:cubicBezTo>
                  <a:pt x="54" y="90"/>
                  <a:pt x="54" y="91"/>
                  <a:pt x="54" y="92"/>
                </a:cubicBezTo>
                <a:cubicBezTo>
                  <a:pt x="53" y="93"/>
                  <a:pt x="52" y="94"/>
                  <a:pt x="51" y="96"/>
                </a:cubicBezTo>
                <a:cubicBezTo>
                  <a:pt x="51" y="97"/>
                  <a:pt x="49" y="100"/>
                  <a:pt x="49" y="101"/>
                </a:cubicBezTo>
                <a:cubicBezTo>
                  <a:pt x="49" y="103"/>
                  <a:pt x="51" y="103"/>
                  <a:pt x="52" y="105"/>
                </a:cubicBezTo>
                <a:cubicBezTo>
                  <a:pt x="52" y="106"/>
                  <a:pt x="51" y="107"/>
                  <a:pt x="51" y="108"/>
                </a:cubicBezTo>
                <a:cubicBezTo>
                  <a:pt x="51" y="108"/>
                  <a:pt x="51" y="109"/>
                  <a:pt x="51" y="109"/>
                </a:cubicBezTo>
                <a:cubicBezTo>
                  <a:pt x="51" y="109"/>
                  <a:pt x="50" y="108"/>
                  <a:pt x="50" y="109"/>
                </a:cubicBezTo>
                <a:cubicBezTo>
                  <a:pt x="49" y="109"/>
                  <a:pt x="48" y="109"/>
                  <a:pt x="48" y="110"/>
                </a:cubicBezTo>
                <a:cubicBezTo>
                  <a:pt x="47" y="112"/>
                  <a:pt x="49" y="112"/>
                  <a:pt x="49" y="112"/>
                </a:cubicBezTo>
                <a:cubicBezTo>
                  <a:pt x="49" y="112"/>
                  <a:pt x="49" y="112"/>
                  <a:pt x="49" y="113"/>
                </a:cubicBezTo>
                <a:cubicBezTo>
                  <a:pt x="49" y="113"/>
                  <a:pt x="48" y="114"/>
                  <a:pt x="48" y="114"/>
                </a:cubicBezTo>
                <a:cubicBezTo>
                  <a:pt x="48" y="115"/>
                  <a:pt x="47" y="115"/>
                  <a:pt x="47" y="116"/>
                </a:cubicBezTo>
                <a:cubicBezTo>
                  <a:pt x="47" y="116"/>
                  <a:pt x="48" y="117"/>
                  <a:pt x="48" y="117"/>
                </a:cubicBezTo>
                <a:cubicBezTo>
                  <a:pt x="48" y="117"/>
                  <a:pt x="47" y="118"/>
                  <a:pt x="47" y="118"/>
                </a:cubicBezTo>
                <a:cubicBezTo>
                  <a:pt x="48" y="121"/>
                  <a:pt x="47" y="118"/>
                  <a:pt x="49" y="120"/>
                </a:cubicBezTo>
                <a:cubicBezTo>
                  <a:pt x="49" y="120"/>
                  <a:pt x="50" y="120"/>
                  <a:pt x="50" y="120"/>
                </a:cubicBezTo>
                <a:cubicBezTo>
                  <a:pt x="53" y="121"/>
                  <a:pt x="51" y="121"/>
                  <a:pt x="51" y="123"/>
                </a:cubicBezTo>
                <a:cubicBezTo>
                  <a:pt x="50" y="125"/>
                  <a:pt x="51" y="126"/>
                  <a:pt x="48" y="128"/>
                </a:cubicBezTo>
                <a:cubicBezTo>
                  <a:pt x="45" y="130"/>
                  <a:pt x="40" y="132"/>
                  <a:pt x="42" y="136"/>
                </a:cubicBezTo>
                <a:cubicBezTo>
                  <a:pt x="42" y="138"/>
                  <a:pt x="43" y="138"/>
                  <a:pt x="40" y="140"/>
                </a:cubicBezTo>
                <a:cubicBezTo>
                  <a:pt x="39" y="141"/>
                  <a:pt x="37" y="141"/>
                  <a:pt x="35" y="142"/>
                </a:cubicBezTo>
                <a:cubicBezTo>
                  <a:pt x="34" y="144"/>
                  <a:pt x="32" y="144"/>
                  <a:pt x="31" y="146"/>
                </a:cubicBezTo>
                <a:cubicBezTo>
                  <a:pt x="29" y="147"/>
                  <a:pt x="27" y="148"/>
                  <a:pt x="26" y="150"/>
                </a:cubicBezTo>
                <a:cubicBezTo>
                  <a:pt x="25" y="152"/>
                  <a:pt x="25" y="153"/>
                  <a:pt x="23" y="155"/>
                </a:cubicBezTo>
                <a:cubicBezTo>
                  <a:pt x="22" y="156"/>
                  <a:pt x="23" y="157"/>
                  <a:pt x="24" y="159"/>
                </a:cubicBezTo>
                <a:cubicBezTo>
                  <a:pt x="25" y="161"/>
                  <a:pt x="27" y="161"/>
                  <a:pt x="27" y="163"/>
                </a:cubicBezTo>
                <a:cubicBezTo>
                  <a:pt x="28" y="163"/>
                  <a:pt x="29" y="166"/>
                  <a:pt x="27" y="166"/>
                </a:cubicBezTo>
                <a:cubicBezTo>
                  <a:pt x="27" y="167"/>
                  <a:pt x="23" y="165"/>
                  <a:pt x="22" y="165"/>
                </a:cubicBezTo>
                <a:cubicBezTo>
                  <a:pt x="20" y="164"/>
                  <a:pt x="20" y="161"/>
                  <a:pt x="17" y="163"/>
                </a:cubicBezTo>
                <a:cubicBezTo>
                  <a:pt x="15" y="165"/>
                  <a:pt x="17" y="165"/>
                  <a:pt x="17" y="167"/>
                </a:cubicBezTo>
                <a:cubicBezTo>
                  <a:pt x="17" y="168"/>
                  <a:pt x="17" y="169"/>
                  <a:pt x="17" y="169"/>
                </a:cubicBezTo>
                <a:cubicBezTo>
                  <a:pt x="17" y="170"/>
                  <a:pt x="17" y="170"/>
                  <a:pt x="17" y="171"/>
                </a:cubicBezTo>
                <a:cubicBezTo>
                  <a:pt x="17" y="173"/>
                  <a:pt x="13" y="176"/>
                  <a:pt x="15" y="178"/>
                </a:cubicBezTo>
                <a:cubicBezTo>
                  <a:pt x="10" y="181"/>
                  <a:pt x="11" y="171"/>
                  <a:pt x="8" y="170"/>
                </a:cubicBezTo>
                <a:cubicBezTo>
                  <a:pt x="9" y="170"/>
                  <a:pt x="5" y="169"/>
                  <a:pt x="6" y="169"/>
                </a:cubicBezTo>
                <a:cubicBezTo>
                  <a:pt x="6" y="169"/>
                  <a:pt x="5" y="169"/>
                  <a:pt x="5" y="169"/>
                </a:cubicBezTo>
                <a:cubicBezTo>
                  <a:pt x="5" y="169"/>
                  <a:pt x="5" y="171"/>
                  <a:pt x="5" y="171"/>
                </a:cubicBezTo>
                <a:cubicBezTo>
                  <a:pt x="1" y="174"/>
                  <a:pt x="0" y="170"/>
                  <a:pt x="1" y="177"/>
                </a:cubicBezTo>
                <a:cubicBezTo>
                  <a:pt x="2" y="200"/>
                  <a:pt x="3" y="223"/>
                  <a:pt x="4" y="246"/>
                </a:cubicBezTo>
                <a:cubicBezTo>
                  <a:pt x="5" y="257"/>
                  <a:pt x="5" y="268"/>
                  <a:pt x="6" y="280"/>
                </a:cubicBezTo>
                <a:cubicBezTo>
                  <a:pt x="6" y="286"/>
                  <a:pt x="6" y="292"/>
                  <a:pt x="6" y="298"/>
                </a:cubicBezTo>
                <a:cubicBezTo>
                  <a:pt x="7" y="302"/>
                  <a:pt x="7" y="305"/>
                  <a:pt x="7" y="309"/>
                </a:cubicBezTo>
                <a:cubicBezTo>
                  <a:pt x="7" y="311"/>
                  <a:pt x="8" y="311"/>
                  <a:pt x="8" y="313"/>
                </a:cubicBezTo>
                <a:cubicBezTo>
                  <a:pt x="8" y="314"/>
                  <a:pt x="8" y="316"/>
                  <a:pt x="7" y="317"/>
                </a:cubicBezTo>
                <a:cubicBezTo>
                  <a:pt x="7" y="319"/>
                  <a:pt x="8" y="320"/>
                  <a:pt x="7" y="322"/>
                </a:cubicBezTo>
                <a:cubicBezTo>
                  <a:pt x="7" y="324"/>
                  <a:pt x="5" y="330"/>
                  <a:pt x="9" y="330"/>
                </a:cubicBezTo>
                <a:cubicBezTo>
                  <a:pt x="10" y="330"/>
                  <a:pt x="12" y="333"/>
                  <a:pt x="11" y="333"/>
                </a:cubicBezTo>
                <a:cubicBezTo>
                  <a:pt x="12" y="334"/>
                  <a:pt x="14" y="336"/>
                  <a:pt x="15" y="337"/>
                </a:cubicBezTo>
                <a:cubicBezTo>
                  <a:pt x="17" y="338"/>
                  <a:pt x="17" y="339"/>
                  <a:pt x="16" y="341"/>
                </a:cubicBezTo>
                <a:cubicBezTo>
                  <a:pt x="16" y="343"/>
                  <a:pt x="15" y="345"/>
                  <a:pt x="17" y="347"/>
                </a:cubicBezTo>
                <a:cubicBezTo>
                  <a:pt x="18" y="348"/>
                  <a:pt x="23" y="352"/>
                  <a:pt x="22" y="349"/>
                </a:cubicBezTo>
                <a:cubicBezTo>
                  <a:pt x="22" y="349"/>
                  <a:pt x="22" y="348"/>
                  <a:pt x="22" y="347"/>
                </a:cubicBezTo>
                <a:cubicBezTo>
                  <a:pt x="22" y="348"/>
                  <a:pt x="22" y="348"/>
                  <a:pt x="23" y="349"/>
                </a:cubicBezTo>
                <a:cubicBezTo>
                  <a:pt x="23" y="349"/>
                  <a:pt x="23" y="349"/>
                  <a:pt x="23" y="349"/>
                </a:cubicBezTo>
                <a:cubicBezTo>
                  <a:pt x="23" y="350"/>
                  <a:pt x="23" y="350"/>
                  <a:pt x="23" y="350"/>
                </a:cubicBezTo>
                <a:cubicBezTo>
                  <a:pt x="23" y="350"/>
                  <a:pt x="24" y="350"/>
                  <a:pt x="24" y="350"/>
                </a:cubicBezTo>
                <a:cubicBezTo>
                  <a:pt x="24" y="353"/>
                  <a:pt x="27" y="350"/>
                  <a:pt x="26" y="348"/>
                </a:cubicBezTo>
                <a:cubicBezTo>
                  <a:pt x="27" y="348"/>
                  <a:pt x="27" y="348"/>
                  <a:pt x="27" y="347"/>
                </a:cubicBezTo>
                <a:cubicBezTo>
                  <a:pt x="27" y="347"/>
                  <a:pt x="28" y="347"/>
                  <a:pt x="28" y="347"/>
                </a:cubicBezTo>
                <a:cubicBezTo>
                  <a:pt x="28" y="347"/>
                  <a:pt x="28" y="347"/>
                  <a:pt x="28" y="346"/>
                </a:cubicBezTo>
                <a:cubicBezTo>
                  <a:pt x="27" y="346"/>
                  <a:pt x="27" y="347"/>
                  <a:pt x="27" y="347"/>
                </a:cubicBezTo>
                <a:cubicBezTo>
                  <a:pt x="27" y="347"/>
                  <a:pt x="27" y="346"/>
                  <a:pt x="27" y="346"/>
                </a:cubicBezTo>
                <a:cubicBezTo>
                  <a:pt x="30" y="347"/>
                  <a:pt x="27" y="342"/>
                  <a:pt x="30" y="344"/>
                </a:cubicBezTo>
                <a:cubicBezTo>
                  <a:pt x="30" y="343"/>
                  <a:pt x="30" y="343"/>
                  <a:pt x="30" y="343"/>
                </a:cubicBezTo>
                <a:cubicBezTo>
                  <a:pt x="30" y="343"/>
                  <a:pt x="30" y="343"/>
                  <a:pt x="29" y="343"/>
                </a:cubicBezTo>
                <a:cubicBezTo>
                  <a:pt x="30" y="341"/>
                  <a:pt x="30" y="341"/>
                  <a:pt x="30" y="340"/>
                </a:cubicBezTo>
                <a:cubicBezTo>
                  <a:pt x="32" y="339"/>
                  <a:pt x="30" y="338"/>
                  <a:pt x="30" y="336"/>
                </a:cubicBezTo>
                <a:cubicBezTo>
                  <a:pt x="31" y="334"/>
                  <a:pt x="32" y="332"/>
                  <a:pt x="33" y="330"/>
                </a:cubicBezTo>
                <a:cubicBezTo>
                  <a:pt x="36" y="329"/>
                  <a:pt x="41" y="330"/>
                  <a:pt x="40" y="327"/>
                </a:cubicBezTo>
                <a:cubicBezTo>
                  <a:pt x="41" y="326"/>
                  <a:pt x="40" y="325"/>
                  <a:pt x="42" y="325"/>
                </a:cubicBezTo>
                <a:cubicBezTo>
                  <a:pt x="43" y="325"/>
                  <a:pt x="43" y="325"/>
                  <a:pt x="43" y="324"/>
                </a:cubicBezTo>
                <a:cubicBezTo>
                  <a:pt x="43" y="323"/>
                  <a:pt x="45" y="322"/>
                  <a:pt x="46" y="321"/>
                </a:cubicBezTo>
                <a:cubicBezTo>
                  <a:pt x="45" y="321"/>
                  <a:pt x="44" y="322"/>
                  <a:pt x="44" y="321"/>
                </a:cubicBezTo>
                <a:cubicBezTo>
                  <a:pt x="44" y="321"/>
                  <a:pt x="44" y="321"/>
                  <a:pt x="45" y="321"/>
                </a:cubicBezTo>
                <a:cubicBezTo>
                  <a:pt x="42" y="319"/>
                  <a:pt x="43" y="314"/>
                  <a:pt x="46" y="314"/>
                </a:cubicBezTo>
                <a:cubicBezTo>
                  <a:pt x="46" y="313"/>
                  <a:pt x="46" y="313"/>
                  <a:pt x="46" y="312"/>
                </a:cubicBezTo>
                <a:cubicBezTo>
                  <a:pt x="46" y="312"/>
                  <a:pt x="46" y="312"/>
                  <a:pt x="46" y="313"/>
                </a:cubicBezTo>
                <a:cubicBezTo>
                  <a:pt x="46" y="313"/>
                  <a:pt x="47" y="312"/>
                  <a:pt x="47" y="313"/>
                </a:cubicBezTo>
                <a:cubicBezTo>
                  <a:pt x="46" y="313"/>
                  <a:pt x="47" y="314"/>
                  <a:pt x="48" y="315"/>
                </a:cubicBezTo>
                <a:cubicBezTo>
                  <a:pt x="47" y="313"/>
                  <a:pt x="50" y="313"/>
                  <a:pt x="50" y="311"/>
                </a:cubicBezTo>
                <a:cubicBezTo>
                  <a:pt x="50" y="312"/>
                  <a:pt x="51" y="313"/>
                  <a:pt x="52" y="312"/>
                </a:cubicBezTo>
                <a:cubicBezTo>
                  <a:pt x="53" y="311"/>
                  <a:pt x="53" y="313"/>
                  <a:pt x="54" y="312"/>
                </a:cubicBezTo>
                <a:cubicBezTo>
                  <a:pt x="55" y="311"/>
                  <a:pt x="54" y="311"/>
                  <a:pt x="54" y="310"/>
                </a:cubicBezTo>
                <a:cubicBezTo>
                  <a:pt x="54" y="310"/>
                  <a:pt x="53" y="307"/>
                  <a:pt x="53" y="306"/>
                </a:cubicBezTo>
                <a:cubicBezTo>
                  <a:pt x="53" y="304"/>
                  <a:pt x="52" y="304"/>
                  <a:pt x="51" y="306"/>
                </a:cubicBezTo>
                <a:cubicBezTo>
                  <a:pt x="51" y="305"/>
                  <a:pt x="51" y="305"/>
                  <a:pt x="51" y="305"/>
                </a:cubicBezTo>
                <a:cubicBezTo>
                  <a:pt x="51" y="306"/>
                  <a:pt x="50" y="306"/>
                  <a:pt x="49" y="305"/>
                </a:cubicBezTo>
                <a:cubicBezTo>
                  <a:pt x="53" y="305"/>
                  <a:pt x="51" y="303"/>
                  <a:pt x="52" y="301"/>
                </a:cubicBezTo>
                <a:cubicBezTo>
                  <a:pt x="51" y="301"/>
                  <a:pt x="51" y="300"/>
                  <a:pt x="52" y="299"/>
                </a:cubicBezTo>
                <a:cubicBezTo>
                  <a:pt x="52" y="300"/>
                  <a:pt x="52" y="301"/>
                  <a:pt x="52" y="301"/>
                </a:cubicBezTo>
                <a:cubicBezTo>
                  <a:pt x="53" y="300"/>
                  <a:pt x="53" y="300"/>
                  <a:pt x="54" y="298"/>
                </a:cubicBezTo>
                <a:cubicBezTo>
                  <a:pt x="55" y="297"/>
                  <a:pt x="54" y="296"/>
                  <a:pt x="55" y="295"/>
                </a:cubicBezTo>
                <a:cubicBezTo>
                  <a:pt x="56" y="294"/>
                  <a:pt x="56" y="296"/>
                  <a:pt x="56" y="296"/>
                </a:cubicBezTo>
                <a:cubicBezTo>
                  <a:pt x="57" y="295"/>
                  <a:pt x="57" y="294"/>
                  <a:pt x="58" y="293"/>
                </a:cubicBezTo>
                <a:cubicBezTo>
                  <a:pt x="58" y="293"/>
                  <a:pt x="58" y="293"/>
                  <a:pt x="59" y="293"/>
                </a:cubicBezTo>
                <a:cubicBezTo>
                  <a:pt x="60" y="292"/>
                  <a:pt x="60" y="292"/>
                  <a:pt x="59" y="291"/>
                </a:cubicBezTo>
                <a:cubicBezTo>
                  <a:pt x="61" y="291"/>
                  <a:pt x="61" y="290"/>
                  <a:pt x="62" y="289"/>
                </a:cubicBezTo>
                <a:cubicBezTo>
                  <a:pt x="62" y="290"/>
                  <a:pt x="61" y="291"/>
                  <a:pt x="60" y="292"/>
                </a:cubicBezTo>
                <a:cubicBezTo>
                  <a:pt x="61" y="291"/>
                  <a:pt x="61" y="291"/>
                  <a:pt x="62" y="290"/>
                </a:cubicBezTo>
                <a:cubicBezTo>
                  <a:pt x="62" y="290"/>
                  <a:pt x="62" y="290"/>
                  <a:pt x="63" y="290"/>
                </a:cubicBezTo>
                <a:cubicBezTo>
                  <a:pt x="63" y="291"/>
                  <a:pt x="63" y="291"/>
                  <a:pt x="63" y="292"/>
                </a:cubicBezTo>
                <a:cubicBezTo>
                  <a:pt x="64" y="290"/>
                  <a:pt x="65" y="288"/>
                  <a:pt x="67" y="287"/>
                </a:cubicBezTo>
                <a:cubicBezTo>
                  <a:pt x="67" y="289"/>
                  <a:pt x="66" y="289"/>
                  <a:pt x="65" y="291"/>
                </a:cubicBezTo>
                <a:cubicBezTo>
                  <a:pt x="66" y="290"/>
                  <a:pt x="67" y="289"/>
                  <a:pt x="68" y="289"/>
                </a:cubicBezTo>
                <a:cubicBezTo>
                  <a:pt x="68" y="288"/>
                  <a:pt x="69" y="288"/>
                  <a:pt x="70" y="288"/>
                </a:cubicBezTo>
                <a:cubicBezTo>
                  <a:pt x="69" y="291"/>
                  <a:pt x="65" y="294"/>
                  <a:pt x="64" y="297"/>
                </a:cubicBezTo>
                <a:cubicBezTo>
                  <a:pt x="65" y="297"/>
                  <a:pt x="65" y="297"/>
                  <a:pt x="66" y="296"/>
                </a:cubicBezTo>
                <a:cubicBezTo>
                  <a:pt x="65" y="297"/>
                  <a:pt x="65" y="298"/>
                  <a:pt x="65" y="298"/>
                </a:cubicBezTo>
                <a:cubicBezTo>
                  <a:pt x="67" y="297"/>
                  <a:pt x="66" y="297"/>
                  <a:pt x="66" y="296"/>
                </a:cubicBezTo>
                <a:cubicBezTo>
                  <a:pt x="66" y="294"/>
                  <a:pt x="68" y="294"/>
                  <a:pt x="68" y="292"/>
                </a:cubicBezTo>
                <a:cubicBezTo>
                  <a:pt x="68" y="292"/>
                  <a:pt x="68" y="293"/>
                  <a:pt x="68" y="293"/>
                </a:cubicBezTo>
                <a:cubicBezTo>
                  <a:pt x="70" y="291"/>
                  <a:pt x="69" y="289"/>
                  <a:pt x="71" y="288"/>
                </a:cubicBezTo>
                <a:cubicBezTo>
                  <a:pt x="71" y="288"/>
                  <a:pt x="71" y="289"/>
                  <a:pt x="71" y="289"/>
                </a:cubicBezTo>
                <a:cubicBezTo>
                  <a:pt x="71" y="289"/>
                  <a:pt x="71" y="289"/>
                  <a:pt x="71" y="289"/>
                </a:cubicBezTo>
                <a:cubicBezTo>
                  <a:pt x="71" y="290"/>
                  <a:pt x="71" y="291"/>
                  <a:pt x="71" y="291"/>
                </a:cubicBezTo>
                <a:cubicBezTo>
                  <a:pt x="71" y="291"/>
                  <a:pt x="70" y="291"/>
                  <a:pt x="70" y="290"/>
                </a:cubicBezTo>
                <a:cubicBezTo>
                  <a:pt x="70" y="291"/>
                  <a:pt x="69" y="294"/>
                  <a:pt x="69" y="294"/>
                </a:cubicBezTo>
                <a:cubicBezTo>
                  <a:pt x="69" y="295"/>
                  <a:pt x="67" y="297"/>
                  <a:pt x="66" y="299"/>
                </a:cubicBezTo>
                <a:cubicBezTo>
                  <a:pt x="67" y="299"/>
                  <a:pt x="67" y="299"/>
                  <a:pt x="67" y="299"/>
                </a:cubicBezTo>
                <a:cubicBezTo>
                  <a:pt x="67" y="297"/>
                  <a:pt x="69" y="295"/>
                  <a:pt x="70" y="294"/>
                </a:cubicBezTo>
                <a:cubicBezTo>
                  <a:pt x="70" y="294"/>
                  <a:pt x="70" y="295"/>
                  <a:pt x="70" y="295"/>
                </a:cubicBezTo>
                <a:cubicBezTo>
                  <a:pt x="71" y="293"/>
                  <a:pt x="71" y="292"/>
                  <a:pt x="72" y="290"/>
                </a:cubicBezTo>
                <a:cubicBezTo>
                  <a:pt x="73" y="291"/>
                  <a:pt x="73" y="292"/>
                  <a:pt x="72" y="293"/>
                </a:cubicBezTo>
                <a:cubicBezTo>
                  <a:pt x="74" y="294"/>
                  <a:pt x="73" y="288"/>
                  <a:pt x="74" y="287"/>
                </a:cubicBezTo>
                <a:cubicBezTo>
                  <a:pt x="74" y="287"/>
                  <a:pt x="74" y="287"/>
                  <a:pt x="74" y="287"/>
                </a:cubicBezTo>
                <a:cubicBezTo>
                  <a:pt x="75" y="287"/>
                  <a:pt x="75" y="287"/>
                  <a:pt x="75" y="286"/>
                </a:cubicBezTo>
                <a:cubicBezTo>
                  <a:pt x="75" y="286"/>
                  <a:pt x="76" y="287"/>
                  <a:pt x="75" y="287"/>
                </a:cubicBezTo>
                <a:cubicBezTo>
                  <a:pt x="75" y="287"/>
                  <a:pt x="75" y="288"/>
                  <a:pt x="75" y="288"/>
                </a:cubicBezTo>
                <a:cubicBezTo>
                  <a:pt x="74" y="289"/>
                  <a:pt x="74" y="290"/>
                  <a:pt x="75" y="291"/>
                </a:cubicBezTo>
                <a:cubicBezTo>
                  <a:pt x="75" y="290"/>
                  <a:pt x="76" y="290"/>
                  <a:pt x="76" y="290"/>
                </a:cubicBezTo>
                <a:cubicBezTo>
                  <a:pt x="76" y="291"/>
                  <a:pt x="75" y="292"/>
                  <a:pt x="75" y="292"/>
                </a:cubicBezTo>
                <a:cubicBezTo>
                  <a:pt x="75" y="292"/>
                  <a:pt x="76" y="292"/>
                  <a:pt x="76" y="292"/>
                </a:cubicBezTo>
                <a:cubicBezTo>
                  <a:pt x="74" y="293"/>
                  <a:pt x="75" y="294"/>
                  <a:pt x="74" y="296"/>
                </a:cubicBezTo>
                <a:cubicBezTo>
                  <a:pt x="74" y="295"/>
                  <a:pt x="75" y="295"/>
                  <a:pt x="75" y="295"/>
                </a:cubicBezTo>
                <a:cubicBezTo>
                  <a:pt x="75" y="296"/>
                  <a:pt x="75" y="296"/>
                  <a:pt x="75" y="297"/>
                </a:cubicBezTo>
                <a:cubicBezTo>
                  <a:pt x="75" y="297"/>
                  <a:pt x="76" y="297"/>
                  <a:pt x="76" y="296"/>
                </a:cubicBezTo>
                <a:cubicBezTo>
                  <a:pt x="75" y="298"/>
                  <a:pt x="75" y="299"/>
                  <a:pt x="75" y="300"/>
                </a:cubicBezTo>
                <a:cubicBezTo>
                  <a:pt x="76" y="301"/>
                  <a:pt x="76" y="301"/>
                  <a:pt x="76" y="301"/>
                </a:cubicBezTo>
                <a:cubicBezTo>
                  <a:pt x="76" y="299"/>
                  <a:pt x="77" y="299"/>
                  <a:pt x="78" y="298"/>
                </a:cubicBezTo>
                <a:cubicBezTo>
                  <a:pt x="79" y="299"/>
                  <a:pt x="81" y="296"/>
                  <a:pt x="79" y="297"/>
                </a:cubicBezTo>
                <a:cubicBezTo>
                  <a:pt x="79" y="295"/>
                  <a:pt x="80" y="296"/>
                  <a:pt x="78" y="293"/>
                </a:cubicBezTo>
                <a:cubicBezTo>
                  <a:pt x="79" y="294"/>
                  <a:pt x="79" y="293"/>
                  <a:pt x="79" y="294"/>
                </a:cubicBezTo>
                <a:cubicBezTo>
                  <a:pt x="79" y="293"/>
                  <a:pt x="79" y="292"/>
                  <a:pt x="78" y="292"/>
                </a:cubicBezTo>
                <a:cubicBezTo>
                  <a:pt x="78" y="292"/>
                  <a:pt x="78" y="293"/>
                  <a:pt x="78" y="293"/>
                </a:cubicBezTo>
                <a:cubicBezTo>
                  <a:pt x="78" y="292"/>
                  <a:pt x="78" y="292"/>
                  <a:pt x="78" y="292"/>
                </a:cubicBezTo>
                <a:cubicBezTo>
                  <a:pt x="78" y="291"/>
                  <a:pt x="80" y="284"/>
                  <a:pt x="77" y="287"/>
                </a:cubicBezTo>
                <a:cubicBezTo>
                  <a:pt x="78" y="285"/>
                  <a:pt x="78" y="283"/>
                  <a:pt x="78" y="281"/>
                </a:cubicBezTo>
                <a:cubicBezTo>
                  <a:pt x="76" y="281"/>
                  <a:pt x="77" y="279"/>
                  <a:pt x="77" y="278"/>
                </a:cubicBezTo>
                <a:cubicBezTo>
                  <a:pt x="76" y="279"/>
                  <a:pt x="75" y="280"/>
                  <a:pt x="74" y="281"/>
                </a:cubicBezTo>
                <a:cubicBezTo>
                  <a:pt x="74" y="279"/>
                  <a:pt x="73" y="277"/>
                  <a:pt x="75" y="278"/>
                </a:cubicBezTo>
                <a:cubicBezTo>
                  <a:pt x="75" y="277"/>
                  <a:pt x="76" y="275"/>
                  <a:pt x="77" y="274"/>
                </a:cubicBezTo>
                <a:cubicBezTo>
                  <a:pt x="78" y="273"/>
                  <a:pt x="79" y="272"/>
                  <a:pt x="80" y="270"/>
                </a:cubicBezTo>
                <a:cubicBezTo>
                  <a:pt x="82" y="273"/>
                  <a:pt x="80" y="272"/>
                  <a:pt x="79" y="274"/>
                </a:cubicBezTo>
                <a:cubicBezTo>
                  <a:pt x="78" y="276"/>
                  <a:pt x="78" y="278"/>
                  <a:pt x="78" y="279"/>
                </a:cubicBezTo>
                <a:cubicBezTo>
                  <a:pt x="78" y="281"/>
                  <a:pt x="79" y="284"/>
                  <a:pt x="79" y="286"/>
                </a:cubicBezTo>
                <a:cubicBezTo>
                  <a:pt x="79" y="288"/>
                  <a:pt x="78" y="291"/>
                  <a:pt x="79" y="292"/>
                </a:cubicBezTo>
                <a:cubicBezTo>
                  <a:pt x="80" y="289"/>
                  <a:pt x="80" y="292"/>
                  <a:pt x="80" y="293"/>
                </a:cubicBezTo>
                <a:cubicBezTo>
                  <a:pt x="80" y="294"/>
                  <a:pt x="80" y="296"/>
                  <a:pt x="81" y="297"/>
                </a:cubicBezTo>
                <a:cubicBezTo>
                  <a:pt x="81" y="295"/>
                  <a:pt x="81" y="296"/>
                  <a:pt x="82" y="295"/>
                </a:cubicBezTo>
                <a:cubicBezTo>
                  <a:pt x="82" y="296"/>
                  <a:pt x="81" y="296"/>
                  <a:pt x="81" y="296"/>
                </a:cubicBezTo>
                <a:cubicBezTo>
                  <a:pt x="84" y="294"/>
                  <a:pt x="84" y="292"/>
                  <a:pt x="85" y="289"/>
                </a:cubicBezTo>
                <a:cubicBezTo>
                  <a:pt x="83" y="289"/>
                  <a:pt x="83" y="291"/>
                  <a:pt x="82" y="292"/>
                </a:cubicBezTo>
                <a:cubicBezTo>
                  <a:pt x="82" y="290"/>
                  <a:pt x="84" y="288"/>
                  <a:pt x="82" y="287"/>
                </a:cubicBezTo>
                <a:cubicBezTo>
                  <a:pt x="81" y="289"/>
                  <a:pt x="81" y="286"/>
                  <a:pt x="80" y="285"/>
                </a:cubicBezTo>
                <a:cubicBezTo>
                  <a:pt x="80" y="285"/>
                  <a:pt x="81" y="285"/>
                  <a:pt x="81" y="285"/>
                </a:cubicBezTo>
                <a:cubicBezTo>
                  <a:pt x="81" y="284"/>
                  <a:pt x="81" y="283"/>
                  <a:pt x="82" y="283"/>
                </a:cubicBezTo>
                <a:cubicBezTo>
                  <a:pt x="82" y="284"/>
                  <a:pt x="82" y="284"/>
                  <a:pt x="82" y="285"/>
                </a:cubicBezTo>
                <a:cubicBezTo>
                  <a:pt x="82" y="285"/>
                  <a:pt x="83" y="284"/>
                  <a:pt x="83" y="283"/>
                </a:cubicBezTo>
                <a:cubicBezTo>
                  <a:pt x="83" y="282"/>
                  <a:pt x="84" y="282"/>
                  <a:pt x="84" y="282"/>
                </a:cubicBezTo>
                <a:cubicBezTo>
                  <a:pt x="84" y="281"/>
                  <a:pt x="86" y="279"/>
                  <a:pt x="87" y="277"/>
                </a:cubicBezTo>
                <a:cubicBezTo>
                  <a:pt x="86" y="277"/>
                  <a:pt x="89" y="274"/>
                  <a:pt x="90" y="273"/>
                </a:cubicBezTo>
                <a:cubicBezTo>
                  <a:pt x="90" y="274"/>
                  <a:pt x="90" y="275"/>
                  <a:pt x="90" y="275"/>
                </a:cubicBezTo>
                <a:cubicBezTo>
                  <a:pt x="88" y="275"/>
                  <a:pt x="87" y="281"/>
                  <a:pt x="87" y="283"/>
                </a:cubicBezTo>
                <a:cubicBezTo>
                  <a:pt x="88" y="281"/>
                  <a:pt x="91" y="282"/>
                  <a:pt x="89" y="284"/>
                </a:cubicBezTo>
                <a:cubicBezTo>
                  <a:pt x="88" y="280"/>
                  <a:pt x="87" y="287"/>
                  <a:pt x="86" y="287"/>
                </a:cubicBezTo>
                <a:cubicBezTo>
                  <a:pt x="87" y="288"/>
                  <a:pt x="87" y="289"/>
                  <a:pt x="89" y="289"/>
                </a:cubicBezTo>
                <a:cubicBezTo>
                  <a:pt x="89" y="290"/>
                  <a:pt x="89" y="290"/>
                  <a:pt x="90" y="291"/>
                </a:cubicBezTo>
                <a:cubicBezTo>
                  <a:pt x="90" y="289"/>
                  <a:pt x="90" y="288"/>
                  <a:pt x="92" y="288"/>
                </a:cubicBezTo>
                <a:cubicBezTo>
                  <a:pt x="91" y="289"/>
                  <a:pt x="91" y="291"/>
                  <a:pt x="91" y="292"/>
                </a:cubicBezTo>
                <a:cubicBezTo>
                  <a:pt x="93" y="291"/>
                  <a:pt x="92" y="289"/>
                  <a:pt x="92" y="287"/>
                </a:cubicBezTo>
                <a:cubicBezTo>
                  <a:pt x="92" y="286"/>
                  <a:pt x="93" y="284"/>
                  <a:pt x="92" y="283"/>
                </a:cubicBezTo>
                <a:cubicBezTo>
                  <a:pt x="92" y="283"/>
                  <a:pt x="91" y="284"/>
                  <a:pt x="91" y="284"/>
                </a:cubicBezTo>
                <a:cubicBezTo>
                  <a:pt x="91" y="282"/>
                  <a:pt x="92" y="280"/>
                  <a:pt x="93" y="278"/>
                </a:cubicBezTo>
                <a:cubicBezTo>
                  <a:pt x="93" y="277"/>
                  <a:pt x="94" y="274"/>
                  <a:pt x="95" y="274"/>
                </a:cubicBezTo>
                <a:cubicBezTo>
                  <a:pt x="95" y="275"/>
                  <a:pt x="94" y="277"/>
                  <a:pt x="94" y="278"/>
                </a:cubicBezTo>
                <a:cubicBezTo>
                  <a:pt x="93" y="279"/>
                  <a:pt x="92" y="281"/>
                  <a:pt x="92" y="282"/>
                </a:cubicBezTo>
                <a:cubicBezTo>
                  <a:pt x="93" y="282"/>
                  <a:pt x="93" y="282"/>
                  <a:pt x="93" y="282"/>
                </a:cubicBezTo>
                <a:cubicBezTo>
                  <a:pt x="93" y="284"/>
                  <a:pt x="92" y="289"/>
                  <a:pt x="94" y="290"/>
                </a:cubicBezTo>
                <a:cubicBezTo>
                  <a:pt x="94" y="288"/>
                  <a:pt x="94" y="287"/>
                  <a:pt x="94" y="285"/>
                </a:cubicBezTo>
                <a:cubicBezTo>
                  <a:pt x="94" y="286"/>
                  <a:pt x="94" y="286"/>
                  <a:pt x="93" y="286"/>
                </a:cubicBezTo>
                <a:cubicBezTo>
                  <a:pt x="94" y="285"/>
                  <a:pt x="94" y="284"/>
                  <a:pt x="94" y="283"/>
                </a:cubicBezTo>
                <a:cubicBezTo>
                  <a:pt x="94" y="283"/>
                  <a:pt x="94" y="284"/>
                  <a:pt x="94" y="284"/>
                </a:cubicBezTo>
                <a:cubicBezTo>
                  <a:pt x="94" y="284"/>
                  <a:pt x="95" y="284"/>
                  <a:pt x="95" y="284"/>
                </a:cubicBezTo>
                <a:cubicBezTo>
                  <a:pt x="95" y="284"/>
                  <a:pt x="95" y="285"/>
                  <a:pt x="95" y="286"/>
                </a:cubicBezTo>
                <a:cubicBezTo>
                  <a:pt x="94" y="287"/>
                  <a:pt x="96" y="286"/>
                  <a:pt x="96" y="285"/>
                </a:cubicBezTo>
                <a:cubicBezTo>
                  <a:pt x="96" y="286"/>
                  <a:pt x="95" y="287"/>
                  <a:pt x="96" y="287"/>
                </a:cubicBezTo>
                <a:cubicBezTo>
                  <a:pt x="96" y="288"/>
                  <a:pt x="96" y="290"/>
                  <a:pt x="96" y="290"/>
                </a:cubicBezTo>
                <a:cubicBezTo>
                  <a:pt x="97" y="290"/>
                  <a:pt x="97" y="288"/>
                  <a:pt x="98" y="287"/>
                </a:cubicBezTo>
                <a:cubicBezTo>
                  <a:pt x="98" y="287"/>
                  <a:pt x="98" y="287"/>
                  <a:pt x="97" y="287"/>
                </a:cubicBezTo>
                <a:cubicBezTo>
                  <a:pt x="98" y="286"/>
                  <a:pt x="98" y="286"/>
                  <a:pt x="98" y="286"/>
                </a:cubicBezTo>
                <a:cubicBezTo>
                  <a:pt x="99" y="285"/>
                  <a:pt x="99" y="283"/>
                  <a:pt x="100" y="282"/>
                </a:cubicBezTo>
                <a:cubicBezTo>
                  <a:pt x="100" y="282"/>
                  <a:pt x="100" y="282"/>
                  <a:pt x="99" y="282"/>
                </a:cubicBezTo>
                <a:cubicBezTo>
                  <a:pt x="100" y="281"/>
                  <a:pt x="100" y="278"/>
                  <a:pt x="102" y="277"/>
                </a:cubicBezTo>
                <a:cubicBezTo>
                  <a:pt x="102" y="277"/>
                  <a:pt x="102" y="278"/>
                  <a:pt x="102" y="278"/>
                </a:cubicBezTo>
                <a:cubicBezTo>
                  <a:pt x="105" y="276"/>
                  <a:pt x="102" y="275"/>
                  <a:pt x="104" y="273"/>
                </a:cubicBezTo>
                <a:cubicBezTo>
                  <a:pt x="104" y="273"/>
                  <a:pt x="104" y="274"/>
                  <a:pt x="104" y="274"/>
                </a:cubicBezTo>
                <a:cubicBezTo>
                  <a:pt x="104" y="274"/>
                  <a:pt x="104" y="274"/>
                  <a:pt x="105" y="274"/>
                </a:cubicBezTo>
                <a:cubicBezTo>
                  <a:pt x="106" y="272"/>
                  <a:pt x="103" y="271"/>
                  <a:pt x="105" y="270"/>
                </a:cubicBezTo>
                <a:cubicBezTo>
                  <a:pt x="105" y="271"/>
                  <a:pt x="106" y="272"/>
                  <a:pt x="107" y="272"/>
                </a:cubicBezTo>
                <a:cubicBezTo>
                  <a:pt x="107" y="273"/>
                  <a:pt x="105" y="275"/>
                  <a:pt x="105" y="275"/>
                </a:cubicBezTo>
                <a:cubicBezTo>
                  <a:pt x="105" y="275"/>
                  <a:pt x="105" y="275"/>
                  <a:pt x="106" y="275"/>
                </a:cubicBezTo>
                <a:cubicBezTo>
                  <a:pt x="106" y="276"/>
                  <a:pt x="105" y="278"/>
                  <a:pt x="105" y="280"/>
                </a:cubicBezTo>
                <a:cubicBezTo>
                  <a:pt x="106" y="279"/>
                  <a:pt x="106" y="277"/>
                  <a:pt x="106" y="279"/>
                </a:cubicBezTo>
                <a:cubicBezTo>
                  <a:pt x="107" y="279"/>
                  <a:pt x="108" y="278"/>
                  <a:pt x="108" y="277"/>
                </a:cubicBezTo>
                <a:cubicBezTo>
                  <a:pt x="109" y="277"/>
                  <a:pt x="109" y="277"/>
                  <a:pt x="109" y="277"/>
                </a:cubicBezTo>
                <a:cubicBezTo>
                  <a:pt x="109" y="277"/>
                  <a:pt x="109" y="278"/>
                  <a:pt x="109" y="278"/>
                </a:cubicBezTo>
                <a:cubicBezTo>
                  <a:pt x="109" y="278"/>
                  <a:pt x="109" y="278"/>
                  <a:pt x="109" y="278"/>
                </a:cubicBezTo>
                <a:cubicBezTo>
                  <a:pt x="109" y="279"/>
                  <a:pt x="109" y="279"/>
                  <a:pt x="108" y="280"/>
                </a:cubicBezTo>
                <a:cubicBezTo>
                  <a:pt x="108" y="280"/>
                  <a:pt x="109" y="280"/>
                  <a:pt x="109" y="280"/>
                </a:cubicBezTo>
                <a:cubicBezTo>
                  <a:pt x="109" y="280"/>
                  <a:pt x="109" y="281"/>
                  <a:pt x="108" y="281"/>
                </a:cubicBezTo>
                <a:cubicBezTo>
                  <a:pt x="110" y="280"/>
                  <a:pt x="109" y="279"/>
                  <a:pt x="110" y="278"/>
                </a:cubicBezTo>
                <a:cubicBezTo>
                  <a:pt x="111" y="278"/>
                  <a:pt x="111" y="278"/>
                  <a:pt x="111" y="279"/>
                </a:cubicBezTo>
                <a:cubicBezTo>
                  <a:pt x="112" y="278"/>
                  <a:pt x="112" y="277"/>
                  <a:pt x="113" y="275"/>
                </a:cubicBezTo>
                <a:cubicBezTo>
                  <a:pt x="114" y="276"/>
                  <a:pt x="116" y="274"/>
                  <a:pt x="115" y="273"/>
                </a:cubicBezTo>
                <a:cubicBezTo>
                  <a:pt x="116" y="273"/>
                  <a:pt x="115" y="272"/>
                  <a:pt x="116" y="272"/>
                </a:cubicBezTo>
                <a:cubicBezTo>
                  <a:pt x="118" y="271"/>
                  <a:pt x="117" y="272"/>
                  <a:pt x="117" y="272"/>
                </a:cubicBezTo>
                <a:cubicBezTo>
                  <a:pt x="116" y="274"/>
                  <a:pt x="115" y="275"/>
                  <a:pt x="114" y="276"/>
                </a:cubicBezTo>
                <a:cubicBezTo>
                  <a:pt x="114" y="276"/>
                  <a:pt x="115" y="276"/>
                  <a:pt x="115" y="276"/>
                </a:cubicBezTo>
                <a:cubicBezTo>
                  <a:pt x="115" y="276"/>
                  <a:pt x="114" y="277"/>
                  <a:pt x="114" y="277"/>
                </a:cubicBezTo>
                <a:cubicBezTo>
                  <a:pt x="113" y="277"/>
                  <a:pt x="111" y="279"/>
                  <a:pt x="112" y="280"/>
                </a:cubicBezTo>
                <a:cubicBezTo>
                  <a:pt x="111" y="280"/>
                  <a:pt x="110" y="281"/>
                  <a:pt x="111" y="281"/>
                </a:cubicBezTo>
                <a:cubicBezTo>
                  <a:pt x="111" y="282"/>
                  <a:pt x="111" y="283"/>
                  <a:pt x="112" y="283"/>
                </a:cubicBezTo>
                <a:cubicBezTo>
                  <a:pt x="113" y="283"/>
                  <a:pt x="113" y="282"/>
                  <a:pt x="113" y="281"/>
                </a:cubicBezTo>
                <a:cubicBezTo>
                  <a:pt x="115" y="283"/>
                  <a:pt x="117" y="279"/>
                  <a:pt x="115" y="280"/>
                </a:cubicBezTo>
                <a:cubicBezTo>
                  <a:pt x="116" y="279"/>
                  <a:pt x="115" y="278"/>
                  <a:pt x="116" y="277"/>
                </a:cubicBezTo>
                <a:cubicBezTo>
                  <a:pt x="117" y="279"/>
                  <a:pt x="122" y="274"/>
                  <a:pt x="119" y="274"/>
                </a:cubicBezTo>
                <a:cubicBezTo>
                  <a:pt x="120" y="273"/>
                  <a:pt x="120" y="273"/>
                  <a:pt x="119" y="272"/>
                </a:cubicBezTo>
                <a:cubicBezTo>
                  <a:pt x="120" y="273"/>
                  <a:pt x="120" y="274"/>
                  <a:pt x="121" y="273"/>
                </a:cubicBezTo>
                <a:cubicBezTo>
                  <a:pt x="121" y="273"/>
                  <a:pt x="121" y="274"/>
                  <a:pt x="121" y="274"/>
                </a:cubicBezTo>
                <a:cubicBezTo>
                  <a:pt x="122" y="274"/>
                  <a:pt x="124" y="273"/>
                  <a:pt x="123" y="272"/>
                </a:cubicBezTo>
                <a:cubicBezTo>
                  <a:pt x="124" y="272"/>
                  <a:pt x="124" y="271"/>
                  <a:pt x="125" y="269"/>
                </a:cubicBezTo>
                <a:cubicBezTo>
                  <a:pt x="124" y="269"/>
                  <a:pt x="122" y="270"/>
                  <a:pt x="121" y="271"/>
                </a:cubicBezTo>
                <a:cubicBezTo>
                  <a:pt x="121" y="270"/>
                  <a:pt x="121" y="268"/>
                  <a:pt x="121" y="268"/>
                </a:cubicBezTo>
                <a:cubicBezTo>
                  <a:pt x="122" y="267"/>
                  <a:pt x="123" y="268"/>
                  <a:pt x="123" y="266"/>
                </a:cubicBezTo>
                <a:cubicBezTo>
                  <a:pt x="123" y="266"/>
                  <a:pt x="122" y="266"/>
                  <a:pt x="122" y="266"/>
                </a:cubicBezTo>
                <a:cubicBezTo>
                  <a:pt x="122" y="266"/>
                  <a:pt x="122" y="266"/>
                  <a:pt x="122" y="266"/>
                </a:cubicBezTo>
                <a:cubicBezTo>
                  <a:pt x="123" y="265"/>
                  <a:pt x="123" y="263"/>
                  <a:pt x="123" y="262"/>
                </a:cubicBezTo>
                <a:cubicBezTo>
                  <a:pt x="123" y="262"/>
                  <a:pt x="124" y="263"/>
                  <a:pt x="124" y="263"/>
                </a:cubicBezTo>
                <a:cubicBezTo>
                  <a:pt x="124" y="262"/>
                  <a:pt x="124" y="260"/>
                  <a:pt x="125" y="260"/>
                </a:cubicBezTo>
                <a:cubicBezTo>
                  <a:pt x="125" y="260"/>
                  <a:pt x="124" y="260"/>
                  <a:pt x="125" y="260"/>
                </a:cubicBezTo>
                <a:cubicBezTo>
                  <a:pt x="125" y="258"/>
                  <a:pt x="127" y="255"/>
                  <a:pt x="127" y="254"/>
                </a:cubicBezTo>
                <a:cubicBezTo>
                  <a:pt x="128" y="253"/>
                  <a:pt x="129" y="253"/>
                  <a:pt x="130" y="252"/>
                </a:cubicBezTo>
                <a:cubicBezTo>
                  <a:pt x="131" y="251"/>
                  <a:pt x="131" y="248"/>
                  <a:pt x="130" y="246"/>
                </a:cubicBezTo>
                <a:cubicBezTo>
                  <a:pt x="129" y="245"/>
                  <a:pt x="129" y="245"/>
                  <a:pt x="129" y="244"/>
                </a:cubicBezTo>
                <a:cubicBezTo>
                  <a:pt x="128" y="241"/>
                  <a:pt x="128" y="243"/>
                  <a:pt x="130" y="242"/>
                </a:cubicBezTo>
                <a:cubicBezTo>
                  <a:pt x="131" y="242"/>
                  <a:pt x="134" y="241"/>
                  <a:pt x="134" y="239"/>
                </a:cubicBezTo>
                <a:cubicBezTo>
                  <a:pt x="135" y="240"/>
                  <a:pt x="136" y="239"/>
                  <a:pt x="137" y="238"/>
                </a:cubicBezTo>
                <a:cubicBezTo>
                  <a:pt x="137" y="239"/>
                  <a:pt x="136" y="240"/>
                  <a:pt x="136" y="241"/>
                </a:cubicBezTo>
                <a:cubicBezTo>
                  <a:pt x="137" y="240"/>
                  <a:pt x="138" y="240"/>
                  <a:pt x="139" y="239"/>
                </a:cubicBezTo>
                <a:cubicBezTo>
                  <a:pt x="137" y="239"/>
                  <a:pt x="139" y="238"/>
                  <a:pt x="139" y="237"/>
                </a:cubicBezTo>
                <a:cubicBezTo>
                  <a:pt x="139" y="235"/>
                  <a:pt x="140" y="232"/>
                  <a:pt x="138" y="230"/>
                </a:cubicBezTo>
                <a:cubicBezTo>
                  <a:pt x="137" y="228"/>
                  <a:pt x="136" y="229"/>
                  <a:pt x="136" y="226"/>
                </a:cubicBezTo>
                <a:cubicBezTo>
                  <a:pt x="137" y="225"/>
                  <a:pt x="138" y="224"/>
                  <a:pt x="139" y="222"/>
                </a:cubicBezTo>
                <a:cubicBezTo>
                  <a:pt x="138" y="223"/>
                  <a:pt x="136" y="228"/>
                  <a:pt x="138" y="228"/>
                </a:cubicBezTo>
                <a:cubicBezTo>
                  <a:pt x="139" y="228"/>
                  <a:pt x="139" y="230"/>
                  <a:pt x="140" y="231"/>
                </a:cubicBezTo>
                <a:cubicBezTo>
                  <a:pt x="141" y="231"/>
                  <a:pt x="142" y="231"/>
                  <a:pt x="142" y="233"/>
                </a:cubicBezTo>
                <a:cubicBezTo>
                  <a:pt x="144" y="231"/>
                  <a:pt x="143" y="233"/>
                  <a:pt x="143" y="235"/>
                </a:cubicBezTo>
                <a:cubicBezTo>
                  <a:pt x="142" y="237"/>
                  <a:pt x="140" y="238"/>
                  <a:pt x="141" y="241"/>
                </a:cubicBezTo>
                <a:cubicBezTo>
                  <a:pt x="140" y="241"/>
                  <a:pt x="138" y="243"/>
                  <a:pt x="139" y="244"/>
                </a:cubicBezTo>
                <a:cubicBezTo>
                  <a:pt x="139" y="244"/>
                  <a:pt x="139" y="244"/>
                  <a:pt x="139" y="244"/>
                </a:cubicBezTo>
                <a:cubicBezTo>
                  <a:pt x="137" y="246"/>
                  <a:pt x="140" y="247"/>
                  <a:pt x="140" y="245"/>
                </a:cubicBezTo>
                <a:cubicBezTo>
                  <a:pt x="140" y="245"/>
                  <a:pt x="140" y="245"/>
                  <a:pt x="140" y="245"/>
                </a:cubicBezTo>
                <a:cubicBezTo>
                  <a:pt x="142" y="245"/>
                  <a:pt x="141" y="243"/>
                  <a:pt x="142" y="242"/>
                </a:cubicBezTo>
                <a:cubicBezTo>
                  <a:pt x="143" y="242"/>
                  <a:pt x="143" y="242"/>
                  <a:pt x="144" y="241"/>
                </a:cubicBezTo>
                <a:cubicBezTo>
                  <a:pt x="144" y="241"/>
                  <a:pt x="144" y="238"/>
                  <a:pt x="145" y="239"/>
                </a:cubicBezTo>
                <a:cubicBezTo>
                  <a:pt x="146" y="241"/>
                  <a:pt x="145" y="240"/>
                  <a:pt x="145" y="242"/>
                </a:cubicBezTo>
                <a:cubicBezTo>
                  <a:pt x="144" y="244"/>
                  <a:pt x="147" y="244"/>
                  <a:pt x="148" y="246"/>
                </a:cubicBezTo>
                <a:cubicBezTo>
                  <a:pt x="149" y="249"/>
                  <a:pt x="146" y="245"/>
                  <a:pt x="145" y="244"/>
                </a:cubicBezTo>
                <a:cubicBezTo>
                  <a:pt x="145" y="244"/>
                  <a:pt x="145" y="244"/>
                  <a:pt x="145" y="245"/>
                </a:cubicBezTo>
                <a:cubicBezTo>
                  <a:pt x="144" y="244"/>
                  <a:pt x="143" y="244"/>
                  <a:pt x="143" y="243"/>
                </a:cubicBezTo>
                <a:cubicBezTo>
                  <a:pt x="143" y="244"/>
                  <a:pt x="141" y="247"/>
                  <a:pt x="142" y="246"/>
                </a:cubicBezTo>
                <a:cubicBezTo>
                  <a:pt x="142" y="247"/>
                  <a:pt x="143" y="248"/>
                  <a:pt x="142" y="248"/>
                </a:cubicBezTo>
                <a:cubicBezTo>
                  <a:pt x="141" y="248"/>
                  <a:pt x="141" y="246"/>
                  <a:pt x="140" y="247"/>
                </a:cubicBezTo>
                <a:cubicBezTo>
                  <a:pt x="141" y="248"/>
                  <a:pt x="137" y="248"/>
                  <a:pt x="139" y="251"/>
                </a:cubicBezTo>
                <a:cubicBezTo>
                  <a:pt x="137" y="252"/>
                  <a:pt x="140" y="253"/>
                  <a:pt x="140" y="251"/>
                </a:cubicBezTo>
                <a:cubicBezTo>
                  <a:pt x="141" y="251"/>
                  <a:pt x="142" y="250"/>
                  <a:pt x="142" y="249"/>
                </a:cubicBezTo>
                <a:cubicBezTo>
                  <a:pt x="142" y="250"/>
                  <a:pt x="142" y="250"/>
                  <a:pt x="142" y="250"/>
                </a:cubicBezTo>
                <a:cubicBezTo>
                  <a:pt x="142" y="250"/>
                  <a:pt x="143" y="249"/>
                  <a:pt x="143" y="249"/>
                </a:cubicBezTo>
                <a:cubicBezTo>
                  <a:pt x="143" y="249"/>
                  <a:pt x="143" y="250"/>
                  <a:pt x="143" y="250"/>
                </a:cubicBezTo>
                <a:cubicBezTo>
                  <a:pt x="143" y="250"/>
                  <a:pt x="143" y="250"/>
                  <a:pt x="144" y="249"/>
                </a:cubicBezTo>
                <a:cubicBezTo>
                  <a:pt x="144" y="251"/>
                  <a:pt x="146" y="252"/>
                  <a:pt x="147" y="253"/>
                </a:cubicBezTo>
                <a:cubicBezTo>
                  <a:pt x="147" y="253"/>
                  <a:pt x="147" y="253"/>
                  <a:pt x="147" y="253"/>
                </a:cubicBezTo>
                <a:cubicBezTo>
                  <a:pt x="148" y="253"/>
                  <a:pt x="149" y="254"/>
                  <a:pt x="150" y="254"/>
                </a:cubicBezTo>
                <a:cubicBezTo>
                  <a:pt x="151" y="253"/>
                  <a:pt x="151" y="253"/>
                  <a:pt x="151" y="252"/>
                </a:cubicBezTo>
                <a:cubicBezTo>
                  <a:pt x="149" y="255"/>
                  <a:pt x="152" y="255"/>
                  <a:pt x="154" y="256"/>
                </a:cubicBezTo>
                <a:cubicBezTo>
                  <a:pt x="155" y="257"/>
                  <a:pt x="155" y="258"/>
                  <a:pt x="157" y="258"/>
                </a:cubicBezTo>
                <a:cubicBezTo>
                  <a:pt x="157" y="256"/>
                  <a:pt x="152" y="253"/>
                  <a:pt x="157" y="256"/>
                </a:cubicBezTo>
                <a:cubicBezTo>
                  <a:pt x="156" y="255"/>
                  <a:pt x="156" y="253"/>
                  <a:pt x="156" y="253"/>
                </a:cubicBezTo>
                <a:cubicBezTo>
                  <a:pt x="155" y="255"/>
                  <a:pt x="154" y="252"/>
                  <a:pt x="154" y="251"/>
                </a:cubicBezTo>
                <a:cubicBezTo>
                  <a:pt x="154" y="250"/>
                  <a:pt x="156" y="248"/>
                  <a:pt x="155" y="247"/>
                </a:cubicBezTo>
                <a:cubicBezTo>
                  <a:pt x="154" y="248"/>
                  <a:pt x="154" y="249"/>
                  <a:pt x="153" y="250"/>
                </a:cubicBezTo>
                <a:cubicBezTo>
                  <a:pt x="153" y="247"/>
                  <a:pt x="155" y="246"/>
                  <a:pt x="153" y="244"/>
                </a:cubicBezTo>
                <a:cubicBezTo>
                  <a:pt x="154" y="244"/>
                  <a:pt x="157" y="246"/>
                  <a:pt x="157" y="243"/>
                </a:cubicBezTo>
                <a:cubicBezTo>
                  <a:pt x="159" y="244"/>
                  <a:pt x="159" y="242"/>
                  <a:pt x="159" y="240"/>
                </a:cubicBezTo>
                <a:cubicBezTo>
                  <a:pt x="160" y="241"/>
                  <a:pt x="158" y="248"/>
                  <a:pt x="161" y="246"/>
                </a:cubicBezTo>
                <a:cubicBezTo>
                  <a:pt x="160" y="244"/>
                  <a:pt x="162" y="237"/>
                  <a:pt x="158" y="237"/>
                </a:cubicBezTo>
                <a:cubicBezTo>
                  <a:pt x="160" y="237"/>
                  <a:pt x="162" y="239"/>
                  <a:pt x="162" y="236"/>
                </a:cubicBezTo>
                <a:cubicBezTo>
                  <a:pt x="164" y="238"/>
                  <a:pt x="162" y="241"/>
                  <a:pt x="162" y="243"/>
                </a:cubicBezTo>
                <a:cubicBezTo>
                  <a:pt x="163" y="246"/>
                  <a:pt x="165" y="244"/>
                  <a:pt x="165" y="242"/>
                </a:cubicBezTo>
                <a:cubicBezTo>
                  <a:pt x="168" y="243"/>
                  <a:pt x="166" y="238"/>
                  <a:pt x="167" y="237"/>
                </a:cubicBezTo>
                <a:cubicBezTo>
                  <a:pt x="167" y="238"/>
                  <a:pt x="167" y="239"/>
                  <a:pt x="167" y="240"/>
                </a:cubicBezTo>
                <a:cubicBezTo>
                  <a:pt x="168" y="241"/>
                  <a:pt x="169" y="240"/>
                  <a:pt x="169" y="240"/>
                </a:cubicBezTo>
                <a:cubicBezTo>
                  <a:pt x="170" y="240"/>
                  <a:pt x="171" y="241"/>
                  <a:pt x="172" y="240"/>
                </a:cubicBezTo>
                <a:cubicBezTo>
                  <a:pt x="172" y="240"/>
                  <a:pt x="171" y="239"/>
                  <a:pt x="171" y="239"/>
                </a:cubicBezTo>
                <a:cubicBezTo>
                  <a:pt x="171" y="239"/>
                  <a:pt x="172" y="239"/>
                  <a:pt x="172" y="239"/>
                </a:cubicBezTo>
                <a:cubicBezTo>
                  <a:pt x="173" y="237"/>
                  <a:pt x="171" y="236"/>
                  <a:pt x="169" y="236"/>
                </a:cubicBezTo>
                <a:cubicBezTo>
                  <a:pt x="170" y="236"/>
                  <a:pt x="169" y="236"/>
                  <a:pt x="170" y="236"/>
                </a:cubicBezTo>
                <a:cubicBezTo>
                  <a:pt x="170" y="236"/>
                  <a:pt x="169" y="235"/>
                  <a:pt x="169" y="235"/>
                </a:cubicBezTo>
                <a:cubicBezTo>
                  <a:pt x="169" y="235"/>
                  <a:pt x="169" y="234"/>
                  <a:pt x="169" y="234"/>
                </a:cubicBezTo>
                <a:cubicBezTo>
                  <a:pt x="170" y="234"/>
                  <a:pt x="170" y="235"/>
                  <a:pt x="171" y="235"/>
                </a:cubicBezTo>
                <a:cubicBezTo>
                  <a:pt x="171" y="236"/>
                  <a:pt x="172" y="235"/>
                  <a:pt x="173" y="235"/>
                </a:cubicBezTo>
                <a:cubicBezTo>
                  <a:pt x="173" y="236"/>
                  <a:pt x="173" y="238"/>
                  <a:pt x="175" y="239"/>
                </a:cubicBezTo>
                <a:cubicBezTo>
                  <a:pt x="175" y="239"/>
                  <a:pt x="175" y="238"/>
                  <a:pt x="175" y="237"/>
                </a:cubicBezTo>
                <a:cubicBezTo>
                  <a:pt x="178" y="236"/>
                  <a:pt x="172" y="234"/>
                  <a:pt x="171" y="232"/>
                </a:cubicBezTo>
                <a:cubicBezTo>
                  <a:pt x="171" y="231"/>
                  <a:pt x="175" y="229"/>
                  <a:pt x="176" y="231"/>
                </a:cubicBezTo>
                <a:cubicBezTo>
                  <a:pt x="171" y="230"/>
                  <a:pt x="173" y="234"/>
                  <a:pt x="177" y="235"/>
                </a:cubicBezTo>
                <a:cubicBezTo>
                  <a:pt x="176" y="236"/>
                  <a:pt x="178" y="238"/>
                  <a:pt x="177" y="239"/>
                </a:cubicBezTo>
                <a:cubicBezTo>
                  <a:pt x="179" y="239"/>
                  <a:pt x="179" y="238"/>
                  <a:pt x="179" y="236"/>
                </a:cubicBezTo>
                <a:cubicBezTo>
                  <a:pt x="179" y="237"/>
                  <a:pt x="180" y="237"/>
                  <a:pt x="181" y="238"/>
                </a:cubicBezTo>
                <a:cubicBezTo>
                  <a:pt x="180" y="238"/>
                  <a:pt x="180" y="238"/>
                  <a:pt x="180" y="238"/>
                </a:cubicBezTo>
                <a:cubicBezTo>
                  <a:pt x="181" y="238"/>
                  <a:pt x="182" y="238"/>
                  <a:pt x="183" y="239"/>
                </a:cubicBezTo>
                <a:cubicBezTo>
                  <a:pt x="180" y="239"/>
                  <a:pt x="182" y="246"/>
                  <a:pt x="183" y="247"/>
                </a:cubicBezTo>
                <a:cubicBezTo>
                  <a:pt x="183" y="247"/>
                  <a:pt x="183" y="246"/>
                  <a:pt x="183" y="246"/>
                </a:cubicBezTo>
                <a:cubicBezTo>
                  <a:pt x="183" y="246"/>
                  <a:pt x="184" y="246"/>
                  <a:pt x="184" y="245"/>
                </a:cubicBezTo>
                <a:cubicBezTo>
                  <a:pt x="185" y="247"/>
                  <a:pt x="183" y="249"/>
                  <a:pt x="185" y="249"/>
                </a:cubicBezTo>
                <a:cubicBezTo>
                  <a:pt x="185" y="249"/>
                  <a:pt x="185" y="250"/>
                  <a:pt x="185" y="250"/>
                </a:cubicBezTo>
                <a:cubicBezTo>
                  <a:pt x="187" y="250"/>
                  <a:pt x="186" y="246"/>
                  <a:pt x="187" y="248"/>
                </a:cubicBezTo>
                <a:cubicBezTo>
                  <a:pt x="187" y="246"/>
                  <a:pt x="188" y="246"/>
                  <a:pt x="187" y="244"/>
                </a:cubicBezTo>
                <a:cubicBezTo>
                  <a:pt x="187" y="244"/>
                  <a:pt x="188" y="244"/>
                  <a:pt x="188" y="244"/>
                </a:cubicBezTo>
                <a:cubicBezTo>
                  <a:pt x="189" y="247"/>
                  <a:pt x="190" y="245"/>
                  <a:pt x="191" y="245"/>
                </a:cubicBezTo>
                <a:cubicBezTo>
                  <a:pt x="190" y="244"/>
                  <a:pt x="190" y="242"/>
                  <a:pt x="190" y="241"/>
                </a:cubicBezTo>
                <a:cubicBezTo>
                  <a:pt x="189" y="241"/>
                  <a:pt x="189" y="241"/>
                  <a:pt x="189" y="241"/>
                </a:cubicBezTo>
                <a:cubicBezTo>
                  <a:pt x="188" y="241"/>
                  <a:pt x="188" y="241"/>
                  <a:pt x="188" y="242"/>
                </a:cubicBezTo>
                <a:cubicBezTo>
                  <a:pt x="188" y="241"/>
                  <a:pt x="187" y="239"/>
                  <a:pt x="187" y="238"/>
                </a:cubicBezTo>
                <a:cubicBezTo>
                  <a:pt x="187" y="238"/>
                  <a:pt x="189" y="240"/>
                  <a:pt x="189" y="240"/>
                </a:cubicBezTo>
                <a:cubicBezTo>
                  <a:pt x="189" y="238"/>
                  <a:pt x="190" y="238"/>
                  <a:pt x="189" y="237"/>
                </a:cubicBezTo>
                <a:cubicBezTo>
                  <a:pt x="189" y="237"/>
                  <a:pt x="189" y="237"/>
                  <a:pt x="189" y="237"/>
                </a:cubicBezTo>
                <a:cubicBezTo>
                  <a:pt x="189" y="236"/>
                  <a:pt x="190" y="236"/>
                  <a:pt x="191" y="236"/>
                </a:cubicBezTo>
                <a:cubicBezTo>
                  <a:pt x="191" y="237"/>
                  <a:pt x="190" y="238"/>
                  <a:pt x="190" y="239"/>
                </a:cubicBezTo>
                <a:cubicBezTo>
                  <a:pt x="191" y="239"/>
                  <a:pt x="191" y="245"/>
                  <a:pt x="193" y="244"/>
                </a:cubicBezTo>
                <a:cubicBezTo>
                  <a:pt x="193" y="243"/>
                  <a:pt x="193" y="239"/>
                  <a:pt x="192" y="238"/>
                </a:cubicBezTo>
                <a:cubicBezTo>
                  <a:pt x="193" y="238"/>
                  <a:pt x="194" y="238"/>
                  <a:pt x="194" y="237"/>
                </a:cubicBezTo>
                <a:cubicBezTo>
                  <a:pt x="194" y="238"/>
                  <a:pt x="194" y="239"/>
                  <a:pt x="194" y="240"/>
                </a:cubicBezTo>
                <a:cubicBezTo>
                  <a:pt x="194" y="240"/>
                  <a:pt x="194" y="240"/>
                  <a:pt x="194" y="240"/>
                </a:cubicBezTo>
                <a:cubicBezTo>
                  <a:pt x="194" y="242"/>
                  <a:pt x="193" y="244"/>
                  <a:pt x="195" y="245"/>
                </a:cubicBezTo>
                <a:cubicBezTo>
                  <a:pt x="195" y="244"/>
                  <a:pt x="196" y="242"/>
                  <a:pt x="196" y="240"/>
                </a:cubicBezTo>
                <a:cubicBezTo>
                  <a:pt x="196" y="238"/>
                  <a:pt x="194" y="238"/>
                  <a:pt x="196" y="237"/>
                </a:cubicBezTo>
                <a:cubicBezTo>
                  <a:pt x="196" y="238"/>
                  <a:pt x="196" y="238"/>
                  <a:pt x="196" y="238"/>
                </a:cubicBezTo>
                <a:cubicBezTo>
                  <a:pt x="196" y="240"/>
                  <a:pt x="197" y="238"/>
                  <a:pt x="197" y="237"/>
                </a:cubicBezTo>
                <a:cubicBezTo>
                  <a:pt x="198" y="236"/>
                  <a:pt x="196" y="234"/>
                  <a:pt x="196" y="234"/>
                </a:cubicBezTo>
                <a:cubicBezTo>
                  <a:pt x="198" y="236"/>
                  <a:pt x="198" y="229"/>
                  <a:pt x="200" y="233"/>
                </a:cubicBezTo>
                <a:cubicBezTo>
                  <a:pt x="200" y="231"/>
                  <a:pt x="198" y="232"/>
                  <a:pt x="198" y="230"/>
                </a:cubicBezTo>
                <a:cubicBezTo>
                  <a:pt x="199" y="231"/>
                  <a:pt x="199" y="230"/>
                  <a:pt x="199" y="229"/>
                </a:cubicBezTo>
                <a:cubicBezTo>
                  <a:pt x="199" y="230"/>
                  <a:pt x="200" y="231"/>
                  <a:pt x="200" y="232"/>
                </a:cubicBezTo>
                <a:cubicBezTo>
                  <a:pt x="201" y="231"/>
                  <a:pt x="201" y="230"/>
                  <a:pt x="201" y="229"/>
                </a:cubicBezTo>
                <a:cubicBezTo>
                  <a:pt x="201" y="229"/>
                  <a:pt x="201" y="229"/>
                  <a:pt x="201" y="229"/>
                </a:cubicBezTo>
                <a:cubicBezTo>
                  <a:pt x="201" y="229"/>
                  <a:pt x="201" y="228"/>
                  <a:pt x="201" y="228"/>
                </a:cubicBezTo>
                <a:cubicBezTo>
                  <a:pt x="202" y="228"/>
                  <a:pt x="202" y="229"/>
                  <a:pt x="202" y="230"/>
                </a:cubicBezTo>
                <a:cubicBezTo>
                  <a:pt x="202" y="230"/>
                  <a:pt x="200" y="233"/>
                  <a:pt x="200" y="233"/>
                </a:cubicBezTo>
                <a:cubicBezTo>
                  <a:pt x="200" y="236"/>
                  <a:pt x="203" y="234"/>
                  <a:pt x="201" y="233"/>
                </a:cubicBezTo>
                <a:cubicBezTo>
                  <a:pt x="202" y="233"/>
                  <a:pt x="204" y="228"/>
                  <a:pt x="204" y="228"/>
                </a:cubicBezTo>
                <a:cubicBezTo>
                  <a:pt x="206" y="230"/>
                  <a:pt x="202" y="233"/>
                  <a:pt x="204" y="234"/>
                </a:cubicBezTo>
                <a:cubicBezTo>
                  <a:pt x="205" y="234"/>
                  <a:pt x="204" y="234"/>
                  <a:pt x="205" y="235"/>
                </a:cubicBezTo>
                <a:cubicBezTo>
                  <a:pt x="205" y="235"/>
                  <a:pt x="204" y="237"/>
                  <a:pt x="205" y="237"/>
                </a:cubicBezTo>
                <a:cubicBezTo>
                  <a:pt x="205" y="237"/>
                  <a:pt x="205" y="236"/>
                  <a:pt x="206" y="235"/>
                </a:cubicBezTo>
                <a:cubicBezTo>
                  <a:pt x="205" y="237"/>
                  <a:pt x="206" y="237"/>
                  <a:pt x="207" y="236"/>
                </a:cubicBezTo>
                <a:cubicBezTo>
                  <a:pt x="207" y="235"/>
                  <a:pt x="207" y="234"/>
                  <a:pt x="208" y="233"/>
                </a:cubicBezTo>
                <a:cubicBezTo>
                  <a:pt x="207" y="234"/>
                  <a:pt x="209" y="232"/>
                  <a:pt x="209" y="232"/>
                </a:cubicBezTo>
                <a:cubicBezTo>
                  <a:pt x="209" y="232"/>
                  <a:pt x="209" y="231"/>
                  <a:pt x="210" y="231"/>
                </a:cubicBezTo>
                <a:cubicBezTo>
                  <a:pt x="212" y="231"/>
                  <a:pt x="211" y="233"/>
                  <a:pt x="210" y="234"/>
                </a:cubicBezTo>
                <a:cubicBezTo>
                  <a:pt x="210" y="233"/>
                  <a:pt x="211" y="234"/>
                  <a:pt x="211" y="234"/>
                </a:cubicBezTo>
                <a:cubicBezTo>
                  <a:pt x="211" y="234"/>
                  <a:pt x="211" y="234"/>
                  <a:pt x="211" y="234"/>
                </a:cubicBezTo>
                <a:cubicBezTo>
                  <a:pt x="211" y="235"/>
                  <a:pt x="214" y="235"/>
                  <a:pt x="214" y="234"/>
                </a:cubicBezTo>
                <a:cubicBezTo>
                  <a:pt x="216" y="233"/>
                  <a:pt x="214" y="233"/>
                  <a:pt x="215" y="232"/>
                </a:cubicBezTo>
                <a:cubicBezTo>
                  <a:pt x="215" y="230"/>
                  <a:pt x="216" y="227"/>
                  <a:pt x="213" y="227"/>
                </a:cubicBezTo>
                <a:cubicBezTo>
                  <a:pt x="214" y="227"/>
                  <a:pt x="215" y="227"/>
                  <a:pt x="216" y="227"/>
                </a:cubicBezTo>
                <a:cubicBezTo>
                  <a:pt x="216" y="226"/>
                  <a:pt x="215" y="225"/>
                  <a:pt x="216" y="224"/>
                </a:cubicBezTo>
                <a:cubicBezTo>
                  <a:pt x="217" y="224"/>
                  <a:pt x="217" y="226"/>
                  <a:pt x="217" y="227"/>
                </a:cubicBezTo>
                <a:cubicBezTo>
                  <a:pt x="218" y="224"/>
                  <a:pt x="218" y="226"/>
                  <a:pt x="219" y="227"/>
                </a:cubicBezTo>
                <a:cubicBezTo>
                  <a:pt x="219" y="227"/>
                  <a:pt x="221" y="229"/>
                  <a:pt x="222" y="229"/>
                </a:cubicBezTo>
                <a:cubicBezTo>
                  <a:pt x="224" y="227"/>
                  <a:pt x="222" y="228"/>
                  <a:pt x="222" y="226"/>
                </a:cubicBezTo>
                <a:cubicBezTo>
                  <a:pt x="223" y="224"/>
                  <a:pt x="222" y="223"/>
                  <a:pt x="223" y="223"/>
                </a:cubicBezTo>
                <a:cubicBezTo>
                  <a:pt x="223" y="225"/>
                  <a:pt x="223" y="224"/>
                  <a:pt x="224" y="225"/>
                </a:cubicBezTo>
                <a:cubicBezTo>
                  <a:pt x="224" y="225"/>
                  <a:pt x="223" y="228"/>
                  <a:pt x="224" y="228"/>
                </a:cubicBezTo>
                <a:cubicBezTo>
                  <a:pt x="225" y="230"/>
                  <a:pt x="225" y="227"/>
                  <a:pt x="226" y="226"/>
                </a:cubicBezTo>
                <a:cubicBezTo>
                  <a:pt x="226" y="227"/>
                  <a:pt x="226" y="227"/>
                  <a:pt x="226" y="227"/>
                </a:cubicBezTo>
                <a:cubicBezTo>
                  <a:pt x="228" y="226"/>
                  <a:pt x="227" y="226"/>
                  <a:pt x="226" y="225"/>
                </a:cubicBezTo>
                <a:cubicBezTo>
                  <a:pt x="227" y="225"/>
                  <a:pt x="226" y="225"/>
                  <a:pt x="227" y="225"/>
                </a:cubicBezTo>
                <a:cubicBezTo>
                  <a:pt x="227" y="224"/>
                  <a:pt x="227" y="224"/>
                  <a:pt x="226" y="223"/>
                </a:cubicBezTo>
                <a:cubicBezTo>
                  <a:pt x="226" y="223"/>
                  <a:pt x="226" y="223"/>
                  <a:pt x="226" y="222"/>
                </a:cubicBezTo>
                <a:cubicBezTo>
                  <a:pt x="226" y="222"/>
                  <a:pt x="225" y="222"/>
                  <a:pt x="225" y="222"/>
                </a:cubicBezTo>
                <a:cubicBezTo>
                  <a:pt x="226" y="221"/>
                  <a:pt x="226" y="220"/>
                  <a:pt x="225" y="219"/>
                </a:cubicBezTo>
                <a:cubicBezTo>
                  <a:pt x="225" y="219"/>
                  <a:pt x="226" y="219"/>
                  <a:pt x="226" y="220"/>
                </a:cubicBezTo>
                <a:cubicBezTo>
                  <a:pt x="225" y="221"/>
                  <a:pt x="226" y="222"/>
                  <a:pt x="228" y="222"/>
                </a:cubicBezTo>
                <a:cubicBezTo>
                  <a:pt x="227" y="220"/>
                  <a:pt x="229" y="220"/>
                  <a:pt x="230" y="220"/>
                </a:cubicBezTo>
                <a:cubicBezTo>
                  <a:pt x="232" y="221"/>
                  <a:pt x="231" y="221"/>
                  <a:pt x="230" y="223"/>
                </a:cubicBezTo>
                <a:cubicBezTo>
                  <a:pt x="230" y="223"/>
                  <a:pt x="230" y="223"/>
                  <a:pt x="229" y="223"/>
                </a:cubicBezTo>
                <a:cubicBezTo>
                  <a:pt x="230" y="223"/>
                  <a:pt x="230" y="224"/>
                  <a:pt x="230" y="224"/>
                </a:cubicBezTo>
                <a:cubicBezTo>
                  <a:pt x="231" y="224"/>
                  <a:pt x="231" y="224"/>
                  <a:pt x="231" y="225"/>
                </a:cubicBezTo>
                <a:cubicBezTo>
                  <a:pt x="232" y="226"/>
                  <a:pt x="232" y="228"/>
                  <a:pt x="234" y="226"/>
                </a:cubicBezTo>
                <a:cubicBezTo>
                  <a:pt x="231" y="224"/>
                  <a:pt x="235" y="223"/>
                  <a:pt x="235" y="224"/>
                </a:cubicBezTo>
                <a:cubicBezTo>
                  <a:pt x="234" y="226"/>
                  <a:pt x="236" y="226"/>
                  <a:pt x="238" y="225"/>
                </a:cubicBezTo>
                <a:cubicBezTo>
                  <a:pt x="237" y="225"/>
                  <a:pt x="237" y="224"/>
                  <a:pt x="236" y="224"/>
                </a:cubicBezTo>
                <a:cubicBezTo>
                  <a:pt x="239" y="224"/>
                  <a:pt x="242" y="223"/>
                  <a:pt x="242" y="220"/>
                </a:cubicBezTo>
                <a:cubicBezTo>
                  <a:pt x="244" y="219"/>
                  <a:pt x="243" y="218"/>
                  <a:pt x="242" y="217"/>
                </a:cubicBezTo>
                <a:cubicBezTo>
                  <a:pt x="243" y="217"/>
                  <a:pt x="246" y="218"/>
                  <a:pt x="244" y="216"/>
                </a:cubicBezTo>
                <a:cubicBezTo>
                  <a:pt x="245" y="215"/>
                  <a:pt x="245" y="215"/>
                  <a:pt x="246" y="215"/>
                </a:cubicBezTo>
                <a:cubicBezTo>
                  <a:pt x="246" y="215"/>
                  <a:pt x="246" y="215"/>
                  <a:pt x="246" y="216"/>
                </a:cubicBezTo>
                <a:cubicBezTo>
                  <a:pt x="247" y="215"/>
                  <a:pt x="252" y="212"/>
                  <a:pt x="252" y="2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44" name="Group 11360">
            <a:extLst>
              <a:ext uri="{FF2B5EF4-FFF2-40B4-BE49-F238E27FC236}">
                <a16:creationId xmlns:a16="http://schemas.microsoft.com/office/drawing/2014/main" id="{7102C9E9-8958-5D46-9BC9-51EFDB1337BF}"/>
              </a:ext>
            </a:extLst>
          </p:cNvPr>
          <p:cNvGrpSpPr>
            <a:grpSpLocks/>
          </p:cNvGrpSpPr>
          <p:nvPr/>
        </p:nvGrpSpPr>
        <p:grpSpPr bwMode="auto">
          <a:xfrm>
            <a:off x="4925866" y="1336408"/>
            <a:ext cx="688583" cy="714899"/>
            <a:chOff x="3171" y="910"/>
            <a:chExt cx="530" cy="567"/>
          </a:xfrm>
          <a:solidFill>
            <a:srgbClr val="F1F2EA"/>
          </a:solidFill>
        </p:grpSpPr>
        <p:sp>
          <p:nvSpPr>
            <p:cNvPr id="1445" name="Freeform 10156" descr="© INSCALE GmbH, 05.05.2010&#10;http://www.presentationload.com/">
              <a:extLst>
                <a:ext uri="{FF2B5EF4-FFF2-40B4-BE49-F238E27FC236}">
                  <a16:creationId xmlns:a16="http://schemas.microsoft.com/office/drawing/2014/main" id="{7FFCFCD2-6FC1-A042-AE92-8CA24EEE4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910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6" name="Freeform 10157" descr="© INSCALE GmbH, 05.05.2010&#10;http://www.presentationload.com/">
              <a:extLst>
                <a:ext uri="{FF2B5EF4-FFF2-40B4-BE49-F238E27FC236}">
                  <a16:creationId xmlns:a16="http://schemas.microsoft.com/office/drawing/2014/main" id="{9B8C8C3F-57D6-6F42-B7FE-93C12CF86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910"/>
              <a:ext cx="8" cy="11"/>
            </a:xfrm>
            <a:custGeom>
              <a:avLst/>
              <a:gdLst>
                <a:gd name="T0" fmla="*/ 0 w 5"/>
                <a:gd name="T1" fmla="*/ 9 h 7"/>
                <a:gd name="T2" fmla="*/ 6 w 5"/>
                <a:gd name="T3" fmla="*/ 0 h 7"/>
                <a:gd name="T4" fmla="*/ 2 w 5"/>
                <a:gd name="T5" fmla="*/ 2 h 7"/>
                <a:gd name="T6" fmla="*/ 0 w 5"/>
                <a:gd name="T7" fmla="*/ 11 h 7"/>
                <a:gd name="T8" fmla="*/ 0 w 5"/>
                <a:gd name="T9" fmla="*/ 9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7"/>
                <a:gd name="T17" fmla="*/ 5 w 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7">
                  <a:moveTo>
                    <a:pt x="0" y="6"/>
                  </a:moveTo>
                  <a:cubicBezTo>
                    <a:pt x="2" y="7"/>
                    <a:pt x="5" y="2"/>
                    <a:pt x="4" y="0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7" name="Freeform 10158" descr="© INSCALE GmbH, 05.05.2010&#10;http://www.presentationload.com/">
              <a:extLst>
                <a:ext uri="{FF2B5EF4-FFF2-40B4-BE49-F238E27FC236}">
                  <a16:creationId xmlns:a16="http://schemas.microsoft.com/office/drawing/2014/main" id="{8DEEF660-15BB-5B41-B684-9BDAA20DF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910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8" name="Freeform 10159" descr="© INSCALE GmbH, 05.05.2010&#10;http://www.presentationload.com/">
              <a:extLst>
                <a:ext uri="{FF2B5EF4-FFF2-40B4-BE49-F238E27FC236}">
                  <a16:creationId xmlns:a16="http://schemas.microsoft.com/office/drawing/2014/main" id="{CF591FFF-FC7C-4849-9ACE-2F7B9E205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913"/>
              <a:ext cx="6" cy="3"/>
            </a:xfrm>
            <a:custGeom>
              <a:avLst/>
              <a:gdLst>
                <a:gd name="T0" fmla="*/ 2 w 4"/>
                <a:gd name="T1" fmla="*/ 3 h 2"/>
                <a:gd name="T2" fmla="*/ 6 w 4"/>
                <a:gd name="T3" fmla="*/ 0 h 2"/>
                <a:gd name="T4" fmla="*/ 2 w 4"/>
                <a:gd name="T5" fmla="*/ 3 h 2"/>
                <a:gd name="T6" fmla="*/ 0 60000 65536"/>
                <a:gd name="T7" fmla="*/ 0 60000 65536"/>
                <a:gd name="T8" fmla="*/ 0 60000 65536"/>
                <a:gd name="T9" fmla="*/ 0 w 4"/>
                <a:gd name="T10" fmla="*/ 0 h 2"/>
                <a:gd name="T11" fmla="*/ 4 w 4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">
                  <a:moveTo>
                    <a:pt x="1" y="2"/>
                  </a:moveTo>
                  <a:cubicBezTo>
                    <a:pt x="2" y="2"/>
                    <a:pt x="2" y="1"/>
                    <a:pt x="4" y="0"/>
                  </a:cubicBezTo>
                  <a:cubicBezTo>
                    <a:pt x="3" y="0"/>
                    <a:pt x="0" y="0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9" name="Freeform 10160" descr="© INSCALE GmbH, 05.05.2010&#10;http://www.presentationload.com/">
              <a:extLst>
                <a:ext uri="{FF2B5EF4-FFF2-40B4-BE49-F238E27FC236}">
                  <a16:creationId xmlns:a16="http://schemas.microsoft.com/office/drawing/2014/main" id="{4287C5AF-2300-F348-B138-ABCF10013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914"/>
              <a:ext cx="3" cy="8"/>
            </a:xfrm>
            <a:custGeom>
              <a:avLst/>
              <a:gdLst>
                <a:gd name="T0" fmla="*/ 0 w 2"/>
                <a:gd name="T1" fmla="*/ 2 h 5"/>
                <a:gd name="T2" fmla="*/ 3 w 2"/>
                <a:gd name="T3" fmla="*/ 5 h 5"/>
                <a:gd name="T4" fmla="*/ 2 w 2"/>
                <a:gd name="T5" fmla="*/ 0 h 5"/>
                <a:gd name="T6" fmla="*/ 0 w 2"/>
                <a:gd name="T7" fmla="*/ 2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5"/>
                <a:gd name="T14" fmla="*/ 2 w 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5">
                  <a:moveTo>
                    <a:pt x="0" y="1"/>
                  </a:moveTo>
                  <a:cubicBezTo>
                    <a:pt x="0" y="2"/>
                    <a:pt x="2" y="5"/>
                    <a:pt x="2" y="3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0" name="Freeform 10161" descr="© INSCALE GmbH, 05.05.2010&#10;http://www.presentationload.com/">
              <a:extLst>
                <a:ext uri="{FF2B5EF4-FFF2-40B4-BE49-F238E27FC236}">
                  <a16:creationId xmlns:a16="http://schemas.microsoft.com/office/drawing/2014/main" id="{721C8776-A458-2D41-A631-6C6FF135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914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60000 65536"/>
                <a:gd name="T5" fmla="*/ 0 60000 65536"/>
                <a:gd name="T6" fmla="*/ 0 w 1"/>
                <a:gd name="T7" fmla="*/ 0 h 2"/>
                <a:gd name="T8" fmla="*/ 1 w 1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2">
                  <a:moveTo>
                    <a:pt x="0" y="0"/>
                  </a:moveTo>
                  <a:cubicBezTo>
                    <a:pt x="0" y="2"/>
                    <a:pt x="1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1" name="Freeform 10162" descr="© INSCALE GmbH, 05.05.2010&#10;http://www.presentationload.com/">
              <a:extLst>
                <a:ext uri="{FF2B5EF4-FFF2-40B4-BE49-F238E27FC236}">
                  <a16:creationId xmlns:a16="http://schemas.microsoft.com/office/drawing/2014/main" id="{E8478659-2B9A-9940-9FFF-DA2B8D1BB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913"/>
              <a:ext cx="5" cy="8"/>
            </a:xfrm>
            <a:custGeom>
              <a:avLst/>
              <a:gdLst>
                <a:gd name="T0" fmla="*/ 2 w 3"/>
                <a:gd name="T1" fmla="*/ 6 h 5"/>
                <a:gd name="T2" fmla="*/ 5 w 3"/>
                <a:gd name="T3" fmla="*/ 5 h 5"/>
                <a:gd name="T4" fmla="*/ 2 w 3"/>
                <a:gd name="T5" fmla="*/ 6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1" y="4"/>
                  </a:moveTo>
                  <a:cubicBezTo>
                    <a:pt x="2" y="5"/>
                    <a:pt x="3" y="4"/>
                    <a:pt x="3" y="3"/>
                  </a:cubicBezTo>
                  <a:cubicBezTo>
                    <a:pt x="2" y="0"/>
                    <a:pt x="0" y="2"/>
                    <a:pt x="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2" name="Freeform 10163" descr="© INSCALE GmbH, 05.05.2010&#10;http://www.presentationload.com/">
              <a:extLst>
                <a:ext uri="{FF2B5EF4-FFF2-40B4-BE49-F238E27FC236}">
                  <a16:creationId xmlns:a16="http://schemas.microsoft.com/office/drawing/2014/main" id="{92F53DE2-98C5-B743-8C38-37061968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916"/>
              <a:ext cx="4" cy="6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3 h 4"/>
                <a:gd name="T4" fmla="*/ 0 60000 65536"/>
                <a:gd name="T5" fmla="*/ 0 60000 65536"/>
                <a:gd name="T6" fmla="*/ 0 w 3"/>
                <a:gd name="T7" fmla="*/ 0 h 4"/>
                <a:gd name="T8" fmla="*/ 3 w 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4">
                  <a:moveTo>
                    <a:pt x="0" y="2"/>
                  </a:moveTo>
                  <a:cubicBezTo>
                    <a:pt x="3" y="4"/>
                    <a:pt x="0" y="0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3" name="Freeform 10164" descr="© INSCALE GmbH, 05.05.2010&#10;http://www.presentationload.com/">
              <a:extLst>
                <a:ext uri="{FF2B5EF4-FFF2-40B4-BE49-F238E27FC236}">
                  <a16:creationId xmlns:a16="http://schemas.microsoft.com/office/drawing/2014/main" id="{77AF216D-5AF7-FA40-BDC7-40335CE1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918"/>
              <a:ext cx="5" cy="3"/>
            </a:xfrm>
            <a:custGeom>
              <a:avLst/>
              <a:gdLst>
                <a:gd name="T0" fmla="*/ 3 w 3"/>
                <a:gd name="T1" fmla="*/ 3 h 2"/>
                <a:gd name="T2" fmla="*/ 5 w 3"/>
                <a:gd name="T3" fmla="*/ 2 h 2"/>
                <a:gd name="T4" fmla="*/ 3 w 3"/>
                <a:gd name="T5" fmla="*/ 3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2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2" y="0"/>
                    <a:pt x="0" y="2"/>
                    <a:pt x="2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4" name="Freeform 10165" descr="© INSCALE GmbH, 05.05.2010&#10;http://www.presentationload.com/">
              <a:extLst>
                <a:ext uri="{FF2B5EF4-FFF2-40B4-BE49-F238E27FC236}">
                  <a16:creationId xmlns:a16="http://schemas.microsoft.com/office/drawing/2014/main" id="{86538700-1D09-8641-B9CF-B5CDCC42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19"/>
              <a:ext cx="7" cy="8"/>
            </a:xfrm>
            <a:custGeom>
              <a:avLst/>
              <a:gdLst>
                <a:gd name="T0" fmla="*/ 0 w 5"/>
                <a:gd name="T1" fmla="*/ 3 h 5"/>
                <a:gd name="T2" fmla="*/ 4 w 5"/>
                <a:gd name="T3" fmla="*/ 0 h 5"/>
                <a:gd name="T4" fmla="*/ 0 w 5"/>
                <a:gd name="T5" fmla="*/ 3 h 5"/>
                <a:gd name="T6" fmla="*/ 0 60000 65536"/>
                <a:gd name="T7" fmla="*/ 0 60000 65536"/>
                <a:gd name="T8" fmla="*/ 0 60000 65536"/>
                <a:gd name="T9" fmla="*/ 0 w 5"/>
                <a:gd name="T10" fmla="*/ 0 h 5"/>
                <a:gd name="T11" fmla="*/ 5 w 5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5">
                  <a:moveTo>
                    <a:pt x="0" y="2"/>
                  </a:moveTo>
                  <a:cubicBezTo>
                    <a:pt x="3" y="5"/>
                    <a:pt x="5" y="1"/>
                    <a:pt x="3" y="0"/>
                  </a:cubicBezTo>
                  <a:cubicBezTo>
                    <a:pt x="3" y="1"/>
                    <a:pt x="0" y="0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5" name="Freeform 10166" descr="© INSCALE GmbH, 05.05.2010&#10;http://www.presentationload.com/">
              <a:extLst>
                <a:ext uri="{FF2B5EF4-FFF2-40B4-BE49-F238E27FC236}">
                  <a16:creationId xmlns:a16="http://schemas.microsoft.com/office/drawing/2014/main" id="{03FF575D-9BB7-CC4E-847B-1E4D257F2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921"/>
              <a:ext cx="4" cy="1"/>
            </a:xfrm>
            <a:custGeom>
              <a:avLst/>
              <a:gdLst>
                <a:gd name="T0" fmla="*/ 1 w 3"/>
                <a:gd name="T1" fmla="*/ 0 h 1"/>
                <a:gd name="T2" fmla="*/ 1 w 3"/>
                <a:gd name="T3" fmla="*/ 0 h 1"/>
                <a:gd name="T4" fmla="*/ 1 w 3"/>
                <a:gd name="T5" fmla="*/ 0 h 1"/>
                <a:gd name="T6" fmla="*/ 0 60000 65536"/>
                <a:gd name="T7" fmla="*/ 0 60000 65536"/>
                <a:gd name="T8" fmla="*/ 0 60000 65536"/>
                <a:gd name="T9" fmla="*/ 0 w 3"/>
                <a:gd name="T10" fmla="*/ 0 h 1"/>
                <a:gd name="T11" fmla="*/ 3 w 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">
                  <a:moveTo>
                    <a:pt x="1" y="0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6" name="Freeform 10167" descr="© INSCALE GmbH, 05.05.2010&#10;http://www.presentationload.com/">
              <a:extLst>
                <a:ext uri="{FF2B5EF4-FFF2-40B4-BE49-F238E27FC236}">
                  <a16:creationId xmlns:a16="http://schemas.microsoft.com/office/drawing/2014/main" id="{40F650B7-2823-9145-B2A3-2C1DEAE93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922"/>
              <a:ext cx="1" cy="2"/>
            </a:xfrm>
            <a:custGeom>
              <a:avLst/>
              <a:gdLst>
                <a:gd name="T0" fmla="*/ 0 w 1"/>
                <a:gd name="T1" fmla="*/ 2 h 1"/>
                <a:gd name="T2" fmla="*/ 1 w 1"/>
                <a:gd name="T3" fmla="*/ 0 h 1"/>
                <a:gd name="T4" fmla="*/ 0 w 1"/>
                <a:gd name="T5" fmla="*/ 2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7" name="Freeform 10168" descr="© INSCALE GmbH, 05.05.2010&#10;http://www.presentationload.com/">
              <a:extLst>
                <a:ext uri="{FF2B5EF4-FFF2-40B4-BE49-F238E27FC236}">
                  <a16:creationId xmlns:a16="http://schemas.microsoft.com/office/drawing/2014/main" id="{1ABB9520-E720-0F42-A054-05F6923C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922"/>
              <a:ext cx="8" cy="5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5 w 5"/>
                <a:gd name="T5" fmla="*/ 0 h 3"/>
                <a:gd name="T6" fmla="*/ 0 60000 65536"/>
                <a:gd name="T7" fmla="*/ 0 60000 65536"/>
                <a:gd name="T8" fmla="*/ 0 60000 65536"/>
                <a:gd name="T9" fmla="*/ 0 w 5"/>
                <a:gd name="T10" fmla="*/ 0 h 3"/>
                <a:gd name="T11" fmla="*/ 5 w 5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3">
                  <a:moveTo>
                    <a:pt x="3" y="0"/>
                  </a:moveTo>
                  <a:cubicBezTo>
                    <a:pt x="2" y="0"/>
                    <a:pt x="0" y="3"/>
                    <a:pt x="2" y="2"/>
                  </a:cubicBezTo>
                  <a:cubicBezTo>
                    <a:pt x="3" y="1"/>
                    <a:pt x="5" y="0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8" name="Freeform 10169" descr="© INSCALE GmbH, 05.05.2010&#10;http://www.presentationload.com/">
              <a:extLst>
                <a:ext uri="{FF2B5EF4-FFF2-40B4-BE49-F238E27FC236}">
                  <a16:creationId xmlns:a16="http://schemas.microsoft.com/office/drawing/2014/main" id="{49D5F8DF-6F0C-AE4F-98A8-0FA14A06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922"/>
              <a:ext cx="16" cy="9"/>
            </a:xfrm>
            <a:custGeom>
              <a:avLst/>
              <a:gdLst>
                <a:gd name="T0" fmla="*/ 2 w 10"/>
                <a:gd name="T1" fmla="*/ 5 h 6"/>
                <a:gd name="T2" fmla="*/ 3 w 10"/>
                <a:gd name="T3" fmla="*/ 9 h 6"/>
                <a:gd name="T4" fmla="*/ 5 w 10"/>
                <a:gd name="T5" fmla="*/ 6 h 6"/>
                <a:gd name="T6" fmla="*/ 11 w 10"/>
                <a:gd name="T7" fmla="*/ 8 h 6"/>
                <a:gd name="T8" fmla="*/ 14 w 10"/>
                <a:gd name="T9" fmla="*/ 2 h 6"/>
                <a:gd name="T10" fmla="*/ 2 w 10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" y="3"/>
                  </a:moveTo>
                  <a:cubicBezTo>
                    <a:pt x="1" y="3"/>
                    <a:pt x="0" y="6"/>
                    <a:pt x="2" y="6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6" y="3"/>
                    <a:pt x="10" y="2"/>
                    <a:pt x="9" y="1"/>
                  </a:cubicBezTo>
                  <a:cubicBezTo>
                    <a:pt x="8" y="0"/>
                    <a:pt x="3" y="2"/>
                    <a:pt x="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9" name="Freeform 10170" descr="© INSCALE GmbH, 05.05.2010&#10;http://www.presentationload.com/">
              <a:extLst>
                <a:ext uri="{FF2B5EF4-FFF2-40B4-BE49-F238E27FC236}">
                  <a16:creationId xmlns:a16="http://schemas.microsoft.com/office/drawing/2014/main" id="{26869D5E-579D-624F-88D7-2E86AA52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924"/>
              <a:ext cx="11" cy="9"/>
            </a:xfrm>
            <a:custGeom>
              <a:avLst/>
              <a:gdLst>
                <a:gd name="T0" fmla="*/ 5 w 7"/>
                <a:gd name="T1" fmla="*/ 0 h 6"/>
                <a:gd name="T2" fmla="*/ 9 w 7"/>
                <a:gd name="T3" fmla="*/ 6 h 6"/>
                <a:gd name="T4" fmla="*/ 5 w 7"/>
                <a:gd name="T5" fmla="*/ 0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3" y="0"/>
                  </a:moveTo>
                  <a:cubicBezTo>
                    <a:pt x="0" y="2"/>
                    <a:pt x="5" y="6"/>
                    <a:pt x="6" y="4"/>
                  </a:cubicBezTo>
                  <a:cubicBezTo>
                    <a:pt x="7" y="2"/>
                    <a:pt x="4" y="0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0" name="Freeform 10171" descr="© INSCALE GmbH, 05.05.2010&#10;http://www.presentationload.com/">
              <a:extLst>
                <a:ext uri="{FF2B5EF4-FFF2-40B4-BE49-F238E27FC236}">
                  <a16:creationId xmlns:a16="http://schemas.microsoft.com/office/drawing/2014/main" id="{15AC55F5-D712-4E4C-820F-D75EC2168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927"/>
              <a:ext cx="1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1" name="Freeform 10172" descr="© INSCALE GmbH, 05.05.2010&#10;http://www.presentationload.com/">
              <a:extLst>
                <a:ext uri="{FF2B5EF4-FFF2-40B4-BE49-F238E27FC236}">
                  <a16:creationId xmlns:a16="http://schemas.microsoft.com/office/drawing/2014/main" id="{C6E61FC0-9A55-1947-ACF6-17C1CED4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931"/>
              <a:ext cx="7" cy="5"/>
            </a:xfrm>
            <a:custGeom>
              <a:avLst/>
              <a:gdLst>
                <a:gd name="T0" fmla="*/ 0 w 4"/>
                <a:gd name="T1" fmla="*/ 3 h 3"/>
                <a:gd name="T2" fmla="*/ 7 w 4"/>
                <a:gd name="T3" fmla="*/ 0 h 3"/>
                <a:gd name="T4" fmla="*/ 0 w 4"/>
                <a:gd name="T5" fmla="*/ 3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0" y="2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2" name="Freeform 10173" descr="© INSCALE GmbH, 05.05.2010&#10;http://www.presentationload.com/">
              <a:extLst>
                <a:ext uri="{FF2B5EF4-FFF2-40B4-BE49-F238E27FC236}">
                  <a16:creationId xmlns:a16="http://schemas.microsoft.com/office/drawing/2014/main" id="{65B1A39D-2EA2-BA46-BCCF-FB2A1FD1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931"/>
              <a:ext cx="11" cy="4"/>
            </a:xfrm>
            <a:custGeom>
              <a:avLst/>
              <a:gdLst>
                <a:gd name="T0" fmla="*/ 6 w 7"/>
                <a:gd name="T1" fmla="*/ 4 h 2"/>
                <a:gd name="T2" fmla="*/ 6 w 7"/>
                <a:gd name="T3" fmla="*/ 4 h 2"/>
                <a:gd name="T4" fmla="*/ 0 60000 65536"/>
                <a:gd name="T5" fmla="*/ 0 60000 65536"/>
                <a:gd name="T6" fmla="*/ 0 w 7"/>
                <a:gd name="T7" fmla="*/ 0 h 2"/>
                <a:gd name="T8" fmla="*/ 7 w 7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">
                  <a:moveTo>
                    <a:pt x="4" y="2"/>
                  </a:moveTo>
                  <a:cubicBezTo>
                    <a:pt x="7" y="0"/>
                    <a:pt x="0" y="1"/>
                    <a:pt x="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3" name="Freeform 10174" descr="© INSCALE GmbH, 05.05.2010&#10;http://www.presentationload.com/">
              <a:extLst>
                <a:ext uri="{FF2B5EF4-FFF2-40B4-BE49-F238E27FC236}">
                  <a16:creationId xmlns:a16="http://schemas.microsoft.com/office/drawing/2014/main" id="{933CDB63-84F1-7046-AA13-F55568D2F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935"/>
              <a:ext cx="20" cy="17"/>
            </a:xfrm>
            <a:custGeom>
              <a:avLst/>
              <a:gdLst>
                <a:gd name="T0" fmla="*/ 15 w 13"/>
                <a:gd name="T1" fmla="*/ 6 h 11"/>
                <a:gd name="T2" fmla="*/ 20 w 13"/>
                <a:gd name="T3" fmla="*/ 3 h 11"/>
                <a:gd name="T4" fmla="*/ 15 w 13"/>
                <a:gd name="T5" fmla="*/ 0 h 11"/>
                <a:gd name="T6" fmla="*/ 11 w 13"/>
                <a:gd name="T7" fmla="*/ 6 h 11"/>
                <a:gd name="T8" fmla="*/ 5 w 13"/>
                <a:gd name="T9" fmla="*/ 9 h 11"/>
                <a:gd name="T10" fmla="*/ 0 w 13"/>
                <a:gd name="T11" fmla="*/ 12 h 11"/>
                <a:gd name="T12" fmla="*/ 3 w 13"/>
                <a:gd name="T13" fmla="*/ 14 h 11"/>
                <a:gd name="T14" fmla="*/ 12 w 13"/>
                <a:gd name="T15" fmla="*/ 9 h 11"/>
                <a:gd name="T16" fmla="*/ 15 w 13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1"/>
                <a:gd name="T29" fmla="*/ 13 w 13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1">
                  <a:moveTo>
                    <a:pt x="10" y="4"/>
                  </a:moveTo>
                  <a:cubicBezTo>
                    <a:pt x="11" y="3"/>
                    <a:pt x="13" y="3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9" y="0"/>
                    <a:pt x="8" y="3"/>
                    <a:pt x="7" y="4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1" y="10"/>
                    <a:pt x="1" y="11"/>
                    <a:pt x="2" y="9"/>
                  </a:cubicBezTo>
                  <a:cubicBezTo>
                    <a:pt x="4" y="8"/>
                    <a:pt x="8" y="8"/>
                    <a:pt x="8" y="6"/>
                  </a:cubicBezTo>
                  <a:cubicBezTo>
                    <a:pt x="6" y="6"/>
                    <a:pt x="8" y="4"/>
                    <a:pt x="10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4" name="Freeform 10175" descr="© INSCALE GmbH, 05.05.2010&#10;http://www.presentationload.com/">
              <a:extLst>
                <a:ext uri="{FF2B5EF4-FFF2-40B4-BE49-F238E27FC236}">
                  <a16:creationId xmlns:a16="http://schemas.microsoft.com/office/drawing/2014/main" id="{72380FAD-62E0-104A-9BAF-9D7499EFD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33"/>
              <a:ext cx="7" cy="8"/>
            </a:xfrm>
            <a:custGeom>
              <a:avLst/>
              <a:gdLst>
                <a:gd name="T0" fmla="*/ 2 w 4"/>
                <a:gd name="T1" fmla="*/ 8 h 5"/>
                <a:gd name="T2" fmla="*/ 4 w 4"/>
                <a:gd name="T3" fmla="*/ 2 h 5"/>
                <a:gd name="T4" fmla="*/ 2 w 4"/>
                <a:gd name="T5" fmla="*/ 8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5"/>
                  </a:moveTo>
                  <a:cubicBezTo>
                    <a:pt x="2" y="4"/>
                    <a:pt x="4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5" name="Freeform 10176" descr="© INSCALE GmbH, 05.05.2010&#10;http://www.presentationload.com/">
              <a:extLst>
                <a:ext uri="{FF2B5EF4-FFF2-40B4-BE49-F238E27FC236}">
                  <a16:creationId xmlns:a16="http://schemas.microsoft.com/office/drawing/2014/main" id="{820A4D15-3686-DB4C-AE5A-7B109B29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952"/>
              <a:ext cx="2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2 w 2"/>
                <a:gd name="T5" fmla="*/ 3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2" y="2"/>
                    <a:pt x="2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6" name="Freeform 10190" descr="© INSCALE GmbH, 05.05.2010&#10;http://www.presentationload.com/">
              <a:extLst>
                <a:ext uri="{FF2B5EF4-FFF2-40B4-BE49-F238E27FC236}">
                  <a16:creationId xmlns:a16="http://schemas.microsoft.com/office/drawing/2014/main" id="{8ADED11C-E0AA-AE45-BF04-A6372336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923"/>
              <a:ext cx="530" cy="554"/>
            </a:xfrm>
            <a:custGeom>
              <a:avLst/>
              <a:gdLst>
                <a:gd name="T0" fmla="*/ 518 w 342"/>
                <a:gd name="T1" fmla="*/ 258 h 357"/>
                <a:gd name="T2" fmla="*/ 504 w 342"/>
                <a:gd name="T3" fmla="*/ 264 h 357"/>
                <a:gd name="T4" fmla="*/ 487 w 342"/>
                <a:gd name="T5" fmla="*/ 286 h 357"/>
                <a:gd name="T6" fmla="*/ 468 w 342"/>
                <a:gd name="T7" fmla="*/ 303 h 357"/>
                <a:gd name="T8" fmla="*/ 462 w 342"/>
                <a:gd name="T9" fmla="*/ 296 h 357"/>
                <a:gd name="T10" fmla="*/ 462 w 342"/>
                <a:gd name="T11" fmla="*/ 289 h 357"/>
                <a:gd name="T12" fmla="*/ 463 w 342"/>
                <a:gd name="T13" fmla="*/ 284 h 357"/>
                <a:gd name="T14" fmla="*/ 477 w 342"/>
                <a:gd name="T15" fmla="*/ 259 h 357"/>
                <a:gd name="T16" fmla="*/ 496 w 342"/>
                <a:gd name="T17" fmla="*/ 245 h 357"/>
                <a:gd name="T18" fmla="*/ 488 w 342"/>
                <a:gd name="T19" fmla="*/ 222 h 357"/>
                <a:gd name="T20" fmla="*/ 488 w 342"/>
                <a:gd name="T21" fmla="*/ 197 h 357"/>
                <a:gd name="T22" fmla="*/ 474 w 342"/>
                <a:gd name="T23" fmla="*/ 199 h 357"/>
                <a:gd name="T24" fmla="*/ 482 w 342"/>
                <a:gd name="T25" fmla="*/ 183 h 357"/>
                <a:gd name="T26" fmla="*/ 482 w 342"/>
                <a:gd name="T27" fmla="*/ 172 h 357"/>
                <a:gd name="T28" fmla="*/ 482 w 342"/>
                <a:gd name="T29" fmla="*/ 157 h 357"/>
                <a:gd name="T30" fmla="*/ 463 w 342"/>
                <a:gd name="T31" fmla="*/ 144 h 357"/>
                <a:gd name="T32" fmla="*/ 456 w 342"/>
                <a:gd name="T33" fmla="*/ 135 h 357"/>
                <a:gd name="T34" fmla="*/ 439 w 342"/>
                <a:gd name="T35" fmla="*/ 124 h 357"/>
                <a:gd name="T36" fmla="*/ 418 w 342"/>
                <a:gd name="T37" fmla="*/ 119 h 357"/>
                <a:gd name="T38" fmla="*/ 411 w 342"/>
                <a:gd name="T39" fmla="*/ 118 h 357"/>
                <a:gd name="T40" fmla="*/ 395 w 342"/>
                <a:gd name="T41" fmla="*/ 116 h 357"/>
                <a:gd name="T42" fmla="*/ 386 w 342"/>
                <a:gd name="T43" fmla="*/ 116 h 357"/>
                <a:gd name="T44" fmla="*/ 263 w 342"/>
                <a:gd name="T45" fmla="*/ 78 h 357"/>
                <a:gd name="T46" fmla="*/ 242 w 342"/>
                <a:gd name="T47" fmla="*/ 50 h 357"/>
                <a:gd name="T48" fmla="*/ 220 w 342"/>
                <a:gd name="T49" fmla="*/ 47 h 357"/>
                <a:gd name="T50" fmla="*/ 211 w 342"/>
                <a:gd name="T51" fmla="*/ 40 h 357"/>
                <a:gd name="T52" fmla="*/ 208 w 342"/>
                <a:gd name="T53" fmla="*/ 39 h 357"/>
                <a:gd name="T54" fmla="*/ 186 w 342"/>
                <a:gd name="T55" fmla="*/ 40 h 357"/>
                <a:gd name="T56" fmla="*/ 192 w 342"/>
                <a:gd name="T57" fmla="*/ 22 h 357"/>
                <a:gd name="T58" fmla="*/ 191 w 342"/>
                <a:gd name="T59" fmla="*/ 0 h 357"/>
                <a:gd name="T60" fmla="*/ 174 w 342"/>
                <a:gd name="T61" fmla="*/ 9 h 357"/>
                <a:gd name="T62" fmla="*/ 166 w 342"/>
                <a:gd name="T63" fmla="*/ 11 h 357"/>
                <a:gd name="T64" fmla="*/ 150 w 342"/>
                <a:gd name="T65" fmla="*/ 17 h 357"/>
                <a:gd name="T66" fmla="*/ 121 w 342"/>
                <a:gd name="T67" fmla="*/ 26 h 357"/>
                <a:gd name="T68" fmla="*/ 90 w 342"/>
                <a:gd name="T69" fmla="*/ 36 h 357"/>
                <a:gd name="T70" fmla="*/ 71 w 342"/>
                <a:gd name="T71" fmla="*/ 28 h 357"/>
                <a:gd name="T72" fmla="*/ 62 w 342"/>
                <a:gd name="T73" fmla="*/ 39 h 357"/>
                <a:gd name="T74" fmla="*/ 53 w 342"/>
                <a:gd name="T75" fmla="*/ 112 h 357"/>
                <a:gd name="T76" fmla="*/ 36 w 342"/>
                <a:gd name="T77" fmla="*/ 121 h 357"/>
                <a:gd name="T78" fmla="*/ 23 w 342"/>
                <a:gd name="T79" fmla="*/ 129 h 357"/>
                <a:gd name="T80" fmla="*/ 3 w 342"/>
                <a:gd name="T81" fmla="*/ 172 h 357"/>
                <a:gd name="T82" fmla="*/ 20 w 342"/>
                <a:gd name="T83" fmla="*/ 197 h 357"/>
                <a:gd name="T84" fmla="*/ 14 w 342"/>
                <a:gd name="T85" fmla="*/ 222 h 357"/>
                <a:gd name="T86" fmla="*/ 14 w 342"/>
                <a:gd name="T87" fmla="*/ 251 h 357"/>
                <a:gd name="T88" fmla="*/ 12 w 342"/>
                <a:gd name="T89" fmla="*/ 276 h 357"/>
                <a:gd name="T90" fmla="*/ 31 w 342"/>
                <a:gd name="T91" fmla="*/ 292 h 357"/>
                <a:gd name="T92" fmla="*/ 64 w 342"/>
                <a:gd name="T93" fmla="*/ 313 h 357"/>
                <a:gd name="T94" fmla="*/ 91 w 342"/>
                <a:gd name="T95" fmla="*/ 331 h 357"/>
                <a:gd name="T96" fmla="*/ 121 w 342"/>
                <a:gd name="T97" fmla="*/ 362 h 357"/>
                <a:gd name="T98" fmla="*/ 155 w 342"/>
                <a:gd name="T99" fmla="*/ 400 h 357"/>
                <a:gd name="T100" fmla="*/ 157 w 342"/>
                <a:gd name="T101" fmla="*/ 424 h 357"/>
                <a:gd name="T102" fmla="*/ 160 w 342"/>
                <a:gd name="T103" fmla="*/ 448 h 357"/>
                <a:gd name="T104" fmla="*/ 166 w 342"/>
                <a:gd name="T105" fmla="*/ 470 h 357"/>
                <a:gd name="T106" fmla="*/ 170 w 342"/>
                <a:gd name="T107" fmla="*/ 511 h 357"/>
                <a:gd name="T108" fmla="*/ 209 w 342"/>
                <a:gd name="T109" fmla="*/ 543 h 357"/>
                <a:gd name="T110" fmla="*/ 434 w 342"/>
                <a:gd name="T111" fmla="*/ 554 h 357"/>
                <a:gd name="T112" fmla="*/ 477 w 342"/>
                <a:gd name="T113" fmla="*/ 507 h 357"/>
                <a:gd name="T114" fmla="*/ 473 w 342"/>
                <a:gd name="T115" fmla="*/ 476 h 357"/>
                <a:gd name="T116" fmla="*/ 482 w 342"/>
                <a:gd name="T117" fmla="*/ 425 h 357"/>
                <a:gd name="T118" fmla="*/ 493 w 342"/>
                <a:gd name="T119" fmla="*/ 366 h 357"/>
                <a:gd name="T120" fmla="*/ 508 w 342"/>
                <a:gd name="T121" fmla="*/ 337 h 357"/>
                <a:gd name="T122" fmla="*/ 521 w 342"/>
                <a:gd name="T123" fmla="*/ 287 h 35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42"/>
                <a:gd name="T187" fmla="*/ 0 h 357"/>
                <a:gd name="T188" fmla="*/ 342 w 342"/>
                <a:gd name="T189" fmla="*/ 357 h 35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42" h="357">
                  <a:moveTo>
                    <a:pt x="339" y="172"/>
                  </a:moveTo>
                  <a:cubicBezTo>
                    <a:pt x="337" y="171"/>
                    <a:pt x="336" y="171"/>
                    <a:pt x="335" y="169"/>
                  </a:cubicBezTo>
                  <a:cubicBezTo>
                    <a:pt x="334" y="168"/>
                    <a:pt x="334" y="166"/>
                    <a:pt x="332" y="167"/>
                  </a:cubicBezTo>
                  <a:cubicBezTo>
                    <a:pt x="333" y="166"/>
                    <a:pt x="333" y="166"/>
                    <a:pt x="334" y="166"/>
                  </a:cubicBezTo>
                  <a:cubicBezTo>
                    <a:pt x="332" y="164"/>
                    <a:pt x="330" y="171"/>
                    <a:pt x="328" y="167"/>
                  </a:cubicBezTo>
                  <a:cubicBezTo>
                    <a:pt x="329" y="168"/>
                    <a:pt x="328" y="169"/>
                    <a:pt x="327" y="168"/>
                  </a:cubicBezTo>
                  <a:cubicBezTo>
                    <a:pt x="327" y="169"/>
                    <a:pt x="326" y="170"/>
                    <a:pt x="325" y="171"/>
                  </a:cubicBezTo>
                  <a:cubicBezTo>
                    <a:pt x="325" y="171"/>
                    <a:pt x="326" y="171"/>
                    <a:pt x="325" y="170"/>
                  </a:cubicBezTo>
                  <a:cubicBezTo>
                    <a:pt x="325" y="170"/>
                    <a:pt x="325" y="171"/>
                    <a:pt x="325" y="171"/>
                  </a:cubicBezTo>
                  <a:cubicBezTo>
                    <a:pt x="327" y="167"/>
                    <a:pt x="322" y="170"/>
                    <a:pt x="321" y="172"/>
                  </a:cubicBezTo>
                  <a:cubicBezTo>
                    <a:pt x="319" y="174"/>
                    <a:pt x="315" y="178"/>
                    <a:pt x="316" y="180"/>
                  </a:cubicBezTo>
                  <a:cubicBezTo>
                    <a:pt x="316" y="182"/>
                    <a:pt x="314" y="183"/>
                    <a:pt x="314" y="184"/>
                  </a:cubicBezTo>
                  <a:cubicBezTo>
                    <a:pt x="313" y="186"/>
                    <a:pt x="311" y="185"/>
                    <a:pt x="310" y="186"/>
                  </a:cubicBezTo>
                  <a:cubicBezTo>
                    <a:pt x="307" y="187"/>
                    <a:pt x="306" y="189"/>
                    <a:pt x="304" y="191"/>
                  </a:cubicBezTo>
                  <a:cubicBezTo>
                    <a:pt x="304" y="191"/>
                    <a:pt x="304" y="191"/>
                    <a:pt x="305" y="191"/>
                  </a:cubicBezTo>
                  <a:cubicBezTo>
                    <a:pt x="304" y="192"/>
                    <a:pt x="303" y="194"/>
                    <a:pt x="302" y="195"/>
                  </a:cubicBezTo>
                  <a:cubicBezTo>
                    <a:pt x="300" y="195"/>
                    <a:pt x="298" y="193"/>
                    <a:pt x="297" y="194"/>
                  </a:cubicBezTo>
                  <a:cubicBezTo>
                    <a:pt x="297" y="193"/>
                    <a:pt x="297" y="193"/>
                    <a:pt x="297" y="192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5" y="192"/>
                    <a:pt x="296" y="190"/>
                    <a:pt x="298" y="191"/>
                  </a:cubicBezTo>
                  <a:cubicBezTo>
                    <a:pt x="298" y="191"/>
                    <a:pt x="298" y="191"/>
                    <a:pt x="298" y="191"/>
                  </a:cubicBezTo>
                  <a:cubicBezTo>
                    <a:pt x="297" y="190"/>
                    <a:pt x="298" y="188"/>
                    <a:pt x="298" y="187"/>
                  </a:cubicBezTo>
                  <a:cubicBezTo>
                    <a:pt x="298" y="188"/>
                    <a:pt x="300" y="188"/>
                    <a:pt x="300" y="190"/>
                  </a:cubicBezTo>
                  <a:cubicBezTo>
                    <a:pt x="300" y="189"/>
                    <a:pt x="298" y="188"/>
                    <a:pt x="298" y="186"/>
                  </a:cubicBezTo>
                  <a:cubicBezTo>
                    <a:pt x="298" y="185"/>
                    <a:pt x="298" y="185"/>
                    <a:pt x="298" y="183"/>
                  </a:cubicBezTo>
                  <a:cubicBezTo>
                    <a:pt x="298" y="183"/>
                    <a:pt x="299" y="184"/>
                    <a:pt x="299" y="184"/>
                  </a:cubicBezTo>
                  <a:cubicBezTo>
                    <a:pt x="299" y="183"/>
                    <a:pt x="298" y="183"/>
                    <a:pt x="298" y="183"/>
                  </a:cubicBezTo>
                  <a:cubicBezTo>
                    <a:pt x="299" y="183"/>
                    <a:pt x="299" y="183"/>
                    <a:pt x="299" y="183"/>
                  </a:cubicBezTo>
                  <a:cubicBezTo>
                    <a:pt x="299" y="182"/>
                    <a:pt x="299" y="181"/>
                    <a:pt x="299" y="180"/>
                  </a:cubicBezTo>
                  <a:cubicBezTo>
                    <a:pt x="300" y="179"/>
                    <a:pt x="302" y="176"/>
                    <a:pt x="303" y="174"/>
                  </a:cubicBezTo>
                  <a:cubicBezTo>
                    <a:pt x="304" y="173"/>
                    <a:pt x="304" y="171"/>
                    <a:pt x="305" y="170"/>
                  </a:cubicBezTo>
                  <a:cubicBezTo>
                    <a:pt x="307" y="169"/>
                    <a:pt x="307" y="169"/>
                    <a:pt x="308" y="167"/>
                  </a:cubicBezTo>
                  <a:cubicBezTo>
                    <a:pt x="308" y="167"/>
                    <a:pt x="308" y="167"/>
                    <a:pt x="308" y="167"/>
                  </a:cubicBezTo>
                  <a:cubicBezTo>
                    <a:pt x="310" y="165"/>
                    <a:pt x="307" y="162"/>
                    <a:pt x="310" y="160"/>
                  </a:cubicBezTo>
                  <a:cubicBezTo>
                    <a:pt x="313" y="160"/>
                    <a:pt x="319" y="160"/>
                    <a:pt x="321" y="159"/>
                  </a:cubicBezTo>
                  <a:cubicBezTo>
                    <a:pt x="320" y="158"/>
                    <a:pt x="320" y="158"/>
                    <a:pt x="320" y="158"/>
                  </a:cubicBezTo>
                  <a:cubicBezTo>
                    <a:pt x="323" y="159"/>
                    <a:pt x="320" y="149"/>
                    <a:pt x="324" y="150"/>
                  </a:cubicBezTo>
                  <a:cubicBezTo>
                    <a:pt x="323" y="150"/>
                    <a:pt x="322" y="149"/>
                    <a:pt x="322" y="148"/>
                  </a:cubicBezTo>
                  <a:cubicBezTo>
                    <a:pt x="319" y="148"/>
                    <a:pt x="320" y="148"/>
                    <a:pt x="319" y="146"/>
                  </a:cubicBezTo>
                  <a:cubicBezTo>
                    <a:pt x="318" y="146"/>
                    <a:pt x="315" y="144"/>
                    <a:pt x="315" y="143"/>
                  </a:cubicBezTo>
                  <a:cubicBezTo>
                    <a:pt x="314" y="142"/>
                    <a:pt x="315" y="139"/>
                    <a:pt x="315" y="138"/>
                  </a:cubicBezTo>
                  <a:cubicBezTo>
                    <a:pt x="316" y="137"/>
                    <a:pt x="317" y="134"/>
                    <a:pt x="318" y="133"/>
                  </a:cubicBezTo>
                  <a:cubicBezTo>
                    <a:pt x="319" y="131"/>
                    <a:pt x="321" y="130"/>
                    <a:pt x="319" y="127"/>
                  </a:cubicBezTo>
                  <a:cubicBezTo>
                    <a:pt x="319" y="126"/>
                    <a:pt x="317" y="125"/>
                    <a:pt x="315" y="127"/>
                  </a:cubicBezTo>
                  <a:cubicBezTo>
                    <a:pt x="314" y="129"/>
                    <a:pt x="313" y="129"/>
                    <a:pt x="311" y="129"/>
                  </a:cubicBezTo>
                  <a:cubicBezTo>
                    <a:pt x="311" y="129"/>
                    <a:pt x="308" y="129"/>
                    <a:pt x="308" y="129"/>
                  </a:cubicBezTo>
                  <a:cubicBezTo>
                    <a:pt x="307" y="129"/>
                    <a:pt x="307" y="128"/>
                    <a:pt x="306" y="128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6" y="130"/>
                    <a:pt x="306" y="128"/>
                    <a:pt x="306" y="127"/>
                  </a:cubicBezTo>
                  <a:cubicBezTo>
                    <a:pt x="306" y="126"/>
                    <a:pt x="307" y="125"/>
                    <a:pt x="308" y="124"/>
                  </a:cubicBezTo>
                  <a:cubicBezTo>
                    <a:pt x="308" y="123"/>
                    <a:pt x="307" y="123"/>
                    <a:pt x="307" y="122"/>
                  </a:cubicBezTo>
                  <a:cubicBezTo>
                    <a:pt x="308" y="120"/>
                    <a:pt x="310" y="119"/>
                    <a:pt x="311" y="118"/>
                  </a:cubicBezTo>
                  <a:cubicBezTo>
                    <a:pt x="311" y="117"/>
                    <a:pt x="311" y="117"/>
                    <a:pt x="311" y="116"/>
                  </a:cubicBezTo>
                  <a:cubicBezTo>
                    <a:pt x="311" y="116"/>
                    <a:pt x="310" y="114"/>
                    <a:pt x="310" y="114"/>
                  </a:cubicBezTo>
                  <a:cubicBezTo>
                    <a:pt x="310" y="113"/>
                    <a:pt x="308" y="112"/>
                    <a:pt x="309" y="112"/>
                  </a:cubicBezTo>
                  <a:cubicBezTo>
                    <a:pt x="309" y="111"/>
                    <a:pt x="311" y="113"/>
                    <a:pt x="311" y="111"/>
                  </a:cubicBezTo>
                  <a:cubicBezTo>
                    <a:pt x="312" y="109"/>
                    <a:pt x="312" y="109"/>
                    <a:pt x="310" y="106"/>
                  </a:cubicBezTo>
                  <a:cubicBezTo>
                    <a:pt x="310" y="106"/>
                    <a:pt x="309" y="105"/>
                    <a:pt x="309" y="104"/>
                  </a:cubicBezTo>
                  <a:cubicBezTo>
                    <a:pt x="309" y="103"/>
                    <a:pt x="310" y="104"/>
                    <a:pt x="311" y="103"/>
                  </a:cubicBezTo>
                  <a:cubicBezTo>
                    <a:pt x="311" y="102"/>
                    <a:pt x="312" y="103"/>
                    <a:pt x="311" y="101"/>
                  </a:cubicBezTo>
                  <a:cubicBezTo>
                    <a:pt x="310" y="101"/>
                    <a:pt x="310" y="100"/>
                    <a:pt x="309" y="100"/>
                  </a:cubicBezTo>
                  <a:cubicBezTo>
                    <a:pt x="307" y="98"/>
                    <a:pt x="306" y="97"/>
                    <a:pt x="303" y="96"/>
                  </a:cubicBezTo>
                  <a:cubicBezTo>
                    <a:pt x="301" y="96"/>
                    <a:pt x="300" y="95"/>
                    <a:pt x="299" y="95"/>
                  </a:cubicBezTo>
                  <a:cubicBezTo>
                    <a:pt x="299" y="94"/>
                    <a:pt x="300" y="94"/>
                    <a:pt x="299" y="93"/>
                  </a:cubicBezTo>
                  <a:cubicBezTo>
                    <a:pt x="298" y="93"/>
                    <a:pt x="297" y="94"/>
                    <a:pt x="296" y="94"/>
                  </a:cubicBezTo>
                  <a:cubicBezTo>
                    <a:pt x="294" y="94"/>
                    <a:pt x="294" y="94"/>
                    <a:pt x="292" y="93"/>
                  </a:cubicBezTo>
                  <a:cubicBezTo>
                    <a:pt x="290" y="91"/>
                    <a:pt x="290" y="92"/>
                    <a:pt x="292" y="90"/>
                  </a:cubicBezTo>
                  <a:cubicBezTo>
                    <a:pt x="293" y="88"/>
                    <a:pt x="294" y="88"/>
                    <a:pt x="294" y="87"/>
                  </a:cubicBezTo>
                  <a:cubicBezTo>
                    <a:pt x="294" y="86"/>
                    <a:pt x="291" y="85"/>
                    <a:pt x="293" y="84"/>
                  </a:cubicBezTo>
                  <a:cubicBezTo>
                    <a:pt x="291" y="83"/>
                    <a:pt x="290" y="81"/>
                    <a:pt x="288" y="81"/>
                  </a:cubicBezTo>
                  <a:cubicBezTo>
                    <a:pt x="287" y="81"/>
                    <a:pt x="286" y="81"/>
                    <a:pt x="286" y="81"/>
                  </a:cubicBezTo>
                  <a:cubicBezTo>
                    <a:pt x="285" y="81"/>
                    <a:pt x="284" y="80"/>
                    <a:pt x="283" y="80"/>
                  </a:cubicBezTo>
                  <a:cubicBezTo>
                    <a:pt x="282" y="80"/>
                    <a:pt x="280" y="81"/>
                    <a:pt x="279" y="80"/>
                  </a:cubicBezTo>
                  <a:cubicBezTo>
                    <a:pt x="278" y="79"/>
                    <a:pt x="278" y="78"/>
                    <a:pt x="277" y="78"/>
                  </a:cubicBezTo>
                  <a:cubicBezTo>
                    <a:pt x="275" y="77"/>
                    <a:pt x="275" y="79"/>
                    <a:pt x="274" y="78"/>
                  </a:cubicBezTo>
                  <a:cubicBezTo>
                    <a:pt x="272" y="78"/>
                    <a:pt x="271" y="77"/>
                    <a:pt x="270" y="77"/>
                  </a:cubicBezTo>
                  <a:cubicBezTo>
                    <a:pt x="270" y="77"/>
                    <a:pt x="269" y="78"/>
                    <a:pt x="269" y="77"/>
                  </a:cubicBezTo>
                  <a:cubicBezTo>
                    <a:pt x="269" y="77"/>
                    <a:pt x="268" y="77"/>
                    <a:pt x="268" y="77"/>
                  </a:cubicBezTo>
                  <a:cubicBezTo>
                    <a:pt x="268" y="77"/>
                    <a:pt x="268" y="76"/>
                    <a:pt x="268" y="75"/>
                  </a:cubicBezTo>
                  <a:cubicBezTo>
                    <a:pt x="267" y="75"/>
                    <a:pt x="266" y="76"/>
                    <a:pt x="265" y="76"/>
                  </a:cubicBezTo>
                  <a:cubicBezTo>
                    <a:pt x="263" y="76"/>
                    <a:pt x="262" y="76"/>
                    <a:pt x="261" y="76"/>
                  </a:cubicBezTo>
                  <a:cubicBezTo>
                    <a:pt x="260" y="77"/>
                    <a:pt x="262" y="78"/>
                    <a:pt x="260" y="78"/>
                  </a:cubicBezTo>
                  <a:cubicBezTo>
                    <a:pt x="259" y="78"/>
                    <a:pt x="258" y="77"/>
                    <a:pt x="258" y="77"/>
                  </a:cubicBezTo>
                  <a:cubicBezTo>
                    <a:pt x="257" y="76"/>
                    <a:pt x="255" y="75"/>
                    <a:pt x="255" y="75"/>
                  </a:cubicBezTo>
                  <a:cubicBezTo>
                    <a:pt x="254" y="75"/>
                    <a:pt x="253" y="75"/>
                    <a:pt x="253" y="75"/>
                  </a:cubicBezTo>
                  <a:cubicBezTo>
                    <a:pt x="252" y="75"/>
                    <a:pt x="252" y="75"/>
                    <a:pt x="251" y="75"/>
                  </a:cubicBezTo>
                  <a:cubicBezTo>
                    <a:pt x="250" y="75"/>
                    <a:pt x="251" y="74"/>
                    <a:pt x="250" y="74"/>
                  </a:cubicBezTo>
                  <a:cubicBezTo>
                    <a:pt x="250" y="74"/>
                    <a:pt x="250" y="75"/>
                    <a:pt x="249" y="75"/>
                  </a:cubicBezTo>
                  <a:cubicBezTo>
                    <a:pt x="247" y="74"/>
                    <a:pt x="244" y="72"/>
                    <a:pt x="241" y="71"/>
                  </a:cubicBezTo>
                  <a:cubicBezTo>
                    <a:pt x="235" y="67"/>
                    <a:pt x="230" y="65"/>
                    <a:pt x="223" y="63"/>
                  </a:cubicBezTo>
                  <a:cubicBezTo>
                    <a:pt x="218" y="62"/>
                    <a:pt x="213" y="61"/>
                    <a:pt x="209" y="60"/>
                  </a:cubicBezTo>
                  <a:cubicBezTo>
                    <a:pt x="196" y="56"/>
                    <a:pt x="183" y="53"/>
                    <a:pt x="170" y="50"/>
                  </a:cubicBezTo>
                  <a:cubicBezTo>
                    <a:pt x="169" y="50"/>
                    <a:pt x="166" y="41"/>
                    <a:pt x="166" y="40"/>
                  </a:cubicBezTo>
                  <a:cubicBezTo>
                    <a:pt x="165" y="39"/>
                    <a:pt x="164" y="37"/>
                    <a:pt x="163" y="36"/>
                  </a:cubicBezTo>
                  <a:cubicBezTo>
                    <a:pt x="162" y="36"/>
                    <a:pt x="160" y="37"/>
                    <a:pt x="160" y="35"/>
                  </a:cubicBezTo>
                  <a:cubicBezTo>
                    <a:pt x="156" y="37"/>
                    <a:pt x="159" y="33"/>
                    <a:pt x="156" y="32"/>
                  </a:cubicBezTo>
                  <a:cubicBezTo>
                    <a:pt x="156" y="32"/>
                    <a:pt x="155" y="34"/>
                    <a:pt x="154" y="34"/>
                  </a:cubicBezTo>
                  <a:cubicBezTo>
                    <a:pt x="152" y="34"/>
                    <a:pt x="152" y="33"/>
                    <a:pt x="151" y="31"/>
                  </a:cubicBezTo>
                  <a:cubicBezTo>
                    <a:pt x="149" y="33"/>
                    <a:pt x="147" y="30"/>
                    <a:pt x="145" y="30"/>
                  </a:cubicBezTo>
                  <a:cubicBezTo>
                    <a:pt x="143" y="30"/>
                    <a:pt x="144" y="31"/>
                    <a:pt x="142" y="30"/>
                  </a:cubicBezTo>
                  <a:cubicBezTo>
                    <a:pt x="140" y="29"/>
                    <a:pt x="138" y="27"/>
                    <a:pt x="137" y="26"/>
                  </a:cubicBezTo>
                  <a:cubicBezTo>
                    <a:pt x="137" y="27"/>
                    <a:pt x="137" y="26"/>
                    <a:pt x="137" y="27"/>
                  </a:cubicBezTo>
                  <a:cubicBezTo>
                    <a:pt x="136" y="26"/>
                    <a:pt x="136" y="27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4" y="24"/>
                    <a:pt x="132" y="23"/>
                    <a:pt x="130" y="21"/>
                  </a:cubicBezTo>
                  <a:cubicBezTo>
                    <a:pt x="131" y="22"/>
                    <a:pt x="133" y="23"/>
                    <a:pt x="134" y="24"/>
                  </a:cubicBezTo>
                  <a:cubicBezTo>
                    <a:pt x="133" y="24"/>
                    <a:pt x="131" y="23"/>
                    <a:pt x="130" y="24"/>
                  </a:cubicBezTo>
                  <a:cubicBezTo>
                    <a:pt x="131" y="24"/>
                    <a:pt x="133" y="24"/>
                    <a:pt x="134" y="25"/>
                  </a:cubicBezTo>
                  <a:cubicBezTo>
                    <a:pt x="133" y="25"/>
                    <a:pt x="132" y="25"/>
                    <a:pt x="130" y="26"/>
                  </a:cubicBezTo>
                  <a:cubicBezTo>
                    <a:pt x="127" y="27"/>
                    <a:pt x="125" y="28"/>
                    <a:pt x="123" y="29"/>
                  </a:cubicBezTo>
                  <a:cubicBezTo>
                    <a:pt x="122" y="30"/>
                    <a:pt x="118" y="32"/>
                    <a:pt x="118" y="29"/>
                  </a:cubicBezTo>
                  <a:cubicBezTo>
                    <a:pt x="118" y="29"/>
                    <a:pt x="120" y="26"/>
                    <a:pt x="120" y="26"/>
                  </a:cubicBezTo>
                  <a:cubicBezTo>
                    <a:pt x="121" y="25"/>
                    <a:pt x="120" y="24"/>
                    <a:pt x="121" y="24"/>
                  </a:cubicBezTo>
                  <a:cubicBezTo>
                    <a:pt x="121" y="23"/>
                    <a:pt x="122" y="23"/>
                    <a:pt x="122" y="23"/>
                  </a:cubicBezTo>
                  <a:cubicBezTo>
                    <a:pt x="125" y="21"/>
                    <a:pt x="124" y="20"/>
                    <a:pt x="122" y="18"/>
                  </a:cubicBezTo>
                  <a:cubicBezTo>
                    <a:pt x="122" y="16"/>
                    <a:pt x="124" y="15"/>
                    <a:pt x="124" y="14"/>
                  </a:cubicBezTo>
                  <a:cubicBezTo>
                    <a:pt x="126" y="13"/>
                    <a:pt x="130" y="9"/>
                    <a:pt x="129" y="6"/>
                  </a:cubicBezTo>
                  <a:cubicBezTo>
                    <a:pt x="132" y="7"/>
                    <a:pt x="129" y="4"/>
                    <a:pt x="128" y="3"/>
                  </a:cubicBezTo>
                  <a:cubicBezTo>
                    <a:pt x="128" y="2"/>
                    <a:pt x="127" y="2"/>
                    <a:pt x="125" y="2"/>
                  </a:cubicBezTo>
                  <a:cubicBezTo>
                    <a:pt x="126" y="1"/>
                    <a:pt x="124" y="0"/>
                    <a:pt x="123" y="0"/>
                  </a:cubicBezTo>
                  <a:cubicBezTo>
                    <a:pt x="122" y="0"/>
                    <a:pt x="121" y="2"/>
                    <a:pt x="120" y="3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3"/>
                    <a:pt x="114" y="4"/>
                    <a:pt x="113" y="4"/>
                  </a:cubicBezTo>
                  <a:cubicBezTo>
                    <a:pt x="113" y="5"/>
                    <a:pt x="113" y="6"/>
                    <a:pt x="112" y="6"/>
                  </a:cubicBezTo>
                  <a:cubicBezTo>
                    <a:pt x="112" y="6"/>
                    <a:pt x="111" y="7"/>
                    <a:pt x="111" y="7"/>
                  </a:cubicBezTo>
                  <a:cubicBezTo>
                    <a:pt x="111" y="6"/>
                    <a:pt x="109" y="8"/>
                    <a:pt x="109" y="7"/>
                  </a:cubicBezTo>
                  <a:cubicBezTo>
                    <a:pt x="109" y="8"/>
                    <a:pt x="109" y="9"/>
                    <a:pt x="108" y="9"/>
                  </a:cubicBezTo>
                  <a:cubicBezTo>
                    <a:pt x="107" y="8"/>
                    <a:pt x="107" y="7"/>
                    <a:pt x="107" y="7"/>
                  </a:cubicBezTo>
                  <a:cubicBezTo>
                    <a:pt x="106" y="7"/>
                    <a:pt x="106" y="8"/>
                    <a:pt x="105" y="9"/>
                  </a:cubicBezTo>
                  <a:cubicBezTo>
                    <a:pt x="105" y="9"/>
                    <a:pt x="103" y="11"/>
                    <a:pt x="103" y="8"/>
                  </a:cubicBezTo>
                  <a:cubicBezTo>
                    <a:pt x="103" y="8"/>
                    <a:pt x="104" y="7"/>
                    <a:pt x="104" y="6"/>
                  </a:cubicBezTo>
                  <a:cubicBezTo>
                    <a:pt x="102" y="7"/>
                    <a:pt x="100" y="10"/>
                    <a:pt x="97" y="11"/>
                  </a:cubicBezTo>
                  <a:cubicBezTo>
                    <a:pt x="95" y="12"/>
                    <a:pt x="93" y="14"/>
                    <a:pt x="91" y="15"/>
                  </a:cubicBezTo>
                  <a:cubicBezTo>
                    <a:pt x="91" y="15"/>
                    <a:pt x="91" y="14"/>
                    <a:pt x="91" y="14"/>
                  </a:cubicBezTo>
                  <a:cubicBezTo>
                    <a:pt x="90" y="13"/>
                    <a:pt x="86" y="15"/>
                    <a:pt x="85" y="16"/>
                  </a:cubicBezTo>
                  <a:cubicBezTo>
                    <a:pt x="83" y="17"/>
                    <a:pt x="80" y="17"/>
                    <a:pt x="78" y="17"/>
                  </a:cubicBezTo>
                  <a:cubicBezTo>
                    <a:pt x="75" y="18"/>
                    <a:pt x="72" y="19"/>
                    <a:pt x="69" y="21"/>
                  </a:cubicBezTo>
                  <a:cubicBezTo>
                    <a:pt x="67" y="21"/>
                    <a:pt x="64" y="21"/>
                    <a:pt x="63" y="22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2" y="21"/>
                    <a:pt x="60" y="22"/>
                    <a:pt x="58" y="23"/>
                  </a:cubicBezTo>
                  <a:cubicBezTo>
                    <a:pt x="56" y="23"/>
                    <a:pt x="55" y="21"/>
                    <a:pt x="53" y="21"/>
                  </a:cubicBezTo>
                  <a:cubicBezTo>
                    <a:pt x="54" y="21"/>
                    <a:pt x="55" y="22"/>
                    <a:pt x="56" y="22"/>
                  </a:cubicBezTo>
                  <a:cubicBezTo>
                    <a:pt x="53" y="23"/>
                    <a:pt x="51" y="19"/>
                    <a:pt x="49" y="17"/>
                  </a:cubicBezTo>
                  <a:cubicBezTo>
                    <a:pt x="47" y="17"/>
                    <a:pt x="47" y="17"/>
                    <a:pt x="46" y="18"/>
                  </a:cubicBezTo>
                  <a:cubicBezTo>
                    <a:pt x="45" y="18"/>
                    <a:pt x="46" y="19"/>
                    <a:pt x="45" y="20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21"/>
                    <a:pt x="45" y="21"/>
                    <a:pt x="42" y="24"/>
                  </a:cubicBezTo>
                  <a:cubicBezTo>
                    <a:pt x="41" y="25"/>
                    <a:pt x="42" y="25"/>
                    <a:pt x="40" y="25"/>
                  </a:cubicBezTo>
                  <a:cubicBezTo>
                    <a:pt x="39" y="25"/>
                    <a:pt x="37" y="24"/>
                    <a:pt x="37" y="23"/>
                  </a:cubicBezTo>
                  <a:cubicBezTo>
                    <a:pt x="36" y="36"/>
                    <a:pt x="37" y="50"/>
                    <a:pt x="37" y="63"/>
                  </a:cubicBezTo>
                  <a:cubicBezTo>
                    <a:pt x="37" y="65"/>
                    <a:pt x="37" y="67"/>
                    <a:pt x="37" y="69"/>
                  </a:cubicBezTo>
                  <a:cubicBezTo>
                    <a:pt x="37" y="72"/>
                    <a:pt x="36" y="70"/>
                    <a:pt x="34" y="72"/>
                  </a:cubicBezTo>
                  <a:cubicBezTo>
                    <a:pt x="33" y="74"/>
                    <a:pt x="35" y="76"/>
                    <a:pt x="31" y="76"/>
                  </a:cubicBezTo>
                  <a:cubicBezTo>
                    <a:pt x="30" y="76"/>
                    <a:pt x="30" y="75"/>
                    <a:pt x="28" y="75"/>
                  </a:cubicBezTo>
                  <a:cubicBezTo>
                    <a:pt x="27" y="76"/>
                    <a:pt x="27" y="77"/>
                    <a:pt x="27" y="78"/>
                  </a:cubicBezTo>
                  <a:cubicBezTo>
                    <a:pt x="25" y="79"/>
                    <a:pt x="25" y="78"/>
                    <a:pt x="23" y="78"/>
                  </a:cubicBezTo>
                  <a:cubicBezTo>
                    <a:pt x="22" y="78"/>
                    <a:pt x="22" y="79"/>
                    <a:pt x="21" y="80"/>
                  </a:cubicBezTo>
                  <a:cubicBezTo>
                    <a:pt x="21" y="80"/>
                    <a:pt x="21" y="81"/>
                    <a:pt x="21" y="81"/>
                  </a:cubicBezTo>
                  <a:cubicBezTo>
                    <a:pt x="21" y="81"/>
                    <a:pt x="20" y="81"/>
                    <a:pt x="19" y="81"/>
                  </a:cubicBezTo>
                  <a:cubicBezTo>
                    <a:pt x="18" y="82"/>
                    <a:pt x="16" y="82"/>
                    <a:pt x="15" y="83"/>
                  </a:cubicBezTo>
                  <a:cubicBezTo>
                    <a:pt x="11" y="85"/>
                    <a:pt x="10" y="88"/>
                    <a:pt x="8" y="91"/>
                  </a:cubicBezTo>
                  <a:cubicBezTo>
                    <a:pt x="8" y="93"/>
                    <a:pt x="7" y="95"/>
                    <a:pt x="6" y="97"/>
                  </a:cubicBezTo>
                  <a:cubicBezTo>
                    <a:pt x="5" y="98"/>
                    <a:pt x="2" y="98"/>
                    <a:pt x="1" y="100"/>
                  </a:cubicBezTo>
                  <a:cubicBezTo>
                    <a:pt x="0" y="103"/>
                    <a:pt x="0" y="110"/>
                    <a:pt x="2" y="111"/>
                  </a:cubicBezTo>
                  <a:cubicBezTo>
                    <a:pt x="4" y="113"/>
                    <a:pt x="7" y="111"/>
                    <a:pt x="9" y="112"/>
                  </a:cubicBezTo>
                  <a:cubicBezTo>
                    <a:pt x="10" y="113"/>
                    <a:pt x="11" y="116"/>
                    <a:pt x="12" y="117"/>
                  </a:cubicBezTo>
                  <a:cubicBezTo>
                    <a:pt x="13" y="119"/>
                    <a:pt x="15" y="120"/>
                    <a:pt x="15" y="122"/>
                  </a:cubicBezTo>
                  <a:cubicBezTo>
                    <a:pt x="16" y="124"/>
                    <a:pt x="14" y="125"/>
                    <a:pt x="13" y="127"/>
                  </a:cubicBezTo>
                  <a:cubicBezTo>
                    <a:pt x="11" y="129"/>
                    <a:pt x="12" y="131"/>
                    <a:pt x="10" y="133"/>
                  </a:cubicBezTo>
                  <a:cubicBezTo>
                    <a:pt x="8" y="134"/>
                    <a:pt x="9" y="135"/>
                    <a:pt x="8" y="138"/>
                  </a:cubicBezTo>
                  <a:cubicBezTo>
                    <a:pt x="8" y="138"/>
                    <a:pt x="8" y="140"/>
                    <a:pt x="8" y="140"/>
                  </a:cubicBezTo>
                  <a:cubicBezTo>
                    <a:pt x="8" y="142"/>
                    <a:pt x="9" y="142"/>
                    <a:pt x="9" y="143"/>
                  </a:cubicBezTo>
                  <a:cubicBezTo>
                    <a:pt x="10" y="147"/>
                    <a:pt x="9" y="148"/>
                    <a:pt x="7" y="150"/>
                  </a:cubicBezTo>
                  <a:cubicBezTo>
                    <a:pt x="5" y="153"/>
                    <a:pt x="7" y="152"/>
                    <a:pt x="8" y="154"/>
                  </a:cubicBezTo>
                  <a:cubicBezTo>
                    <a:pt x="8" y="156"/>
                    <a:pt x="7" y="157"/>
                    <a:pt x="8" y="158"/>
                  </a:cubicBezTo>
                  <a:cubicBezTo>
                    <a:pt x="8" y="160"/>
                    <a:pt x="9" y="161"/>
                    <a:pt x="9" y="162"/>
                  </a:cubicBezTo>
                  <a:cubicBezTo>
                    <a:pt x="8" y="164"/>
                    <a:pt x="7" y="164"/>
                    <a:pt x="7" y="165"/>
                  </a:cubicBezTo>
                  <a:cubicBezTo>
                    <a:pt x="7" y="166"/>
                    <a:pt x="8" y="167"/>
                    <a:pt x="8" y="168"/>
                  </a:cubicBezTo>
                  <a:cubicBezTo>
                    <a:pt x="8" y="170"/>
                    <a:pt x="7" y="171"/>
                    <a:pt x="7" y="173"/>
                  </a:cubicBezTo>
                  <a:cubicBezTo>
                    <a:pt x="6" y="176"/>
                    <a:pt x="4" y="176"/>
                    <a:pt x="8" y="178"/>
                  </a:cubicBezTo>
                  <a:cubicBezTo>
                    <a:pt x="9" y="180"/>
                    <a:pt x="11" y="181"/>
                    <a:pt x="13" y="182"/>
                  </a:cubicBezTo>
                  <a:cubicBezTo>
                    <a:pt x="13" y="183"/>
                    <a:pt x="15" y="184"/>
                    <a:pt x="15" y="185"/>
                  </a:cubicBezTo>
                  <a:cubicBezTo>
                    <a:pt x="16" y="185"/>
                    <a:pt x="16" y="187"/>
                    <a:pt x="17" y="188"/>
                  </a:cubicBezTo>
                  <a:cubicBezTo>
                    <a:pt x="18" y="188"/>
                    <a:pt x="19" y="188"/>
                    <a:pt x="20" y="188"/>
                  </a:cubicBezTo>
                  <a:cubicBezTo>
                    <a:pt x="20" y="189"/>
                    <a:pt x="21" y="190"/>
                    <a:pt x="21" y="191"/>
                  </a:cubicBezTo>
                  <a:cubicBezTo>
                    <a:pt x="23" y="192"/>
                    <a:pt x="29" y="191"/>
                    <a:pt x="33" y="192"/>
                  </a:cubicBezTo>
                  <a:cubicBezTo>
                    <a:pt x="35" y="193"/>
                    <a:pt x="36" y="194"/>
                    <a:pt x="36" y="197"/>
                  </a:cubicBezTo>
                  <a:cubicBezTo>
                    <a:pt x="37" y="198"/>
                    <a:pt x="40" y="201"/>
                    <a:pt x="41" y="202"/>
                  </a:cubicBezTo>
                  <a:cubicBezTo>
                    <a:pt x="43" y="203"/>
                    <a:pt x="46" y="203"/>
                    <a:pt x="49" y="204"/>
                  </a:cubicBezTo>
                  <a:cubicBezTo>
                    <a:pt x="51" y="205"/>
                    <a:pt x="53" y="206"/>
                    <a:pt x="55" y="207"/>
                  </a:cubicBezTo>
                  <a:cubicBezTo>
                    <a:pt x="57" y="208"/>
                    <a:pt x="59" y="209"/>
                    <a:pt x="59" y="211"/>
                  </a:cubicBezTo>
                  <a:cubicBezTo>
                    <a:pt x="60" y="212"/>
                    <a:pt x="59" y="212"/>
                    <a:pt x="59" y="213"/>
                  </a:cubicBezTo>
                  <a:cubicBezTo>
                    <a:pt x="59" y="214"/>
                    <a:pt x="60" y="214"/>
                    <a:pt x="61" y="215"/>
                  </a:cubicBezTo>
                  <a:cubicBezTo>
                    <a:pt x="62" y="217"/>
                    <a:pt x="61" y="220"/>
                    <a:pt x="63" y="221"/>
                  </a:cubicBezTo>
                  <a:cubicBezTo>
                    <a:pt x="65" y="222"/>
                    <a:pt x="66" y="224"/>
                    <a:pt x="68" y="225"/>
                  </a:cubicBezTo>
                  <a:cubicBezTo>
                    <a:pt x="72" y="227"/>
                    <a:pt x="74" y="230"/>
                    <a:pt x="78" y="233"/>
                  </a:cubicBezTo>
                  <a:cubicBezTo>
                    <a:pt x="80" y="234"/>
                    <a:pt x="81" y="234"/>
                    <a:pt x="83" y="235"/>
                  </a:cubicBezTo>
                  <a:cubicBezTo>
                    <a:pt x="85" y="235"/>
                    <a:pt x="87" y="236"/>
                    <a:pt x="88" y="237"/>
                  </a:cubicBezTo>
                  <a:cubicBezTo>
                    <a:pt x="92" y="239"/>
                    <a:pt x="94" y="244"/>
                    <a:pt x="97" y="247"/>
                  </a:cubicBezTo>
                  <a:cubicBezTo>
                    <a:pt x="99" y="250"/>
                    <a:pt x="101" y="254"/>
                    <a:pt x="100" y="258"/>
                  </a:cubicBezTo>
                  <a:cubicBezTo>
                    <a:pt x="99" y="260"/>
                    <a:pt x="99" y="262"/>
                    <a:pt x="99" y="264"/>
                  </a:cubicBezTo>
                  <a:cubicBezTo>
                    <a:pt x="99" y="265"/>
                    <a:pt x="99" y="266"/>
                    <a:pt x="99" y="267"/>
                  </a:cubicBezTo>
                  <a:cubicBezTo>
                    <a:pt x="100" y="268"/>
                    <a:pt x="101" y="269"/>
                    <a:pt x="101" y="269"/>
                  </a:cubicBezTo>
                  <a:cubicBezTo>
                    <a:pt x="102" y="271"/>
                    <a:pt x="101" y="271"/>
                    <a:pt x="101" y="273"/>
                  </a:cubicBezTo>
                  <a:cubicBezTo>
                    <a:pt x="101" y="274"/>
                    <a:pt x="102" y="275"/>
                    <a:pt x="102" y="276"/>
                  </a:cubicBezTo>
                  <a:cubicBezTo>
                    <a:pt x="103" y="277"/>
                    <a:pt x="102" y="278"/>
                    <a:pt x="102" y="279"/>
                  </a:cubicBezTo>
                  <a:cubicBezTo>
                    <a:pt x="102" y="281"/>
                    <a:pt x="102" y="281"/>
                    <a:pt x="103" y="283"/>
                  </a:cubicBezTo>
                  <a:cubicBezTo>
                    <a:pt x="104" y="285"/>
                    <a:pt x="102" y="287"/>
                    <a:pt x="103" y="289"/>
                  </a:cubicBezTo>
                  <a:cubicBezTo>
                    <a:pt x="104" y="289"/>
                    <a:pt x="106" y="289"/>
                    <a:pt x="107" y="290"/>
                  </a:cubicBezTo>
                  <a:cubicBezTo>
                    <a:pt x="109" y="291"/>
                    <a:pt x="110" y="292"/>
                    <a:pt x="111" y="294"/>
                  </a:cubicBezTo>
                  <a:cubicBezTo>
                    <a:pt x="112" y="297"/>
                    <a:pt x="111" y="298"/>
                    <a:pt x="109" y="300"/>
                  </a:cubicBezTo>
                  <a:cubicBezTo>
                    <a:pt x="108" y="301"/>
                    <a:pt x="107" y="302"/>
                    <a:pt x="107" y="303"/>
                  </a:cubicBezTo>
                  <a:cubicBezTo>
                    <a:pt x="106" y="304"/>
                    <a:pt x="105" y="305"/>
                    <a:pt x="105" y="306"/>
                  </a:cubicBezTo>
                  <a:cubicBezTo>
                    <a:pt x="103" y="311"/>
                    <a:pt x="107" y="318"/>
                    <a:pt x="107" y="323"/>
                  </a:cubicBezTo>
                  <a:cubicBezTo>
                    <a:pt x="107" y="324"/>
                    <a:pt x="107" y="325"/>
                    <a:pt x="108" y="325"/>
                  </a:cubicBezTo>
                  <a:cubicBezTo>
                    <a:pt x="109" y="326"/>
                    <a:pt x="110" y="328"/>
                    <a:pt x="110" y="329"/>
                  </a:cubicBezTo>
                  <a:cubicBezTo>
                    <a:pt x="111" y="331"/>
                    <a:pt x="111" y="334"/>
                    <a:pt x="112" y="336"/>
                  </a:cubicBezTo>
                  <a:cubicBezTo>
                    <a:pt x="113" y="339"/>
                    <a:pt x="118" y="341"/>
                    <a:pt x="121" y="342"/>
                  </a:cubicBezTo>
                  <a:cubicBezTo>
                    <a:pt x="125" y="343"/>
                    <a:pt x="128" y="344"/>
                    <a:pt x="131" y="345"/>
                  </a:cubicBezTo>
                  <a:cubicBezTo>
                    <a:pt x="134" y="345"/>
                    <a:pt x="134" y="347"/>
                    <a:pt x="135" y="350"/>
                  </a:cubicBezTo>
                  <a:cubicBezTo>
                    <a:pt x="136" y="351"/>
                    <a:pt x="139" y="354"/>
                    <a:pt x="137" y="356"/>
                  </a:cubicBezTo>
                  <a:cubicBezTo>
                    <a:pt x="149" y="357"/>
                    <a:pt x="161" y="356"/>
                    <a:pt x="172" y="356"/>
                  </a:cubicBezTo>
                  <a:cubicBezTo>
                    <a:pt x="185" y="356"/>
                    <a:pt x="197" y="356"/>
                    <a:pt x="209" y="356"/>
                  </a:cubicBezTo>
                  <a:cubicBezTo>
                    <a:pt x="233" y="357"/>
                    <a:pt x="257" y="357"/>
                    <a:pt x="280" y="357"/>
                  </a:cubicBezTo>
                  <a:cubicBezTo>
                    <a:pt x="290" y="357"/>
                    <a:pt x="301" y="357"/>
                    <a:pt x="311" y="357"/>
                  </a:cubicBezTo>
                  <a:cubicBezTo>
                    <a:pt x="309" y="351"/>
                    <a:pt x="310" y="346"/>
                    <a:pt x="312" y="341"/>
                  </a:cubicBezTo>
                  <a:cubicBezTo>
                    <a:pt x="312" y="339"/>
                    <a:pt x="313" y="334"/>
                    <a:pt x="313" y="334"/>
                  </a:cubicBezTo>
                  <a:cubicBezTo>
                    <a:pt x="311" y="331"/>
                    <a:pt x="309" y="330"/>
                    <a:pt x="308" y="327"/>
                  </a:cubicBezTo>
                  <a:cubicBezTo>
                    <a:pt x="308" y="324"/>
                    <a:pt x="309" y="322"/>
                    <a:pt x="308" y="319"/>
                  </a:cubicBezTo>
                  <a:cubicBezTo>
                    <a:pt x="307" y="317"/>
                    <a:pt x="304" y="317"/>
                    <a:pt x="305" y="314"/>
                  </a:cubicBezTo>
                  <a:cubicBezTo>
                    <a:pt x="306" y="312"/>
                    <a:pt x="307" y="312"/>
                    <a:pt x="307" y="310"/>
                  </a:cubicBezTo>
                  <a:cubicBezTo>
                    <a:pt x="306" y="308"/>
                    <a:pt x="305" y="308"/>
                    <a:pt x="305" y="307"/>
                  </a:cubicBezTo>
                  <a:cubicBezTo>
                    <a:pt x="305" y="305"/>
                    <a:pt x="305" y="305"/>
                    <a:pt x="306" y="304"/>
                  </a:cubicBezTo>
                  <a:cubicBezTo>
                    <a:pt x="306" y="302"/>
                    <a:pt x="305" y="302"/>
                    <a:pt x="305" y="301"/>
                  </a:cubicBezTo>
                  <a:cubicBezTo>
                    <a:pt x="304" y="296"/>
                    <a:pt x="305" y="289"/>
                    <a:pt x="307" y="286"/>
                  </a:cubicBezTo>
                  <a:cubicBezTo>
                    <a:pt x="309" y="281"/>
                    <a:pt x="311" y="279"/>
                    <a:pt x="311" y="274"/>
                  </a:cubicBezTo>
                  <a:cubicBezTo>
                    <a:pt x="311" y="270"/>
                    <a:pt x="315" y="267"/>
                    <a:pt x="316" y="263"/>
                  </a:cubicBezTo>
                  <a:cubicBezTo>
                    <a:pt x="317" y="261"/>
                    <a:pt x="317" y="256"/>
                    <a:pt x="316" y="255"/>
                  </a:cubicBezTo>
                  <a:cubicBezTo>
                    <a:pt x="316" y="252"/>
                    <a:pt x="314" y="249"/>
                    <a:pt x="315" y="246"/>
                  </a:cubicBezTo>
                  <a:cubicBezTo>
                    <a:pt x="316" y="243"/>
                    <a:pt x="316" y="239"/>
                    <a:pt x="318" y="236"/>
                  </a:cubicBezTo>
                  <a:cubicBezTo>
                    <a:pt x="318" y="234"/>
                    <a:pt x="319" y="233"/>
                    <a:pt x="320" y="232"/>
                  </a:cubicBezTo>
                  <a:cubicBezTo>
                    <a:pt x="320" y="230"/>
                    <a:pt x="320" y="229"/>
                    <a:pt x="321" y="228"/>
                  </a:cubicBezTo>
                  <a:cubicBezTo>
                    <a:pt x="323" y="226"/>
                    <a:pt x="326" y="226"/>
                    <a:pt x="327" y="224"/>
                  </a:cubicBezTo>
                  <a:cubicBezTo>
                    <a:pt x="329" y="221"/>
                    <a:pt x="329" y="219"/>
                    <a:pt x="328" y="217"/>
                  </a:cubicBezTo>
                  <a:cubicBezTo>
                    <a:pt x="327" y="213"/>
                    <a:pt x="326" y="212"/>
                    <a:pt x="328" y="208"/>
                  </a:cubicBezTo>
                  <a:cubicBezTo>
                    <a:pt x="328" y="205"/>
                    <a:pt x="328" y="203"/>
                    <a:pt x="329" y="200"/>
                  </a:cubicBezTo>
                  <a:cubicBezTo>
                    <a:pt x="330" y="197"/>
                    <a:pt x="331" y="194"/>
                    <a:pt x="332" y="191"/>
                  </a:cubicBezTo>
                  <a:cubicBezTo>
                    <a:pt x="333" y="189"/>
                    <a:pt x="334" y="187"/>
                    <a:pt x="336" y="185"/>
                  </a:cubicBezTo>
                  <a:cubicBezTo>
                    <a:pt x="337" y="183"/>
                    <a:pt x="342" y="174"/>
                    <a:pt x="339" y="17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67" name="Oregon" descr="© INSCALE GmbH, 05.05.2010&#10;http://www.presentationload.com/">
            <a:extLst>
              <a:ext uri="{FF2B5EF4-FFF2-40B4-BE49-F238E27FC236}">
                <a16:creationId xmlns:a16="http://schemas.microsoft.com/office/drawing/2014/main" id="{3520F0AF-9A33-4243-B915-F296C859A728}"/>
              </a:ext>
            </a:extLst>
          </p:cNvPr>
          <p:cNvSpPr>
            <a:spLocks/>
          </p:cNvSpPr>
          <p:nvPr/>
        </p:nvSpPr>
        <p:spPr bwMode="auto">
          <a:xfrm>
            <a:off x="1028803" y="1462283"/>
            <a:ext cx="995197" cy="665727"/>
          </a:xfrm>
          <a:custGeom>
            <a:avLst/>
            <a:gdLst>
              <a:gd name="T0" fmla="*/ 747 w 494"/>
              <a:gd name="T1" fmla="*/ 57 h 341"/>
              <a:gd name="T2" fmla="*/ 729 w 494"/>
              <a:gd name="T3" fmla="*/ 42 h 341"/>
              <a:gd name="T4" fmla="*/ 532 w 494"/>
              <a:gd name="T5" fmla="*/ 31 h 341"/>
              <a:gd name="T6" fmla="*/ 484 w 494"/>
              <a:gd name="T7" fmla="*/ 40 h 341"/>
              <a:gd name="T8" fmla="*/ 437 w 494"/>
              <a:gd name="T9" fmla="*/ 51 h 341"/>
              <a:gd name="T10" fmla="*/ 381 w 494"/>
              <a:gd name="T11" fmla="*/ 67 h 341"/>
              <a:gd name="T12" fmla="*/ 341 w 494"/>
              <a:gd name="T13" fmla="*/ 73 h 341"/>
              <a:gd name="T14" fmla="*/ 301 w 494"/>
              <a:gd name="T15" fmla="*/ 68 h 341"/>
              <a:gd name="T16" fmla="*/ 236 w 494"/>
              <a:gd name="T17" fmla="*/ 81 h 341"/>
              <a:gd name="T18" fmla="*/ 200 w 494"/>
              <a:gd name="T19" fmla="*/ 85 h 341"/>
              <a:gd name="T20" fmla="*/ 167 w 494"/>
              <a:gd name="T21" fmla="*/ 81 h 341"/>
              <a:gd name="T22" fmla="*/ 166 w 494"/>
              <a:gd name="T23" fmla="*/ 51 h 341"/>
              <a:gd name="T24" fmla="*/ 164 w 494"/>
              <a:gd name="T25" fmla="*/ 50 h 341"/>
              <a:gd name="T26" fmla="*/ 154 w 494"/>
              <a:gd name="T27" fmla="*/ 20 h 341"/>
              <a:gd name="T28" fmla="*/ 107 w 494"/>
              <a:gd name="T29" fmla="*/ 9 h 341"/>
              <a:gd name="T30" fmla="*/ 76 w 494"/>
              <a:gd name="T31" fmla="*/ 5 h 341"/>
              <a:gd name="T32" fmla="*/ 73 w 494"/>
              <a:gd name="T33" fmla="*/ 14 h 341"/>
              <a:gd name="T34" fmla="*/ 62 w 494"/>
              <a:gd name="T35" fmla="*/ 8 h 341"/>
              <a:gd name="T36" fmla="*/ 59 w 494"/>
              <a:gd name="T37" fmla="*/ 8 h 341"/>
              <a:gd name="T38" fmla="*/ 54 w 494"/>
              <a:gd name="T39" fmla="*/ 3 h 341"/>
              <a:gd name="T40" fmla="*/ 60 w 494"/>
              <a:gd name="T41" fmla="*/ 31 h 341"/>
              <a:gd name="T42" fmla="*/ 56 w 494"/>
              <a:gd name="T43" fmla="*/ 53 h 341"/>
              <a:gd name="T44" fmla="*/ 64 w 494"/>
              <a:gd name="T45" fmla="*/ 68 h 341"/>
              <a:gd name="T46" fmla="*/ 64 w 494"/>
              <a:gd name="T47" fmla="*/ 91 h 341"/>
              <a:gd name="T48" fmla="*/ 56 w 494"/>
              <a:gd name="T49" fmla="*/ 99 h 341"/>
              <a:gd name="T50" fmla="*/ 53 w 494"/>
              <a:gd name="T51" fmla="*/ 113 h 341"/>
              <a:gd name="T52" fmla="*/ 57 w 494"/>
              <a:gd name="T53" fmla="*/ 122 h 341"/>
              <a:gd name="T54" fmla="*/ 59 w 494"/>
              <a:gd name="T55" fmla="*/ 135 h 341"/>
              <a:gd name="T56" fmla="*/ 51 w 494"/>
              <a:gd name="T57" fmla="*/ 149 h 341"/>
              <a:gd name="T58" fmla="*/ 47 w 494"/>
              <a:gd name="T59" fmla="*/ 181 h 341"/>
              <a:gd name="T60" fmla="*/ 50 w 494"/>
              <a:gd name="T61" fmla="*/ 201 h 341"/>
              <a:gd name="T62" fmla="*/ 50 w 494"/>
              <a:gd name="T63" fmla="*/ 204 h 341"/>
              <a:gd name="T64" fmla="*/ 50 w 494"/>
              <a:gd name="T65" fmla="*/ 226 h 341"/>
              <a:gd name="T66" fmla="*/ 47 w 494"/>
              <a:gd name="T67" fmla="*/ 225 h 341"/>
              <a:gd name="T68" fmla="*/ 47 w 494"/>
              <a:gd name="T69" fmla="*/ 279 h 341"/>
              <a:gd name="T70" fmla="*/ 47 w 494"/>
              <a:gd name="T71" fmla="*/ 283 h 341"/>
              <a:gd name="T72" fmla="*/ 34 w 494"/>
              <a:gd name="T73" fmla="*/ 319 h 341"/>
              <a:gd name="T74" fmla="*/ 60 w 494"/>
              <a:gd name="T75" fmla="*/ 321 h 341"/>
              <a:gd name="T76" fmla="*/ 34 w 494"/>
              <a:gd name="T77" fmla="*/ 319 h 341"/>
              <a:gd name="T78" fmla="*/ 34 w 494"/>
              <a:gd name="T79" fmla="*/ 344 h 341"/>
              <a:gd name="T80" fmla="*/ 23 w 494"/>
              <a:gd name="T81" fmla="*/ 361 h 341"/>
              <a:gd name="T82" fmla="*/ 23 w 494"/>
              <a:gd name="T83" fmla="*/ 367 h 341"/>
              <a:gd name="T84" fmla="*/ 22 w 494"/>
              <a:gd name="T85" fmla="*/ 362 h 341"/>
              <a:gd name="T86" fmla="*/ 11 w 494"/>
              <a:gd name="T87" fmla="*/ 398 h 341"/>
              <a:gd name="T88" fmla="*/ 14 w 494"/>
              <a:gd name="T89" fmla="*/ 444 h 341"/>
              <a:gd name="T90" fmla="*/ 14 w 494"/>
              <a:gd name="T91" fmla="*/ 474 h 341"/>
              <a:gd name="T92" fmla="*/ 17 w 494"/>
              <a:gd name="T93" fmla="*/ 500 h 341"/>
              <a:gd name="T94" fmla="*/ 127 w 494"/>
              <a:gd name="T95" fmla="*/ 525 h 341"/>
              <a:gd name="T96" fmla="*/ 713 w 494"/>
              <a:gd name="T97" fmla="*/ 526 h 341"/>
              <a:gd name="T98" fmla="*/ 713 w 494"/>
              <a:gd name="T99" fmla="*/ 299 h 341"/>
              <a:gd name="T100" fmla="*/ 718 w 494"/>
              <a:gd name="T101" fmla="*/ 271 h 341"/>
              <a:gd name="T102" fmla="*/ 713 w 494"/>
              <a:gd name="T103" fmla="*/ 248 h 341"/>
              <a:gd name="T104" fmla="*/ 695 w 494"/>
              <a:gd name="T105" fmla="*/ 226 h 341"/>
              <a:gd name="T106" fmla="*/ 710 w 494"/>
              <a:gd name="T107" fmla="*/ 189 h 341"/>
              <a:gd name="T108" fmla="*/ 732 w 494"/>
              <a:gd name="T109" fmla="*/ 156 h 341"/>
              <a:gd name="T110" fmla="*/ 737 w 494"/>
              <a:gd name="T111" fmla="*/ 142 h 341"/>
              <a:gd name="T112" fmla="*/ 754 w 494"/>
              <a:gd name="T113" fmla="*/ 104 h 34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4"/>
              <a:gd name="T172" fmla="*/ 0 h 341"/>
              <a:gd name="T173" fmla="*/ 494 w 494"/>
              <a:gd name="T174" fmla="*/ 341 h 34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4" h="341">
                <a:moveTo>
                  <a:pt x="494" y="51"/>
                </a:moveTo>
                <a:cubicBezTo>
                  <a:pt x="493" y="48"/>
                  <a:pt x="491" y="47"/>
                  <a:pt x="490" y="45"/>
                </a:cubicBezTo>
                <a:cubicBezTo>
                  <a:pt x="489" y="43"/>
                  <a:pt x="490" y="41"/>
                  <a:pt x="489" y="40"/>
                </a:cubicBezTo>
                <a:cubicBezTo>
                  <a:pt x="488" y="38"/>
                  <a:pt x="486" y="38"/>
                  <a:pt x="484" y="37"/>
                </a:cubicBezTo>
                <a:cubicBezTo>
                  <a:pt x="484" y="37"/>
                  <a:pt x="483" y="37"/>
                  <a:pt x="482" y="37"/>
                </a:cubicBezTo>
                <a:cubicBezTo>
                  <a:pt x="481" y="37"/>
                  <a:pt x="481" y="36"/>
                  <a:pt x="480" y="35"/>
                </a:cubicBezTo>
                <a:cubicBezTo>
                  <a:pt x="479" y="34"/>
                  <a:pt x="479" y="34"/>
                  <a:pt x="477" y="34"/>
                </a:cubicBezTo>
                <a:cubicBezTo>
                  <a:pt x="476" y="34"/>
                  <a:pt x="475" y="35"/>
                  <a:pt x="475" y="33"/>
                </a:cubicBezTo>
                <a:cubicBezTo>
                  <a:pt x="474" y="32"/>
                  <a:pt x="474" y="32"/>
                  <a:pt x="473" y="31"/>
                </a:cubicBezTo>
                <a:cubicBezTo>
                  <a:pt x="472" y="29"/>
                  <a:pt x="470" y="28"/>
                  <a:pt x="470" y="27"/>
                </a:cubicBezTo>
                <a:cubicBezTo>
                  <a:pt x="469" y="25"/>
                  <a:pt x="469" y="24"/>
                  <a:pt x="468" y="23"/>
                </a:cubicBezTo>
                <a:cubicBezTo>
                  <a:pt x="467" y="21"/>
                  <a:pt x="468" y="20"/>
                  <a:pt x="466" y="20"/>
                </a:cubicBezTo>
                <a:cubicBezTo>
                  <a:pt x="462" y="20"/>
                  <a:pt x="459" y="20"/>
                  <a:pt x="455" y="20"/>
                </a:cubicBezTo>
                <a:cubicBezTo>
                  <a:pt x="444" y="20"/>
                  <a:pt x="433" y="20"/>
                  <a:pt x="422" y="20"/>
                </a:cubicBezTo>
                <a:cubicBezTo>
                  <a:pt x="396" y="20"/>
                  <a:pt x="369" y="20"/>
                  <a:pt x="343" y="20"/>
                </a:cubicBezTo>
                <a:cubicBezTo>
                  <a:pt x="341" y="20"/>
                  <a:pt x="341" y="20"/>
                  <a:pt x="340" y="20"/>
                </a:cubicBezTo>
                <a:cubicBezTo>
                  <a:pt x="339" y="21"/>
                  <a:pt x="338" y="22"/>
                  <a:pt x="337" y="23"/>
                </a:cubicBezTo>
                <a:cubicBezTo>
                  <a:pt x="334" y="24"/>
                  <a:pt x="332" y="25"/>
                  <a:pt x="328" y="26"/>
                </a:cubicBezTo>
                <a:cubicBezTo>
                  <a:pt x="326" y="26"/>
                  <a:pt x="323" y="24"/>
                  <a:pt x="320" y="25"/>
                </a:cubicBezTo>
                <a:cubicBezTo>
                  <a:pt x="317" y="26"/>
                  <a:pt x="315" y="26"/>
                  <a:pt x="312" y="26"/>
                </a:cubicBezTo>
                <a:cubicBezTo>
                  <a:pt x="311" y="27"/>
                  <a:pt x="310" y="27"/>
                  <a:pt x="308" y="27"/>
                </a:cubicBezTo>
                <a:cubicBezTo>
                  <a:pt x="307" y="27"/>
                  <a:pt x="305" y="25"/>
                  <a:pt x="304" y="26"/>
                </a:cubicBezTo>
                <a:cubicBezTo>
                  <a:pt x="301" y="27"/>
                  <a:pt x="301" y="29"/>
                  <a:pt x="299" y="31"/>
                </a:cubicBezTo>
                <a:cubicBezTo>
                  <a:pt x="298" y="32"/>
                  <a:pt x="293" y="32"/>
                  <a:pt x="292" y="32"/>
                </a:cubicBezTo>
                <a:cubicBezTo>
                  <a:pt x="289" y="31"/>
                  <a:pt x="285" y="33"/>
                  <a:pt x="282" y="33"/>
                </a:cubicBezTo>
                <a:cubicBezTo>
                  <a:pt x="279" y="34"/>
                  <a:pt x="278" y="35"/>
                  <a:pt x="276" y="36"/>
                </a:cubicBezTo>
                <a:cubicBezTo>
                  <a:pt x="274" y="37"/>
                  <a:pt x="268" y="37"/>
                  <a:pt x="267" y="40"/>
                </a:cubicBezTo>
                <a:cubicBezTo>
                  <a:pt x="266" y="43"/>
                  <a:pt x="263" y="42"/>
                  <a:pt x="260" y="42"/>
                </a:cubicBezTo>
                <a:cubicBezTo>
                  <a:pt x="258" y="43"/>
                  <a:pt x="255" y="43"/>
                  <a:pt x="253" y="44"/>
                </a:cubicBezTo>
                <a:cubicBezTo>
                  <a:pt x="250" y="44"/>
                  <a:pt x="248" y="44"/>
                  <a:pt x="246" y="43"/>
                </a:cubicBezTo>
                <a:cubicBezTo>
                  <a:pt x="244" y="41"/>
                  <a:pt x="242" y="39"/>
                  <a:pt x="239" y="40"/>
                </a:cubicBezTo>
                <a:cubicBezTo>
                  <a:pt x="237" y="41"/>
                  <a:pt x="236" y="43"/>
                  <a:pt x="233" y="43"/>
                </a:cubicBezTo>
                <a:cubicBezTo>
                  <a:pt x="230" y="45"/>
                  <a:pt x="227" y="46"/>
                  <a:pt x="224" y="47"/>
                </a:cubicBezTo>
                <a:cubicBezTo>
                  <a:pt x="223" y="48"/>
                  <a:pt x="223" y="48"/>
                  <a:pt x="222" y="48"/>
                </a:cubicBezTo>
                <a:cubicBezTo>
                  <a:pt x="221" y="48"/>
                  <a:pt x="221" y="47"/>
                  <a:pt x="220" y="47"/>
                </a:cubicBezTo>
                <a:cubicBezTo>
                  <a:pt x="220" y="47"/>
                  <a:pt x="219" y="48"/>
                  <a:pt x="218" y="48"/>
                </a:cubicBezTo>
                <a:cubicBezTo>
                  <a:pt x="217" y="48"/>
                  <a:pt x="213" y="46"/>
                  <a:pt x="211" y="49"/>
                </a:cubicBezTo>
                <a:cubicBezTo>
                  <a:pt x="211" y="50"/>
                  <a:pt x="205" y="53"/>
                  <a:pt x="205" y="50"/>
                </a:cubicBezTo>
                <a:cubicBezTo>
                  <a:pt x="205" y="45"/>
                  <a:pt x="202" y="47"/>
                  <a:pt x="200" y="45"/>
                </a:cubicBezTo>
                <a:cubicBezTo>
                  <a:pt x="198" y="43"/>
                  <a:pt x="196" y="43"/>
                  <a:pt x="194" y="44"/>
                </a:cubicBezTo>
                <a:cubicBezTo>
                  <a:pt x="191" y="45"/>
                  <a:pt x="189" y="43"/>
                  <a:pt x="187" y="42"/>
                </a:cubicBezTo>
                <a:cubicBezTo>
                  <a:pt x="182" y="41"/>
                  <a:pt x="176" y="44"/>
                  <a:pt x="171" y="44"/>
                </a:cubicBezTo>
                <a:cubicBezTo>
                  <a:pt x="168" y="44"/>
                  <a:pt x="167" y="42"/>
                  <a:pt x="164" y="44"/>
                </a:cubicBezTo>
                <a:cubicBezTo>
                  <a:pt x="162" y="46"/>
                  <a:pt x="161" y="49"/>
                  <a:pt x="159" y="49"/>
                </a:cubicBezTo>
                <a:cubicBezTo>
                  <a:pt x="157" y="49"/>
                  <a:pt x="154" y="52"/>
                  <a:pt x="152" y="52"/>
                </a:cubicBezTo>
                <a:cubicBezTo>
                  <a:pt x="149" y="54"/>
                  <a:pt x="147" y="54"/>
                  <a:pt x="144" y="56"/>
                </a:cubicBezTo>
                <a:cubicBezTo>
                  <a:pt x="144" y="56"/>
                  <a:pt x="144" y="56"/>
                  <a:pt x="143" y="56"/>
                </a:cubicBezTo>
                <a:cubicBezTo>
                  <a:pt x="144" y="55"/>
                  <a:pt x="145" y="55"/>
                  <a:pt x="145" y="54"/>
                </a:cubicBezTo>
                <a:cubicBezTo>
                  <a:pt x="143" y="55"/>
                  <a:pt x="138" y="58"/>
                  <a:pt x="135" y="56"/>
                </a:cubicBezTo>
                <a:cubicBezTo>
                  <a:pt x="133" y="54"/>
                  <a:pt x="132" y="55"/>
                  <a:pt x="129" y="55"/>
                </a:cubicBezTo>
                <a:cubicBezTo>
                  <a:pt x="124" y="55"/>
                  <a:pt x="122" y="52"/>
                  <a:pt x="118" y="52"/>
                </a:cubicBezTo>
                <a:cubicBezTo>
                  <a:pt x="115" y="52"/>
                  <a:pt x="111" y="50"/>
                  <a:pt x="109" y="48"/>
                </a:cubicBezTo>
                <a:cubicBezTo>
                  <a:pt x="109" y="48"/>
                  <a:pt x="109" y="49"/>
                  <a:pt x="108" y="49"/>
                </a:cubicBezTo>
                <a:cubicBezTo>
                  <a:pt x="108" y="49"/>
                  <a:pt x="108" y="49"/>
                  <a:pt x="108" y="49"/>
                </a:cubicBezTo>
                <a:cubicBezTo>
                  <a:pt x="108" y="50"/>
                  <a:pt x="108" y="51"/>
                  <a:pt x="108" y="52"/>
                </a:cubicBezTo>
                <a:cubicBezTo>
                  <a:pt x="106" y="50"/>
                  <a:pt x="109" y="49"/>
                  <a:pt x="109" y="48"/>
                </a:cubicBezTo>
                <a:cubicBezTo>
                  <a:pt x="109" y="47"/>
                  <a:pt x="109" y="43"/>
                  <a:pt x="109" y="41"/>
                </a:cubicBezTo>
                <a:cubicBezTo>
                  <a:pt x="109" y="40"/>
                  <a:pt x="109" y="39"/>
                  <a:pt x="108" y="37"/>
                </a:cubicBezTo>
                <a:cubicBezTo>
                  <a:pt x="107" y="35"/>
                  <a:pt x="107" y="34"/>
                  <a:pt x="108" y="31"/>
                </a:cubicBezTo>
                <a:cubicBezTo>
                  <a:pt x="108" y="32"/>
                  <a:pt x="107" y="33"/>
                  <a:pt x="107" y="33"/>
                </a:cubicBezTo>
                <a:cubicBezTo>
                  <a:pt x="107" y="33"/>
                  <a:pt x="107" y="33"/>
                  <a:pt x="107" y="33"/>
                </a:cubicBezTo>
                <a:cubicBezTo>
                  <a:pt x="105" y="34"/>
                  <a:pt x="105" y="36"/>
                  <a:pt x="103" y="36"/>
                </a:cubicBezTo>
                <a:cubicBezTo>
                  <a:pt x="104" y="35"/>
                  <a:pt x="105" y="34"/>
                  <a:pt x="106" y="33"/>
                </a:cubicBezTo>
                <a:cubicBezTo>
                  <a:pt x="106" y="33"/>
                  <a:pt x="106" y="33"/>
                  <a:pt x="105" y="33"/>
                </a:cubicBezTo>
                <a:cubicBezTo>
                  <a:pt x="106" y="33"/>
                  <a:pt x="106" y="33"/>
                  <a:pt x="106" y="32"/>
                </a:cubicBezTo>
                <a:cubicBezTo>
                  <a:pt x="107" y="33"/>
                  <a:pt x="107" y="32"/>
                  <a:pt x="107" y="31"/>
                </a:cubicBezTo>
                <a:cubicBezTo>
                  <a:pt x="108" y="30"/>
                  <a:pt x="106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107" y="23"/>
                  <a:pt x="105" y="22"/>
                  <a:pt x="103" y="20"/>
                </a:cubicBezTo>
                <a:cubicBezTo>
                  <a:pt x="102" y="18"/>
                  <a:pt x="103" y="14"/>
                  <a:pt x="99" y="13"/>
                </a:cubicBezTo>
                <a:cubicBezTo>
                  <a:pt x="94" y="10"/>
                  <a:pt x="91" y="6"/>
                  <a:pt x="85" y="6"/>
                </a:cubicBezTo>
                <a:cubicBezTo>
                  <a:pt x="84" y="6"/>
                  <a:pt x="84" y="5"/>
                  <a:pt x="83" y="6"/>
                </a:cubicBezTo>
                <a:cubicBezTo>
                  <a:pt x="82" y="7"/>
                  <a:pt x="82" y="9"/>
                  <a:pt x="81" y="9"/>
                </a:cubicBezTo>
                <a:cubicBezTo>
                  <a:pt x="78" y="9"/>
                  <a:pt x="75" y="9"/>
                  <a:pt x="73" y="8"/>
                </a:cubicBezTo>
                <a:cubicBezTo>
                  <a:pt x="71" y="8"/>
                  <a:pt x="70" y="7"/>
                  <a:pt x="69" y="6"/>
                </a:cubicBezTo>
                <a:cubicBezTo>
                  <a:pt x="68" y="5"/>
                  <a:pt x="69" y="4"/>
                  <a:pt x="67" y="3"/>
                </a:cubicBezTo>
                <a:cubicBezTo>
                  <a:pt x="65" y="2"/>
                  <a:pt x="64" y="0"/>
                  <a:pt x="62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0" y="4"/>
                  <a:pt x="59" y="5"/>
                  <a:pt x="56" y="6"/>
                </a:cubicBezTo>
                <a:cubicBezTo>
                  <a:pt x="54" y="6"/>
                  <a:pt x="47" y="6"/>
                  <a:pt x="49" y="3"/>
                </a:cubicBezTo>
                <a:cubicBezTo>
                  <a:pt x="48" y="4"/>
                  <a:pt x="42" y="4"/>
                  <a:pt x="43" y="5"/>
                </a:cubicBezTo>
                <a:cubicBezTo>
                  <a:pt x="43" y="6"/>
                  <a:pt x="44" y="6"/>
                  <a:pt x="44" y="6"/>
                </a:cubicBezTo>
                <a:cubicBezTo>
                  <a:pt x="44" y="6"/>
                  <a:pt x="45" y="6"/>
                  <a:pt x="45" y="6"/>
                </a:cubicBezTo>
                <a:cubicBezTo>
                  <a:pt x="46" y="6"/>
                  <a:pt x="46" y="8"/>
                  <a:pt x="45" y="7"/>
                </a:cubicBezTo>
                <a:cubicBezTo>
                  <a:pt x="46" y="8"/>
                  <a:pt x="47" y="8"/>
                  <a:pt x="47" y="9"/>
                </a:cubicBezTo>
                <a:cubicBezTo>
                  <a:pt x="45" y="6"/>
                  <a:pt x="47" y="11"/>
                  <a:pt x="48" y="12"/>
                </a:cubicBezTo>
                <a:cubicBezTo>
                  <a:pt x="47" y="12"/>
                  <a:pt x="46" y="11"/>
                  <a:pt x="46" y="10"/>
                </a:cubicBezTo>
                <a:cubicBezTo>
                  <a:pt x="45" y="9"/>
                  <a:pt x="45" y="7"/>
                  <a:pt x="45" y="6"/>
                </a:cubicBezTo>
                <a:cubicBezTo>
                  <a:pt x="44" y="7"/>
                  <a:pt x="43" y="7"/>
                  <a:pt x="42" y="9"/>
                </a:cubicBezTo>
                <a:cubicBezTo>
                  <a:pt x="44" y="6"/>
                  <a:pt x="39" y="8"/>
                  <a:pt x="40" y="5"/>
                </a:cubicBezTo>
                <a:cubicBezTo>
                  <a:pt x="40" y="6"/>
                  <a:pt x="39" y="6"/>
                  <a:pt x="39" y="6"/>
                </a:cubicBezTo>
                <a:cubicBezTo>
                  <a:pt x="39" y="6"/>
                  <a:pt x="39" y="5"/>
                  <a:pt x="39" y="5"/>
                </a:cubicBezTo>
                <a:cubicBezTo>
                  <a:pt x="39" y="5"/>
                  <a:pt x="39" y="5"/>
                  <a:pt x="39" y="6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8" y="5"/>
                </a:cubicBezTo>
                <a:cubicBezTo>
                  <a:pt x="39" y="4"/>
                  <a:pt x="36" y="3"/>
                  <a:pt x="36" y="4"/>
                </a:cubicBezTo>
                <a:cubicBezTo>
                  <a:pt x="36" y="4"/>
                  <a:pt x="36" y="3"/>
                  <a:pt x="36" y="3"/>
                </a:cubicBezTo>
                <a:cubicBezTo>
                  <a:pt x="36" y="3"/>
                  <a:pt x="35" y="3"/>
                  <a:pt x="35" y="4"/>
                </a:cubicBezTo>
                <a:cubicBezTo>
                  <a:pt x="34" y="3"/>
                  <a:pt x="34" y="2"/>
                  <a:pt x="34" y="2"/>
                </a:cubicBezTo>
                <a:cubicBezTo>
                  <a:pt x="34" y="2"/>
                  <a:pt x="35" y="2"/>
                  <a:pt x="35" y="2"/>
                </a:cubicBezTo>
                <a:cubicBezTo>
                  <a:pt x="33" y="0"/>
                  <a:pt x="34" y="2"/>
                  <a:pt x="34" y="3"/>
                </a:cubicBezTo>
                <a:cubicBezTo>
                  <a:pt x="35" y="5"/>
                  <a:pt x="36" y="6"/>
                  <a:pt x="36" y="8"/>
                </a:cubicBezTo>
                <a:cubicBezTo>
                  <a:pt x="38" y="11"/>
                  <a:pt x="38" y="15"/>
                  <a:pt x="39" y="18"/>
                </a:cubicBezTo>
                <a:cubicBezTo>
                  <a:pt x="39" y="19"/>
                  <a:pt x="39" y="19"/>
                  <a:pt x="40" y="19"/>
                </a:cubicBezTo>
                <a:cubicBezTo>
                  <a:pt x="39" y="19"/>
                  <a:pt x="39" y="20"/>
                  <a:pt x="39" y="20"/>
                </a:cubicBezTo>
                <a:cubicBezTo>
                  <a:pt x="39" y="20"/>
                  <a:pt x="39" y="19"/>
                  <a:pt x="39" y="19"/>
                </a:cubicBezTo>
                <a:cubicBezTo>
                  <a:pt x="38" y="20"/>
                  <a:pt x="38" y="21"/>
                  <a:pt x="38" y="22"/>
                </a:cubicBezTo>
                <a:cubicBezTo>
                  <a:pt x="37" y="23"/>
                  <a:pt x="36" y="23"/>
                  <a:pt x="35" y="24"/>
                </a:cubicBezTo>
                <a:cubicBezTo>
                  <a:pt x="35" y="25"/>
                  <a:pt x="36" y="27"/>
                  <a:pt x="37" y="28"/>
                </a:cubicBezTo>
                <a:cubicBezTo>
                  <a:pt x="36" y="29"/>
                  <a:pt x="36" y="32"/>
                  <a:pt x="36" y="34"/>
                </a:cubicBezTo>
                <a:cubicBezTo>
                  <a:pt x="36" y="36"/>
                  <a:pt x="36" y="38"/>
                  <a:pt x="35" y="39"/>
                </a:cubicBezTo>
                <a:cubicBezTo>
                  <a:pt x="38" y="39"/>
                  <a:pt x="38" y="45"/>
                  <a:pt x="38" y="47"/>
                </a:cubicBezTo>
                <a:cubicBezTo>
                  <a:pt x="38" y="46"/>
                  <a:pt x="39" y="41"/>
                  <a:pt x="41" y="44"/>
                </a:cubicBezTo>
                <a:cubicBezTo>
                  <a:pt x="41" y="43"/>
                  <a:pt x="41" y="43"/>
                  <a:pt x="41" y="42"/>
                </a:cubicBezTo>
                <a:cubicBezTo>
                  <a:pt x="41" y="42"/>
                  <a:pt x="41" y="44"/>
                  <a:pt x="41" y="44"/>
                </a:cubicBezTo>
                <a:cubicBezTo>
                  <a:pt x="40" y="45"/>
                  <a:pt x="40" y="44"/>
                  <a:pt x="39" y="45"/>
                </a:cubicBezTo>
                <a:cubicBezTo>
                  <a:pt x="38" y="45"/>
                  <a:pt x="38" y="48"/>
                  <a:pt x="37" y="49"/>
                </a:cubicBezTo>
                <a:cubicBezTo>
                  <a:pt x="37" y="51"/>
                  <a:pt x="37" y="53"/>
                  <a:pt x="37" y="54"/>
                </a:cubicBezTo>
                <a:cubicBezTo>
                  <a:pt x="36" y="54"/>
                  <a:pt x="40" y="55"/>
                  <a:pt x="41" y="55"/>
                </a:cubicBezTo>
                <a:cubicBezTo>
                  <a:pt x="39" y="56"/>
                  <a:pt x="40" y="58"/>
                  <a:pt x="41" y="59"/>
                </a:cubicBezTo>
                <a:cubicBezTo>
                  <a:pt x="41" y="60"/>
                  <a:pt x="42" y="60"/>
                  <a:pt x="43" y="60"/>
                </a:cubicBezTo>
                <a:cubicBezTo>
                  <a:pt x="42" y="60"/>
                  <a:pt x="41" y="61"/>
                  <a:pt x="4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39" y="61"/>
                  <a:pt x="36" y="59"/>
                  <a:pt x="36" y="58"/>
                </a:cubicBezTo>
                <a:cubicBezTo>
                  <a:pt x="37" y="61"/>
                  <a:pt x="35" y="61"/>
                  <a:pt x="36" y="64"/>
                </a:cubicBezTo>
                <a:cubicBezTo>
                  <a:pt x="37" y="66"/>
                  <a:pt x="40" y="68"/>
                  <a:pt x="36" y="70"/>
                </a:cubicBezTo>
                <a:cubicBezTo>
                  <a:pt x="37" y="69"/>
                  <a:pt x="36" y="67"/>
                  <a:pt x="37" y="66"/>
                </a:cubicBezTo>
                <a:cubicBezTo>
                  <a:pt x="37" y="66"/>
                  <a:pt x="37" y="66"/>
                  <a:pt x="37" y="65"/>
                </a:cubicBezTo>
                <a:cubicBezTo>
                  <a:pt x="36" y="67"/>
                  <a:pt x="36" y="68"/>
                  <a:pt x="36" y="70"/>
                </a:cubicBezTo>
                <a:cubicBezTo>
                  <a:pt x="36" y="71"/>
                  <a:pt x="35" y="72"/>
                  <a:pt x="34" y="73"/>
                </a:cubicBezTo>
                <a:cubicBezTo>
                  <a:pt x="34" y="73"/>
                  <a:pt x="34" y="72"/>
                  <a:pt x="34" y="73"/>
                </a:cubicBezTo>
                <a:cubicBezTo>
                  <a:pt x="34" y="73"/>
                  <a:pt x="36" y="72"/>
                  <a:pt x="36" y="74"/>
                </a:cubicBezTo>
                <a:cubicBezTo>
                  <a:pt x="36" y="75"/>
                  <a:pt x="36" y="76"/>
                  <a:pt x="36" y="78"/>
                </a:cubicBezTo>
                <a:cubicBezTo>
                  <a:pt x="37" y="77"/>
                  <a:pt x="37" y="77"/>
                  <a:pt x="38" y="76"/>
                </a:cubicBezTo>
                <a:cubicBezTo>
                  <a:pt x="38" y="77"/>
                  <a:pt x="37" y="78"/>
                  <a:pt x="37" y="79"/>
                </a:cubicBezTo>
                <a:cubicBezTo>
                  <a:pt x="36" y="79"/>
                  <a:pt x="37" y="78"/>
                  <a:pt x="36" y="78"/>
                </a:cubicBezTo>
                <a:cubicBezTo>
                  <a:pt x="36" y="80"/>
                  <a:pt x="36" y="81"/>
                  <a:pt x="35" y="82"/>
                </a:cubicBezTo>
                <a:cubicBezTo>
                  <a:pt x="36" y="83"/>
                  <a:pt x="36" y="86"/>
                  <a:pt x="36" y="87"/>
                </a:cubicBezTo>
                <a:cubicBezTo>
                  <a:pt x="37" y="85"/>
                  <a:pt x="36" y="84"/>
                  <a:pt x="37" y="83"/>
                </a:cubicBezTo>
                <a:cubicBezTo>
                  <a:pt x="36" y="85"/>
                  <a:pt x="38" y="85"/>
                  <a:pt x="38" y="87"/>
                </a:cubicBezTo>
                <a:cubicBezTo>
                  <a:pt x="38" y="86"/>
                  <a:pt x="37" y="86"/>
                  <a:pt x="37" y="85"/>
                </a:cubicBezTo>
                <a:cubicBezTo>
                  <a:pt x="36" y="88"/>
                  <a:pt x="35" y="91"/>
                  <a:pt x="34" y="93"/>
                </a:cubicBezTo>
                <a:cubicBezTo>
                  <a:pt x="34" y="93"/>
                  <a:pt x="33" y="94"/>
                  <a:pt x="33" y="95"/>
                </a:cubicBezTo>
                <a:cubicBezTo>
                  <a:pt x="33" y="96"/>
                  <a:pt x="35" y="97"/>
                  <a:pt x="36" y="97"/>
                </a:cubicBezTo>
                <a:cubicBezTo>
                  <a:pt x="35" y="97"/>
                  <a:pt x="34" y="97"/>
                  <a:pt x="33" y="96"/>
                </a:cubicBezTo>
                <a:cubicBezTo>
                  <a:pt x="33" y="97"/>
                  <a:pt x="32" y="105"/>
                  <a:pt x="33" y="106"/>
                </a:cubicBezTo>
                <a:cubicBezTo>
                  <a:pt x="33" y="107"/>
                  <a:pt x="33" y="106"/>
                  <a:pt x="34" y="107"/>
                </a:cubicBezTo>
                <a:cubicBezTo>
                  <a:pt x="34" y="108"/>
                  <a:pt x="33" y="108"/>
                  <a:pt x="32" y="108"/>
                </a:cubicBezTo>
                <a:cubicBezTo>
                  <a:pt x="32" y="108"/>
                  <a:pt x="33" y="106"/>
                  <a:pt x="33" y="106"/>
                </a:cubicBezTo>
                <a:cubicBezTo>
                  <a:pt x="31" y="109"/>
                  <a:pt x="29" y="114"/>
                  <a:pt x="30" y="117"/>
                </a:cubicBezTo>
                <a:cubicBezTo>
                  <a:pt x="29" y="118"/>
                  <a:pt x="30" y="122"/>
                  <a:pt x="30" y="124"/>
                </a:cubicBezTo>
                <a:cubicBezTo>
                  <a:pt x="30" y="124"/>
                  <a:pt x="29" y="125"/>
                  <a:pt x="29" y="126"/>
                </a:cubicBezTo>
                <a:cubicBezTo>
                  <a:pt x="29" y="126"/>
                  <a:pt x="30" y="126"/>
                  <a:pt x="30" y="126"/>
                </a:cubicBezTo>
                <a:cubicBezTo>
                  <a:pt x="30" y="127"/>
                  <a:pt x="30" y="129"/>
                  <a:pt x="30" y="130"/>
                </a:cubicBezTo>
                <a:cubicBezTo>
                  <a:pt x="31" y="129"/>
                  <a:pt x="31" y="129"/>
                  <a:pt x="32" y="130"/>
                </a:cubicBezTo>
                <a:cubicBezTo>
                  <a:pt x="34" y="130"/>
                  <a:pt x="33" y="130"/>
                  <a:pt x="34" y="131"/>
                </a:cubicBezTo>
                <a:cubicBezTo>
                  <a:pt x="34" y="133"/>
                  <a:pt x="32" y="132"/>
                  <a:pt x="34" y="133"/>
                </a:cubicBezTo>
                <a:cubicBezTo>
                  <a:pt x="36" y="134"/>
                  <a:pt x="36" y="134"/>
                  <a:pt x="37" y="133"/>
                </a:cubicBezTo>
                <a:cubicBezTo>
                  <a:pt x="36" y="135"/>
                  <a:pt x="34" y="134"/>
                  <a:pt x="33" y="133"/>
                </a:cubicBezTo>
                <a:cubicBezTo>
                  <a:pt x="33" y="133"/>
                  <a:pt x="33" y="129"/>
                  <a:pt x="32" y="132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2"/>
                  <a:pt x="32" y="131"/>
                  <a:pt x="32" y="131"/>
                </a:cubicBezTo>
                <a:cubicBezTo>
                  <a:pt x="32" y="130"/>
                  <a:pt x="32" y="130"/>
                  <a:pt x="31" y="130"/>
                </a:cubicBezTo>
                <a:cubicBezTo>
                  <a:pt x="29" y="131"/>
                  <a:pt x="28" y="144"/>
                  <a:pt x="29" y="146"/>
                </a:cubicBezTo>
                <a:cubicBezTo>
                  <a:pt x="30" y="144"/>
                  <a:pt x="33" y="143"/>
                  <a:pt x="32" y="146"/>
                </a:cubicBezTo>
                <a:cubicBezTo>
                  <a:pt x="33" y="146"/>
                  <a:pt x="33" y="146"/>
                  <a:pt x="34" y="147"/>
                </a:cubicBezTo>
                <a:cubicBezTo>
                  <a:pt x="33" y="147"/>
                  <a:pt x="33" y="147"/>
                  <a:pt x="32" y="147"/>
                </a:cubicBezTo>
                <a:cubicBezTo>
                  <a:pt x="32" y="146"/>
                  <a:pt x="31" y="146"/>
                  <a:pt x="31" y="145"/>
                </a:cubicBezTo>
                <a:cubicBezTo>
                  <a:pt x="31" y="145"/>
                  <a:pt x="30" y="146"/>
                  <a:pt x="30" y="146"/>
                </a:cubicBezTo>
                <a:cubicBezTo>
                  <a:pt x="31" y="146"/>
                  <a:pt x="30" y="145"/>
                  <a:pt x="30" y="145"/>
                </a:cubicBezTo>
                <a:cubicBezTo>
                  <a:pt x="27" y="147"/>
                  <a:pt x="27" y="156"/>
                  <a:pt x="27" y="159"/>
                </a:cubicBezTo>
                <a:cubicBezTo>
                  <a:pt x="27" y="162"/>
                  <a:pt x="27" y="166"/>
                  <a:pt x="26" y="169"/>
                </a:cubicBezTo>
                <a:cubicBezTo>
                  <a:pt x="26" y="170"/>
                  <a:pt x="25" y="178"/>
                  <a:pt x="26" y="17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27" y="181"/>
                  <a:pt x="28" y="184"/>
                  <a:pt x="30" y="180"/>
                </a:cubicBezTo>
                <a:cubicBezTo>
                  <a:pt x="30" y="181"/>
                  <a:pt x="30" y="181"/>
                  <a:pt x="29" y="182"/>
                </a:cubicBezTo>
                <a:cubicBezTo>
                  <a:pt x="30" y="181"/>
                  <a:pt x="32" y="181"/>
                  <a:pt x="33" y="181"/>
                </a:cubicBezTo>
                <a:cubicBezTo>
                  <a:pt x="32" y="181"/>
                  <a:pt x="31" y="181"/>
                  <a:pt x="31" y="182"/>
                </a:cubicBezTo>
                <a:cubicBezTo>
                  <a:pt x="30" y="181"/>
                  <a:pt x="31" y="182"/>
                  <a:pt x="31" y="182"/>
                </a:cubicBezTo>
                <a:cubicBezTo>
                  <a:pt x="31" y="182"/>
                  <a:pt x="30" y="183"/>
                  <a:pt x="30" y="183"/>
                </a:cubicBezTo>
                <a:cubicBezTo>
                  <a:pt x="30" y="181"/>
                  <a:pt x="29" y="183"/>
                  <a:pt x="28" y="183"/>
                </a:cubicBezTo>
                <a:cubicBezTo>
                  <a:pt x="26" y="182"/>
                  <a:pt x="27" y="180"/>
                  <a:pt x="26" y="178"/>
                </a:cubicBezTo>
                <a:cubicBezTo>
                  <a:pt x="26" y="181"/>
                  <a:pt x="24" y="188"/>
                  <a:pt x="25" y="190"/>
                </a:cubicBezTo>
                <a:cubicBezTo>
                  <a:pt x="24" y="191"/>
                  <a:pt x="24" y="194"/>
                  <a:pt x="24" y="194"/>
                </a:cubicBezTo>
                <a:cubicBezTo>
                  <a:pt x="23" y="197"/>
                  <a:pt x="22" y="203"/>
                  <a:pt x="22" y="206"/>
                </a:cubicBezTo>
                <a:cubicBezTo>
                  <a:pt x="22" y="205"/>
                  <a:pt x="24" y="204"/>
                  <a:pt x="24" y="203"/>
                </a:cubicBezTo>
                <a:cubicBezTo>
                  <a:pt x="24" y="202"/>
                  <a:pt x="24" y="200"/>
                  <a:pt x="25" y="200"/>
                </a:cubicBezTo>
                <a:cubicBezTo>
                  <a:pt x="28" y="199"/>
                  <a:pt x="26" y="204"/>
                  <a:pt x="29" y="202"/>
                </a:cubicBezTo>
                <a:cubicBezTo>
                  <a:pt x="29" y="202"/>
                  <a:pt x="29" y="203"/>
                  <a:pt x="29" y="203"/>
                </a:cubicBezTo>
                <a:cubicBezTo>
                  <a:pt x="32" y="204"/>
                  <a:pt x="39" y="203"/>
                  <a:pt x="39" y="207"/>
                </a:cubicBezTo>
                <a:cubicBezTo>
                  <a:pt x="38" y="205"/>
                  <a:pt x="35" y="204"/>
                  <a:pt x="33" y="204"/>
                </a:cubicBezTo>
                <a:cubicBezTo>
                  <a:pt x="31" y="204"/>
                  <a:pt x="29" y="203"/>
                  <a:pt x="27" y="203"/>
                </a:cubicBezTo>
                <a:cubicBezTo>
                  <a:pt x="27" y="203"/>
                  <a:pt x="26" y="202"/>
                  <a:pt x="26" y="201"/>
                </a:cubicBezTo>
                <a:cubicBezTo>
                  <a:pt x="25" y="202"/>
                  <a:pt x="25" y="203"/>
                  <a:pt x="25" y="204"/>
                </a:cubicBezTo>
                <a:cubicBezTo>
                  <a:pt x="24" y="205"/>
                  <a:pt x="23" y="205"/>
                  <a:pt x="22" y="206"/>
                </a:cubicBezTo>
                <a:cubicBezTo>
                  <a:pt x="21" y="207"/>
                  <a:pt x="21" y="211"/>
                  <a:pt x="20" y="214"/>
                </a:cubicBezTo>
                <a:cubicBezTo>
                  <a:pt x="19" y="219"/>
                  <a:pt x="17" y="226"/>
                  <a:pt x="14" y="231"/>
                </a:cubicBezTo>
                <a:cubicBezTo>
                  <a:pt x="15" y="231"/>
                  <a:pt x="18" y="226"/>
                  <a:pt x="19" y="225"/>
                </a:cubicBezTo>
                <a:cubicBezTo>
                  <a:pt x="20" y="225"/>
                  <a:pt x="20" y="224"/>
                  <a:pt x="20" y="223"/>
                </a:cubicBezTo>
                <a:cubicBezTo>
                  <a:pt x="21" y="224"/>
                  <a:pt x="22" y="223"/>
                  <a:pt x="22" y="222"/>
                </a:cubicBezTo>
                <a:cubicBezTo>
                  <a:pt x="21" y="225"/>
                  <a:pt x="20" y="225"/>
                  <a:pt x="23" y="226"/>
                </a:cubicBezTo>
                <a:cubicBezTo>
                  <a:pt x="21" y="228"/>
                  <a:pt x="24" y="229"/>
                  <a:pt x="24" y="231"/>
                </a:cubicBezTo>
                <a:cubicBezTo>
                  <a:pt x="23" y="230"/>
                  <a:pt x="22" y="230"/>
                  <a:pt x="21" y="230"/>
                </a:cubicBezTo>
                <a:cubicBezTo>
                  <a:pt x="20" y="228"/>
                  <a:pt x="22" y="223"/>
                  <a:pt x="18" y="227"/>
                </a:cubicBezTo>
                <a:cubicBezTo>
                  <a:pt x="17" y="229"/>
                  <a:pt x="15" y="231"/>
                  <a:pt x="15" y="233"/>
                </a:cubicBezTo>
                <a:cubicBezTo>
                  <a:pt x="16" y="232"/>
                  <a:pt x="16" y="233"/>
                  <a:pt x="17" y="233"/>
                </a:cubicBezTo>
                <a:cubicBezTo>
                  <a:pt x="17" y="233"/>
                  <a:pt x="17" y="233"/>
                  <a:pt x="17" y="233"/>
                </a:cubicBezTo>
                <a:cubicBezTo>
                  <a:pt x="16" y="233"/>
                  <a:pt x="15" y="233"/>
                  <a:pt x="15" y="233"/>
                </a:cubicBezTo>
                <a:cubicBezTo>
                  <a:pt x="15" y="233"/>
                  <a:pt x="15" y="234"/>
                  <a:pt x="15" y="234"/>
                </a:cubicBezTo>
                <a:cubicBezTo>
                  <a:pt x="14" y="234"/>
                  <a:pt x="15" y="236"/>
                  <a:pt x="15" y="237"/>
                </a:cubicBezTo>
                <a:cubicBezTo>
                  <a:pt x="15" y="237"/>
                  <a:pt x="15" y="236"/>
                  <a:pt x="15" y="235"/>
                </a:cubicBezTo>
                <a:cubicBezTo>
                  <a:pt x="15" y="235"/>
                  <a:pt x="15" y="235"/>
                  <a:pt x="15" y="235"/>
                </a:cubicBezTo>
                <a:cubicBezTo>
                  <a:pt x="15" y="236"/>
                  <a:pt x="15" y="236"/>
                  <a:pt x="14" y="237"/>
                </a:cubicBezTo>
                <a:cubicBezTo>
                  <a:pt x="14" y="236"/>
                  <a:pt x="14" y="235"/>
                  <a:pt x="14" y="234"/>
                </a:cubicBezTo>
                <a:cubicBezTo>
                  <a:pt x="14" y="234"/>
                  <a:pt x="14" y="234"/>
                  <a:pt x="14" y="234"/>
                </a:cubicBezTo>
                <a:cubicBezTo>
                  <a:pt x="16" y="230"/>
                  <a:pt x="11" y="232"/>
                  <a:pt x="10" y="234"/>
                </a:cubicBezTo>
                <a:cubicBezTo>
                  <a:pt x="10" y="236"/>
                  <a:pt x="11" y="237"/>
                  <a:pt x="11" y="239"/>
                </a:cubicBezTo>
                <a:cubicBezTo>
                  <a:pt x="10" y="241"/>
                  <a:pt x="10" y="243"/>
                  <a:pt x="10" y="245"/>
                </a:cubicBezTo>
                <a:cubicBezTo>
                  <a:pt x="9" y="247"/>
                  <a:pt x="8" y="249"/>
                  <a:pt x="8" y="251"/>
                </a:cubicBezTo>
                <a:cubicBezTo>
                  <a:pt x="7" y="253"/>
                  <a:pt x="7" y="255"/>
                  <a:pt x="7" y="257"/>
                </a:cubicBezTo>
                <a:cubicBezTo>
                  <a:pt x="6" y="262"/>
                  <a:pt x="4" y="267"/>
                  <a:pt x="1" y="271"/>
                </a:cubicBezTo>
                <a:cubicBezTo>
                  <a:pt x="1" y="272"/>
                  <a:pt x="1" y="272"/>
                  <a:pt x="0" y="273"/>
                </a:cubicBezTo>
                <a:cubicBezTo>
                  <a:pt x="2" y="274"/>
                  <a:pt x="3" y="278"/>
                  <a:pt x="3" y="281"/>
                </a:cubicBezTo>
                <a:cubicBezTo>
                  <a:pt x="5" y="278"/>
                  <a:pt x="6" y="285"/>
                  <a:pt x="7" y="286"/>
                </a:cubicBezTo>
                <a:cubicBezTo>
                  <a:pt x="7" y="286"/>
                  <a:pt x="8" y="286"/>
                  <a:pt x="9" y="287"/>
                </a:cubicBezTo>
                <a:cubicBezTo>
                  <a:pt x="9" y="287"/>
                  <a:pt x="9" y="288"/>
                  <a:pt x="9" y="289"/>
                </a:cubicBezTo>
                <a:cubicBezTo>
                  <a:pt x="9" y="290"/>
                  <a:pt x="10" y="291"/>
                  <a:pt x="9" y="292"/>
                </a:cubicBezTo>
                <a:cubicBezTo>
                  <a:pt x="11" y="294"/>
                  <a:pt x="9" y="298"/>
                  <a:pt x="8" y="301"/>
                </a:cubicBezTo>
                <a:cubicBezTo>
                  <a:pt x="8" y="304"/>
                  <a:pt x="8" y="308"/>
                  <a:pt x="11" y="304"/>
                </a:cubicBezTo>
                <a:cubicBezTo>
                  <a:pt x="11" y="305"/>
                  <a:pt x="10" y="306"/>
                  <a:pt x="9" y="306"/>
                </a:cubicBezTo>
                <a:cubicBezTo>
                  <a:pt x="7" y="306"/>
                  <a:pt x="8" y="308"/>
                  <a:pt x="8" y="310"/>
                </a:cubicBezTo>
                <a:cubicBezTo>
                  <a:pt x="8" y="311"/>
                  <a:pt x="8" y="312"/>
                  <a:pt x="8" y="312"/>
                </a:cubicBezTo>
                <a:cubicBezTo>
                  <a:pt x="8" y="313"/>
                  <a:pt x="8" y="314"/>
                  <a:pt x="8" y="314"/>
                </a:cubicBezTo>
                <a:cubicBezTo>
                  <a:pt x="9" y="316"/>
                  <a:pt x="9" y="318"/>
                  <a:pt x="9" y="320"/>
                </a:cubicBezTo>
                <a:cubicBezTo>
                  <a:pt x="9" y="321"/>
                  <a:pt x="11" y="322"/>
                  <a:pt x="11" y="323"/>
                </a:cubicBezTo>
                <a:cubicBezTo>
                  <a:pt x="12" y="326"/>
                  <a:pt x="12" y="329"/>
                  <a:pt x="13" y="332"/>
                </a:cubicBezTo>
                <a:cubicBezTo>
                  <a:pt x="14" y="335"/>
                  <a:pt x="18" y="337"/>
                  <a:pt x="20" y="338"/>
                </a:cubicBezTo>
                <a:cubicBezTo>
                  <a:pt x="23" y="341"/>
                  <a:pt x="28" y="340"/>
                  <a:pt x="33" y="340"/>
                </a:cubicBezTo>
                <a:cubicBezTo>
                  <a:pt x="38" y="340"/>
                  <a:pt x="43" y="340"/>
                  <a:pt x="48" y="340"/>
                </a:cubicBezTo>
                <a:cubicBezTo>
                  <a:pt x="59" y="340"/>
                  <a:pt x="71" y="340"/>
                  <a:pt x="82" y="339"/>
                </a:cubicBezTo>
                <a:cubicBezTo>
                  <a:pt x="94" y="338"/>
                  <a:pt x="107" y="339"/>
                  <a:pt x="119" y="339"/>
                </a:cubicBezTo>
                <a:cubicBezTo>
                  <a:pt x="129" y="339"/>
                  <a:pt x="139" y="339"/>
                  <a:pt x="149" y="339"/>
                </a:cubicBezTo>
                <a:cubicBezTo>
                  <a:pt x="198" y="340"/>
                  <a:pt x="247" y="339"/>
                  <a:pt x="296" y="340"/>
                </a:cubicBezTo>
                <a:cubicBezTo>
                  <a:pt x="346" y="341"/>
                  <a:pt x="397" y="340"/>
                  <a:pt x="448" y="340"/>
                </a:cubicBezTo>
                <a:cubicBezTo>
                  <a:pt x="449" y="340"/>
                  <a:pt x="458" y="341"/>
                  <a:pt x="460" y="340"/>
                </a:cubicBezTo>
                <a:cubicBezTo>
                  <a:pt x="461" y="338"/>
                  <a:pt x="460" y="329"/>
                  <a:pt x="460" y="327"/>
                </a:cubicBezTo>
                <a:cubicBezTo>
                  <a:pt x="460" y="311"/>
                  <a:pt x="460" y="296"/>
                  <a:pt x="460" y="280"/>
                </a:cubicBezTo>
                <a:cubicBezTo>
                  <a:pt x="460" y="257"/>
                  <a:pt x="460" y="233"/>
                  <a:pt x="460" y="209"/>
                </a:cubicBezTo>
                <a:cubicBezTo>
                  <a:pt x="460" y="204"/>
                  <a:pt x="460" y="200"/>
                  <a:pt x="460" y="195"/>
                </a:cubicBezTo>
                <a:cubicBezTo>
                  <a:pt x="460" y="194"/>
                  <a:pt x="459" y="193"/>
                  <a:pt x="460" y="193"/>
                </a:cubicBezTo>
                <a:cubicBezTo>
                  <a:pt x="460" y="192"/>
                  <a:pt x="462" y="193"/>
                  <a:pt x="460" y="191"/>
                </a:cubicBezTo>
                <a:cubicBezTo>
                  <a:pt x="463" y="191"/>
                  <a:pt x="463" y="188"/>
                  <a:pt x="464" y="186"/>
                </a:cubicBezTo>
                <a:cubicBezTo>
                  <a:pt x="464" y="184"/>
                  <a:pt x="463" y="183"/>
                  <a:pt x="463" y="182"/>
                </a:cubicBezTo>
                <a:cubicBezTo>
                  <a:pt x="464" y="181"/>
                  <a:pt x="466" y="180"/>
                  <a:pt x="465" y="178"/>
                </a:cubicBezTo>
                <a:cubicBezTo>
                  <a:pt x="465" y="176"/>
                  <a:pt x="463" y="176"/>
                  <a:pt x="463" y="175"/>
                </a:cubicBezTo>
                <a:cubicBezTo>
                  <a:pt x="463" y="173"/>
                  <a:pt x="464" y="173"/>
                  <a:pt x="465" y="172"/>
                </a:cubicBezTo>
                <a:cubicBezTo>
                  <a:pt x="466" y="171"/>
                  <a:pt x="467" y="170"/>
                  <a:pt x="467" y="168"/>
                </a:cubicBezTo>
                <a:cubicBezTo>
                  <a:pt x="468" y="167"/>
                  <a:pt x="468" y="167"/>
                  <a:pt x="467" y="166"/>
                </a:cubicBezTo>
                <a:cubicBezTo>
                  <a:pt x="467" y="165"/>
                  <a:pt x="464" y="165"/>
                  <a:pt x="463" y="164"/>
                </a:cubicBezTo>
                <a:cubicBezTo>
                  <a:pt x="462" y="162"/>
                  <a:pt x="465" y="160"/>
                  <a:pt x="460" y="160"/>
                </a:cubicBezTo>
                <a:cubicBezTo>
                  <a:pt x="458" y="160"/>
                  <a:pt x="457" y="162"/>
                  <a:pt x="456" y="159"/>
                </a:cubicBezTo>
                <a:cubicBezTo>
                  <a:pt x="455" y="155"/>
                  <a:pt x="453" y="160"/>
                  <a:pt x="452" y="159"/>
                </a:cubicBezTo>
                <a:cubicBezTo>
                  <a:pt x="449" y="158"/>
                  <a:pt x="448" y="157"/>
                  <a:pt x="449" y="154"/>
                </a:cubicBezTo>
                <a:cubicBezTo>
                  <a:pt x="451" y="152"/>
                  <a:pt x="447" y="151"/>
                  <a:pt x="447" y="148"/>
                </a:cubicBezTo>
                <a:cubicBezTo>
                  <a:pt x="447" y="147"/>
                  <a:pt x="448" y="146"/>
                  <a:pt x="448" y="146"/>
                </a:cubicBezTo>
                <a:cubicBezTo>
                  <a:pt x="449" y="145"/>
                  <a:pt x="448" y="143"/>
                  <a:pt x="448" y="143"/>
                </a:cubicBezTo>
                <a:cubicBezTo>
                  <a:pt x="448" y="141"/>
                  <a:pt x="449" y="140"/>
                  <a:pt x="451" y="138"/>
                </a:cubicBezTo>
                <a:cubicBezTo>
                  <a:pt x="451" y="137"/>
                  <a:pt x="452" y="138"/>
                  <a:pt x="452" y="137"/>
                </a:cubicBezTo>
                <a:cubicBezTo>
                  <a:pt x="453" y="136"/>
                  <a:pt x="453" y="135"/>
                  <a:pt x="453" y="134"/>
                </a:cubicBezTo>
                <a:cubicBezTo>
                  <a:pt x="454" y="130"/>
                  <a:pt x="456" y="126"/>
                  <a:pt x="458" y="122"/>
                </a:cubicBezTo>
                <a:cubicBezTo>
                  <a:pt x="459" y="120"/>
                  <a:pt x="460" y="120"/>
                  <a:pt x="462" y="119"/>
                </a:cubicBezTo>
                <a:cubicBezTo>
                  <a:pt x="465" y="118"/>
                  <a:pt x="465" y="116"/>
                  <a:pt x="467" y="114"/>
                </a:cubicBezTo>
                <a:cubicBezTo>
                  <a:pt x="468" y="112"/>
                  <a:pt x="470" y="110"/>
                  <a:pt x="471" y="108"/>
                </a:cubicBezTo>
                <a:cubicBezTo>
                  <a:pt x="472" y="106"/>
                  <a:pt x="471" y="105"/>
                  <a:pt x="471" y="102"/>
                </a:cubicBezTo>
                <a:cubicBezTo>
                  <a:pt x="471" y="102"/>
                  <a:pt x="472" y="102"/>
                  <a:pt x="472" y="101"/>
                </a:cubicBezTo>
                <a:cubicBezTo>
                  <a:pt x="472" y="100"/>
                  <a:pt x="471" y="101"/>
                  <a:pt x="471" y="102"/>
                </a:cubicBezTo>
                <a:cubicBezTo>
                  <a:pt x="471" y="102"/>
                  <a:pt x="470" y="102"/>
                  <a:pt x="471" y="101"/>
                </a:cubicBezTo>
                <a:cubicBezTo>
                  <a:pt x="471" y="100"/>
                  <a:pt x="471" y="100"/>
                  <a:pt x="471" y="99"/>
                </a:cubicBezTo>
                <a:cubicBezTo>
                  <a:pt x="471" y="97"/>
                  <a:pt x="474" y="96"/>
                  <a:pt x="475" y="94"/>
                </a:cubicBezTo>
                <a:cubicBezTo>
                  <a:pt x="475" y="93"/>
                  <a:pt x="475" y="92"/>
                  <a:pt x="475" y="92"/>
                </a:cubicBezTo>
                <a:cubicBezTo>
                  <a:pt x="475" y="91"/>
                  <a:pt x="476" y="90"/>
                  <a:pt x="477" y="90"/>
                </a:cubicBezTo>
                <a:cubicBezTo>
                  <a:pt x="478" y="88"/>
                  <a:pt x="479" y="85"/>
                  <a:pt x="479" y="83"/>
                </a:cubicBezTo>
                <a:cubicBezTo>
                  <a:pt x="480" y="81"/>
                  <a:pt x="481" y="79"/>
                  <a:pt x="481" y="78"/>
                </a:cubicBezTo>
                <a:cubicBezTo>
                  <a:pt x="482" y="76"/>
                  <a:pt x="481" y="74"/>
                  <a:pt x="482" y="73"/>
                </a:cubicBezTo>
                <a:cubicBezTo>
                  <a:pt x="483" y="71"/>
                  <a:pt x="485" y="69"/>
                  <a:pt x="486" y="67"/>
                </a:cubicBezTo>
                <a:cubicBezTo>
                  <a:pt x="486" y="66"/>
                  <a:pt x="487" y="64"/>
                  <a:pt x="488" y="63"/>
                </a:cubicBezTo>
                <a:cubicBezTo>
                  <a:pt x="489" y="62"/>
                  <a:pt x="488" y="61"/>
                  <a:pt x="489" y="60"/>
                </a:cubicBezTo>
                <a:cubicBezTo>
                  <a:pt x="489" y="59"/>
                  <a:pt x="490" y="58"/>
                  <a:pt x="490" y="56"/>
                </a:cubicBezTo>
                <a:cubicBezTo>
                  <a:pt x="491" y="54"/>
                  <a:pt x="493" y="53"/>
                  <a:pt x="494" y="5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8" name="South Dakota" descr="© INSCALE GmbH, 05.05.2010&#10;http://www.presentationload.com/">
            <a:extLst>
              <a:ext uri="{FF2B5EF4-FFF2-40B4-BE49-F238E27FC236}">
                <a16:creationId xmlns:a16="http://schemas.microsoft.com/office/drawing/2014/main" id="{8E8FC03B-57B3-FA4B-A48B-2D39953FEAF5}"/>
              </a:ext>
            </a:extLst>
          </p:cNvPr>
          <p:cNvSpPr>
            <a:spLocks/>
          </p:cNvSpPr>
          <p:nvPr/>
        </p:nvSpPr>
        <p:spPr bwMode="auto">
          <a:xfrm>
            <a:off x="3552594" y="1511663"/>
            <a:ext cx="938032" cy="540903"/>
          </a:xfrm>
          <a:custGeom>
            <a:avLst/>
            <a:gdLst>
              <a:gd name="T0" fmla="*/ 719 w 466"/>
              <a:gd name="T1" fmla="*/ 339 h 277"/>
              <a:gd name="T2" fmla="*/ 710 w 466"/>
              <a:gd name="T3" fmla="*/ 333 h 277"/>
              <a:gd name="T4" fmla="*/ 708 w 466"/>
              <a:gd name="T5" fmla="*/ 328 h 277"/>
              <a:gd name="T6" fmla="*/ 713 w 466"/>
              <a:gd name="T7" fmla="*/ 317 h 277"/>
              <a:gd name="T8" fmla="*/ 707 w 466"/>
              <a:gd name="T9" fmla="*/ 310 h 277"/>
              <a:gd name="T10" fmla="*/ 720 w 466"/>
              <a:gd name="T11" fmla="*/ 302 h 277"/>
              <a:gd name="T12" fmla="*/ 720 w 466"/>
              <a:gd name="T13" fmla="*/ 260 h 277"/>
              <a:gd name="T14" fmla="*/ 720 w 466"/>
              <a:gd name="T15" fmla="*/ 90 h 277"/>
              <a:gd name="T16" fmla="*/ 703 w 466"/>
              <a:gd name="T17" fmla="*/ 67 h 277"/>
              <a:gd name="T18" fmla="*/ 682 w 466"/>
              <a:gd name="T19" fmla="*/ 43 h 277"/>
              <a:gd name="T20" fmla="*/ 708 w 466"/>
              <a:gd name="T21" fmla="*/ 14 h 277"/>
              <a:gd name="T22" fmla="*/ 490 w 466"/>
              <a:gd name="T23" fmla="*/ 2 h 277"/>
              <a:gd name="T24" fmla="*/ 12 w 466"/>
              <a:gd name="T25" fmla="*/ 0 h 277"/>
              <a:gd name="T26" fmla="*/ 3 w 466"/>
              <a:gd name="T27" fmla="*/ 118 h 277"/>
              <a:gd name="T28" fmla="*/ 2 w 466"/>
              <a:gd name="T29" fmla="*/ 339 h 277"/>
              <a:gd name="T30" fmla="*/ 36 w 466"/>
              <a:gd name="T31" fmla="*/ 366 h 277"/>
              <a:gd name="T32" fmla="*/ 192 w 466"/>
              <a:gd name="T33" fmla="*/ 366 h 277"/>
              <a:gd name="T34" fmla="*/ 525 w 466"/>
              <a:gd name="T35" fmla="*/ 366 h 277"/>
              <a:gd name="T36" fmla="*/ 536 w 466"/>
              <a:gd name="T37" fmla="*/ 375 h 277"/>
              <a:gd name="T38" fmla="*/ 552 w 466"/>
              <a:gd name="T39" fmla="*/ 383 h 277"/>
              <a:gd name="T40" fmla="*/ 578 w 466"/>
              <a:gd name="T41" fmla="*/ 393 h 277"/>
              <a:gd name="T42" fmla="*/ 597 w 466"/>
              <a:gd name="T43" fmla="*/ 384 h 277"/>
              <a:gd name="T44" fmla="*/ 610 w 466"/>
              <a:gd name="T45" fmla="*/ 381 h 277"/>
              <a:gd name="T46" fmla="*/ 620 w 466"/>
              <a:gd name="T47" fmla="*/ 383 h 277"/>
              <a:gd name="T48" fmla="*/ 632 w 466"/>
              <a:gd name="T49" fmla="*/ 383 h 277"/>
              <a:gd name="T50" fmla="*/ 645 w 466"/>
              <a:gd name="T51" fmla="*/ 383 h 277"/>
              <a:gd name="T52" fmla="*/ 655 w 466"/>
              <a:gd name="T53" fmla="*/ 392 h 277"/>
              <a:gd name="T54" fmla="*/ 660 w 466"/>
              <a:gd name="T55" fmla="*/ 395 h 277"/>
              <a:gd name="T56" fmla="*/ 671 w 466"/>
              <a:gd name="T57" fmla="*/ 395 h 277"/>
              <a:gd name="T58" fmla="*/ 676 w 466"/>
              <a:gd name="T59" fmla="*/ 398 h 277"/>
              <a:gd name="T60" fmla="*/ 688 w 466"/>
              <a:gd name="T61" fmla="*/ 406 h 277"/>
              <a:gd name="T62" fmla="*/ 697 w 466"/>
              <a:gd name="T63" fmla="*/ 410 h 277"/>
              <a:gd name="T64" fmla="*/ 703 w 466"/>
              <a:gd name="T65" fmla="*/ 421 h 277"/>
              <a:gd name="T66" fmla="*/ 714 w 466"/>
              <a:gd name="T67" fmla="*/ 427 h 277"/>
              <a:gd name="T68" fmla="*/ 717 w 466"/>
              <a:gd name="T69" fmla="*/ 426 h 277"/>
              <a:gd name="T70" fmla="*/ 717 w 466"/>
              <a:gd name="T71" fmla="*/ 424 h 277"/>
              <a:gd name="T72" fmla="*/ 716 w 466"/>
              <a:gd name="T73" fmla="*/ 420 h 277"/>
              <a:gd name="T74" fmla="*/ 716 w 466"/>
              <a:gd name="T75" fmla="*/ 414 h 277"/>
              <a:gd name="T76" fmla="*/ 713 w 466"/>
              <a:gd name="T77" fmla="*/ 409 h 277"/>
              <a:gd name="T78" fmla="*/ 705 w 466"/>
              <a:gd name="T79" fmla="*/ 395 h 277"/>
              <a:gd name="T80" fmla="*/ 710 w 466"/>
              <a:gd name="T81" fmla="*/ 387 h 277"/>
              <a:gd name="T82" fmla="*/ 711 w 466"/>
              <a:gd name="T83" fmla="*/ 384 h 277"/>
              <a:gd name="T84" fmla="*/ 713 w 466"/>
              <a:gd name="T85" fmla="*/ 378 h 277"/>
              <a:gd name="T86" fmla="*/ 714 w 466"/>
              <a:gd name="T87" fmla="*/ 372 h 277"/>
              <a:gd name="T88" fmla="*/ 716 w 466"/>
              <a:gd name="T89" fmla="*/ 364 h 277"/>
              <a:gd name="T90" fmla="*/ 714 w 466"/>
              <a:gd name="T91" fmla="*/ 359 h 277"/>
              <a:gd name="T92" fmla="*/ 720 w 466"/>
              <a:gd name="T93" fmla="*/ 353 h 27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466"/>
              <a:gd name="T142" fmla="*/ 0 h 277"/>
              <a:gd name="T143" fmla="*/ 466 w 466"/>
              <a:gd name="T144" fmla="*/ 277 h 27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466" h="277">
                <a:moveTo>
                  <a:pt x="465" y="225"/>
                </a:moveTo>
                <a:cubicBezTo>
                  <a:pt x="463" y="224"/>
                  <a:pt x="464" y="220"/>
                  <a:pt x="464" y="219"/>
                </a:cubicBezTo>
                <a:cubicBezTo>
                  <a:pt x="463" y="218"/>
                  <a:pt x="460" y="217"/>
                  <a:pt x="459" y="218"/>
                </a:cubicBezTo>
                <a:cubicBezTo>
                  <a:pt x="457" y="218"/>
                  <a:pt x="459" y="215"/>
                  <a:pt x="458" y="215"/>
                </a:cubicBezTo>
                <a:cubicBezTo>
                  <a:pt x="458" y="215"/>
                  <a:pt x="457" y="214"/>
                  <a:pt x="457" y="214"/>
                </a:cubicBezTo>
                <a:cubicBezTo>
                  <a:pt x="457" y="213"/>
                  <a:pt x="457" y="213"/>
                  <a:pt x="457" y="212"/>
                </a:cubicBezTo>
                <a:cubicBezTo>
                  <a:pt x="460" y="211"/>
                  <a:pt x="460" y="212"/>
                  <a:pt x="460" y="209"/>
                </a:cubicBezTo>
                <a:cubicBezTo>
                  <a:pt x="460" y="208"/>
                  <a:pt x="461" y="206"/>
                  <a:pt x="460" y="205"/>
                </a:cubicBezTo>
                <a:cubicBezTo>
                  <a:pt x="460" y="204"/>
                  <a:pt x="460" y="205"/>
                  <a:pt x="459" y="204"/>
                </a:cubicBezTo>
                <a:cubicBezTo>
                  <a:pt x="458" y="202"/>
                  <a:pt x="457" y="202"/>
                  <a:pt x="456" y="200"/>
                </a:cubicBezTo>
                <a:cubicBezTo>
                  <a:pt x="455" y="199"/>
                  <a:pt x="458" y="197"/>
                  <a:pt x="456" y="196"/>
                </a:cubicBezTo>
                <a:cubicBezTo>
                  <a:pt x="457" y="196"/>
                  <a:pt x="464" y="196"/>
                  <a:pt x="465" y="195"/>
                </a:cubicBezTo>
                <a:cubicBezTo>
                  <a:pt x="465" y="195"/>
                  <a:pt x="465" y="190"/>
                  <a:pt x="465" y="189"/>
                </a:cubicBezTo>
                <a:cubicBezTo>
                  <a:pt x="465" y="182"/>
                  <a:pt x="465" y="175"/>
                  <a:pt x="465" y="168"/>
                </a:cubicBezTo>
                <a:cubicBezTo>
                  <a:pt x="465" y="157"/>
                  <a:pt x="465" y="146"/>
                  <a:pt x="465" y="135"/>
                </a:cubicBezTo>
                <a:cubicBezTo>
                  <a:pt x="465" y="110"/>
                  <a:pt x="465" y="84"/>
                  <a:pt x="465" y="58"/>
                </a:cubicBezTo>
                <a:cubicBezTo>
                  <a:pt x="465" y="55"/>
                  <a:pt x="465" y="52"/>
                  <a:pt x="464" y="49"/>
                </a:cubicBezTo>
                <a:cubicBezTo>
                  <a:pt x="462" y="47"/>
                  <a:pt x="457" y="43"/>
                  <a:pt x="454" y="43"/>
                </a:cubicBezTo>
                <a:cubicBezTo>
                  <a:pt x="449" y="43"/>
                  <a:pt x="448" y="40"/>
                  <a:pt x="446" y="36"/>
                </a:cubicBezTo>
                <a:cubicBezTo>
                  <a:pt x="445" y="33"/>
                  <a:pt x="443" y="30"/>
                  <a:pt x="440" y="28"/>
                </a:cubicBezTo>
                <a:cubicBezTo>
                  <a:pt x="437" y="24"/>
                  <a:pt x="451" y="18"/>
                  <a:pt x="453" y="15"/>
                </a:cubicBezTo>
                <a:cubicBezTo>
                  <a:pt x="454" y="14"/>
                  <a:pt x="456" y="11"/>
                  <a:pt x="457" y="9"/>
                </a:cubicBezTo>
                <a:cubicBezTo>
                  <a:pt x="458" y="7"/>
                  <a:pt x="457" y="4"/>
                  <a:pt x="458" y="1"/>
                </a:cubicBezTo>
                <a:cubicBezTo>
                  <a:pt x="411" y="1"/>
                  <a:pt x="363" y="1"/>
                  <a:pt x="316" y="1"/>
                </a:cubicBezTo>
                <a:cubicBezTo>
                  <a:pt x="263" y="0"/>
                  <a:pt x="210" y="0"/>
                  <a:pt x="157" y="0"/>
                </a:cubicBezTo>
                <a:cubicBezTo>
                  <a:pt x="108" y="0"/>
                  <a:pt x="58" y="0"/>
                  <a:pt x="8" y="0"/>
                </a:cubicBezTo>
                <a:cubicBezTo>
                  <a:pt x="6" y="0"/>
                  <a:pt x="4" y="0"/>
                  <a:pt x="1" y="0"/>
                </a:cubicBezTo>
                <a:cubicBezTo>
                  <a:pt x="1" y="26"/>
                  <a:pt x="1" y="51"/>
                  <a:pt x="2" y="76"/>
                </a:cubicBezTo>
                <a:cubicBezTo>
                  <a:pt x="1" y="76"/>
                  <a:pt x="1" y="76"/>
                  <a:pt x="0" y="76"/>
                </a:cubicBezTo>
                <a:cubicBezTo>
                  <a:pt x="1" y="124"/>
                  <a:pt x="1" y="171"/>
                  <a:pt x="1" y="219"/>
                </a:cubicBezTo>
                <a:cubicBezTo>
                  <a:pt x="1" y="221"/>
                  <a:pt x="0" y="235"/>
                  <a:pt x="1" y="235"/>
                </a:cubicBezTo>
                <a:cubicBezTo>
                  <a:pt x="9" y="236"/>
                  <a:pt x="16" y="236"/>
                  <a:pt x="23" y="236"/>
                </a:cubicBezTo>
                <a:cubicBezTo>
                  <a:pt x="34" y="236"/>
                  <a:pt x="45" y="236"/>
                  <a:pt x="55" y="236"/>
                </a:cubicBezTo>
                <a:cubicBezTo>
                  <a:pt x="79" y="236"/>
                  <a:pt x="101" y="236"/>
                  <a:pt x="124" y="236"/>
                </a:cubicBezTo>
                <a:cubicBezTo>
                  <a:pt x="175" y="236"/>
                  <a:pt x="226" y="236"/>
                  <a:pt x="277" y="236"/>
                </a:cubicBezTo>
                <a:cubicBezTo>
                  <a:pt x="298" y="236"/>
                  <a:pt x="319" y="236"/>
                  <a:pt x="339" y="236"/>
                </a:cubicBezTo>
                <a:cubicBezTo>
                  <a:pt x="340" y="236"/>
                  <a:pt x="342" y="240"/>
                  <a:pt x="343" y="241"/>
                </a:cubicBezTo>
                <a:cubicBezTo>
                  <a:pt x="344" y="242"/>
                  <a:pt x="345" y="241"/>
                  <a:pt x="346" y="242"/>
                </a:cubicBezTo>
                <a:cubicBezTo>
                  <a:pt x="347" y="242"/>
                  <a:pt x="347" y="243"/>
                  <a:pt x="348" y="244"/>
                </a:cubicBezTo>
                <a:cubicBezTo>
                  <a:pt x="351" y="245"/>
                  <a:pt x="354" y="245"/>
                  <a:pt x="356" y="247"/>
                </a:cubicBezTo>
                <a:cubicBezTo>
                  <a:pt x="358" y="248"/>
                  <a:pt x="360" y="249"/>
                  <a:pt x="361" y="249"/>
                </a:cubicBezTo>
                <a:cubicBezTo>
                  <a:pt x="364" y="253"/>
                  <a:pt x="369" y="256"/>
                  <a:pt x="373" y="254"/>
                </a:cubicBezTo>
                <a:cubicBezTo>
                  <a:pt x="377" y="252"/>
                  <a:pt x="376" y="249"/>
                  <a:pt x="378" y="247"/>
                </a:cubicBezTo>
                <a:cubicBezTo>
                  <a:pt x="381" y="244"/>
                  <a:pt x="383" y="251"/>
                  <a:pt x="385" y="248"/>
                </a:cubicBezTo>
                <a:cubicBezTo>
                  <a:pt x="389" y="245"/>
                  <a:pt x="388" y="250"/>
                  <a:pt x="391" y="249"/>
                </a:cubicBezTo>
                <a:cubicBezTo>
                  <a:pt x="392" y="249"/>
                  <a:pt x="392" y="246"/>
                  <a:pt x="394" y="246"/>
                </a:cubicBezTo>
                <a:cubicBezTo>
                  <a:pt x="395" y="247"/>
                  <a:pt x="394" y="248"/>
                  <a:pt x="395" y="248"/>
                </a:cubicBezTo>
                <a:cubicBezTo>
                  <a:pt x="398" y="248"/>
                  <a:pt x="398" y="247"/>
                  <a:pt x="400" y="247"/>
                </a:cubicBezTo>
                <a:cubicBezTo>
                  <a:pt x="403" y="246"/>
                  <a:pt x="401" y="247"/>
                  <a:pt x="403" y="247"/>
                </a:cubicBezTo>
                <a:cubicBezTo>
                  <a:pt x="405" y="248"/>
                  <a:pt x="406" y="247"/>
                  <a:pt x="408" y="247"/>
                </a:cubicBezTo>
                <a:cubicBezTo>
                  <a:pt x="409" y="246"/>
                  <a:pt x="410" y="246"/>
                  <a:pt x="411" y="246"/>
                </a:cubicBezTo>
                <a:cubicBezTo>
                  <a:pt x="413" y="247"/>
                  <a:pt x="414" y="248"/>
                  <a:pt x="416" y="247"/>
                </a:cubicBezTo>
                <a:cubicBezTo>
                  <a:pt x="419" y="247"/>
                  <a:pt x="417" y="250"/>
                  <a:pt x="419" y="251"/>
                </a:cubicBezTo>
                <a:cubicBezTo>
                  <a:pt x="420" y="252"/>
                  <a:pt x="422" y="252"/>
                  <a:pt x="423" y="253"/>
                </a:cubicBezTo>
                <a:cubicBezTo>
                  <a:pt x="423" y="253"/>
                  <a:pt x="423" y="254"/>
                  <a:pt x="424" y="254"/>
                </a:cubicBezTo>
                <a:cubicBezTo>
                  <a:pt x="424" y="254"/>
                  <a:pt x="425" y="254"/>
                  <a:pt x="426" y="255"/>
                </a:cubicBezTo>
                <a:cubicBezTo>
                  <a:pt x="427" y="255"/>
                  <a:pt x="428" y="255"/>
                  <a:pt x="430" y="255"/>
                </a:cubicBezTo>
                <a:cubicBezTo>
                  <a:pt x="431" y="255"/>
                  <a:pt x="432" y="255"/>
                  <a:pt x="433" y="255"/>
                </a:cubicBezTo>
                <a:cubicBezTo>
                  <a:pt x="434" y="256"/>
                  <a:pt x="433" y="257"/>
                  <a:pt x="433" y="258"/>
                </a:cubicBezTo>
                <a:cubicBezTo>
                  <a:pt x="435" y="259"/>
                  <a:pt x="434" y="257"/>
                  <a:pt x="436" y="257"/>
                </a:cubicBezTo>
                <a:cubicBezTo>
                  <a:pt x="437" y="257"/>
                  <a:pt x="439" y="257"/>
                  <a:pt x="440" y="258"/>
                </a:cubicBezTo>
                <a:cubicBezTo>
                  <a:pt x="443" y="259"/>
                  <a:pt x="442" y="261"/>
                  <a:pt x="444" y="262"/>
                </a:cubicBezTo>
                <a:cubicBezTo>
                  <a:pt x="445" y="263"/>
                  <a:pt x="447" y="262"/>
                  <a:pt x="448" y="262"/>
                </a:cubicBezTo>
                <a:cubicBezTo>
                  <a:pt x="450" y="263"/>
                  <a:pt x="450" y="263"/>
                  <a:pt x="450" y="265"/>
                </a:cubicBezTo>
                <a:cubicBezTo>
                  <a:pt x="450" y="267"/>
                  <a:pt x="448" y="266"/>
                  <a:pt x="450" y="268"/>
                </a:cubicBezTo>
                <a:cubicBezTo>
                  <a:pt x="451" y="270"/>
                  <a:pt x="453" y="270"/>
                  <a:pt x="454" y="272"/>
                </a:cubicBezTo>
                <a:cubicBezTo>
                  <a:pt x="455" y="275"/>
                  <a:pt x="454" y="275"/>
                  <a:pt x="457" y="275"/>
                </a:cubicBezTo>
                <a:cubicBezTo>
                  <a:pt x="459" y="274"/>
                  <a:pt x="459" y="273"/>
                  <a:pt x="461" y="276"/>
                </a:cubicBezTo>
                <a:cubicBezTo>
                  <a:pt x="462" y="277"/>
                  <a:pt x="463" y="277"/>
                  <a:pt x="465" y="277"/>
                </a:cubicBezTo>
                <a:cubicBezTo>
                  <a:pt x="464" y="277"/>
                  <a:pt x="464" y="276"/>
                  <a:pt x="463" y="275"/>
                </a:cubicBezTo>
                <a:cubicBezTo>
                  <a:pt x="463" y="275"/>
                  <a:pt x="462" y="275"/>
                  <a:pt x="462" y="275"/>
                </a:cubicBezTo>
                <a:cubicBezTo>
                  <a:pt x="462" y="274"/>
                  <a:pt x="463" y="274"/>
                  <a:pt x="463" y="274"/>
                </a:cubicBezTo>
                <a:cubicBezTo>
                  <a:pt x="463" y="273"/>
                  <a:pt x="463" y="272"/>
                  <a:pt x="463" y="271"/>
                </a:cubicBezTo>
                <a:cubicBezTo>
                  <a:pt x="463" y="271"/>
                  <a:pt x="462" y="271"/>
                  <a:pt x="462" y="271"/>
                </a:cubicBezTo>
                <a:cubicBezTo>
                  <a:pt x="462" y="270"/>
                  <a:pt x="462" y="270"/>
                  <a:pt x="463" y="270"/>
                </a:cubicBezTo>
                <a:cubicBezTo>
                  <a:pt x="462" y="269"/>
                  <a:pt x="462" y="268"/>
                  <a:pt x="462" y="267"/>
                </a:cubicBezTo>
                <a:cubicBezTo>
                  <a:pt x="461" y="266"/>
                  <a:pt x="460" y="267"/>
                  <a:pt x="460" y="266"/>
                </a:cubicBezTo>
                <a:cubicBezTo>
                  <a:pt x="460" y="267"/>
                  <a:pt x="460" y="265"/>
                  <a:pt x="460" y="264"/>
                </a:cubicBezTo>
                <a:cubicBezTo>
                  <a:pt x="460" y="264"/>
                  <a:pt x="459" y="263"/>
                  <a:pt x="458" y="263"/>
                </a:cubicBezTo>
                <a:cubicBezTo>
                  <a:pt x="458" y="262"/>
                  <a:pt x="451" y="257"/>
                  <a:pt x="455" y="255"/>
                </a:cubicBezTo>
                <a:cubicBezTo>
                  <a:pt x="453" y="255"/>
                  <a:pt x="457" y="251"/>
                  <a:pt x="457" y="249"/>
                </a:cubicBezTo>
                <a:cubicBezTo>
                  <a:pt x="457" y="249"/>
                  <a:pt x="458" y="249"/>
                  <a:pt x="458" y="250"/>
                </a:cubicBezTo>
                <a:cubicBezTo>
                  <a:pt x="458" y="250"/>
                  <a:pt x="458" y="250"/>
                  <a:pt x="458" y="249"/>
                </a:cubicBezTo>
                <a:cubicBezTo>
                  <a:pt x="458" y="249"/>
                  <a:pt x="459" y="248"/>
                  <a:pt x="459" y="248"/>
                </a:cubicBezTo>
                <a:cubicBezTo>
                  <a:pt x="459" y="247"/>
                  <a:pt x="459" y="246"/>
                  <a:pt x="459" y="246"/>
                </a:cubicBezTo>
                <a:cubicBezTo>
                  <a:pt x="459" y="245"/>
                  <a:pt x="460" y="244"/>
                  <a:pt x="460" y="244"/>
                </a:cubicBezTo>
                <a:cubicBezTo>
                  <a:pt x="460" y="243"/>
                  <a:pt x="459" y="241"/>
                  <a:pt x="461" y="241"/>
                </a:cubicBezTo>
                <a:cubicBezTo>
                  <a:pt x="461" y="240"/>
                  <a:pt x="461" y="240"/>
                  <a:pt x="461" y="240"/>
                </a:cubicBezTo>
                <a:cubicBezTo>
                  <a:pt x="462" y="239"/>
                  <a:pt x="461" y="238"/>
                  <a:pt x="461" y="237"/>
                </a:cubicBezTo>
                <a:cubicBezTo>
                  <a:pt x="461" y="237"/>
                  <a:pt x="462" y="236"/>
                  <a:pt x="462" y="235"/>
                </a:cubicBezTo>
                <a:cubicBezTo>
                  <a:pt x="462" y="234"/>
                  <a:pt x="461" y="234"/>
                  <a:pt x="461" y="233"/>
                </a:cubicBezTo>
                <a:cubicBezTo>
                  <a:pt x="461" y="233"/>
                  <a:pt x="461" y="233"/>
                  <a:pt x="461" y="232"/>
                </a:cubicBezTo>
                <a:cubicBezTo>
                  <a:pt x="462" y="231"/>
                  <a:pt x="464" y="231"/>
                  <a:pt x="465" y="229"/>
                </a:cubicBezTo>
                <a:cubicBezTo>
                  <a:pt x="465" y="229"/>
                  <a:pt x="464" y="229"/>
                  <a:pt x="465" y="228"/>
                </a:cubicBezTo>
                <a:cubicBezTo>
                  <a:pt x="466" y="227"/>
                  <a:pt x="466" y="226"/>
                  <a:pt x="465" y="22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9" name="Freeform 10212" descr="© INSCALE GmbH, 05.05.2010&#10;http://www.presentationload.com/">
            <a:extLst>
              <a:ext uri="{FF2B5EF4-FFF2-40B4-BE49-F238E27FC236}">
                <a16:creationId xmlns:a16="http://schemas.microsoft.com/office/drawing/2014/main" id="{066E608B-FF4B-8B46-A96C-2679D4AF3AE1}"/>
              </a:ext>
            </a:extLst>
          </p:cNvPr>
          <p:cNvSpPr>
            <a:spLocks/>
          </p:cNvSpPr>
          <p:nvPr/>
        </p:nvSpPr>
        <p:spPr bwMode="auto">
          <a:xfrm>
            <a:off x="7426851" y="1611270"/>
            <a:ext cx="226063" cy="408514"/>
          </a:xfrm>
          <a:custGeom>
            <a:avLst/>
            <a:gdLst>
              <a:gd name="T0" fmla="*/ 148 w 113"/>
              <a:gd name="T1" fmla="*/ 211 h 209"/>
              <a:gd name="T2" fmla="*/ 145 w 113"/>
              <a:gd name="T3" fmla="*/ 121 h 209"/>
              <a:gd name="T4" fmla="*/ 137 w 113"/>
              <a:gd name="T5" fmla="*/ 0 h 209"/>
              <a:gd name="T6" fmla="*/ 120 w 113"/>
              <a:gd name="T7" fmla="*/ 3 h 209"/>
              <a:gd name="T8" fmla="*/ 112 w 113"/>
              <a:gd name="T9" fmla="*/ 5 h 209"/>
              <a:gd name="T10" fmla="*/ 105 w 113"/>
              <a:gd name="T11" fmla="*/ 9 h 209"/>
              <a:gd name="T12" fmla="*/ 105 w 113"/>
              <a:gd name="T13" fmla="*/ 20 h 209"/>
              <a:gd name="T14" fmla="*/ 99 w 113"/>
              <a:gd name="T15" fmla="*/ 29 h 209"/>
              <a:gd name="T16" fmla="*/ 102 w 113"/>
              <a:gd name="T17" fmla="*/ 36 h 209"/>
              <a:gd name="T18" fmla="*/ 97 w 113"/>
              <a:gd name="T19" fmla="*/ 45 h 209"/>
              <a:gd name="T20" fmla="*/ 94 w 113"/>
              <a:gd name="T21" fmla="*/ 56 h 209"/>
              <a:gd name="T22" fmla="*/ 86 w 113"/>
              <a:gd name="T23" fmla="*/ 70 h 209"/>
              <a:gd name="T24" fmla="*/ 91 w 113"/>
              <a:gd name="T25" fmla="*/ 82 h 209"/>
              <a:gd name="T26" fmla="*/ 92 w 113"/>
              <a:gd name="T27" fmla="*/ 85 h 209"/>
              <a:gd name="T28" fmla="*/ 92 w 113"/>
              <a:gd name="T29" fmla="*/ 88 h 209"/>
              <a:gd name="T30" fmla="*/ 92 w 113"/>
              <a:gd name="T31" fmla="*/ 90 h 209"/>
              <a:gd name="T32" fmla="*/ 89 w 113"/>
              <a:gd name="T33" fmla="*/ 93 h 209"/>
              <a:gd name="T34" fmla="*/ 91 w 113"/>
              <a:gd name="T35" fmla="*/ 101 h 209"/>
              <a:gd name="T36" fmla="*/ 91 w 113"/>
              <a:gd name="T37" fmla="*/ 101 h 209"/>
              <a:gd name="T38" fmla="*/ 83 w 113"/>
              <a:gd name="T39" fmla="*/ 109 h 209"/>
              <a:gd name="T40" fmla="*/ 68 w 113"/>
              <a:gd name="T41" fmla="*/ 119 h 209"/>
              <a:gd name="T42" fmla="*/ 52 w 113"/>
              <a:gd name="T43" fmla="*/ 121 h 209"/>
              <a:gd name="T44" fmla="*/ 46 w 113"/>
              <a:gd name="T45" fmla="*/ 133 h 209"/>
              <a:gd name="T46" fmla="*/ 48 w 113"/>
              <a:gd name="T47" fmla="*/ 144 h 209"/>
              <a:gd name="T48" fmla="*/ 48 w 113"/>
              <a:gd name="T49" fmla="*/ 152 h 209"/>
              <a:gd name="T50" fmla="*/ 43 w 113"/>
              <a:gd name="T51" fmla="*/ 161 h 209"/>
              <a:gd name="T52" fmla="*/ 42 w 113"/>
              <a:gd name="T53" fmla="*/ 166 h 209"/>
              <a:gd name="T54" fmla="*/ 42 w 113"/>
              <a:gd name="T55" fmla="*/ 169 h 209"/>
              <a:gd name="T56" fmla="*/ 37 w 113"/>
              <a:gd name="T57" fmla="*/ 175 h 209"/>
              <a:gd name="T58" fmla="*/ 34 w 113"/>
              <a:gd name="T59" fmla="*/ 181 h 209"/>
              <a:gd name="T60" fmla="*/ 31 w 113"/>
              <a:gd name="T61" fmla="*/ 192 h 209"/>
              <a:gd name="T62" fmla="*/ 22 w 113"/>
              <a:gd name="T63" fmla="*/ 208 h 209"/>
              <a:gd name="T64" fmla="*/ 14 w 113"/>
              <a:gd name="T65" fmla="*/ 222 h 209"/>
              <a:gd name="T66" fmla="*/ 15 w 113"/>
              <a:gd name="T67" fmla="*/ 231 h 209"/>
              <a:gd name="T68" fmla="*/ 15 w 113"/>
              <a:gd name="T69" fmla="*/ 242 h 209"/>
              <a:gd name="T70" fmla="*/ 14 w 113"/>
              <a:gd name="T71" fmla="*/ 248 h 209"/>
              <a:gd name="T72" fmla="*/ 9 w 113"/>
              <a:gd name="T73" fmla="*/ 264 h 209"/>
              <a:gd name="T74" fmla="*/ 9 w 113"/>
              <a:gd name="T75" fmla="*/ 277 h 209"/>
              <a:gd name="T76" fmla="*/ 5 w 113"/>
              <a:gd name="T77" fmla="*/ 290 h 209"/>
              <a:gd name="T78" fmla="*/ 0 w 113"/>
              <a:gd name="T79" fmla="*/ 305 h 209"/>
              <a:gd name="T80" fmla="*/ 3 w 113"/>
              <a:gd name="T81" fmla="*/ 315 h 209"/>
              <a:gd name="T82" fmla="*/ 9 w 113"/>
              <a:gd name="T83" fmla="*/ 319 h 209"/>
              <a:gd name="T84" fmla="*/ 82 w 113"/>
              <a:gd name="T85" fmla="*/ 322 h 209"/>
              <a:gd name="T86" fmla="*/ 128 w 113"/>
              <a:gd name="T87" fmla="*/ 319 h 209"/>
              <a:gd name="T88" fmla="*/ 140 w 113"/>
              <a:gd name="T89" fmla="*/ 310 h 209"/>
              <a:gd name="T90" fmla="*/ 157 w 113"/>
              <a:gd name="T91" fmla="*/ 301 h 209"/>
              <a:gd name="T92" fmla="*/ 160 w 113"/>
              <a:gd name="T93" fmla="*/ 298 h 209"/>
              <a:gd name="T94" fmla="*/ 169 w 113"/>
              <a:gd name="T95" fmla="*/ 287 h 209"/>
              <a:gd name="T96" fmla="*/ 168 w 113"/>
              <a:gd name="T97" fmla="*/ 281 h 209"/>
              <a:gd name="T98" fmla="*/ 169 w 113"/>
              <a:gd name="T99" fmla="*/ 279 h 209"/>
              <a:gd name="T100" fmla="*/ 159 w 113"/>
              <a:gd name="T101" fmla="*/ 276 h 209"/>
              <a:gd name="T102" fmla="*/ 152 w 113"/>
              <a:gd name="T103" fmla="*/ 281 h 209"/>
              <a:gd name="T104" fmla="*/ 157 w 113"/>
              <a:gd name="T105" fmla="*/ 274 h 209"/>
              <a:gd name="T106" fmla="*/ 156 w 113"/>
              <a:gd name="T107" fmla="*/ 270 h 209"/>
              <a:gd name="T108" fmla="*/ 162 w 113"/>
              <a:gd name="T109" fmla="*/ 271 h 209"/>
              <a:gd name="T110" fmla="*/ 163 w 113"/>
              <a:gd name="T111" fmla="*/ 259 h 209"/>
              <a:gd name="T112" fmla="*/ 151 w 113"/>
              <a:gd name="T113" fmla="*/ 245 h 209"/>
              <a:gd name="T114" fmla="*/ 146 w 113"/>
              <a:gd name="T115" fmla="*/ 239 h 209"/>
              <a:gd name="T116" fmla="*/ 148 w 113"/>
              <a:gd name="T117" fmla="*/ 225 h 20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3"/>
              <a:gd name="T178" fmla="*/ 0 h 209"/>
              <a:gd name="T179" fmla="*/ 113 w 113"/>
              <a:gd name="T180" fmla="*/ 209 h 20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3" h="209">
                <a:moveTo>
                  <a:pt x="97" y="142"/>
                </a:moveTo>
                <a:cubicBezTo>
                  <a:pt x="98" y="141"/>
                  <a:pt x="96" y="137"/>
                  <a:pt x="96" y="136"/>
                </a:cubicBezTo>
                <a:cubicBezTo>
                  <a:pt x="96" y="128"/>
                  <a:pt x="95" y="120"/>
                  <a:pt x="95" y="111"/>
                </a:cubicBezTo>
                <a:cubicBezTo>
                  <a:pt x="95" y="100"/>
                  <a:pt x="94" y="89"/>
                  <a:pt x="94" y="78"/>
                </a:cubicBezTo>
                <a:cubicBezTo>
                  <a:pt x="92" y="55"/>
                  <a:pt x="91" y="31"/>
                  <a:pt x="90" y="8"/>
                </a:cubicBezTo>
                <a:cubicBezTo>
                  <a:pt x="90" y="5"/>
                  <a:pt x="90" y="3"/>
                  <a:pt x="89" y="0"/>
                </a:cubicBezTo>
                <a:cubicBezTo>
                  <a:pt x="87" y="1"/>
                  <a:pt x="88" y="4"/>
                  <a:pt x="85" y="5"/>
                </a:cubicBezTo>
                <a:cubicBezTo>
                  <a:pt x="82" y="6"/>
                  <a:pt x="80" y="4"/>
                  <a:pt x="78" y="2"/>
                </a:cubicBezTo>
                <a:cubicBezTo>
                  <a:pt x="77" y="1"/>
                  <a:pt x="78" y="1"/>
                  <a:pt x="76" y="1"/>
                </a:cubicBezTo>
                <a:cubicBezTo>
                  <a:pt x="76" y="1"/>
                  <a:pt x="73" y="3"/>
                  <a:pt x="73" y="3"/>
                </a:cubicBezTo>
                <a:cubicBezTo>
                  <a:pt x="72" y="4"/>
                  <a:pt x="72" y="5"/>
                  <a:pt x="71" y="6"/>
                </a:cubicBezTo>
                <a:cubicBezTo>
                  <a:pt x="71" y="6"/>
                  <a:pt x="69" y="6"/>
                  <a:pt x="68" y="6"/>
                </a:cubicBezTo>
                <a:cubicBezTo>
                  <a:pt x="70" y="8"/>
                  <a:pt x="70" y="7"/>
                  <a:pt x="69" y="10"/>
                </a:cubicBezTo>
                <a:cubicBezTo>
                  <a:pt x="69" y="11"/>
                  <a:pt x="68" y="12"/>
                  <a:pt x="68" y="13"/>
                </a:cubicBezTo>
                <a:cubicBezTo>
                  <a:pt x="68" y="14"/>
                  <a:pt x="68" y="14"/>
                  <a:pt x="68" y="15"/>
                </a:cubicBezTo>
                <a:cubicBezTo>
                  <a:pt x="67" y="17"/>
                  <a:pt x="65" y="18"/>
                  <a:pt x="64" y="19"/>
                </a:cubicBezTo>
                <a:cubicBezTo>
                  <a:pt x="63" y="21"/>
                  <a:pt x="65" y="21"/>
                  <a:pt x="64" y="24"/>
                </a:cubicBezTo>
                <a:cubicBezTo>
                  <a:pt x="64" y="23"/>
                  <a:pt x="65" y="24"/>
                  <a:pt x="66" y="23"/>
                </a:cubicBezTo>
                <a:cubicBezTo>
                  <a:pt x="65" y="25"/>
                  <a:pt x="62" y="23"/>
                  <a:pt x="62" y="26"/>
                </a:cubicBezTo>
                <a:cubicBezTo>
                  <a:pt x="62" y="26"/>
                  <a:pt x="62" y="28"/>
                  <a:pt x="63" y="29"/>
                </a:cubicBezTo>
                <a:cubicBezTo>
                  <a:pt x="63" y="29"/>
                  <a:pt x="64" y="32"/>
                  <a:pt x="64" y="32"/>
                </a:cubicBezTo>
                <a:cubicBezTo>
                  <a:pt x="64" y="34"/>
                  <a:pt x="61" y="35"/>
                  <a:pt x="61" y="36"/>
                </a:cubicBezTo>
                <a:cubicBezTo>
                  <a:pt x="60" y="38"/>
                  <a:pt x="60" y="40"/>
                  <a:pt x="59" y="41"/>
                </a:cubicBezTo>
                <a:cubicBezTo>
                  <a:pt x="59" y="42"/>
                  <a:pt x="56" y="44"/>
                  <a:pt x="56" y="45"/>
                </a:cubicBezTo>
                <a:cubicBezTo>
                  <a:pt x="56" y="46"/>
                  <a:pt x="59" y="52"/>
                  <a:pt x="59" y="52"/>
                </a:cubicBezTo>
                <a:cubicBezTo>
                  <a:pt x="59" y="52"/>
                  <a:pt x="59" y="53"/>
                  <a:pt x="59" y="53"/>
                </a:cubicBezTo>
                <a:cubicBezTo>
                  <a:pt x="61" y="53"/>
                  <a:pt x="60" y="54"/>
                  <a:pt x="61" y="55"/>
                </a:cubicBezTo>
                <a:cubicBezTo>
                  <a:pt x="61" y="55"/>
                  <a:pt x="61" y="55"/>
                  <a:pt x="60" y="55"/>
                </a:cubicBezTo>
                <a:cubicBezTo>
                  <a:pt x="61" y="55"/>
                  <a:pt x="61" y="55"/>
                  <a:pt x="61" y="55"/>
                </a:cubicBezTo>
                <a:cubicBezTo>
                  <a:pt x="61" y="55"/>
                  <a:pt x="60" y="56"/>
                  <a:pt x="60" y="57"/>
                </a:cubicBezTo>
                <a:cubicBezTo>
                  <a:pt x="61" y="57"/>
                  <a:pt x="60" y="57"/>
                  <a:pt x="61" y="57"/>
                </a:cubicBezTo>
                <a:cubicBezTo>
                  <a:pt x="62" y="57"/>
                  <a:pt x="62" y="58"/>
                  <a:pt x="60" y="58"/>
                </a:cubicBezTo>
                <a:cubicBezTo>
                  <a:pt x="61" y="59"/>
                  <a:pt x="61" y="59"/>
                  <a:pt x="61" y="59"/>
                </a:cubicBezTo>
                <a:cubicBezTo>
                  <a:pt x="60" y="60"/>
                  <a:pt x="58" y="59"/>
                  <a:pt x="58" y="60"/>
                </a:cubicBezTo>
                <a:cubicBezTo>
                  <a:pt x="58" y="61"/>
                  <a:pt x="61" y="63"/>
                  <a:pt x="58" y="63"/>
                </a:cubicBezTo>
                <a:cubicBezTo>
                  <a:pt x="58" y="63"/>
                  <a:pt x="59" y="64"/>
                  <a:pt x="59" y="65"/>
                </a:cubicBezTo>
                <a:cubicBezTo>
                  <a:pt x="59" y="65"/>
                  <a:pt x="59" y="64"/>
                  <a:pt x="58" y="64"/>
                </a:cubicBezTo>
                <a:cubicBezTo>
                  <a:pt x="59" y="64"/>
                  <a:pt x="59" y="65"/>
                  <a:pt x="59" y="65"/>
                </a:cubicBezTo>
                <a:cubicBezTo>
                  <a:pt x="58" y="66"/>
                  <a:pt x="56" y="66"/>
                  <a:pt x="56" y="67"/>
                </a:cubicBezTo>
                <a:cubicBezTo>
                  <a:pt x="55" y="67"/>
                  <a:pt x="55" y="69"/>
                  <a:pt x="54" y="70"/>
                </a:cubicBezTo>
                <a:cubicBezTo>
                  <a:pt x="51" y="73"/>
                  <a:pt x="47" y="72"/>
                  <a:pt x="45" y="75"/>
                </a:cubicBezTo>
                <a:cubicBezTo>
                  <a:pt x="44" y="76"/>
                  <a:pt x="45" y="76"/>
                  <a:pt x="44" y="77"/>
                </a:cubicBezTo>
                <a:cubicBezTo>
                  <a:pt x="42" y="77"/>
                  <a:pt x="42" y="77"/>
                  <a:pt x="40" y="78"/>
                </a:cubicBezTo>
                <a:cubicBezTo>
                  <a:pt x="38" y="78"/>
                  <a:pt x="36" y="78"/>
                  <a:pt x="34" y="78"/>
                </a:cubicBezTo>
                <a:cubicBezTo>
                  <a:pt x="33" y="79"/>
                  <a:pt x="30" y="80"/>
                  <a:pt x="30" y="82"/>
                </a:cubicBezTo>
                <a:cubicBezTo>
                  <a:pt x="29" y="83"/>
                  <a:pt x="31" y="84"/>
                  <a:pt x="30" y="86"/>
                </a:cubicBezTo>
                <a:cubicBezTo>
                  <a:pt x="30" y="87"/>
                  <a:pt x="29" y="89"/>
                  <a:pt x="29" y="90"/>
                </a:cubicBezTo>
                <a:cubicBezTo>
                  <a:pt x="30" y="91"/>
                  <a:pt x="31" y="92"/>
                  <a:pt x="31" y="93"/>
                </a:cubicBezTo>
                <a:cubicBezTo>
                  <a:pt x="31" y="95"/>
                  <a:pt x="30" y="95"/>
                  <a:pt x="30" y="96"/>
                </a:cubicBezTo>
                <a:cubicBezTo>
                  <a:pt x="30" y="97"/>
                  <a:pt x="32" y="96"/>
                  <a:pt x="31" y="98"/>
                </a:cubicBezTo>
                <a:cubicBezTo>
                  <a:pt x="31" y="98"/>
                  <a:pt x="31" y="98"/>
                  <a:pt x="31" y="99"/>
                </a:cubicBezTo>
                <a:cubicBezTo>
                  <a:pt x="30" y="99"/>
                  <a:pt x="27" y="103"/>
                  <a:pt x="28" y="104"/>
                </a:cubicBezTo>
                <a:cubicBezTo>
                  <a:pt x="28" y="104"/>
                  <a:pt x="27" y="104"/>
                  <a:pt x="27" y="104"/>
                </a:cubicBezTo>
                <a:cubicBezTo>
                  <a:pt x="26" y="105"/>
                  <a:pt x="26" y="106"/>
                  <a:pt x="27" y="107"/>
                </a:cubicBezTo>
                <a:cubicBezTo>
                  <a:pt x="27" y="107"/>
                  <a:pt x="27" y="107"/>
                  <a:pt x="28" y="107"/>
                </a:cubicBezTo>
                <a:cubicBezTo>
                  <a:pt x="28" y="108"/>
                  <a:pt x="27" y="108"/>
                  <a:pt x="27" y="109"/>
                </a:cubicBezTo>
                <a:cubicBezTo>
                  <a:pt x="27" y="109"/>
                  <a:pt x="26" y="111"/>
                  <a:pt x="26" y="111"/>
                </a:cubicBezTo>
                <a:cubicBezTo>
                  <a:pt x="25" y="112"/>
                  <a:pt x="24" y="112"/>
                  <a:pt x="24" y="113"/>
                </a:cubicBezTo>
                <a:cubicBezTo>
                  <a:pt x="23" y="114"/>
                  <a:pt x="23" y="114"/>
                  <a:pt x="23" y="115"/>
                </a:cubicBezTo>
                <a:cubicBezTo>
                  <a:pt x="23" y="116"/>
                  <a:pt x="22" y="116"/>
                  <a:pt x="22" y="117"/>
                </a:cubicBezTo>
                <a:cubicBezTo>
                  <a:pt x="22" y="118"/>
                  <a:pt x="22" y="119"/>
                  <a:pt x="22" y="120"/>
                </a:cubicBezTo>
                <a:cubicBezTo>
                  <a:pt x="22" y="121"/>
                  <a:pt x="21" y="123"/>
                  <a:pt x="20" y="124"/>
                </a:cubicBezTo>
                <a:cubicBezTo>
                  <a:pt x="18" y="126"/>
                  <a:pt x="16" y="127"/>
                  <a:pt x="15" y="129"/>
                </a:cubicBezTo>
                <a:cubicBezTo>
                  <a:pt x="14" y="130"/>
                  <a:pt x="15" y="132"/>
                  <a:pt x="14" y="134"/>
                </a:cubicBezTo>
                <a:cubicBezTo>
                  <a:pt x="13" y="135"/>
                  <a:pt x="14" y="137"/>
                  <a:pt x="12" y="138"/>
                </a:cubicBezTo>
                <a:cubicBezTo>
                  <a:pt x="10" y="139"/>
                  <a:pt x="9" y="142"/>
                  <a:pt x="9" y="143"/>
                </a:cubicBezTo>
                <a:cubicBezTo>
                  <a:pt x="9" y="144"/>
                  <a:pt x="10" y="145"/>
                  <a:pt x="10" y="146"/>
                </a:cubicBezTo>
                <a:cubicBezTo>
                  <a:pt x="10" y="146"/>
                  <a:pt x="10" y="148"/>
                  <a:pt x="10" y="149"/>
                </a:cubicBezTo>
                <a:cubicBezTo>
                  <a:pt x="9" y="151"/>
                  <a:pt x="8" y="154"/>
                  <a:pt x="8" y="156"/>
                </a:cubicBezTo>
                <a:cubicBezTo>
                  <a:pt x="8" y="156"/>
                  <a:pt x="10" y="156"/>
                  <a:pt x="10" y="156"/>
                </a:cubicBezTo>
                <a:cubicBezTo>
                  <a:pt x="10" y="157"/>
                  <a:pt x="9" y="157"/>
                  <a:pt x="9" y="157"/>
                </a:cubicBezTo>
                <a:cubicBezTo>
                  <a:pt x="9" y="157"/>
                  <a:pt x="9" y="160"/>
                  <a:pt x="9" y="160"/>
                </a:cubicBezTo>
                <a:cubicBezTo>
                  <a:pt x="9" y="162"/>
                  <a:pt x="7" y="163"/>
                  <a:pt x="7" y="165"/>
                </a:cubicBezTo>
                <a:cubicBezTo>
                  <a:pt x="6" y="167"/>
                  <a:pt x="6" y="169"/>
                  <a:pt x="6" y="170"/>
                </a:cubicBezTo>
                <a:cubicBezTo>
                  <a:pt x="6" y="172"/>
                  <a:pt x="6" y="173"/>
                  <a:pt x="7" y="175"/>
                </a:cubicBezTo>
                <a:cubicBezTo>
                  <a:pt x="7" y="176"/>
                  <a:pt x="7" y="178"/>
                  <a:pt x="6" y="179"/>
                </a:cubicBezTo>
                <a:cubicBezTo>
                  <a:pt x="4" y="181"/>
                  <a:pt x="6" y="182"/>
                  <a:pt x="6" y="184"/>
                </a:cubicBezTo>
                <a:cubicBezTo>
                  <a:pt x="6" y="185"/>
                  <a:pt x="4" y="187"/>
                  <a:pt x="3" y="187"/>
                </a:cubicBezTo>
                <a:cubicBezTo>
                  <a:pt x="1" y="189"/>
                  <a:pt x="2" y="188"/>
                  <a:pt x="1" y="191"/>
                </a:cubicBezTo>
                <a:cubicBezTo>
                  <a:pt x="1" y="193"/>
                  <a:pt x="0" y="194"/>
                  <a:pt x="0" y="197"/>
                </a:cubicBezTo>
                <a:cubicBezTo>
                  <a:pt x="0" y="199"/>
                  <a:pt x="1" y="200"/>
                  <a:pt x="2" y="202"/>
                </a:cubicBezTo>
                <a:cubicBezTo>
                  <a:pt x="3" y="202"/>
                  <a:pt x="2" y="203"/>
                  <a:pt x="2" y="203"/>
                </a:cubicBezTo>
                <a:cubicBezTo>
                  <a:pt x="2" y="203"/>
                  <a:pt x="4" y="204"/>
                  <a:pt x="4" y="204"/>
                </a:cubicBezTo>
                <a:cubicBezTo>
                  <a:pt x="5" y="205"/>
                  <a:pt x="5" y="206"/>
                  <a:pt x="6" y="206"/>
                </a:cubicBezTo>
                <a:cubicBezTo>
                  <a:pt x="9" y="207"/>
                  <a:pt x="11" y="207"/>
                  <a:pt x="14" y="207"/>
                </a:cubicBezTo>
                <a:cubicBezTo>
                  <a:pt x="27" y="207"/>
                  <a:pt x="40" y="208"/>
                  <a:pt x="53" y="208"/>
                </a:cubicBezTo>
                <a:cubicBezTo>
                  <a:pt x="60" y="208"/>
                  <a:pt x="67" y="209"/>
                  <a:pt x="75" y="209"/>
                </a:cubicBezTo>
                <a:cubicBezTo>
                  <a:pt x="79" y="209"/>
                  <a:pt x="78" y="204"/>
                  <a:pt x="83" y="206"/>
                </a:cubicBezTo>
                <a:cubicBezTo>
                  <a:pt x="83" y="204"/>
                  <a:pt x="82" y="201"/>
                  <a:pt x="84" y="200"/>
                </a:cubicBezTo>
                <a:cubicBezTo>
                  <a:pt x="86" y="199"/>
                  <a:pt x="91" y="200"/>
                  <a:pt x="91" y="200"/>
                </a:cubicBezTo>
                <a:cubicBezTo>
                  <a:pt x="92" y="196"/>
                  <a:pt x="93" y="196"/>
                  <a:pt x="96" y="195"/>
                </a:cubicBezTo>
                <a:cubicBezTo>
                  <a:pt x="99" y="195"/>
                  <a:pt x="99" y="194"/>
                  <a:pt x="102" y="194"/>
                </a:cubicBezTo>
                <a:cubicBezTo>
                  <a:pt x="103" y="195"/>
                  <a:pt x="106" y="197"/>
                  <a:pt x="106" y="193"/>
                </a:cubicBezTo>
                <a:cubicBezTo>
                  <a:pt x="104" y="194"/>
                  <a:pt x="105" y="193"/>
                  <a:pt x="104" y="192"/>
                </a:cubicBezTo>
                <a:cubicBezTo>
                  <a:pt x="105" y="192"/>
                  <a:pt x="105" y="192"/>
                  <a:pt x="106" y="193"/>
                </a:cubicBezTo>
                <a:cubicBezTo>
                  <a:pt x="107" y="191"/>
                  <a:pt x="108" y="188"/>
                  <a:pt x="110" y="185"/>
                </a:cubicBezTo>
                <a:cubicBezTo>
                  <a:pt x="110" y="184"/>
                  <a:pt x="111" y="183"/>
                  <a:pt x="112" y="182"/>
                </a:cubicBezTo>
                <a:cubicBezTo>
                  <a:pt x="113" y="180"/>
                  <a:pt x="110" y="181"/>
                  <a:pt x="109" y="181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80"/>
                  <a:pt x="110" y="180"/>
                  <a:pt x="110" y="180"/>
                </a:cubicBezTo>
                <a:cubicBezTo>
                  <a:pt x="110" y="178"/>
                  <a:pt x="107" y="177"/>
                  <a:pt x="106" y="176"/>
                </a:cubicBezTo>
                <a:cubicBezTo>
                  <a:pt x="103" y="175"/>
                  <a:pt x="104" y="176"/>
                  <a:pt x="103" y="178"/>
                </a:cubicBezTo>
                <a:cubicBezTo>
                  <a:pt x="102" y="179"/>
                  <a:pt x="105" y="180"/>
                  <a:pt x="104" y="181"/>
                </a:cubicBezTo>
                <a:cubicBezTo>
                  <a:pt x="102" y="181"/>
                  <a:pt x="101" y="178"/>
                  <a:pt x="99" y="181"/>
                </a:cubicBezTo>
                <a:cubicBezTo>
                  <a:pt x="99" y="181"/>
                  <a:pt x="99" y="180"/>
                  <a:pt x="99" y="179"/>
                </a:cubicBezTo>
                <a:cubicBezTo>
                  <a:pt x="100" y="179"/>
                  <a:pt x="101" y="178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103" y="176"/>
                  <a:pt x="102" y="175"/>
                  <a:pt x="101" y="174"/>
                </a:cubicBezTo>
                <a:cubicBezTo>
                  <a:pt x="102" y="174"/>
                  <a:pt x="103" y="175"/>
                  <a:pt x="104" y="174"/>
                </a:cubicBezTo>
                <a:cubicBezTo>
                  <a:pt x="104" y="175"/>
                  <a:pt x="104" y="175"/>
                  <a:pt x="105" y="175"/>
                </a:cubicBezTo>
                <a:cubicBezTo>
                  <a:pt x="105" y="174"/>
                  <a:pt x="105" y="171"/>
                  <a:pt x="105" y="170"/>
                </a:cubicBezTo>
                <a:cubicBezTo>
                  <a:pt x="105" y="169"/>
                  <a:pt x="106" y="168"/>
                  <a:pt x="106" y="167"/>
                </a:cubicBezTo>
                <a:cubicBezTo>
                  <a:pt x="105" y="165"/>
                  <a:pt x="101" y="162"/>
                  <a:pt x="100" y="161"/>
                </a:cubicBezTo>
                <a:cubicBezTo>
                  <a:pt x="101" y="160"/>
                  <a:pt x="100" y="159"/>
                  <a:pt x="98" y="158"/>
                </a:cubicBezTo>
                <a:cubicBezTo>
                  <a:pt x="98" y="157"/>
                  <a:pt x="97" y="158"/>
                  <a:pt x="96" y="157"/>
                </a:cubicBezTo>
                <a:cubicBezTo>
                  <a:pt x="96" y="156"/>
                  <a:pt x="95" y="154"/>
                  <a:pt x="95" y="154"/>
                </a:cubicBezTo>
                <a:cubicBezTo>
                  <a:pt x="95" y="151"/>
                  <a:pt x="97" y="150"/>
                  <a:pt x="97" y="147"/>
                </a:cubicBezTo>
                <a:cubicBezTo>
                  <a:pt x="97" y="147"/>
                  <a:pt x="96" y="146"/>
                  <a:pt x="96" y="145"/>
                </a:cubicBezTo>
                <a:cubicBezTo>
                  <a:pt x="97" y="144"/>
                  <a:pt x="98" y="143"/>
                  <a:pt x="97" y="14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70" name="Group 11368">
            <a:extLst>
              <a:ext uri="{FF2B5EF4-FFF2-40B4-BE49-F238E27FC236}">
                <a16:creationId xmlns:a16="http://schemas.microsoft.com/office/drawing/2014/main" id="{1D843AE0-A5E7-284D-AB85-F18CF63734AA}"/>
              </a:ext>
            </a:extLst>
          </p:cNvPr>
          <p:cNvGrpSpPr>
            <a:grpSpLocks/>
          </p:cNvGrpSpPr>
          <p:nvPr/>
        </p:nvGrpSpPr>
        <p:grpSpPr bwMode="auto">
          <a:xfrm>
            <a:off x="6538187" y="1655401"/>
            <a:ext cx="973110" cy="699770"/>
            <a:chOff x="4412" y="1163"/>
            <a:chExt cx="749" cy="555"/>
          </a:xfrm>
          <a:solidFill>
            <a:srgbClr val="F1F2EA"/>
          </a:solidFill>
        </p:grpSpPr>
        <p:sp>
          <p:nvSpPr>
            <p:cNvPr id="1471" name="Freeform 10224" descr="© INSCALE GmbH, 05.05.2010&#10;http://www.presentationload.com/">
              <a:extLst>
                <a:ext uri="{FF2B5EF4-FFF2-40B4-BE49-F238E27FC236}">
                  <a16:creationId xmlns:a16="http://schemas.microsoft.com/office/drawing/2014/main" id="{91FBA326-F80E-1E44-919A-FDC8322E2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163"/>
              <a:ext cx="617" cy="538"/>
            </a:xfrm>
            <a:custGeom>
              <a:avLst/>
              <a:gdLst>
                <a:gd name="T0" fmla="*/ 555 w 398"/>
                <a:gd name="T1" fmla="*/ 502 h 347"/>
                <a:gd name="T2" fmla="*/ 563 w 398"/>
                <a:gd name="T3" fmla="*/ 521 h 347"/>
                <a:gd name="T4" fmla="*/ 574 w 398"/>
                <a:gd name="T5" fmla="*/ 504 h 347"/>
                <a:gd name="T6" fmla="*/ 572 w 398"/>
                <a:gd name="T7" fmla="*/ 487 h 347"/>
                <a:gd name="T8" fmla="*/ 591 w 398"/>
                <a:gd name="T9" fmla="*/ 428 h 347"/>
                <a:gd name="T10" fmla="*/ 601 w 398"/>
                <a:gd name="T11" fmla="*/ 330 h 347"/>
                <a:gd name="T12" fmla="*/ 615 w 398"/>
                <a:gd name="T13" fmla="*/ 223 h 347"/>
                <a:gd name="T14" fmla="*/ 605 w 398"/>
                <a:gd name="T15" fmla="*/ 174 h 347"/>
                <a:gd name="T16" fmla="*/ 605 w 398"/>
                <a:gd name="T17" fmla="*/ 150 h 347"/>
                <a:gd name="T18" fmla="*/ 601 w 398"/>
                <a:gd name="T19" fmla="*/ 113 h 347"/>
                <a:gd name="T20" fmla="*/ 611 w 398"/>
                <a:gd name="T21" fmla="*/ 79 h 347"/>
                <a:gd name="T22" fmla="*/ 608 w 398"/>
                <a:gd name="T23" fmla="*/ 31 h 347"/>
                <a:gd name="T24" fmla="*/ 538 w 398"/>
                <a:gd name="T25" fmla="*/ 3 h 347"/>
                <a:gd name="T26" fmla="*/ 464 w 398"/>
                <a:gd name="T27" fmla="*/ 5 h 347"/>
                <a:gd name="T28" fmla="*/ 450 w 398"/>
                <a:gd name="T29" fmla="*/ 12 h 347"/>
                <a:gd name="T30" fmla="*/ 405 w 398"/>
                <a:gd name="T31" fmla="*/ 39 h 347"/>
                <a:gd name="T32" fmla="*/ 380 w 398"/>
                <a:gd name="T33" fmla="*/ 71 h 347"/>
                <a:gd name="T34" fmla="*/ 369 w 398"/>
                <a:gd name="T35" fmla="*/ 82 h 347"/>
                <a:gd name="T36" fmla="*/ 321 w 398"/>
                <a:gd name="T37" fmla="*/ 115 h 347"/>
                <a:gd name="T38" fmla="*/ 322 w 398"/>
                <a:gd name="T39" fmla="*/ 118 h 347"/>
                <a:gd name="T40" fmla="*/ 330 w 398"/>
                <a:gd name="T41" fmla="*/ 126 h 347"/>
                <a:gd name="T42" fmla="*/ 332 w 398"/>
                <a:gd name="T43" fmla="*/ 121 h 347"/>
                <a:gd name="T44" fmla="*/ 344 w 398"/>
                <a:gd name="T45" fmla="*/ 119 h 347"/>
                <a:gd name="T46" fmla="*/ 338 w 398"/>
                <a:gd name="T47" fmla="*/ 130 h 347"/>
                <a:gd name="T48" fmla="*/ 355 w 398"/>
                <a:gd name="T49" fmla="*/ 126 h 347"/>
                <a:gd name="T50" fmla="*/ 343 w 398"/>
                <a:gd name="T51" fmla="*/ 140 h 347"/>
                <a:gd name="T52" fmla="*/ 333 w 398"/>
                <a:gd name="T53" fmla="*/ 149 h 347"/>
                <a:gd name="T54" fmla="*/ 340 w 398"/>
                <a:gd name="T55" fmla="*/ 167 h 347"/>
                <a:gd name="T56" fmla="*/ 340 w 398"/>
                <a:gd name="T57" fmla="*/ 180 h 347"/>
                <a:gd name="T58" fmla="*/ 290 w 398"/>
                <a:gd name="T59" fmla="*/ 211 h 347"/>
                <a:gd name="T60" fmla="*/ 277 w 398"/>
                <a:gd name="T61" fmla="*/ 212 h 347"/>
                <a:gd name="T62" fmla="*/ 265 w 398"/>
                <a:gd name="T63" fmla="*/ 219 h 347"/>
                <a:gd name="T64" fmla="*/ 214 w 398"/>
                <a:gd name="T65" fmla="*/ 220 h 347"/>
                <a:gd name="T66" fmla="*/ 184 w 398"/>
                <a:gd name="T67" fmla="*/ 208 h 347"/>
                <a:gd name="T68" fmla="*/ 109 w 398"/>
                <a:gd name="T69" fmla="*/ 206 h 347"/>
                <a:gd name="T70" fmla="*/ 68 w 398"/>
                <a:gd name="T71" fmla="*/ 231 h 347"/>
                <a:gd name="T72" fmla="*/ 79 w 398"/>
                <a:gd name="T73" fmla="*/ 251 h 347"/>
                <a:gd name="T74" fmla="*/ 85 w 398"/>
                <a:gd name="T75" fmla="*/ 271 h 347"/>
                <a:gd name="T76" fmla="*/ 68 w 398"/>
                <a:gd name="T77" fmla="*/ 290 h 347"/>
                <a:gd name="T78" fmla="*/ 50 w 398"/>
                <a:gd name="T79" fmla="*/ 309 h 347"/>
                <a:gd name="T80" fmla="*/ 33 w 398"/>
                <a:gd name="T81" fmla="*/ 319 h 347"/>
                <a:gd name="T82" fmla="*/ 2 w 398"/>
                <a:gd name="T83" fmla="*/ 346 h 347"/>
                <a:gd name="T84" fmla="*/ 194 w 398"/>
                <a:gd name="T85" fmla="*/ 375 h 347"/>
                <a:gd name="T86" fmla="*/ 419 w 398"/>
                <a:gd name="T87" fmla="*/ 375 h 347"/>
                <a:gd name="T88" fmla="*/ 429 w 398"/>
                <a:gd name="T89" fmla="*/ 392 h 347"/>
                <a:gd name="T90" fmla="*/ 442 w 398"/>
                <a:gd name="T91" fmla="*/ 397 h 347"/>
                <a:gd name="T92" fmla="*/ 446 w 398"/>
                <a:gd name="T93" fmla="*/ 411 h 347"/>
                <a:gd name="T94" fmla="*/ 450 w 398"/>
                <a:gd name="T95" fmla="*/ 431 h 347"/>
                <a:gd name="T96" fmla="*/ 453 w 398"/>
                <a:gd name="T97" fmla="*/ 439 h 347"/>
                <a:gd name="T98" fmla="*/ 464 w 398"/>
                <a:gd name="T99" fmla="*/ 443 h 347"/>
                <a:gd name="T100" fmla="*/ 474 w 398"/>
                <a:gd name="T101" fmla="*/ 447 h 347"/>
                <a:gd name="T102" fmla="*/ 526 w 398"/>
                <a:gd name="T103" fmla="*/ 481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98"/>
                <a:gd name="T157" fmla="*/ 0 h 347"/>
                <a:gd name="T158" fmla="*/ 398 w 398"/>
                <a:gd name="T159" fmla="*/ 347 h 3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98" h="347">
                  <a:moveTo>
                    <a:pt x="339" y="310"/>
                  </a:moveTo>
                  <a:cubicBezTo>
                    <a:pt x="343" y="313"/>
                    <a:pt x="347" y="315"/>
                    <a:pt x="351" y="317"/>
                  </a:cubicBezTo>
                  <a:cubicBezTo>
                    <a:pt x="353" y="319"/>
                    <a:pt x="355" y="320"/>
                    <a:pt x="357" y="321"/>
                  </a:cubicBezTo>
                  <a:cubicBezTo>
                    <a:pt x="359" y="322"/>
                    <a:pt x="359" y="322"/>
                    <a:pt x="358" y="324"/>
                  </a:cubicBezTo>
                  <a:cubicBezTo>
                    <a:pt x="356" y="332"/>
                    <a:pt x="352" y="338"/>
                    <a:pt x="351" y="345"/>
                  </a:cubicBezTo>
                  <a:cubicBezTo>
                    <a:pt x="354" y="347"/>
                    <a:pt x="355" y="339"/>
                    <a:pt x="357" y="337"/>
                  </a:cubicBezTo>
                  <a:cubicBezTo>
                    <a:pt x="358" y="337"/>
                    <a:pt x="361" y="336"/>
                    <a:pt x="361" y="336"/>
                  </a:cubicBezTo>
                  <a:cubicBezTo>
                    <a:pt x="361" y="336"/>
                    <a:pt x="363" y="336"/>
                    <a:pt x="363" y="336"/>
                  </a:cubicBezTo>
                  <a:cubicBezTo>
                    <a:pt x="363" y="336"/>
                    <a:pt x="364" y="337"/>
                    <a:pt x="365" y="337"/>
                  </a:cubicBezTo>
                  <a:cubicBezTo>
                    <a:pt x="365" y="336"/>
                    <a:pt x="363" y="331"/>
                    <a:pt x="365" y="333"/>
                  </a:cubicBezTo>
                  <a:cubicBezTo>
                    <a:pt x="366" y="331"/>
                    <a:pt x="367" y="330"/>
                    <a:pt x="367" y="328"/>
                  </a:cubicBezTo>
                  <a:cubicBezTo>
                    <a:pt x="369" y="329"/>
                    <a:pt x="370" y="327"/>
                    <a:pt x="370" y="325"/>
                  </a:cubicBezTo>
                  <a:cubicBezTo>
                    <a:pt x="370" y="325"/>
                    <a:pt x="372" y="326"/>
                    <a:pt x="372" y="326"/>
                  </a:cubicBezTo>
                  <a:cubicBezTo>
                    <a:pt x="372" y="326"/>
                    <a:pt x="373" y="323"/>
                    <a:pt x="373" y="323"/>
                  </a:cubicBezTo>
                  <a:cubicBezTo>
                    <a:pt x="373" y="323"/>
                    <a:pt x="373" y="322"/>
                    <a:pt x="373" y="321"/>
                  </a:cubicBezTo>
                  <a:cubicBezTo>
                    <a:pt x="373" y="318"/>
                    <a:pt x="370" y="316"/>
                    <a:pt x="369" y="314"/>
                  </a:cubicBezTo>
                  <a:cubicBezTo>
                    <a:pt x="374" y="311"/>
                    <a:pt x="379" y="308"/>
                    <a:pt x="384" y="305"/>
                  </a:cubicBezTo>
                  <a:cubicBezTo>
                    <a:pt x="382" y="302"/>
                    <a:pt x="381" y="300"/>
                    <a:pt x="380" y="298"/>
                  </a:cubicBezTo>
                  <a:cubicBezTo>
                    <a:pt x="379" y="297"/>
                    <a:pt x="380" y="294"/>
                    <a:pt x="380" y="292"/>
                  </a:cubicBezTo>
                  <a:cubicBezTo>
                    <a:pt x="380" y="287"/>
                    <a:pt x="381" y="282"/>
                    <a:pt x="381" y="276"/>
                  </a:cubicBezTo>
                  <a:cubicBezTo>
                    <a:pt x="382" y="265"/>
                    <a:pt x="382" y="254"/>
                    <a:pt x="383" y="243"/>
                  </a:cubicBezTo>
                  <a:cubicBezTo>
                    <a:pt x="383" y="241"/>
                    <a:pt x="383" y="239"/>
                    <a:pt x="383" y="238"/>
                  </a:cubicBezTo>
                  <a:cubicBezTo>
                    <a:pt x="382" y="234"/>
                    <a:pt x="383" y="233"/>
                    <a:pt x="384" y="229"/>
                  </a:cubicBezTo>
                  <a:cubicBezTo>
                    <a:pt x="385" y="224"/>
                    <a:pt x="387" y="218"/>
                    <a:pt x="388" y="213"/>
                  </a:cubicBezTo>
                  <a:cubicBezTo>
                    <a:pt x="391" y="203"/>
                    <a:pt x="394" y="192"/>
                    <a:pt x="397" y="182"/>
                  </a:cubicBezTo>
                  <a:cubicBezTo>
                    <a:pt x="396" y="181"/>
                    <a:pt x="396" y="178"/>
                    <a:pt x="396" y="177"/>
                  </a:cubicBezTo>
                  <a:cubicBezTo>
                    <a:pt x="396" y="174"/>
                    <a:pt x="396" y="171"/>
                    <a:pt x="397" y="168"/>
                  </a:cubicBezTo>
                  <a:cubicBezTo>
                    <a:pt x="397" y="160"/>
                    <a:pt x="397" y="152"/>
                    <a:pt x="397" y="144"/>
                  </a:cubicBezTo>
                  <a:cubicBezTo>
                    <a:pt x="398" y="136"/>
                    <a:pt x="398" y="128"/>
                    <a:pt x="398" y="121"/>
                  </a:cubicBezTo>
                  <a:cubicBezTo>
                    <a:pt x="398" y="118"/>
                    <a:pt x="398" y="116"/>
                    <a:pt x="395" y="115"/>
                  </a:cubicBezTo>
                  <a:cubicBezTo>
                    <a:pt x="396" y="114"/>
                    <a:pt x="395" y="113"/>
                    <a:pt x="395" y="112"/>
                  </a:cubicBezTo>
                  <a:cubicBezTo>
                    <a:pt x="394" y="112"/>
                    <a:pt x="391" y="111"/>
                    <a:pt x="390" y="112"/>
                  </a:cubicBezTo>
                  <a:cubicBezTo>
                    <a:pt x="390" y="113"/>
                    <a:pt x="390" y="115"/>
                    <a:pt x="389" y="116"/>
                  </a:cubicBezTo>
                  <a:cubicBezTo>
                    <a:pt x="386" y="118"/>
                    <a:pt x="388" y="110"/>
                    <a:pt x="388" y="109"/>
                  </a:cubicBezTo>
                  <a:cubicBezTo>
                    <a:pt x="389" y="106"/>
                    <a:pt x="392" y="102"/>
                    <a:pt x="391" y="99"/>
                  </a:cubicBezTo>
                  <a:cubicBezTo>
                    <a:pt x="391" y="98"/>
                    <a:pt x="390" y="98"/>
                    <a:pt x="390" y="97"/>
                  </a:cubicBezTo>
                  <a:cubicBezTo>
                    <a:pt x="390" y="95"/>
                    <a:pt x="390" y="96"/>
                    <a:pt x="390" y="95"/>
                  </a:cubicBezTo>
                  <a:cubicBezTo>
                    <a:pt x="390" y="93"/>
                    <a:pt x="390" y="92"/>
                    <a:pt x="389" y="90"/>
                  </a:cubicBezTo>
                  <a:cubicBezTo>
                    <a:pt x="389" y="87"/>
                    <a:pt x="389" y="80"/>
                    <a:pt x="387" y="79"/>
                  </a:cubicBezTo>
                  <a:cubicBezTo>
                    <a:pt x="385" y="77"/>
                    <a:pt x="387" y="75"/>
                    <a:pt x="388" y="73"/>
                  </a:cubicBezTo>
                  <a:cubicBezTo>
                    <a:pt x="389" y="71"/>
                    <a:pt x="389" y="68"/>
                    <a:pt x="389" y="66"/>
                  </a:cubicBezTo>
                  <a:cubicBezTo>
                    <a:pt x="390" y="65"/>
                    <a:pt x="392" y="63"/>
                    <a:pt x="393" y="63"/>
                  </a:cubicBezTo>
                  <a:cubicBezTo>
                    <a:pt x="395" y="61"/>
                    <a:pt x="394" y="59"/>
                    <a:pt x="394" y="57"/>
                  </a:cubicBezTo>
                  <a:cubicBezTo>
                    <a:pt x="393" y="55"/>
                    <a:pt x="392" y="53"/>
                    <a:pt x="394" y="51"/>
                  </a:cubicBezTo>
                  <a:cubicBezTo>
                    <a:pt x="395" y="49"/>
                    <a:pt x="395" y="47"/>
                    <a:pt x="395" y="45"/>
                  </a:cubicBezTo>
                  <a:cubicBezTo>
                    <a:pt x="395" y="40"/>
                    <a:pt x="391" y="38"/>
                    <a:pt x="390" y="34"/>
                  </a:cubicBezTo>
                  <a:cubicBezTo>
                    <a:pt x="389" y="31"/>
                    <a:pt x="391" y="28"/>
                    <a:pt x="391" y="25"/>
                  </a:cubicBezTo>
                  <a:cubicBezTo>
                    <a:pt x="391" y="23"/>
                    <a:pt x="392" y="21"/>
                    <a:pt x="392" y="20"/>
                  </a:cubicBezTo>
                  <a:cubicBezTo>
                    <a:pt x="393" y="17"/>
                    <a:pt x="390" y="16"/>
                    <a:pt x="390" y="14"/>
                  </a:cubicBezTo>
                  <a:cubicBezTo>
                    <a:pt x="390" y="12"/>
                    <a:pt x="392" y="10"/>
                    <a:pt x="393" y="8"/>
                  </a:cubicBezTo>
                  <a:cubicBezTo>
                    <a:pt x="393" y="5"/>
                    <a:pt x="391" y="3"/>
                    <a:pt x="392" y="1"/>
                  </a:cubicBezTo>
                  <a:cubicBezTo>
                    <a:pt x="377" y="1"/>
                    <a:pt x="362" y="2"/>
                    <a:pt x="347" y="2"/>
                  </a:cubicBezTo>
                  <a:cubicBezTo>
                    <a:pt x="340" y="2"/>
                    <a:pt x="334" y="3"/>
                    <a:pt x="327" y="2"/>
                  </a:cubicBezTo>
                  <a:cubicBezTo>
                    <a:pt x="322" y="2"/>
                    <a:pt x="314" y="0"/>
                    <a:pt x="310" y="3"/>
                  </a:cubicBezTo>
                  <a:cubicBezTo>
                    <a:pt x="309" y="2"/>
                    <a:pt x="307" y="3"/>
                    <a:pt x="305" y="2"/>
                  </a:cubicBezTo>
                  <a:cubicBezTo>
                    <a:pt x="306" y="1"/>
                    <a:pt x="300" y="2"/>
                    <a:pt x="299" y="3"/>
                  </a:cubicBezTo>
                  <a:cubicBezTo>
                    <a:pt x="299" y="3"/>
                    <a:pt x="300" y="3"/>
                    <a:pt x="300" y="3"/>
                  </a:cubicBezTo>
                  <a:cubicBezTo>
                    <a:pt x="300" y="4"/>
                    <a:pt x="294" y="6"/>
                    <a:pt x="294" y="5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2" y="5"/>
                    <a:pt x="291" y="8"/>
                    <a:pt x="290" y="8"/>
                  </a:cubicBezTo>
                  <a:cubicBezTo>
                    <a:pt x="287" y="8"/>
                    <a:pt x="285" y="9"/>
                    <a:pt x="283" y="10"/>
                  </a:cubicBezTo>
                  <a:cubicBezTo>
                    <a:pt x="281" y="12"/>
                    <a:pt x="277" y="13"/>
                    <a:pt x="275" y="14"/>
                  </a:cubicBezTo>
                  <a:cubicBezTo>
                    <a:pt x="273" y="15"/>
                    <a:pt x="271" y="18"/>
                    <a:pt x="269" y="20"/>
                  </a:cubicBezTo>
                  <a:cubicBezTo>
                    <a:pt x="267" y="22"/>
                    <a:pt x="263" y="23"/>
                    <a:pt x="261" y="25"/>
                  </a:cubicBezTo>
                  <a:cubicBezTo>
                    <a:pt x="258" y="28"/>
                    <a:pt x="255" y="31"/>
                    <a:pt x="252" y="34"/>
                  </a:cubicBezTo>
                  <a:cubicBezTo>
                    <a:pt x="250" y="35"/>
                    <a:pt x="249" y="37"/>
                    <a:pt x="247" y="39"/>
                  </a:cubicBezTo>
                  <a:cubicBezTo>
                    <a:pt x="245" y="40"/>
                    <a:pt x="244" y="43"/>
                    <a:pt x="243" y="45"/>
                  </a:cubicBezTo>
                  <a:cubicBezTo>
                    <a:pt x="244" y="45"/>
                    <a:pt x="244" y="45"/>
                    <a:pt x="245" y="46"/>
                  </a:cubicBezTo>
                  <a:cubicBezTo>
                    <a:pt x="244" y="47"/>
                    <a:pt x="243" y="49"/>
                    <a:pt x="242" y="50"/>
                  </a:cubicBezTo>
                  <a:cubicBezTo>
                    <a:pt x="241" y="48"/>
                    <a:pt x="239" y="51"/>
                    <a:pt x="239" y="51"/>
                  </a:cubicBezTo>
                  <a:cubicBezTo>
                    <a:pt x="239" y="51"/>
                    <a:pt x="239" y="51"/>
                    <a:pt x="240" y="51"/>
                  </a:cubicBezTo>
                  <a:cubicBezTo>
                    <a:pt x="240" y="52"/>
                    <a:pt x="239" y="53"/>
                    <a:pt x="238" y="53"/>
                  </a:cubicBezTo>
                  <a:cubicBezTo>
                    <a:pt x="238" y="53"/>
                    <a:pt x="238" y="53"/>
                    <a:pt x="238" y="52"/>
                  </a:cubicBezTo>
                  <a:cubicBezTo>
                    <a:pt x="236" y="53"/>
                    <a:pt x="229" y="58"/>
                    <a:pt x="229" y="61"/>
                  </a:cubicBezTo>
                  <a:cubicBezTo>
                    <a:pt x="228" y="60"/>
                    <a:pt x="221" y="64"/>
                    <a:pt x="219" y="65"/>
                  </a:cubicBezTo>
                  <a:cubicBezTo>
                    <a:pt x="216" y="67"/>
                    <a:pt x="209" y="70"/>
                    <a:pt x="207" y="74"/>
                  </a:cubicBezTo>
                  <a:cubicBezTo>
                    <a:pt x="208" y="74"/>
                    <a:pt x="208" y="74"/>
                    <a:pt x="208" y="74"/>
                  </a:cubicBezTo>
                  <a:cubicBezTo>
                    <a:pt x="208" y="74"/>
                    <a:pt x="208" y="74"/>
                    <a:pt x="208" y="75"/>
                  </a:cubicBezTo>
                  <a:cubicBezTo>
                    <a:pt x="209" y="74"/>
                    <a:pt x="209" y="74"/>
                    <a:pt x="209" y="74"/>
                  </a:cubicBezTo>
                  <a:cubicBezTo>
                    <a:pt x="209" y="75"/>
                    <a:pt x="209" y="75"/>
                    <a:pt x="208" y="76"/>
                  </a:cubicBezTo>
                  <a:cubicBezTo>
                    <a:pt x="209" y="76"/>
                    <a:pt x="210" y="76"/>
                    <a:pt x="211" y="75"/>
                  </a:cubicBezTo>
                  <a:cubicBezTo>
                    <a:pt x="209" y="77"/>
                    <a:pt x="211" y="76"/>
                    <a:pt x="211" y="77"/>
                  </a:cubicBezTo>
                  <a:cubicBezTo>
                    <a:pt x="212" y="77"/>
                    <a:pt x="212" y="78"/>
                    <a:pt x="212" y="79"/>
                  </a:cubicBezTo>
                  <a:cubicBezTo>
                    <a:pt x="212" y="80"/>
                    <a:pt x="211" y="80"/>
                    <a:pt x="213" y="81"/>
                  </a:cubicBezTo>
                  <a:cubicBezTo>
                    <a:pt x="214" y="82"/>
                    <a:pt x="214" y="84"/>
                    <a:pt x="213" y="85"/>
                  </a:cubicBezTo>
                  <a:cubicBezTo>
                    <a:pt x="216" y="84"/>
                    <a:pt x="216" y="81"/>
                    <a:pt x="218" y="80"/>
                  </a:cubicBezTo>
                  <a:cubicBezTo>
                    <a:pt x="216" y="79"/>
                    <a:pt x="214" y="81"/>
                    <a:pt x="213" y="81"/>
                  </a:cubicBezTo>
                  <a:cubicBezTo>
                    <a:pt x="212" y="80"/>
                    <a:pt x="214" y="78"/>
                    <a:pt x="214" y="78"/>
                  </a:cubicBezTo>
                  <a:cubicBezTo>
                    <a:pt x="215" y="77"/>
                    <a:pt x="217" y="76"/>
                    <a:pt x="218" y="75"/>
                  </a:cubicBezTo>
                  <a:cubicBezTo>
                    <a:pt x="216" y="78"/>
                    <a:pt x="220" y="77"/>
                    <a:pt x="222" y="76"/>
                  </a:cubicBezTo>
                  <a:cubicBezTo>
                    <a:pt x="222" y="76"/>
                    <a:pt x="221" y="77"/>
                    <a:pt x="221" y="77"/>
                  </a:cubicBezTo>
                  <a:cubicBezTo>
                    <a:pt x="221" y="77"/>
                    <a:pt x="222" y="77"/>
                    <a:pt x="222" y="77"/>
                  </a:cubicBezTo>
                  <a:cubicBezTo>
                    <a:pt x="221" y="78"/>
                    <a:pt x="221" y="78"/>
                    <a:pt x="220" y="79"/>
                  </a:cubicBezTo>
                  <a:cubicBezTo>
                    <a:pt x="221" y="79"/>
                    <a:pt x="222" y="78"/>
                    <a:pt x="223" y="78"/>
                  </a:cubicBezTo>
                  <a:cubicBezTo>
                    <a:pt x="223" y="79"/>
                    <a:pt x="222" y="80"/>
                    <a:pt x="221" y="81"/>
                  </a:cubicBezTo>
                  <a:cubicBezTo>
                    <a:pt x="220" y="81"/>
                    <a:pt x="217" y="82"/>
                    <a:pt x="218" y="84"/>
                  </a:cubicBezTo>
                  <a:cubicBezTo>
                    <a:pt x="218" y="84"/>
                    <a:pt x="220" y="85"/>
                    <a:pt x="221" y="85"/>
                  </a:cubicBezTo>
                  <a:cubicBezTo>
                    <a:pt x="222" y="85"/>
                    <a:pt x="225" y="83"/>
                    <a:pt x="225" y="82"/>
                  </a:cubicBezTo>
                  <a:cubicBezTo>
                    <a:pt x="225" y="81"/>
                    <a:pt x="226" y="81"/>
                    <a:pt x="226" y="81"/>
                  </a:cubicBezTo>
                  <a:cubicBezTo>
                    <a:pt x="225" y="83"/>
                    <a:pt x="227" y="80"/>
                    <a:pt x="229" y="81"/>
                  </a:cubicBezTo>
                  <a:cubicBezTo>
                    <a:pt x="226" y="81"/>
                    <a:pt x="228" y="83"/>
                    <a:pt x="226" y="84"/>
                  </a:cubicBezTo>
                  <a:cubicBezTo>
                    <a:pt x="225" y="83"/>
                    <a:pt x="224" y="85"/>
                    <a:pt x="223" y="86"/>
                  </a:cubicBezTo>
                  <a:cubicBezTo>
                    <a:pt x="222" y="87"/>
                    <a:pt x="222" y="86"/>
                    <a:pt x="222" y="87"/>
                  </a:cubicBezTo>
                  <a:cubicBezTo>
                    <a:pt x="221" y="90"/>
                    <a:pt x="223" y="89"/>
                    <a:pt x="221" y="90"/>
                  </a:cubicBezTo>
                  <a:cubicBezTo>
                    <a:pt x="219" y="91"/>
                    <a:pt x="218" y="92"/>
                    <a:pt x="217" y="93"/>
                  </a:cubicBezTo>
                  <a:cubicBezTo>
                    <a:pt x="216" y="92"/>
                    <a:pt x="216" y="92"/>
                    <a:pt x="216" y="91"/>
                  </a:cubicBezTo>
                  <a:cubicBezTo>
                    <a:pt x="215" y="91"/>
                    <a:pt x="212" y="92"/>
                    <a:pt x="212" y="94"/>
                  </a:cubicBezTo>
                  <a:cubicBezTo>
                    <a:pt x="212" y="94"/>
                    <a:pt x="215" y="96"/>
                    <a:pt x="215" y="96"/>
                  </a:cubicBezTo>
                  <a:cubicBezTo>
                    <a:pt x="215" y="96"/>
                    <a:pt x="216" y="96"/>
                    <a:pt x="216" y="96"/>
                  </a:cubicBezTo>
                  <a:cubicBezTo>
                    <a:pt x="216" y="98"/>
                    <a:pt x="217" y="99"/>
                    <a:pt x="217" y="101"/>
                  </a:cubicBezTo>
                  <a:cubicBezTo>
                    <a:pt x="218" y="105"/>
                    <a:pt x="218" y="108"/>
                    <a:pt x="218" y="111"/>
                  </a:cubicBezTo>
                  <a:cubicBezTo>
                    <a:pt x="219" y="110"/>
                    <a:pt x="218" y="107"/>
                    <a:pt x="219" y="108"/>
                  </a:cubicBezTo>
                  <a:cubicBezTo>
                    <a:pt x="220" y="108"/>
                    <a:pt x="220" y="110"/>
                    <a:pt x="220" y="111"/>
                  </a:cubicBezTo>
                  <a:cubicBezTo>
                    <a:pt x="217" y="110"/>
                    <a:pt x="221" y="113"/>
                    <a:pt x="218" y="112"/>
                  </a:cubicBezTo>
                  <a:cubicBezTo>
                    <a:pt x="218" y="113"/>
                    <a:pt x="217" y="117"/>
                    <a:pt x="219" y="116"/>
                  </a:cubicBezTo>
                  <a:cubicBezTo>
                    <a:pt x="219" y="116"/>
                    <a:pt x="219" y="116"/>
                    <a:pt x="219" y="116"/>
                  </a:cubicBezTo>
                  <a:cubicBezTo>
                    <a:pt x="219" y="116"/>
                    <a:pt x="218" y="116"/>
                    <a:pt x="218" y="116"/>
                  </a:cubicBezTo>
                  <a:cubicBezTo>
                    <a:pt x="217" y="119"/>
                    <a:pt x="213" y="121"/>
                    <a:pt x="210" y="121"/>
                  </a:cubicBezTo>
                  <a:cubicBezTo>
                    <a:pt x="207" y="120"/>
                    <a:pt x="206" y="119"/>
                    <a:pt x="203" y="121"/>
                  </a:cubicBezTo>
                  <a:cubicBezTo>
                    <a:pt x="197" y="126"/>
                    <a:pt x="189" y="130"/>
                    <a:pt x="187" y="136"/>
                  </a:cubicBezTo>
                  <a:cubicBezTo>
                    <a:pt x="187" y="136"/>
                    <a:pt x="187" y="135"/>
                    <a:pt x="187" y="134"/>
                  </a:cubicBezTo>
                  <a:cubicBezTo>
                    <a:pt x="186" y="134"/>
                    <a:pt x="186" y="134"/>
                    <a:pt x="186" y="135"/>
                  </a:cubicBezTo>
                  <a:cubicBezTo>
                    <a:pt x="186" y="135"/>
                    <a:pt x="186" y="135"/>
                    <a:pt x="186" y="134"/>
                  </a:cubicBezTo>
                  <a:cubicBezTo>
                    <a:pt x="184" y="136"/>
                    <a:pt x="182" y="137"/>
                    <a:pt x="179" y="137"/>
                  </a:cubicBezTo>
                  <a:cubicBezTo>
                    <a:pt x="180" y="138"/>
                    <a:pt x="180" y="139"/>
                    <a:pt x="180" y="140"/>
                  </a:cubicBezTo>
                  <a:cubicBezTo>
                    <a:pt x="180" y="135"/>
                    <a:pt x="174" y="140"/>
                    <a:pt x="171" y="140"/>
                  </a:cubicBezTo>
                  <a:cubicBezTo>
                    <a:pt x="173" y="140"/>
                    <a:pt x="174" y="143"/>
                    <a:pt x="174" y="144"/>
                  </a:cubicBezTo>
                  <a:cubicBezTo>
                    <a:pt x="173" y="143"/>
                    <a:pt x="172" y="143"/>
                    <a:pt x="171" y="141"/>
                  </a:cubicBezTo>
                  <a:cubicBezTo>
                    <a:pt x="170" y="141"/>
                    <a:pt x="169" y="140"/>
                    <a:pt x="171" y="140"/>
                  </a:cubicBezTo>
                  <a:cubicBezTo>
                    <a:pt x="167" y="140"/>
                    <a:pt x="164" y="138"/>
                    <a:pt x="160" y="138"/>
                  </a:cubicBezTo>
                  <a:cubicBezTo>
                    <a:pt x="156" y="139"/>
                    <a:pt x="152" y="139"/>
                    <a:pt x="147" y="139"/>
                  </a:cubicBezTo>
                  <a:cubicBezTo>
                    <a:pt x="145" y="140"/>
                    <a:pt x="140" y="140"/>
                    <a:pt x="138" y="142"/>
                  </a:cubicBezTo>
                  <a:cubicBezTo>
                    <a:pt x="134" y="144"/>
                    <a:pt x="129" y="139"/>
                    <a:pt x="126" y="137"/>
                  </a:cubicBezTo>
                  <a:cubicBezTo>
                    <a:pt x="126" y="137"/>
                    <a:pt x="125" y="137"/>
                    <a:pt x="125" y="136"/>
                  </a:cubicBezTo>
                  <a:cubicBezTo>
                    <a:pt x="125" y="136"/>
                    <a:pt x="125" y="136"/>
                    <a:pt x="126" y="137"/>
                  </a:cubicBezTo>
                  <a:cubicBezTo>
                    <a:pt x="125" y="134"/>
                    <a:pt x="121" y="134"/>
                    <a:pt x="119" y="134"/>
                  </a:cubicBezTo>
                  <a:cubicBezTo>
                    <a:pt x="116" y="134"/>
                    <a:pt x="113" y="133"/>
                    <a:pt x="110" y="132"/>
                  </a:cubicBezTo>
                  <a:cubicBezTo>
                    <a:pt x="108" y="132"/>
                    <a:pt x="106" y="132"/>
                    <a:pt x="103" y="132"/>
                  </a:cubicBezTo>
                  <a:cubicBezTo>
                    <a:pt x="100" y="131"/>
                    <a:pt x="96" y="133"/>
                    <a:pt x="93" y="132"/>
                  </a:cubicBezTo>
                  <a:cubicBezTo>
                    <a:pt x="86" y="131"/>
                    <a:pt x="77" y="131"/>
                    <a:pt x="70" y="133"/>
                  </a:cubicBezTo>
                  <a:cubicBezTo>
                    <a:pt x="62" y="135"/>
                    <a:pt x="55" y="138"/>
                    <a:pt x="48" y="139"/>
                  </a:cubicBezTo>
                  <a:cubicBezTo>
                    <a:pt x="46" y="140"/>
                    <a:pt x="45" y="140"/>
                    <a:pt x="43" y="141"/>
                  </a:cubicBezTo>
                  <a:cubicBezTo>
                    <a:pt x="44" y="142"/>
                    <a:pt x="44" y="145"/>
                    <a:pt x="44" y="146"/>
                  </a:cubicBezTo>
                  <a:cubicBezTo>
                    <a:pt x="44" y="147"/>
                    <a:pt x="44" y="148"/>
                    <a:pt x="44" y="149"/>
                  </a:cubicBezTo>
                  <a:cubicBezTo>
                    <a:pt x="44" y="151"/>
                    <a:pt x="44" y="150"/>
                    <a:pt x="43" y="152"/>
                  </a:cubicBezTo>
                  <a:cubicBezTo>
                    <a:pt x="43" y="153"/>
                    <a:pt x="43" y="155"/>
                    <a:pt x="44" y="155"/>
                  </a:cubicBezTo>
                  <a:cubicBezTo>
                    <a:pt x="47" y="156"/>
                    <a:pt x="52" y="155"/>
                    <a:pt x="54" y="157"/>
                  </a:cubicBezTo>
                  <a:cubicBezTo>
                    <a:pt x="56" y="160"/>
                    <a:pt x="52" y="160"/>
                    <a:pt x="51" y="162"/>
                  </a:cubicBezTo>
                  <a:cubicBezTo>
                    <a:pt x="50" y="163"/>
                    <a:pt x="52" y="166"/>
                    <a:pt x="53" y="167"/>
                  </a:cubicBezTo>
                  <a:cubicBezTo>
                    <a:pt x="54" y="169"/>
                    <a:pt x="53" y="170"/>
                    <a:pt x="54" y="172"/>
                  </a:cubicBezTo>
                  <a:cubicBezTo>
                    <a:pt x="55" y="173"/>
                    <a:pt x="56" y="175"/>
                    <a:pt x="56" y="176"/>
                  </a:cubicBezTo>
                  <a:cubicBezTo>
                    <a:pt x="56" y="176"/>
                    <a:pt x="56" y="176"/>
                    <a:pt x="55" y="175"/>
                  </a:cubicBezTo>
                  <a:cubicBezTo>
                    <a:pt x="55" y="177"/>
                    <a:pt x="56" y="178"/>
                    <a:pt x="56" y="179"/>
                  </a:cubicBezTo>
                  <a:cubicBezTo>
                    <a:pt x="56" y="180"/>
                    <a:pt x="52" y="183"/>
                    <a:pt x="51" y="183"/>
                  </a:cubicBezTo>
                  <a:cubicBezTo>
                    <a:pt x="49" y="183"/>
                    <a:pt x="49" y="185"/>
                    <a:pt x="48" y="185"/>
                  </a:cubicBezTo>
                  <a:cubicBezTo>
                    <a:pt x="47" y="186"/>
                    <a:pt x="45" y="186"/>
                    <a:pt x="44" y="187"/>
                  </a:cubicBezTo>
                  <a:cubicBezTo>
                    <a:pt x="44" y="187"/>
                    <a:pt x="43" y="190"/>
                    <a:pt x="43" y="190"/>
                  </a:cubicBezTo>
                  <a:cubicBezTo>
                    <a:pt x="42" y="190"/>
                    <a:pt x="40" y="193"/>
                    <a:pt x="39" y="194"/>
                  </a:cubicBezTo>
                  <a:cubicBezTo>
                    <a:pt x="39" y="195"/>
                    <a:pt x="39" y="197"/>
                    <a:pt x="38" y="197"/>
                  </a:cubicBezTo>
                  <a:cubicBezTo>
                    <a:pt x="36" y="198"/>
                    <a:pt x="34" y="198"/>
                    <a:pt x="32" y="199"/>
                  </a:cubicBezTo>
                  <a:cubicBezTo>
                    <a:pt x="31" y="200"/>
                    <a:pt x="30" y="201"/>
                    <a:pt x="29" y="201"/>
                  </a:cubicBezTo>
                  <a:cubicBezTo>
                    <a:pt x="28" y="202"/>
                    <a:pt x="26" y="202"/>
                    <a:pt x="25" y="202"/>
                  </a:cubicBezTo>
                  <a:cubicBezTo>
                    <a:pt x="25" y="203"/>
                    <a:pt x="24" y="204"/>
                    <a:pt x="23" y="205"/>
                  </a:cubicBezTo>
                  <a:cubicBezTo>
                    <a:pt x="22" y="206"/>
                    <a:pt x="22" y="205"/>
                    <a:pt x="21" y="206"/>
                  </a:cubicBezTo>
                  <a:cubicBezTo>
                    <a:pt x="21" y="206"/>
                    <a:pt x="21" y="207"/>
                    <a:pt x="21" y="208"/>
                  </a:cubicBezTo>
                  <a:cubicBezTo>
                    <a:pt x="18" y="211"/>
                    <a:pt x="13" y="213"/>
                    <a:pt x="10" y="215"/>
                  </a:cubicBezTo>
                  <a:cubicBezTo>
                    <a:pt x="8" y="216"/>
                    <a:pt x="6" y="217"/>
                    <a:pt x="5" y="218"/>
                  </a:cubicBezTo>
                  <a:cubicBezTo>
                    <a:pt x="2" y="220"/>
                    <a:pt x="1" y="219"/>
                    <a:pt x="1" y="223"/>
                  </a:cubicBezTo>
                  <a:cubicBezTo>
                    <a:pt x="0" y="229"/>
                    <a:pt x="1" y="235"/>
                    <a:pt x="1" y="242"/>
                  </a:cubicBezTo>
                  <a:cubicBezTo>
                    <a:pt x="1" y="242"/>
                    <a:pt x="15" y="242"/>
                    <a:pt x="16" y="242"/>
                  </a:cubicBezTo>
                  <a:cubicBezTo>
                    <a:pt x="28" y="242"/>
                    <a:pt x="40" y="242"/>
                    <a:pt x="51" y="242"/>
                  </a:cubicBezTo>
                  <a:cubicBezTo>
                    <a:pt x="76" y="242"/>
                    <a:pt x="101" y="242"/>
                    <a:pt x="125" y="242"/>
                  </a:cubicBezTo>
                  <a:cubicBezTo>
                    <a:pt x="150" y="242"/>
                    <a:pt x="174" y="241"/>
                    <a:pt x="199" y="242"/>
                  </a:cubicBezTo>
                  <a:cubicBezTo>
                    <a:pt x="210" y="242"/>
                    <a:pt x="220" y="242"/>
                    <a:pt x="231" y="242"/>
                  </a:cubicBezTo>
                  <a:cubicBezTo>
                    <a:pt x="240" y="242"/>
                    <a:pt x="249" y="242"/>
                    <a:pt x="257" y="242"/>
                  </a:cubicBezTo>
                  <a:cubicBezTo>
                    <a:pt x="261" y="242"/>
                    <a:pt x="268" y="240"/>
                    <a:pt x="270" y="242"/>
                  </a:cubicBezTo>
                  <a:cubicBezTo>
                    <a:pt x="271" y="243"/>
                    <a:pt x="270" y="244"/>
                    <a:pt x="271" y="244"/>
                  </a:cubicBezTo>
                  <a:cubicBezTo>
                    <a:pt x="271" y="245"/>
                    <a:pt x="273" y="245"/>
                    <a:pt x="273" y="245"/>
                  </a:cubicBezTo>
                  <a:cubicBezTo>
                    <a:pt x="274" y="247"/>
                    <a:pt x="274" y="248"/>
                    <a:pt x="275" y="250"/>
                  </a:cubicBezTo>
                  <a:cubicBezTo>
                    <a:pt x="275" y="252"/>
                    <a:pt x="275" y="252"/>
                    <a:pt x="277" y="253"/>
                  </a:cubicBezTo>
                  <a:cubicBezTo>
                    <a:pt x="278" y="253"/>
                    <a:pt x="280" y="252"/>
                    <a:pt x="281" y="252"/>
                  </a:cubicBezTo>
                  <a:cubicBezTo>
                    <a:pt x="281" y="252"/>
                    <a:pt x="282" y="253"/>
                    <a:pt x="282" y="253"/>
                  </a:cubicBezTo>
                  <a:cubicBezTo>
                    <a:pt x="283" y="254"/>
                    <a:pt x="284" y="254"/>
                    <a:pt x="284" y="254"/>
                  </a:cubicBezTo>
                  <a:cubicBezTo>
                    <a:pt x="284" y="254"/>
                    <a:pt x="285" y="256"/>
                    <a:pt x="285" y="256"/>
                  </a:cubicBezTo>
                  <a:cubicBezTo>
                    <a:pt x="286" y="257"/>
                    <a:pt x="287" y="256"/>
                    <a:pt x="287" y="257"/>
                  </a:cubicBezTo>
                  <a:cubicBezTo>
                    <a:pt x="287" y="258"/>
                    <a:pt x="285" y="258"/>
                    <a:pt x="285" y="258"/>
                  </a:cubicBezTo>
                  <a:cubicBezTo>
                    <a:pt x="285" y="261"/>
                    <a:pt x="286" y="259"/>
                    <a:pt x="287" y="260"/>
                  </a:cubicBezTo>
                  <a:cubicBezTo>
                    <a:pt x="288" y="262"/>
                    <a:pt x="288" y="263"/>
                    <a:pt x="288" y="265"/>
                  </a:cubicBezTo>
                  <a:cubicBezTo>
                    <a:pt x="288" y="265"/>
                    <a:pt x="288" y="267"/>
                    <a:pt x="288" y="269"/>
                  </a:cubicBezTo>
                  <a:cubicBezTo>
                    <a:pt x="288" y="270"/>
                    <a:pt x="288" y="272"/>
                    <a:pt x="288" y="272"/>
                  </a:cubicBezTo>
                  <a:cubicBezTo>
                    <a:pt x="288" y="273"/>
                    <a:pt x="287" y="273"/>
                    <a:pt x="287" y="273"/>
                  </a:cubicBezTo>
                  <a:cubicBezTo>
                    <a:pt x="287" y="274"/>
                    <a:pt x="290" y="278"/>
                    <a:pt x="290" y="278"/>
                  </a:cubicBezTo>
                  <a:cubicBezTo>
                    <a:pt x="290" y="278"/>
                    <a:pt x="291" y="279"/>
                    <a:pt x="291" y="280"/>
                  </a:cubicBezTo>
                  <a:cubicBezTo>
                    <a:pt x="291" y="280"/>
                    <a:pt x="291" y="281"/>
                    <a:pt x="291" y="281"/>
                  </a:cubicBezTo>
                  <a:cubicBezTo>
                    <a:pt x="291" y="281"/>
                    <a:pt x="292" y="281"/>
                    <a:pt x="292" y="281"/>
                  </a:cubicBezTo>
                  <a:cubicBezTo>
                    <a:pt x="292" y="282"/>
                    <a:pt x="292" y="283"/>
                    <a:pt x="292" y="283"/>
                  </a:cubicBezTo>
                  <a:cubicBezTo>
                    <a:pt x="294" y="284"/>
                    <a:pt x="295" y="283"/>
                    <a:pt x="296" y="283"/>
                  </a:cubicBezTo>
                  <a:cubicBezTo>
                    <a:pt x="297" y="284"/>
                    <a:pt x="297" y="285"/>
                    <a:pt x="298" y="285"/>
                  </a:cubicBezTo>
                  <a:cubicBezTo>
                    <a:pt x="298" y="285"/>
                    <a:pt x="298" y="286"/>
                    <a:pt x="297" y="286"/>
                  </a:cubicBezTo>
                  <a:cubicBezTo>
                    <a:pt x="298" y="286"/>
                    <a:pt x="298" y="286"/>
                    <a:pt x="299" y="286"/>
                  </a:cubicBezTo>
                  <a:cubicBezTo>
                    <a:pt x="299" y="286"/>
                    <a:pt x="301" y="287"/>
                    <a:pt x="302" y="287"/>
                  </a:cubicBezTo>
                  <a:cubicBezTo>
                    <a:pt x="302" y="287"/>
                    <a:pt x="302" y="286"/>
                    <a:pt x="303" y="286"/>
                  </a:cubicBezTo>
                  <a:cubicBezTo>
                    <a:pt x="303" y="286"/>
                    <a:pt x="303" y="287"/>
                    <a:pt x="303" y="287"/>
                  </a:cubicBezTo>
                  <a:cubicBezTo>
                    <a:pt x="304" y="287"/>
                    <a:pt x="305" y="287"/>
                    <a:pt x="306" y="288"/>
                  </a:cubicBezTo>
                  <a:cubicBezTo>
                    <a:pt x="307" y="288"/>
                    <a:pt x="307" y="287"/>
                    <a:pt x="307" y="287"/>
                  </a:cubicBezTo>
                  <a:cubicBezTo>
                    <a:pt x="308" y="288"/>
                    <a:pt x="307" y="288"/>
                    <a:pt x="307" y="289"/>
                  </a:cubicBezTo>
                  <a:cubicBezTo>
                    <a:pt x="308" y="289"/>
                    <a:pt x="310" y="292"/>
                    <a:pt x="310" y="293"/>
                  </a:cubicBezTo>
                  <a:cubicBezTo>
                    <a:pt x="319" y="299"/>
                    <a:pt x="329" y="305"/>
                    <a:pt x="339" y="3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2" name="Freeform 10227" descr="© INSCALE GmbH, 05.05.2010&#10;http://www.presentationload.com/">
              <a:extLst>
                <a:ext uri="{FF2B5EF4-FFF2-40B4-BE49-F238E27FC236}">
                  <a16:creationId xmlns:a16="http://schemas.microsoft.com/office/drawing/2014/main" id="{28CC1A13-7FCF-D64A-A1F1-79ACD8D9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641"/>
              <a:ext cx="206" cy="77"/>
            </a:xfrm>
            <a:custGeom>
              <a:avLst/>
              <a:gdLst>
                <a:gd name="T0" fmla="*/ 201 w 133"/>
                <a:gd name="T1" fmla="*/ 14 h 50"/>
                <a:gd name="T2" fmla="*/ 194 w 133"/>
                <a:gd name="T3" fmla="*/ 15 h 50"/>
                <a:gd name="T4" fmla="*/ 187 w 133"/>
                <a:gd name="T5" fmla="*/ 18 h 50"/>
                <a:gd name="T6" fmla="*/ 177 w 133"/>
                <a:gd name="T7" fmla="*/ 15 h 50"/>
                <a:gd name="T8" fmla="*/ 175 w 133"/>
                <a:gd name="T9" fmla="*/ 17 h 50"/>
                <a:gd name="T10" fmla="*/ 164 w 133"/>
                <a:gd name="T11" fmla="*/ 22 h 50"/>
                <a:gd name="T12" fmla="*/ 161 w 133"/>
                <a:gd name="T13" fmla="*/ 22 h 50"/>
                <a:gd name="T14" fmla="*/ 152 w 133"/>
                <a:gd name="T15" fmla="*/ 29 h 50"/>
                <a:gd name="T16" fmla="*/ 142 w 133"/>
                <a:gd name="T17" fmla="*/ 23 h 50"/>
                <a:gd name="T18" fmla="*/ 155 w 133"/>
                <a:gd name="T19" fmla="*/ 17 h 50"/>
                <a:gd name="T20" fmla="*/ 156 w 133"/>
                <a:gd name="T21" fmla="*/ 11 h 50"/>
                <a:gd name="T22" fmla="*/ 167 w 133"/>
                <a:gd name="T23" fmla="*/ 5 h 50"/>
                <a:gd name="T24" fmla="*/ 161 w 133"/>
                <a:gd name="T25" fmla="*/ 3 h 50"/>
                <a:gd name="T26" fmla="*/ 141 w 133"/>
                <a:gd name="T27" fmla="*/ 18 h 50"/>
                <a:gd name="T28" fmla="*/ 96 w 133"/>
                <a:gd name="T29" fmla="*/ 26 h 50"/>
                <a:gd name="T30" fmla="*/ 90 w 133"/>
                <a:gd name="T31" fmla="*/ 26 h 50"/>
                <a:gd name="T32" fmla="*/ 88 w 133"/>
                <a:gd name="T33" fmla="*/ 25 h 50"/>
                <a:gd name="T34" fmla="*/ 84 w 133"/>
                <a:gd name="T35" fmla="*/ 29 h 50"/>
                <a:gd name="T36" fmla="*/ 68 w 133"/>
                <a:gd name="T37" fmla="*/ 29 h 50"/>
                <a:gd name="T38" fmla="*/ 60 w 133"/>
                <a:gd name="T39" fmla="*/ 31 h 50"/>
                <a:gd name="T40" fmla="*/ 59 w 133"/>
                <a:gd name="T41" fmla="*/ 34 h 50"/>
                <a:gd name="T42" fmla="*/ 54 w 133"/>
                <a:gd name="T43" fmla="*/ 28 h 50"/>
                <a:gd name="T44" fmla="*/ 50 w 133"/>
                <a:gd name="T45" fmla="*/ 35 h 50"/>
                <a:gd name="T46" fmla="*/ 45 w 133"/>
                <a:gd name="T47" fmla="*/ 35 h 50"/>
                <a:gd name="T48" fmla="*/ 42 w 133"/>
                <a:gd name="T49" fmla="*/ 32 h 50"/>
                <a:gd name="T50" fmla="*/ 31 w 133"/>
                <a:gd name="T51" fmla="*/ 45 h 50"/>
                <a:gd name="T52" fmla="*/ 22 w 133"/>
                <a:gd name="T53" fmla="*/ 46 h 50"/>
                <a:gd name="T54" fmla="*/ 5 w 133"/>
                <a:gd name="T55" fmla="*/ 57 h 50"/>
                <a:gd name="T56" fmla="*/ 5 w 133"/>
                <a:gd name="T57" fmla="*/ 72 h 50"/>
                <a:gd name="T58" fmla="*/ 11 w 133"/>
                <a:gd name="T59" fmla="*/ 72 h 50"/>
                <a:gd name="T60" fmla="*/ 14 w 133"/>
                <a:gd name="T61" fmla="*/ 69 h 50"/>
                <a:gd name="T62" fmla="*/ 26 w 133"/>
                <a:gd name="T63" fmla="*/ 69 h 50"/>
                <a:gd name="T64" fmla="*/ 45 w 133"/>
                <a:gd name="T65" fmla="*/ 71 h 50"/>
                <a:gd name="T66" fmla="*/ 34 w 133"/>
                <a:gd name="T67" fmla="*/ 68 h 50"/>
                <a:gd name="T68" fmla="*/ 67 w 133"/>
                <a:gd name="T69" fmla="*/ 62 h 50"/>
                <a:gd name="T70" fmla="*/ 84 w 133"/>
                <a:gd name="T71" fmla="*/ 52 h 50"/>
                <a:gd name="T72" fmla="*/ 104 w 133"/>
                <a:gd name="T73" fmla="*/ 52 h 50"/>
                <a:gd name="T74" fmla="*/ 115 w 133"/>
                <a:gd name="T75" fmla="*/ 46 h 50"/>
                <a:gd name="T76" fmla="*/ 122 w 133"/>
                <a:gd name="T77" fmla="*/ 45 h 50"/>
                <a:gd name="T78" fmla="*/ 133 w 133"/>
                <a:gd name="T79" fmla="*/ 45 h 50"/>
                <a:gd name="T80" fmla="*/ 139 w 133"/>
                <a:gd name="T81" fmla="*/ 40 h 50"/>
                <a:gd name="T82" fmla="*/ 144 w 133"/>
                <a:gd name="T83" fmla="*/ 39 h 50"/>
                <a:gd name="T84" fmla="*/ 152 w 133"/>
                <a:gd name="T85" fmla="*/ 37 h 50"/>
                <a:gd name="T86" fmla="*/ 164 w 133"/>
                <a:gd name="T87" fmla="*/ 34 h 50"/>
                <a:gd name="T88" fmla="*/ 206 w 133"/>
                <a:gd name="T89" fmla="*/ 12 h 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3"/>
                <a:gd name="T136" fmla="*/ 0 h 50"/>
                <a:gd name="T137" fmla="*/ 133 w 133"/>
                <a:gd name="T138" fmla="*/ 50 h 5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3" h="50">
                  <a:moveTo>
                    <a:pt x="133" y="8"/>
                  </a:moveTo>
                  <a:cubicBezTo>
                    <a:pt x="132" y="8"/>
                    <a:pt x="130" y="6"/>
                    <a:pt x="129" y="7"/>
                  </a:cubicBezTo>
                  <a:cubicBezTo>
                    <a:pt x="129" y="8"/>
                    <a:pt x="130" y="9"/>
                    <a:pt x="130" y="9"/>
                  </a:cubicBezTo>
                  <a:cubicBezTo>
                    <a:pt x="129" y="10"/>
                    <a:pt x="128" y="9"/>
                    <a:pt x="128" y="8"/>
                  </a:cubicBezTo>
                  <a:cubicBezTo>
                    <a:pt x="127" y="8"/>
                    <a:pt x="127" y="8"/>
                    <a:pt x="127" y="9"/>
                  </a:cubicBezTo>
                  <a:cubicBezTo>
                    <a:pt x="127" y="11"/>
                    <a:pt x="126" y="9"/>
                    <a:pt x="125" y="10"/>
                  </a:cubicBezTo>
                  <a:cubicBezTo>
                    <a:pt x="124" y="11"/>
                    <a:pt x="123" y="12"/>
                    <a:pt x="121" y="12"/>
                  </a:cubicBezTo>
                  <a:cubicBezTo>
                    <a:pt x="122" y="13"/>
                    <a:pt x="122" y="13"/>
                    <a:pt x="121" y="14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20" y="13"/>
                    <a:pt x="119" y="14"/>
                    <a:pt x="119" y="14"/>
                  </a:cubicBezTo>
                  <a:cubicBezTo>
                    <a:pt x="117" y="14"/>
                    <a:pt x="117" y="12"/>
                    <a:pt x="115" y="12"/>
                  </a:cubicBezTo>
                  <a:cubicBezTo>
                    <a:pt x="117" y="11"/>
                    <a:pt x="115" y="9"/>
                    <a:pt x="114" y="10"/>
                  </a:cubicBezTo>
                  <a:cubicBezTo>
                    <a:pt x="113" y="11"/>
                    <a:pt x="113" y="13"/>
                    <a:pt x="113" y="14"/>
                  </a:cubicBezTo>
                  <a:cubicBezTo>
                    <a:pt x="113" y="13"/>
                    <a:pt x="112" y="12"/>
                    <a:pt x="112" y="11"/>
                  </a:cubicBezTo>
                  <a:cubicBezTo>
                    <a:pt x="112" y="11"/>
                    <a:pt x="112" y="11"/>
                    <a:pt x="113" y="11"/>
                  </a:cubicBezTo>
                  <a:cubicBezTo>
                    <a:pt x="111" y="11"/>
                    <a:pt x="110" y="10"/>
                    <a:pt x="109" y="10"/>
                  </a:cubicBezTo>
                  <a:cubicBezTo>
                    <a:pt x="111" y="11"/>
                    <a:pt x="108" y="12"/>
                    <a:pt x="108" y="13"/>
                  </a:cubicBezTo>
                  <a:cubicBezTo>
                    <a:pt x="108" y="13"/>
                    <a:pt x="107" y="14"/>
                    <a:pt x="106" y="14"/>
                  </a:cubicBezTo>
                  <a:cubicBezTo>
                    <a:pt x="105" y="14"/>
                    <a:pt x="106" y="13"/>
                    <a:pt x="106" y="13"/>
                  </a:cubicBezTo>
                  <a:cubicBezTo>
                    <a:pt x="105" y="13"/>
                    <a:pt x="106" y="9"/>
                    <a:pt x="104" y="12"/>
                  </a:cubicBezTo>
                  <a:cubicBezTo>
                    <a:pt x="104" y="12"/>
                    <a:pt x="106" y="13"/>
                    <a:pt x="104" y="14"/>
                  </a:cubicBezTo>
                  <a:cubicBezTo>
                    <a:pt x="103" y="14"/>
                    <a:pt x="102" y="14"/>
                    <a:pt x="102" y="13"/>
                  </a:cubicBezTo>
                  <a:cubicBezTo>
                    <a:pt x="102" y="14"/>
                    <a:pt x="101" y="17"/>
                    <a:pt x="99" y="18"/>
                  </a:cubicBezTo>
                  <a:cubicBezTo>
                    <a:pt x="98" y="17"/>
                    <a:pt x="96" y="19"/>
                    <a:pt x="98" y="19"/>
                  </a:cubicBezTo>
                  <a:cubicBezTo>
                    <a:pt x="98" y="23"/>
                    <a:pt x="89" y="20"/>
                    <a:pt x="87" y="21"/>
                  </a:cubicBezTo>
                  <a:cubicBezTo>
                    <a:pt x="86" y="20"/>
                    <a:pt x="87" y="19"/>
                    <a:pt x="88" y="19"/>
                  </a:cubicBezTo>
                  <a:cubicBezTo>
                    <a:pt x="90" y="19"/>
                    <a:pt x="90" y="17"/>
                    <a:pt x="92" y="15"/>
                  </a:cubicBezTo>
                  <a:cubicBezTo>
                    <a:pt x="94" y="14"/>
                    <a:pt x="96" y="15"/>
                    <a:pt x="96" y="12"/>
                  </a:cubicBezTo>
                  <a:cubicBezTo>
                    <a:pt x="96" y="13"/>
                    <a:pt x="97" y="14"/>
                    <a:pt x="98" y="14"/>
                  </a:cubicBezTo>
                  <a:cubicBezTo>
                    <a:pt x="96" y="12"/>
                    <a:pt x="98" y="11"/>
                    <a:pt x="100" y="11"/>
                  </a:cubicBezTo>
                  <a:cubicBezTo>
                    <a:pt x="101" y="11"/>
                    <a:pt x="101" y="10"/>
                    <a:pt x="100" y="10"/>
                  </a:cubicBezTo>
                  <a:cubicBezTo>
                    <a:pt x="98" y="9"/>
                    <a:pt x="99" y="9"/>
                    <a:pt x="100" y="8"/>
                  </a:cubicBezTo>
                  <a:cubicBezTo>
                    <a:pt x="100" y="8"/>
                    <a:pt x="101" y="7"/>
                    <a:pt x="101" y="7"/>
                  </a:cubicBezTo>
                  <a:cubicBezTo>
                    <a:pt x="102" y="6"/>
                    <a:pt x="103" y="5"/>
                    <a:pt x="103" y="5"/>
                  </a:cubicBezTo>
                  <a:cubicBezTo>
                    <a:pt x="104" y="4"/>
                    <a:pt x="105" y="3"/>
                    <a:pt x="106" y="3"/>
                  </a:cubicBezTo>
                  <a:cubicBezTo>
                    <a:pt x="106" y="3"/>
                    <a:pt x="108" y="3"/>
                    <a:pt x="108" y="3"/>
                  </a:cubicBezTo>
                  <a:cubicBezTo>
                    <a:pt x="108" y="3"/>
                    <a:pt x="107" y="4"/>
                    <a:pt x="106" y="4"/>
                  </a:cubicBezTo>
                  <a:cubicBezTo>
                    <a:pt x="107" y="4"/>
                    <a:pt x="110" y="2"/>
                    <a:pt x="110" y="1"/>
                  </a:cubicBezTo>
                  <a:cubicBezTo>
                    <a:pt x="109" y="0"/>
                    <a:pt x="105" y="2"/>
                    <a:pt x="104" y="2"/>
                  </a:cubicBezTo>
                  <a:cubicBezTo>
                    <a:pt x="103" y="3"/>
                    <a:pt x="102" y="3"/>
                    <a:pt x="101" y="5"/>
                  </a:cubicBezTo>
                  <a:cubicBezTo>
                    <a:pt x="100" y="6"/>
                    <a:pt x="98" y="7"/>
                    <a:pt x="97" y="8"/>
                  </a:cubicBezTo>
                  <a:cubicBezTo>
                    <a:pt x="95" y="9"/>
                    <a:pt x="93" y="11"/>
                    <a:pt x="91" y="12"/>
                  </a:cubicBezTo>
                  <a:cubicBezTo>
                    <a:pt x="86" y="16"/>
                    <a:pt x="80" y="16"/>
                    <a:pt x="74" y="16"/>
                  </a:cubicBezTo>
                  <a:cubicBezTo>
                    <a:pt x="70" y="16"/>
                    <a:pt x="66" y="17"/>
                    <a:pt x="61" y="16"/>
                  </a:cubicBezTo>
                  <a:cubicBezTo>
                    <a:pt x="61" y="17"/>
                    <a:pt x="62" y="17"/>
                    <a:pt x="62" y="17"/>
                  </a:cubicBezTo>
                  <a:cubicBezTo>
                    <a:pt x="60" y="17"/>
                    <a:pt x="60" y="16"/>
                    <a:pt x="58" y="16"/>
                  </a:cubicBezTo>
                  <a:cubicBezTo>
                    <a:pt x="59" y="16"/>
                    <a:pt x="59" y="17"/>
                    <a:pt x="59" y="18"/>
                  </a:cubicBezTo>
                  <a:cubicBezTo>
                    <a:pt x="59" y="17"/>
                    <a:pt x="58" y="17"/>
                    <a:pt x="58" y="17"/>
                  </a:cubicBezTo>
                  <a:cubicBezTo>
                    <a:pt x="57" y="18"/>
                    <a:pt x="57" y="17"/>
                    <a:pt x="57" y="18"/>
                  </a:cubicBezTo>
                  <a:cubicBezTo>
                    <a:pt x="57" y="17"/>
                    <a:pt x="57" y="17"/>
                    <a:pt x="56" y="17"/>
                  </a:cubicBezTo>
                  <a:cubicBezTo>
                    <a:pt x="56" y="17"/>
                    <a:pt x="56" y="16"/>
                    <a:pt x="57" y="16"/>
                  </a:cubicBezTo>
                  <a:cubicBezTo>
                    <a:pt x="56" y="15"/>
                    <a:pt x="55" y="17"/>
                    <a:pt x="54" y="16"/>
                  </a:cubicBezTo>
                  <a:cubicBezTo>
                    <a:pt x="55" y="18"/>
                    <a:pt x="54" y="20"/>
                    <a:pt x="53" y="22"/>
                  </a:cubicBezTo>
                  <a:cubicBezTo>
                    <a:pt x="52" y="21"/>
                    <a:pt x="53" y="20"/>
                    <a:pt x="54" y="19"/>
                  </a:cubicBezTo>
                  <a:cubicBezTo>
                    <a:pt x="53" y="20"/>
                    <a:pt x="51" y="20"/>
                    <a:pt x="50" y="21"/>
                  </a:cubicBezTo>
                  <a:cubicBezTo>
                    <a:pt x="51" y="22"/>
                    <a:pt x="51" y="22"/>
                    <a:pt x="52" y="23"/>
                  </a:cubicBezTo>
                  <a:cubicBezTo>
                    <a:pt x="50" y="21"/>
                    <a:pt x="47" y="20"/>
                    <a:pt x="44" y="19"/>
                  </a:cubicBezTo>
                  <a:cubicBezTo>
                    <a:pt x="43" y="19"/>
                    <a:pt x="42" y="20"/>
                    <a:pt x="42" y="19"/>
                  </a:cubicBezTo>
                  <a:cubicBezTo>
                    <a:pt x="42" y="19"/>
                    <a:pt x="40" y="17"/>
                    <a:pt x="40" y="17"/>
                  </a:cubicBezTo>
                  <a:cubicBezTo>
                    <a:pt x="38" y="17"/>
                    <a:pt x="39" y="19"/>
                    <a:pt x="39" y="20"/>
                  </a:cubicBezTo>
                  <a:cubicBezTo>
                    <a:pt x="39" y="19"/>
                    <a:pt x="40" y="20"/>
                    <a:pt x="40" y="19"/>
                  </a:cubicBezTo>
                  <a:cubicBezTo>
                    <a:pt x="42" y="19"/>
                    <a:pt x="42" y="21"/>
                    <a:pt x="41" y="23"/>
                  </a:cubicBezTo>
                  <a:cubicBezTo>
                    <a:pt x="41" y="21"/>
                    <a:pt x="39" y="21"/>
                    <a:pt x="38" y="22"/>
                  </a:cubicBezTo>
                  <a:cubicBezTo>
                    <a:pt x="38" y="22"/>
                    <a:pt x="38" y="22"/>
                    <a:pt x="38" y="23"/>
                  </a:cubicBezTo>
                  <a:cubicBezTo>
                    <a:pt x="37" y="22"/>
                    <a:pt x="37" y="21"/>
                    <a:pt x="36" y="21"/>
                  </a:cubicBezTo>
                  <a:cubicBezTo>
                    <a:pt x="38" y="20"/>
                    <a:pt x="37" y="19"/>
                    <a:pt x="35" y="18"/>
                  </a:cubicBezTo>
                  <a:cubicBezTo>
                    <a:pt x="32" y="18"/>
                    <a:pt x="34" y="21"/>
                    <a:pt x="34" y="22"/>
                  </a:cubicBezTo>
                  <a:cubicBezTo>
                    <a:pt x="34" y="22"/>
                    <a:pt x="35" y="24"/>
                    <a:pt x="34" y="24"/>
                  </a:cubicBezTo>
                  <a:cubicBezTo>
                    <a:pt x="32" y="22"/>
                    <a:pt x="34" y="23"/>
                    <a:pt x="32" y="23"/>
                  </a:cubicBezTo>
                  <a:cubicBezTo>
                    <a:pt x="32" y="23"/>
                    <a:pt x="33" y="24"/>
                    <a:pt x="31" y="24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29" y="22"/>
                    <a:pt x="29" y="22"/>
                    <a:pt x="29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2"/>
                    <a:pt x="32" y="20"/>
                    <a:pt x="32" y="23"/>
                  </a:cubicBezTo>
                  <a:cubicBezTo>
                    <a:pt x="34" y="20"/>
                    <a:pt x="28" y="21"/>
                    <a:pt x="27" y="21"/>
                  </a:cubicBezTo>
                  <a:cubicBezTo>
                    <a:pt x="23" y="23"/>
                    <a:pt x="24" y="25"/>
                    <a:pt x="24" y="29"/>
                  </a:cubicBezTo>
                  <a:cubicBezTo>
                    <a:pt x="24" y="28"/>
                    <a:pt x="20" y="21"/>
                    <a:pt x="19" y="25"/>
                  </a:cubicBezTo>
                  <a:cubicBezTo>
                    <a:pt x="19" y="27"/>
                    <a:pt x="22" y="27"/>
                    <a:pt x="20" y="29"/>
                  </a:cubicBezTo>
                  <a:cubicBezTo>
                    <a:pt x="20" y="28"/>
                    <a:pt x="19" y="27"/>
                    <a:pt x="17" y="27"/>
                  </a:cubicBezTo>
                  <a:cubicBezTo>
                    <a:pt x="17" y="28"/>
                    <a:pt x="18" y="30"/>
                    <a:pt x="17" y="32"/>
                  </a:cubicBezTo>
                  <a:cubicBezTo>
                    <a:pt x="16" y="30"/>
                    <a:pt x="16" y="30"/>
                    <a:pt x="14" y="30"/>
                  </a:cubicBezTo>
                  <a:cubicBezTo>
                    <a:pt x="13" y="30"/>
                    <a:pt x="11" y="30"/>
                    <a:pt x="12" y="31"/>
                  </a:cubicBezTo>
                  <a:cubicBezTo>
                    <a:pt x="10" y="29"/>
                    <a:pt x="6" y="30"/>
                    <a:pt x="5" y="33"/>
                  </a:cubicBezTo>
                  <a:cubicBezTo>
                    <a:pt x="5" y="36"/>
                    <a:pt x="4" y="36"/>
                    <a:pt x="3" y="37"/>
                  </a:cubicBezTo>
                  <a:cubicBezTo>
                    <a:pt x="2" y="38"/>
                    <a:pt x="0" y="40"/>
                    <a:pt x="2" y="40"/>
                  </a:cubicBezTo>
                  <a:cubicBezTo>
                    <a:pt x="1" y="41"/>
                    <a:pt x="0" y="43"/>
                    <a:pt x="0" y="44"/>
                  </a:cubicBezTo>
                  <a:cubicBezTo>
                    <a:pt x="0" y="46"/>
                    <a:pt x="2" y="45"/>
                    <a:pt x="3" y="47"/>
                  </a:cubicBezTo>
                  <a:cubicBezTo>
                    <a:pt x="0" y="48"/>
                    <a:pt x="5" y="48"/>
                    <a:pt x="7" y="47"/>
                  </a:cubicBezTo>
                  <a:cubicBezTo>
                    <a:pt x="6" y="47"/>
                    <a:pt x="6" y="47"/>
                    <a:pt x="5" y="47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7" y="46"/>
                    <a:pt x="7" y="46"/>
                    <a:pt x="7" y="45"/>
                  </a:cubicBezTo>
                  <a:cubicBezTo>
                    <a:pt x="8" y="46"/>
                    <a:pt x="8" y="47"/>
                    <a:pt x="9" y="47"/>
                  </a:cubicBezTo>
                  <a:cubicBezTo>
                    <a:pt x="11" y="47"/>
                    <a:pt x="9" y="45"/>
                    <a:pt x="9" y="45"/>
                  </a:cubicBezTo>
                  <a:cubicBezTo>
                    <a:pt x="10" y="44"/>
                    <a:pt x="9" y="43"/>
                    <a:pt x="7" y="43"/>
                  </a:cubicBezTo>
                  <a:cubicBezTo>
                    <a:pt x="9" y="43"/>
                    <a:pt x="11" y="42"/>
                    <a:pt x="13" y="42"/>
                  </a:cubicBezTo>
                  <a:cubicBezTo>
                    <a:pt x="14" y="42"/>
                    <a:pt x="18" y="42"/>
                    <a:pt x="17" y="45"/>
                  </a:cubicBezTo>
                  <a:cubicBezTo>
                    <a:pt x="15" y="47"/>
                    <a:pt x="6" y="47"/>
                    <a:pt x="6" y="50"/>
                  </a:cubicBezTo>
                  <a:cubicBezTo>
                    <a:pt x="8" y="48"/>
                    <a:pt x="15" y="46"/>
                    <a:pt x="18" y="47"/>
                  </a:cubicBezTo>
                  <a:cubicBezTo>
                    <a:pt x="20" y="47"/>
                    <a:pt x="28" y="48"/>
                    <a:pt x="29" y="46"/>
                  </a:cubicBezTo>
                  <a:cubicBezTo>
                    <a:pt x="26" y="46"/>
                    <a:pt x="21" y="47"/>
                    <a:pt x="19" y="46"/>
                  </a:cubicBezTo>
                  <a:cubicBezTo>
                    <a:pt x="20" y="46"/>
                    <a:pt x="21" y="45"/>
                    <a:pt x="22" y="45"/>
                  </a:cubicBezTo>
                  <a:cubicBezTo>
                    <a:pt x="20" y="45"/>
                    <a:pt x="20" y="43"/>
                    <a:pt x="22" y="44"/>
                  </a:cubicBezTo>
                  <a:cubicBezTo>
                    <a:pt x="22" y="43"/>
                    <a:pt x="24" y="43"/>
                    <a:pt x="24" y="45"/>
                  </a:cubicBezTo>
                  <a:cubicBezTo>
                    <a:pt x="27" y="42"/>
                    <a:pt x="31" y="42"/>
                    <a:pt x="35" y="41"/>
                  </a:cubicBezTo>
                  <a:cubicBezTo>
                    <a:pt x="37" y="41"/>
                    <a:pt x="41" y="41"/>
                    <a:pt x="43" y="40"/>
                  </a:cubicBezTo>
                  <a:cubicBezTo>
                    <a:pt x="45" y="39"/>
                    <a:pt x="44" y="39"/>
                    <a:pt x="46" y="39"/>
                  </a:cubicBezTo>
                  <a:cubicBezTo>
                    <a:pt x="48" y="38"/>
                    <a:pt x="48" y="36"/>
                    <a:pt x="50" y="36"/>
                  </a:cubicBezTo>
                  <a:cubicBezTo>
                    <a:pt x="50" y="37"/>
                    <a:pt x="57" y="39"/>
                    <a:pt x="54" y="34"/>
                  </a:cubicBezTo>
                  <a:cubicBezTo>
                    <a:pt x="56" y="35"/>
                    <a:pt x="58" y="36"/>
                    <a:pt x="59" y="35"/>
                  </a:cubicBezTo>
                  <a:cubicBezTo>
                    <a:pt x="61" y="35"/>
                    <a:pt x="62" y="34"/>
                    <a:pt x="63" y="34"/>
                  </a:cubicBezTo>
                  <a:cubicBezTo>
                    <a:pt x="65" y="33"/>
                    <a:pt x="66" y="34"/>
                    <a:pt x="67" y="34"/>
                  </a:cubicBezTo>
                  <a:cubicBezTo>
                    <a:pt x="67" y="34"/>
                    <a:pt x="70" y="32"/>
                    <a:pt x="70" y="32"/>
                  </a:cubicBezTo>
                  <a:cubicBezTo>
                    <a:pt x="71" y="34"/>
                    <a:pt x="71" y="34"/>
                    <a:pt x="73" y="33"/>
                  </a:cubicBezTo>
                  <a:cubicBezTo>
                    <a:pt x="75" y="33"/>
                    <a:pt x="75" y="32"/>
                    <a:pt x="74" y="30"/>
                  </a:cubicBezTo>
                  <a:cubicBezTo>
                    <a:pt x="76" y="31"/>
                    <a:pt x="77" y="30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29"/>
                  </a:cubicBezTo>
                  <a:cubicBezTo>
                    <a:pt x="80" y="29"/>
                    <a:pt x="80" y="29"/>
                    <a:pt x="81" y="28"/>
                  </a:cubicBezTo>
                  <a:cubicBezTo>
                    <a:pt x="81" y="30"/>
                    <a:pt x="82" y="30"/>
                    <a:pt x="82" y="29"/>
                  </a:cubicBezTo>
                  <a:cubicBezTo>
                    <a:pt x="83" y="30"/>
                    <a:pt x="84" y="29"/>
                    <a:pt x="86" y="29"/>
                  </a:cubicBezTo>
                  <a:cubicBezTo>
                    <a:pt x="86" y="31"/>
                    <a:pt x="80" y="31"/>
                    <a:pt x="79" y="32"/>
                  </a:cubicBezTo>
                  <a:cubicBezTo>
                    <a:pt x="82" y="32"/>
                    <a:pt x="95" y="28"/>
                    <a:pt x="95" y="26"/>
                  </a:cubicBezTo>
                  <a:cubicBezTo>
                    <a:pt x="93" y="27"/>
                    <a:pt x="86" y="30"/>
                    <a:pt x="90" y="26"/>
                  </a:cubicBezTo>
                  <a:cubicBezTo>
                    <a:pt x="91" y="26"/>
                    <a:pt x="92" y="23"/>
                    <a:pt x="92" y="26"/>
                  </a:cubicBezTo>
                  <a:cubicBezTo>
                    <a:pt x="92" y="26"/>
                    <a:pt x="93" y="26"/>
                    <a:pt x="93" y="26"/>
                  </a:cubicBezTo>
                  <a:cubicBezTo>
                    <a:pt x="93" y="26"/>
                    <a:pt x="92" y="25"/>
                    <a:pt x="93" y="25"/>
                  </a:cubicBezTo>
                  <a:cubicBezTo>
                    <a:pt x="93" y="25"/>
                    <a:pt x="93" y="25"/>
                    <a:pt x="94" y="26"/>
                  </a:cubicBezTo>
                  <a:cubicBezTo>
                    <a:pt x="94" y="25"/>
                    <a:pt x="95" y="24"/>
                    <a:pt x="94" y="23"/>
                  </a:cubicBezTo>
                  <a:cubicBezTo>
                    <a:pt x="96" y="23"/>
                    <a:pt x="98" y="23"/>
                    <a:pt x="98" y="24"/>
                  </a:cubicBezTo>
                  <a:cubicBezTo>
                    <a:pt x="98" y="24"/>
                    <a:pt x="100" y="23"/>
                    <a:pt x="99" y="24"/>
                  </a:cubicBezTo>
                  <a:cubicBezTo>
                    <a:pt x="99" y="25"/>
                    <a:pt x="97" y="25"/>
                    <a:pt x="96" y="26"/>
                  </a:cubicBezTo>
                  <a:cubicBezTo>
                    <a:pt x="99" y="26"/>
                    <a:pt x="103" y="23"/>
                    <a:pt x="106" y="22"/>
                  </a:cubicBezTo>
                  <a:cubicBezTo>
                    <a:pt x="109" y="20"/>
                    <a:pt x="112" y="19"/>
                    <a:pt x="116" y="17"/>
                  </a:cubicBezTo>
                  <a:cubicBezTo>
                    <a:pt x="119" y="15"/>
                    <a:pt x="122" y="14"/>
                    <a:pt x="125" y="13"/>
                  </a:cubicBezTo>
                  <a:cubicBezTo>
                    <a:pt x="127" y="12"/>
                    <a:pt x="133" y="10"/>
                    <a:pt x="133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3" name="Freeform 10231" descr="© INSCALE GmbH, 05.05.2010&#10;http://www.presentationload.com/">
              <a:extLst>
                <a:ext uri="{FF2B5EF4-FFF2-40B4-BE49-F238E27FC236}">
                  <a16:creationId xmlns:a16="http://schemas.microsoft.com/office/drawing/2014/main" id="{8FC21700-0272-AB47-B755-38965EF8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1691"/>
              <a:ext cx="52" cy="20"/>
            </a:xfrm>
            <a:custGeom>
              <a:avLst/>
              <a:gdLst>
                <a:gd name="T0" fmla="*/ 52 w 34"/>
                <a:gd name="T1" fmla="*/ 0 h 13"/>
                <a:gd name="T2" fmla="*/ 32 w 34"/>
                <a:gd name="T3" fmla="*/ 9 h 13"/>
                <a:gd name="T4" fmla="*/ 8 w 34"/>
                <a:gd name="T5" fmla="*/ 17 h 13"/>
                <a:gd name="T6" fmla="*/ 2 w 34"/>
                <a:gd name="T7" fmla="*/ 17 h 13"/>
                <a:gd name="T8" fmla="*/ 8 w 34"/>
                <a:gd name="T9" fmla="*/ 18 h 13"/>
                <a:gd name="T10" fmla="*/ 26 w 34"/>
                <a:gd name="T11" fmla="*/ 12 h 13"/>
                <a:gd name="T12" fmla="*/ 41 w 34"/>
                <a:gd name="T13" fmla="*/ 6 h 13"/>
                <a:gd name="T14" fmla="*/ 52 w 34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3"/>
                <a:gd name="T26" fmla="*/ 34 w 34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3">
                  <a:moveTo>
                    <a:pt x="34" y="0"/>
                  </a:moveTo>
                  <a:cubicBezTo>
                    <a:pt x="30" y="1"/>
                    <a:pt x="25" y="4"/>
                    <a:pt x="21" y="6"/>
                  </a:cubicBezTo>
                  <a:cubicBezTo>
                    <a:pt x="16" y="8"/>
                    <a:pt x="10" y="10"/>
                    <a:pt x="5" y="11"/>
                  </a:cubicBezTo>
                  <a:cubicBezTo>
                    <a:pt x="4" y="11"/>
                    <a:pt x="1" y="11"/>
                    <a:pt x="1" y="11"/>
                  </a:cubicBezTo>
                  <a:cubicBezTo>
                    <a:pt x="0" y="13"/>
                    <a:pt x="5" y="12"/>
                    <a:pt x="5" y="12"/>
                  </a:cubicBezTo>
                  <a:cubicBezTo>
                    <a:pt x="9" y="11"/>
                    <a:pt x="13" y="9"/>
                    <a:pt x="17" y="8"/>
                  </a:cubicBezTo>
                  <a:cubicBezTo>
                    <a:pt x="20" y="7"/>
                    <a:pt x="23" y="5"/>
                    <a:pt x="27" y="4"/>
                  </a:cubicBezTo>
                  <a:cubicBezTo>
                    <a:pt x="28" y="3"/>
                    <a:pt x="34" y="2"/>
                    <a:pt x="3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4" name="Freeform 10232" descr="© INSCALE GmbH, 05.05.2010&#10;http://www.presentationload.com/">
              <a:extLst>
                <a:ext uri="{FF2B5EF4-FFF2-40B4-BE49-F238E27FC236}">
                  <a16:creationId xmlns:a16="http://schemas.microsoft.com/office/drawing/2014/main" id="{711424D4-1F49-B843-9C00-798987A6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1705"/>
              <a:ext cx="34" cy="9"/>
            </a:xfrm>
            <a:custGeom>
              <a:avLst/>
              <a:gdLst>
                <a:gd name="T0" fmla="*/ 26 w 22"/>
                <a:gd name="T1" fmla="*/ 3 h 6"/>
                <a:gd name="T2" fmla="*/ 28 w 22"/>
                <a:gd name="T3" fmla="*/ 0 h 6"/>
                <a:gd name="T4" fmla="*/ 17 w 22"/>
                <a:gd name="T5" fmla="*/ 3 h 6"/>
                <a:gd name="T6" fmla="*/ 0 w 22"/>
                <a:gd name="T7" fmla="*/ 9 h 6"/>
                <a:gd name="T8" fmla="*/ 26 w 22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6"/>
                <a:gd name="T17" fmla="*/ 22 w 2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6">
                  <a:moveTo>
                    <a:pt x="17" y="2"/>
                  </a:moveTo>
                  <a:cubicBezTo>
                    <a:pt x="19" y="2"/>
                    <a:pt x="22" y="0"/>
                    <a:pt x="18" y="0"/>
                  </a:cubicBezTo>
                  <a:cubicBezTo>
                    <a:pt x="16" y="0"/>
                    <a:pt x="13" y="2"/>
                    <a:pt x="11" y="2"/>
                  </a:cubicBezTo>
                  <a:cubicBezTo>
                    <a:pt x="8" y="3"/>
                    <a:pt x="2" y="4"/>
                    <a:pt x="0" y="6"/>
                  </a:cubicBezTo>
                  <a:cubicBezTo>
                    <a:pt x="6" y="5"/>
                    <a:pt x="11" y="3"/>
                    <a:pt x="17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5" name="Freeform 10234" descr="© INSCALE GmbH, 05.05.2010&#10;http://www.presentationload.com/">
              <a:extLst>
                <a:ext uri="{FF2B5EF4-FFF2-40B4-BE49-F238E27FC236}">
                  <a16:creationId xmlns:a16="http://schemas.microsoft.com/office/drawing/2014/main" id="{B2393BC9-9202-4D4B-8DEB-9C1CC4D72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1705"/>
              <a:ext cx="3" cy="7"/>
            </a:xfrm>
            <a:custGeom>
              <a:avLst/>
              <a:gdLst>
                <a:gd name="T0" fmla="*/ 2 w 2"/>
                <a:gd name="T1" fmla="*/ 6 h 5"/>
                <a:gd name="T2" fmla="*/ 2 w 2"/>
                <a:gd name="T3" fmla="*/ 4 h 5"/>
                <a:gd name="T4" fmla="*/ 2 w 2"/>
                <a:gd name="T5" fmla="*/ 6 h 5"/>
                <a:gd name="T6" fmla="*/ 0 60000 65536"/>
                <a:gd name="T7" fmla="*/ 0 60000 65536"/>
                <a:gd name="T8" fmla="*/ 0 60000 65536"/>
                <a:gd name="T9" fmla="*/ 0 w 2"/>
                <a:gd name="T10" fmla="*/ 0 h 5"/>
                <a:gd name="T11" fmla="*/ 2 w 2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5">
                  <a:moveTo>
                    <a:pt x="1" y="4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0"/>
                    <a:pt x="0" y="3"/>
                    <a:pt x="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76" name="Freeform 10235" descr="© INSCALE GmbH, 05.05.2010&#10;http://www.presentationload.com/">
            <a:extLst>
              <a:ext uri="{FF2B5EF4-FFF2-40B4-BE49-F238E27FC236}">
                <a16:creationId xmlns:a16="http://schemas.microsoft.com/office/drawing/2014/main" id="{3617596C-8C38-9640-8DF8-CFB84571AC50}"/>
              </a:ext>
            </a:extLst>
          </p:cNvPr>
          <p:cNvSpPr>
            <a:spLocks/>
          </p:cNvSpPr>
          <p:nvPr/>
        </p:nvSpPr>
        <p:spPr bwMode="auto">
          <a:xfrm>
            <a:off x="7315119" y="1655399"/>
            <a:ext cx="242953" cy="358080"/>
          </a:xfrm>
          <a:custGeom>
            <a:avLst/>
            <a:gdLst>
              <a:gd name="T0" fmla="*/ 128 w 121"/>
              <a:gd name="T1" fmla="*/ 2 h 183"/>
              <a:gd name="T2" fmla="*/ 22 w 121"/>
              <a:gd name="T3" fmla="*/ 2 h 183"/>
              <a:gd name="T4" fmla="*/ 11 w 121"/>
              <a:gd name="T5" fmla="*/ 8 h 183"/>
              <a:gd name="T6" fmla="*/ 6 w 121"/>
              <a:gd name="T7" fmla="*/ 23 h 183"/>
              <a:gd name="T8" fmla="*/ 8 w 121"/>
              <a:gd name="T9" fmla="*/ 36 h 183"/>
              <a:gd name="T10" fmla="*/ 14 w 121"/>
              <a:gd name="T11" fmla="*/ 65 h 183"/>
              <a:gd name="T12" fmla="*/ 11 w 121"/>
              <a:gd name="T13" fmla="*/ 84 h 183"/>
              <a:gd name="T14" fmla="*/ 5 w 121"/>
              <a:gd name="T15" fmla="*/ 104 h 183"/>
              <a:gd name="T16" fmla="*/ 0 w 121"/>
              <a:gd name="T17" fmla="*/ 119 h 183"/>
              <a:gd name="T18" fmla="*/ 5 w 121"/>
              <a:gd name="T19" fmla="*/ 137 h 183"/>
              <a:gd name="T20" fmla="*/ 6 w 121"/>
              <a:gd name="T21" fmla="*/ 151 h 183"/>
              <a:gd name="T22" fmla="*/ 5 w 121"/>
              <a:gd name="T23" fmla="*/ 163 h 183"/>
              <a:gd name="T24" fmla="*/ 3 w 121"/>
              <a:gd name="T25" fmla="*/ 174 h 183"/>
              <a:gd name="T26" fmla="*/ 8 w 121"/>
              <a:gd name="T27" fmla="*/ 174 h 183"/>
              <a:gd name="T28" fmla="*/ 14 w 121"/>
              <a:gd name="T29" fmla="*/ 178 h 183"/>
              <a:gd name="T30" fmla="*/ 17 w 121"/>
              <a:gd name="T31" fmla="*/ 258 h 183"/>
              <a:gd name="T32" fmla="*/ 15 w 121"/>
              <a:gd name="T33" fmla="*/ 276 h 183"/>
              <a:gd name="T34" fmla="*/ 34 w 121"/>
              <a:gd name="T35" fmla="*/ 282 h 183"/>
              <a:gd name="T36" fmla="*/ 94 w 121"/>
              <a:gd name="T37" fmla="*/ 284 h 183"/>
              <a:gd name="T38" fmla="*/ 88 w 121"/>
              <a:gd name="T39" fmla="*/ 279 h 183"/>
              <a:gd name="T40" fmla="*/ 85 w 121"/>
              <a:gd name="T41" fmla="*/ 273 h 183"/>
              <a:gd name="T42" fmla="*/ 87 w 121"/>
              <a:gd name="T43" fmla="*/ 256 h 183"/>
              <a:gd name="T44" fmla="*/ 93 w 121"/>
              <a:gd name="T45" fmla="*/ 251 h 183"/>
              <a:gd name="T46" fmla="*/ 94 w 121"/>
              <a:gd name="T47" fmla="*/ 239 h 183"/>
              <a:gd name="T48" fmla="*/ 97 w 121"/>
              <a:gd name="T49" fmla="*/ 216 h 183"/>
              <a:gd name="T50" fmla="*/ 97 w 121"/>
              <a:gd name="T51" fmla="*/ 205 h 183"/>
              <a:gd name="T52" fmla="*/ 100 w 121"/>
              <a:gd name="T53" fmla="*/ 189 h 183"/>
              <a:gd name="T54" fmla="*/ 100 w 121"/>
              <a:gd name="T55" fmla="*/ 182 h 183"/>
              <a:gd name="T56" fmla="*/ 105 w 121"/>
              <a:gd name="T57" fmla="*/ 174 h 183"/>
              <a:gd name="T58" fmla="*/ 110 w 121"/>
              <a:gd name="T59" fmla="*/ 161 h 183"/>
              <a:gd name="T60" fmla="*/ 119 w 121"/>
              <a:gd name="T61" fmla="*/ 147 h 183"/>
              <a:gd name="T62" fmla="*/ 128 w 121"/>
              <a:gd name="T63" fmla="*/ 130 h 183"/>
              <a:gd name="T64" fmla="*/ 127 w 121"/>
              <a:gd name="T65" fmla="*/ 126 h 183"/>
              <a:gd name="T66" fmla="*/ 133 w 121"/>
              <a:gd name="T67" fmla="*/ 118 h 183"/>
              <a:gd name="T68" fmla="*/ 131 w 121"/>
              <a:gd name="T69" fmla="*/ 112 h 183"/>
              <a:gd name="T70" fmla="*/ 131 w 121"/>
              <a:gd name="T71" fmla="*/ 106 h 183"/>
              <a:gd name="T72" fmla="*/ 133 w 121"/>
              <a:gd name="T73" fmla="*/ 90 h 183"/>
              <a:gd name="T74" fmla="*/ 144 w 121"/>
              <a:gd name="T75" fmla="*/ 85 h 183"/>
              <a:gd name="T76" fmla="*/ 148 w 121"/>
              <a:gd name="T77" fmla="*/ 85 h 183"/>
              <a:gd name="T78" fmla="*/ 162 w 121"/>
              <a:gd name="T79" fmla="*/ 76 h 183"/>
              <a:gd name="T80" fmla="*/ 170 w 121"/>
              <a:gd name="T81" fmla="*/ 68 h 183"/>
              <a:gd name="T82" fmla="*/ 176 w 121"/>
              <a:gd name="T83" fmla="*/ 65 h 183"/>
              <a:gd name="T84" fmla="*/ 176 w 121"/>
              <a:gd name="T85" fmla="*/ 65 h 183"/>
              <a:gd name="T86" fmla="*/ 175 w 121"/>
              <a:gd name="T87" fmla="*/ 59 h 183"/>
              <a:gd name="T88" fmla="*/ 178 w 121"/>
              <a:gd name="T89" fmla="*/ 54 h 183"/>
              <a:gd name="T90" fmla="*/ 178 w 121"/>
              <a:gd name="T91" fmla="*/ 53 h 183"/>
              <a:gd name="T92" fmla="*/ 178 w 121"/>
              <a:gd name="T93" fmla="*/ 50 h 183"/>
              <a:gd name="T94" fmla="*/ 176 w 121"/>
              <a:gd name="T95" fmla="*/ 47 h 183"/>
              <a:gd name="T96" fmla="*/ 172 w 121"/>
              <a:gd name="T97" fmla="*/ 34 h 183"/>
              <a:gd name="T98" fmla="*/ 179 w 121"/>
              <a:gd name="T99" fmla="*/ 20 h 183"/>
              <a:gd name="T100" fmla="*/ 182 w 121"/>
              <a:gd name="T101" fmla="*/ 9 h 183"/>
              <a:gd name="T102" fmla="*/ 187 w 121"/>
              <a:gd name="T103" fmla="*/ 0 h 18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21"/>
              <a:gd name="T157" fmla="*/ 0 h 183"/>
              <a:gd name="T158" fmla="*/ 121 w 121"/>
              <a:gd name="T159" fmla="*/ 183 h 18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21" h="183">
                <a:moveTo>
                  <a:pt x="119" y="1"/>
                </a:moveTo>
                <a:cubicBezTo>
                  <a:pt x="107" y="1"/>
                  <a:pt x="95" y="2"/>
                  <a:pt x="83" y="1"/>
                </a:cubicBezTo>
                <a:cubicBezTo>
                  <a:pt x="72" y="1"/>
                  <a:pt x="60" y="1"/>
                  <a:pt x="49" y="1"/>
                </a:cubicBezTo>
                <a:cubicBezTo>
                  <a:pt x="37" y="1"/>
                  <a:pt x="26" y="0"/>
                  <a:pt x="14" y="1"/>
                </a:cubicBezTo>
                <a:cubicBezTo>
                  <a:pt x="12" y="1"/>
                  <a:pt x="7" y="0"/>
                  <a:pt x="6" y="2"/>
                </a:cubicBezTo>
                <a:cubicBezTo>
                  <a:pt x="5" y="4"/>
                  <a:pt x="6" y="4"/>
                  <a:pt x="7" y="5"/>
                </a:cubicBezTo>
                <a:cubicBezTo>
                  <a:pt x="7" y="8"/>
                  <a:pt x="5" y="9"/>
                  <a:pt x="5" y="12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16"/>
                  <a:pt x="6" y="16"/>
                  <a:pt x="7" y="17"/>
                </a:cubicBezTo>
                <a:cubicBezTo>
                  <a:pt x="7" y="19"/>
                  <a:pt x="5" y="21"/>
                  <a:pt x="5" y="23"/>
                </a:cubicBezTo>
                <a:cubicBezTo>
                  <a:pt x="5" y="26"/>
                  <a:pt x="3" y="29"/>
                  <a:pt x="4" y="32"/>
                </a:cubicBezTo>
                <a:cubicBezTo>
                  <a:pt x="4" y="36"/>
                  <a:pt x="8" y="39"/>
                  <a:pt x="9" y="42"/>
                </a:cubicBezTo>
                <a:cubicBezTo>
                  <a:pt x="9" y="44"/>
                  <a:pt x="10" y="47"/>
                  <a:pt x="9" y="48"/>
                </a:cubicBezTo>
                <a:cubicBezTo>
                  <a:pt x="8" y="50"/>
                  <a:pt x="6" y="52"/>
                  <a:pt x="7" y="54"/>
                </a:cubicBezTo>
                <a:cubicBezTo>
                  <a:pt x="9" y="59"/>
                  <a:pt x="8" y="61"/>
                  <a:pt x="5" y="65"/>
                </a:cubicBezTo>
                <a:cubicBezTo>
                  <a:pt x="4" y="66"/>
                  <a:pt x="4" y="66"/>
                  <a:pt x="3" y="67"/>
                </a:cubicBezTo>
                <a:cubicBezTo>
                  <a:pt x="3" y="68"/>
                  <a:pt x="3" y="69"/>
                  <a:pt x="3" y="70"/>
                </a:cubicBezTo>
                <a:cubicBezTo>
                  <a:pt x="2" y="71"/>
                  <a:pt x="0" y="76"/>
                  <a:pt x="0" y="77"/>
                </a:cubicBezTo>
                <a:cubicBezTo>
                  <a:pt x="0" y="79"/>
                  <a:pt x="2" y="80"/>
                  <a:pt x="2" y="82"/>
                </a:cubicBezTo>
                <a:cubicBezTo>
                  <a:pt x="3" y="84"/>
                  <a:pt x="2" y="86"/>
                  <a:pt x="3" y="88"/>
                </a:cubicBezTo>
                <a:cubicBezTo>
                  <a:pt x="3" y="90"/>
                  <a:pt x="4" y="91"/>
                  <a:pt x="4" y="93"/>
                </a:cubicBezTo>
                <a:cubicBezTo>
                  <a:pt x="4" y="95"/>
                  <a:pt x="3" y="95"/>
                  <a:pt x="4" y="97"/>
                </a:cubicBezTo>
                <a:cubicBezTo>
                  <a:pt x="5" y="99"/>
                  <a:pt x="6" y="99"/>
                  <a:pt x="5" y="101"/>
                </a:cubicBezTo>
                <a:cubicBezTo>
                  <a:pt x="5" y="103"/>
                  <a:pt x="4" y="104"/>
                  <a:pt x="3" y="105"/>
                </a:cubicBezTo>
                <a:cubicBezTo>
                  <a:pt x="3" y="106"/>
                  <a:pt x="2" y="107"/>
                  <a:pt x="2" y="109"/>
                </a:cubicBezTo>
                <a:cubicBezTo>
                  <a:pt x="1" y="110"/>
                  <a:pt x="2" y="111"/>
                  <a:pt x="2" y="112"/>
                </a:cubicBezTo>
                <a:cubicBezTo>
                  <a:pt x="1" y="114"/>
                  <a:pt x="2" y="118"/>
                  <a:pt x="4" y="115"/>
                </a:cubicBezTo>
                <a:cubicBezTo>
                  <a:pt x="5" y="113"/>
                  <a:pt x="4" y="112"/>
                  <a:pt x="5" y="112"/>
                </a:cubicBezTo>
                <a:cubicBezTo>
                  <a:pt x="6" y="111"/>
                  <a:pt x="8" y="112"/>
                  <a:pt x="9" y="112"/>
                </a:cubicBezTo>
                <a:cubicBezTo>
                  <a:pt x="9" y="113"/>
                  <a:pt x="10" y="114"/>
                  <a:pt x="9" y="115"/>
                </a:cubicBezTo>
                <a:cubicBezTo>
                  <a:pt x="15" y="116"/>
                  <a:pt x="12" y="128"/>
                  <a:pt x="12" y="132"/>
                </a:cubicBezTo>
                <a:cubicBezTo>
                  <a:pt x="11" y="143"/>
                  <a:pt x="11" y="155"/>
                  <a:pt x="11" y="166"/>
                </a:cubicBezTo>
                <a:cubicBezTo>
                  <a:pt x="11" y="169"/>
                  <a:pt x="11" y="172"/>
                  <a:pt x="10" y="175"/>
                </a:cubicBezTo>
                <a:cubicBezTo>
                  <a:pt x="10" y="175"/>
                  <a:pt x="9" y="177"/>
                  <a:pt x="10" y="178"/>
                </a:cubicBezTo>
                <a:cubicBezTo>
                  <a:pt x="10" y="179"/>
                  <a:pt x="10" y="182"/>
                  <a:pt x="11" y="182"/>
                </a:cubicBezTo>
                <a:cubicBezTo>
                  <a:pt x="15" y="182"/>
                  <a:pt x="19" y="182"/>
                  <a:pt x="22" y="182"/>
                </a:cubicBezTo>
                <a:cubicBezTo>
                  <a:pt x="35" y="183"/>
                  <a:pt x="48" y="183"/>
                  <a:pt x="60" y="183"/>
                </a:cubicBezTo>
                <a:cubicBezTo>
                  <a:pt x="60" y="183"/>
                  <a:pt x="60" y="183"/>
                  <a:pt x="61" y="183"/>
                </a:cubicBezTo>
                <a:cubicBezTo>
                  <a:pt x="60" y="183"/>
                  <a:pt x="60" y="181"/>
                  <a:pt x="59" y="181"/>
                </a:cubicBezTo>
                <a:cubicBezTo>
                  <a:pt x="59" y="180"/>
                  <a:pt x="57" y="180"/>
                  <a:pt x="57" y="180"/>
                </a:cubicBezTo>
                <a:cubicBezTo>
                  <a:pt x="57" y="180"/>
                  <a:pt x="57" y="179"/>
                  <a:pt x="57" y="178"/>
                </a:cubicBezTo>
                <a:cubicBezTo>
                  <a:pt x="56" y="177"/>
                  <a:pt x="55" y="177"/>
                  <a:pt x="55" y="176"/>
                </a:cubicBezTo>
                <a:cubicBezTo>
                  <a:pt x="54" y="173"/>
                  <a:pt x="55" y="172"/>
                  <a:pt x="56" y="170"/>
                </a:cubicBezTo>
                <a:cubicBezTo>
                  <a:pt x="56" y="169"/>
                  <a:pt x="56" y="166"/>
                  <a:pt x="56" y="165"/>
                </a:cubicBezTo>
                <a:cubicBezTo>
                  <a:pt x="57" y="164"/>
                  <a:pt x="58" y="165"/>
                  <a:pt x="59" y="164"/>
                </a:cubicBezTo>
                <a:cubicBezTo>
                  <a:pt x="60" y="163"/>
                  <a:pt x="59" y="163"/>
                  <a:pt x="60" y="162"/>
                </a:cubicBezTo>
                <a:cubicBezTo>
                  <a:pt x="61" y="160"/>
                  <a:pt x="60" y="161"/>
                  <a:pt x="60" y="158"/>
                </a:cubicBezTo>
                <a:cubicBezTo>
                  <a:pt x="60" y="157"/>
                  <a:pt x="61" y="156"/>
                  <a:pt x="61" y="154"/>
                </a:cubicBezTo>
                <a:cubicBezTo>
                  <a:pt x="61" y="152"/>
                  <a:pt x="61" y="150"/>
                  <a:pt x="61" y="149"/>
                </a:cubicBezTo>
                <a:cubicBezTo>
                  <a:pt x="61" y="145"/>
                  <a:pt x="62" y="142"/>
                  <a:pt x="63" y="139"/>
                </a:cubicBezTo>
                <a:cubicBezTo>
                  <a:pt x="64" y="137"/>
                  <a:pt x="63" y="136"/>
                  <a:pt x="64" y="134"/>
                </a:cubicBezTo>
                <a:cubicBezTo>
                  <a:pt x="65" y="132"/>
                  <a:pt x="63" y="134"/>
                  <a:pt x="63" y="132"/>
                </a:cubicBezTo>
                <a:cubicBezTo>
                  <a:pt x="63" y="131"/>
                  <a:pt x="64" y="131"/>
                  <a:pt x="64" y="130"/>
                </a:cubicBezTo>
                <a:cubicBezTo>
                  <a:pt x="64" y="128"/>
                  <a:pt x="65" y="124"/>
                  <a:pt x="65" y="122"/>
                </a:cubicBezTo>
                <a:cubicBezTo>
                  <a:pt x="65" y="121"/>
                  <a:pt x="63" y="121"/>
                  <a:pt x="64" y="120"/>
                </a:cubicBezTo>
                <a:cubicBezTo>
                  <a:pt x="65" y="119"/>
                  <a:pt x="65" y="118"/>
                  <a:pt x="65" y="117"/>
                </a:cubicBezTo>
                <a:cubicBezTo>
                  <a:pt x="66" y="115"/>
                  <a:pt x="66" y="115"/>
                  <a:pt x="67" y="115"/>
                </a:cubicBezTo>
                <a:cubicBezTo>
                  <a:pt x="69" y="114"/>
                  <a:pt x="68" y="113"/>
                  <a:pt x="68" y="112"/>
                </a:cubicBezTo>
                <a:cubicBezTo>
                  <a:pt x="69" y="111"/>
                  <a:pt x="70" y="109"/>
                  <a:pt x="70" y="108"/>
                </a:cubicBezTo>
                <a:cubicBezTo>
                  <a:pt x="70" y="106"/>
                  <a:pt x="70" y="106"/>
                  <a:pt x="71" y="104"/>
                </a:cubicBezTo>
                <a:cubicBezTo>
                  <a:pt x="72" y="103"/>
                  <a:pt x="74" y="103"/>
                  <a:pt x="74" y="102"/>
                </a:cubicBezTo>
                <a:cubicBezTo>
                  <a:pt x="76" y="99"/>
                  <a:pt x="77" y="98"/>
                  <a:pt x="77" y="95"/>
                </a:cubicBezTo>
                <a:cubicBezTo>
                  <a:pt x="78" y="93"/>
                  <a:pt x="78" y="92"/>
                  <a:pt x="79" y="90"/>
                </a:cubicBezTo>
                <a:cubicBezTo>
                  <a:pt x="81" y="88"/>
                  <a:pt x="82" y="86"/>
                  <a:pt x="83" y="84"/>
                </a:cubicBezTo>
                <a:cubicBezTo>
                  <a:pt x="82" y="84"/>
                  <a:pt x="82" y="84"/>
                  <a:pt x="82" y="84"/>
                </a:cubicBezTo>
                <a:cubicBezTo>
                  <a:pt x="81" y="83"/>
                  <a:pt x="81" y="82"/>
                  <a:pt x="82" y="81"/>
                </a:cubicBezTo>
                <a:cubicBezTo>
                  <a:pt x="82" y="81"/>
                  <a:pt x="83" y="81"/>
                  <a:pt x="83" y="81"/>
                </a:cubicBezTo>
                <a:cubicBezTo>
                  <a:pt x="82" y="80"/>
                  <a:pt x="85" y="76"/>
                  <a:pt x="86" y="76"/>
                </a:cubicBezTo>
                <a:cubicBezTo>
                  <a:pt x="86" y="75"/>
                  <a:pt x="86" y="75"/>
                  <a:pt x="86" y="75"/>
                </a:cubicBezTo>
                <a:cubicBezTo>
                  <a:pt x="87" y="74"/>
                  <a:pt x="85" y="74"/>
                  <a:pt x="85" y="72"/>
                </a:cubicBezTo>
                <a:cubicBezTo>
                  <a:pt x="85" y="72"/>
                  <a:pt x="86" y="71"/>
                  <a:pt x="86" y="70"/>
                </a:cubicBezTo>
                <a:cubicBezTo>
                  <a:pt x="86" y="69"/>
                  <a:pt x="85" y="69"/>
                  <a:pt x="85" y="68"/>
                </a:cubicBezTo>
                <a:cubicBezTo>
                  <a:pt x="84" y="66"/>
                  <a:pt x="85" y="64"/>
                  <a:pt x="85" y="62"/>
                </a:cubicBezTo>
                <a:cubicBezTo>
                  <a:pt x="85" y="60"/>
                  <a:pt x="84" y="60"/>
                  <a:pt x="86" y="58"/>
                </a:cubicBezTo>
                <a:cubicBezTo>
                  <a:pt x="87" y="56"/>
                  <a:pt x="88" y="55"/>
                  <a:pt x="90" y="55"/>
                </a:cubicBezTo>
                <a:cubicBezTo>
                  <a:pt x="91" y="55"/>
                  <a:pt x="92" y="55"/>
                  <a:pt x="93" y="55"/>
                </a:cubicBezTo>
                <a:cubicBezTo>
                  <a:pt x="93" y="55"/>
                  <a:pt x="94" y="54"/>
                  <a:pt x="94" y="54"/>
                </a:cubicBezTo>
                <a:cubicBezTo>
                  <a:pt x="95" y="54"/>
                  <a:pt x="95" y="55"/>
                  <a:pt x="96" y="55"/>
                </a:cubicBezTo>
                <a:cubicBezTo>
                  <a:pt x="99" y="55"/>
                  <a:pt x="99" y="53"/>
                  <a:pt x="100" y="51"/>
                </a:cubicBezTo>
                <a:cubicBezTo>
                  <a:pt x="101" y="49"/>
                  <a:pt x="103" y="49"/>
                  <a:pt x="105" y="49"/>
                </a:cubicBezTo>
                <a:cubicBezTo>
                  <a:pt x="108" y="48"/>
                  <a:pt x="109" y="47"/>
                  <a:pt x="110" y="45"/>
                </a:cubicBezTo>
                <a:cubicBezTo>
                  <a:pt x="110" y="44"/>
                  <a:pt x="110" y="44"/>
                  <a:pt x="110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2" y="43"/>
                  <a:pt x="113" y="43"/>
                  <a:pt x="114" y="42"/>
                </a:cubicBezTo>
                <a:cubicBezTo>
                  <a:pt x="114" y="42"/>
                  <a:pt x="114" y="41"/>
                  <a:pt x="113" y="41"/>
                </a:cubicBezTo>
                <a:cubicBezTo>
                  <a:pt x="114" y="41"/>
                  <a:pt x="114" y="42"/>
                  <a:pt x="114" y="42"/>
                </a:cubicBezTo>
                <a:cubicBezTo>
                  <a:pt x="114" y="41"/>
                  <a:pt x="113" y="40"/>
                  <a:pt x="113" y="40"/>
                </a:cubicBezTo>
                <a:cubicBezTo>
                  <a:pt x="116" y="40"/>
                  <a:pt x="113" y="38"/>
                  <a:pt x="113" y="38"/>
                </a:cubicBezTo>
                <a:cubicBezTo>
                  <a:pt x="114" y="36"/>
                  <a:pt x="115" y="37"/>
                  <a:pt x="116" y="36"/>
                </a:cubicBezTo>
                <a:cubicBezTo>
                  <a:pt x="116" y="36"/>
                  <a:pt x="116" y="36"/>
                  <a:pt x="115" y="35"/>
                </a:cubicBezTo>
                <a:cubicBezTo>
                  <a:pt x="117" y="35"/>
                  <a:pt x="117" y="34"/>
                  <a:pt x="116" y="34"/>
                </a:cubicBezTo>
                <a:cubicBezTo>
                  <a:pt x="115" y="34"/>
                  <a:pt x="116" y="34"/>
                  <a:pt x="115" y="34"/>
                </a:cubicBezTo>
                <a:cubicBezTo>
                  <a:pt x="115" y="33"/>
                  <a:pt x="116" y="32"/>
                  <a:pt x="116" y="32"/>
                </a:cubicBezTo>
                <a:cubicBezTo>
                  <a:pt x="116" y="32"/>
                  <a:pt x="116" y="32"/>
                  <a:pt x="115" y="32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5" y="31"/>
                  <a:pt x="116" y="30"/>
                  <a:pt x="114" y="30"/>
                </a:cubicBezTo>
                <a:cubicBezTo>
                  <a:pt x="114" y="30"/>
                  <a:pt x="114" y="29"/>
                  <a:pt x="114" y="29"/>
                </a:cubicBezTo>
                <a:cubicBezTo>
                  <a:pt x="114" y="29"/>
                  <a:pt x="110" y="23"/>
                  <a:pt x="111" y="22"/>
                </a:cubicBezTo>
                <a:cubicBezTo>
                  <a:pt x="111" y="21"/>
                  <a:pt x="114" y="19"/>
                  <a:pt x="114" y="18"/>
                </a:cubicBezTo>
                <a:cubicBezTo>
                  <a:pt x="115" y="17"/>
                  <a:pt x="115" y="15"/>
                  <a:pt x="116" y="13"/>
                </a:cubicBezTo>
                <a:cubicBezTo>
                  <a:pt x="116" y="12"/>
                  <a:pt x="119" y="11"/>
                  <a:pt x="119" y="10"/>
                </a:cubicBezTo>
                <a:cubicBezTo>
                  <a:pt x="119" y="9"/>
                  <a:pt x="118" y="7"/>
                  <a:pt x="118" y="6"/>
                </a:cubicBezTo>
                <a:cubicBezTo>
                  <a:pt x="117" y="5"/>
                  <a:pt x="116" y="3"/>
                  <a:pt x="117" y="3"/>
                </a:cubicBezTo>
                <a:cubicBezTo>
                  <a:pt x="117" y="0"/>
                  <a:pt x="120" y="2"/>
                  <a:pt x="121" y="0"/>
                </a:cubicBezTo>
                <a:cubicBezTo>
                  <a:pt x="120" y="0"/>
                  <a:pt x="119" y="0"/>
                  <a:pt x="1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7" name="Freeform 10236" descr="© INSCALE GmbH, 05.05.2010&#10;http://www.presentationload.com/">
            <a:extLst>
              <a:ext uri="{FF2B5EF4-FFF2-40B4-BE49-F238E27FC236}">
                <a16:creationId xmlns:a16="http://schemas.microsoft.com/office/drawing/2014/main" id="{9A15B3E9-C014-A143-8816-52F61C36130A}"/>
              </a:ext>
            </a:extLst>
          </p:cNvPr>
          <p:cNvSpPr>
            <a:spLocks/>
          </p:cNvSpPr>
          <p:nvPr/>
        </p:nvSpPr>
        <p:spPr bwMode="auto">
          <a:xfrm>
            <a:off x="2692516" y="1657921"/>
            <a:ext cx="861378" cy="629162"/>
          </a:xfrm>
          <a:custGeom>
            <a:avLst/>
            <a:gdLst>
              <a:gd name="T0" fmla="*/ 663 w 428"/>
              <a:gd name="T1" fmla="*/ 248 h 322"/>
              <a:gd name="T2" fmla="*/ 663 w 428"/>
              <a:gd name="T3" fmla="*/ 141 h 322"/>
              <a:gd name="T4" fmla="*/ 663 w 428"/>
              <a:gd name="T5" fmla="*/ 19 h 322"/>
              <a:gd name="T6" fmla="*/ 661 w 428"/>
              <a:gd name="T7" fmla="*/ 2 h 322"/>
              <a:gd name="T8" fmla="*/ 603 w 428"/>
              <a:gd name="T9" fmla="*/ 2 h 322"/>
              <a:gd name="T10" fmla="*/ 556 w 428"/>
              <a:gd name="T11" fmla="*/ 2 h 322"/>
              <a:gd name="T12" fmla="*/ 445 w 428"/>
              <a:gd name="T13" fmla="*/ 2 h 322"/>
              <a:gd name="T14" fmla="*/ 218 w 428"/>
              <a:gd name="T15" fmla="*/ 2 h 322"/>
              <a:gd name="T16" fmla="*/ 105 w 428"/>
              <a:gd name="T17" fmla="*/ 2 h 322"/>
              <a:gd name="T18" fmla="*/ 48 w 428"/>
              <a:gd name="T19" fmla="*/ 2 h 322"/>
              <a:gd name="T20" fmla="*/ 23 w 428"/>
              <a:gd name="T21" fmla="*/ 2 h 322"/>
              <a:gd name="T22" fmla="*/ 3 w 428"/>
              <a:gd name="T23" fmla="*/ 2 h 322"/>
              <a:gd name="T24" fmla="*/ 0 w 428"/>
              <a:gd name="T25" fmla="*/ 6 h 322"/>
              <a:gd name="T26" fmla="*/ 2 w 428"/>
              <a:gd name="T27" fmla="*/ 237 h 322"/>
              <a:gd name="T28" fmla="*/ 2 w 428"/>
              <a:gd name="T29" fmla="*/ 462 h 322"/>
              <a:gd name="T30" fmla="*/ 2 w 428"/>
              <a:gd name="T31" fmla="*/ 496 h 322"/>
              <a:gd name="T32" fmla="*/ 20 w 428"/>
              <a:gd name="T33" fmla="*/ 497 h 322"/>
              <a:gd name="T34" fmla="*/ 76 w 428"/>
              <a:gd name="T35" fmla="*/ 497 h 322"/>
              <a:gd name="T36" fmla="*/ 191 w 428"/>
              <a:gd name="T37" fmla="*/ 497 h 322"/>
              <a:gd name="T38" fmla="*/ 423 w 428"/>
              <a:gd name="T39" fmla="*/ 496 h 322"/>
              <a:gd name="T40" fmla="*/ 644 w 428"/>
              <a:gd name="T41" fmla="*/ 496 h 322"/>
              <a:gd name="T42" fmla="*/ 663 w 428"/>
              <a:gd name="T43" fmla="*/ 496 h 322"/>
              <a:gd name="T44" fmla="*/ 663 w 428"/>
              <a:gd name="T45" fmla="*/ 267 h 322"/>
              <a:gd name="T46" fmla="*/ 663 w 428"/>
              <a:gd name="T47" fmla="*/ 248 h 3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28"/>
              <a:gd name="T73" fmla="*/ 0 h 322"/>
              <a:gd name="T74" fmla="*/ 428 w 428"/>
              <a:gd name="T75" fmla="*/ 322 h 32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28" h="322">
                <a:moveTo>
                  <a:pt x="428" y="160"/>
                </a:moveTo>
                <a:cubicBezTo>
                  <a:pt x="427" y="138"/>
                  <a:pt x="428" y="114"/>
                  <a:pt x="428" y="91"/>
                </a:cubicBezTo>
                <a:cubicBezTo>
                  <a:pt x="428" y="65"/>
                  <a:pt x="428" y="38"/>
                  <a:pt x="428" y="12"/>
                </a:cubicBezTo>
                <a:cubicBezTo>
                  <a:pt x="427" y="8"/>
                  <a:pt x="427" y="5"/>
                  <a:pt x="427" y="1"/>
                </a:cubicBezTo>
                <a:cubicBezTo>
                  <a:pt x="415" y="2"/>
                  <a:pt x="402" y="1"/>
                  <a:pt x="389" y="1"/>
                </a:cubicBezTo>
                <a:cubicBezTo>
                  <a:pt x="379" y="1"/>
                  <a:pt x="369" y="1"/>
                  <a:pt x="359" y="1"/>
                </a:cubicBezTo>
                <a:cubicBezTo>
                  <a:pt x="335" y="1"/>
                  <a:pt x="311" y="1"/>
                  <a:pt x="287" y="1"/>
                </a:cubicBezTo>
                <a:cubicBezTo>
                  <a:pt x="238" y="1"/>
                  <a:pt x="189" y="1"/>
                  <a:pt x="141" y="1"/>
                </a:cubicBezTo>
                <a:cubicBezTo>
                  <a:pt x="116" y="1"/>
                  <a:pt x="92" y="0"/>
                  <a:pt x="68" y="1"/>
                </a:cubicBezTo>
                <a:cubicBezTo>
                  <a:pt x="56" y="1"/>
                  <a:pt x="44" y="1"/>
                  <a:pt x="31" y="1"/>
                </a:cubicBezTo>
                <a:cubicBezTo>
                  <a:pt x="26" y="1"/>
                  <a:pt x="20" y="1"/>
                  <a:pt x="15" y="1"/>
                </a:cubicBezTo>
                <a:cubicBezTo>
                  <a:pt x="10" y="1"/>
                  <a:pt x="6" y="1"/>
                  <a:pt x="2" y="1"/>
                </a:cubicBezTo>
                <a:cubicBezTo>
                  <a:pt x="0" y="1"/>
                  <a:pt x="0" y="1"/>
                  <a:pt x="0" y="4"/>
                </a:cubicBezTo>
                <a:cubicBezTo>
                  <a:pt x="0" y="54"/>
                  <a:pt x="1" y="103"/>
                  <a:pt x="1" y="153"/>
                </a:cubicBezTo>
                <a:cubicBezTo>
                  <a:pt x="1" y="201"/>
                  <a:pt x="1" y="250"/>
                  <a:pt x="1" y="298"/>
                </a:cubicBezTo>
                <a:cubicBezTo>
                  <a:pt x="1" y="305"/>
                  <a:pt x="1" y="312"/>
                  <a:pt x="1" y="320"/>
                </a:cubicBezTo>
                <a:cubicBezTo>
                  <a:pt x="1" y="322"/>
                  <a:pt x="11" y="321"/>
                  <a:pt x="13" y="321"/>
                </a:cubicBezTo>
                <a:cubicBezTo>
                  <a:pt x="25" y="321"/>
                  <a:pt x="37" y="321"/>
                  <a:pt x="49" y="321"/>
                </a:cubicBezTo>
                <a:cubicBezTo>
                  <a:pt x="74" y="320"/>
                  <a:pt x="98" y="321"/>
                  <a:pt x="123" y="321"/>
                </a:cubicBezTo>
                <a:cubicBezTo>
                  <a:pt x="173" y="321"/>
                  <a:pt x="223" y="320"/>
                  <a:pt x="273" y="320"/>
                </a:cubicBezTo>
                <a:cubicBezTo>
                  <a:pt x="320" y="320"/>
                  <a:pt x="368" y="320"/>
                  <a:pt x="416" y="320"/>
                </a:cubicBezTo>
                <a:cubicBezTo>
                  <a:pt x="420" y="320"/>
                  <a:pt x="424" y="320"/>
                  <a:pt x="428" y="320"/>
                </a:cubicBezTo>
                <a:cubicBezTo>
                  <a:pt x="428" y="271"/>
                  <a:pt x="428" y="221"/>
                  <a:pt x="428" y="172"/>
                </a:cubicBezTo>
                <a:cubicBezTo>
                  <a:pt x="428" y="168"/>
                  <a:pt x="428" y="164"/>
                  <a:pt x="428" y="16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8" name="Freeform 10237" descr="© INSCALE GmbH, 05.05.2010&#10;http://www.presentationload.com/">
            <a:extLst>
              <a:ext uri="{FF2B5EF4-FFF2-40B4-BE49-F238E27FC236}">
                <a16:creationId xmlns:a16="http://schemas.microsoft.com/office/drawing/2014/main" id="{C06EF17B-1DCE-3B49-B7BE-7C69B1EB3D14}"/>
              </a:ext>
            </a:extLst>
          </p:cNvPr>
          <p:cNvSpPr>
            <a:spLocks/>
          </p:cNvSpPr>
          <p:nvPr/>
        </p:nvSpPr>
        <p:spPr bwMode="auto">
          <a:xfrm>
            <a:off x="4460745" y="1892440"/>
            <a:ext cx="802914" cy="490469"/>
          </a:xfrm>
          <a:custGeom>
            <a:avLst/>
            <a:gdLst>
              <a:gd name="T0" fmla="*/ 613 w 399"/>
              <a:gd name="T1" fmla="*/ 172 h 251"/>
              <a:gd name="T2" fmla="*/ 592 w 399"/>
              <a:gd name="T3" fmla="*/ 146 h 251"/>
              <a:gd name="T4" fmla="*/ 572 w 399"/>
              <a:gd name="T5" fmla="*/ 122 h 251"/>
              <a:gd name="T6" fmla="*/ 537 w 399"/>
              <a:gd name="T7" fmla="*/ 99 h 251"/>
              <a:gd name="T8" fmla="*/ 527 w 399"/>
              <a:gd name="T9" fmla="*/ 77 h 251"/>
              <a:gd name="T10" fmla="*/ 520 w 399"/>
              <a:gd name="T11" fmla="*/ 51 h 251"/>
              <a:gd name="T12" fmla="*/ 527 w 399"/>
              <a:gd name="T13" fmla="*/ 36 h 251"/>
              <a:gd name="T14" fmla="*/ 517 w 399"/>
              <a:gd name="T15" fmla="*/ 17 h 251"/>
              <a:gd name="T16" fmla="*/ 516 w 399"/>
              <a:gd name="T17" fmla="*/ 2 h 251"/>
              <a:gd name="T18" fmla="*/ 8 w 399"/>
              <a:gd name="T19" fmla="*/ 2 h 251"/>
              <a:gd name="T20" fmla="*/ 15 w 399"/>
              <a:gd name="T21" fmla="*/ 15 h 251"/>
              <a:gd name="T22" fmla="*/ 9 w 399"/>
              <a:gd name="T23" fmla="*/ 26 h 251"/>
              <a:gd name="T24" fmla="*/ 11 w 399"/>
              <a:gd name="T25" fmla="*/ 31 h 251"/>
              <a:gd name="T26" fmla="*/ 20 w 399"/>
              <a:gd name="T27" fmla="*/ 37 h 251"/>
              <a:gd name="T28" fmla="*/ 20 w 399"/>
              <a:gd name="T29" fmla="*/ 56 h 251"/>
              <a:gd name="T30" fmla="*/ 17 w 399"/>
              <a:gd name="T31" fmla="*/ 62 h 251"/>
              <a:gd name="T32" fmla="*/ 15 w 399"/>
              <a:gd name="T33" fmla="*/ 71 h 251"/>
              <a:gd name="T34" fmla="*/ 11 w 399"/>
              <a:gd name="T35" fmla="*/ 85 h 251"/>
              <a:gd name="T36" fmla="*/ 11 w 399"/>
              <a:gd name="T37" fmla="*/ 105 h 251"/>
              <a:gd name="T38" fmla="*/ 17 w 399"/>
              <a:gd name="T39" fmla="*/ 112 h 251"/>
              <a:gd name="T40" fmla="*/ 19 w 399"/>
              <a:gd name="T41" fmla="*/ 121 h 251"/>
              <a:gd name="T42" fmla="*/ 28 w 399"/>
              <a:gd name="T43" fmla="*/ 133 h 251"/>
              <a:gd name="T44" fmla="*/ 25 w 399"/>
              <a:gd name="T45" fmla="*/ 146 h 251"/>
              <a:gd name="T46" fmla="*/ 33 w 399"/>
              <a:gd name="T47" fmla="*/ 155 h 251"/>
              <a:gd name="T48" fmla="*/ 40 w 399"/>
              <a:gd name="T49" fmla="*/ 183 h 251"/>
              <a:gd name="T50" fmla="*/ 42 w 399"/>
              <a:gd name="T51" fmla="*/ 188 h 251"/>
              <a:gd name="T52" fmla="*/ 51 w 399"/>
              <a:gd name="T53" fmla="*/ 195 h 251"/>
              <a:gd name="T54" fmla="*/ 54 w 399"/>
              <a:gd name="T55" fmla="*/ 209 h 251"/>
              <a:gd name="T56" fmla="*/ 57 w 399"/>
              <a:gd name="T57" fmla="*/ 223 h 251"/>
              <a:gd name="T58" fmla="*/ 56 w 399"/>
              <a:gd name="T59" fmla="*/ 239 h 251"/>
              <a:gd name="T60" fmla="*/ 56 w 399"/>
              <a:gd name="T61" fmla="*/ 246 h 251"/>
              <a:gd name="T62" fmla="*/ 62 w 399"/>
              <a:gd name="T63" fmla="*/ 251 h 251"/>
              <a:gd name="T64" fmla="*/ 70 w 399"/>
              <a:gd name="T65" fmla="*/ 267 h 251"/>
              <a:gd name="T66" fmla="*/ 73 w 399"/>
              <a:gd name="T67" fmla="*/ 274 h 251"/>
              <a:gd name="T68" fmla="*/ 76 w 399"/>
              <a:gd name="T69" fmla="*/ 291 h 251"/>
              <a:gd name="T70" fmla="*/ 76 w 399"/>
              <a:gd name="T71" fmla="*/ 310 h 251"/>
              <a:gd name="T72" fmla="*/ 82 w 399"/>
              <a:gd name="T73" fmla="*/ 322 h 251"/>
              <a:gd name="T74" fmla="*/ 77 w 399"/>
              <a:gd name="T75" fmla="*/ 341 h 251"/>
              <a:gd name="T76" fmla="*/ 85 w 399"/>
              <a:gd name="T77" fmla="*/ 355 h 251"/>
              <a:gd name="T78" fmla="*/ 316 w 399"/>
              <a:gd name="T79" fmla="*/ 363 h 251"/>
              <a:gd name="T80" fmla="*/ 472 w 399"/>
              <a:gd name="T81" fmla="*/ 364 h 251"/>
              <a:gd name="T82" fmla="*/ 479 w 399"/>
              <a:gd name="T83" fmla="*/ 372 h 251"/>
              <a:gd name="T84" fmla="*/ 488 w 399"/>
              <a:gd name="T85" fmla="*/ 381 h 251"/>
              <a:gd name="T86" fmla="*/ 493 w 399"/>
              <a:gd name="T87" fmla="*/ 389 h 251"/>
              <a:gd name="T88" fmla="*/ 502 w 399"/>
              <a:gd name="T89" fmla="*/ 378 h 251"/>
              <a:gd name="T90" fmla="*/ 506 w 399"/>
              <a:gd name="T91" fmla="*/ 358 h 251"/>
              <a:gd name="T92" fmla="*/ 531 w 399"/>
              <a:gd name="T93" fmla="*/ 329 h 251"/>
              <a:gd name="T94" fmla="*/ 542 w 399"/>
              <a:gd name="T95" fmla="*/ 310 h 251"/>
              <a:gd name="T96" fmla="*/ 528 w 399"/>
              <a:gd name="T97" fmla="*/ 285 h 251"/>
              <a:gd name="T98" fmla="*/ 536 w 399"/>
              <a:gd name="T99" fmla="*/ 257 h 251"/>
              <a:gd name="T100" fmla="*/ 573 w 399"/>
              <a:gd name="T101" fmla="*/ 250 h 251"/>
              <a:gd name="T102" fmla="*/ 596 w 399"/>
              <a:gd name="T103" fmla="*/ 239 h 251"/>
              <a:gd name="T104" fmla="*/ 606 w 399"/>
              <a:gd name="T105" fmla="*/ 215 h 251"/>
              <a:gd name="T106" fmla="*/ 616 w 399"/>
              <a:gd name="T107" fmla="*/ 194 h 2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9"/>
              <a:gd name="T163" fmla="*/ 0 h 251"/>
              <a:gd name="T164" fmla="*/ 399 w 399"/>
              <a:gd name="T165" fmla="*/ 251 h 25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9" h="251">
                <a:moveTo>
                  <a:pt x="399" y="120"/>
                </a:moveTo>
                <a:cubicBezTo>
                  <a:pt x="398" y="117"/>
                  <a:pt x="397" y="116"/>
                  <a:pt x="398" y="113"/>
                </a:cubicBezTo>
                <a:cubicBezTo>
                  <a:pt x="398" y="112"/>
                  <a:pt x="398" y="111"/>
                  <a:pt x="396" y="111"/>
                </a:cubicBezTo>
                <a:cubicBezTo>
                  <a:pt x="395" y="110"/>
                  <a:pt x="395" y="109"/>
                  <a:pt x="394" y="108"/>
                </a:cubicBezTo>
                <a:cubicBezTo>
                  <a:pt x="390" y="104"/>
                  <a:pt x="385" y="105"/>
                  <a:pt x="382" y="100"/>
                </a:cubicBezTo>
                <a:cubicBezTo>
                  <a:pt x="381" y="98"/>
                  <a:pt x="382" y="96"/>
                  <a:pt x="382" y="94"/>
                </a:cubicBezTo>
                <a:cubicBezTo>
                  <a:pt x="381" y="92"/>
                  <a:pt x="378" y="90"/>
                  <a:pt x="377" y="89"/>
                </a:cubicBezTo>
                <a:cubicBezTo>
                  <a:pt x="375" y="88"/>
                  <a:pt x="373" y="86"/>
                  <a:pt x="371" y="85"/>
                </a:cubicBezTo>
                <a:cubicBezTo>
                  <a:pt x="368" y="83"/>
                  <a:pt x="368" y="82"/>
                  <a:pt x="369" y="79"/>
                </a:cubicBezTo>
                <a:cubicBezTo>
                  <a:pt x="369" y="78"/>
                  <a:pt x="367" y="75"/>
                  <a:pt x="366" y="74"/>
                </a:cubicBezTo>
                <a:cubicBezTo>
                  <a:pt x="365" y="72"/>
                  <a:pt x="365" y="70"/>
                  <a:pt x="363" y="69"/>
                </a:cubicBezTo>
                <a:cubicBezTo>
                  <a:pt x="358" y="67"/>
                  <a:pt x="352" y="67"/>
                  <a:pt x="347" y="64"/>
                </a:cubicBezTo>
                <a:cubicBezTo>
                  <a:pt x="346" y="63"/>
                  <a:pt x="344" y="62"/>
                  <a:pt x="343" y="61"/>
                </a:cubicBezTo>
                <a:cubicBezTo>
                  <a:pt x="342" y="59"/>
                  <a:pt x="342" y="55"/>
                  <a:pt x="342" y="54"/>
                </a:cubicBezTo>
                <a:cubicBezTo>
                  <a:pt x="342" y="53"/>
                  <a:pt x="341" y="51"/>
                  <a:pt x="340" y="50"/>
                </a:cubicBezTo>
                <a:cubicBezTo>
                  <a:pt x="340" y="49"/>
                  <a:pt x="338" y="49"/>
                  <a:pt x="338" y="48"/>
                </a:cubicBezTo>
                <a:cubicBezTo>
                  <a:pt x="338" y="45"/>
                  <a:pt x="337" y="42"/>
                  <a:pt x="336" y="40"/>
                </a:cubicBezTo>
                <a:cubicBezTo>
                  <a:pt x="336" y="37"/>
                  <a:pt x="336" y="36"/>
                  <a:pt x="336" y="33"/>
                </a:cubicBezTo>
                <a:cubicBezTo>
                  <a:pt x="336" y="32"/>
                  <a:pt x="335" y="31"/>
                  <a:pt x="336" y="30"/>
                </a:cubicBezTo>
                <a:cubicBezTo>
                  <a:pt x="336" y="29"/>
                  <a:pt x="337" y="29"/>
                  <a:pt x="337" y="29"/>
                </a:cubicBezTo>
                <a:cubicBezTo>
                  <a:pt x="338" y="27"/>
                  <a:pt x="339" y="25"/>
                  <a:pt x="340" y="23"/>
                </a:cubicBezTo>
                <a:cubicBezTo>
                  <a:pt x="342" y="21"/>
                  <a:pt x="343" y="21"/>
                  <a:pt x="342" y="19"/>
                </a:cubicBezTo>
                <a:cubicBezTo>
                  <a:pt x="341" y="17"/>
                  <a:pt x="340" y="15"/>
                  <a:pt x="337" y="14"/>
                </a:cubicBezTo>
                <a:cubicBezTo>
                  <a:pt x="335" y="13"/>
                  <a:pt x="334" y="13"/>
                  <a:pt x="334" y="11"/>
                </a:cubicBezTo>
                <a:cubicBezTo>
                  <a:pt x="333" y="9"/>
                  <a:pt x="334" y="8"/>
                  <a:pt x="334" y="6"/>
                </a:cubicBezTo>
                <a:cubicBezTo>
                  <a:pt x="333" y="5"/>
                  <a:pt x="333" y="5"/>
                  <a:pt x="332" y="4"/>
                </a:cubicBezTo>
                <a:cubicBezTo>
                  <a:pt x="332" y="3"/>
                  <a:pt x="333" y="2"/>
                  <a:pt x="333" y="1"/>
                </a:cubicBezTo>
                <a:cubicBezTo>
                  <a:pt x="284" y="1"/>
                  <a:pt x="236" y="1"/>
                  <a:pt x="187" y="0"/>
                </a:cubicBezTo>
                <a:cubicBezTo>
                  <a:pt x="140" y="0"/>
                  <a:pt x="93" y="0"/>
                  <a:pt x="45" y="0"/>
                </a:cubicBezTo>
                <a:cubicBezTo>
                  <a:pt x="32" y="1"/>
                  <a:pt x="18" y="1"/>
                  <a:pt x="5" y="1"/>
                </a:cubicBezTo>
                <a:cubicBezTo>
                  <a:pt x="7" y="2"/>
                  <a:pt x="5" y="3"/>
                  <a:pt x="5" y="5"/>
                </a:cubicBezTo>
                <a:cubicBezTo>
                  <a:pt x="5" y="6"/>
                  <a:pt x="7" y="8"/>
                  <a:pt x="8" y="9"/>
                </a:cubicBezTo>
                <a:cubicBezTo>
                  <a:pt x="9" y="9"/>
                  <a:pt x="10" y="8"/>
                  <a:pt x="10" y="10"/>
                </a:cubicBezTo>
                <a:cubicBezTo>
                  <a:pt x="9" y="11"/>
                  <a:pt x="10" y="12"/>
                  <a:pt x="9" y="13"/>
                </a:cubicBezTo>
                <a:cubicBezTo>
                  <a:pt x="9" y="14"/>
                  <a:pt x="10" y="16"/>
                  <a:pt x="9" y="17"/>
                </a:cubicBezTo>
                <a:cubicBezTo>
                  <a:pt x="8" y="17"/>
                  <a:pt x="6" y="17"/>
                  <a:pt x="6" y="17"/>
                </a:cubicBezTo>
                <a:cubicBezTo>
                  <a:pt x="6" y="17"/>
                  <a:pt x="7" y="18"/>
                  <a:pt x="6" y="18"/>
                </a:cubicBezTo>
                <a:cubicBezTo>
                  <a:pt x="5" y="19"/>
                  <a:pt x="7" y="19"/>
                  <a:pt x="7" y="19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7" y="22"/>
                  <a:pt x="7" y="21"/>
                </a:cubicBezTo>
                <a:cubicBezTo>
                  <a:pt x="8" y="22"/>
                  <a:pt x="7" y="23"/>
                  <a:pt x="9" y="23"/>
                </a:cubicBezTo>
                <a:cubicBezTo>
                  <a:pt x="9" y="22"/>
                  <a:pt x="12" y="23"/>
                  <a:pt x="13" y="24"/>
                </a:cubicBezTo>
                <a:cubicBezTo>
                  <a:pt x="13" y="25"/>
                  <a:pt x="13" y="28"/>
                  <a:pt x="13" y="29"/>
                </a:cubicBezTo>
                <a:cubicBezTo>
                  <a:pt x="16" y="30"/>
                  <a:pt x="14" y="31"/>
                  <a:pt x="14" y="33"/>
                </a:cubicBezTo>
                <a:cubicBezTo>
                  <a:pt x="14" y="33"/>
                  <a:pt x="14" y="35"/>
                  <a:pt x="13" y="36"/>
                </a:cubicBezTo>
                <a:cubicBezTo>
                  <a:pt x="12" y="36"/>
                  <a:pt x="10" y="37"/>
                  <a:pt x="10" y="37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9"/>
                  <a:pt x="11" y="39"/>
                  <a:pt x="11" y="40"/>
                </a:cubicBezTo>
                <a:cubicBezTo>
                  <a:pt x="11" y="41"/>
                  <a:pt x="10" y="41"/>
                  <a:pt x="10" y="42"/>
                </a:cubicBezTo>
                <a:cubicBezTo>
                  <a:pt x="10" y="43"/>
                  <a:pt x="11" y="44"/>
                  <a:pt x="10" y="44"/>
                </a:cubicBezTo>
                <a:cubicBezTo>
                  <a:pt x="10" y="45"/>
                  <a:pt x="10" y="45"/>
                  <a:pt x="10" y="46"/>
                </a:cubicBezTo>
                <a:cubicBezTo>
                  <a:pt x="8" y="46"/>
                  <a:pt x="9" y="50"/>
                  <a:pt x="9" y="51"/>
                </a:cubicBezTo>
                <a:cubicBezTo>
                  <a:pt x="8" y="52"/>
                  <a:pt x="7" y="53"/>
                  <a:pt x="7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7" y="54"/>
                  <a:pt x="6" y="54"/>
                  <a:pt x="6" y="54"/>
                </a:cubicBezTo>
                <a:cubicBezTo>
                  <a:pt x="6" y="56"/>
                  <a:pt x="2" y="60"/>
                  <a:pt x="4" y="60"/>
                </a:cubicBezTo>
                <a:cubicBezTo>
                  <a:pt x="0" y="62"/>
                  <a:pt x="7" y="67"/>
                  <a:pt x="7" y="68"/>
                </a:cubicBezTo>
                <a:cubicBezTo>
                  <a:pt x="8" y="68"/>
                  <a:pt x="9" y="68"/>
                  <a:pt x="9" y="69"/>
                </a:cubicBezTo>
                <a:cubicBezTo>
                  <a:pt x="9" y="70"/>
                  <a:pt x="9" y="72"/>
                  <a:pt x="9" y="71"/>
                </a:cubicBezTo>
                <a:cubicBezTo>
                  <a:pt x="10" y="72"/>
                  <a:pt x="10" y="71"/>
                  <a:pt x="11" y="72"/>
                </a:cubicBezTo>
                <a:cubicBezTo>
                  <a:pt x="11" y="73"/>
                  <a:pt x="11" y="74"/>
                  <a:pt x="12" y="75"/>
                </a:cubicBezTo>
                <a:cubicBezTo>
                  <a:pt x="10" y="75"/>
                  <a:pt x="12" y="75"/>
                  <a:pt x="12" y="76"/>
                </a:cubicBezTo>
                <a:cubicBezTo>
                  <a:pt x="12" y="76"/>
                  <a:pt x="12" y="77"/>
                  <a:pt x="12" y="78"/>
                </a:cubicBezTo>
                <a:cubicBezTo>
                  <a:pt x="12" y="79"/>
                  <a:pt x="11" y="79"/>
                  <a:pt x="11" y="80"/>
                </a:cubicBezTo>
                <a:cubicBezTo>
                  <a:pt x="12" y="83"/>
                  <a:pt x="16" y="80"/>
                  <a:pt x="18" y="82"/>
                </a:cubicBezTo>
                <a:cubicBezTo>
                  <a:pt x="18" y="83"/>
                  <a:pt x="18" y="85"/>
                  <a:pt x="18" y="86"/>
                </a:cubicBezTo>
                <a:cubicBezTo>
                  <a:pt x="18" y="86"/>
                  <a:pt x="17" y="86"/>
                  <a:pt x="17" y="87"/>
                </a:cubicBezTo>
                <a:cubicBezTo>
                  <a:pt x="16" y="89"/>
                  <a:pt x="16" y="89"/>
                  <a:pt x="16" y="91"/>
                </a:cubicBezTo>
                <a:cubicBezTo>
                  <a:pt x="17" y="92"/>
                  <a:pt x="16" y="92"/>
                  <a:pt x="16" y="94"/>
                </a:cubicBezTo>
                <a:cubicBezTo>
                  <a:pt x="17" y="94"/>
                  <a:pt x="18" y="95"/>
                  <a:pt x="19" y="95"/>
                </a:cubicBezTo>
                <a:cubicBezTo>
                  <a:pt x="19" y="96"/>
                  <a:pt x="19" y="97"/>
                  <a:pt x="19" y="98"/>
                </a:cubicBezTo>
                <a:cubicBezTo>
                  <a:pt x="20" y="99"/>
                  <a:pt x="21" y="99"/>
                  <a:pt x="21" y="100"/>
                </a:cubicBezTo>
                <a:cubicBezTo>
                  <a:pt x="22" y="103"/>
                  <a:pt x="18" y="104"/>
                  <a:pt x="20" y="107"/>
                </a:cubicBezTo>
                <a:cubicBezTo>
                  <a:pt x="21" y="110"/>
                  <a:pt x="26" y="111"/>
                  <a:pt x="25" y="114"/>
                </a:cubicBezTo>
                <a:cubicBezTo>
                  <a:pt x="24" y="115"/>
                  <a:pt x="24" y="117"/>
                  <a:pt x="26" y="118"/>
                </a:cubicBezTo>
                <a:cubicBezTo>
                  <a:pt x="26" y="118"/>
                  <a:pt x="27" y="117"/>
                  <a:pt x="27" y="118"/>
                </a:cubicBezTo>
                <a:cubicBezTo>
                  <a:pt x="28" y="118"/>
                  <a:pt x="27" y="119"/>
                  <a:pt x="27" y="119"/>
                </a:cubicBezTo>
                <a:cubicBezTo>
                  <a:pt x="27" y="119"/>
                  <a:pt x="26" y="120"/>
                  <a:pt x="27" y="121"/>
                </a:cubicBezTo>
                <a:cubicBezTo>
                  <a:pt x="27" y="122"/>
                  <a:pt x="28" y="120"/>
                  <a:pt x="28" y="120"/>
                </a:cubicBezTo>
                <a:cubicBezTo>
                  <a:pt x="31" y="119"/>
                  <a:pt x="29" y="121"/>
                  <a:pt x="30" y="122"/>
                </a:cubicBezTo>
                <a:cubicBezTo>
                  <a:pt x="32" y="123"/>
                  <a:pt x="34" y="123"/>
                  <a:pt x="33" y="126"/>
                </a:cubicBezTo>
                <a:cubicBezTo>
                  <a:pt x="32" y="128"/>
                  <a:pt x="31" y="129"/>
                  <a:pt x="33" y="131"/>
                </a:cubicBezTo>
                <a:cubicBezTo>
                  <a:pt x="33" y="132"/>
                  <a:pt x="34" y="133"/>
                  <a:pt x="35" y="133"/>
                </a:cubicBezTo>
                <a:cubicBezTo>
                  <a:pt x="35" y="134"/>
                  <a:pt x="35" y="135"/>
                  <a:pt x="35" y="135"/>
                </a:cubicBezTo>
                <a:cubicBezTo>
                  <a:pt x="35" y="135"/>
                  <a:pt x="36" y="136"/>
                  <a:pt x="36" y="136"/>
                </a:cubicBezTo>
                <a:cubicBezTo>
                  <a:pt x="38" y="139"/>
                  <a:pt x="34" y="140"/>
                  <a:pt x="35" y="142"/>
                </a:cubicBezTo>
                <a:cubicBezTo>
                  <a:pt x="35" y="143"/>
                  <a:pt x="38" y="143"/>
                  <a:pt x="37" y="144"/>
                </a:cubicBezTo>
                <a:cubicBezTo>
                  <a:pt x="36" y="146"/>
                  <a:pt x="34" y="144"/>
                  <a:pt x="34" y="146"/>
                </a:cubicBezTo>
                <a:cubicBezTo>
                  <a:pt x="34" y="148"/>
                  <a:pt x="37" y="148"/>
                  <a:pt x="35" y="151"/>
                </a:cubicBezTo>
                <a:cubicBezTo>
                  <a:pt x="33" y="153"/>
                  <a:pt x="35" y="152"/>
                  <a:pt x="36" y="154"/>
                </a:cubicBezTo>
                <a:cubicBezTo>
                  <a:pt x="36" y="154"/>
                  <a:pt x="37" y="154"/>
                  <a:pt x="37" y="155"/>
                </a:cubicBezTo>
                <a:cubicBezTo>
                  <a:pt x="37" y="155"/>
                  <a:pt x="36" y="155"/>
                  <a:pt x="36" y="156"/>
                </a:cubicBezTo>
                <a:cubicBezTo>
                  <a:pt x="36" y="157"/>
                  <a:pt x="35" y="158"/>
                  <a:pt x="36" y="159"/>
                </a:cubicBezTo>
                <a:cubicBezTo>
                  <a:pt x="37" y="159"/>
                  <a:pt x="39" y="160"/>
                  <a:pt x="39" y="158"/>
                </a:cubicBezTo>
                <a:cubicBezTo>
                  <a:pt x="40" y="155"/>
                  <a:pt x="42" y="158"/>
                  <a:pt x="42" y="160"/>
                </a:cubicBezTo>
                <a:cubicBezTo>
                  <a:pt x="42" y="161"/>
                  <a:pt x="40" y="161"/>
                  <a:pt x="40" y="162"/>
                </a:cubicBezTo>
                <a:cubicBezTo>
                  <a:pt x="41" y="163"/>
                  <a:pt x="43" y="163"/>
                  <a:pt x="43" y="163"/>
                </a:cubicBezTo>
                <a:cubicBezTo>
                  <a:pt x="46" y="164"/>
                  <a:pt x="46" y="164"/>
                  <a:pt x="46" y="167"/>
                </a:cubicBezTo>
                <a:cubicBezTo>
                  <a:pt x="45" y="169"/>
                  <a:pt x="46" y="171"/>
                  <a:pt x="45" y="172"/>
                </a:cubicBezTo>
                <a:cubicBezTo>
                  <a:pt x="42" y="174"/>
                  <a:pt x="48" y="175"/>
                  <a:pt x="48" y="175"/>
                </a:cubicBezTo>
                <a:cubicBezTo>
                  <a:pt x="49" y="176"/>
                  <a:pt x="49" y="177"/>
                  <a:pt x="49" y="178"/>
                </a:cubicBezTo>
                <a:cubicBezTo>
                  <a:pt x="47" y="181"/>
                  <a:pt x="47" y="177"/>
                  <a:pt x="47" y="177"/>
                </a:cubicBezTo>
                <a:cubicBezTo>
                  <a:pt x="44" y="176"/>
                  <a:pt x="48" y="181"/>
                  <a:pt x="47" y="183"/>
                </a:cubicBezTo>
                <a:cubicBezTo>
                  <a:pt x="45" y="186"/>
                  <a:pt x="47" y="185"/>
                  <a:pt x="49" y="186"/>
                </a:cubicBezTo>
                <a:cubicBezTo>
                  <a:pt x="53" y="187"/>
                  <a:pt x="49" y="187"/>
                  <a:pt x="49" y="188"/>
                </a:cubicBezTo>
                <a:cubicBezTo>
                  <a:pt x="48" y="190"/>
                  <a:pt x="50" y="192"/>
                  <a:pt x="50" y="194"/>
                </a:cubicBezTo>
                <a:cubicBezTo>
                  <a:pt x="50" y="195"/>
                  <a:pt x="48" y="195"/>
                  <a:pt x="49" y="197"/>
                </a:cubicBezTo>
                <a:cubicBezTo>
                  <a:pt x="51" y="198"/>
                  <a:pt x="49" y="199"/>
                  <a:pt x="49" y="200"/>
                </a:cubicBezTo>
                <a:cubicBezTo>
                  <a:pt x="50" y="201"/>
                  <a:pt x="51" y="201"/>
                  <a:pt x="52" y="202"/>
                </a:cubicBezTo>
                <a:cubicBezTo>
                  <a:pt x="52" y="204"/>
                  <a:pt x="51" y="205"/>
                  <a:pt x="51" y="206"/>
                </a:cubicBezTo>
                <a:cubicBezTo>
                  <a:pt x="51" y="207"/>
                  <a:pt x="52" y="208"/>
                  <a:pt x="53" y="208"/>
                </a:cubicBezTo>
                <a:cubicBezTo>
                  <a:pt x="54" y="210"/>
                  <a:pt x="52" y="210"/>
                  <a:pt x="51" y="211"/>
                </a:cubicBezTo>
                <a:cubicBezTo>
                  <a:pt x="51" y="213"/>
                  <a:pt x="51" y="215"/>
                  <a:pt x="51" y="217"/>
                </a:cubicBezTo>
                <a:cubicBezTo>
                  <a:pt x="51" y="218"/>
                  <a:pt x="52" y="218"/>
                  <a:pt x="50" y="220"/>
                </a:cubicBezTo>
                <a:cubicBezTo>
                  <a:pt x="47" y="221"/>
                  <a:pt x="49" y="223"/>
                  <a:pt x="50" y="224"/>
                </a:cubicBezTo>
                <a:cubicBezTo>
                  <a:pt x="51" y="225"/>
                  <a:pt x="51" y="226"/>
                  <a:pt x="52" y="227"/>
                </a:cubicBezTo>
                <a:cubicBezTo>
                  <a:pt x="53" y="228"/>
                  <a:pt x="54" y="228"/>
                  <a:pt x="55" y="229"/>
                </a:cubicBezTo>
                <a:cubicBezTo>
                  <a:pt x="56" y="230"/>
                  <a:pt x="55" y="231"/>
                  <a:pt x="56" y="231"/>
                </a:cubicBezTo>
                <a:cubicBezTo>
                  <a:pt x="57" y="232"/>
                  <a:pt x="57" y="233"/>
                  <a:pt x="56" y="234"/>
                </a:cubicBezTo>
                <a:cubicBezTo>
                  <a:pt x="105" y="235"/>
                  <a:pt x="154" y="234"/>
                  <a:pt x="204" y="234"/>
                </a:cubicBezTo>
                <a:cubicBezTo>
                  <a:pt x="228" y="234"/>
                  <a:pt x="252" y="233"/>
                  <a:pt x="275" y="233"/>
                </a:cubicBezTo>
                <a:cubicBezTo>
                  <a:pt x="282" y="232"/>
                  <a:pt x="289" y="232"/>
                  <a:pt x="295" y="232"/>
                </a:cubicBezTo>
                <a:cubicBezTo>
                  <a:pt x="300" y="232"/>
                  <a:pt x="302" y="231"/>
                  <a:pt x="305" y="235"/>
                </a:cubicBezTo>
                <a:cubicBezTo>
                  <a:pt x="305" y="235"/>
                  <a:pt x="304" y="236"/>
                  <a:pt x="305" y="236"/>
                </a:cubicBezTo>
                <a:cubicBezTo>
                  <a:pt x="305" y="237"/>
                  <a:pt x="306" y="236"/>
                  <a:pt x="307" y="237"/>
                </a:cubicBezTo>
                <a:cubicBezTo>
                  <a:pt x="309" y="238"/>
                  <a:pt x="308" y="238"/>
                  <a:pt x="309" y="240"/>
                </a:cubicBezTo>
                <a:cubicBezTo>
                  <a:pt x="309" y="241"/>
                  <a:pt x="311" y="242"/>
                  <a:pt x="311" y="243"/>
                </a:cubicBezTo>
                <a:cubicBezTo>
                  <a:pt x="312" y="244"/>
                  <a:pt x="314" y="243"/>
                  <a:pt x="314" y="244"/>
                </a:cubicBezTo>
                <a:cubicBezTo>
                  <a:pt x="315" y="244"/>
                  <a:pt x="315" y="246"/>
                  <a:pt x="315" y="246"/>
                </a:cubicBezTo>
                <a:cubicBezTo>
                  <a:pt x="315" y="247"/>
                  <a:pt x="315" y="247"/>
                  <a:pt x="316" y="248"/>
                </a:cubicBezTo>
                <a:cubicBezTo>
                  <a:pt x="317" y="249"/>
                  <a:pt x="317" y="249"/>
                  <a:pt x="318" y="250"/>
                </a:cubicBezTo>
                <a:cubicBezTo>
                  <a:pt x="318" y="250"/>
                  <a:pt x="318" y="250"/>
                  <a:pt x="318" y="251"/>
                </a:cubicBezTo>
                <a:cubicBezTo>
                  <a:pt x="319" y="251"/>
                  <a:pt x="319" y="250"/>
                  <a:pt x="320" y="250"/>
                </a:cubicBezTo>
                <a:cubicBezTo>
                  <a:pt x="322" y="250"/>
                  <a:pt x="324" y="250"/>
                  <a:pt x="324" y="247"/>
                </a:cubicBezTo>
                <a:cubicBezTo>
                  <a:pt x="324" y="246"/>
                  <a:pt x="323" y="246"/>
                  <a:pt x="324" y="244"/>
                </a:cubicBezTo>
                <a:cubicBezTo>
                  <a:pt x="324" y="243"/>
                  <a:pt x="324" y="242"/>
                  <a:pt x="324" y="241"/>
                </a:cubicBezTo>
                <a:cubicBezTo>
                  <a:pt x="324" y="239"/>
                  <a:pt x="321" y="237"/>
                  <a:pt x="321" y="236"/>
                </a:cubicBezTo>
                <a:cubicBezTo>
                  <a:pt x="322" y="234"/>
                  <a:pt x="325" y="232"/>
                  <a:pt x="327" y="231"/>
                </a:cubicBezTo>
                <a:cubicBezTo>
                  <a:pt x="333" y="229"/>
                  <a:pt x="339" y="231"/>
                  <a:pt x="340" y="224"/>
                </a:cubicBezTo>
                <a:cubicBezTo>
                  <a:pt x="340" y="221"/>
                  <a:pt x="341" y="219"/>
                  <a:pt x="341" y="217"/>
                </a:cubicBezTo>
                <a:cubicBezTo>
                  <a:pt x="341" y="215"/>
                  <a:pt x="342" y="214"/>
                  <a:pt x="343" y="212"/>
                </a:cubicBezTo>
                <a:cubicBezTo>
                  <a:pt x="344" y="211"/>
                  <a:pt x="345" y="210"/>
                  <a:pt x="346" y="209"/>
                </a:cubicBezTo>
                <a:cubicBezTo>
                  <a:pt x="346" y="208"/>
                  <a:pt x="348" y="208"/>
                  <a:pt x="349" y="207"/>
                </a:cubicBezTo>
                <a:cubicBezTo>
                  <a:pt x="350" y="205"/>
                  <a:pt x="349" y="202"/>
                  <a:pt x="350" y="200"/>
                </a:cubicBezTo>
                <a:cubicBezTo>
                  <a:pt x="350" y="196"/>
                  <a:pt x="350" y="190"/>
                  <a:pt x="346" y="187"/>
                </a:cubicBezTo>
                <a:cubicBezTo>
                  <a:pt x="345" y="187"/>
                  <a:pt x="344" y="187"/>
                  <a:pt x="343" y="187"/>
                </a:cubicBezTo>
                <a:cubicBezTo>
                  <a:pt x="342" y="186"/>
                  <a:pt x="342" y="185"/>
                  <a:pt x="341" y="184"/>
                </a:cubicBezTo>
                <a:cubicBezTo>
                  <a:pt x="340" y="182"/>
                  <a:pt x="340" y="180"/>
                  <a:pt x="341" y="178"/>
                </a:cubicBezTo>
                <a:cubicBezTo>
                  <a:pt x="342" y="176"/>
                  <a:pt x="342" y="174"/>
                  <a:pt x="342" y="171"/>
                </a:cubicBezTo>
                <a:cubicBezTo>
                  <a:pt x="343" y="169"/>
                  <a:pt x="344" y="167"/>
                  <a:pt x="346" y="166"/>
                </a:cubicBezTo>
                <a:cubicBezTo>
                  <a:pt x="348" y="165"/>
                  <a:pt x="350" y="167"/>
                  <a:pt x="353" y="166"/>
                </a:cubicBezTo>
                <a:cubicBezTo>
                  <a:pt x="355" y="165"/>
                  <a:pt x="356" y="164"/>
                  <a:pt x="359" y="164"/>
                </a:cubicBezTo>
                <a:cubicBezTo>
                  <a:pt x="363" y="165"/>
                  <a:pt x="367" y="165"/>
                  <a:pt x="370" y="161"/>
                </a:cubicBezTo>
                <a:cubicBezTo>
                  <a:pt x="372" y="160"/>
                  <a:pt x="373" y="159"/>
                  <a:pt x="376" y="159"/>
                </a:cubicBezTo>
                <a:cubicBezTo>
                  <a:pt x="378" y="159"/>
                  <a:pt x="379" y="159"/>
                  <a:pt x="381" y="157"/>
                </a:cubicBezTo>
                <a:cubicBezTo>
                  <a:pt x="382" y="155"/>
                  <a:pt x="384" y="155"/>
                  <a:pt x="385" y="154"/>
                </a:cubicBezTo>
                <a:cubicBezTo>
                  <a:pt x="388" y="153"/>
                  <a:pt x="386" y="151"/>
                  <a:pt x="387" y="149"/>
                </a:cubicBezTo>
                <a:cubicBezTo>
                  <a:pt x="387" y="147"/>
                  <a:pt x="388" y="146"/>
                  <a:pt x="388" y="144"/>
                </a:cubicBezTo>
                <a:cubicBezTo>
                  <a:pt x="389" y="142"/>
                  <a:pt x="388" y="141"/>
                  <a:pt x="391" y="139"/>
                </a:cubicBezTo>
                <a:cubicBezTo>
                  <a:pt x="392" y="138"/>
                  <a:pt x="396" y="137"/>
                  <a:pt x="396" y="136"/>
                </a:cubicBezTo>
                <a:cubicBezTo>
                  <a:pt x="397" y="135"/>
                  <a:pt x="397" y="132"/>
                  <a:pt x="397" y="130"/>
                </a:cubicBezTo>
                <a:cubicBezTo>
                  <a:pt x="398" y="128"/>
                  <a:pt x="398" y="127"/>
                  <a:pt x="398" y="125"/>
                </a:cubicBezTo>
                <a:cubicBezTo>
                  <a:pt x="397" y="124"/>
                  <a:pt x="399" y="121"/>
                  <a:pt x="399" y="12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79" name="Freeform 10238" descr="© INSCALE GmbH, 05.05.2010&#10;http://www.presentationload.com/">
            <a:extLst>
              <a:ext uri="{FF2B5EF4-FFF2-40B4-BE49-F238E27FC236}">
                <a16:creationId xmlns:a16="http://schemas.microsoft.com/office/drawing/2014/main" id="{26153A3A-02A2-3D4B-8952-9B16F0933597}"/>
              </a:ext>
            </a:extLst>
          </p:cNvPr>
          <p:cNvSpPr>
            <a:spLocks/>
          </p:cNvSpPr>
          <p:nvPr/>
        </p:nvSpPr>
        <p:spPr bwMode="auto">
          <a:xfrm>
            <a:off x="3553897" y="1970613"/>
            <a:ext cx="1073150" cy="471556"/>
          </a:xfrm>
          <a:custGeom>
            <a:avLst/>
            <a:gdLst>
              <a:gd name="T0" fmla="*/ 817 w 533"/>
              <a:gd name="T1" fmla="*/ 368 h 241"/>
              <a:gd name="T2" fmla="*/ 815 w 533"/>
              <a:gd name="T3" fmla="*/ 357 h 241"/>
              <a:gd name="T4" fmla="*/ 809 w 533"/>
              <a:gd name="T5" fmla="*/ 343 h 241"/>
              <a:gd name="T6" fmla="*/ 793 w 533"/>
              <a:gd name="T7" fmla="*/ 335 h 241"/>
              <a:gd name="T8" fmla="*/ 793 w 533"/>
              <a:gd name="T9" fmla="*/ 318 h 241"/>
              <a:gd name="T10" fmla="*/ 793 w 533"/>
              <a:gd name="T11" fmla="*/ 306 h 241"/>
              <a:gd name="T12" fmla="*/ 783 w 533"/>
              <a:gd name="T13" fmla="*/ 301 h 241"/>
              <a:gd name="T14" fmla="*/ 776 w 533"/>
              <a:gd name="T15" fmla="*/ 287 h 241"/>
              <a:gd name="T16" fmla="*/ 776 w 533"/>
              <a:gd name="T17" fmla="*/ 265 h 241"/>
              <a:gd name="T18" fmla="*/ 778 w 533"/>
              <a:gd name="T19" fmla="*/ 253 h 241"/>
              <a:gd name="T20" fmla="*/ 773 w 533"/>
              <a:gd name="T21" fmla="*/ 242 h 241"/>
              <a:gd name="T22" fmla="*/ 773 w 533"/>
              <a:gd name="T23" fmla="*/ 227 h 241"/>
              <a:gd name="T24" fmla="*/ 770 w 533"/>
              <a:gd name="T25" fmla="*/ 213 h 241"/>
              <a:gd name="T26" fmla="*/ 767 w 533"/>
              <a:gd name="T27" fmla="*/ 205 h 241"/>
              <a:gd name="T28" fmla="*/ 769 w 533"/>
              <a:gd name="T29" fmla="*/ 192 h 241"/>
              <a:gd name="T30" fmla="*/ 762 w 533"/>
              <a:gd name="T31" fmla="*/ 186 h 241"/>
              <a:gd name="T32" fmla="*/ 753 w 533"/>
              <a:gd name="T33" fmla="*/ 180 h 241"/>
              <a:gd name="T34" fmla="*/ 753 w 533"/>
              <a:gd name="T35" fmla="*/ 169 h 241"/>
              <a:gd name="T36" fmla="*/ 752 w 533"/>
              <a:gd name="T37" fmla="*/ 158 h 241"/>
              <a:gd name="T38" fmla="*/ 749 w 533"/>
              <a:gd name="T39" fmla="*/ 143 h 241"/>
              <a:gd name="T40" fmla="*/ 749 w 533"/>
              <a:gd name="T41" fmla="*/ 129 h 241"/>
              <a:gd name="T42" fmla="*/ 739 w 533"/>
              <a:gd name="T43" fmla="*/ 126 h 241"/>
              <a:gd name="T44" fmla="*/ 736 w 533"/>
              <a:gd name="T45" fmla="*/ 119 h 241"/>
              <a:gd name="T46" fmla="*/ 728 w 533"/>
              <a:gd name="T47" fmla="*/ 104 h 241"/>
              <a:gd name="T48" fmla="*/ 727 w 533"/>
              <a:gd name="T49" fmla="*/ 87 h 241"/>
              <a:gd name="T50" fmla="*/ 725 w 533"/>
              <a:gd name="T51" fmla="*/ 71 h 241"/>
              <a:gd name="T52" fmla="*/ 710 w 533"/>
              <a:gd name="T53" fmla="*/ 61 h 241"/>
              <a:gd name="T54" fmla="*/ 696 w 533"/>
              <a:gd name="T55" fmla="*/ 51 h 241"/>
              <a:gd name="T56" fmla="*/ 685 w 533"/>
              <a:gd name="T57" fmla="*/ 39 h 241"/>
              <a:gd name="T58" fmla="*/ 669 w 533"/>
              <a:gd name="T59" fmla="*/ 34 h 241"/>
              <a:gd name="T60" fmla="*/ 657 w 533"/>
              <a:gd name="T61" fmla="*/ 29 h 241"/>
              <a:gd name="T62" fmla="*/ 646 w 533"/>
              <a:gd name="T63" fmla="*/ 20 h 241"/>
              <a:gd name="T64" fmla="*/ 621 w 533"/>
              <a:gd name="T65" fmla="*/ 19 h 241"/>
              <a:gd name="T66" fmla="*/ 611 w 533"/>
              <a:gd name="T67" fmla="*/ 20 h 241"/>
              <a:gd name="T68" fmla="*/ 600 w 533"/>
              <a:gd name="T69" fmla="*/ 19 h 241"/>
              <a:gd name="T70" fmla="*/ 575 w 533"/>
              <a:gd name="T71" fmla="*/ 29 h 241"/>
              <a:gd name="T72" fmla="*/ 541 w 533"/>
              <a:gd name="T73" fmla="*/ 16 h 241"/>
              <a:gd name="T74" fmla="*/ 524 w 533"/>
              <a:gd name="T75" fmla="*/ 2 h 241"/>
              <a:gd name="T76" fmla="*/ 160 w 533"/>
              <a:gd name="T77" fmla="*/ 2 h 241"/>
              <a:gd name="T78" fmla="*/ 0 w 533"/>
              <a:gd name="T79" fmla="*/ 248 h 241"/>
              <a:gd name="T80" fmla="*/ 189 w 533"/>
              <a:gd name="T81" fmla="*/ 248 h 241"/>
              <a:gd name="T82" fmla="*/ 189 w 533"/>
              <a:gd name="T83" fmla="*/ 343 h 241"/>
              <a:gd name="T84" fmla="*/ 330 w 533"/>
              <a:gd name="T85" fmla="*/ 372 h 241"/>
              <a:gd name="T86" fmla="*/ 826 w 533"/>
              <a:gd name="T87" fmla="*/ 372 h 2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33"/>
              <a:gd name="T133" fmla="*/ 0 h 241"/>
              <a:gd name="T134" fmla="*/ 533 w 533"/>
              <a:gd name="T135" fmla="*/ 241 h 2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33" h="241">
                <a:moveTo>
                  <a:pt x="533" y="240"/>
                </a:moveTo>
                <a:cubicBezTo>
                  <a:pt x="532" y="239"/>
                  <a:pt x="531" y="239"/>
                  <a:pt x="530" y="238"/>
                </a:cubicBezTo>
                <a:cubicBezTo>
                  <a:pt x="529" y="238"/>
                  <a:pt x="528" y="239"/>
                  <a:pt x="527" y="237"/>
                </a:cubicBezTo>
                <a:cubicBezTo>
                  <a:pt x="526" y="236"/>
                  <a:pt x="528" y="234"/>
                  <a:pt x="528" y="232"/>
                </a:cubicBezTo>
                <a:cubicBezTo>
                  <a:pt x="528" y="231"/>
                  <a:pt x="528" y="231"/>
                  <a:pt x="527" y="230"/>
                </a:cubicBezTo>
                <a:cubicBezTo>
                  <a:pt x="527" y="230"/>
                  <a:pt x="526" y="230"/>
                  <a:pt x="526" y="230"/>
                </a:cubicBezTo>
                <a:cubicBezTo>
                  <a:pt x="526" y="229"/>
                  <a:pt x="526" y="228"/>
                  <a:pt x="526" y="228"/>
                </a:cubicBezTo>
                <a:cubicBezTo>
                  <a:pt x="524" y="227"/>
                  <a:pt x="523" y="226"/>
                  <a:pt x="523" y="224"/>
                </a:cubicBezTo>
                <a:cubicBezTo>
                  <a:pt x="523" y="222"/>
                  <a:pt x="525" y="222"/>
                  <a:pt x="522" y="221"/>
                </a:cubicBezTo>
                <a:cubicBezTo>
                  <a:pt x="521" y="220"/>
                  <a:pt x="518" y="221"/>
                  <a:pt x="519" y="218"/>
                </a:cubicBezTo>
                <a:cubicBezTo>
                  <a:pt x="519" y="217"/>
                  <a:pt x="517" y="216"/>
                  <a:pt x="516" y="216"/>
                </a:cubicBezTo>
                <a:cubicBezTo>
                  <a:pt x="515" y="215"/>
                  <a:pt x="513" y="217"/>
                  <a:pt x="512" y="216"/>
                </a:cubicBezTo>
                <a:cubicBezTo>
                  <a:pt x="512" y="215"/>
                  <a:pt x="514" y="214"/>
                  <a:pt x="514" y="213"/>
                </a:cubicBezTo>
                <a:cubicBezTo>
                  <a:pt x="515" y="212"/>
                  <a:pt x="512" y="209"/>
                  <a:pt x="512" y="208"/>
                </a:cubicBezTo>
                <a:cubicBezTo>
                  <a:pt x="512" y="207"/>
                  <a:pt x="513" y="206"/>
                  <a:pt x="512" y="205"/>
                </a:cubicBezTo>
                <a:cubicBezTo>
                  <a:pt x="512" y="204"/>
                  <a:pt x="510" y="204"/>
                  <a:pt x="510" y="203"/>
                </a:cubicBezTo>
                <a:cubicBezTo>
                  <a:pt x="510" y="202"/>
                  <a:pt x="510" y="201"/>
                  <a:pt x="510" y="200"/>
                </a:cubicBezTo>
                <a:cubicBezTo>
                  <a:pt x="512" y="200"/>
                  <a:pt x="513" y="199"/>
                  <a:pt x="512" y="197"/>
                </a:cubicBezTo>
                <a:cubicBezTo>
                  <a:pt x="510" y="194"/>
                  <a:pt x="510" y="198"/>
                  <a:pt x="509" y="199"/>
                </a:cubicBezTo>
                <a:cubicBezTo>
                  <a:pt x="508" y="198"/>
                  <a:pt x="507" y="199"/>
                  <a:pt x="506" y="198"/>
                </a:cubicBezTo>
                <a:cubicBezTo>
                  <a:pt x="506" y="198"/>
                  <a:pt x="505" y="195"/>
                  <a:pt x="505" y="194"/>
                </a:cubicBezTo>
                <a:cubicBezTo>
                  <a:pt x="505" y="193"/>
                  <a:pt x="507" y="193"/>
                  <a:pt x="507" y="192"/>
                </a:cubicBezTo>
                <a:cubicBezTo>
                  <a:pt x="507" y="192"/>
                  <a:pt x="505" y="191"/>
                  <a:pt x="505" y="190"/>
                </a:cubicBezTo>
                <a:cubicBezTo>
                  <a:pt x="505" y="187"/>
                  <a:pt x="501" y="188"/>
                  <a:pt x="501" y="185"/>
                </a:cubicBezTo>
                <a:cubicBezTo>
                  <a:pt x="500" y="183"/>
                  <a:pt x="497" y="183"/>
                  <a:pt x="499" y="181"/>
                </a:cubicBezTo>
                <a:cubicBezTo>
                  <a:pt x="500" y="179"/>
                  <a:pt x="501" y="179"/>
                  <a:pt x="501" y="177"/>
                </a:cubicBezTo>
                <a:cubicBezTo>
                  <a:pt x="502" y="175"/>
                  <a:pt x="500" y="173"/>
                  <a:pt x="501" y="171"/>
                </a:cubicBezTo>
                <a:cubicBezTo>
                  <a:pt x="501" y="170"/>
                  <a:pt x="503" y="171"/>
                  <a:pt x="503" y="169"/>
                </a:cubicBezTo>
                <a:cubicBezTo>
                  <a:pt x="503" y="168"/>
                  <a:pt x="502" y="167"/>
                  <a:pt x="501" y="166"/>
                </a:cubicBezTo>
                <a:cubicBezTo>
                  <a:pt x="501" y="165"/>
                  <a:pt x="502" y="164"/>
                  <a:pt x="502" y="163"/>
                </a:cubicBezTo>
                <a:cubicBezTo>
                  <a:pt x="502" y="162"/>
                  <a:pt x="500" y="162"/>
                  <a:pt x="500" y="161"/>
                </a:cubicBezTo>
                <a:cubicBezTo>
                  <a:pt x="499" y="160"/>
                  <a:pt x="500" y="159"/>
                  <a:pt x="500" y="157"/>
                </a:cubicBezTo>
                <a:cubicBezTo>
                  <a:pt x="500" y="157"/>
                  <a:pt x="499" y="157"/>
                  <a:pt x="499" y="156"/>
                </a:cubicBezTo>
                <a:cubicBezTo>
                  <a:pt x="499" y="155"/>
                  <a:pt x="500" y="155"/>
                  <a:pt x="500" y="154"/>
                </a:cubicBezTo>
                <a:cubicBezTo>
                  <a:pt x="500" y="153"/>
                  <a:pt x="498" y="150"/>
                  <a:pt x="499" y="149"/>
                </a:cubicBezTo>
                <a:cubicBezTo>
                  <a:pt x="499" y="148"/>
                  <a:pt x="503" y="146"/>
                  <a:pt x="499" y="146"/>
                </a:cubicBezTo>
                <a:cubicBezTo>
                  <a:pt x="498" y="146"/>
                  <a:pt x="497" y="146"/>
                  <a:pt x="496" y="145"/>
                </a:cubicBezTo>
                <a:cubicBezTo>
                  <a:pt x="495" y="144"/>
                  <a:pt x="497" y="144"/>
                  <a:pt x="497" y="143"/>
                </a:cubicBezTo>
                <a:cubicBezTo>
                  <a:pt x="497" y="141"/>
                  <a:pt x="494" y="136"/>
                  <a:pt x="497" y="137"/>
                </a:cubicBezTo>
                <a:cubicBezTo>
                  <a:pt x="498" y="137"/>
                  <a:pt x="496" y="141"/>
                  <a:pt x="498" y="138"/>
                </a:cubicBezTo>
                <a:cubicBezTo>
                  <a:pt x="499" y="137"/>
                  <a:pt x="499" y="136"/>
                  <a:pt x="499" y="135"/>
                </a:cubicBezTo>
                <a:cubicBezTo>
                  <a:pt x="497" y="134"/>
                  <a:pt x="494" y="136"/>
                  <a:pt x="495" y="132"/>
                </a:cubicBezTo>
                <a:cubicBezTo>
                  <a:pt x="495" y="132"/>
                  <a:pt x="496" y="131"/>
                  <a:pt x="496" y="130"/>
                </a:cubicBezTo>
                <a:cubicBezTo>
                  <a:pt x="496" y="130"/>
                  <a:pt x="496" y="128"/>
                  <a:pt x="496" y="127"/>
                </a:cubicBezTo>
                <a:cubicBezTo>
                  <a:pt x="495" y="126"/>
                  <a:pt x="497" y="125"/>
                  <a:pt x="496" y="124"/>
                </a:cubicBezTo>
                <a:cubicBezTo>
                  <a:pt x="496" y="123"/>
                  <a:pt x="495" y="124"/>
                  <a:pt x="494" y="124"/>
                </a:cubicBezTo>
                <a:cubicBezTo>
                  <a:pt x="493" y="123"/>
                  <a:pt x="491" y="123"/>
                  <a:pt x="491" y="122"/>
                </a:cubicBezTo>
                <a:cubicBezTo>
                  <a:pt x="490" y="121"/>
                  <a:pt x="491" y="121"/>
                  <a:pt x="492" y="120"/>
                </a:cubicBezTo>
                <a:cubicBezTo>
                  <a:pt x="492" y="119"/>
                  <a:pt x="490" y="115"/>
                  <a:pt x="489" y="118"/>
                </a:cubicBezTo>
                <a:cubicBezTo>
                  <a:pt x="489" y="119"/>
                  <a:pt x="488" y="119"/>
                  <a:pt x="487" y="119"/>
                </a:cubicBezTo>
                <a:cubicBezTo>
                  <a:pt x="485" y="118"/>
                  <a:pt x="486" y="117"/>
                  <a:pt x="486" y="116"/>
                </a:cubicBezTo>
                <a:cubicBezTo>
                  <a:pt x="486" y="115"/>
                  <a:pt x="487" y="115"/>
                  <a:pt x="486" y="114"/>
                </a:cubicBezTo>
                <a:cubicBezTo>
                  <a:pt x="486" y="112"/>
                  <a:pt x="485" y="113"/>
                  <a:pt x="485" y="111"/>
                </a:cubicBezTo>
                <a:cubicBezTo>
                  <a:pt x="485" y="110"/>
                  <a:pt x="486" y="110"/>
                  <a:pt x="486" y="109"/>
                </a:cubicBezTo>
                <a:cubicBezTo>
                  <a:pt x="485" y="108"/>
                  <a:pt x="484" y="107"/>
                  <a:pt x="484" y="106"/>
                </a:cubicBezTo>
                <a:cubicBezTo>
                  <a:pt x="484" y="104"/>
                  <a:pt x="486" y="106"/>
                  <a:pt x="487" y="105"/>
                </a:cubicBezTo>
                <a:cubicBezTo>
                  <a:pt x="488" y="103"/>
                  <a:pt x="486" y="104"/>
                  <a:pt x="485" y="102"/>
                </a:cubicBezTo>
                <a:cubicBezTo>
                  <a:pt x="485" y="100"/>
                  <a:pt x="488" y="99"/>
                  <a:pt x="487" y="96"/>
                </a:cubicBezTo>
                <a:cubicBezTo>
                  <a:pt x="486" y="95"/>
                  <a:pt x="484" y="96"/>
                  <a:pt x="485" y="94"/>
                </a:cubicBezTo>
                <a:cubicBezTo>
                  <a:pt x="485" y="92"/>
                  <a:pt x="484" y="93"/>
                  <a:pt x="483" y="92"/>
                </a:cubicBezTo>
                <a:cubicBezTo>
                  <a:pt x="483" y="91"/>
                  <a:pt x="482" y="89"/>
                  <a:pt x="482" y="89"/>
                </a:cubicBezTo>
                <a:cubicBezTo>
                  <a:pt x="482" y="88"/>
                  <a:pt x="483" y="88"/>
                  <a:pt x="483" y="86"/>
                </a:cubicBezTo>
                <a:cubicBezTo>
                  <a:pt x="483" y="87"/>
                  <a:pt x="483" y="83"/>
                  <a:pt x="483" y="83"/>
                </a:cubicBezTo>
                <a:cubicBezTo>
                  <a:pt x="482" y="82"/>
                  <a:pt x="481" y="83"/>
                  <a:pt x="480" y="82"/>
                </a:cubicBezTo>
                <a:cubicBezTo>
                  <a:pt x="479" y="81"/>
                  <a:pt x="481" y="80"/>
                  <a:pt x="479" y="80"/>
                </a:cubicBezTo>
                <a:cubicBezTo>
                  <a:pt x="478" y="80"/>
                  <a:pt x="478" y="81"/>
                  <a:pt x="477" y="81"/>
                </a:cubicBezTo>
                <a:cubicBezTo>
                  <a:pt x="476" y="81"/>
                  <a:pt x="476" y="80"/>
                  <a:pt x="477" y="79"/>
                </a:cubicBezTo>
                <a:cubicBezTo>
                  <a:pt x="478" y="78"/>
                  <a:pt x="477" y="78"/>
                  <a:pt x="477" y="77"/>
                </a:cubicBezTo>
                <a:cubicBezTo>
                  <a:pt x="477" y="77"/>
                  <a:pt x="475" y="78"/>
                  <a:pt x="475" y="77"/>
                </a:cubicBezTo>
                <a:cubicBezTo>
                  <a:pt x="474" y="76"/>
                  <a:pt x="474" y="75"/>
                  <a:pt x="474" y="74"/>
                </a:cubicBezTo>
                <a:cubicBezTo>
                  <a:pt x="474" y="72"/>
                  <a:pt x="476" y="71"/>
                  <a:pt x="473" y="70"/>
                </a:cubicBezTo>
                <a:cubicBezTo>
                  <a:pt x="473" y="70"/>
                  <a:pt x="470" y="68"/>
                  <a:pt x="470" y="67"/>
                </a:cubicBezTo>
                <a:cubicBezTo>
                  <a:pt x="470" y="67"/>
                  <a:pt x="470" y="65"/>
                  <a:pt x="470" y="64"/>
                </a:cubicBezTo>
                <a:cubicBezTo>
                  <a:pt x="470" y="63"/>
                  <a:pt x="472" y="63"/>
                  <a:pt x="471" y="61"/>
                </a:cubicBezTo>
                <a:cubicBezTo>
                  <a:pt x="471" y="59"/>
                  <a:pt x="469" y="58"/>
                  <a:pt x="469" y="56"/>
                </a:cubicBezTo>
                <a:cubicBezTo>
                  <a:pt x="468" y="54"/>
                  <a:pt x="465" y="54"/>
                  <a:pt x="466" y="51"/>
                </a:cubicBezTo>
                <a:cubicBezTo>
                  <a:pt x="467" y="50"/>
                  <a:pt x="466" y="49"/>
                  <a:pt x="466" y="48"/>
                </a:cubicBezTo>
                <a:cubicBezTo>
                  <a:pt x="466" y="47"/>
                  <a:pt x="467" y="47"/>
                  <a:pt x="468" y="46"/>
                </a:cubicBezTo>
                <a:cubicBezTo>
                  <a:pt x="468" y="45"/>
                  <a:pt x="468" y="43"/>
                  <a:pt x="468" y="42"/>
                </a:cubicBezTo>
                <a:cubicBezTo>
                  <a:pt x="466" y="40"/>
                  <a:pt x="462" y="43"/>
                  <a:pt x="461" y="42"/>
                </a:cubicBezTo>
                <a:cubicBezTo>
                  <a:pt x="460" y="41"/>
                  <a:pt x="460" y="39"/>
                  <a:pt x="458" y="39"/>
                </a:cubicBezTo>
                <a:cubicBezTo>
                  <a:pt x="457" y="39"/>
                  <a:pt x="457" y="40"/>
                  <a:pt x="455" y="40"/>
                </a:cubicBezTo>
                <a:cubicBezTo>
                  <a:pt x="452" y="40"/>
                  <a:pt x="454" y="38"/>
                  <a:pt x="452" y="36"/>
                </a:cubicBezTo>
                <a:cubicBezTo>
                  <a:pt x="451" y="35"/>
                  <a:pt x="449" y="34"/>
                  <a:pt x="449" y="33"/>
                </a:cubicBezTo>
                <a:cubicBezTo>
                  <a:pt x="447" y="31"/>
                  <a:pt x="450" y="30"/>
                  <a:pt x="449" y="28"/>
                </a:cubicBezTo>
                <a:cubicBezTo>
                  <a:pt x="448" y="26"/>
                  <a:pt x="444" y="29"/>
                  <a:pt x="442" y="27"/>
                </a:cubicBezTo>
                <a:cubicBezTo>
                  <a:pt x="442" y="26"/>
                  <a:pt x="442" y="25"/>
                  <a:pt x="442" y="25"/>
                </a:cubicBezTo>
                <a:cubicBezTo>
                  <a:pt x="441" y="24"/>
                  <a:pt x="439" y="23"/>
                  <a:pt x="438" y="23"/>
                </a:cubicBezTo>
                <a:cubicBezTo>
                  <a:pt x="437" y="22"/>
                  <a:pt x="436" y="22"/>
                  <a:pt x="434" y="22"/>
                </a:cubicBezTo>
                <a:cubicBezTo>
                  <a:pt x="432" y="23"/>
                  <a:pt x="434" y="23"/>
                  <a:pt x="432" y="22"/>
                </a:cubicBezTo>
                <a:cubicBezTo>
                  <a:pt x="432" y="22"/>
                  <a:pt x="432" y="20"/>
                  <a:pt x="431" y="20"/>
                </a:cubicBezTo>
                <a:cubicBezTo>
                  <a:pt x="431" y="19"/>
                  <a:pt x="428" y="20"/>
                  <a:pt x="428" y="20"/>
                </a:cubicBezTo>
                <a:cubicBezTo>
                  <a:pt x="427" y="20"/>
                  <a:pt x="425" y="20"/>
                  <a:pt x="424" y="19"/>
                </a:cubicBezTo>
                <a:cubicBezTo>
                  <a:pt x="422" y="19"/>
                  <a:pt x="423" y="18"/>
                  <a:pt x="421" y="17"/>
                </a:cubicBezTo>
                <a:cubicBezTo>
                  <a:pt x="420" y="16"/>
                  <a:pt x="418" y="17"/>
                  <a:pt x="417" y="16"/>
                </a:cubicBezTo>
                <a:cubicBezTo>
                  <a:pt x="417" y="15"/>
                  <a:pt x="417" y="14"/>
                  <a:pt x="417" y="13"/>
                </a:cubicBezTo>
                <a:cubicBezTo>
                  <a:pt x="416" y="12"/>
                  <a:pt x="414" y="13"/>
                  <a:pt x="413" y="12"/>
                </a:cubicBezTo>
                <a:cubicBezTo>
                  <a:pt x="410" y="12"/>
                  <a:pt x="409" y="11"/>
                  <a:pt x="406" y="12"/>
                </a:cubicBezTo>
                <a:cubicBezTo>
                  <a:pt x="404" y="12"/>
                  <a:pt x="403" y="13"/>
                  <a:pt x="401" y="12"/>
                </a:cubicBezTo>
                <a:cubicBezTo>
                  <a:pt x="401" y="12"/>
                  <a:pt x="401" y="11"/>
                  <a:pt x="401" y="11"/>
                </a:cubicBezTo>
                <a:cubicBezTo>
                  <a:pt x="400" y="11"/>
                  <a:pt x="399" y="12"/>
                  <a:pt x="398" y="12"/>
                </a:cubicBezTo>
                <a:cubicBezTo>
                  <a:pt x="397" y="12"/>
                  <a:pt x="396" y="14"/>
                  <a:pt x="394" y="13"/>
                </a:cubicBezTo>
                <a:cubicBezTo>
                  <a:pt x="393" y="13"/>
                  <a:pt x="394" y="11"/>
                  <a:pt x="392" y="11"/>
                </a:cubicBezTo>
                <a:cubicBezTo>
                  <a:pt x="391" y="12"/>
                  <a:pt x="391" y="14"/>
                  <a:pt x="389" y="14"/>
                </a:cubicBezTo>
                <a:cubicBezTo>
                  <a:pt x="388" y="14"/>
                  <a:pt x="388" y="12"/>
                  <a:pt x="387" y="12"/>
                </a:cubicBezTo>
                <a:cubicBezTo>
                  <a:pt x="385" y="11"/>
                  <a:pt x="385" y="13"/>
                  <a:pt x="384" y="14"/>
                </a:cubicBezTo>
                <a:cubicBezTo>
                  <a:pt x="381" y="15"/>
                  <a:pt x="380" y="9"/>
                  <a:pt x="377" y="13"/>
                </a:cubicBezTo>
                <a:cubicBezTo>
                  <a:pt x="375" y="15"/>
                  <a:pt x="375" y="18"/>
                  <a:pt x="371" y="19"/>
                </a:cubicBezTo>
                <a:cubicBezTo>
                  <a:pt x="367" y="21"/>
                  <a:pt x="362" y="17"/>
                  <a:pt x="360" y="14"/>
                </a:cubicBezTo>
                <a:cubicBezTo>
                  <a:pt x="359" y="15"/>
                  <a:pt x="356" y="12"/>
                  <a:pt x="354" y="11"/>
                </a:cubicBezTo>
                <a:cubicBezTo>
                  <a:pt x="352" y="11"/>
                  <a:pt x="350" y="10"/>
                  <a:pt x="349" y="10"/>
                </a:cubicBezTo>
                <a:cubicBezTo>
                  <a:pt x="347" y="9"/>
                  <a:pt x="347" y="8"/>
                  <a:pt x="345" y="7"/>
                </a:cubicBezTo>
                <a:cubicBezTo>
                  <a:pt x="343" y="6"/>
                  <a:pt x="342" y="6"/>
                  <a:pt x="340" y="4"/>
                </a:cubicBezTo>
                <a:cubicBezTo>
                  <a:pt x="340" y="2"/>
                  <a:pt x="339" y="1"/>
                  <a:pt x="338" y="1"/>
                </a:cubicBezTo>
                <a:cubicBezTo>
                  <a:pt x="335" y="1"/>
                  <a:pt x="333" y="1"/>
                  <a:pt x="330" y="1"/>
                </a:cubicBezTo>
                <a:cubicBezTo>
                  <a:pt x="302" y="1"/>
                  <a:pt x="275" y="1"/>
                  <a:pt x="247" y="1"/>
                </a:cubicBezTo>
                <a:cubicBezTo>
                  <a:pt x="199" y="1"/>
                  <a:pt x="151" y="1"/>
                  <a:pt x="103" y="1"/>
                </a:cubicBezTo>
                <a:cubicBezTo>
                  <a:pt x="69" y="1"/>
                  <a:pt x="34" y="1"/>
                  <a:pt x="0" y="0"/>
                </a:cubicBezTo>
                <a:cubicBezTo>
                  <a:pt x="0" y="50"/>
                  <a:pt x="0" y="100"/>
                  <a:pt x="0" y="150"/>
                </a:cubicBezTo>
                <a:cubicBezTo>
                  <a:pt x="0" y="154"/>
                  <a:pt x="0" y="157"/>
                  <a:pt x="0" y="160"/>
                </a:cubicBezTo>
                <a:cubicBezTo>
                  <a:pt x="26" y="160"/>
                  <a:pt x="52" y="160"/>
                  <a:pt x="78" y="160"/>
                </a:cubicBezTo>
                <a:cubicBezTo>
                  <a:pt x="90" y="160"/>
                  <a:pt x="102" y="160"/>
                  <a:pt x="114" y="160"/>
                </a:cubicBezTo>
                <a:cubicBezTo>
                  <a:pt x="116" y="160"/>
                  <a:pt x="119" y="160"/>
                  <a:pt x="122" y="160"/>
                </a:cubicBezTo>
                <a:cubicBezTo>
                  <a:pt x="123" y="160"/>
                  <a:pt x="122" y="165"/>
                  <a:pt x="122" y="166"/>
                </a:cubicBezTo>
                <a:cubicBezTo>
                  <a:pt x="122" y="172"/>
                  <a:pt x="122" y="179"/>
                  <a:pt x="122" y="185"/>
                </a:cubicBezTo>
                <a:cubicBezTo>
                  <a:pt x="122" y="197"/>
                  <a:pt x="122" y="209"/>
                  <a:pt x="122" y="221"/>
                </a:cubicBezTo>
                <a:cubicBezTo>
                  <a:pt x="122" y="222"/>
                  <a:pt x="122" y="240"/>
                  <a:pt x="122" y="240"/>
                </a:cubicBezTo>
                <a:cubicBezTo>
                  <a:pt x="128" y="240"/>
                  <a:pt x="134" y="240"/>
                  <a:pt x="140" y="240"/>
                </a:cubicBezTo>
                <a:cubicBezTo>
                  <a:pt x="164" y="240"/>
                  <a:pt x="189" y="240"/>
                  <a:pt x="213" y="240"/>
                </a:cubicBezTo>
                <a:cubicBezTo>
                  <a:pt x="262" y="240"/>
                  <a:pt x="311" y="240"/>
                  <a:pt x="360" y="240"/>
                </a:cubicBezTo>
                <a:cubicBezTo>
                  <a:pt x="410" y="240"/>
                  <a:pt x="459" y="241"/>
                  <a:pt x="509" y="240"/>
                </a:cubicBezTo>
                <a:cubicBezTo>
                  <a:pt x="511" y="240"/>
                  <a:pt x="533" y="241"/>
                  <a:pt x="533" y="24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80" name="Massachusetts">
            <a:extLst>
              <a:ext uri="{FF2B5EF4-FFF2-40B4-BE49-F238E27FC236}">
                <a16:creationId xmlns:a16="http://schemas.microsoft.com/office/drawing/2014/main" id="{1321B31C-A134-C140-9C95-BC81EC646961}"/>
              </a:ext>
            </a:extLst>
          </p:cNvPr>
          <p:cNvGrpSpPr>
            <a:grpSpLocks/>
          </p:cNvGrpSpPr>
          <p:nvPr/>
        </p:nvGrpSpPr>
        <p:grpSpPr bwMode="auto">
          <a:xfrm>
            <a:off x="7307321" y="1988262"/>
            <a:ext cx="443031" cy="259734"/>
            <a:chOff x="5004" y="1427"/>
            <a:chExt cx="341" cy="206"/>
          </a:xfrm>
          <a:solidFill>
            <a:srgbClr val="F1F2EA"/>
          </a:solidFill>
        </p:grpSpPr>
        <p:sp>
          <p:nvSpPr>
            <p:cNvPr id="1481" name="Freeform 10242" descr="© INSCALE GmbH, 05.05.2010&#10;http://www.presentationload.com/">
              <a:extLst>
                <a:ext uri="{FF2B5EF4-FFF2-40B4-BE49-F238E27FC236}">
                  <a16:creationId xmlns:a16="http://schemas.microsoft.com/office/drawing/2014/main" id="{14411DBF-ED43-D14A-9A58-53A5FAB32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427"/>
              <a:ext cx="341" cy="175"/>
            </a:xfrm>
            <a:custGeom>
              <a:avLst/>
              <a:gdLst>
                <a:gd name="T0" fmla="*/ 336 w 220"/>
                <a:gd name="T1" fmla="*/ 135 h 113"/>
                <a:gd name="T2" fmla="*/ 310 w 220"/>
                <a:gd name="T3" fmla="*/ 104 h 113"/>
                <a:gd name="T4" fmla="*/ 322 w 220"/>
                <a:gd name="T5" fmla="*/ 107 h 113"/>
                <a:gd name="T6" fmla="*/ 332 w 220"/>
                <a:gd name="T7" fmla="*/ 124 h 113"/>
                <a:gd name="T8" fmla="*/ 308 w 220"/>
                <a:gd name="T9" fmla="*/ 147 h 113"/>
                <a:gd name="T10" fmla="*/ 287 w 220"/>
                <a:gd name="T11" fmla="*/ 139 h 113"/>
                <a:gd name="T12" fmla="*/ 277 w 220"/>
                <a:gd name="T13" fmla="*/ 118 h 113"/>
                <a:gd name="T14" fmla="*/ 270 w 220"/>
                <a:gd name="T15" fmla="*/ 110 h 113"/>
                <a:gd name="T16" fmla="*/ 276 w 220"/>
                <a:gd name="T17" fmla="*/ 110 h 113"/>
                <a:gd name="T18" fmla="*/ 265 w 220"/>
                <a:gd name="T19" fmla="*/ 93 h 113"/>
                <a:gd name="T20" fmla="*/ 265 w 220"/>
                <a:gd name="T21" fmla="*/ 85 h 113"/>
                <a:gd name="T22" fmla="*/ 245 w 220"/>
                <a:gd name="T23" fmla="*/ 74 h 113"/>
                <a:gd name="T24" fmla="*/ 242 w 220"/>
                <a:gd name="T25" fmla="*/ 82 h 113"/>
                <a:gd name="T26" fmla="*/ 239 w 220"/>
                <a:gd name="T27" fmla="*/ 73 h 113"/>
                <a:gd name="T28" fmla="*/ 233 w 220"/>
                <a:gd name="T29" fmla="*/ 68 h 113"/>
                <a:gd name="T30" fmla="*/ 242 w 220"/>
                <a:gd name="T31" fmla="*/ 68 h 113"/>
                <a:gd name="T32" fmla="*/ 254 w 220"/>
                <a:gd name="T33" fmla="*/ 48 h 113"/>
                <a:gd name="T34" fmla="*/ 250 w 220"/>
                <a:gd name="T35" fmla="*/ 45 h 113"/>
                <a:gd name="T36" fmla="*/ 264 w 220"/>
                <a:gd name="T37" fmla="*/ 40 h 113"/>
                <a:gd name="T38" fmla="*/ 276 w 220"/>
                <a:gd name="T39" fmla="*/ 29 h 113"/>
                <a:gd name="T40" fmla="*/ 265 w 220"/>
                <a:gd name="T41" fmla="*/ 29 h 113"/>
                <a:gd name="T42" fmla="*/ 257 w 220"/>
                <a:gd name="T43" fmla="*/ 26 h 113"/>
                <a:gd name="T44" fmla="*/ 259 w 220"/>
                <a:gd name="T45" fmla="*/ 23 h 113"/>
                <a:gd name="T46" fmla="*/ 248 w 220"/>
                <a:gd name="T47" fmla="*/ 9 h 113"/>
                <a:gd name="T48" fmla="*/ 242 w 220"/>
                <a:gd name="T49" fmla="*/ 3 h 113"/>
                <a:gd name="T50" fmla="*/ 211 w 220"/>
                <a:gd name="T51" fmla="*/ 23 h 113"/>
                <a:gd name="T52" fmla="*/ 43 w 220"/>
                <a:gd name="T53" fmla="*/ 19 h 113"/>
                <a:gd name="T54" fmla="*/ 0 w 220"/>
                <a:gd name="T55" fmla="*/ 101 h 113"/>
                <a:gd name="T56" fmla="*/ 65 w 220"/>
                <a:gd name="T57" fmla="*/ 112 h 113"/>
                <a:gd name="T58" fmla="*/ 133 w 220"/>
                <a:gd name="T59" fmla="*/ 107 h 113"/>
                <a:gd name="T60" fmla="*/ 202 w 220"/>
                <a:gd name="T61" fmla="*/ 108 h 113"/>
                <a:gd name="T62" fmla="*/ 206 w 220"/>
                <a:gd name="T63" fmla="*/ 138 h 113"/>
                <a:gd name="T64" fmla="*/ 225 w 220"/>
                <a:gd name="T65" fmla="*/ 142 h 113"/>
                <a:gd name="T66" fmla="*/ 225 w 220"/>
                <a:gd name="T67" fmla="*/ 146 h 113"/>
                <a:gd name="T68" fmla="*/ 231 w 220"/>
                <a:gd name="T69" fmla="*/ 169 h 113"/>
                <a:gd name="T70" fmla="*/ 229 w 220"/>
                <a:gd name="T71" fmla="*/ 172 h 113"/>
                <a:gd name="T72" fmla="*/ 245 w 220"/>
                <a:gd name="T73" fmla="*/ 169 h 113"/>
                <a:gd name="T74" fmla="*/ 246 w 220"/>
                <a:gd name="T75" fmla="*/ 161 h 113"/>
                <a:gd name="T76" fmla="*/ 250 w 220"/>
                <a:gd name="T77" fmla="*/ 158 h 113"/>
                <a:gd name="T78" fmla="*/ 260 w 220"/>
                <a:gd name="T79" fmla="*/ 152 h 113"/>
                <a:gd name="T80" fmla="*/ 262 w 220"/>
                <a:gd name="T81" fmla="*/ 149 h 113"/>
                <a:gd name="T82" fmla="*/ 264 w 220"/>
                <a:gd name="T83" fmla="*/ 146 h 113"/>
                <a:gd name="T84" fmla="*/ 271 w 220"/>
                <a:gd name="T85" fmla="*/ 146 h 113"/>
                <a:gd name="T86" fmla="*/ 273 w 220"/>
                <a:gd name="T87" fmla="*/ 146 h 113"/>
                <a:gd name="T88" fmla="*/ 273 w 220"/>
                <a:gd name="T89" fmla="*/ 153 h 113"/>
                <a:gd name="T90" fmla="*/ 282 w 220"/>
                <a:gd name="T91" fmla="*/ 167 h 113"/>
                <a:gd name="T92" fmla="*/ 293 w 220"/>
                <a:gd name="T93" fmla="*/ 156 h 113"/>
                <a:gd name="T94" fmla="*/ 307 w 220"/>
                <a:gd name="T95" fmla="*/ 156 h 113"/>
                <a:gd name="T96" fmla="*/ 313 w 220"/>
                <a:gd name="T97" fmla="*/ 155 h 113"/>
                <a:gd name="T98" fmla="*/ 336 w 220"/>
                <a:gd name="T99" fmla="*/ 152 h 113"/>
                <a:gd name="T100" fmla="*/ 335 w 220"/>
                <a:gd name="T101" fmla="*/ 146 h 113"/>
                <a:gd name="T102" fmla="*/ 338 w 220"/>
                <a:gd name="T103" fmla="*/ 139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113"/>
                <a:gd name="T158" fmla="*/ 220 w 220"/>
                <a:gd name="T159" fmla="*/ 113 h 1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113">
                  <a:moveTo>
                    <a:pt x="219" y="94"/>
                  </a:moveTo>
                  <a:cubicBezTo>
                    <a:pt x="219" y="92"/>
                    <a:pt x="219" y="90"/>
                    <a:pt x="219" y="88"/>
                  </a:cubicBezTo>
                  <a:cubicBezTo>
                    <a:pt x="218" y="88"/>
                    <a:pt x="218" y="88"/>
                    <a:pt x="217" y="88"/>
                  </a:cubicBezTo>
                  <a:cubicBezTo>
                    <a:pt x="217" y="88"/>
                    <a:pt x="217" y="87"/>
                    <a:pt x="217" y="87"/>
                  </a:cubicBezTo>
                  <a:cubicBezTo>
                    <a:pt x="217" y="88"/>
                    <a:pt x="216" y="88"/>
                    <a:pt x="215" y="89"/>
                  </a:cubicBezTo>
                  <a:cubicBezTo>
                    <a:pt x="216" y="87"/>
                    <a:pt x="218" y="82"/>
                    <a:pt x="218" y="87"/>
                  </a:cubicBezTo>
                  <a:cubicBezTo>
                    <a:pt x="220" y="84"/>
                    <a:pt x="214" y="73"/>
                    <a:pt x="213" y="71"/>
                  </a:cubicBezTo>
                  <a:cubicBezTo>
                    <a:pt x="211" y="68"/>
                    <a:pt x="200" y="62"/>
                    <a:pt x="200" y="67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1" y="68"/>
                    <a:pt x="203" y="72"/>
                    <a:pt x="204" y="69"/>
                  </a:cubicBezTo>
                  <a:cubicBezTo>
                    <a:pt x="202" y="70"/>
                    <a:pt x="202" y="69"/>
                    <a:pt x="203" y="68"/>
                  </a:cubicBezTo>
                  <a:cubicBezTo>
                    <a:pt x="205" y="66"/>
                    <a:pt x="207" y="68"/>
                    <a:pt x="208" y="69"/>
                  </a:cubicBezTo>
                  <a:cubicBezTo>
                    <a:pt x="211" y="72"/>
                    <a:pt x="208" y="80"/>
                    <a:pt x="211" y="82"/>
                  </a:cubicBezTo>
                  <a:cubicBezTo>
                    <a:pt x="210" y="80"/>
                    <a:pt x="210" y="77"/>
                    <a:pt x="212" y="78"/>
                  </a:cubicBezTo>
                  <a:cubicBezTo>
                    <a:pt x="213" y="78"/>
                    <a:pt x="213" y="79"/>
                    <a:pt x="215" y="79"/>
                  </a:cubicBezTo>
                  <a:cubicBezTo>
                    <a:pt x="214" y="80"/>
                    <a:pt x="215" y="79"/>
                    <a:pt x="214" y="80"/>
                  </a:cubicBezTo>
                  <a:cubicBezTo>
                    <a:pt x="213" y="80"/>
                    <a:pt x="213" y="80"/>
                    <a:pt x="214" y="81"/>
                  </a:cubicBezTo>
                  <a:cubicBezTo>
                    <a:pt x="213" y="82"/>
                    <a:pt x="214" y="85"/>
                    <a:pt x="214" y="87"/>
                  </a:cubicBezTo>
                  <a:cubicBezTo>
                    <a:pt x="214" y="89"/>
                    <a:pt x="210" y="90"/>
                    <a:pt x="208" y="91"/>
                  </a:cubicBezTo>
                  <a:cubicBezTo>
                    <a:pt x="205" y="92"/>
                    <a:pt x="201" y="92"/>
                    <a:pt x="199" y="95"/>
                  </a:cubicBezTo>
                  <a:cubicBezTo>
                    <a:pt x="197" y="94"/>
                    <a:pt x="194" y="96"/>
                    <a:pt x="193" y="94"/>
                  </a:cubicBezTo>
                  <a:cubicBezTo>
                    <a:pt x="195" y="94"/>
                    <a:pt x="196" y="94"/>
                    <a:pt x="198" y="94"/>
                  </a:cubicBezTo>
                  <a:cubicBezTo>
                    <a:pt x="196" y="92"/>
                    <a:pt x="194" y="93"/>
                    <a:pt x="192" y="93"/>
                  </a:cubicBezTo>
                  <a:cubicBezTo>
                    <a:pt x="190" y="93"/>
                    <a:pt x="187" y="92"/>
                    <a:pt x="185" y="90"/>
                  </a:cubicBezTo>
                  <a:cubicBezTo>
                    <a:pt x="184" y="89"/>
                    <a:pt x="181" y="88"/>
                    <a:pt x="181" y="86"/>
                  </a:cubicBezTo>
                  <a:cubicBezTo>
                    <a:pt x="181" y="84"/>
                    <a:pt x="183" y="82"/>
                    <a:pt x="182" y="80"/>
                  </a:cubicBezTo>
                  <a:cubicBezTo>
                    <a:pt x="181" y="79"/>
                    <a:pt x="182" y="79"/>
                    <a:pt x="182" y="78"/>
                  </a:cubicBezTo>
                  <a:cubicBezTo>
                    <a:pt x="182" y="78"/>
                    <a:pt x="180" y="76"/>
                    <a:pt x="179" y="76"/>
                  </a:cubicBezTo>
                  <a:cubicBezTo>
                    <a:pt x="178" y="75"/>
                    <a:pt x="177" y="77"/>
                    <a:pt x="176" y="76"/>
                  </a:cubicBezTo>
                  <a:cubicBezTo>
                    <a:pt x="176" y="76"/>
                    <a:pt x="175" y="74"/>
                    <a:pt x="175" y="73"/>
                  </a:cubicBezTo>
                  <a:cubicBezTo>
                    <a:pt x="177" y="77"/>
                    <a:pt x="171" y="73"/>
                    <a:pt x="171" y="72"/>
                  </a:cubicBezTo>
                  <a:cubicBezTo>
                    <a:pt x="171" y="70"/>
                    <a:pt x="173" y="71"/>
                    <a:pt x="174" y="71"/>
                  </a:cubicBezTo>
                  <a:cubicBezTo>
                    <a:pt x="174" y="70"/>
                    <a:pt x="173" y="69"/>
                    <a:pt x="175" y="68"/>
                  </a:cubicBezTo>
                  <a:cubicBezTo>
                    <a:pt x="173" y="67"/>
                    <a:pt x="174" y="66"/>
                    <a:pt x="175" y="68"/>
                  </a:cubicBezTo>
                  <a:cubicBezTo>
                    <a:pt x="176" y="70"/>
                    <a:pt x="177" y="71"/>
                    <a:pt x="176" y="72"/>
                  </a:cubicBezTo>
                  <a:cubicBezTo>
                    <a:pt x="176" y="72"/>
                    <a:pt x="177" y="71"/>
                    <a:pt x="178" y="71"/>
                  </a:cubicBezTo>
                  <a:cubicBezTo>
                    <a:pt x="177" y="70"/>
                    <a:pt x="176" y="69"/>
                    <a:pt x="176" y="68"/>
                  </a:cubicBezTo>
                  <a:cubicBezTo>
                    <a:pt x="175" y="67"/>
                    <a:pt x="175" y="66"/>
                    <a:pt x="175" y="66"/>
                  </a:cubicBezTo>
                  <a:cubicBezTo>
                    <a:pt x="175" y="64"/>
                    <a:pt x="173" y="60"/>
                    <a:pt x="171" y="59"/>
                  </a:cubicBezTo>
                  <a:cubicBezTo>
                    <a:pt x="171" y="59"/>
                    <a:pt x="171" y="60"/>
                    <a:pt x="171" y="60"/>
                  </a:cubicBezTo>
                  <a:cubicBezTo>
                    <a:pt x="171" y="59"/>
                    <a:pt x="170" y="59"/>
                    <a:pt x="170" y="59"/>
                  </a:cubicBezTo>
                  <a:cubicBezTo>
                    <a:pt x="171" y="59"/>
                    <a:pt x="171" y="57"/>
                    <a:pt x="171" y="56"/>
                  </a:cubicBezTo>
                  <a:cubicBezTo>
                    <a:pt x="171" y="56"/>
                    <a:pt x="170" y="56"/>
                    <a:pt x="170" y="56"/>
                  </a:cubicBezTo>
                  <a:cubicBezTo>
                    <a:pt x="170" y="56"/>
                    <a:pt x="171" y="55"/>
                    <a:pt x="171" y="55"/>
                  </a:cubicBezTo>
                  <a:cubicBezTo>
                    <a:pt x="169" y="54"/>
                    <a:pt x="168" y="53"/>
                    <a:pt x="168" y="52"/>
                  </a:cubicBezTo>
                  <a:cubicBezTo>
                    <a:pt x="167" y="52"/>
                    <a:pt x="167" y="52"/>
                    <a:pt x="166" y="53"/>
                  </a:cubicBezTo>
                  <a:cubicBezTo>
                    <a:pt x="166" y="50"/>
                    <a:pt x="161" y="51"/>
                    <a:pt x="161" y="47"/>
                  </a:cubicBezTo>
                  <a:cubicBezTo>
                    <a:pt x="160" y="47"/>
                    <a:pt x="159" y="47"/>
                    <a:pt x="158" y="48"/>
                  </a:cubicBezTo>
                  <a:cubicBezTo>
                    <a:pt x="160" y="47"/>
                    <a:pt x="163" y="52"/>
                    <a:pt x="161" y="51"/>
                  </a:cubicBezTo>
                  <a:cubicBezTo>
                    <a:pt x="160" y="52"/>
                    <a:pt x="160" y="52"/>
                    <a:pt x="160" y="51"/>
                  </a:cubicBezTo>
                  <a:cubicBezTo>
                    <a:pt x="159" y="51"/>
                    <a:pt x="156" y="55"/>
                    <a:pt x="157" y="51"/>
                  </a:cubicBezTo>
                  <a:cubicBezTo>
                    <a:pt x="156" y="52"/>
                    <a:pt x="156" y="52"/>
                    <a:pt x="156" y="53"/>
                  </a:cubicBezTo>
                  <a:cubicBezTo>
                    <a:pt x="154" y="52"/>
                    <a:pt x="156" y="52"/>
                    <a:pt x="156" y="52"/>
                  </a:cubicBezTo>
                  <a:cubicBezTo>
                    <a:pt x="156" y="50"/>
                    <a:pt x="157" y="51"/>
                    <a:pt x="156" y="50"/>
                  </a:cubicBezTo>
                  <a:cubicBezTo>
                    <a:pt x="155" y="50"/>
                    <a:pt x="154" y="51"/>
                    <a:pt x="153" y="49"/>
                  </a:cubicBezTo>
                  <a:cubicBezTo>
                    <a:pt x="152" y="49"/>
                    <a:pt x="153" y="48"/>
                    <a:pt x="154" y="47"/>
                  </a:cubicBezTo>
                  <a:cubicBezTo>
                    <a:pt x="152" y="47"/>
                    <a:pt x="151" y="48"/>
                    <a:pt x="151" y="49"/>
                  </a:cubicBezTo>
                  <a:cubicBezTo>
                    <a:pt x="150" y="48"/>
                    <a:pt x="150" y="47"/>
                    <a:pt x="151" y="47"/>
                  </a:cubicBezTo>
                  <a:cubicBezTo>
                    <a:pt x="150" y="46"/>
                    <a:pt x="151" y="46"/>
                    <a:pt x="152" y="45"/>
                  </a:cubicBezTo>
                  <a:cubicBezTo>
                    <a:pt x="153" y="45"/>
                    <a:pt x="151" y="43"/>
                    <a:pt x="150" y="44"/>
                  </a:cubicBezTo>
                  <a:cubicBezTo>
                    <a:pt x="150" y="43"/>
                    <a:pt x="150" y="43"/>
                    <a:pt x="151" y="42"/>
                  </a:cubicBezTo>
                  <a:cubicBezTo>
                    <a:pt x="154" y="44"/>
                    <a:pt x="154" y="44"/>
                    <a:pt x="153" y="41"/>
                  </a:cubicBezTo>
                  <a:cubicBezTo>
                    <a:pt x="153" y="41"/>
                    <a:pt x="154" y="42"/>
                    <a:pt x="155" y="42"/>
                  </a:cubicBezTo>
                  <a:cubicBezTo>
                    <a:pt x="155" y="42"/>
                    <a:pt x="156" y="44"/>
                    <a:pt x="156" y="44"/>
                  </a:cubicBezTo>
                  <a:cubicBezTo>
                    <a:pt x="156" y="43"/>
                    <a:pt x="155" y="42"/>
                    <a:pt x="155" y="41"/>
                  </a:cubicBezTo>
                  <a:cubicBezTo>
                    <a:pt x="153" y="40"/>
                    <a:pt x="154" y="37"/>
                    <a:pt x="156" y="36"/>
                  </a:cubicBezTo>
                  <a:cubicBezTo>
                    <a:pt x="158" y="36"/>
                    <a:pt x="157" y="39"/>
                    <a:pt x="159" y="38"/>
                  </a:cubicBezTo>
                  <a:cubicBezTo>
                    <a:pt x="154" y="35"/>
                    <a:pt x="163" y="34"/>
                    <a:pt x="164" y="31"/>
                  </a:cubicBezTo>
                  <a:cubicBezTo>
                    <a:pt x="164" y="32"/>
                    <a:pt x="163" y="32"/>
                    <a:pt x="162" y="32"/>
                  </a:cubicBezTo>
                  <a:cubicBezTo>
                    <a:pt x="163" y="32"/>
                    <a:pt x="163" y="31"/>
                    <a:pt x="163" y="30"/>
                  </a:cubicBezTo>
                  <a:cubicBezTo>
                    <a:pt x="162" y="30"/>
                    <a:pt x="161" y="31"/>
                    <a:pt x="161" y="32"/>
                  </a:cubicBezTo>
                  <a:cubicBezTo>
                    <a:pt x="160" y="31"/>
                    <a:pt x="161" y="30"/>
                    <a:pt x="161" y="29"/>
                  </a:cubicBezTo>
                  <a:cubicBezTo>
                    <a:pt x="160" y="30"/>
                    <a:pt x="160" y="28"/>
                    <a:pt x="158" y="28"/>
                  </a:cubicBezTo>
                  <a:cubicBezTo>
                    <a:pt x="159" y="28"/>
                    <a:pt x="163" y="28"/>
                    <a:pt x="164" y="28"/>
                  </a:cubicBezTo>
                  <a:cubicBezTo>
                    <a:pt x="165" y="27"/>
                    <a:pt x="168" y="27"/>
                    <a:pt x="167" y="27"/>
                  </a:cubicBezTo>
                  <a:cubicBezTo>
                    <a:pt x="169" y="26"/>
                    <a:pt x="169" y="27"/>
                    <a:pt x="170" y="26"/>
                  </a:cubicBezTo>
                  <a:cubicBezTo>
                    <a:pt x="172" y="26"/>
                    <a:pt x="173" y="23"/>
                    <a:pt x="174" y="23"/>
                  </a:cubicBezTo>
                  <a:cubicBezTo>
                    <a:pt x="175" y="24"/>
                    <a:pt x="173" y="27"/>
                    <a:pt x="175" y="24"/>
                  </a:cubicBezTo>
                  <a:cubicBezTo>
                    <a:pt x="176" y="24"/>
                    <a:pt x="178" y="21"/>
                    <a:pt x="178" y="21"/>
                  </a:cubicBezTo>
                  <a:cubicBezTo>
                    <a:pt x="178" y="20"/>
                    <a:pt x="178" y="19"/>
                    <a:pt x="178" y="19"/>
                  </a:cubicBezTo>
                  <a:cubicBezTo>
                    <a:pt x="176" y="18"/>
                    <a:pt x="177" y="17"/>
                    <a:pt x="177" y="17"/>
                  </a:cubicBezTo>
                  <a:cubicBezTo>
                    <a:pt x="175" y="16"/>
                    <a:pt x="173" y="18"/>
                    <a:pt x="173" y="19"/>
                  </a:cubicBezTo>
                  <a:cubicBezTo>
                    <a:pt x="173" y="20"/>
                    <a:pt x="174" y="22"/>
                    <a:pt x="172" y="21"/>
                  </a:cubicBezTo>
                  <a:cubicBezTo>
                    <a:pt x="173" y="20"/>
                    <a:pt x="172" y="19"/>
                    <a:pt x="171" y="19"/>
                  </a:cubicBezTo>
                  <a:cubicBezTo>
                    <a:pt x="170" y="20"/>
                    <a:pt x="170" y="20"/>
                    <a:pt x="169" y="21"/>
                  </a:cubicBezTo>
                  <a:cubicBezTo>
                    <a:pt x="169" y="20"/>
                    <a:pt x="169" y="20"/>
                    <a:pt x="168" y="21"/>
                  </a:cubicBezTo>
                  <a:cubicBezTo>
                    <a:pt x="167" y="18"/>
                    <a:pt x="167" y="17"/>
                    <a:pt x="170" y="19"/>
                  </a:cubicBezTo>
                  <a:cubicBezTo>
                    <a:pt x="170" y="17"/>
                    <a:pt x="167" y="16"/>
                    <a:pt x="166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6"/>
                    <a:pt x="165" y="15"/>
                    <a:pt x="164" y="16"/>
                  </a:cubicBezTo>
                  <a:cubicBezTo>
                    <a:pt x="165" y="14"/>
                    <a:pt x="165" y="13"/>
                    <a:pt x="165" y="12"/>
                  </a:cubicBezTo>
                  <a:cubicBezTo>
                    <a:pt x="165" y="12"/>
                    <a:pt x="168" y="17"/>
                    <a:pt x="167" y="15"/>
                  </a:cubicBezTo>
                  <a:cubicBezTo>
                    <a:pt x="167" y="12"/>
                    <a:pt x="165" y="1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8"/>
                    <a:pt x="164" y="8"/>
                  </a:cubicBezTo>
                  <a:cubicBezTo>
                    <a:pt x="163" y="8"/>
                    <a:pt x="161" y="7"/>
                    <a:pt x="160" y="6"/>
                  </a:cubicBezTo>
                  <a:cubicBezTo>
                    <a:pt x="162" y="6"/>
                    <a:pt x="163" y="6"/>
                    <a:pt x="165" y="6"/>
                  </a:cubicBezTo>
                  <a:cubicBezTo>
                    <a:pt x="165" y="5"/>
                    <a:pt x="165" y="2"/>
                    <a:pt x="165" y="2"/>
                  </a:cubicBezTo>
                  <a:cubicBezTo>
                    <a:pt x="165" y="2"/>
                    <a:pt x="162" y="3"/>
                    <a:pt x="162" y="2"/>
                  </a:cubicBezTo>
                  <a:cubicBezTo>
                    <a:pt x="159" y="2"/>
                    <a:pt x="160" y="0"/>
                    <a:pt x="156" y="2"/>
                  </a:cubicBezTo>
                  <a:cubicBezTo>
                    <a:pt x="154" y="3"/>
                    <a:pt x="151" y="2"/>
                    <a:pt x="150" y="5"/>
                  </a:cubicBezTo>
                  <a:cubicBezTo>
                    <a:pt x="149" y="9"/>
                    <a:pt x="147" y="5"/>
                    <a:pt x="144" y="6"/>
                  </a:cubicBezTo>
                  <a:cubicBezTo>
                    <a:pt x="141" y="8"/>
                    <a:pt x="142" y="10"/>
                    <a:pt x="142" y="13"/>
                  </a:cubicBezTo>
                  <a:cubicBezTo>
                    <a:pt x="139" y="11"/>
                    <a:pt x="138" y="13"/>
                    <a:pt x="136" y="15"/>
                  </a:cubicBezTo>
                  <a:cubicBezTo>
                    <a:pt x="134" y="17"/>
                    <a:pt x="122" y="16"/>
                    <a:pt x="120" y="15"/>
                  </a:cubicBezTo>
                  <a:cubicBezTo>
                    <a:pt x="107" y="15"/>
                    <a:pt x="93" y="15"/>
                    <a:pt x="80" y="14"/>
                  </a:cubicBezTo>
                  <a:cubicBezTo>
                    <a:pt x="67" y="14"/>
                    <a:pt x="54" y="13"/>
                    <a:pt x="41" y="13"/>
                  </a:cubicBezTo>
                  <a:cubicBezTo>
                    <a:pt x="37" y="13"/>
                    <a:pt x="32" y="13"/>
                    <a:pt x="28" y="12"/>
                  </a:cubicBezTo>
                  <a:cubicBezTo>
                    <a:pt x="24" y="12"/>
                    <a:pt x="20" y="12"/>
                    <a:pt x="16" y="12"/>
                  </a:cubicBezTo>
                  <a:cubicBezTo>
                    <a:pt x="14" y="12"/>
                    <a:pt x="15" y="13"/>
                    <a:pt x="14" y="15"/>
                  </a:cubicBezTo>
                  <a:cubicBezTo>
                    <a:pt x="12" y="24"/>
                    <a:pt x="9" y="34"/>
                    <a:pt x="6" y="44"/>
                  </a:cubicBezTo>
                  <a:cubicBezTo>
                    <a:pt x="4" y="50"/>
                    <a:pt x="0" y="58"/>
                    <a:pt x="0" y="65"/>
                  </a:cubicBezTo>
                  <a:cubicBezTo>
                    <a:pt x="0" y="69"/>
                    <a:pt x="5" y="68"/>
                    <a:pt x="9" y="68"/>
                  </a:cubicBezTo>
                  <a:cubicBezTo>
                    <a:pt x="13" y="68"/>
                    <a:pt x="16" y="68"/>
                    <a:pt x="20" y="68"/>
                  </a:cubicBezTo>
                  <a:cubicBezTo>
                    <a:pt x="28" y="68"/>
                    <a:pt x="35" y="69"/>
                    <a:pt x="43" y="69"/>
                  </a:cubicBezTo>
                  <a:cubicBezTo>
                    <a:pt x="43" y="70"/>
                    <a:pt x="43" y="71"/>
                    <a:pt x="42" y="72"/>
                  </a:cubicBezTo>
                  <a:cubicBezTo>
                    <a:pt x="45" y="71"/>
                    <a:pt x="46" y="71"/>
                    <a:pt x="46" y="69"/>
                  </a:cubicBezTo>
                  <a:cubicBezTo>
                    <a:pt x="47" y="69"/>
                    <a:pt x="55" y="68"/>
                    <a:pt x="55" y="69"/>
                  </a:cubicBezTo>
                  <a:cubicBezTo>
                    <a:pt x="55" y="70"/>
                    <a:pt x="64" y="69"/>
                    <a:pt x="65" y="69"/>
                  </a:cubicBezTo>
                  <a:cubicBezTo>
                    <a:pt x="72" y="69"/>
                    <a:pt x="79" y="69"/>
                    <a:pt x="86" y="69"/>
                  </a:cubicBezTo>
                  <a:cubicBezTo>
                    <a:pt x="90" y="69"/>
                    <a:pt x="93" y="69"/>
                    <a:pt x="96" y="70"/>
                  </a:cubicBezTo>
                  <a:cubicBezTo>
                    <a:pt x="98" y="70"/>
                    <a:pt x="101" y="70"/>
                    <a:pt x="103" y="70"/>
                  </a:cubicBezTo>
                  <a:cubicBezTo>
                    <a:pt x="105" y="70"/>
                    <a:pt x="104" y="71"/>
                    <a:pt x="105" y="71"/>
                  </a:cubicBezTo>
                  <a:cubicBezTo>
                    <a:pt x="114" y="71"/>
                    <a:pt x="122" y="70"/>
                    <a:pt x="130" y="70"/>
                  </a:cubicBezTo>
                  <a:cubicBezTo>
                    <a:pt x="130" y="74"/>
                    <a:pt x="130" y="77"/>
                    <a:pt x="130" y="80"/>
                  </a:cubicBezTo>
                  <a:cubicBezTo>
                    <a:pt x="131" y="80"/>
                    <a:pt x="132" y="80"/>
                    <a:pt x="133" y="80"/>
                  </a:cubicBezTo>
                  <a:cubicBezTo>
                    <a:pt x="133" y="82"/>
                    <a:pt x="132" y="85"/>
                    <a:pt x="132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4" y="90"/>
                    <a:pt x="136" y="91"/>
                    <a:pt x="137" y="91"/>
                  </a:cubicBezTo>
                  <a:cubicBezTo>
                    <a:pt x="138" y="92"/>
                    <a:pt x="139" y="93"/>
                    <a:pt x="140" y="94"/>
                  </a:cubicBezTo>
                  <a:cubicBezTo>
                    <a:pt x="140" y="95"/>
                    <a:pt x="140" y="95"/>
                    <a:pt x="141" y="94"/>
                  </a:cubicBezTo>
                  <a:cubicBezTo>
                    <a:pt x="142" y="96"/>
                    <a:pt x="145" y="93"/>
                    <a:pt x="145" y="92"/>
                  </a:cubicBezTo>
                  <a:cubicBezTo>
                    <a:pt x="145" y="90"/>
                    <a:pt x="145" y="87"/>
                    <a:pt x="146" y="86"/>
                  </a:cubicBezTo>
                  <a:cubicBezTo>
                    <a:pt x="146" y="87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9"/>
                    <a:pt x="145" y="93"/>
                    <a:pt x="145" y="94"/>
                  </a:cubicBezTo>
                  <a:cubicBezTo>
                    <a:pt x="142" y="97"/>
                    <a:pt x="140" y="97"/>
                    <a:pt x="145" y="99"/>
                  </a:cubicBezTo>
                  <a:cubicBezTo>
                    <a:pt x="145" y="99"/>
                    <a:pt x="146" y="111"/>
                    <a:pt x="146" y="112"/>
                  </a:cubicBezTo>
                  <a:cubicBezTo>
                    <a:pt x="149" y="112"/>
                    <a:pt x="147" y="110"/>
                    <a:pt x="146" y="108"/>
                  </a:cubicBezTo>
                  <a:cubicBezTo>
                    <a:pt x="148" y="109"/>
                    <a:pt x="149" y="111"/>
                    <a:pt x="149" y="109"/>
                  </a:cubicBezTo>
                  <a:cubicBezTo>
                    <a:pt x="150" y="107"/>
                    <a:pt x="148" y="106"/>
                    <a:pt x="149" y="104"/>
                  </a:cubicBezTo>
                  <a:cubicBezTo>
                    <a:pt x="150" y="105"/>
                    <a:pt x="149" y="105"/>
                    <a:pt x="149" y="106"/>
                  </a:cubicBezTo>
                  <a:cubicBezTo>
                    <a:pt x="149" y="107"/>
                    <a:pt x="150" y="107"/>
                    <a:pt x="150" y="108"/>
                  </a:cubicBezTo>
                  <a:cubicBezTo>
                    <a:pt x="151" y="111"/>
                    <a:pt x="150" y="110"/>
                    <a:pt x="148" y="111"/>
                  </a:cubicBezTo>
                  <a:cubicBezTo>
                    <a:pt x="150" y="111"/>
                    <a:pt x="151" y="112"/>
                    <a:pt x="151" y="113"/>
                  </a:cubicBezTo>
                  <a:cubicBezTo>
                    <a:pt x="151" y="110"/>
                    <a:pt x="155" y="112"/>
                    <a:pt x="154" y="108"/>
                  </a:cubicBezTo>
                  <a:cubicBezTo>
                    <a:pt x="155" y="108"/>
                    <a:pt x="156" y="109"/>
                    <a:pt x="156" y="111"/>
                  </a:cubicBezTo>
                  <a:cubicBezTo>
                    <a:pt x="156" y="110"/>
                    <a:pt x="157" y="108"/>
                    <a:pt x="158" y="109"/>
                  </a:cubicBezTo>
                  <a:cubicBezTo>
                    <a:pt x="157" y="107"/>
                    <a:pt x="155" y="105"/>
                    <a:pt x="156" y="104"/>
                  </a:cubicBezTo>
                  <a:cubicBezTo>
                    <a:pt x="156" y="104"/>
                    <a:pt x="157" y="105"/>
                    <a:pt x="157" y="105"/>
                  </a:cubicBezTo>
                  <a:cubicBezTo>
                    <a:pt x="158" y="105"/>
                    <a:pt x="158" y="103"/>
                    <a:pt x="158" y="103"/>
                  </a:cubicBezTo>
                  <a:cubicBezTo>
                    <a:pt x="158" y="103"/>
                    <a:pt x="159" y="103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2"/>
                    <a:pt x="157" y="100"/>
                    <a:pt x="159" y="98"/>
                  </a:cubicBezTo>
                  <a:cubicBezTo>
                    <a:pt x="159" y="99"/>
                    <a:pt x="159" y="100"/>
                    <a:pt x="159" y="101"/>
                  </a:cubicBezTo>
                  <a:cubicBezTo>
                    <a:pt x="159" y="102"/>
                    <a:pt x="160" y="101"/>
                    <a:pt x="161" y="102"/>
                  </a:cubicBezTo>
                  <a:cubicBezTo>
                    <a:pt x="162" y="103"/>
                    <a:pt x="162" y="104"/>
                    <a:pt x="162" y="105"/>
                  </a:cubicBezTo>
                  <a:cubicBezTo>
                    <a:pt x="163" y="104"/>
                    <a:pt x="163" y="102"/>
                    <a:pt x="162" y="101"/>
                  </a:cubicBezTo>
                  <a:cubicBezTo>
                    <a:pt x="163" y="102"/>
                    <a:pt x="168" y="101"/>
                    <a:pt x="164" y="100"/>
                  </a:cubicBezTo>
                  <a:cubicBezTo>
                    <a:pt x="165" y="99"/>
                    <a:pt x="170" y="102"/>
                    <a:pt x="168" y="98"/>
                  </a:cubicBezTo>
                  <a:cubicBezTo>
                    <a:pt x="168" y="98"/>
                    <a:pt x="169" y="98"/>
                    <a:pt x="169" y="98"/>
                  </a:cubicBezTo>
                  <a:cubicBezTo>
                    <a:pt x="169" y="97"/>
                    <a:pt x="168" y="96"/>
                    <a:pt x="168" y="95"/>
                  </a:cubicBezTo>
                  <a:cubicBezTo>
                    <a:pt x="169" y="95"/>
                    <a:pt x="169" y="96"/>
                    <a:pt x="170" y="96"/>
                  </a:cubicBezTo>
                  <a:cubicBezTo>
                    <a:pt x="170" y="96"/>
                    <a:pt x="169" y="96"/>
                    <a:pt x="169" y="96"/>
                  </a:cubicBezTo>
                  <a:cubicBezTo>
                    <a:pt x="170" y="97"/>
                    <a:pt x="170" y="97"/>
                    <a:pt x="171" y="97"/>
                  </a:cubicBezTo>
                  <a:cubicBezTo>
                    <a:pt x="171" y="97"/>
                    <a:pt x="171" y="96"/>
                    <a:pt x="170" y="95"/>
                  </a:cubicBezTo>
                  <a:cubicBezTo>
                    <a:pt x="171" y="95"/>
                    <a:pt x="170" y="94"/>
                    <a:pt x="170" y="93"/>
                  </a:cubicBezTo>
                  <a:cubicBezTo>
                    <a:pt x="170" y="93"/>
                    <a:pt x="170" y="93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1" y="93"/>
                    <a:pt x="171" y="92"/>
                    <a:pt x="171" y="92"/>
                  </a:cubicBezTo>
                  <a:cubicBezTo>
                    <a:pt x="171" y="94"/>
                    <a:pt x="176" y="93"/>
                    <a:pt x="173" y="96"/>
                  </a:cubicBezTo>
                  <a:cubicBezTo>
                    <a:pt x="174" y="96"/>
                    <a:pt x="174" y="95"/>
                    <a:pt x="175" y="94"/>
                  </a:cubicBezTo>
                  <a:cubicBezTo>
                    <a:pt x="175" y="93"/>
                    <a:pt x="175" y="93"/>
                    <a:pt x="176" y="92"/>
                  </a:cubicBezTo>
                  <a:cubicBezTo>
                    <a:pt x="176" y="92"/>
                    <a:pt x="176" y="93"/>
                    <a:pt x="176" y="93"/>
                  </a:cubicBezTo>
                  <a:cubicBezTo>
                    <a:pt x="176" y="93"/>
                    <a:pt x="176" y="92"/>
                    <a:pt x="177" y="93"/>
                  </a:cubicBezTo>
                  <a:cubicBezTo>
                    <a:pt x="176" y="93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7" y="96"/>
                    <a:pt x="175" y="96"/>
                    <a:pt x="174" y="97"/>
                  </a:cubicBezTo>
                  <a:cubicBezTo>
                    <a:pt x="176" y="96"/>
                    <a:pt x="178" y="98"/>
                    <a:pt x="175" y="98"/>
                  </a:cubicBezTo>
                  <a:cubicBezTo>
                    <a:pt x="175" y="99"/>
                    <a:pt x="176" y="99"/>
                    <a:pt x="176" y="99"/>
                  </a:cubicBezTo>
                  <a:cubicBezTo>
                    <a:pt x="175" y="100"/>
                    <a:pt x="175" y="103"/>
                    <a:pt x="175" y="105"/>
                  </a:cubicBezTo>
                  <a:cubicBezTo>
                    <a:pt x="176" y="107"/>
                    <a:pt x="172" y="109"/>
                    <a:pt x="173" y="110"/>
                  </a:cubicBezTo>
                  <a:cubicBezTo>
                    <a:pt x="174" y="110"/>
                    <a:pt x="179" y="109"/>
                    <a:pt x="179" y="106"/>
                  </a:cubicBezTo>
                  <a:cubicBezTo>
                    <a:pt x="179" y="108"/>
                    <a:pt x="180" y="108"/>
                    <a:pt x="182" y="108"/>
                  </a:cubicBezTo>
                  <a:cubicBezTo>
                    <a:pt x="182" y="107"/>
                    <a:pt x="182" y="106"/>
                    <a:pt x="182" y="105"/>
                  </a:cubicBezTo>
                  <a:cubicBezTo>
                    <a:pt x="183" y="106"/>
                    <a:pt x="183" y="107"/>
                    <a:pt x="183" y="108"/>
                  </a:cubicBezTo>
                  <a:cubicBezTo>
                    <a:pt x="184" y="108"/>
                    <a:pt x="187" y="107"/>
                    <a:pt x="186" y="105"/>
                  </a:cubicBezTo>
                  <a:cubicBezTo>
                    <a:pt x="188" y="104"/>
                    <a:pt x="188" y="101"/>
                    <a:pt x="189" y="101"/>
                  </a:cubicBezTo>
                  <a:cubicBezTo>
                    <a:pt x="191" y="101"/>
                    <a:pt x="191" y="102"/>
                    <a:pt x="190" y="103"/>
                  </a:cubicBezTo>
                  <a:cubicBezTo>
                    <a:pt x="192" y="103"/>
                    <a:pt x="192" y="101"/>
                    <a:pt x="194" y="101"/>
                  </a:cubicBezTo>
                  <a:cubicBezTo>
                    <a:pt x="195" y="101"/>
                    <a:pt x="195" y="102"/>
                    <a:pt x="196" y="101"/>
                  </a:cubicBezTo>
                  <a:cubicBezTo>
                    <a:pt x="197" y="101"/>
                    <a:pt x="197" y="101"/>
                    <a:pt x="198" y="101"/>
                  </a:cubicBezTo>
                  <a:cubicBezTo>
                    <a:pt x="198" y="100"/>
                    <a:pt x="198" y="100"/>
                    <a:pt x="199" y="100"/>
                  </a:cubicBezTo>
                  <a:cubicBezTo>
                    <a:pt x="201" y="101"/>
                    <a:pt x="198" y="101"/>
                    <a:pt x="198" y="102"/>
                  </a:cubicBezTo>
                  <a:cubicBezTo>
                    <a:pt x="198" y="101"/>
                    <a:pt x="197" y="104"/>
                    <a:pt x="199" y="103"/>
                  </a:cubicBezTo>
                  <a:cubicBezTo>
                    <a:pt x="200" y="102"/>
                    <a:pt x="201" y="101"/>
                    <a:pt x="202" y="100"/>
                  </a:cubicBezTo>
                  <a:cubicBezTo>
                    <a:pt x="204" y="99"/>
                    <a:pt x="207" y="99"/>
                    <a:pt x="209" y="99"/>
                  </a:cubicBezTo>
                  <a:cubicBezTo>
                    <a:pt x="211" y="98"/>
                    <a:pt x="214" y="97"/>
                    <a:pt x="215" y="99"/>
                  </a:cubicBezTo>
                  <a:cubicBezTo>
                    <a:pt x="216" y="98"/>
                    <a:pt x="215" y="99"/>
                    <a:pt x="215" y="98"/>
                  </a:cubicBezTo>
                  <a:cubicBezTo>
                    <a:pt x="216" y="98"/>
                    <a:pt x="216" y="98"/>
                    <a:pt x="217" y="98"/>
                  </a:cubicBezTo>
                  <a:cubicBezTo>
                    <a:pt x="217" y="98"/>
                    <a:pt x="217" y="99"/>
                    <a:pt x="216" y="99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7" y="99"/>
                    <a:pt x="218" y="96"/>
                    <a:pt x="217" y="95"/>
                  </a:cubicBezTo>
                  <a:cubicBezTo>
                    <a:pt x="217" y="95"/>
                    <a:pt x="215" y="96"/>
                    <a:pt x="216" y="94"/>
                  </a:cubicBezTo>
                  <a:cubicBezTo>
                    <a:pt x="216" y="94"/>
                    <a:pt x="215" y="95"/>
                    <a:pt x="215" y="95"/>
                  </a:cubicBezTo>
                  <a:cubicBezTo>
                    <a:pt x="214" y="92"/>
                    <a:pt x="218" y="93"/>
                    <a:pt x="216" y="90"/>
                  </a:cubicBezTo>
                  <a:cubicBezTo>
                    <a:pt x="217" y="90"/>
                    <a:pt x="217" y="90"/>
                    <a:pt x="217" y="90"/>
                  </a:cubicBezTo>
                  <a:cubicBezTo>
                    <a:pt x="217" y="90"/>
                    <a:pt x="217" y="90"/>
                    <a:pt x="218" y="90"/>
                  </a:cubicBezTo>
                  <a:cubicBezTo>
                    <a:pt x="219" y="94"/>
                    <a:pt x="218" y="97"/>
                    <a:pt x="218" y="100"/>
                  </a:cubicBezTo>
                  <a:cubicBezTo>
                    <a:pt x="219" y="98"/>
                    <a:pt x="219" y="96"/>
                    <a:pt x="219" y="9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2" name="Freeform 10245" descr="© INSCALE GmbH, 05.05.2010&#10;http://www.presentationload.com/">
              <a:extLst>
                <a:ext uri="{FF2B5EF4-FFF2-40B4-BE49-F238E27FC236}">
                  <a16:creationId xmlns:a16="http://schemas.microsoft.com/office/drawing/2014/main" id="{9D087AC7-6E19-1B47-9CE9-05FC5EB8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1582"/>
              <a:ext cx="4" cy="16"/>
            </a:xfrm>
            <a:custGeom>
              <a:avLst/>
              <a:gdLst>
                <a:gd name="T0" fmla="*/ 1 w 3"/>
                <a:gd name="T1" fmla="*/ 10 h 10"/>
                <a:gd name="T2" fmla="*/ 1 w 3"/>
                <a:gd name="T3" fmla="*/ 13 h 10"/>
                <a:gd name="T4" fmla="*/ 3 w 3"/>
                <a:gd name="T5" fmla="*/ 0 h 10"/>
                <a:gd name="T6" fmla="*/ 1 w 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0"/>
                <a:gd name="T14" fmla="*/ 3 w 3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0">
                  <a:moveTo>
                    <a:pt x="1" y="6"/>
                  </a:moveTo>
                  <a:cubicBezTo>
                    <a:pt x="0" y="7"/>
                    <a:pt x="0" y="10"/>
                    <a:pt x="1" y="8"/>
                  </a:cubicBezTo>
                  <a:cubicBezTo>
                    <a:pt x="2" y="7"/>
                    <a:pt x="3" y="1"/>
                    <a:pt x="2" y="0"/>
                  </a:cubicBezTo>
                  <a:cubicBezTo>
                    <a:pt x="2" y="2"/>
                    <a:pt x="1" y="3"/>
                    <a:pt x="1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3" name="Freeform 10246" descr="© INSCALE GmbH, 05.05.2010&#10;http://www.presentationload.com/">
              <a:extLst>
                <a:ext uri="{FF2B5EF4-FFF2-40B4-BE49-F238E27FC236}">
                  <a16:creationId xmlns:a16="http://schemas.microsoft.com/office/drawing/2014/main" id="{4B2F5ED1-AEFC-4F42-BE4F-3A78DF98E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585"/>
              <a:ext cx="3" cy="3"/>
            </a:xfrm>
            <a:custGeom>
              <a:avLst/>
              <a:gdLst>
                <a:gd name="T0" fmla="*/ 3 w 2"/>
                <a:gd name="T1" fmla="*/ 0 h 2"/>
                <a:gd name="T2" fmla="*/ 3 w 2"/>
                <a:gd name="T3" fmla="*/ 0 h 2"/>
                <a:gd name="T4" fmla="*/ 0 60000 65536"/>
                <a:gd name="T5" fmla="*/ 0 60000 65536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2">
                  <a:moveTo>
                    <a:pt x="2" y="0"/>
                  </a:moveTo>
                  <a:cubicBezTo>
                    <a:pt x="0" y="0"/>
                    <a:pt x="1" y="2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4" name="Freeform 10247" descr="© INSCALE GmbH, 05.05.2010&#10;http://www.presentationload.com/">
              <a:extLst>
                <a:ext uri="{FF2B5EF4-FFF2-40B4-BE49-F238E27FC236}">
                  <a16:creationId xmlns:a16="http://schemas.microsoft.com/office/drawing/2014/main" id="{D248AC4F-2B1E-AE40-8EDD-E2CAA2DD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586"/>
              <a:ext cx="4" cy="4"/>
            </a:xfrm>
            <a:custGeom>
              <a:avLst/>
              <a:gdLst>
                <a:gd name="T0" fmla="*/ 2 w 2"/>
                <a:gd name="T1" fmla="*/ 4 h 2"/>
                <a:gd name="T2" fmla="*/ 2 w 2"/>
                <a:gd name="T3" fmla="*/ 0 h 2"/>
                <a:gd name="T4" fmla="*/ 2 w 2"/>
                <a:gd name="T5" fmla="*/ 4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5" name="Freeform 10248" descr="© INSCALE GmbH, 05.05.2010&#10;http://www.presentationload.com/">
              <a:extLst>
                <a:ext uri="{FF2B5EF4-FFF2-40B4-BE49-F238E27FC236}">
                  <a16:creationId xmlns:a16="http://schemas.microsoft.com/office/drawing/2014/main" id="{8FA74B15-FDA0-FF4C-B230-7505E0E9E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598"/>
              <a:ext cx="15" cy="10"/>
            </a:xfrm>
            <a:custGeom>
              <a:avLst/>
              <a:gdLst>
                <a:gd name="T0" fmla="*/ 6 w 10"/>
                <a:gd name="T1" fmla="*/ 6 h 7"/>
                <a:gd name="T2" fmla="*/ 11 w 10"/>
                <a:gd name="T3" fmla="*/ 0 h 7"/>
                <a:gd name="T4" fmla="*/ 6 w 10"/>
                <a:gd name="T5" fmla="*/ 4 h 7"/>
                <a:gd name="T6" fmla="*/ 2 w 10"/>
                <a:gd name="T7" fmla="*/ 9 h 7"/>
                <a:gd name="T8" fmla="*/ 6 w 10"/>
                <a:gd name="T9" fmla="*/ 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4"/>
                  </a:moveTo>
                  <a:cubicBezTo>
                    <a:pt x="5" y="3"/>
                    <a:pt x="10" y="1"/>
                    <a:pt x="7" y="0"/>
                  </a:cubicBezTo>
                  <a:cubicBezTo>
                    <a:pt x="7" y="0"/>
                    <a:pt x="4" y="2"/>
                    <a:pt x="4" y="3"/>
                  </a:cubicBezTo>
                  <a:cubicBezTo>
                    <a:pt x="3" y="3"/>
                    <a:pt x="0" y="5"/>
                    <a:pt x="1" y="6"/>
                  </a:cubicBezTo>
                  <a:cubicBezTo>
                    <a:pt x="2" y="7"/>
                    <a:pt x="4" y="4"/>
                    <a:pt x="4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6" name="Freeform 10249" descr="© INSCALE GmbH, 05.05.2010&#10;http://www.presentationload.com/">
              <a:extLst>
                <a:ext uri="{FF2B5EF4-FFF2-40B4-BE49-F238E27FC236}">
                  <a16:creationId xmlns:a16="http://schemas.microsoft.com/office/drawing/2014/main" id="{299B29A2-6FB3-A54B-A9F4-9B0E5FAF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601"/>
              <a:ext cx="38" cy="24"/>
            </a:xfrm>
            <a:custGeom>
              <a:avLst/>
              <a:gdLst>
                <a:gd name="T0" fmla="*/ 36 w 24"/>
                <a:gd name="T1" fmla="*/ 17 h 16"/>
                <a:gd name="T2" fmla="*/ 32 w 24"/>
                <a:gd name="T3" fmla="*/ 11 h 16"/>
                <a:gd name="T4" fmla="*/ 30 w 24"/>
                <a:gd name="T5" fmla="*/ 8 h 16"/>
                <a:gd name="T6" fmla="*/ 32 w 24"/>
                <a:gd name="T7" fmla="*/ 9 h 16"/>
                <a:gd name="T8" fmla="*/ 30 w 24"/>
                <a:gd name="T9" fmla="*/ 3 h 16"/>
                <a:gd name="T10" fmla="*/ 25 w 24"/>
                <a:gd name="T11" fmla="*/ 8 h 16"/>
                <a:gd name="T12" fmla="*/ 27 w 24"/>
                <a:gd name="T13" fmla="*/ 3 h 16"/>
                <a:gd name="T14" fmla="*/ 24 w 24"/>
                <a:gd name="T15" fmla="*/ 5 h 16"/>
                <a:gd name="T16" fmla="*/ 13 w 24"/>
                <a:gd name="T17" fmla="*/ 14 h 16"/>
                <a:gd name="T18" fmla="*/ 11 w 24"/>
                <a:gd name="T19" fmla="*/ 20 h 16"/>
                <a:gd name="T20" fmla="*/ 10 w 24"/>
                <a:gd name="T21" fmla="*/ 18 h 16"/>
                <a:gd name="T22" fmla="*/ 6 w 24"/>
                <a:gd name="T23" fmla="*/ 23 h 16"/>
                <a:gd name="T24" fmla="*/ 13 w 24"/>
                <a:gd name="T25" fmla="*/ 20 h 16"/>
                <a:gd name="T26" fmla="*/ 38 w 24"/>
                <a:gd name="T27" fmla="*/ 18 h 16"/>
                <a:gd name="T28" fmla="*/ 36 w 24"/>
                <a:gd name="T29" fmla="*/ 1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16"/>
                <a:gd name="T47" fmla="*/ 24 w 24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16">
                  <a:moveTo>
                    <a:pt x="23" y="11"/>
                  </a:moveTo>
                  <a:cubicBezTo>
                    <a:pt x="21" y="9"/>
                    <a:pt x="23" y="7"/>
                    <a:pt x="20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5"/>
                    <a:pt x="20" y="3"/>
                    <a:pt x="19" y="2"/>
                  </a:cubicBezTo>
                  <a:cubicBezTo>
                    <a:pt x="18" y="2"/>
                    <a:pt x="17" y="5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0"/>
                    <a:pt x="15" y="2"/>
                    <a:pt x="15" y="3"/>
                  </a:cubicBezTo>
                  <a:cubicBezTo>
                    <a:pt x="13" y="1"/>
                    <a:pt x="9" y="8"/>
                    <a:pt x="8" y="9"/>
                  </a:cubicBezTo>
                  <a:cubicBezTo>
                    <a:pt x="7" y="10"/>
                    <a:pt x="7" y="12"/>
                    <a:pt x="7" y="13"/>
                  </a:cubicBezTo>
                  <a:cubicBezTo>
                    <a:pt x="6" y="14"/>
                    <a:pt x="5" y="13"/>
                    <a:pt x="6" y="12"/>
                  </a:cubicBezTo>
                  <a:cubicBezTo>
                    <a:pt x="3" y="11"/>
                    <a:pt x="0" y="12"/>
                    <a:pt x="4" y="15"/>
                  </a:cubicBezTo>
                  <a:cubicBezTo>
                    <a:pt x="7" y="16"/>
                    <a:pt x="6" y="15"/>
                    <a:pt x="8" y="13"/>
                  </a:cubicBezTo>
                  <a:cubicBezTo>
                    <a:pt x="12" y="10"/>
                    <a:pt x="19" y="13"/>
                    <a:pt x="24" y="12"/>
                  </a:cubicBezTo>
                  <a:cubicBezTo>
                    <a:pt x="24" y="11"/>
                    <a:pt x="23" y="12"/>
                    <a:pt x="23" y="1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7" name="Freeform 10250" descr="© INSCALE GmbH, 05.05.2010&#10;http://www.presentationload.com/">
              <a:extLst>
                <a:ext uri="{FF2B5EF4-FFF2-40B4-BE49-F238E27FC236}">
                  <a16:creationId xmlns:a16="http://schemas.microsoft.com/office/drawing/2014/main" id="{101064F0-7AC2-A841-A609-F828EA74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606"/>
              <a:ext cx="4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8" name="Freeform 10251" descr="© INSCALE GmbH, 05.05.2010&#10;http://www.presentationload.com/">
              <a:extLst>
                <a:ext uri="{FF2B5EF4-FFF2-40B4-BE49-F238E27FC236}">
                  <a16:creationId xmlns:a16="http://schemas.microsoft.com/office/drawing/2014/main" id="{5E6C426C-9BF7-6D4F-8A6C-E073A4D5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607"/>
              <a:ext cx="6" cy="4"/>
            </a:xfrm>
            <a:custGeom>
              <a:avLst/>
              <a:gdLst>
                <a:gd name="T0" fmla="*/ 6 w 4"/>
                <a:gd name="T1" fmla="*/ 0 h 3"/>
                <a:gd name="T2" fmla="*/ 2 w 4"/>
                <a:gd name="T3" fmla="*/ 3 h 3"/>
                <a:gd name="T4" fmla="*/ 6 w 4"/>
                <a:gd name="T5" fmla="*/ 0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0"/>
                  </a:moveTo>
                  <a:cubicBezTo>
                    <a:pt x="4" y="0"/>
                    <a:pt x="0" y="1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9" name="Freeform 10252" descr="© INSCALE GmbH, 05.05.2010&#10;http://www.presentationload.com/">
              <a:extLst>
                <a:ext uri="{FF2B5EF4-FFF2-40B4-BE49-F238E27FC236}">
                  <a16:creationId xmlns:a16="http://schemas.microsoft.com/office/drawing/2014/main" id="{54292B86-EF1D-B643-A261-65ABE349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1608"/>
              <a:ext cx="5" cy="5"/>
            </a:xfrm>
            <a:custGeom>
              <a:avLst/>
              <a:gdLst>
                <a:gd name="T0" fmla="*/ 5 w 3"/>
                <a:gd name="T1" fmla="*/ 2 h 3"/>
                <a:gd name="T2" fmla="*/ 5 w 3"/>
                <a:gd name="T3" fmla="*/ 0 h 3"/>
                <a:gd name="T4" fmla="*/ 5 w 3"/>
                <a:gd name="T5" fmla="*/ 2 h 3"/>
                <a:gd name="T6" fmla="*/ 5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2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0" name="Freeform 10253" descr="© INSCALE GmbH, 05.05.2010&#10;http://www.presentationload.com/">
              <a:extLst>
                <a:ext uri="{FF2B5EF4-FFF2-40B4-BE49-F238E27FC236}">
                  <a16:creationId xmlns:a16="http://schemas.microsoft.com/office/drawing/2014/main" id="{70BDFA51-1D2B-714A-96C0-E173DE77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1608"/>
              <a:ext cx="8" cy="13"/>
            </a:xfrm>
            <a:custGeom>
              <a:avLst/>
              <a:gdLst>
                <a:gd name="T0" fmla="*/ 6 w 5"/>
                <a:gd name="T1" fmla="*/ 3 h 8"/>
                <a:gd name="T2" fmla="*/ 5 w 5"/>
                <a:gd name="T3" fmla="*/ 5 h 8"/>
                <a:gd name="T4" fmla="*/ 6 w 5"/>
                <a:gd name="T5" fmla="*/ 3 h 8"/>
                <a:gd name="T6" fmla="*/ 5 w 5"/>
                <a:gd name="T7" fmla="*/ 5 h 8"/>
                <a:gd name="T8" fmla="*/ 0 w 5"/>
                <a:gd name="T9" fmla="*/ 7 h 8"/>
                <a:gd name="T10" fmla="*/ 5 w 5"/>
                <a:gd name="T11" fmla="*/ 11 h 8"/>
                <a:gd name="T12" fmla="*/ 5 w 5"/>
                <a:gd name="T13" fmla="*/ 11 h 8"/>
                <a:gd name="T14" fmla="*/ 6 w 5"/>
                <a:gd name="T15" fmla="*/ 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8"/>
                <a:gd name="T26" fmla="*/ 5 w 5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8">
                  <a:moveTo>
                    <a:pt x="4" y="2"/>
                  </a:moveTo>
                  <a:cubicBezTo>
                    <a:pt x="4" y="0"/>
                    <a:pt x="2" y="1"/>
                    <a:pt x="3" y="3"/>
                  </a:cubicBezTo>
                  <a:cubicBezTo>
                    <a:pt x="3" y="2"/>
                    <a:pt x="4" y="1"/>
                    <a:pt x="4" y="2"/>
                  </a:cubicBezTo>
                  <a:cubicBezTo>
                    <a:pt x="4" y="5"/>
                    <a:pt x="2" y="4"/>
                    <a:pt x="3" y="3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0" y="6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8"/>
                    <a:pt x="4" y="4"/>
                    <a:pt x="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1" name="Freeform 10254" descr="© INSCALE GmbH, 05.05.2010&#10;http://www.presentationload.com/">
              <a:extLst>
                <a:ext uri="{FF2B5EF4-FFF2-40B4-BE49-F238E27FC236}">
                  <a16:creationId xmlns:a16="http://schemas.microsoft.com/office/drawing/2014/main" id="{4659E34A-19E7-2A4C-8F2C-4B0610C0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613"/>
              <a:ext cx="30" cy="20"/>
            </a:xfrm>
            <a:custGeom>
              <a:avLst/>
              <a:gdLst>
                <a:gd name="T0" fmla="*/ 24 w 19"/>
                <a:gd name="T1" fmla="*/ 12 h 13"/>
                <a:gd name="T2" fmla="*/ 16 w 19"/>
                <a:gd name="T3" fmla="*/ 0 h 13"/>
                <a:gd name="T4" fmla="*/ 17 w 19"/>
                <a:gd name="T5" fmla="*/ 6 h 13"/>
                <a:gd name="T6" fmla="*/ 13 w 19"/>
                <a:gd name="T7" fmla="*/ 12 h 13"/>
                <a:gd name="T8" fmla="*/ 19 w 19"/>
                <a:gd name="T9" fmla="*/ 8 h 13"/>
                <a:gd name="T10" fmla="*/ 19 w 19"/>
                <a:gd name="T11" fmla="*/ 12 h 13"/>
                <a:gd name="T12" fmla="*/ 14 w 19"/>
                <a:gd name="T13" fmla="*/ 12 h 13"/>
                <a:gd name="T14" fmla="*/ 13 w 19"/>
                <a:gd name="T15" fmla="*/ 14 h 13"/>
                <a:gd name="T16" fmla="*/ 11 w 19"/>
                <a:gd name="T17" fmla="*/ 14 h 13"/>
                <a:gd name="T18" fmla="*/ 9 w 19"/>
                <a:gd name="T19" fmla="*/ 12 h 13"/>
                <a:gd name="T20" fmla="*/ 6 w 19"/>
                <a:gd name="T21" fmla="*/ 12 h 13"/>
                <a:gd name="T22" fmla="*/ 2 w 19"/>
                <a:gd name="T23" fmla="*/ 12 h 13"/>
                <a:gd name="T24" fmla="*/ 0 w 19"/>
                <a:gd name="T25" fmla="*/ 15 h 13"/>
                <a:gd name="T26" fmla="*/ 14 w 19"/>
                <a:gd name="T27" fmla="*/ 18 h 13"/>
                <a:gd name="T28" fmla="*/ 24 w 19"/>
                <a:gd name="T29" fmla="*/ 12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3"/>
                <a:gd name="T47" fmla="*/ 19 w 19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3">
                  <a:moveTo>
                    <a:pt x="15" y="8"/>
                  </a:moveTo>
                  <a:cubicBezTo>
                    <a:pt x="14" y="6"/>
                    <a:pt x="13" y="1"/>
                    <a:pt x="10" y="0"/>
                  </a:cubicBezTo>
                  <a:cubicBezTo>
                    <a:pt x="11" y="2"/>
                    <a:pt x="12" y="2"/>
                    <a:pt x="11" y="4"/>
                  </a:cubicBezTo>
                  <a:cubicBezTo>
                    <a:pt x="11" y="6"/>
                    <a:pt x="9" y="7"/>
                    <a:pt x="8" y="8"/>
                  </a:cubicBezTo>
                  <a:cubicBezTo>
                    <a:pt x="10" y="9"/>
                    <a:pt x="11" y="5"/>
                    <a:pt x="12" y="5"/>
                  </a:cubicBezTo>
                  <a:cubicBezTo>
                    <a:pt x="14" y="4"/>
                    <a:pt x="12" y="7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9"/>
                    <a:pt x="2" y="10"/>
                    <a:pt x="0" y="10"/>
                  </a:cubicBezTo>
                  <a:cubicBezTo>
                    <a:pt x="3" y="12"/>
                    <a:pt x="6" y="12"/>
                    <a:pt x="9" y="12"/>
                  </a:cubicBezTo>
                  <a:cubicBezTo>
                    <a:pt x="11" y="12"/>
                    <a:pt x="19" y="13"/>
                    <a:pt x="15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2" name="Freeform 10255" descr="© INSCALE GmbH, 05.05.2010&#10;http://www.presentationload.com/">
              <a:extLst>
                <a:ext uri="{FF2B5EF4-FFF2-40B4-BE49-F238E27FC236}">
                  <a16:creationId xmlns:a16="http://schemas.microsoft.com/office/drawing/2014/main" id="{2C1877E0-E268-C54A-8564-ABF471D3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1621"/>
              <a:ext cx="6" cy="2"/>
            </a:xfrm>
            <a:custGeom>
              <a:avLst/>
              <a:gdLst>
                <a:gd name="T0" fmla="*/ 4 w 3"/>
                <a:gd name="T1" fmla="*/ 0 h 1"/>
                <a:gd name="T2" fmla="*/ 6 w 3"/>
                <a:gd name="T3" fmla="*/ 0 h 1"/>
                <a:gd name="T4" fmla="*/ 4 w 3"/>
                <a:gd name="T5" fmla="*/ 0 h 1"/>
                <a:gd name="T6" fmla="*/ 0 60000 65536"/>
                <a:gd name="T7" fmla="*/ 0 60000 65536"/>
                <a:gd name="T8" fmla="*/ 0 60000 65536"/>
                <a:gd name="T9" fmla="*/ 0 w 3"/>
                <a:gd name="T10" fmla="*/ 0 h 1"/>
                <a:gd name="T11" fmla="*/ 3 w 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">
                  <a:moveTo>
                    <a:pt x="2" y="0"/>
                  </a:moveTo>
                  <a:cubicBezTo>
                    <a:pt x="0" y="0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3" name="Freeform 10256" descr="© INSCALE GmbH, 05.05.2010&#10;http://www.presentationload.com/">
              <a:extLst>
                <a:ext uri="{FF2B5EF4-FFF2-40B4-BE49-F238E27FC236}">
                  <a16:creationId xmlns:a16="http://schemas.microsoft.com/office/drawing/2014/main" id="{62EDCA6C-051F-C740-AAAF-05B126C54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624"/>
              <a:ext cx="4" cy="3"/>
            </a:xfrm>
            <a:custGeom>
              <a:avLst/>
              <a:gdLst>
                <a:gd name="T0" fmla="*/ 4 w 3"/>
                <a:gd name="T1" fmla="*/ 0 h 2"/>
                <a:gd name="T2" fmla="*/ 0 w 3"/>
                <a:gd name="T3" fmla="*/ 0 h 2"/>
                <a:gd name="T4" fmla="*/ 4 w 3"/>
                <a:gd name="T5" fmla="*/ 0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3" y="2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494" name="Freeform 10265" descr="© INSCALE GmbH, 05.05.2010&#10;http://www.presentationload.com/">
            <a:extLst>
              <a:ext uri="{FF2B5EF4-FFF2-40B4-BE49-F238E27FC236}">
                <a16:creationId xmlns:a16="http://schemas.microsoft.com/office/drawing/2014/main" id="{B0CB65B3-3860-4244-9EC9-FD2510B3B5BE}"/>
              </a:ext>
            </a:extLst>
          </p:cNvPr>
          <p:cNvSpPr>
            <a:spLocks/>
          </p:cNvSpPr>
          <p:nvPr/>
        </p:nvSpPr>
        <p:spPr bwMode="auto">
          <a:xfrm>
            <a:off x="7281336" y="2121914"/>
            <a:ext cx="240354" cy="165171"/>
          </a:xfrm>
          <a:custGeom>
            <a:avLst/>
            <a:gdLst>
              <a:gd name="T0" fmla="*/ 183 w 119"/>
              <a:gd name="T1" fmla="*/ 11 h 85"/>
              <a:gd name="T2" fmla="*/ 149 w 119"/>
              <a:gd name="T3" fmla="*/ 2 h 85"/>
              <a:gd name="T4" fmla="*/ 106 w 119"/>
              <a:gd name="T5" fmla="*/ 2 h 85"/>
              <a:gd name="T6" fmla="*/ 86 w 119"/>
              <a:gd name="T7" fmla="*/ 6 h 85"/>
              <a:gd name="T8" fmla="*/ 44 w 119"/>
              <a:gd name="T9" fmla="*/ 0 h 85"/>
              <a:gd name="T10" fmla="*/ 22 w 119"/>
              <a:gd name="T11" fmla="*/ 22 h 85"/>
              <a:gd name="T12" fmla="*/ 17 w 119"/>
              <a:gd name="T13" fmla="*/ 86 h 85"/>
              <a:gd name="T14" fmla="*/ 23 w 119"/>
              <a:gd name="T15" fmla="*/ 103 h 85"/>
              <a:gd name="T16" fmla="*/ 6 w 119"/>
              <a:gd name="T17" fmla="*/ 131 h 85"/>
              <a:gd name="T18" fmla="*/ 14 w 119"/>
              <a:gd name="T19" fmla="*/ 126 h 85"/>
              <a:gd name="T20" fmla="*/ 17 w 119"/>
              <a:gd name="T21" fmla="*/ 125 h 85"/>
              <a:gd name="T22" fmla="*/ 20 w 119"/>
              <a:gd name="T23" fmla="*/ 122 h 85"/>
              <a:gd name="T24" fmla="*/ 23 w 119"/>
              <a:gd name="T25" fmla="*/ 123 h 85"/>
              <a:gd name="T26" fmla="*/ 25 w 119"/>
              <a:gd name="T27" fmla="*/ 122 h 85"/>
              <a:gd name="T28" fmla="*/ 25 w 119"/>
              <a:gd name="T29" fmla="*/ 122 h 85"/>
              <a:gd name="T30" fmla="*/ 28 w 119"/>
              <a:gd name="T31" fmla="*/ 120 h 85"/>
              <a:gd name="T32" fmla="*/ 31 w 119"/>
              <a:gd name="T33" fmla="*/ 119 h 85"/>
              <a:gd name="T34" fmla="*/ 31 w 119"/>
              <a:gd name="T35" fmla="*/ 117 h 85"/>
              <a:gd name="T36" fmla="*/ 34 w 119"/>
              <a:gd name="T37" fmla="*/ 117 h 85"/>
              <a:gd name="T38" fmla="*/ 42 w 119"/>
              <a:gd name="T39" fmla="*/ 114 h 85"/>
              <a:gd name="T40" fmla="*/ 50 w 119"/>
              <a:gd name="T41" fmla="*/ 111 h 85"/>
              <a:gd name="T42" fmla="*/ 53 w 119"/>
              <a:gd name="T43" fmla="*/ 108 h 85"/>
              <a:gd name="T44" fmla="*/ 54 w 119"/>
              <a:gd name="T45" fmla="*/ 109 h 85"/>
              <a:gd name="T46" fmla="*/ 70 w 119"/>
              <a:gd name="T47" fmla="*/ 102 h 85"/>
              <a:gd name="T48" fmla="*/ 75 w 119"/>
              <a:gd name="T49" fmla="*/ 96 h 85"/>
              <a:gd name="T50" fmla="*/ 84 w 119"/>
              <a:gd name="T51" fmla="*/ 97 h 85"/>
              <a:gd name="T52" fmla="*/ 86 w 119"/>
              <a:gd name="T53" fmla="*/ 96 h 85"/>
              <a:gd name="T54" fmla="*/ 87 w 119"/>
              <a:gd name="T55" fmla="*/ 99 h 85"/>
              <a:gd name="T56" fmla="*/ 96 w 119"/>
              <a:gd name="T57" fmla="*/ 97 h 85"/>
              <a:gd name="T58" fmla="*/ 99 w 119"/>
              <a:gd name="T59" fmla="*/ 97 h 85"/>
              <a:gd name="T60" fmla="*/ 115 w 119"/>
              <a:gd name="T61" fmla="*/ 96 h 85"/>
              <a:gd name="T62" fmla="*/ 126 w 119"/>
              <a:gd name="T63" fmla="*/ 96 h 85"/>
              <a:gd name="T64" fmla="*/ 129 w 119"/>
              <a:gd name="T65" fmla="*/ 96 h 85"/>
              <a:gd name="T66" fmla="*/ 127 w 119"/>
              <a:gd name="T67" fmla="*/ 83 h 85"/>
              <a:gd name="T68" fmla="*/ 129 w 119"/>
              <a:gd name="T69" fmla="*/ 83 h 85"/>
              <a:gd name="T70" fmla="*/ 131 w 119"/>
              <a:gd name="T71" fmla="*/ 91 h 85"/>
              <a:gd name="T72" fmla="*/ 140 w 119"/>
              <a:gd name="T73" fmla="*/ 92 h 85"/>
              <a:gd name="T74" fmla="*/ 148 w 119"/>
              <a:gd name="T75" fmla="*/ 91 h 85"/>
              <a:gd name="T76" fmla="*/ 154 w 119"/>
              <a:gd name="T77" fmla="*/ 86 h 85"/>
              <a:gd name="T78" fmla="*/ 159 w 119"/>
              <a:gd name="T79" fmla="*/ 89 h 85"/>
              <a:gd name="T80" fmla="*/ 163 w 119"/>
              <a:gd name="T81" fmla="*/ 91 h 85"/>
              <a:gd name="T82" fmla="*/ 173 w 119"/>
              <a:gd name="T83" fmla="*/ 86 h 85"/>
              <a:gd name="T84" fmla="*/ 177 w 119"/>
              <a:gd name="T85" fmla="*/ 89 h 85"/>
              <a:gd name="T86" fmla="*/ 183 w 119"/>
              <a:gd name="T87" fmla="*/ 77 h 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9"/>
              <a:gd name="T133" fmla="*/ 0 h 85"/>
              <a:gd name="T134" fmla="*/ 119 w 119"/>
              <a:gd name="T135" fmla="*/ 85 h 8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9" h="85">
                <a:moveTo>
                  <a:pt x="118" y="18"/>
                </a:moveTo>
                <a:cubicBezTo>
                  <a:pt x="118" y="15"/>
                  <a:pt x="118" y="11"/>
                  <a:pt x="118" y="7"/>
                </a:cubicBezTo>
                <a:cubicBezTo>
                  <a:pt x="118" y="3"/>
                  <a:pt x="119" y="2"/>
                  <a:pt x="114" y="2"/>
                </a:cubicBezTo>
                <a:cubicBezTo>
                  <a:pt x="108" y="2"/>
                  <a:pt x="102" y="1"/>
                  <a:pt x="96" y="1"/>
                </a:cubicBezTo>
                <a:cubicBezTo>
                  <a:pt x="89" y="1"/>
                  <a:pt x="82" y="1"/>
                  <a:pt x="75" y="1"/>
                </a:cubicBezTo>
                <a:cubicBezTo>
                  <a:pt x="73" y="1"/>
                  <a:pt x="70" y="1"/>
                  <a:pt x="68" y="1"/>
                </a:cubicBezTo>
                <a:cubicBezTo>
                  <a:pt x="65" y="1"/>
                  <a:pt x="62" y="1"/>
                  <a:pt x="59" y="1"/>
                </a:cubicBezTo>
                <a:cubicBezTo>
                  <a:pt x="59" y="3"/>
                  <a:pt x="58" y="3"/>
                  <a:pt x="55" y="4"/>
                </a:cubicBezTo>
                <a:cubicBezTo>
                  <a:pt x="56" y="3"/>
                  <a:pt x="56" y="2"/>
                  <a:pt x="56" y="1"/>
                </a:cubicBezTo>
                <a:cubicBezTo>
                  <a:pt x="46" y="1"/>
                  <a:pt x="37" y="0"/>
                  <a:pt x="28" y="0"/>
                </a:cubicBezTo>
                <a:cubicBezTo>
                  <a:pt x="24" y="0"/>
                  <a:pt x="19" y="0"/>
                  <a:pt x="15" y="0"/>
                </a:cubicBezTo>
                <a:cubicBezTo>
                  <a:pt x="14" y="0"/>
                  <a:pt x="14" y="12"/>
                  <a:pt x="14" y="14"/>
                </a:cubicBezTo>
                <a:cubicBezTo>
                  <a:pt x="13" y="23"/>
                  <a:pt x="13" y="32"/>
                  <a:pt x="12" y="41"/>
                </a:cubicBezTo>
                <a:cubicBezTo>
                  <a:pt x="12" y="46"/>
                  <a:pt x="11" y="51"/>
                  <a:pt x="11" y="56"/>
                </a:cubicBezTo>
                <a:cubicBezTo>
                  <a:pt x="11" y="57"/>
                  <a:pt x="10" y="60"/>
                  <a:pt x="11" y="61"/>
                </a:cubicBezTo>
                <a:cubicBezTo>
                  <a:pt x="12" y="63"/>
                  <a:pt x="14" y="65"/>
                  <a:pt x="15" y="67"/>
                </a:cubicBezTo>
                <a:cubicBezTo>
                  <a:pt x="10" y="70"/>
                  <a:pt x="5" y="73"/>
                  <a:pt x="0" y="76"/>
                </a:cubicBezTo>
                <a:cubicBezTo>
                  <a:pt x="2" y="79"/>
                  <a:pt x="4" y="81"/>
                  <a:pt x="4" y="85"/>
                </a:cubicBezTo>
                <a:cubicBezTo>
                  <a:pt x="4" y="83"/>
                  <a:pt x="7" y="83"/>
                  <a:pt x="8" y="81"/>
                </a:cubicBezTo>
                <a:cubicBezTo>
                  <a:pt x="8" y="82"/>
                  <a:pt x="8" y="83"/>
                  <a:pt x="9" y="82"/>
                </a:cubicBezTo>
                <a:cubicBezTo>
                  <a:pt x="9" y="83"/>
                  <a:pt x="9" y="83"/>
                  <a:pt x="9" y="83"/>
                </a:cubicBezTo>
                <a:cubicBezTo>
                  <a:pt x="10" y="83"/>
                  <a:pt x="11" y="82"/>
                  <a:pt x="11" y="81"/>
                </a:cubicBezTo>
                <a:cubicBezTo>
                  <a:pt x="12" y="82"/>
                  <a:pt x="13" y="82"/>
                  <a:pt x="12" y="80"/>
                </a:cubicBezTo>
                <a:cubicBezTo>
                  <a:pt x="14" y="80"/>
                  <a:pt x="13" y="80"/>
                  <a:pt x="13" y="79"/>
                </a:cubicBezTo>
                <a:cubicBezTo>
                  <a:pt x="14" y="79"/>
                  <a:pt x="14" y="79"/>
                  <a:pt x="14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15" y="80"/>
                  <a:pt x="16" y="80"/>
                  <a:pt x="16" y="79"/>
                </a:cubicBezTo>
                <a:cubicBezTo>
                  <a:pt x="16" y="79"/>
                  <a:pt x="16" y="79"/>
                  <a:pt x="16" y="79"/>
                </a:cubicBezTo>
                <a:cubicBezTo>
                  <a:pt x="16" y="79"/>
                  <a:pt x="16" y="79"/>
                  <a:pt x="16" y="79"/>
                </a:cubicBezTo>
                <a:cubicBezTo>
                  <a:pt x="17" y="79"/>
                  <a:pt x="17" y="79"/>
                  <a:pt x="18" y="79"/>
                </a:cubicBezTo>
                <a:cubicBezTo>
                  <a:pt x="18" y="79"/>
                  <a:pt x="18" y="79"/>
                  <a:pt x="18" y="78"/>
                </a:cubicBezTo>
                <a:cubicBezTo>
                  <a:pt x="18" y="78"/>
                  <a:pt x="18" y="78"/>
                  <a:pt x="19" y="77"/>
                </a:cubicBezTo>
                <a:cubicBezTo>
                  <a:pt x="19" y="77"/>
                  <a:pt x="19" y="78"/>
                  <a:pt x="20" y="77"/>
                </a:cubicBezTo>
                <a:cubicBezTo>
                  <a:pt x="19" y="77"/>
                  <a:pt x="19" y="76"/>
                  <a:pt x="19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20" y="76"/>
                  <a:pt x="20" y="77"/>
                  <a:pt x="20" y="77"/>
                </a:cubicBezTo>
                <a:cubicBezTo>
                  <a:pt x="21" y="76"/>
                  <a:pt x="21" y="76"/>
                  <a:pt x="22" y="76"/>
                </a:cubicBezTo>
                <a:cubicBezTo>
                  <a:pt x="22" y="76"/>
                  <a:pt x="22" y="75"/>
                  <a:pt x="21" y="75"/>
                </a:cubicBezTo>
                <a:cubicBezTo>
                  <a:pt x="23" y="75"/>
                  <a:pt x="27" y="73"/>
                  <a:pt x="27" y="74"/>
                </a:cubicBezTo>
                <a:cubicBezTo>
                  <a:pt x="29" y="75"/>
                  <a:pt x="31" y="72"/>
                  <a:pt x="32" y="71"/>
                </a:cubicBezTo>
                <a:cubicBezTo>
                  <a:pt x="32" y="71"/>
                  <a:pt x="32" y="72"/>
                  <a:pt x="32" y="72"/>
                </a:cubicBezTo>
                <a:cubicBezTo>
                  <a:pt x="33" y="71"/>
                  <a:pt x="34" y="71"/>
                  <a:pt x="33" y="70"/>
                </a:cubicBezTo>
                <a:cubicBezTo>
                  <a:pt x="33" y="70"/>
                  <a:pt x="34" y="70"/>
                  <a:pt x="34" y="70"/>
                </a:cubicBezTo>
                <a:cubicBezTo>
                  <a:pt x="35" y="71"/>
                  <a:pt x="35" y="71"/>
                  <a:pt x="36" y="71"/>
                </a:cubicBezTo>
                <a:cubicBezTo>
                  <a:pt x="36" y="71"/>
                  <a:pt x="35" y="71"/>
                  <a:pt x="35" y="71"/>
                </a:cubicBezTo>
                <a:cubicBezTo>
                  <a:pt x="38" y="73"/>
                  <a:pt x="39" y="68"/>
                  <a:pt x="42" y="67"/>
                </a:cubicBezTo>
                <a:cubicBezTo>
                  <a:pt x="43" y="67"/>
                  <a:pt x="44" y="67"/>
                  <a:pt x="45" y="66"/>
                </a:cubicBezTo>
                <a:cubicBezTo>
                  <a:pt x="46" y="64"/>
                  <a:pt x="48" y="63"/>
                  <a:pt x="49" y="62"/>
                </a:cubicBezTo>
                <a:cubicBezTo>
                  <a:pt x="49" y="62"/>
                  <a:pt x="49" y="62"/>
                  <a:pt x="48" y="62"/>
                </a:cubicBezTo>
                <a:cubicBezTo>
                  <a:pt x="49" y="61"/>
                  <a:pt x="50" y="60"/>
                  <a:pt x="51" y="59"/>
                </a:cubicBezTo>
                <a:cubicBezTo>
                  <a:pt x="49" y="62"/>
                  <a:pt x="51" y="66"/>
                  <a:pt x="54" y="63"/>
                </a:cubicBezTo>
                <a:cubicBezTo>
                  <a:pt x="54" y="63"/>
                  <a:pt x="54" y="63"/>
                  <a:pt x="54" y="64"/>
                </a:cubicBezTo>
                <a:cubicBezTo>
                  <a:pt x="55" y="63"/>
                  <a:pt x="55" y="63"/>
                  <a:pt x="55" y="62"/>
                </a:cubicBezTo>
                <a:cubicBezTo>
                  <a:pt x="55" y="63"/>
                  <a:pt x="56" y="63"/>
                  <a:pt x="56" y="63"/>
                </a:cubicBezTo>
                <a:cubicBezTo>
                  <a:pt x="56" y="63"/>
                  <a:pt x="56" y="63"/>
                  <a:pt x="56" y="64"/>
                </a:cubicBezTo>
                <a:cubicBezTo>
                  <a:pt x="57" y="63"/>
                  <a:pt x="58" y="63"/>
                  <a:pt x="59" y="62"/>
                </a:cubicBezTo>
                <a:cubicBezTo>
                  <a:pt x="60" y="62"/>
                  <a:pt x="61" y="63"/>
                  <a:pt x="62" y="63"/>
                </a:cubicBezTo>
                <a:cubicBezTo>
                  <a:pt x="62" y="63"/>
                  <a:pt x="62" y="64"/>
                  <a:pt x="62" y="64"/>
                </a:cubicBezTo>
                <a:cubicBezTo>
                  <a:pt x="63" y="64"/>
                  <a:pt x="64" y="63"/>
                  <a:pt x="64" y="63"/>
                </a:cubicBezTo>
                <a:cubicBezTo>
                  <a:pt x="64" y="62"/>
                  <a:pt x="67" y="62"/>
                  <a:pt x="68" y="62"/>
                </a:cubicBezTo>
                <a:cubicBezTo>
                  <a:pt x="71" y="62"/>
                  <a:pt x="72" y="65"/>
                  <a:pt x="74" y="62"/>
                </a:cubicBezTo>
                <a:cubicBezTo>
                  <a:pt x="74" y="64"/>
                  <a:pt x="77" y="61"/>
                  <a:pt x="79" y="61"/>
                </a:cubicBezTo>
                <a:cubicBezTo>
                  <a:pt x="80" y="61"/>
                  <a:pt x="81" y="62"/>
                  <a:pt x="81" y="62"/>
                </a:cubicBezTo>
                <a:cubicBezTo>
                  <a:pt x="82" y="62"/>
                  <a:pt x="83" y="62"/>
                  <a:pt x="84" y="62"/>
                </a:cubicBezTo>
                <a:cubicBezTo>
                  <a:pt x="84" y="62"/>
                  <a:pt x="84" y="62"/>
                  <a:pt x="83" y="62"/>
                </a:cubicBezTo>
                <a:cubicBezTo>
                  <a:pt x="84" y="61"/>
                  <a:pt x="85" y="61"/>
                  <a:pt x="83" y="61"/>
                </a:cubicBezTo>
                <a:cubicBezTo>
                  <a:pt x="85" y="57"/>
                  <a:pt x="81" y="57"/>
                  <a:pt x="82" y="54"/>
                </a:cubicBezTo>
                <a:cubicBezTo>
                  <a:pt x="82" y="54"/>
                  <a:pt x="82" y="55"/>
                  <a:pt x="82" y="55"/>
                </a:cubicBezTo>
                <a:cubicBezTo>
                  <a:pt x="82" y="55"/>
                  <a:pt x="82" y="54"/>
                  <a:pt x="83" y="54"/>
                </a:cubicBezTo>
                <a:cubicBezTo>
                  <a:pt x="82" y="56"/>
                  <a:pt x="84" y="55"/>
                  <a:pt x="84" y="56"/>
                </a:cubicBezTo>
                <a:cubicBezTo>
                  <a:pt x="84" y="57"/>
                  <a:pt x="84" y="58"/>
                  <a:pt x="84" y="59"/>
                </a:cubicBezTo>
                <a:cubicBezTo>
                  <a:pt x="85" y="61"/>
                  <a:pt x="87" y="62"/>
                  <a:pt x="89" y="61"/>
                </a:cubicBezTo>
                <a:cubicBezTo>
                  <a:pt x="89" y="61"/>
                  <a:pt x="90" y="60"/>
                  <a:pt x="90" y="60"/>
                </a:cubicBezTo>
                <a:cubicBezTo>
                  <a:pt x="90" y="60"/>
                  <a:pt x="93" y="60"/>
                  <a:pt x="93" y="61"/>
                </a:cubicBezTo>
                <a:cubicBezTo>
                  <a:pt x="93" y="61"/>
                  <a:pt x="94" y="55"/>
                  <a:pt x="95" y="59"/>
                </a:cubicBezTo>
                <a:cubicBezTo>
                  <a:pt x="96" y="58"/>
                  <a:pt x="99" y="61"/>
                  <a:pt x="100" y="58"/>
                </a:cubicBezTo>
                <a:cubicBezTo>
                  <a:pt x="100" y="58"/>
                  <a:pt x="99" y="56"/>
                  <a:pt x="99" y="56"/>
                </a:cubicBezTo>
                <a:cubicBezTo>
                  <a:pt x="99" y="55"/>
                  <a:pt x="99" y="53"/>
                  <a:pt x="100" y="52"/>
                </a:cubicBezTo>
                <a:cubicBezTo>
                  <a:pt x="100" y="53"/>
                  <a:pt x="100" y="60"/>
                  <a:pt x="102" y="58"/>
                </a:cubicBezTo>
                <a:cubicBezTo>
                  <a:pt x="103" y="59"/>
                  <a:pt x="104" y="59"/>
                  <a:pt x="104" y="57"/>
                </a:cubicBezTo>
                <a:cubicBezTo>
                  <a:pt x="104" y="58"/>
                  <a:pt x="105" y="59"/>
                  <a:pt x="105" y="59"/>
                </a:cubicBezTo>
                <a:cubicBezTo>
                  <a:pt x="105" y="59"/>
                  <a:pt x="106" y="58"/>
                  <a:pt x="106" y="58"/>
                </a:cubicBezTo>
                <a:cubicBezTo>
                  <a:pt x="107" y="54"/>
                  <a:pt x="110" y="59"/>
                  <a:pt x="111" y="56"/>
                </a:cubicBezTo>
                <a:cubicBezTo>
                  <a:pt x="111" y="57"/>
                  <a:pt x="111" y="57"/>
                  <a:pt x="111" y="57"/>
                </a:cubicBezTo>
                <a:cubicBezTo>
                  <a:pt x="112" y="56"/>
                  <a:pt x="113" y="56"/>
                  <a:pt x="114" y="58"/>
                </a:cubicBezTo>
                <a:cubicBezTo>
                  <a:pt x="116" y="57"/>
                  <a:pt x="116" y="55"/>
                  <a:pt x="115" y="53"/>
                </a:cubicBezTo>
                <a:cubicBezTo>
                  <a:pt x="114" y="50"/>
                  <a:pt x="118" y="51"/>
                  <a:pt x="118" y="50"/>
                </a:cubicBezTo>
                <a:cubicBezTo>
                  <a:pt x="118" y="39"/>
                  <a:pt x="118" y="29"/>
                  <a:pt x="118" y="1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495" name="Group 11367">
            <a:extLst>
              <a:ext uri="{FF2B5EF4-FFF2-40B4-BE49-F238E27FC236}">
                <a16:creationId xmlns:a16="http://schemas.microsoft.com/office/drawing/2014/main" id="{6FFF4D85-63CC-014C-BE65-E03F8BD7E147}"/>
              </a:ext>
            </a:extLst>
          </p:cNvPr>
          <p:cNvGrpSpPr>
            <a:grpSpLocks/>
          </p:cNvGrpSpPr>
          <p:nvPr/>
        </p:nvGrpSpPr>
        <p:grpSpPr bwMode="auto">
          <a:xfrm>
            <a:off x="7506162" y="2124435"/>
            <a:ext cx="94843" cy="113476"/>
            <a:chOff x="5157" y="1535"/>
            <a:chExt cx="73" cy="90"/>
          </a:xfrm>
          <a:solidFill>
            <a:srgbClr val="F1F2EA"/>
          </a:solidFill>
        </p:grpSpPr>
        <p:sp>
          <p:nvSpPr>
            <p:cNvPr id="1496" name="Freeform 10267" descr="© INSCALE GmbH, 05.05.2010&#10;http://www.presentationload.com/">
              <a:extLst>
                <a:ext uri="{FF2B5EF4-FFF2-40B4-BE49-F238E27FC236}">
                  <a16:creationId xmlns:a16="http://schemas.microsoft.com/office/drawing/2014/main" id="{EC5C4971-CF5C-DD46-993C-0984128F7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577"/>
              <a:ext cx="9" cy="29"/>
            </a:xfrm>
            <a:custGeom>
              <a:avLst/>
              <a:gdLst>
                <a:gd name="T0" fmla="*/ 9 w 6"/>
                <a:gd name="T1" fmla="*/ 24 h 18"/>
                <a:gd name="T2" fmla="*/ 8 w 6"/>
                <a:gd name="T3" fmla="*/ 8 h 18"/>
                <a:gd name="T4" fmla="*/ 8 w 6"/>
                <a:gd name="T5" fmla="*/ 3 h 18"/>
                <a:gd name="T6" fmla="*/ 2 w 6"/>
                <a:gd name="T7" fmla="*/ 0 h 18"/>
                <a:gd name="T8" fmla="*/ 2 w 6"/>
                <a:gd name="T9" fmla="*/ 16 h 18"/>
                <a:gd name="T10" fmla="*/ 0 w 6"/>
                <a:gd name="T11" fmla="*/ 16 h 18"/>
                <a:gd name="T12" fmla="*/ 2 w 6"/>
                <a:gd name="T13" fmla="*/ 29 h 18"/>
                <a:gd name="T14" fmla="*/ 9 w 6"/>
                <a:gd name="T15" fmla="*/ 2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8"/>
                <a:gd name="T26" fmla="*/ 6 w 6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8">
                  <a:moveTo>
                    <a:pt x="6" y="15"/>
                  </a:moveTo>
                  <a:cubicBezTo>
                    <a:pt x="6" y="12"/>
                    <a:pt x="4" y="8"/>
                    <a:pt x="5" y="5"/>
                  </a:cubicBezTo>
                  <a:cubicBezTo>
                    <a:pt x="5" y="5"/>
                    <a:pt x="6" y="3"/>
                    <a:pt x="5" y="2"/>
                  </a:cubicBezTo>
                  <a:cubicBezTo>
                    <a:pt x="5" y="1"/>
                    <a:pt x="2" y="1"/>
                    <a:pt x="1" y="0"/>
                  </a:cubicBezTo>
                  <a:cubicBezTo>
                    <a:pt x="0" y="3"/>
                    <a:pt x="0" y="7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2" y="16"/>
                    <a:pt x="1" y="18"/>
                  </a:cubicBezTo>
                  <a:cubicBezTo>
                    <a:pt x="3" y="18"/>
                    <a:pt x="5" y="15"/>
                    <a:pt x="6" y="1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7" name="Freeform 10268" descr="© INSCALE GmbH, 05.05.2010&#10;http://www.presentationload.com/">
              <a:extLst>
                <a:ext uri="{FF2B5EF4-FFF2-40B4-BE49-F238E27FC236}">
                  <a16:creationId xmlns:a16="http://schemas.microsoft.com/office/drawing/2014/main" id="{C088EFD0-27CD-EB4E-831F-847063129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579"/>
              <a:ext cx="5" cy="14"/>
            </a:xfrm>
            <a:custGeom>
              <a:avLst/>
              <a:gdLst>
                <a:gd name="T0" fmla="*/ 1 w 4"/>
                <a:gd name="T1" fmla="*/ 9 h 9"/>
                <a:gd name="T2" fmla="*/ 4 w 4"/>
                <a:gd name="T3" fmla="*/ 6 h 9"/>
                <a:gd name="T4" fmla="*/ 1 w 4"/>
                <a:gd name="T5" fmla="*/ 3 h 9"/>
                <a:gd name="T6" fmla="*/ 0 w 4"/>
                <a:gd name="T7" fmla="*/ 0 h 9"/>
                <a:gd name="T8" fmla="*/ 0 w 4"/>
                <a:gd name="T9" fmla="*/ 5 h 9"/>
                <a:gd name="T10" fmla="*/ 1 w 4"/>
                <a:gd name="T11" fmla="*/ 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9"/>
                <a:gd name="T20" fmla="*/ 4 w 4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9">
                  <a:moveTo>
                    <a:pt x="1" y="6"/>
                  </a:moveTo>
                  <a:cubicBezTo>
                    <a:pt x="1" y="9"/>
                    <a:pt x="4" y="6"/>
                    <a:pt x="3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2" y="3"/>
                    <a:pt x="1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8" name="Freeform 10269" descr="© INSCALE GmbH, 05.05.2010&#10;http://www.presentationload.com/">
              <a:extLst>
                <a:ext uri="{FF2B5EF4-FFF2-40B4-BE49-F238E27FC236}">
                  <a16:creationId xmlns:a16="http://schemas.microsoft.com/office/drawing/2014/main" id="{9140E735-F3DB-3B4D-809B-C7E2FCE9E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535"/>
              <a:ext cx="64" cy="90"/>
            </a:xfrm>
            <a:custGeom>
              <a:avLst/>
              <a:gdLst>
                <a:gd name="T0" fmla="*/ 47 w 41"/>
                <a:gd name="T1" fmla="*/ 53 h 58"/>
                <a:gd name="T2" fmla="*/ 45 w 41"/>
                <a:gd name="T3" fmla="*/ 51 h 58"/>
                <a:gd name="T4" fmla="*/ 45 w 41"/>
                <a:gd name="T5" fmla="*/ 50 h 58"/>
                <a:gd name="T6" fmla="*/ 45 w 41"/>
                <a:gd name="T7" fmla="*/ 45 h 58"/>
                <a:gd name="T8" fmla="*/ 42 w 41"/>
                <a:gd name="T9" fmla="*/ 40 h 58"/>
                <a:gd name="T10" fmla="*/ 47 w 41"/>
                <a:gd name="T11" fmla="*/ 40 h 58"/>
                <a:gd name="T12" fmla="*/ 48 w 41"/>
                <a:gd name="T13" fmla="*/ 43 h 58"/>
                <a:gd name="T14" fmla="*/ 52 w 41"/>
                <a:gd name="T15" fmla="*/ 37 h 58"/>
                <a:gd name="T16" fmla="*/ 48 w 41"/>
                <a:gd name="T17" fmla="*/ 33 h 58"/>
                <a:gd name="T18" fmla="*/ 48 w 41"/>
                <a:gd name="T19" fmla="*/ 29 h 58"/>
                <a:gd name="T20" fmla="*/ 47 w 41"/>
                <a:gd name="T21" fmla="*/ 25 h 58"/>
                <a:gd name="T22" fmla="*/ 50 w 41"/>
                <a:gd name="T23" fmla="*/ 20 h 58"/>
                <a:gd name="T24" fmla="*/ 48 w 41"/>
                <a:gd name="T25" fmla="*/ 26 h 58"/>
                <a:gd name="T26" fmla="*/ 50 w 41"/>
                <a:gd name="T27" fmla="*/ 33 h 58"/>
                <a:gd name="T28" fmla="*/ 53 w 41"/>
                <a:gd name="T29" fmla="*/ 36 h 58"/>
                <a:gd name="T30" fmla="*/ 56 w 41"/>
                <a:gd name="T31" fmla="*/ 39 h 58"/>
                <a:gd name="T32" fmla="*/ 55 w 41"/>
                <a:gd name="T33" fmla="*/ 33 h 58"/>
                <a:gd name="T34" fmla="*/ 58 w 41"/>
                <a:gd name="T35" fmla="*/ 33 h 58"/>
                <a:gd name="T36" fmla="*/ 56 w 41"/>
                <a:gd name="T37" fmla="*/ 45 h 58"/>
                <a:gd name="T38" fmla="*/ 59 w 41"/>
                <a:gd name="T39" fmla="*/ 47 h 58"/>
                <a:gd name="T40" fmla="*/ 62 w 41"/>
                <a:gd name="T41" fmla="*/ 43 h 58"/>
                <a:gd name="T42" fmla="*/ 61 w 41"/>
                <a:gd name="T43" fmla="*/ 39 h 58"/>
                <a:gd name="T44" fmla="*/ 61 w 41"/>
                <a:gd name="T45" fmla="*/ 36 h 58"/>
                <a:gd name="T46" fmla="*/ 53 w 41"/>
                <a:gd name="T47" fmla="*/ 28 h 58"/>
                <a:gd name="T48" fmla="*/ 53 w 41"/>
                <a:gd name="T49" fmla="*/ 16 h 58"/>
                <a:gd name="T50" fmla="*/ 48 w 41"/>
                <a:gd name="T51" fmla="*/ 16 h 58"/>
                <a:gd name="T52" fmla="*/ 48 w 41"/>
                <a:gd name="T53" fmla="*/ 0 h 58"/>
                <a:gd name="T54" fmla="*/ 27 w 41"/>
                <a:gd name="T55" fmla="*/ 2 h 58"/>
                <a:gd name="T56" fmla="*/ 11 w 41"/>
                <a:gd name="T57" fmla="*/ 2 h 58"/>
                <a:gd name="T58" fmla="*/ 9 w 41"/>
                <a:gd name="T59" fmla="*/ 5 h 58"/>
                <a:gd name="T60" fmla="*/ 9 w 41"/>
                <a:gd name="T61" fmla="*/ 53 h 58"/>
                <a:gd name="T62" fmla="*/ 9 w 41"/>
                <a:gd name="T63" fmla="*/ 74 h 58"/>
                <a:gd name="T64" fmla="*/ 5 w 41"/>
                <a:gd name="T65" fmla="*/ 76 h 58"/>
                <a:gd name="T66" fmla="*/ 5 w 41"/>
                <a:gd name="T67" fmla="*/ 79 h 58"/>
                <a:gd name="T68" fmla="*/ 5 w 41"/>
                <a:gd name="T69" fmla="*/ 85 h 58"/>
                <a:gd name="T70" fmla="*/ 0 w 41"/>
                <a:gd name="T71" fmla="*/ 88 h 58"/>
                <a:gd name="T72" fmla="*/ 3 w 41"/>
                <a:gd name="T73" fmla="*/ 88 h 58"/>
                <a:gd name="T74" fmla="*/ 14 w 41"/>
                <a:gd name="T75" fmla="*/ 87 h 58"/>
                <a:gd name="T76" fmla="*/ 25 w 41"/>
                <a:gd name="T77" fmla="*/ 82 h 58"/>
                <a:gd name="T78" fmla="*/ 36 w 41"/>
                <a:gd name="T79" fmla="*/ 74 h 58"/>
                <a:gd name="T80" fmla="*/ 37 w 41"/>
                <a:gd name="T81" fmla="*/ 74 h 58"/>
                <a:gd name="T82" fmla="*/ 39 w 41"/>
                <a:gd name="T83" fmla="*/ 82 h 58"/>
                <a:gd name="T84" fmla="*/ 44 w 41"/>
                <a:gd name="T85" fmla="*/ 68 h 58"/>
                <a:gd name="T86" fmla="*/ 44 w 41"/>
                <a:gd name="T87" fmla="*/ 59 h 58"/>
                <a:gd name="T88" fmla="*/ 42 w 41"/>
                <a:gd name="T89" fmla="*/ 54 h 58"/>
                <a:gd name="T90" fmla="*/ 47 w 41"/>
                <a:gd name="T91" fmla="*/ 53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1"/>
                <a:gd name="T139" fmla="*/ 0 h 58"/>
                <a:gd name="T140" fmla="*/ 41 w 41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1" h="58">
                  <a:moveTo>
                    <a:pt x="30" y="34"/>
                  </a:moveTo>
                  <a:cubicBezTo>
                    <a:pt x="29" y="33"/>
                    <a:pt x="29" y="34"/>
                    <a:pt x="29" y="33"/>
                  </a:cubicBezTo>
                  <a:cubicBezTo>
                    <a:pt x="30" y="32"/>
                    <a:pt x="30" y="33"/>
                    <a:pt x="29" y="32"/>
                  </a:cubicBezTo>
                  <a:cubicBezTo>
                    <a:pt x="30" y="31"/>
                    <a:pt x="29" y="30"/>
                    <a:pt x="29" y="29"/>
                  </a:cubicBezTo>
                  <a:cubicBezTo>
                    <a:pt x="30" y="28"/>
                    <a:pt x="27" y="29"/>
                    <a:pt x="27" y="26"/>
                  </a:cubicBezTo>
                  <a:cubicBezTo>
                    <a:pt x="28" y="27"/>
                    <a:pt x="29" y="27"/>
                    <a:pt x="30" y="26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2" y="27"/>
                    <a:pt x="32" y="25"/>
                    <a:pt x="33" y="24"/>
                  </a:cubicBezTo>
                  <a:cubicBezTo>
                    <a:pt x="31" y="24"/>
                    <a:pt x="32" y="22"/>
                    <a:pt x="31" y="21"/>
                  </a:cubicBezTo>
                  <a:cubicBezTo>
                    <a:pt x="31" y="21"/>
                    <a:pt x="31" y="19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1" y="16"/>
                    <a:pt x="31" y="14"/>
                    <a:pt x="32" y="13"/>
                  </a:cubicBezTo>
                  <a:cubicBezTo>
                    <a:pt x="32" y="14"/>
                    <a:pt x="31" y="15"/>
                    <a:pt x="31" y="17"/>
                  </a:cubicBezTo>
                  <a:cubicBezTo>
                    <a:pt x="31" y="17"/>
                    <a:pt x="32" y="20"/>
                    <a:pt x="32" y="21"/>
                  </a:cubicBezTo>
                  <a:cubicBezTo>
                    <a:pt x="32" y="21"/>
                    <a:pt x="33" y="22"/>
                    <a:pt x="34" y="23"/>
                  </a:cubicBezTo>
                  <a:cubicBezTo>
                    <a:pt x="34" y="24"/>
                    <a:pt x="35" y="24"/>
                    <a:pt x="36" y="25"/>
                  </a:cubicBezTo>
                  <a:cubicBezTo>
                    <a:pt x="37" y="23"/>
                    <a:pt x="34" y="23"/>
                    <a:pt x="35" y="21"/>
                  </a:cubicBezTo>
                  <a:cubicBezTo>
                    <a:pt x="35" y="21"/>
                    <a:pt x="36" y="23"/>
                    <a:pt x="37" y="21"/>
                  </a:cubicBezTo>
                  <a:cubicBezTo>
                    <a:pt x="38" y="23"/>
                    <a:pt x="35" y="29"/>
                    <a:pt x="36" y="29"/>
                  </a:cubicBezTo>
                  <a:cubicBezTo>
                    <a:pt x="37" y="27"/>
                    <a:pt x="38" y="28"/>
                    <a:pt x="38" y="30"/>
                  </a:cubicBezTo>
                  <a:cubicBezTo>
                    <a:pt x="38" y="30"/>
                    <a:pt x="40" y="28"/>
                    <a:pt x="40" y="28"/>
                  </a:cubicBezTo>
                  <a:cubicBezTo>
                    <a:pt x="40" y="27"/>
                    <a:pt x="39" y="26"/>
                    <a:pt x="39" y="25"/>
                  </a:cubicBezTo>
                  <a:cubicBezTo>
                    <a:pt x="40" y="27"/>
                    <a:pt x="41" y="25"/>
                    <a:pt x="39" y="23"/>
                  </a:cubicBezTo>
                  <a:cubicBezTo>
                    <a:pt x="38" y="20"/>
                    <a:pt x="35" y="20"/>
                    <a:pt x="34" y="18"/>
                  </a:cubicBezTo>
                  <a:cubicBezTo>
                    <a:pt x="33" y="16"/>
                    <a:pt x="34" y="12"/>
                    <a:pt x="34" y="10"/>
                  </a:cubicBezTo>
                  <a:cubicBezTo>
                    <a:pt x="33" y="10"/>
                    <a:pt x="32" y="10"/>
                    <a:pt x="31" y="10"/>
                  </a:cubicBezTo>
                  <a:cubicBezTo>
                    <a:pt x="31" y="7"/>
                    <a:pt x="31" y="4"/>
                    <a:pt x="31" y="0"/>
                  </a:cubicBezTo>
                  <a:cubicBezTo>
                    <a:pt x="26" y="0"/>
                    <a:pt x="21" y="0"/>
                    <a:pt x="17" y="1"/>
                  </a:cubicBezTo>
                  <a:cubicBezTo>
                    <a:pt x="13" y="1"/>
                    <a:pt x="10" y="1"/>
                    <a:pt x="7" y="1"/>
                  </a:cubicBezTo>
                  <a:cubicBezTo>
                    <a:pt x="5" y="1"/>
                    <a:pt x="6" y="1"/>
                    <a:pt x="6" y="3"/>
                  </a:cubicBezTo>
                  <a:cubicBezTo>
                    <a:pt x="6" y="13"/>
                    <a:pt x="6" y="24"/>
                    <a:pt x="6" y="34"/>
                  </a:cubicBezTo>
                  <a:cubicBezTo>
                    <a:pt x="6" y="38"/>
                    <a:pt x="6" y="43"/>
                    <a:pt x="6" y="48"/>
                  </a:cubicBezTo>
                  <a:cubicBezTo>
                    <a:pt x="6" y="48"/>
                    <a:pt x="4" y="48"/>
                    <a:pt x="3" y="49"/>
                  </a:cubicBezTo>
                  <a:cubicBezTo>
                    <a:pt x="3" y="50"/>
                    <a:pt x="3" y="50"/>
                    <a:pt x="3" y="51"/>
                  </a:cubicBezTo>
                  <a:cubicBezTo>
                    <a:pt x="3" y="52"/>
                    <a:pt x="4" y="54"/>
                    <a:pt x="3" y="55"/>
                  </a:cubicBezTo>
                  <a:cubicBezTo>
                    <a:pt x="3" y="55"/>
                    <a:pt x="0" y="58"/>
                    <a:pt x="0" y="57"/>
                  </a:cubicBezTo>
                  <a:cubicBezTo>
                    <a:pt x="0" y="57"/>
                    <a:pt x="2" y="57"/>
                    <a:pt x="2" y="57"/>
                  </a:cubicBezTo>
                  <a:cubicBezTo>
                    <a:pt x="4" y="56"/>
                    <a:pt x="6" y="56"/>
                    <a:pt x="9" y="56"/>
                  </a:cubicBezTo>
                  <a:cubicBezTo>
                    <a:pt x="11" y="55"/>
                    <a:pt x="14" y="54"/>
                    <a:pt x="16" y="53"/>
                  </a:cubicBezTo>
                  <a:cubicBezTo>
                    <a:pt x="20" y="51"/>
                    <a:pt x="23" y="53"/>
                    <a:pt x="23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5" y="50"/>
                    <a:pt x="22" y="52"/>
                    <a:pt x="25" y="53"/>
                  </a:cubicBezTo>
                  <a:cubicBezTo>
                    <a:pt x="25" y="50"/>
                    <a:pt x="28" y="47"/>
                    <a:pt x="28" y="44"/>
                  </a:cubicBezTo>
                  <a:cubicBezTo>
                    <a:pt x="28" y="43"/>
                    <a:pt x="29" y="40"/>
                    <a:pt x="28" y="38"/>
                  </a:cubicBezTo>
                  <a:cubicBezTo>
                    <a:pt x="28" y="37"/>
                    <a:pt x="27" y="36"/>
                    <a:pt x="27" y="35"/>
                  </a:cubicBezTo>
                  <a:cubicBezTo>
                    <a:pt x="28" y="35"/>
                    <a:pt x="30" y="35"/>
                    <a:pt x="30" y="3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9" name="Freeform 10270" descr="© INSCALE GmbH, 05.05.2010&#10;http://www.presentationload.com/">
              <a:extLst>
                <a:ext uri="{FF2B5EF4-FFF2-40B4-BE49-F238E27FC236}">
                  <a16:creationId xmlns:a16="http://schemas.microsoft.com/office/drawing/2014/main" id="{1C9E8733-33FE-8342-B6FD-38C63D6D6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581"/>
              <a:ext cx="17" cy="26"/>
            </a:xfrm>
            <a:custGeom>
              <a:avLst/>
              <a:gdLst>
                <a:gd name="T0" fmla="*/ 15 w 11"/>
                <a:gd name="T1" fmla="*/ 5 h 17"/>
                <a:gd name="T2" fmla="*/ 17 w 11"/>
                <a:gd name="T3" fmla="*/ 0 h 17"/>
                <a:gd name="T4" fmla="*/ 8 w 11"/>
                <a:gd name="T5" fmla="*/ 17 h 17"/>
                <a:gd name="T6" fmla="*/ 8 w 11"/>
                <a:gd name="T7" fmla="*/ 17 h 17"/>
                <a:gd name="T8" fmla="*/ 6 w 11"/>
                <a:gd name="T9" fmla="*/ 21 h 17"/>
                <a:gd name="T10" fmla="*/ 9 w 11"/>
                <a:gd name="T11" fmla="*/ 26 h 17"/>
                <a:gd name="T12" fmla="*/ 12 w 11"/>
                <a:gd name="T13" fmla="*/ 21 h 17"/>
                <a:gd name="T14" fmla="*/ 14 w 11"/>
                <a:gd name="T15" fmla="*/ 23 h 17"/>
                <a:gd name="T16" fmla="*/ 15 w 11"/>
                <a:gd name="T17" fmla="*/ 5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7"/>
                <a:gd name="T29" fmla="*/ 11 w 11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7">
                  <a:moveTo>
                    <a:pt x="10" y="3"/>
                  </a:moveTo>
                  <a:cubicBezTo>
                    <a:pt x="11" y="3"/>
                    <a:pt x="11" y="2"/>
                    <a:pt x="11" y="0"/>
                  </a:cubicBezTo>
                  <a:cubicBezTo>
                    <a:pt x="8" y="3"/>
                    <a:pt x="6" y="7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6"/>
                    <a:pt x="4" y="14"/>
                  </a:cubicBezTo>
                  <a:cubicBezTo>
                    <a:pt x="0" y="17"/>
                    <a:pt x="5" y="16"/>
                    <a:pt x="6" y="17"/>
                  </a:cubicBezTo>
                  <a:cubicBezTo>
                    <a:pt x="6" y="15"/>
                    <a:pt x="6" y="14"/>
                    <a:pt x="8" y="14"/>
                  </a:cubicBezTo>
                  <a:cubicBezTo>
                    <a:pt x="8" y="14"/>
                    <a:pt x="9" y="13"/>
                    <a:pt x="9" y="15"/>
                  </a:cubicBezTo>
                  <a:cubicBezTo>
                    <a:pt x="11" y="13"/>
                    <a:pt x="9" y="7"/>
                    <a:pt x="1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0" name="Freeform 10271" descr="© INSCALE GmbH, 05.05.2010&#10;http://www.presentationload.com/">
              <a:extLst>
                <a:ext uri="{FF2B5EF4-FFF2-40B4-BE49-F238E27FC236}">
                  <a16:creationId xmlns:a16="http://schemas.microsoft.com/office/drawing/2014/main" id="{97A16562-23B1-4641-8718-5C8110BB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582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1" name="Freeform 10272" descr="© INSCALE GmbH, 05.05.2010&#10;http://www.presentationload.com/">
              <a:extLst>
                <a:ext uri="{FF2B5EF4-FFF2-40B4-BE49-F238E27FC236}">
                  <a16:creationId xmlns:a16="http://schemas.microsoft.com/office/drawing/2014/main" id="{F6FA2840-58FA-FB42-BB2A-FCEF86522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" y="1590"/>
              <a:ext cx="6" cy="17"/>
            </a:xfrm>
            <a:custGeom>
              <a:avLst/>
              <a:gdLst>
                <a:gd name="T0" fmla="*/ 6 w 4"/>
                <a:gd name="T1" fmla="*/ 12 h 11"/>
                <a:gd name="T2" fmla="*/ 6 w 4"/>
                <a:gd name="T3" fmla="*/ 3 h 11"/>
                <a:gd name="T4" fmla="*/ 3 w 4"/>
                <a:gd name="T5" fmla="*/ 5 h 11"/>
                <a:gd name="T6" fmla="*/ 3 w 4"/>
                <a:gd name="T7" fmla="*/ 11 h 11"/>
                <a:gd name="T8" fmla="*/ 2 w 4"/>
                <a:gd name="T9" fmla="*/ 17 h 11"/>
                <a:gd name="T10" fmla="*/ 6 w 4"/>
                <a:gd name="T11" fmla="*/ 12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1"/>
                <a:gd name="T20" fmla="*/ 4 w 4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1">
                  <a:moveTo>
                    <a:pt x="4" y="8"/>
                  </a:moveTo>
                  <a:cubicBezTo>
                    <a:pt x="3" y="6"/>
                    <a:pt x="4" y="4"/>
                    <a:pt x="4" y="2"/>
                  </a:cubicBezTo>
                  <a:cubicBezTo>
                    <a:pt x="3" y="0"/>
                    <a:pt x="2" y="1"/>
                    <a:pt x="2" y="3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0" y="7"/>
                    <a:pt x="1" y="9"/>
                    <a:pt x="1" y="11"/>
                  </a:cubicBezTo>
                  <a:cubicBezTo>
                    <a:pt x="2" y="9"/>
                    <a:pt x="2" y="9"/>
                    <a:pt x="4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02" name="Freeform 10303" descr="© INSCALE GmbH, 05.05.2010&#10;http://www.presentationload.com/">
            <a:extLst>
              <a:ext uri="{FF2B5EF4-FFF2-40B4-BE49-F238E27FC236}">
                <a16:creationId xmlns:a16="http://schemas.microsoft.com/office/drawing/2014/main" id="{631BB2E8-E2CD-D143-B3F4-ECB2D58F476B}"/>
              </a:ext>
            </a:extLst>
          </p:cNvPr>
          <p:cNvSpPr>
            <a:spLocks/>
          </p:cNvSpPr>
          <p:nvPr/>
        </p:nvSpPr>
        <p:spPr bwMode="auto">
          <a:xfrm>
            <a:off x="2324839" y="2126955"/>
            <a:ext cx="617126" cy="784246"/>
          </a:xfrm>
          <a:custGeom>
            <a:avLst/>
            <a:gdLst>
              <a:gd name="T0" fmla="*/ 473 w 307"/>
              <a:gd name="T1" fmla="*/ 478 h 401"/>
              <a:gd name="T2" fmla="*/ 472 w 307"/>
              <a:gd name="T3" fmla="*/ 371 h 401"/>
              <a:gd name="T4" fmla="*/ 473 w 307"/>
              <a:gd name="T5" fmla="*/ 245 h 401"/>
              <a:gd name="T6" fmla="*/ 473 w 307"/>
              <a:gd name="T7" fmla="*/ 143 h 401"/>
              <a:gd name="T8" fmla="*/ 473 w 307"/>
              <a:gd name="T9" fmla="*/ 132 h 401"/>
              <a:gd name="T10" fmla="*/ 473 w 307"/>
              <a:gd name="T11" fmla="*/ 126 h 401"/>
              <a:gd name="T12" fmla="*/ 467 w 307"/>
              <a:gd name="T13" fmla="*/ 126 h 401"/>
              <a:gd name="T14" fmla="*/ 444 w 307"/>
              <a:gd name="T15" fmla="*/ 126 h 401"/>
              <a:gd name="T16" fmla="*/ 382 w 307"/>
              <a:gd name="T17" fmla="*/ 126 h 401"/>
              <a:gd name="T18" fmla="*/ 330 w 307"/>
              <a:gd name="T19" fmla="*/ 126 h 401"/>
              <a:gd name="T20" fmla="*/ 291 w 307"/>
              <a:gd name="T21" fmla="*/ 126 h 401"/>
              <a:gd name="T22" fmla="*/ 285 w 307"/>
              <a:gd name="T23" fmla="*/ 124 h 401"/>
              <a:gd name="T24" fmla="*/ 285 w 307"/>
              <a:gd name="T25" fmla="*/ 109 h 401"/>
              <a:gd name="T26" fmla="*/ 285 w 307"/>
              <a:gd name="T27" fmla="*/ 53 h 401"/>
              <a:gd name="T28" fmla="*/ 285 w 307"/>
              <a:gd name="T29" fmla="*/ 14 h 401"/>
              <a:gd name="T30" fmla="*/ 285 w 307"/>
              <a:gd name="T31" fmla="*/ 3 h 401"/>
              <a:gd name="T32" fmla="*/ 282 w 307"/>
              <a:gd name="T33" fmla="*/ 2 h 401"/>
              <a:gd name="T34" fmla="*/ 53 w 307"/>
              <a:gd name="T35" fmla="*/ 2 h 401"/>
              <a:gd name="T36" fmla="*/ 2 w 307"/>
              <a:gd name="T37" fmla="*/ 2 h 401"/>
              <a:gd name="T38" fmla="*/ 2 w 307"/>
              <a:gd name="T39" fmla="*/ 205 h 401"/>
              <a:gd name="T40" fmla="*/ 2 w 307"/>
              <a:gd name="T41" fmla="*/ 427 h 401"/>
              <a:gd name="T42" fmla="*/ 0 w 307"/>
              <a:gd name="T43" fmla="*/ 620 h 401"/>
              <a:gd name="T44" fmla="*/ 224 w 307"/>
              <a:gd name="T45" fmla="*/ 620 h 401"/>
              <a:gd name="T46" fmla="*/ 456 w 307"/>
              <a:gd name="T47" fmla="*/ 622 h 401"/>
              <a:gd name="T48" fmla="*/ 472 w 307"/>
              <a:gd name="T49" fmla="*/ 622 h 401"/>
              <a:gd name="T50" fmla="*/ 473 w 307"/>
              <a:gd name="T51" fmla="*/ 614 h 401"/>
              <a:gd name="T52" fmla="*/ 473 w 307"/>
              <a:gd name="T53" fmla="*/ 557 h 401"/>
              <a:gd name="T54" fmla="*/ 473 w 307"/>
              <a:gd name="T55" fmla="*/ 478 h 40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07"/>
              <a:gd name="T85" fmla="*/ 0 h 401"/>
              <a:gd name="T86" fmla="*/ 307 w 307"/>
              <a:gd name="T87" fmla="*/ 401 h 40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07" h="401">
                <a:moveTo>
                  <a:pt x="306" y="308"/>
                </a:moveTo>
                <a:cubicBezTo>
                  <a:pt x="303" y="285"/>
                  <a:pt x="305" y="262"/>
                  <a:pt x="305" y="239"/>
                </a:cubicBezTo>
                <a:cubicBezTo>
                  <a:pt x="306" y="212"/>
                  <a:pt x="306" y="185"/>
                  <a:pt x="306" y="158"/>
                </a:cubicBezTo>
                <a:cubicBezTo>
                  <a:pt x="306" y="136"/>
                  <a:pt x="305" y="114"/>
                  <a:pt x="306" y="92"/>
                </a:cubicBezTo>
                <a:cubicBezTo>
                  <a:pt x="306" y="89"/>
                  <a:pt x="306" y="87"/>
                  <a:pt x="306" y="85"/>
                </a:cubicBezTo>
                <a:cubicBezTo>
                  <a:pt x="306" y="84"/>
                  <a:pt x="306" y="81"/>
                  <a:pt x="306" y="81"/>
                </a:cubicBezTo>
                <a:cubicBezTo>
                  <a:pt x="305" y="80"/>
                  <a:pt x="302" y="81"/>
                  <a:pt x="302" y="81"/>
                </a:cubicBezTo>
                <a:cubicBezTo>
                  <a:pt x="297" y="80"/>
                  <a:pt x="292" y="80"/>
                  <a:pt x="287" y="81"/>
                </a:cubicBezTo>
                <a:cubicBezTo>
                  <a:pt x="274" y="81"/>
                  <a:pt x="260" y="81"/>
                  <a:pt x="247" y="81"/>
                </a:cubicBezTo>
                <a:cubicBezTo>
                  <a:pt x="236" y="81"/>
                  <a:pt x="224" y="81"/>
                  <a:pt x="213" y="81"/>
                </a:cubicBezTo>
                <a:cubicBezTo>
                  <a:pt x="204" y="81"/>
                  <a:pt x="196" y="81"/>
                  <a:pt x="188" y="81"/>
                </a:cubicBezTo>
                <a:cubicBezTo>
                  <a:pt x="187" y="81"/>
                  <a:pt x="184" y="81"/>
                  <a:pt x="184" y="80"/>
                </a:cubicBezTo>
                <a:cubicBezTo>
                  <a:pt x="184" y="77"/>
                  <a:pt x="184" y="73"/>
                  <a:pt x="184" y="70"/>
                </a:cubicBezTo>
                <a:cubicBezTo>
                  <a:pt x="184" y="58"/>
                  <a:pt x="184" y="46"/>
                  <a:pt x="184" y="34"/>
                </a:cubicBezTo>
                <a:cubicBezTo>
                  <a:pt x="184" y="26"/>
                  <a:pt x="184" y="17"/>
                  <a:pt x="184" y="9"/>
                </a:cubicBezTo>
                <a:cubicBezTo>
                  <a:pt x="184" y="7"/>
                  <a:pt x="184" y="4"/>
                  <a:pt x="184" y="2"/>
                </a:cubicBezTo>
                <a:cubicBezTo>
                  <a:pt x="184" y="0"/>
                  <a:pt x="184" y="1"/>
                  <a:pt x="182" y="1"/>
                </a:cubicBezTo>
                <a:cubicBezTo>
                  <a:pt x="132" y="0"/>
                  <a:pt x="83" y="1"/>
                  <a:pt x="34" y="1"/>
                </a:cubicBezTo>
                <a:cubicBezTo>
                  <a:pt x="23" y="1"/>
                  <a:pt x="12" y="2"/>
                  <a:pt x="1" y="1"/>
                </a:cubicBezTo>
                <a:cubicBezTo>
                  <a:pt x="1" y="45"/>
                  <a:pt x="1" y="89"/>
                  <a:pt x="1" y="132"/>
                </a:cubicBezTo>
                <a:cubicBezTo>
                  <a:pt x="0" y="180"/>
                  <a:pt x="1" y="227"/>
                  <a:pt x="1" y="275"/>
                </a:cubicBezTo>
                <a:cubicBezTo>
                  <a:pt x="1" y="317"/>
                  <a:pt x="0" y="359"/>
                  <a:pt x="0" y="400"/>
                </a:cubicBezTo>
                <a:cubicBezTo>
                  <a:pt x="48" y="400"/>
                  <a:pt x="97" y="400"/>
                  <a:pt x="145" y="400"/>
                </a:cubicBezTo>
                <a:cubicBezTo>
                  <a:pt x="195" y="400"/>
                  <a:pt x="245" y="400"/>
                  <a:pt x="295" y="401"/>
                </a:cubicBezTo>
                <a:cubicBezTo>
                  <a:pt x="298" y="401"/>
                  <a:pt x="302" y="401"/>
                  <a:pt x="305" y="401"/>
                </a:cubicBezTo>
                <a:cubicBezTo>
                  <a:pt x="307" y="401"/>
                  <a:pt x="306" y="398"/>
                  <a:pt x="306" y="396"/>
                </a:cubicBezTo>
                <a:cubicBezTo>
                  <a:pt x="306" y="384"/>
                  <a:pt x="306" y="371"/>
                  <a:pt x="306" y="359"/>
                </a:cubicBezTo>
                <a:cubicBezTo>
                  <a:pt x="306" y="342"/>
                  <a:pt x="306" y="325"/>
                  <a:pt x="306" y="30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03" name="Group 11369">
            <a:extLst>
              <a:ext uri="{FF2B5EF4-FFF2-40B4-BE49-F238E27FC236}">
                <a16:creationId xmlns:a16="http://schemas.microsoft.com/office/drawing/2014/main" id="{20311C57-C491-904F-927B-C10602E888D4}"/>
              </a:ext>
            </a:extLst>
          </p:cNvPr>
          <p:cNvGrpSpPr>
            <a:grpSpLocks/>
          </p:cNvGrpSpPr>
          <p:nvPr/>
        </p:nvGrpSpPr>
        <p:grpSpPr bwMode="auto">
          <a:xfrm>
            <a:off x="7053977" y="2226565"/>
            <a:ext cx="209173" cy="383297"/>
            <a:chOff x="4809" y="1616"/>
            <a:chExt cx="161" cy="304"/>
          </a:xfrm>
          <a:solidFill>
            <a:srgbClr val="F1F2EA"/>
          </a:solidFill>
        </p:grpSpPr>
        <p:sp>
          <p:nvSpPr>
            <p:cNvPr id="1504" name="Freeform 10233" descr="© INSCALE GmbH, 05.05.2010&#10;http://www.presentationload.com/">
              <a:extLst>
                <a:ext uri="{FF2B5EF4-FFF2-40B4-BE49-F238E27FC236}">
                  <a16:creationId xmlns:a16="http://schemas.microsoft.com/office/drawing/2014/main" id="{89F3C955-A1F5-1E4F-8C15-C8B1EFD6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705"/>
              <a:ext cx="19" cy="19"/>
            </a:xfrm>
            <a:custGeom>
              <a:avLst/>
              <a:gdLst>
                <a:gd name="T0" fmla="*/ 19 w 12"/>
                <a:gd name="T1" fmla="*/ 6 h 13"/>
                <a:gd name="T2" fmla="*/ 16 w 12"/>
                <a:gd name="T3" fmla="*/ 1 h 13"/>
                <a:gd name="T4" fmla="*/ 8 w 12"/>
                <a:gd name="T5" fmla="*/ 1 h 13"/>
                <a:gd name="T6" fmla="*/ 3 w 12"/>
                <a:gd name="T7" fmla="*/ 12 h 13"/>
                <a:gd name="T8" fmla="*/ 2 w 12"/>
                <a:gd name="T9" fmla="*/ 16 h 13"/>
                <a:gd name="T10" fmla="*/ 5 w 12"/>
                <a:gd name="T11" fmla="*/ 18 h 13"/>
                <a:gd name="T12" fmla="*/ 11 w 12"/>
                <a:gd name="T13" fmla="*/ 15 h 13"/>
                <a:gd name="T14" fmla="*/ 19 w 12"/>
                <a:gd name="T15" fmla="*/ 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3"/>
                <a:gd name="T26" fmla="*/ 12 w 12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3">
                  <a:moveTo>
                    <a:pt x="12" y="4"/>
                  </a:moveTo>
                  <a:cubicBezTo>
                    <a:pt x="11" y="3"/>
                    <a:pt x="12" y="0"/>
                    <a:pt x="10" y="1"/>
                  </a:cubicBezTo>
                  <a:cubicBezTo>
                    <a:pt x="8" y="1"/>
                    <a:pt x="7" y="2"/>
                    <a:pt x="5" y="1"/>
                  </a:cubicBezTo>
                  <a:cubicBezTo>
                    <a:pt x="4" y="1"/>
                    <a:pt x="3" y="7"/>
                    <a:pt x="2" y="8"/>
                  </a:cubicBezTo>
                  <a:cubicBezTo>
                    <a:pt x="1" y="10"/>
                    <a:pt x="1" y="9"/>
                    <a:pt x="1" y="11"/>
                  </a:cubicBezTo>
                  <a:cubicBezTo>
                    <a:pt x="1" y="13"/>
                    <a:pt x="0" y="13"/>
                    <a:pt x="3" y="12"/>
                  </a:cubicBezTo>
                  <a:cubicBezTo>
                    <a:pt x="4" y="12"/>
                    <a:pt x="8" y="8"/>
                    <a:pt x="7" y="10"/>
                  </a:cubicBezTo>
                  <a:cubicBezTo>
                    <a:pt x="8" y="10"/>
                    <a:pt x="12" y="6"/>
                    <a:pt x="12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5" name="Freeform 10305" descr="© INSCALE GmbH, 05.05.2010&#10;http://www.presentationload.com/">
              <a:extLst>
                <a:ext uri="{FF2B5EF4-FFF2-40B4-BE49-F238E27FC236}">
                  <a16:creationId xmlns:a16="http://schemas.microsoft.com/office/drawing/2014/main" id="{F1816507-DA6B-7F47-9ED3-13630F0B2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616"/>
              <a:ext cx="161" cy="304"/>
            </a:xfrm>
            <a:custGeom>
              <a:avLst/>
              <a:gdLst>
                <a:gd name="T0" fmla="*/ 94 w 104"/>
                <a:gd name="T1" fmla="*/ 8 h 196"/>
                <a:gd name="T2" fmla="*/ 62 w 104"/>
                <a:gd name="T3" fmla="*/ 28 h 196"/>
                <a:gd name="T4" fmla="*/ 53 w 104"/>
                <a:gd name="T5" fmla="*/ 39 h 196"/>
                <a:gd name="T6" fmla="*/ 48 w 104"/>
                <a:gd name="T7" fmla="*/ 65 h 196"/>
                <a:gd name="T8" fmla="*/ 43 w 104"/>
                <a:gd name="T9" fmla="*/ 73 h 196"/>
                <a:gd name="T10" fmla="*/ 37 w 104"/>
                <a:gd name="T11" fmla="*/ 78 h 196"/>
                <a:gd name="T12" fmla="*/ 37 w 104"/>
                <a:gd name="T13" fmla="*/ 85 h 196"/>
                <a:gd name="T14" fmla="*/ 37 w 104"/>
                <a:gd name="T15" fmla="*/ 92 h 196"/>
                <a:gd name="T16" fmla="*/ 50 w 104"/>
                <a:gd name="T17" fmla="*/ 118 h 196"/>
                <a:gd name="T18" fmla="*/ 68 w 104"/>
                <a:gd name="T19" fmla="*/ 136 h 196"/>
                <a:gd name="T20" fmla="*/ 71 w 104"/>
                <a:gd name="T21" fmla="*/ 154 h 196"/>
                <a:gd name="T22" fmla="*/ 51 w 104"/>
                <a:gd name="T23" fmla="*/ 168 h 196"/>
                <a:gd name="T24" fmla="*/ 36 w 104"/>
                <a:gd name="T25" fmla="*/ 186 h 196"/>
                <a:gd name="T26" fmla="*/ 17 w 104"/>
                <a:gd name="T27" fmla="*/ 195 h 196"/>
                <a:gd name="T28" fmla="*/ 5 w 104"/>
                <a:gd name="T29" fmla="*/ 212 h 196"/>
                <a:gd name="T30" fmla="*/ 6 w 104"/>
                <a:gd name="T31" fmla="*/ 223 h 196"/>
                <a:gd name="T32" fmla="*/ 2 w 104"/>
                <a:gd name="T33" fmla="*/ 233 h 196"/>
                <a:gd name="T34" fmla="*/ 20 w 104"/>
                <a:gd name="T35" fmla="*/ 251 h 196"/>
                <a:gd name="T36" fmla="*/ 31 w 104"/>
                <a:gd name="T37" fmla="*/ 261 h 196"/>
                <a:gd name="T38" fmla="*/ 43 w 104"/>
                <a:gd name="T39" fmla="*/ 271 h 196"/>
                <a:gd name="T40" fmla="*/ 53 w 104"/>
                <a:gd name="T41" fmla="*/ 270 h 196"/>
                <a:gd name="T42" fmla="*/ 60 w 104"/>
                <a:gd name="T43" fmla="*/ 290 h 196"/>
                <a:gd name="T44" fmla="*/ 63 w 104"/>
                <a:gd name="T45" fmla="*/ 302 h 196"/>
                <a:gd name="T46" fmla="*/ 65 w 104"/>
                <a:gd name="T47" fmla="*/ 298 h 196"/>
                <a:gd name="T48" fmla="*/ 71 w 104"/>
                <a:gd name="T49" fmla="*/ 298 h 196"/>
                <a:gd name="T50" fmla="*/ 76 w 104"/>
                <a:gd name="T51" fmla="*/ 288 h 196"/>
                <a:gd name="T52" fmla="*/ 77 w 104"/>
                <a:gd name="T53" fmla="*/ 284 h 196"/>
                <a:gd name="T54" fmla="*/ 81 w 104"/>
                <a:gd name="T55" fmla="*/ 279 h 196"/>
                <a:gd name="T56" fmla="*/ 84 w 104"/>
                <a:gd name="T57" fmla="*/ 276 h 196"/>
                <a:gd name="T58" fmla="*/ 93 w 104"/>
                <a:gd name="T59" fmla="*/ 262 h 196"/>
                <a:gd name="T60" fmla="*/ 90 w 104"/>
                <a:gd name="T61" fmla="*/ 262 h 196"/>
                <a:gd name="T62" fmla="*/ 94 w 104"/>
                <a:gd name="T63" fmla="*/ 256 h 196"/>
                <a:gd name="T64" fmla="*/ 102 w 104"/>
                <a:gd name="T65" fmla="*/ 250 h 196"/>
                <a:gd name="T66" fmla="*/ 104 w 104"/>
                <a:gd name="T67" fmla="*/ 245 h 196"/>
                <a:gd name="T68" fmla="*/ 110 w 104"/>
                <a:gd name="T69" fmla="*/ 236 h 196"/>
                <a:gd name="T70" fmla="*/ 115 w 104"/>
                <a:gd name="T71" fmla="*/ 228 h 196"/>
                <a:gd name="T72" fmla="*/ 118 w 104"/>
                <a:gd name="T73" fmla="*/ 231 h 196"/>
                <a:gd name="T74" fmla="*/ 119 w 104"/>
                <a:gd name="T75" fmla="*/ 223 h 196"/>
                <a:gd name="T76" fmla="*/ 125 w 104"/>
                <a:gd name="T77" fmla="*/ 216 h 196"/>
                <a:gd name="T78" fmla="*/ 133 w 104"/>
                <a:gd name="T79" fmla="*/ 205 h 196"/>
                <a:gd name="T80" fmla="*/ 132 w 104"/>
                <a:gd name="T81" fmla="*/ 199 h 196"/>
                <a:gd name="T82" fmla="*/ 138 w 104"/>
                <a:gd name="T83" fmla="*/ 188 h 196"/>
                <a:gd name="T84" fmla="*/ 139 w 104"/>
                <a:gd name="T85" fmla="*/ 180 h 196"/>
                <a:gd name="T86" fmla="*/ 139 w 104"/>
                <a:gd name="T87" fmla="*/ 172 h 196"/>
                <a:gd name="T88" fmla="*/ 142 w 104"/>
                <a:gd name="T89" fmla="*/ 166 h 196"/>
                <a:gd name="T90" fmla="*/ 142 w 104"/>
                <a:gd name="T91" fmla="*/ 180 h 196"/>
                <a:gd name="T92" fmla="*/ 142 w 104"/>
                <a:gd name="T93" fmla="*/ 189 h 196"/>
                <a:gd name="T94" fmla="*/ 141 w 104"/>
                <a:gd name="T95" fmla="*/ 155 h 196"/>
                <a:gd name="T96" fmla="*/ 147 w 104"/>
                <a:gd name="T97" fmla="*/ 147 h 196"/>
                <a:gd name="T98" fmla="*/ 152 w 104"/>
                <a:gd name="T99" fmla="*/ 135 h 196"/>
                <a:gd name="T100" fmla="*/ 149 w 104"/>
                <a:gd name="T101" fmla="*/ 113 h 196"/>
                <a:gd name="T102" fmla="*/ 147 w 104"/>
                <a:gd name="T103" fmla="*/ 129 h 196"/>
                <a:gd name="T104" fmla="*/ 146 w 104"/>
                <a:gd name="T105" fmla="*/ 124 h 196"/>
                <a:gd name="T106" fmla="*/ 135 w 104"/>
                <a:gd name="T107" fmla="*/ 115 h 196"/>
                <a:gd name="T108" fmla="*/ 124 w 104"/>
                <a:gd name="T109" fmla="*/ 110 h 196"/>
                <a:gd name="T110" fmla="*/ 124 w 104"/>
                <a:gd name="T111" fmla="*/ 109 h 196"/>
                <a:gd name="T112" fmla="*/ 130 w 104"/>
                <a:gd name="T113" fmla="*/ 93 h 196"/>
                <a:gd name="T114" fmla="*/ 141 w 104"/>
                <a:gd name="T115" fmla="*/ 90 h 196"/>
                <a:gd name="T116" fmla="*/ 141 w 104"/>
                <a:gd name="T117" fmla="*/ 87 h 196"/>
                <a:gd name="T118" fmla="*/ 155 w 104"/>
                <a:gd name="T119" fmla="*/ 62 h 19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"/>
                <a:gd name="T181" fmla="*/ 0 h 196"/>
                <a:gd name="T182" fmla="*/ 104 w 104"/>
                <a:gd name="T183" fmla="*/ 196 h 19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" h="196">
                  <a:moveTo>
                    <a:pt x="102" y="30"/>
                  </a:moveTo>
                  <a:cubicBezTo>
                    <a:pt x="93" y="26"/>
                    <a:pt x="84" y="20"/>
                    <a:pt x="76" y="14"/>
                  </a:cubicBezTo>
                  <a:cubicBezTo>
                    <a:pt x="71" y="11"/>
                    <a:pt x="66" y="8"/>
                    <a:pt x="61" y="5"/>
                  </a:cubicBezTo>
                  <a:cubicBezTo>
                    <a:pt x="58" y="3"/>
                    <a:pt x="54" y="0"/>
                    <a:pt x="50" y="2"/>
                  </a:cubicBezTo>
                  <a:cubicBezTo>
                    <a:pt x="48" y="3"/>
                    <a:pt x="46" y="6"/>
                    <a:pt x="45" y="9"/>
                  </a:cubicBezTo>
                  <a:cubicBezTo>
                    <a:pt x="43" y="12"/>
                    <a:pt x="43" y="15"/>
                    <a:pt x="40" y="18"/>
                  </a:cubicBezTo>
                  <a:cubicBezTo>
                    <a:pt x="40" y="19"/>
                    <a:pt x="38" y="20"/>
                    <a:pt x="37" y="21"/>
                  </a:cubicBezTo>
                  <a:cubicBezTo>
                    <a:pt x="36" y="22"/>
                    <a:pt x="35" y="23"/>
                    <a:pt x="37" y="22"/>
                  </a:cubicBezTo>
                  <a:cubicBezTo>
                    <a:pt x="37" y="23"/>
                    <a:pt x="35" y="24"/>
                    <a:pt x="34" y="25"/>
                  </a:cubicBezTo>
                  <a:cubicBezTo>
                    <a:pt x="33" y="27"/>
                    <a:pt x="32" y="27"/>
                    <a:pt x="30" y="28"/>
                  </a:cubicBezTo>
                  <a:cubicBezTo>
                    <a:pt x="25" y="31"/>
                    <a:pt x="28" y="33"/>
                    <a:pt x="30" y="37"/>
                  </a:cubicBezTo>
                  <a:cubicBezTo>
                    <a:pt x="32" y="39"/>
                    <a:pt x="32" y="40"/>
                    <a:pt x="31" y="42"/>
                  </a:cubicBezTo>
                  <a:cubicBezTo>
                    <a:pt x="31" y="42"/>
                    <a:pt x="30" y="42"/>
                    <a:pt x="29" y="42"/>
                  </a:cubicBezTo>
                  <a:cubicBezTo>
                    <a:pt x="29" y="43"/>
                    <a:pt x="31" y="44"/>
                    <a:pt x="30" y="45"/>
                  </a:cubicBezTo>
                  <a:cubicBezTo>
                    <a:pt x="29" y="45"/>
                    <a:pt x="29" y="46"/>
                    <a:pt x="28" y="47"/>
                  </a:cubicBezTo>
                  <a:cubicBezTo>
                    <a:pt x="27" y="47"/>
                    <a:pt x="27" y="47"/>
                    <a:pt x="26" y="47"/>
                  </a:cubicBezTo>
                  <a:cubicBezTo>
                    <a:pt x="25" y="48"/>
                    <a:pt x="25" y="47"/>
                    <a:pt x="24" y="48"/>
                  </a:cubicBezTo>
                  <a:cubicBezTo>
                    <a:pt x="23" y="50"/>
                    <a:pt x="24" y="49"/>
                    <a:pt x="24" y="50"/>
                  </a:cubicBezTo>
                  <a:cubicBezTo>
                    <a:pt x="24" y="50"/>
                    <a:pt x="23" y="52"/>
                    <a:pt x="23" y="52"/>
                  </a:cubicBezTo>
                  <a:cubicBezTo>
                    <a:pt x="23" y="53"/>
                    <a:pt x="23" y="53"/>
                    <a:pt x="23" y="54"/>
                  </a:cubicBezTo>
                  <a:cubicBezTo>
                    <a:pt x="23" y="54"/>
                    <a:pt x="24" y="55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4" y="56"/>
                    <a:pt x="23" y="57"/>
                    <a:pt x="23" y="57"/>
                  </a:cubicBezTo>
                  <a:cubicBezTo>
                    <a:pt x="23" y="58"/>
                    <a:pt x="24" y="58"/>
                    <a:pt x="24" y="59"/>
                  </a:cubicBezTo>
                  <a:cubicBezTo>
                    <a:pt x="24" y="60"/>
                    <a:pt x="23" y="63"/>
                    <a:pt x="24" y="64"/>
                  </a:cubicBezTo>
                  <a:cubicBezTo>
                    <a:pt x="25" y="65"/>
                    <a:pt x="27" y="63"/>
                    <a:pt x="29" y="64"/>
                  </a:cubicBezTo>
                  <a:cubicBezTo>
                    <a:pt x="34" y="67"/>
                    <a:pt x="29" y="73"/>
                    <a:pt x="32" y="76"/>
                  </a:cubicBezTo>
                  <a:cubicBezTo>
                    <a:pt x="34" y="78"/>
                    <a:pt x="35" y="76"/>
                    <a:pt x="37" y="77"/>
                  </a:cubicBezTo>
                  <a:cubicBezTo>
                    <a:pt x="39" y="79"/>
                    <a:pt x="38" y="82"/>
                    <a:pt x="40" y="84"/>
                  </a:cubicBezTo>
                  <a:cubicBezTo>
                    <a:pt x="42" y="85"/>
                    <a:pt x="43" y="85"/>
                    <a:pt x="44" y="88"/>
                  </a:cubicBezTo>
                  <a:cubicBezTo>
                    <a:pt x="45" y="90"/>
                    <a:pt x="47" y="90"/>
                    <a:pt x="49" y="92"/>
                  </a:cubicBezTo>
                  <a:cubicBezTo>
                    <a:pt x="51" y="94"/>
                    <a:pt x="54" y="99"/>
                    <a:pt x="49" y="100"/>
                  </a:cubicBezTo>
                  <a:cubicBezTo>
                    <a:pt x="48" y="100"/>
                    <a:pt x="47" y="99"/>
                    <a:pt x="46" y="99"/>
                  </a:cubicBezTo>
                  <a:cubicBezTo>
                    <a:pt x="45" y="100"/>
                    <a:pt x="45" y="101"/>
                    <a:pt x="45" y="102"/>
                  </a:cubicBezTo>
                  <a:cubicBezTo>
                    <a:pt x="43" y="103"/>
                    <a:pt x="41" y="103"/>
                    <a:pt x="39" y="104"/>
                  </a:cubicBezTo>
                  <a:cubicBezTo>
                    <a:pt x="37" y="105"/>
                    <a:pt x="34" y="107"/>
                    <a:pt x="33" y="108"/>
                  </a:cubicBezTo>
                  <a:cubicBezTo>
                    <a:pt x="31" y="110"/>
                    <a:pt x="30" y="111"/>
                    <a:pt x="28" y="112"/>
                  </a:cubicBezTo>
                  <a:cubicBezTo>
                    <a:pt x="26" y="114"/>
                    <a:pt x="28" y="115"/>
                    <a:pt x="27" y="118"/>
                  </a:cubicBezTo>
                  <a:cubicBezTo>
                    <a:pt x="26" y="119"/>
                    <a:pt x="24" y="118"/>
                    <a:pt x="23" y="120"/>
                  </a:cubicBezTo>
                  <a:cubicBezTo>
                    <a:pt x="22" y="121"/>
                    <a:pt x="19" y="122"/>
                    <a:pt x="17" y="122"/>
                  </a:cubicBezTo>
                  <a:cubicBezTo>
                    <a:pt x="14" y="121"/>
                    <a:pt x="13" y="123"/>
                    <a:pt x="10" y="125"/>
                  </a:cubicBezTo>
                  <a:cubicBezTo>
                    <a:pt x="10" y="125"/>
                    <a:pt x="10" y="126"/>
                    <a:pt x="11" y="126"/>
                  </a:cubicBezTo>
                  <a:cubicBezTo>
                    <a:pt x="8" y="126"/>
                    <a:pt x="7" y="128"/>
                    <a:pt x="7" y="130"/>
                  </a:cubicBezTo>
                  <a:cubicBezTo>
                    <a:pt x="6" y="132"/>
                    <a:pt x="5" y="132"/>
                    <a:pt x="4" y="134"/>
                  </a:cubicBezTo>
                  <a:cubicBezTo>
                    <a:pt x="4" y="135"/>
                    <a:pt x="4" y="136"/>
                    <a:pt x="3" y="137"/>
                  </a:cubicBezTo>
                  <a:cubicBezTo>
                    <a:pt x="3" y="137"/>
                    <a:pt x="2" y="138"/>
                    <a:pt x="2" y="138"/>
                  </a:cubicBezTo>
                  <a:cubicBezTo>
                    <a:pt x="1" y="140"/>
                    <a:pt x="2" y="141"/>
                    <a:pt x="3" y="143"/>
                  </a:cubicBezTo>
                  <a:cubicBezTo>
                    <a:pt x="3" y="144"/>
                    <a:pt x="4" y="143"/>
                    <a:pt x="4" y="144"/>
                  </a:cubicBezTo>
                  <a:cubicBezTo>
                    <a:pt x="4" y="145"/>
                    <a:pt x="3" y="146"/>
                    <a:pt x="3" y="147"/>
                  </a:cubicBezTo>
                  <a:cubicBezTo>
                    <a:pt x="3" y="147"/>
                    <a:pt x="3" y="148"/>
                    <a:pt x="3" y="149"/>
                  </a:cubicBezTo>
                  <a:cubicBezTo>
                    <a:pt x="2" y="150"/>
                    <a:pt x="1" y="149"/>
                    <a:pt x="1" y="150"/>
                  </a:cubicBezTo>
                  <a:cubicBezTo>
                    <a:pt x="0" y="153"/>
                    <a:pt x="4" y="153"/>
                    <a:pt x="5" y="154"/>
                  </a:cubicBezTo>
                  <a:cubicBezTo>
                    <a:pt x="7" y="155"/>
                    <a:pt x="8" y="160"/>
                    <a:pt x="11" y="158"/>
                  </a:cubicBezTo>
                  <a:cubicBezTo>
                    <a:pt x="11" y="160"/>
                    <a:pt x="11" y="161"/>
                    <a:pt x="13" y="162"/>
                  </a:cubicBezTo>
                  <a:cubicBezTo>
                    <a:pt x="13" y="163"/>
                    <a:pt x="14" y="162"/>
                    <a:pt x="15" y="163"/>
                  </a:cubicBezTo>
                  <a:cubicBezTo>
                    <a:pt x="16" y="164"/>
                    <a:pt x="16" y="166"/>
                    <a:pt x="18" y="167"/>
                  </a:cubicBezTo>
                  <a:cubicBezTo>
                    <a:pt x="17" y="167"/>
                    <a:pt x="22" y="165"/>
                    <a:pt x="20" y="168"/>
                  </a:cubicBezTo>
                  <a:cubicBezTo>
                    <a:pt x="22" y="170"/>
                    <a:pt x="24" y="169"/>
                    <a:pt x="25" y="172"/>
                  </a:cubicBezTo>
                  <a:cubicBezTo>
                    <a:pt x="26" y="173"/>
                    <a:pt x="24" y="173"/>
                    <a:pt x="25" y="174"/>
                  </a:cubicBezTo>
                  <a:cubicBezTo>
                    <a:pt x="27" y="175"/>
                    <a:pt x="26" y="175"/>
                    <a:pt x="28" y="175"/>
                  </a:cubicBezTo>
                  <a:cubicBezTo>
                    <a:pt x="28" y="175"/>
                    <a:pt x="28" y="174"/>
                    <a:pt x="28" y="174"/>
                  </a:cubicBezTo>
                  <a:cubicBezTo>
                    <a:pt x="29" y="173"/>
                    <a:pt x="29" y="173"/>
                    <a:pt x="30" y="173"/>
                  </a:cubicBezTo>
                  <a:cubicBezTo>
                    <a:pt x="31" y="173"/>
                    <a:pt x="33" y="172"/>
                    <a:pt x="34" y="174"/>
                  </a:cubicBezTo>
                  <a:cubicBezTo>
                    <a:pt x="34" y="175"/>
                    <a:pt x="33" y="175"/>
                    <a:pt x="36" y="175"/>
                  </a:cubicBezTo>
                  <a:cubicBezTo>
                    <a:pt x="37" y="175"/>
                    <a:pt x="38" y="175"/>
                    <a:pt x="40" y="176"/>
                  </a:cubicBezTo>
                  <a:cubicBezTo>
                    <a:pt x="45" y="178"/>
                    <a:pt x="40" y="184"/>
                    <a:pt x="39" y="187"/>
                  </a:cubicBezTo>
                  <a:cubicBezTo>
                    <a:pt x="38" y="189"/>
                    <a:pt x="37" y="191"/>
                    <a:pt x="37" y="194"/>
                  </a:cubicBezTo>
                  <a:cubicBezTo>
                    <a:pt x="37" y="194"/>
                    <a:pt x="37" y="195"/>
                    <a:pt x="37" y="195"/>
                  </a:cubicBezTo>
                  <a:cubicBezTo>
                    <a:pt x="38" y="196"/>
                    <a:pt x="40" y="195"/>
                    <a:pt x="41" y="195"/>
                  </a:cubicBezTo>
                  <a:cubicBezTo>
                    <a:pt x="42" y="194"/>
                    <a:pt x="43" y="195"/>
                    <a:pt x="43" y="194"/>
                  </a:cubicBezTo>
                  <a:cubicBezTo>
                    <a:pt x="42" y="194"/>
                    <a:pt x="41" y="194"/>
                    <a:pt x="41" y="194"/>
                  </a:cubicBezTo>
                  <a:cubicBezTo>
                    <a:pt x="43" y="193"/>
                    <a:pt x="43" y="193"/>
                    <a:pt x="42" y="192"/>
                  </a:cubicBezTo>
                  <a:cubicBezTo>
                    <a:pt x="43" y="191"/>
                    <a:pt x="43" y="192"/>
                    <a:pt x="43" y="191"/>
                  </a:cubicBezTo>
                  <a:cubicBezTo>
                    <a:pt x="46" y="190"/>
                    <a:pt x="43" y="192"/>
                    <a:pt x="44" y="194"/>
                  </a:cubicBezTo>
                  <a:cubicBezTo>
                    <a:pt x="44" y="193"/>
                    <a:pt x="45" y="192"/>
                    <a:pt x="46" y="192"/>
                  </a:cubicBezTo>
                  <a:cubicBezTo>
                    <a:pt x="47" y="191"/>
                    <a:pt x="48" y="191"/>
                    <a:pt x="48" y="190"/>
                  </a:cubicBezTo>
                  <a:cubicBezTo>
                    <a:pt x="48" y="189"/>
                    <a:pt x="48" y="189"/>
                    <a:pt x="48" y="188"/>
                  </a:cubicBezTo>
                  <a:cubicBezTo>
                    <a:pt x="48" y="187"/>
                    <a:pt x="48" y="187"/>
                    <a:pt x="49" y="186"/>
                  </a:cubicBezTo>
                  <a:cubicBezTo>
                    <a:pt x="49" y="184"/>
                    <a:pt x="50" y="184"/>
                    <a:pt x="49" y="183"/>
                  </a:cubicBezTo>
                  <a:cubicBezTo>
                    <a:pt x="49" y="183"/>
                    <a:pt x="49" y="183"/>
                    <a:pt x="48" y="183"/>
                  </a:cubicBezTo>
                  <a:cubicBezTo>
                    <a:pt x="47" y="181"/>
                    <a:pt x="49" y="180"/>
                    <a:pt x="50" y="183"/>
                  </a:cubicBezTo>
                  <a:cubicBezTo>
                    <a:pt x="51" y="185"/>
                    <a:pt x="48" y="185"/>
                    <a:pt x="49" y="187"/>
                  </a:cubicBezTo>
                  <a:cubicBezTo>
                    <a:pt x="50" y="186"/>
                    <a:pt x="55" y="179"/>
                    <a:pt x="52" y="181"/>
                  </a:cubicBezTo>
                  <a:cubicBezTo>
                    <a:pt x="51" y="181"/>
                    <a:pt x="52" y="181"/>
                    <a:pt x="52" y="180"/>
                  </a:cubicBezTo>
                  <a:cubicBezTo>
                    <a:pt x="51" y="180"/>
                    <a:pt x="51" y="180"/>
                    <a:pt x="51" y="180"/>
                  </a:cubicBezTo>
                  <a:cubicBezTo>
                    <a:pt x="52" y="180"/>
                    <a:pt x="52" y="179"/>
                    <a:pt x="53" y="178"/>
                  </a:cubicBezTo>
                  <a:cubicBezTo>
                    <a:pt x="52" y="181"/>
                    <a:pt x="54" y="179"/>
                    <a:pt x="54" y="178"/>
                  </a:cubicBezTo>
                  <a:cubicBezTo>
                    <a:pt x="55" y="177"/>
                    <a:pt x="57" y="174"/>
                    <a:pt x="56" y="173"/>
                  </a:cubicBezTo>
                  <a:cubicBezTo>
                    <a:pt x="57" y="173"/>
                    <a:pt x="58" y="173"/>
                    <a:pt x="58" y="172"/>
                  </a:cubicBezTo>
                  <a:cubicBezTo>
                    <a:pt x="59" y="171"/>
                    <a:pt x="59" y="170"/>
                    <a:pt x="60" y="169"/>
                  </a:cubicBezTo>
                  <a:cubicBezTo>
                    <a:pt x="60" y="169"/>
                    <a:pt x="62" y="168"/>
                    <a:pt x="62" y="168"/>
                  </a:cubicBezTo>
                  <a:cubicBezTo>
                    <a:pt x="64" y="165"/>
                    <a:pt x="60" y="167"/>
                    <a:pt x="60" y="167"/>
                  </a:cubicBezTo>
                  <a:cubicBezTo>
                    <a:pt x="59" y="167"/>
                    <a:pt x="59" y="169"/>
                    <a:pt x="58" y="169"/>
                  </a:cubicBezTo>
                  <a:cubicBezTo>
                    <a:pt x="59" y="167"/>
                    <a:pt x="58" y="167"/>
                    <a:pt x="56" y="166"/>
                  </a:cubicBezTo>
                  <a:cubicBezTo>
                    <a:pt x="56" y="166"/>
                    <a:pt x="56" y="166"/>
                    <a:pt x="56" y="165"/>
                  </a:cubicBezTo>
                  <a:cubicBezTo>
                    <a:pt x="57" y="165"/>
                    <a:pt x="60" y="165"/>
                    <a:pt x="61" y="165"/>
                  </a:cubicBezTo>
                  <a:cubicBezTo>
                    <a:pt x="63" y="166"/>
                    <a:pt x="61" y="161"/>
                    <a:pt x="64" y="163"/>
                  </a:cubicBezTo>
                  <a:cubicBezTo>
                    <a:pt x="64" y="162"/>
                    <a:pt x="64" y="160"/>
                    <a:pt x="65" y="160"/>
                  </a:cubicBezTo>
                  <a:cubicBezTo>
                    <a:pt x="67" y="159"/>
                    <a:pt x="67" y="161"/>
                    <a:pt x="66" y="161"/>
                  </a:cubicBezTo>
                  <a:cubicBezTo>
                    <a:pt x="66" y="162"/>
                    <a:pt x="64" y="164"/>
                    <a:pt x="64" y="165"/>
                  </a:cubicBezTo>
                  <a:cubicBezTo>
                    <a:pt x="65" y="165"/>
                    <a:pt x="71" y="162"/>
                    <a:pt x="71" y="161"/>
                  </a:cubicBezTo>
                  <a:cubicBezTo>
                    <a:pt x="72" y="159"/>
                    <a:pt x="69" y="157"/>
                    <a:pt x="67" y="158"/>
                  </a:cubicBezTo>
                  <a:cubicBezTo>
                    <a:pt x="67" y="157"/>
                    <a:pt x="69" y="154"/>
                    <a:pt x="69" y="153"/>
                  </a:cubicBezTo>
                  <a:cubicBezTo>
                    <a:pt x="71" y="153"/>
                    <a:pt x="71" y="155"/>
                    <a:pt x="72" y="155"/>
                  </a:cubicBezTo>
                  <a:cubicBezTo>
                    <a:pt x="72" y="155"/>
                    <a:pt x="72" y="152"/>
                    <a:pt x="71" y="152"/>
                  </a:cubicBezTo>
                  <a:cubicBezTo>
                    <a:pt x="73" y="152"/>
                    <a:pt x="73" y="151"/>
                    <a:pt x="72" y="150"/>
                  </a:cubicBezTo>
                  <a:cubicBezTo>
                    <a:pt x="71" y="148"/>
                    <a:pt x="72" y="147"/>
                    <a:pt x="71" y="145"/>
                  </a:cubicBezTo>
                  <a:cubicBezTo>
                    <a:pt x="72" y="146"/>
                    <a:pt x="72" y="147"/>
                    <a:pt x="74" y="147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75" y="147"/>
                    <a:pt x="77" y="146"/>
                    <a:pt x="77" y="148"/>
                  </a:cubicBezTo>
                  <a:cubicBezTo>
                    <a:pt x="76" y="148"/>
                    <a:pt x="77" y="148"/>
                    <a:pt x="76" y="149"/>
                  </a:cubicBezTo>
                  <a:cubicBezTo>
                    <a:pt x="77" y="149"/>
                    <a:pt x="77" y="149"/>
                    <a:pt x="78" y="149"/>
                  </a:cubicBezTo>
                  <a:cubicBezTo>
                    <a:pt x="79" y="146"/>
                    <a:pt x="76" y="146"/>
                    <a:pt x="76" y="144"/>
                  </a:cubicBezTo>
                  <a:cubicBezTo>
                    <a:pt x="76" y="144"/>
                    <a:pt x="76" y="144"/>
                    <a:pt x="77" y="144"/>
                  </a:cubicBezTo>
                  <a:cubicBezTo>
                    <a:pt x="77" y="143"/>
                    <a:pt x="78" y="141"/>
                    <a:pt x="79" y="142"/>
                  </a:cubicBezTo>
                  <a:cubicBezTo>
                    <a:pt x="80" y="140"/>
                    <a:pt x="80" y="142"/>
                    <a:pt x="81" y="141"/>
                  </a:cubicBezTo>
                  <a:cubicBezTo>
                    <a:pt x="81" y="141"/>
                    <a:pt x="80" y="140"/>
                    <a:pt x="81" y="139"/>
                  </a:cubicBezTo>
                  <a:cubicBezTo>
                    <a:pt x="81" y="139"/>
                    <a:pt x="84" y="136"/>
                    <a:pt x="85" y="135"/>
                  </a:cubicBezTo>
                  <a:cubicBezTo>
                    <a:pt x="84" y="134"/>
                    <a:pt x="86" y="133"/>
                    <a:pt x="87" y="133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6" y="132"/>
                    <a:pt x="86" y="132"/>
                    <a:pt x="87" y="132"/>
                  </a:cubicBezTo>
                  <a:cubicBezTo>
                    <a:pt x="87" y="131"/>
                    <a:pt x="87" y="131"/>
                    <a:pt x="86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7"/>
                    <a:pt x="86" y="125"/>
                    <a:pt x="87" y="124"/>
                  </a:cubicBezTo>
                  <a:cubicBezTo>
                    <a:pt x="87" y="124"/>
                    <a:pt x="87" y="124"/>
                    <a:pt x="86" y="124"/>
                  </a:cubicBezTo>
                  <a:cubicBezTo>
                    <a:pt x="87" y="123"/>
                    <a:pt x="88" y="122"/>
                    <a:pt x="89" y="121"/>
                  </a:cubicBezTo>
                  <a:cubicBezTo>
                    <a:pt x="88" y="121"/>
                    <a:pt x="87" y="120"/>
                    <a:pt x="87" y="120"/>
                  </a:cubicBezTo>
                  <a:cubicBezTo>
                    <a:pt x="88" y="120"/>
                    <a:pt x="88" y="120"/>
                    <a:pt x="88" y="118"/>
                  </a:cubicBezTo>
                  <a:cubicBezTo>
                    <a:pt x="89" y="118"/>
                    <a:pt x="90" y="116"/>
                    <a:pt x="90" y="116"/>
                  </a:cubicBezTo>
                  <a:cubicBezTo>
                    <a:pt x="90" y="115"/>
                    <a:pt x="86" y="115"/>
                    <a:pt x="85" y="114"/>
                  </a:cubicBezTo>
                  <a:cubicBezTo>
                    <a:pt x="87" y="114"/>
                    <a:pt x="88" y="116"/>
                    <a:pt x="89" y="114"/>
                  </a:cubicBezTo>
                  <a:cubicBezTo>
                    <a:pt x="90" y="114"/>
                    <a:pt x="90" y="111"/>
                    <a:pt x="90" y="111"/>
                  </a:cubicBezTo>
                  <a:cubicBezTo>
                    <a:pt x="86" y="112"/>
                    <a:pt x="90" y="109"/>
                    <a:pt x="90" y="110"/>
                  </a:cubicBezTo>
                  <a:cubicBezTo>
                    <a:pt x="90" y="109"/>
                    <a:pt x="89" y="109"/>
                    <a:pt x="88" y="107"/>
                  </a:cubicBezTo>
                  <a:cubicBezTo>
                    <a:pt x="90" y="108"/>
                    <a:pt x="92" y="110"/>
                    <a:pt x="92" y="107"/>
                  </a:cubicBezTo>
                  <a:cubicBezTo>
                    <a:pt x="92" y="105"/>
                    <a:pt x="90" y="108"/>
                    <a:pt x="89" y="105"/>
                  </a:cubicBezTo>
                  <a:cubicBezTo>
                    <a:pt x="91" y="106"/>
                    <a:pt x="92" y="105"/>
                    <a:pt x="93" y="105"/>
                  </a:cubicBezTo>
                  <a:cubicBezTo>
                    <a:pt x="92" y="108"/>
                    <a:pt x="92" y="113"/>
                    <a:pt x="92" y="116"/>
                  </a:cubicBezTo>
                  <a:cubicBezTo>
                    <a:pt x="92" y="118"/>
                    <a:pt x="91" y="127"/>
                    <a:pt x="90" y="127"/>
                  </a:cubicBezTo>
                  <a:cubicBezTo>
                    <a:pt x="90" y="127"/>
                    <a:pt x="90" y="128"/>
                    <a:pt x="90" y="128"/>
                  </a:cubicBezTo>
                  <a:cubicBezTo>
                    <a:pt x="92" y="129"/>
                    <a:pt x="91" y="124"/>
                    <a:pt x="92" y="122"/>
                  </a:cubicBezTo>
                  <a:cubicBezTo>
                    <a:pt x="92" y="118"/>
                    <a:pt x="92" y="114"/>
                    <a:pt x="93" y="110"/>
                  </a:cubicBezTo>
                  <a:cubicBezTo>
                    <a:pt x="94" y="108"/>
                    <a:pt x="95" y="105"/>
                    <a:pt x="95" y="103"/>
                  </a:cubicBezTo>
                  <a:cubicBezTo>
                    <a:pt x="95" y="101"/>
                    <a:pt x="89" y="104"/>
                    <a:pt x="91" y="100"/>
                  </a:cubicBezTo>
                  <a:cubicBezTo>
                    <a:pt x="91" y="102"/>
                    <a:pt x="92" y="102"/>
                    <a:pt x="93" y="102"/>
                  </a:cubicBezTo>
                  <a:cubicBezTo>
                    <a:pt x="95" y="102"/>
                    <a:pt x="94" y="101"/>
                    <a:pt x="95" y="100"/>
                  </a:cubicBezTo>
                  <a:cubicBezTo>
                    <a:pt x="95" y="99"/>
                    <a:pt x="96" y="96"/>
                    <a:pt x="95" y="95"/>
                  </a:cubicBezTo>
                  <a:cubicBezTo>
                    <a:pt x="95" y="95"/>
                    <a:pt x="93" y="97"/>
                    <a:pt x="93" y="94"/>
                  </a:cubicBezTo>
                  <a:cubicBezTo>
                    <a:pt x="95" y="95"/>
                    <a:pt x="95" y="95"/>
                    <a:pt x="96" y="93"/>
                  </a:cubicBezTo>
                  <a:cubicBezTo>
                    <a:pt x="97" y="92"/>
                    <a:pt x="98" y="88"/>
                    <a:pt x="98" y="87"/>
                  </a:cubicBezTo>
                  <a:cubicBezTo>
                    <a:pt x="98" y="85"/>
                    <a:pt x="98" y="83"/>
                    <a:pt x="98" y="82"/>
                  </a:cubicBezTo>
                  <a:cubicBezTo>
                    <a:pt x="98" y="79"/>
                    <a:pt x="98" y="78"/>
                    <a:pt x="98" y="76"/>
                  </a:cubicBezTo>
                  <a:cubicBezTo>
                    <a:pt x="98" y="75"/>
                    <a:pt x="96" y="71"/>
                    <a:pt x="96" y="73"/>
                  </a:cubicBezTo>
                  <a:cubicBezTo>
                    <a:pt x="95" y="73"/>
                    <a:pt x="97" y="76"/>
                    <a:pt x="97" y="76"/>
                  </a:cubicBezTo>
                  <a:cubicBezTo>
                    <a:pt x="99" y="80"/>
                    <a:pt x="98" y="83"/>
                    <a:pt x="95" y="84"/>
                  </a:cubicBezTo>
                  <a:cubicBezTo>
                    <a:pt x="95" y="84"/>
                    <a:pt x="95" y="83"/>
                    <a:pt x="95" y="83"/>
                  </a:cubicBezTo>
                  <a:cubicBezTo>
                    <a:pt x="95" y="83"/>
                    <a:pt x="98" y="82"/>
                    <a:pt x="97" y="80"/>
                  </a:cubicBezTo>
                  <a:cubicBezTo>
                    <a:pt x="97" y="79"/>
                    <a:pt x="95" y="81"/>
                    <a:pt x="94" y="81"/>
                  </a:cubicBezTo>
                  <a:cubicBezTo>
                    <a:pt x="92" y="81"/>
                    <a:pt x="92" y="81"/>
                    <a:pt x="94" y="80"/>
                  </a:cubicBezTo>
                  <a:cubicBezTo>
                    <a:pt x="95" y="79"/>
                    <a:pt x="96" y="78"/>
                    <a:pt x="97" y="80"/>
                  </a:cubicBezTo>
                  <a:cubicBezTo>
                    <a:pt x="98" y="76"/>
                    <a:pt x="93" y="76"/>
                    <a:pt x="91" y="75"/>
                  </a:cubicBezTo>
                  <a:cubicBezTo>
                    <a:pt x="90" y="74"/>
                    <a:pt x="88" y="74"/>
                    <a:pt x="87" y="74"/>
                  </a:cubicBezTo>
                  <a:cubicBezTo>
                    <a:pt x="87" y="74"/>
                    <a:pt x="85" y="73"/>
                    <a:pt x="85" y="73"/>
                  </a:cubicBezTo>
                  <a:cubicBezTo>
                    <a:pt x="85" y="73"/>
                    <a:pt x="84" y="74"/>
                    <a:pt x="83" y="75"/>
                  </a:cubicBezTo>
                  <a:cubicBezTo>
                    <a:pt x="84" y="74"/>
                    <a:pt x="81" y="72"/>
                    <a:pt x="80" y="71"/>
                  </a:cubicBezTo>
                  <a:cubicBezTo>
                    <a:pt x="79" y="71"/>
                    <a:pt x="78" y="69"/>
                    <a:pt x="77" y="71"/>
                  </a:cubicBezTo>
                  <a:cubicBezTo>
                    <a:pt x="77" y="72"/>
                    <a:pt x="76" y="72"/>
                    <a:pt x="75" y="72"/>
                  </a:cubicBezTo>
                  <a:cubicBezTo>
                    <a:pt x="77" y="70"/>
                    <a:pt x="78" y="68"/>
                    <a:pt x="80" y="70"/>
                  </a:cubicBezTo>
                  <a:cubicBezTo>
                    <a:pt x="80" y="69"/>
                    <a:pt x="81" y="67"/>
                    <a:pt x="82" y="65"/>
                  </a:cubicBezTo>
                  <a:cubicBezTo>
                    <a:pt x="82" y="64"/>
                    <a:pt x="83" y="64"/>
                    <a:pt x="83" y="63"/>
                  </a:cubicBezTo>
                  <a:cubicBezTo>
                    <a:pt x="84" y="62"/>
                    <a:pt x="83" y="61"/>
                    <a:pt x="84" y="60"/>
                  </a:cubicBezTo>
                  <a:cubicBezTo>
                    <a:pt x="84" y="58"/>
                    <a:pt x="86" y="58"/>
                    <a:pt x="87" y="56"/>
                  </a:cubicBezTo>
                  <a:cubicBezTo>
                    <a:pt x="88" y="55"/>
                    <a:pt x="88" y="53"/>
                    <a:pt x="90" y="53"/>
                  </a:cubicBezTo>
                  <a:cubicBezTo>
                    <a:pt x="91" y="55"/>
                    <a:pt x="86" y="59"/>
                    <a:pt x="91" y="58"/>
                  </a:cubicBezTo>
                  <a:cubicBezTo>
                    <a:pt x="90" y="57"/>
                    <a:pt x="91" y="57"/>
                    <a:pt x="90" y="57"/>
                  </a:cubicBezTo>
                  <a:cubicBezTo>
                    <a:pt x="91" y="57"/>
                    <a:pt x="92" y="57"/>
                    <a:pt x="92" y="57"/>
                  </a:cubicBezTo>
                  <a:cubicBezTo>
                    <a:pt x="92" y="57"/>
                    <a:pt x="91" y="56"/>
                    <a:pt x="91" y="56"/>
                  </a:cubicBezTo>
                  <a:cubicBezTo>
                    <a:pt x="92" y="55"/>
                    <a:pt x="93" y="55"/>
                    <a:pt x="94" y="54"/>
                  </a:cubicBezTo>
                  <a:cubicBezTo>
                    <a:pt x="95" y="52"/>
                    <a:pt x="95" y="50"/>
                    <a:pt x="96" y="48"/>
                  </a:cubicBezTo>
                  <a:cubicBezTo>
                    <a:pt x="97" y="45"/>
                    <a:pt x="99" y="43"/>
                    <a:pt x="100" y="40"/>
                  </a:cubicBezTo>
                  <a:cubicBezTo>
                    <a:pt x="101" y="38"/>
                    <a:pt x="104" y="31"/>
                    <a:pt x="102" y="3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06" name="Freeform 10323" descr="© INSCALE GmbH, 05.05.2010&#10;http://www.presentationload.com/">
            <a:extLst>
              <a:ext uri="{FF2B5EF4-FFF2-40B4-BE49-F238E27FC236}">
                <a16:creationId xmlns:a16="http://schemas.microsoft.com/office/drawing/2014/main" id="{95A1B668-63B8-F248-9772-38EB355D1851}"/>
              </a:ext>
            </a:extLst>
          </p:cNvPr>
          <p:cNvSpPr>
            <a:spLocks/>
          </p:cNvSpPr>
          <p:nvPr/>
        </p:nvSpPr>
        <p:spPr bwMode="auto">
          <a:xfrm>
            <a:off x="2938067" y="2283302"/>
            <a:ext cx="861378" cy="627901"/>
          </a:xfrm>
          <a:custGeom>
            <a:avLst/>
            <a:gdLst>
              <a:gd name="T0" fmla="*/ 663 w 428"/>
              <a:gd name="T1" fmla="*/ 417 h 321"/>
              <a:gd name="T2" fmla="*/ 663 w 428"/>
              <a:gd name="T3" fmla="*/ 183 h 321"/>
              <a:gd name="T4" fmla="*/ 663 w 428"/>
              <a:gd name="T5" fmla="*/ 71 h 321"/>
              <a:gd name="T6" fmla="*/ 663 w 428"/>
              <a:gd name="T7" fmla="*/ 20 h 321"/>
              <a:gd name="T8" fmla="*/ 663 w 428"/>
              <a:gd name="T9" fmla="*/ 3 h 321"/>
              <a:gd name="T10" fmla="*/ 658 w 428"/>
              <a:gd name="T11" fmla="*/ 0 h 321"/>
              <a:gd name="T12" fmla="*/ 620 w 428"/>
              <a:gd name="T13" fmla="*/ 0 h 321"/>
              <a:gd name="T14" fmla="*/ 398 w 428"/>
              <a:gd name="T15" fmla="*/ 2 h 321"/>
              <a:gd name="T16" fmla="*/ 177 w 428"/>
              <a:gd name="T17" fmla="*/ 0 h 321"/>
              <a:gd name="T18" fmla="*/ 70 w 428"/>
              <a:gd name="T19" fmla="*/ 0 h 321"/>
              <a:gd name="T20" fmla="*/ 2 w 428"/>
              <a:gd name="T21" fmla="*/ 2 h 321"/>
              <a:gd name="T22" fmla="*/ 2 w 428"/>
              <a:gd name="T23" fmla="*/ 45 h 321"/>
              <a:gd name="T24" fmla="*/ 0 w 428"/>
              <a:gd name="T25" fmla="*/ 267 h 321"/>
              <a:gd name="T26" fmla="*/ 0 w 428"/>
              <a:gd name="T27" fmla="*/ 323 h 321"/>
              <a:gd name="T28" fmla="*/ 2 w 428"/>
              <a:gd name="T29" fmla="*/ 382 h 321"/>
              <a:gd name="T30" fmla="*/ 2 w 428"/>
              <a:gd name="T31" fmla="*/ 496 h 321"/>
              <a:gd name="T32" fmla="*/ 60 w 428"/>
              <a:gd name="T33" fmla="*/ 498 h 321"/>
              <a:gd name="T34" fmla="*/ 112 w 428"/>
              <a:gd name="T35" fmla="*/ 498 h 321"/>
              <a:gd name="T36" fmla="*/ 214 w 428"/>
              <a:gd name="T37" fmla="*/ 498 h 321"/>
              <a:gd name="T38" fmla="*/ 448 w 428"/>
              <a:gd name="T39" fmla="*/ 498 h 321"/>
              <a:gd name="T40" fmla="*/ 663 w 428"/>
              <a:gd name="T41" fmla="*/ 498 h 321"/>
              <a:gd name="T42" fmla="*/ 663 w 428"/>
              <a:gd name="T43" fmla="*/ 417 h 32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28"/>
              <a:gd name="T67" fmla="*/ 0 h 321"/>
              <a:gd name="T68" fmla="*/ 428 w 428"/>
              <a:gd name="T69" fmla="*/ 321 h 32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28" h="321">
                <a:moveTo>
                  <a:pt x="428" y="269"/>
                </a:moveTo>
                <a:cubicBezTo>
                  <a:pt x="428" y="219"/>
                  <a:pt x="428" y="168"/>
                  <a:pt x="428" y="118"/>
                </a:cubicBezTo>
                <a:cubicBezTo>
                  <a:pt x="428" y="94"/>
                  <a:pt x="428" y="70"/>
                  <a:pt x="428" y="46"/>
                </a:cubicBezTo>
                <a:cubicBezTo>
                  <a:pt x="428" y="35"/>
                  <a:pt x="428" y="24"/>
                  <a:pt x="428" y="13"/>
                </a:cubicBezTo>
                <a:cubicBezTo>
                  <a:pt x="428" y="9"/>
                  <a:pt x="428" y="5"/>
                  <a:pt x="428" y="2"/>
                </a:cubicBezTo>
                <a:cubicBezTo>
                  <a:pt x="428" y="0"/>
                  <a:pt x="426" y="0"/>
                  <a:pt x="425" y="0"/>
                </a:cubicBezTo>
                <a:cubicBezTo>
                  <a:pt x="416" y="0"/>
                  <a:pt x="408" y="0"/>
                  <a:pt x="400" y="0"/>
                </a:cubicBezTo>
                <a:cubicBezTo>
                  <a:pt x="352" y="0"/>
                  <a:pt x="304" y="0"/>
                  <a:pt x="257" y="1"/>
                </a:cubicBezTo>
                <a:cubicBezTo>
                  <a:pt x="209" y="1"/>
                  <a:pt x="162" y="0"/>
                  <a:pt x="114" y="0"/>
                </a:cubicBezTo>
                <a:cubicBezTo>
                  <a:pt x="91" y="0"/>
                  <a:pt x="68" y="0"/>
                  <a:pt x="45" y="0"/>
                </a:cubicBezTo>
                <a:cubicBezTo>
                  <a:pt x="30" y="1"/>
                  <a:pt x="16" y="1"/>
                  <a:pt x="1" y="1"/>
                </a:cubicBezTo>
                <a:cubicBezTo>
                  <a:pt x="0" y="1"/>
                  <a:pt x="1" y="27"/>
                  <a:pt x="1" y="29"/>
                </a:cubicBezTo>
                <a:cubicBezTo>
                  <a:pt x="1" y="77"/>
                  <a:pt x="1" y="124"/>
                  <a:pt x="0" y="172"/>
                </a:cubicBezTo>
                <a:cubicBezTo>
                  <a:pt x="0" y="184"/>
                  <a:pt x="0" y="196"/>
                  <a:pt x="0" y="208"/>
                </a:cubicBezTo>
                <a:cubicBezTo>
                  <a:pt x="0" y="221"/>
                  <a:pt x="1" y="234"/>
                  <a:pt x="1" y="246"/>
                </a:cubicBezTo>
                <a:cubicBezTo>
                  <a:pt x="1" y="271"/>
                  <a:pt x="1" y="295"/>
                  <a:pt x="1" y="320"/>
                </a:cubicBezTo>
                <a:cubicBezTo>
                  <a:pt x="1" y="321"/>
                  <a:pt x="35" y="321"/>
                  <a:pt x="39" y="321"/>
                </a:cubicBezTo>
                <a:cubicBezTo>
                  <a:pt x="50" y="321"/>
                  <a:pt x="61" y="321"/>
                  <a:pt x="72" y="321"/>
                </a:cubicBezTo>
                <a:cubicBezTo>
                  <a:pt x="94" y="320"/>
                  <a:pt x="117" y="321"/>
                  <a:pt x="138" y="321"/>
                </a:cubicBezTo>
                <a:cubicBezTo>
                  <a:pt x="188" y="321"/>
                  <a:pt x="239" y="321"/>
                  <a:pt x="289" y="321"/>
                </a:cubicBezTo>
                <a:cubicBezTo>
                  <a:pt x="335" y="321"/>
                  <a:pt x="382" y="321"/>
                  <a:pt x="428" y="321"/>
                </a:cubicBezTo>
                <a:cubicBezTo>
                  <a:pt x="428" y="304"/>
                  <a:pt x="428" y="286"/>
                  <a:pt x="428" y="26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7" name="Freeform 10324" descr="© INSCALE GmbH, 05.05.2010&#10;http://www.presentationload.com/">
            <a:extLst>
              <a:ext uri="{FF2B5EF4-FFF2-40B4-BE49-F238E27FC236}">
                <a16:creationId xmlns:a16="http://schemas.microsoft.com/office/drawing/2014/main" id="{B607B617-EBA6-9742-8B32-30C4F1CE0E3C}"/>
              </a:ext>
            </a:extLst>
          </p:cNvPr>
          <p:cNvSpPr>
            <a:spLocks/>
          </p:cNvSpPr>
          <p:nvPr/>
        </p:nvSpPr>
        <p:spPr bwMode="auto">
          <a:xfrm>
            <a:off x="6182202" y="2341301"/>
            <a:ext cx="608032" cy="538381"/>
          </a:xfrm>
          <a:custGeom>
            <a:avLst/>
            <a:gdLst>
              <a:gd name="T0" fmla="*/ 462 w 302"/>
              <a:gd name="T1" fmla="*/ 146 h 275"/>
              <a:gd name="T2" fmla="*/ 454 w 302"/>
              <a:gd name="T3" fmla="*/ 138 h 275"/>
              <a:gd name="T4" fmla="*/ 448 w 302"/>
              <a:gd name="T5" fmla="*/ 126 h 275"/>
              <a:gd name="T6" fmla="*/ 437 w 302"/>
              <a:gd name="T7" fmla="*/ 121 h 275"/>
              <a:gd name="T8" fmla="*/ 406 w 302"/>
              <a:gd name="T9" fmla="*/ 127 h 275"/>
              <a:gd name="T10" fmla="*/ 401 w 302"/>
              <a:gd name="T11" fmla="*/ 135 h 275"/>
              <a:gd name="T12" fmla="*/ 372 w 302"/>
              <a:gd name="T13" fmla="*/ 130 h 275"/>
              <a:gd name="T14" fmla="*/ 366 w 302"/>
              <a:gd name="T15" fmla="*/ 126 h 275"/>
              <a:gd name="T16" fmla="*/ 352 w 302"/>
              <a:gd name="T17" fmla="*/ 144 h 275"/>
              <a:gd name="T18" fmla="*/ 338 w 302"/>
              <a:gd name="T19" fmla="*/ 143 h 275"/>
              <a:gd name="T20" fmla="*/ 330 w 302"/>
              <a:gd name="T21" fmla="*/ 154 h 275"/>
              <a:gd name="T22" fmla="*/ 319 w 302"/>
              <a:gd name="T23" fmla="*/ 165 h 275"/>
              <a:gd name="T24" fmla="*/ 302 w 302"/>
              <a:gd name="T25" fmla="*/ 137 h 275"/>
              <a:gd name="T26" fmla="*/ 203 w 302"/>
              <a:gd name="T27" fmla="*/ 107 h 275"/>
              <a:gd name="T28" fmla="*/ 195 w 302"/>
              <a:gd name="T29" fmla="*/ 26 h 275"/>
              <a:gd name="T30" fmla="*/ 183 w 302"/>
              <a:gd name="T31" fmla="*/ 68 h 275"/>
              <a:gd name="T32" fmla="*/ 177 w 302"/>
              <a:gd name="T33" fmla="*/ 89 h 275"/>
              <a:gd name="T34" fmla="*/ 174 w 302"/>
              <a:gd name="T35" fmla="*/ 106 h 275"/>
              <a:gd name="T36" fmla="*/ 157 w 302"/>
              <a:gd name="T37" fmla="*/ 135 h 275"/>
              <a:gd name="T38" fmla="*/ 126 w 302"/>
              <a:gd name="T39" fmla="*/ 158 h 275"/>
              <a:gd name="T40" fmla="*/ 95 w 302"/>
              <a:gd name="T41" fmla="*/ 169 h 275"/>
              <a:gd name="T42" fmla="*/ 85 w 302"/>
              <a:gd name="T43" fmla="*/ 213 h 275"/>
              <a:gd name="T44" fmla="*/ 67 w 302"/>
              <a:gd name="T45" fmla="*/ 203 h 275"/>
              <a:gd name="T46" fmla="*/ 51 w 302"/>
              <a:gd name="T47" fmla="*/ 220 h 275"/>
              <a:gd name="T48" fmla="*/ 36 w 302"/>
              <a:gd name="T49" fmla="*/ 258 h 275"/>
              <a:gd name="T50" fmla="*/ 9 w 302"/>
              <a:gd name="T51" fmla="*/ 287 h 275"/>
              <a:gd name="T52" fmla="*/ 9 w 302"/>
              <a:gd name="T53" fmla="*/ 317 h 275"/>
              <a:gd name="T54" fmla="*/ 15 w 302"/>
              <a:gd name="T55" fmla="*/ 335 h 275"/>
              <a:gd name="T56" fmla="*/ 20 w 302"/>
              <a:gd name="T57" fmla="*/ 337 h 275"/>
              <a:gd name="T58" fmla="*/ 33 w 302"/>
              <a:gd name="T59" fmla="*/ 356 h 275"/>
              <a:gd name="T60" fmla="*/ 37 w 302"/>
              <a:gd name="T61" fmla="*/ 366 h 275"/>
              <a:gd name="T62" fmla="*/ 50 w 302"/>
              <a:gd name="T63" fmla="*/ 380 h 275"/>
              <a:gd name="T64" fmla="*/ 59 w 302"/>
              <a:gd name="T65" fmla="*/ 384 h 275"/>
              <a:gd name="T66" fmla="*/ 70 w 302"/>
              <a:gd name="T67" fmla="*/ 399 h 275"/>
              <a:gd name="T68" fmla="*/ 88 w 302"/>
              <a:gd name="T69" fmla="*/ 421 h 275"/>
              <a:gd name="T70" fmla="*/ 119 w 302"/>
              <a:gd name="T71" fmla="*/ 415 h 275"/>
              <a:gd name="T72" fmla="*/ 161 w 302"/>
              <a:gd name="T73" fmla="*/ 415 h 275"/>
              <a:gd name="T74" fmla="*/ 177 w 302"/>
              <a:gd name="T75" fmla="*/ 402 h 275"/>
              <a:gd name="T76" fmla="*/ 223 w 302"/>
              <a:gd name="T77" fmla="*/ 388 h 275"/>
              <a:gd name="T78" fmla="*/ 231 w 302"/>
              <a:gd name="T79" fmla="*/ 374 h 275"/>
              <a:gd name="T80" fmla="*/ 231 w 302"/>
              <a:gd name="T81" fmla="*/ 354 h 275"/>
              <a:gd name="T82" fmla="*/ 259 w 302"/>
              <a:gd name="T83" fmla="*/ 315 h 275"/>
              <a:gd name="T84" fmla="*/ 270 w 302"/>
              <a:gd name="T85" fmla="*/ 297 h 275"/>
              <a:gd name="T86" fmla="*/ 277 w 302"/>
              <a:gd name="T87" fmla="*/ 281 h 275"/>
              <a:gd name="T88" fmla="*/ 285 w 302"/>
              <a:gd name="T89" fmla="*/ 253 h 275"/>
              <a:gd name="T90" fmla="*/ 333 w 302"/>
              <a:gd name="T91" fmla="*/ 253 h 275"/>
              <a:gd name="T92" fmla="*/ 342 w 302"/>
              <a:gd name="T93" fmla="*/ 231 h 275"/>
              <a:gd name="T94" fmla="*/ 367 w 302"/>
              <a:gd name="T95" fmla="*/ 217 h 275"/>
              <a:gd name="T96" fmla="*/ 386 w 302"/>
              <a:gd name="T97" fmla="*/ 207 h 275"/>
              <a:gd name="T98" fmla="*/ 395 w 302"/>
              <a:gd name="T99" fmla="*/ 191 h 275"/>
              <a:gd name="T100" fmla="*/ 404 w 302"/>
              <a:gd name="T101" fmla="*/ 168 h 275"/>
              <a:gd name="T102" fmla="*/ 409 w 302"/>
              <a:gd name="T103" fmla="*/ 157 h 275"/>
              <a:gd name="T104" fmla="*/ 459 w 302"/>
              <a:gd name="T105" fmla="*/ 185 h 27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02"/>
              <a:gd name="T160" fmla="*/ 0 h 275"/>
              <a:gd name="T161" fmla="*/ 302 w 302"/>
              <a:gd name="T162" fmla="*/ 275 h 27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02" h="275">
                <a:moveTo>
                  <a:pt x="301" y="104"/>
                </a:moveTo>
                <a:cubicBezTo>
                  <a:pt x="299" y="103"/>
                  <a:pt x="302" y="99"/>
                  <a:pt x="300" y="97"/>
                </a:cubicBezTo>
                <a:cubicBezTo>
                  <a:pt x="300" y="96"/>
                  <a:pt x="299" y="97"/>
                  <a:pt x="298" y="96"/>
                </a:cubicBezTo>
                <a:cubicBezTo>
                  <a:pt x="298" y="95"/>
                  <a:pt x="298" y="95"/>
                  <a:pt x="298" y="95"/>
                </a:cubicBezTo>
                <a:cubicBezTo>
                  <a:pt x="298" y="96"/>
                  <a:pt x="298" y="93"/>
                  <a:pt x="298" y="94"/>
                </a:cubicBezTo>
                <a:cubicBezTo>
                  <a:pt x="298" y="93"/>
                  <a:pt x="298" y="93"/>
                  <a:pt x="299" y="94"/>
                </a:cubicBezTo>
                <a:cubicBezTo>
                  <a:pt x="296" y="92"/>
                  <a:pt x="300" y="92"/>
                  <a:pt x="299" y="91"/>
                </a:cubicBezTo>
                <a:cubicBezTo>
                  <a:pt x="299" y="90"/>
                  <a:pt x="297" y="91"/>
                  <a:pt x="296" y="91"/>
                </a:cubicBezTo>
                <a:cubicBezTo>
                  <a:pt x="293" y="90"/>
                  <a:pt x="297" y="90"/>
                  <a:pt x="296" y="88"/>
                </a:cubicBezTo>
                <a:cubicBezTo>
                  <a:pt x="295" y="87"/>
                  <a:pt x="294" y="91"/>
                  <a:pt x="293" y="89"/>
                </a:cubicBezTo>
                <a:cubicBezTo>
                  <a:pt x="293" y="87"/>
                  <a:pt x="292" y="86"/>
                  <a:pt x="293" y="85"/>
                </a:cubicBezTo>
                <a:cubicBezTo>
                  <a:pt x="293" y="85"/>
                  <a:pt x="297" y="85"/>
                  <a:pt x="295" y="83"/>
                </a:cubicBezTo>
                <a:cubicBezTo>
                  <a:pt x="295" y="82"/>
                  <a:pt x="294" y="82"/>
                  <a:pt x="293" y="81"/>
                </a:cubicBezTo>
                <a:cubicBezTo>
                  <a:pt x="292" y="81"/>
                  <a:pt x="292" y="82"/>
                  <a:pt x="292" y="82"/>
                </a:cubicBezTo>
                <a:cubicBezTo>
                  <a:pt x="291" y="82"/>
                  <a:pt x="290" y="82"/>
                  <a:pt x="289" y="81"/>
                </a:cubicBezTo>
                <a:cubicBezTo>
                  <a:pt x="289" y="81"/>
                  <a:pt x="289" y="82"/>
                  <a:pt x="289" y="83"/>
                </a:cubicBezTo>
                <a:cubicBezTo>
                  <a:pt x="289" y="84"/>
                  <a:pt x="288" y="83"/>
                  <a:pt x="288" y="83"/>
                </a:cubicBezTo>
                <a:cubicBezTo>
                  <a:pt x="289" y="83"/>
                  <a:pt x="287" y="82"/>
                  <a:pt x="287" y="82"/>
                </a:cubicBezTo>
                <a:cubicBezTo>
                  <a:pt x="287" y="82"/>
                  <a:pt x="286" y="83"/>
                  <a:pt x="285" y="82"/>
                </a:cubicBezTo>
                <a:cubicBezTo>
                  <a:pt x="284" y="82"/>
                  <a:pt x="283" y="79"/>
                  <a:pt x="282" y="78"/>
                </a:cubicBezTo>
                <a:cubicBezTo>
                  <a:pt x="280" y="77"/>
                  <a:pt x="279" y="76"/>
                  <a:pt x="277" y="75"/>
                </a:cubicBezTo>
                <a:cubicBezTo>
                  <a:pt x="273" y="74"/>
                  <a:pt x="271" y="76"/>
                  <a:pt x="270" y="79"/>
                </a:cubicBezTo>
                <a:cubicBezTo>
                  <a:pt x="269" y="83"/>
                  <a:pt x="267" y="80"/>
                  <a:pt x="263" y="79"/>
                </a:cubicBezTo>
                <a:cubicBezTo>
                  <a:pt x="264" y="81"/>
                  <a:pt x="263" y="80"/>
                  <a:pt x="263" y="80"/>
                </a:cubicBezTo>
                <a:cubicBezTo>
                  <a:pt x="263" y="80"/>
                  <a:pt x="261" y="82"/>
                  <a:pt x="262" y="82"/>
                </a:cubicBezTo>
                <a:cubicBezTo>
                  <a:pt x="262" y="82"/>
                  <a:pt x="259" y="80"/>
                  <a:pt x="259" y="81"/>
                </a:cubicBezTo>
                <a:cubicBezTo>
                  <a:pt x="259" y="82"/>
                  <a:pt x="261" y="83"/>
                  <a:pt x="261" y="84"/>
                </a:cubicBezTo>
                <a:cubicBezTo>
                  <a:pt x="261" y="85"/>
                  <a:pt x="259" y="83"/>
                  <a:pt x="259" y="83"/>
                </a:cubicBezTo>
                <a:cubicBezTo>
                  <a:pt x="255" y="84"/>
                  <a:pt x="259" y="85"/>
                  <a:pt x="260" y="87"/>
                </a:cubicBezTo>
                <a:cubicBezTo>
                  <a:pt x="259" y="86"/>
                  <a:pt x="258" y="86"/>
                  <a:pt x="259" y="87"/>
                </a:cubicBezTo>
                <a:cubicBezTo>
                  <a:pt x="256" y="85"/>
                  <a:pt x="258" y="88"/>
                  <a:pt x="256" y="89"/>
                </a:cubicBezTo>
                <a:cubicBezTo>
                  <a:pt x="254" y="89"/>
                  <a:pt x="250" y="89"/>
                  <a:pt x="249" y="88"/>
                </a:cubicBezTo>
                <a:cubicBezTo>
                  <a:pt x="247" y="88"/>
                  <a:pt x="245" y="88"/>
                  <a:pt x="244" y="87"/>
                </a:cubicBezTo>
                <a:cubicBezTo>
                  <a:pt x="243" y="87"/>
                  <a:pt x="242" y="86"/>
                  <a:pt x="241" y="85"/>
                </a:cubicBezTo>
                <a:cubicBezTo>
                  <a:pt x="240" y="85"/>
                  <a:pt x="241" y="84"/>
                  <a:pt x="240" y="84"/>
                </a:cubicBezTo>
                <a:cubicBezTo>
                  <a:pt x="240" y="83"/>
                  <a:pt x="240" y="84"/>
                  <a:pt x="240" y="84"/>
                </a:cubicBezTo>
                <a:cubicBezTo>
                  <a:pt x="239" y="84"/>
                  <a:pt x="238" y="84"/>
                  <a:pt x="238" y="82"/>
                </a:cubicBezTo>
                <a:cubicBezTo>
                  <a:pt x="238" y="81"/>
                  <a:pt x="240" y="82"/>
                  <a:pt x="240" y="82"/>
                </a:cubicBezTo>
                <a:cubicBezTo>
                  <a:pt x="241" y="79"/>
                  <a:pt x="236" y="82"/>
                  <a:pt x="238" y="79"/>
                </a:cubicBezTo>
                <a:cubicBezTo>
                  <a:pt x="237" y="79"/>
                  <a:pt x="237" y="80"/>
                  <a:pt x="236" y="81"/>
                </a:cubicBezTo>
                <a:cubicBezTo>
                  <a:pt x="236" y="82"/>
                  <a:pt x="235" y="82"/>
                  <a:pt x="235" y="83"/>
                </a:cubicBezTo>
                <a:cubicBezTo>
                  <a:pt x="235" y="84"/>
                  <a:pt x="236" y="85"/>
                  <a:pt x="236" y="85"/>
                </a:cubicBezTo>
                <a:cubicBezTo>
                  <a:pt x="235" y="86"/>
                  <a:pt x="234" y="85"/>
                  <a:pt x="234" y="85"/>
                </a:cubicBezTo>
                <a:cubicBezTo>
                  <a:pt x="233" y="86"/>
                  <a:pt x="232" y="88"/>
                  <a:pt x="231" y="89"/>
                </a:cubicBezTo>
                <a:cubicBezTo>
                  <a:pt x="230" y="90"/>
                  <a:pt x="228" y="92"/>
                  <a:pt x="227" y="93"/>
                </a:cubicBezTo>
                <a:cubicBezTo>
                  <a:pt x="227" y="94"/>
                  <a:pt x="227" y="95"/>
                  <a:pt x="226" y="95"/>
                </a:cubicBezTo>
                <a:cubicBezTo>
                  <a:pt x="225" y="96"/>
                  <a:pt x="223" y="93"/>
                  <a:pt x="222" y="92"/>
                </a:cubicBezTo>
                <a:cubicBezTo>
                  <a:pt x="221" y="92"/>
                  <a:pt x="221" y="92"/>
                  <a:pt x="221" y="93"/>
                </a:cubicBezTo>
                <a:cubicBezTo>
                  <a:pt x="220" y="93"/>
                  <a:pt x="220" y="92"/>
                  <a:pt x="220" y="92"/>
                </a:cubicBezTo>
                <a:cubicBezTo>
                  <a:pt x="219" y="93"/>
                  <a:pt x="219" y="93"/>
                  <a:pt x="218" y="92"/>
                </a:cubicBezTo>
                <a:cubicBezTo>
                  <a:pt x="218" y="94"/>
                  <a:pt x="218" y="93"/>
                  <a:pt x="218" y="94"/>
                </a:cubicBezTo>
                <a:cubicBezTo>
                  <a:pt x="218" y="94"/>
                  <a:pt x="217" y="95"/>
                  <a:pt x="217" y="96"/>
                </a:cubicBezTo>
                <a:cubicBezTo>
                  <a:pt x="216" y="96"/>
                  <a:pt x="216" y="97"/>
                  <a:pt x="215" y="98"/>
                </a:cubicBezTo>
                <a:cubicBezTo>
                  <a:pt x="215" y="96"/>
                  <a:pt x="214" y="99"/>
                  <a:pt x="214" y="100"/>
                </a:cubicBezTo>
                <a:cubicBezTo>
                  <a:pt x="214" y="99"/>
                  <a:pt x="214" y="99"/>
                  <a:pt x="213" y="99"/>
                </a:cubicBezTo>
                <a:cubicBezTo>
                  <a:pt x="213" y="99"/>
                  <a:pt x="213" y="99"/>
                  <a:pt x="213" y="99"/>
                </a:cubicBezTo>
                <a:cubicBezTo>
                  <a:pt x="213" y="99"/>
                  <a:pt x="211" y="101"/>
                  <a:pt x="211" y="101"/>
                </a:cubicBezTo>
                <a:cubicBezTo>
                  <a:pt x="209" y="101"/>
                  <a:pt x="209" y="103"/>
                  <a:pt x="208" y="104"/>
                </a:cubicBezTo>
                <a:cubicBezTo>
                  <a:pt x="208" y="104"/>
                  <a:pt x="207" y="105"/>
                  <a:pt x="207" y="105"/>
                </a:cubicBezTo>
                <a:cubicBezTo>
                  <a:pt x="207" y="105"/>
                  <a:pt x="207" y="106"/>
                  <a:pt x="206" y="106"/>
                </a:cubicBezTo>
                <a:cubicBezTo>
                  <a:pt x="206" y="107"/>
                  <a:pt x="205" y="106"/>
                  <a:pt x="205" y="106"/>
                </a:cubicBezTo>
                <a:cubicBezTo>
                  <a:pt x="204" y="107"/>
                  <a:pt x="203" y="107"/>
                  <a:pt x="202" y="108"/>
                </a:cubicBezTo>
                <a:cubicBezTo>
                  <a:pt x="201" y="110"/>
                  <a:pt x="197" y="114"/>
                  <a:pt x="196" y="114"/>
                </a:cubicBezTo>
                <a:cubicBezTo>
                  <a:pt x="193" y="114"/>
                  <a:pt x="194" y="109"/>
                  <a:pt x="194" y="106"/>
                </a:cubicBezTo>
                <a:cubicBezTo>
                  <a:pt x="194" y="100"/>
                  <a:pt x="195" y="93"/>
                  <a:pt x="195" y="88"/>
                </a:cubicBezTo>
                <a:cubicBezTo>
                  <a:pt x="195" y="83"/>
                  <a:pt x="195" y="78"/>
                  <a:pt x="195" y="73"/>
                </a:cubicBezTo>
                <a:cubicBezTo>
                  <a:pt x="185" y="73"/>
                  <a:pt x="174" y="73"/>
                  <a:pt x="164" y="73"/>
                </a:cubicBezTo>
                <a:cubicBezTo>
                  <a:pt x="156" y="73"/>
                  <a:pt x="148" y="73"/>
                  <a:pt x="141" y="73"/>
                </a:cubicBezTo>
                <a:cubicBezTo>
                  <a:pt x="139" y="73"/>
                  <a:pt x="137" y="73"/>
                  <a:pt x="135" y="73"/>
                </a:cubicBezTo>
                <a:cubicBezTo>
                  <a:pt x="132" y="73"/>
                  <a:pt x="131" y="73"/>
                  <a:pt x="131" y="69"/>
                </a:cubicBezTo>
                <a:cubicBezTo>
                  <a:pt x="131" y="46"/>
                  <a:pt x="131" y="23"/>
                  <a:pt x="131" y="0"/>
                </a:cubicBezTo>
                <a:cubicBezTo>
                  <a:pt x="130" y="0"/>
                  <a:pt x="129" y="1"/>
                  <a:pt x="128" y="1"/>
                </a:cubicBezTo>
                <a:cubicBezTo>
                  <a:pt x="127" y="1"/>
                  <a:pt x="127" y="0"/>
                  <a:pt x="125" y="1"/>
                </a:cubicBezTo>
                <a:cubicBezTo>
                  <a:pt x="124" y="1"/>
                  <a:pt x="122" y="3"/>
                  <a:pt x="123" y="5"/>
                </a:cubicBezTo>
                <a:cubicBezTo>
                  <a:pt x="126" y="8"/>
                  <a:pt x="127" y="12"/>
                  <a:pt x="126" y="17"/>
                </a:cubicBezTo>
                <a:cubicBezTo>
                  <a:pt x="125" y="19"/>
                  <a:pt x="125" y="19"/>
                  <a:pt x="126" y="21"/>
                </a:cubicBezTo>
                <a:cubicBezTo>
                  <a:pt x="127" y="23"/>
                  <a:pt x="126" y="25"/>
                  <a:pt x="125" y="27"/>
                </a:cubicBezTo>
                <a:cubicBezTo>
                  <a:pt x="124" y="31"/>
                  <a:pt x="121" y="34"/>
                  <a:pt x="120" y="38"/>
                </a:cubicBezTo>
                <a:cubicBezTo>
                  <a:pt x="120" y="39"/>
                  <a:pt x="120" y="40"/>
                  <a:pt x="120" y="41"/>
                </a:cubicBezTo>
                <a:cubicBezTo>
                  <a:pt x="120" y="42"/>
                  <a:pt x="119" y="43"/>
                  <a:pt x="118" y="44"/>
                </a:cubicBezTo>
                <a:cubicBezTo>
                  <a:pt x="118" y="45"/>
                  <a:pt x="118" y="48"/>
                  <a:pt x="118" y="49"/>
                </a:cubicBezTo>
                <a:cubicBezTo>
                  <a:pt x="118" y="50"/>
                  <a:pt x="118" y="51"/>
                  <a:pt x="118" y="52"/>
                </a:cubicBezTo>
                <a:cubicBezTo>
                  <a:pt x="118" y="53"/>
                  <a:pt x="117" y="54"/>
                  <a:pt x="116" y="55"/>
                </a:cubicBezTo>
                <a:cubicBezTo>
                  <a:pt x="116" y="55"/>
                  <a:pt x="117" y="57"/>
                  <a:pt x="117" y="57"/>
                </a:cubicBezTo>
                <a:cubicBezTo>
                  <a:pt x="116" y="59"/>
                  <a:pt x="116" y="57"/>
                  <a:pt x="114" y="57"/>
                </a:cubicBezTo>
                <a:cubicBezTo>
                  <a:pt x="113" y="57"/>
                  <a:pt x="114" y="59"/>
                  <a:pt x="114" y="59"/>
                </a:cubicBezTo>
                <a:cubicBezTo>
                  <a:pt x="114" y="61"/>
                  <a:pt x="115" y="60"/>
                  <a:pt x="114" y="62"/>
                </a:cubicBezTo>
                <a:cubicBezTo>
                  <a:pt x="114" y="62"/>
                  <a:pt x="113" y="62"/>
                  <a:pt x="113" y="63"/>
                </a:cubicBezTo>
                <a:cubicBezTo>
                  <a:pt x="112" y="64"/>
                  <a:pt x="113" y="64"/>
                  <a:pt x="113" y="65"/>
                </a:cubicBezTo>
                <a:cubicBezTo>
                  <a:pt x="112" y="66"/>
                  <a:pt x="113" y="66"/>
                  <a:pt x="112" y="68"/>
                </a:cubicBezTo>
                <a:cubicBezTo>
                  <a:pt x="109" y="70"/>
                  <a:pt x="112" y="70"/>
                  <a:pt x="112" y="73"/>
                </a:cubicBezTo>
                <a:cubicBezTo>
                  <a:pt x="112" y="74"/>
                  <a:pt x="111" y="75"/>
                  <a:pt x="110" y="77"/>
                </a:cubicBezTo>
                <a:cubicBezTo>
                  <a:pt x="110" y="78"/>
                  <a:pt x="110" y="79"/>
                  <a:pt x="110" y="80"/>
                </a:cubicBezTo>
                <a:cubicBezTo>
                  <a:pt x="109" y="82"/>
                  <a:pt x="108" y="81"/>
                  <a:pt x="107" y="81"/>
                </a:cubicBezTo>
                <a:cubicBezTo>
                  <a:pt x="104" y="82"/>
                  <a:pt x="102" y="85"/>
                  <a:pt x="101" y="87"/>
                </a:cubicBezTo>
                <a:cubicBezTo>
                  <a:pt x="99" y="88"/>
                  <a:pt x="97" y="90"/>
                  <a:pt x="96" y="92"/>
                </a:cubicBezTo>
                <a:cubicBezTo>
                  <a:pt x="94" y="95"/>
                  <a:pt x="93" y="94"/>
                  <a:pt x="91" y="96"/>
                </a:cubicBezTo>
                <a:cubicBezTo>
                  <a:pt x="90" y="97"/>
                  <a:pt x="90" y="98"/>
                  <a:pt x="89" y="99"/>
                </a:cubicBezTo>
                <a:cubicBezTo>
                  <a:pt x="88" y="100"/>
                  <a:pt x="88" y="99"/>
                  <a:pt x="87" y="99"/>
                </a:cubicBezTo>
                <a:cubicBezTo>
                  <a:pt x="85" y="100"/>
                  <a:pt x="83" y="102"/>
                  <a:pt x="81" y="102"/>
                </a:cubicBezTo>
                <a:cubicBezTo>
                  <a:pt x="79" y="104"/>
                  <a:pt x="78" y="103"/>
                  <a:pt x="77" y="100"/>
                </a:cubicBezTo>
                <a:cubicBezTo>
                  <a:pt x="77" y="98"/>
                  <a:pt x="74" y="97"/>
                  <a:pt x="73" y="99"/>
                </a:cubicBezTo>
                <a:cubicBezTo>
                  <a:pt x="72" y="101"/>
                  <a:pt x="69" y="102"/>
                  <a:pt x="68" y="104"/>
                </a:cubicBezTo>
                <a:cubicBezTo>
                  <a:pt x="68" y="105"/>
                  <a:pt x="68" y="109"/>
                  <a:pt x="67" y="109"/>
                </a:cubicBezTo>
                <a:cubicBezTo>
                  <a:pt x="66" y="110"/>
                  <a:pt x="63" y="108"/>
                  <a:pt x="61" y="109"/>
                </a:cubicBezTo>
                <a:cubicBezTo>
                  <a:pt x="59" y="110"/>
                  <a:pt x="61" y="113"/>
                  <a:pt x="59" y="113"/>
                </a:cubicBezTo>
                <a:cubicBezTo>
                  <a:pt x="53" y="114"/>
                  <a:pt x="59" y="122"/>
                  <a:pt x="55" y="124"/>
                </a:cubicBezTo>
                <a:cubicBezTo>
                  <a:pt x="53" y="125"/>
                  <a:pt x="51" y="123"/>
                  <a:pt x="53" y="127"/>
                </a:cubicBezTo>
                <a:cubicBezTo>
                  <a:pt x="55" y="129"/>
                  <a:pt x="55" y="129"/>
                  <a:pt x="55" y="132"/>
                </a:cubicBezTo>
                <a:cubicBezTo>
                  <a:pt x="55" y="133"/>
                  <a:pt x="56" y="136"/>
                  <a:pt x="55" y="137"/>
                </a:cubicBezTo>
                <a:cubicBezTo>
                  <a:pt x="53" y="138"/>
                  <a:pt x="53" y="133"/>
                  <a:pt x="51" y="136"/>
                </a:cubicBezTo>
                <a:cubicBezTo>
                  <a:pt x="50" y="137"/>
                  <a:pt x="50" y="140"/>
                  <a:pt x="48" y="141"/>
                </a:cubicBezTo>
                <a:cubicBezTo>
                  <a:pt x="44" y="141"/>
                  <a:pt x="47" y="138"/>
                  <a:pt x="47" y="137"/>
                </a:cubicBezTo>
                <a:cubicBezTo>
                  <a:pt x="47" y="135"/>
                  <a:pt x="46" y="132"/>
                  <a:pt x="45" y="131"/>
                </a:cubicBezTo>
                <a:cubicBezTo>
                  <a:pt x="44" y="131"/>
                  <a:pt x="43" y="132"/>
                  <a:pt x="43" y="131"/>
                </a:cubicBezTo>
                <a:cubicBezTo>
                  <a:pt x="42" y="130"/>
                  <a:pt x="42" y="129"/>
                  <a:pt x="41" y="129"/>
                </a:cubicBezTo>
                <a:cubicBezTo>
                  <a:pt x="39" y="127"/>
                  <a:pt x="39" y="130"/>
                  <a:pt x="38" y="131"/>
                </a:cubicBezTo>
                <a:cubicBezTo>
                  <a:pt x="37" y="132"/>
                  <a:pt x="36" y="132"/>
                  <a:pt x="36" y="133"/>
                </a:cubicBezTo>
                <a:cubicBezTo>
                  <a:pt x="35" y="133"/>
                  <a:pt x="35" y="135"/>
                  <a:pt x="34" y="136"/>
                </a:cubicBezTo>
                <a:cubicBezTo>
                  <a:pt x="33" y="138"/>
                  <a:pt x="33" y="139"/>
                  <a:pt x="33" y="142"/>
                </a:cubicBezTo>
                <a:cubicBezTo>
                  <a:pt x="32" y="145"/>
                  <a:pt x="30" y="145"/>
                  <a:pt x="29" y="146"/>
                </a:cubicBezTo>
                <a:cubicBezTo>
                  <a:pt x="26" y="148"/>
                  <a:pt x="29" y="150"/>
                  <a:pt x="30" y="153"/>
                </a:cubicBezTo>
                <a:cubicBezTo>
                  <a:pt x="30" y="155"/>
                  <a:pt x="30" y="157"/>
                  <a:pt x="30" y="159"/>
                </a:cubicBezTo>
                <a:cubicBezTo>
                  <a:pt x="31" y="162"/>
                  <a:pt x="30" y="163"/>
                  <a:pt x="27" y="163"/>
                </a:cubicBezTo>
                <a:cubicBezTo>
                  <a:pt x="24" y="163"/>
                  <a:pt x="24" y="163"/>
                  <a:pt x="23" y="166"/>
                </a:cubicBezTo>
                <a:cubicBezTo>
                  <a:pt x="22" y="170"/>
                  <a:pt x="23" y="175"/>
                  <a:pt x="18" y="176"/>
                </a:cubicBezTo>
                <a:cubicBezTo>
                  <a:pt x="16" y="176"/>
                  <a:pt x="14" y="176"/>
                  <a:pt x="12" y="177"/>
                </a:cubicBezTo>
                <a:cubicBezTo>
                  <a:pt x="10" y="178"/>
                  <a:pt x="7" y="180"/>
                  <a:pt x="5" y="177"/>
                </a:cubicBezTo>
                <a:cubicBezTo>
                  <a:pt x="5" y="178"/>
                  <a:pt x="4" y="181"/>
                  <a:pt x="5" y="182"/>
                </a:cubicBezTo>
                <a:cubicBezTo>
                  <a:pt x="5" y="183"/>
                  <a:pt x="6" y="184"/>
                  <a:pt x="6" y="185"/>
                </a:cubicBezTo>
                <a:cubicBezTo>
                  <a:pt x="6" y="186"/>
                  <a:pt x="5" y="187"/>
                  <a:pt x="6" y="188"/>
                </a:cubicBezTo>
                <a:cubicBezTo>
                  <a:pt x="7" y="191"/>
                  <a:pt x="4" y="190"/>
                  <a:pt x="4" y="192"/>
                </a:cubicBezTo>
                <a:cubicBezTo>
                  <a:pt x="3" y="193"/>
                  <a:pt x="5" y="194"/>
                  <a:pt x="4" y="196"/>
                </a:cubicBezTo>
                <a:cubicBezTo>
                  <a:pt x="4" y="197"/>
                  <a:pt x="0" y="198"/>
                  <a:pt x="3" y="200"/>
                </a:cubicBezTo>
                <a:cubicBezTo>
                  <a:pt x="4" y="200"/>
                  <a:pt x="5" y="202"/>
                  <a:pt x="6" y="204"/>
                </a:cubicBezTo>
                <a:cubicBezTo>
                  <a:pt x="7" y="206"/>
                  <a:pt x="9" y="208"/>
                  <a:pt x="9" y="210"/>
                </a:cubicBezTo>
                <a:cubicBezTo>
                  <a:pt x="10" y="210"/>
                  <a:pt x="12" y="211"/>
                  <a:pt x="13" y="212"/>
                </a:cubicBezTo>
                <a:cubicBezTo>
                  <a:pt x="13" y="212"/>
                  <a:pt x="11" y="215"/>
                  <a:pt x="11" y="215"/>
                </a:cubicBezTo>
                <a:cubicBezTo>
                  <a:pt x="11" y="215"/>
                  <a:pt x="11" y="215"/>
                  <a:pt x="11" y="215"/>
                </a:cubicBezTo>
                <a:cubicBezTo>
                  <a:pt x="11" y="216"/>
                  <a:pt x="10" y="216"/>
                  <a:pt x="10" y="216"/>
                </a:cubicBezTo>
                <a:cubicBezTo>
                  <a:pt x="11" y="216"/>
                  <a:pt x="11" y="216"/>
                  <a:pt x="12" y="216"/>
                </a:cubicBezTo>
                <a:cubicBezTo>
                  <a:pt x="12" y="216"/>
                  <a:pt x="11" y="217"/>
                  <a:pt x="11" y="217"/>
                </a:cubicBezTo>
                <a:cubicBezTo>
                  <a:pt x="11" y="217"/>
                  <a:pt x="12" y="218"/>
                  <a:pt x="12" y="218"/>
                </a:cubicBezTo>
                <a:cubicBezTo>
                  <a:pt x="12" y="218"/>
                  <a:pt x="12" y="218"/>
                  <a:pt x="12" y="218"/>
                </a:cubicBezTo>
                <a:cubicBezTo>
                  <a:pt x="12" y="218"/>
                  <a:pt x="13" y="218"/>
                  <a:pt x="13" y="217"/>
                </a:cubicBezTo>
                <a:cubicBezTo>
                  <a:pt x="14" y="218"/>
                  <a:pt x="15" y="220"/>
                  <a:pt x="16" y="221"/>
                </a:cubicBezTo>
                <a:cubicBezTo>
                  <a:pt x="16" y="221"/>
                  <a:pt x="15" y="221"/>
                  <a:pt x="15" y="222"/>
                </a:cubicBezTo>
                <a:cubicBezTo>
                  <a:pt x="16" y="223"/>
                  <a:pt x="16" y="226"/>
                  <a:pt x="17" y="225"/>
                </a:cubicBezTo>
                <a:cubicBezTo>
                  <a:pt x="18" y="227"/>
                  <a:pt x="20" y="228"/>
                  <a:pt x="21" y="229"/>
                </a:cubicBezTo>
                <a:cubicBezTo>
                  <a:pt x="21" y="229"/>
                  <a:pt x="21" y="229"/>
                  <a:pt x="21" y="229"/>
                </a:cubicBezTo>
                <a:cubicBezTo>
                  <a:pt x="21" y="229"/>
                  <a:pt x="23" y="229"/>
                  <a:pt x="22" y="230"/>
                </a:cubicBezTo>
                <a:cubicBezTo>
                  <a:pt x="20" y="231"/>
                  <a:pt x="21" y="231"/>
                  <a:pt x="22" y="232"/>
                </a:cubicBezTo>
                <a:cubicBezTo>
                  <a:pt x="22" y="233"/>
                  <a:pt x="23" y="234"/>
                  <a:pt x="23" y="236"/>
                </a:cubicBezTo>
                <a:cubicBezTo>
                  <a:pt x="23" y="236"/>
                  <a:pt x="23" y="237"/>
                  <a:pt x="23" y="237"/>
                </a:cubicBezTo>
                <a:cubicBezTo>
                  <a:pt x="24" y="237"/>
                  <a:pt x="24" y="236"/>
                  <a:pt x="24" y="236"/>
                </a:cubicBezTo>
                <a:cubicBezTo>
                  <a:pt x="25" y="238"/>
                  <a:pt x="26" y="237"/>
                  <a:pt x="27" y="238"/>
                </a:cubicBezTo>
                <a:cubicBezTo>
                  <a:pt x="27" y="238"/>
                  <a:pt x="27" y="240"/>
                  <a:pt x="28" y="240"/>
                </a:cubicBezTo>
                <a:cubicBezTo>
                  <a:pt x="31" y="242"/>
                  <a:pt x="28" y="237"/>
                  <a:pt x="30" y="240"/>
                </a:cubicBezTo>
                <a:cubicBezTo>
                  <a:pt x="31" y="240"/>
                  <a:pt x="31" y="242"/>
                  <a:pt x="31" y="243"/>
                </a:cubicBezTo>
                <a:cubicBezTo>
                  <a:pt x="31" y="242"/>
                  <a:pt x="35" y="244"/>
                  <a:pt x="32" y="245"/>
                </a:cubicBezTo>
                <a:cubicBezTo>
                  <a:pt x="33" y="247"/>
                  <a:pt x="34" y="246"/>
                  <a:pt x="35" y="246"/>
                </a:cubicBezTo>
                <a:cubicBezTo>
                  <a:pt x="35" y="246"/>
                  <a:pt x="36" y="246"/>
                  <a:pt x="36" y="246"/>
                </a:cubicBezTo>
                <a:cubicBezTo>
                  <a:pt x="36" y="246"/>
                  <a:pt x="37" y="247"/>
                  <a:pt x="37" y="247"/>
                </a:cubicBezTo>
                <a:cubicBezTo>
                  <a:pt x="37" y="247"/>
                  <a:pt x="38" y="248"/>
                  <a:pt x="38" y="248"/>
                </a:cubicBezTo>
                <a:cubicBezTo>
                  <a:pt x="38" y="248"/>
                  <a:pt x="38" y="247"/>
                  <a:pt x="38" y="247"/>
                </a:cubicBezTo>
                <a:cubicBezTo>
                  <a:pt x="40" y="248"/>
                  <a:pt x="43" y="247"/>
                  <a:pt x="43" y="248"/>
                </a:cubicBezTo>
                <a:cubicBezTo>
                  <a:pt x="44" y="248"/>
                  <a:pt x="45" y="248"/>
                  <a:pt x="44" y="249"/>
                </a:cubicBezTo>
                <a:cubicBezTo>
                  <a:pt x="46" y="249"/>
                  <a:pt x="44" y="251"/>
                  <a:pt x="44" y="251"/>
                </a:cubicBezTo>
                <a:cubicBezTo>
                  <a:pt x="42" y="252"/>
                  <a:pt x="40" y="252"/>
                  <a:pt x="43" y="254"/>
                </a:cubicBezTo>
                <a:cubicBezTo>
                  <a:pt x="44" y="255"/>
                  <a:pt x="45" y="255"/>
                  <a:pt x="45" y="257"/>
                </a:cubicBezTo>
                <a:cubicBezTo>
                  <a:pt x="46" y="259"/>
                  <a:pt x="45" y="260"/>
                  <a:pt x="46" y="262"/>
                </a:cubicBezTo>
                <a:cubicBezTo>
                  <a:pt x="47" y="264"/>
                  <a:pt x="48" y="264"/>
                  <a:pt x="49" y="265"/>
                </a:cubicBezTo>
                <a:cubicBezTo>
                  <a:pt x="50" y="266"/>
                  <a:pt x="50" y="267"/>
                  <a:pt x="51" y="268"/>
                </a:cubicBezTo>
                <a:cubicBezTo>
                  <a:pt x="53" y="268"/>
                  <a:pt x="55" y="268"/>
                  <a:pt x="56" y="269"/>
                </a:cubicBezTo>
                <a:cubicBezTo>
                  <a:pt x="56" y="270"/>
                  <a:pt x="56" y="271"/>
                  <a:pt x="57" y="271"/>
                </a:cubicBezTo>
                <a:cubicBezTo>
                  <a:pt x="57" y="272"/>
                  <a:pt x="59" y="272"/>
                  <a:pt x="59" y="273"/>
                </a:cubicBezTo>
                <a:cubicBezTo>
                  <a:pt x="62" y="275"/>
                  <a:pt x="66" y="274"/>
                  <a:pt x="69" y="273"/>
                </a:cubicBezTo>
                <a:cubicBezTo>
                  <a:pt x="70" y="272"/>
                  <a:pt x="71" y="271"/>
                  <a:pt x="71" y="271"/>
                </a:cubicBezTo>
                <a:cubicBezTo>
                  <a:pt x="72" y="270"/>
                  <a:pt x="72" y="270"/>
                  <a:pt x="73" y="270"/>
                </a:cubicBezTo>
                <a:cubicBezTo>
                  <a:pt x="75" y="269"/>
                  <a:pt x="76" y="268"/>
                  <a:pt x="77" y="267"/>
                </a:cubicBezTo>
                <a:cubicBezTo>
                  <a:pt x="80" y="264"/>
                  <a:pt x="79" y="262"/>
                  <a:pt x="83" y="267"/>
                </a:cubicBezTo>
                <a:cubicBezTo>
                  <a:pt x="83" y="268"/>
                  <a:pt x="88" y="272"/>
                  <a:pt x="88" y="272"/>
                </a:cubicBezTo>
                <a:cubicBezTo>
                  <a:pt x="90" y="271"/>
                  <a:pt x="91" y="270"/>
                  <a:pt x="92" y="270"/>
                </a:cubicBezTo>
                <a:cubicBezTo>
                  <a:pt x="95" y="268"/>
                  <a:pt x="99" y="268"/>
                  <a:pt x="102" y="267"/>
                </a:cubicBezTo>
                <a:cubicBezTo>
                  <a:pt x="103" y="266"/>
                  <a:pt x="103" y="267"/>
                  <a:pt x="104" y="267"/>
                </a:cubicBezTo>
                <a:cubicBezTo>
                  <a:pt x="105" y="267"/>
                  <a:pt x="107" y="266"/>
                  <a:pt x="108" y="265"/>
                </a:cubicBezTo>
                <a:cubicBezTo>
                  <a:pt x="109" y="265"/>
                  <a:pt x="110" y="264"/>
                  <a:pt x="110" y="263"/>
                </a:cubicBezTo>
                <a:cubicBezTo>
                  <a:pt x="111" y="262"/>
                  <a:pt x="110" y="262"/>
                  <a:pt x="109" y="260"/>
                </a:cubicBezTo>
                <a:cubicBezTo>
                  <a:pt x="109" y="259"/>
                  <a:pt x="110" y="257"/>
                  <a:pt x="111" y="256"/>
                </a:cubicBezTo>
                <a:cubicBezTo>
                  <a:pt x="112" y="257"/>
                  <a:pt x="113" y="258"/>
                  <a:pt x="114" y="259"/>
                </a:cubicBezTo>
                <a:cubicBezTo>
                  <a:pt x="116" y="260"/>
                  <a:pt x="117" y="261"/>
                  <a:pt x="119" y="259"/>
                </a:cubicBezTo>
                <a:cubicBezTo>
                  <a:pt x="121" y="258"/>
                  <a:pt x="129" y="251"/>
                  <a:pt x="132" y="252"/>
                </a:cubicBezTo>
                <a:cubicBezTo>
                  <a:pt x="134" y="253"/>
                  <a:pt x="132" y="255"/>
                  <a:pt x="134" y="256"/>
                </a:cubicBezTo>
                <a:cubicBezTo>
                  <a:pt x="135" y="257"/>
                  <a:pt x="138" y="254"/>
                  <a:pt x="139" y="253"/>
                </a:cubicBezTo>
                <a:cubicBezTo>
                  <a:pt x="141" y="252"/>
                  <a:pt x="142" y="251"/>
                  <a:pt x="144" y="250"/>
                </a:cubicBezTo>
                <a:cubicBezTo>
                  <a:pt x="145" y="250"/>
                  <a:pt x="145" y="249"/>
                  <a:pt x="146" y="248"/>
                </a:cubicBezTo>
                <a:cubicBezTo>
                  <a:pt x="146" y="247"/>
                  <a:pt x="144" y="248"/>
                  <a:pt x="143" y="248"/>
                </a:cubicBezTo>
                <a:cubicBezTo>
                  <a:pt x="144" y="247"/>
                  <a:pt x="144" y="247"/>
                  <a:pt x="143" y="246"/>
                </a:cubicBezTo>
                <a:cubicBezTo>
                  <a:pt x="143" y="245"/>
                  <a:pt x="144" y="245"/>
                  <a:pt x="145" y="244"/>
                </a:cubicBezTo>
                <a:cubicBezTo>
                  <a:pt x="146" y="243"/>
                  <a:pt x="148" y="243"/>
                  <a:pt x="149" y="241"/>
                </a:cubicBezTo>
                <a:cubicBezTo>
                  <a:pt x="150" y="240"/>
                  <a:pt x="149" y="240"/>
                  <a:pt x="147" y="239"/>
                </a:cubicBezTo>
                <a:cubicBezTo>
                  <a:pt x="146" y="238"/>
                  <a:pt x="145" y="236"/>
                  <a:pt x="144" y="235"/>
                </a:cubicBezTo>
                <a:cubicBezTo>
                  <a:pt x="146" y="235"/>
                  <a:pt x="147" y="233"/>
                  <a:pt x="147" y="232"/>
                </a:cubicBezTo>
                <a:cubicBezTo>
                  <a:pt x="147" y="231"/>
                  <a:pt x="147" y="230"/>
                  <a:pt x="148" y="229"/>
                </a:cubicBezTo>
                <a:cubicBezTo>
                  <a:pt x="148" y="229"/>
                  <a:pt x="149" y="228"/>
                  <a:pt x="149" y="228"/>
                </a:cubicBezTo>
                <a:cubicBezTo>
                  <a:pt x="149" y="228"/>
                  <a:pt x="149" y="227"/>
                  <a:pt x="149" y="227"/>
                </a:cubicBezTo>
                <a:cubicBezTo>
                  <a:pt x="151" y="224"/>
                  <a:pt x="152" y="221"/>
                  <a:pt x="155" y="219"/>
                </a:cubicBezTo>
                <a:cubicBezTo>
                  <a:pt x="158" y="217"/>
                  <a:pt x="161" y="214"/>
                  <a:pt x="163" y="211"/>
                </a:cubicBezTo>
                <a:cubicBezTo>
                  <a:pt x="164" y="209"/>
                  <a:pt x="165" y="207"/>
                  <a:pt x="165" y="205"/>
                </a:cubicBezTo>
                <a:cubicBezTo>
                  <a:pt x="166" y="205"/>
                  <a:pt x="167" y="203"/>
                  <a:pt x="167" y="203"/>
                </a:cubicBezTo>
                <a:cubicBezTo>
                  <a:pt x="167" y="202"/>
                  <a:pt x="167" y="202"/>
                  <a:pt x="167" y="201"/>
                </a:cubicBezTo>
                <a:cubicBezTo>
                  <a:pt x="167" y="200"/>
                  <a:pt x="168" y="199"/>
                  <a:pt x="168" y="197"/>
                </a:cubicBezTo>
                <a:cubicBezTo>
                  <a:pt x="169" y="196"/>
                  <a:pt x="168" y="196"/>
                  <a:pt x="169" y="195"/>
                </a:cubicBezTo>
                <a:cubicBezTo>
                  <a:pt x="169" y="195"/>
                  <a:pt x="170" y="194"/>
                  <a:pt x="171" y="194"/>
                </a:cubicBezTo>
                <a:cubicBezTo>
                  <a:pt x="172" y="193"/>
                  <a:pt x="172" y="192"/>
                  <a:pt x="174" y="191"/>
                </a:cubicBezTo>
                <a:cubicBezTo>
                  <a:pt x="174" y="190"/>
                  <a:pt x="175" y="190"/>
                  <a:pt x="175" y="189"/>
                </a:cubicBezTo>
                <a:cubicBezTo>
                  <a:pt x="176" y="188"/>
                  <a:pt x="175" y="188"/>
                  <a:pt x="175" y="187"/>
                </a:cubicBezTo>
                <a:cubicBezTo>
                  <a:pt x="175" y="185"/>
                  <a:pt x="176" y="184"/>
                  <a:pt x="177" y="183"/>
                </a:cubicBezTo>
                <a:cubicBezTo>
                  <a:pt x="178" y="182"/>
                  <a:pt x="178" y="182"/>
                  <a:pt x="179" y="182"/>
                </a:cubicBezTo>
                <a:cubicBezTo>
                  <a:pt x="180" y="182"/>
                  <a:pt x="179" y="181"/>
                  <a:pt x="179" y="181"/>
                </a:cubicBezTo>
                <a:cubicBezTo>
                  <a:pt x="180" y="179"/>
                  <a:pt x="182" y="177"/>
                  <a:pt x="182" y="176"/>
                </a:cubicBezTo>
                <a:cubicBezTo>
                  <a:pt x="182" y="174"/>
                  <a:pt x="181" y="173"/>
                  <a:pt x="182" y="171"/>
                </a:cubicBezTo>
                <a:cubicBezTo>
                  <a:pt x="182" y="170"/>
                  <a:pt x="183" y="170"/>
                  <a:pt x="184" y="169"/>
                </a:cubicBezTo>
                <a:cubicBezTo>
                  <a:pt x="184" y="169"/>
                  <a:pt x="183" y="168"/>
                  <a:pt x="183" y="168"/>
                </a:cubicBezTo>
                <a:cubicBezTo>
                  <a:pt x="184" y="167"/>
                  <a:pt x="183" y="164"/>
                  <a:pt x="184" y="163"/>
                </a:cubicBezTo>
                <a:cubicBezTo>
                  <a:pt x="185" y="163"/>
                  <a:pt x="190" y="165"/>
                  <a:pt x="191" y="166"/>
                </a:cubicBezTo>
                <a:cubicBezTo>
                  <a:pt x="194" y="168"/>
                  <a:pt x="193" y="173"/>
                  <a:pt x="197" y="175"/>
                </a:cubicBezTo>
                <a:cubicBezTo>
                  <a:pt x="200" y="176"/>
                  <a:pt x="205" y="179"/>
                  <a:pt x="207" y="177"/>
                </a:cubicBezTo>
                <a:cubicBezTo>
                  <a:pt x="208" y="176"/>
                  <a:pt x="209" y="174"/>
                  <a:pt x="209" y="173"/>
                </a:cubicBezTo>
                <a:cubicBezTo>
                  <a:pt x="212" y="170"/>
                  <a:pt x="213" y="166"/>
                  <a:pt x="215" y="163"/>
                </a:cubicBezTo>
                <a:cubicBezTo>
                  <a:pt x="215" y="161"/>
                  <a:pt x="215" y="160"/>
                  <a:pt x="216" y="159"/>
                </a:cubicBezTo>
                <a:cubicBezTo>
                  <a:pt x="216" y="158"/>
                  <a:pt x="217" y="158"/>
                  <a:pt x="217" y="158"/>
                </a:cubicBezTo>
                <a:cubicBezTo>
                  <a:pt x="218" y="158"/>
                  <a:pt x="218" y="158"/>
                  <a:pt x="219" y="156"/>
                </a:cubicBezTo>
                <a:cubicBezTo>
                  <a:pt x="219" y="155"/>
                  <a:pt x="219" y="154"/>
                  <a:pt x="219" y="153"/>
                </a:cubicBezTo>
                <a:cubicBezTo>
                  <a:pt x="219" y="151"/>
                  <a:pt x="220" y="150"/>
                  <a:pt x="221" y="149"/>
                </a:cubicBezTo>
                <a:cubicBezTo>
                  <a:pt x="221" y="148"/>
                  <a:pt x="221" y="148"/>
                  <a:pt x="221" y="147"/>
                </a:cubicBezTo>
                <a:cubicBezTo>
                  <a:pt x="221" y="147"/>
                  <a:pt x="222" y="147"/>
                  <a:pt x="222" y="147"/>
                </a:cubicBezTo>
                <a:cubicBezTo>
                  <a:pt x="223" y="146"/>
                  <a:pt x="224" y="144"/>
                  <a:pt x="224" y="142"/>
                </a:cubicBezTo>
                <a:cubicBezTo>
                  <a:pt x="227" y="145"/>
                  <a:pt x="230" y="147"/>
                  <a:pt x="232" y="150"/>
                </a:cubicBezTo>
                <a:cubicBezTo>
                  <a:pt x="233" y="147"/>
                  <a:pt x="235" y="142"/>
                  <a:pt x="237" y="140"/>
                </a:cubicBezTo>
                <a:cubicBezTo>
                  <a:pt x="238" y="138"/>
                  <a:pt x="242" y="134"/>
                  <a:pt x="241" y="138"/>
                </a:cubicBezTo>
                <a:cubicBezTo>
                  <a:pt x="243" y="137"/>
                  <a:pt x="244" y="136"/>
                  <a:pt x="245" y="134"/>
                </a:cubicBezTo>
                <a:cubicBezTo>
                  <a:pt x="245" y="134"/>
                  <a:pt x="246" y="133"/>
                  <a:pt x="247" y="133"/>
                </a:cubicBezTo>
                <a:cubicBezTo>
                  <a:pt x="248" y="132"/>
                  <a:pt x="247" y="133"/>
                  <a:pt x="248" y="132"/>
                </a:cubicBezTo>
                <a:cubicBezTo>
                  <a:pt x="248" y="132"/>
                  <a:pt x="248" y="133"/>
                  <a:pt x="249" y="133"/>
                </a:cubicBezTo>
                <a:cubicBezTo>
                  <a:pt x="249" y="133"/>
                  <a:pt x="251" y="130"/>
                  <a:pt x="251" y="129"/>
                </a:cubicBezTo>
                <a:cubicBezTo>
                  <a:pt x="252" y="129"/>
                  <a:pt x="251" y="129"/>
                  <a:pt x="251" y="128"/>
                </a:cubicBezTo>
                <a:cubicBezTo>
                  <a:pt x="250" y="128"/>
                  <a:pt x="251" y="128"/>
                  <a:pt x="251" y="127"/>
                </a:cubicBezTo>
                <a:cubicBezTo>
                  <a:pt x="251" y="127"/>
                  <a:pt x="252" y="126"/>
                  <a:pt x="252" y="126"/>
                </a:cubicBezTo>
                <a:cubicBezTo>
                  <a:pt x="253" y="125"/>
                  <a:pt x="254" y="124"/>
                  <a:pt x="255" y="123"/>
                </a:cubicBezTo>
                <a:cubicBezTo>
                  <a:pt x="256" y="121"/>
                  <a:pt x="257" y="121"/>
                  <a:pt x="259" y="119"/>
                </a:cubicBezTo>
                <a:cubicBezTo>
                  <a:pt x="261" y="116"/>
                  <a:pt x="260" y="118"/>
                  <a:pt x="259" y="115"/>
                </a:cubicBezTo>
                <a:cubicBezTo>
                  <a:pt x="259" y="114"/>
                  <a:pt x="260" y="112"/>
                  <a:pt x="260" y="110"/>
                </a:cubicBezTo>
                <a:cubicBezTo>
                  <a:pt x="260" y="110"/>
                  <a:pt x="260" y="110"/>
                  <a:pt x="260" y="110"/>
                </a:cubicBezTo>
                <a:cubicBezTo>
                  <a:pt x="260" y="109"/>
                  <a:pt x="260" y="109"/>
                  <a:pt x="261" y="108"/>
                </a:cubicBezTo>
                <a:cubicBezTo>
                  <a:pt x="261" y="108"/>
                  <a:pt x="261" y="107"/>
                  <a:pt x="262" y="107"/>
                </a:cubicBezTo>
                <a:cubicBezTo>
                  <a:pt x="263" y="106"/>
                  <a:pt x="264" y="105"/>
                  <a:pt x="264" y="103"/>
                </a:cubicBezTo>
                <a:cubicBezTo>
                  <a:pt x="264" y="103"/>
                  <a:pt x="264" y="102"/>
                  <a:pt x="264" y="102"/>
                </a:cubicBezTo>
                <a:cubicBezTo>
                  <a:pt x="264" y="102"/>
                  <a:pt x="263" y="102"/>
                  <a:pt x="263" y="102"/>
                </a:cubicBezTo>
                <a:cubicBezTo>
                  <a:pt x="263" y="101"/>
                  <a:pt x="264" y="101"/>
                  <a:pt x="264" y="101"/>
                </a:cubicBezTo>
                <a:cubicBezTo>
                  <a:pt x="263" y="98"/>
                  <a:pt x="264" y="96"/>
                  <a:pt x="264" y="93"/>
                </a:cubicBezTo>
                <a:cubicBezTo>
                  <a:pt x="270" y="98"/>
                  <a:pt x="276" y="103"/>
                  <a:pt x="282" y="109"/>
                </a:cubicBezTo>
                <a:cubicBezTo>
                  <a:pt x="284" y="110"/>
                  <a:pt x="287" y="112"/>
                  <a:pt x="289" y="114"/>
                </a:cubicBezTo>
                <a:cubicBezTo>
                  <a:pt x="291" y="116"/>
                  <a:pt x="293" y="117"/>
                  <a:pt x="295" y="119"/>
                </a:cubicBezTo>
                <a:cubicBezTo>
                  <a:pt x="296" y="120"/>
                  <a:pt x="295" y="119"/>
                  <a:pt x="296" y="119"/>
                </a:cubicBezTo>
                <a:cubicBezTo>
                  <a:pt x="299" y="115"/>
                  <a:pt x="298" y="108"/>
                  <a:pt x="302" y="105"/>
                </a:cubicBezTo>
                <a:cubicBezTo>
                  <a:pt x="302" y="104"/>
                  <a:pt x="301" y="104"/>
                  <a:pt x="301" y="10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8" name="Freeform 10325" descr="© INSCALE GmbH, 05.05.2010&#10;http://www.presentationload.com/">
            <a:extLst>
              <a:ext uri="{FF2B5EF4-FFF2-40B4-BE49-F238E27FC236}">
                <a16:creationId xmlns:a16="http://schemas.microsoft.com/office/drawing/2014/main" id="{82104C08-026E-CE4B-9DFC-EA6403F43E0A}"/>
              </a:ext>
            </a:extLst>
          </p:cNvPr>
          <p:cNvSpPr>
            <a:spLocks/>
          </p:cNvSpPr>
          <p:nvPr/>
        </p:nvSpPr>
        <p:spPr bwMode="auto">
          <a:xfrm>
            <a:off x="4569879" y="2343823"/>
            <a:ext cx="825000" cy="723725"/>
          </a:xfrm>
          <a:custGeom>
            <a:avLst/>
            <a:gdLst>
              <a:gd name="T0" fmla="*/ 623 w 410"/>
              <a:gd name="T1" fmla="*/ 447 h 370"/>
              <a:gd name="T2" fmla="*/ 616 w 410"/>
              <a:gd name="T3" fmla="*/ 445 h 370"/>
              <a:gd name="T4" fmla="*/ 604 w 410"/>
              <a:gd name="T5" fmla="*/ 434 h 370"/>
              <a:gd name="T6" fmla="*/ 595 w 410"/>
              <a:gd name="T7" fmla="*/ 417 h 370"/>
              <a:gd name="T8" fmla="*/ 598 w 410"/>
              <a:gd name="T9" fmla="*/ 391 h 370"/>
              <a:gd name="T10" fmla="*/ 595 w 410"/>
              <a:gd name="T11" fmla="*/ 371 h 370"/>
              <a:gd name="T12" fmla="*/ 582 w 410"/>
              <a:gd name="T13" fmla="*/ 357 h 370"/>
              <a:gd name="T14" fmla="*/ 572 w 410"/>
              <a:gd name="T15" fmla="*/ 344 h 370"/>
              <a:gd name="T16" fmla="*/ 551 w 410"/>
              <a:gd name="T17" fmla="*/ 334 h 370"/>
              <a:gd name="T18" fmla="*/ 537 w 410"/>
              <a:gd name="T19" fmla="*/ 321 h 370"/>
              <a:gd name="T20" fmla="*/ 517 w 410"/>
              <a:gd name="T21" fmla="*/ 303 h 370"/>
              <a:gd name="T22" fmla="*/ 528 w 410"/>
              <a:gd name="T23" fmla="*/ 234 h 370"/>
              <a:gd name="T24" fmla="*/ 514 w 410"/>
              <a:gd name="T25" fmla="*/ 208 h 370"/>
              <a:gd name="T26" fmla="*/ 482 w 410"/>
              <a:gd name="T27" fmla="*/ 199 h 370"/>
              <a:gd name="T28" fmla="*/ 472 w 410"/>
              <a:gd name="T29" fmla="*/ 163 h 370"/>
              <a:gd name="T30" fmla="*/ 443 w 410"/>
              <a:gd name="T31" fmla="*/ 133 h 370"/>
              <a:gd name="T32" fmla="*/ 429 w 410"/>
              <a:gd name="T33" fmla="*/ 121 h 370"/>
              <a:gd name="T34" fmla="*/ 414 w 410"/>
              <a:gd name="T35" fmla="*/ 98 h 370"/>
              <a:gd name="T36" fmla="*/ 409 w 410"/>
              <a:gd name="T37" fmla="*/ 78 h 370"/>
              <a:gd name="T38" fmla="*/ 414 w 410"/>
              <a:gd name="T39" fmla="*/ 29 h 370"/>
              <a:gd name="T40" fmla="*/ 403 w 410"/>
              <a:gd name="T41" fmla="*/ 22 h 370"/>
              <a:gd name="T42" fmla="*/ 395 w 410"/>
              <a:gd name="T43" fmla="*/ 11 h 370"/>
              <a:gd name="T44" fmla="*/ 379 w 410"/>
              <a:gd name="T45" fmla="*/ 2 h 370"/>
              <a:gd name="T46" fmla="*/ 65 w 410"/>
              <a:gd name="T47" fmla="*/ 5 h 370"/>
              <a:gd name="T48" fmla="*/ 3 w 410"/>
              <a:gd name="T49" fmla="*/ 11 h 370"/>
              <a:gd name="T50" fmla="*/ 9 w 410"/>
              <a:gd name="T51" fmla="*/ 14 h 370"/>
              <a:gd name="T52" fmla="*/ 12 w 410"/>
              <a:gd name="T53" fmla="*/ 26 h 370"/>
              <a:gd name="T54" fmla="*/ 12 w 410"/>
              <a:gd name="T55" fmla="*/ 37 h 370"/>
              <a:gd name="T56" fmla="*/ 22 w 410"/>
              <a:gd name="T57" fmla="*/ 43 h 370"/>
              <a:gd name="T58" fmla="*/ 36 w 410"/>
              <a:gd name="T59" fmla="*/ 61 h 370"/>
              <a:gd name="T60" fmla="*/ 45 w 410"/>
              <a:gd name="T61" fmla="*/ 76 h 370"/>
              <a:gd name="T62" fmla="*/ 56 w 410"/>
              <a:gd name="T63" fmla="*/ 84 h 370"/>
              <a:gd name="T64" fmla="*/ 62 w 410"/>
              <a:gd name="T65" fmla="*/ 92 h 370"/>
              <a:gd name="T66" fmla="*/ 79 w 410"/>
              <a:gd name="T67" fmla="*/ 88 h 370"/>
              <a:gd name="T68" fmla="*/ 87 w 410"/>
              <a:gd name="T69" fmla="*/ 99 h 370"/>
              <a:gd name="T70" fmla="*/ 77 w 410"/>
              <a:gd name="T71" fmla="*/ 110 h 370"/>
              <a:gd name="T72" fmla="*/ 68 w 410"/>
              <a:gd name="T73" fmla="*/ 129 h 370"/>
              <a:gd name="T74" fmla="*/ 71 w 410"/>
              <a:gd name="T75" fmla="*/ 143 h 370"/>
              <a:gd name="T76" fmla="*/ 82 w 410"/>
              <a:gd name="T77" fmla="*/ 154 h 370"/>
              <a:gd name="T78" fmla="*/ 87 w 410"/>
              <a:gd name="T79" fmla="*/ 166 h 370"/>
              <a:gd name="T80" fmla="*/ 96 w 410"/>
              <a:gd name="T81" fmla="*/ 177 h 370"/>
              <a:gd name="T82" fmla="*/ 110 w 410"/>
              <a:gd name="T83" fmla="*/ 182 h 370"/>
              <a:gd name="T84" fmla="*/ 112 w 410"/>
              <a:gd name="T85" fmla="*/ 199 h 370"/>
              <a:gd name="T86" fmla="*/ 112 w 410"/>
              <a:gd name="T87" fmla="*/ 482 h 370"/>
              <a:gd name="T88" fmla="*/ 359 w 410"/>
              <a:gd name="T89" fmla="*/ 512 h 370"/>
              <a:gd name="T90" fmla="*/ 539 w 410"/>
              <a:gd name="T91" fmla="*/ 523 h 370"/>
              <a:gd name="T92" fmla="*/ 536 w 410"/>
              <a:gd name="T93" fmla="*/ 541 h 370"/>
              <a:gd name="T94" fmla="*/ 522 w 410"/>
              <a:gd name="T95" fmla="*/ 558 h 370"/>
              <a:gd name="T96" fmla="*/ 565 w 410"/>
              <a:gd name="T97" fmla="*/ 572 h 370"/>
              <a:gd name="T98" fmla="*/ 585 w 410"/>
              <a:gd name="T99" fmla="*/ 554 h 370"/>
              <a:gd name="T100" fmla="*/ 584 w 410"/>
              <a:gd name="T101" fmla="*/ 543 h 370"/>
              <a:gd name="T102" fmla="*/ 585 w 410"/>
              <a:gd name="T103" fmla="*/ 531 h 370"/>
              <a:gd name="T104" fmla="*/ 590 w 410"/>
              <a:gd name="T105" fmla="*/ 501 h 370"/>
              <a:gd name="T106" fmla="*/ 599 w 410"/>
              <a:gd name="T107" fmla="*/ 515 h 370"/>
              <a:gd name="T108" fmla="*/ 618 w 410"/>
              <a:gd name="T109" fmla="*/ 503 h 370"/>
              <a:gd name="T110" fmla="*/ 624 w 410"/>
              <a:gd name="T111" fmla="*/ 481 h 370"/>
              <a:gd name="T112" fmla="*/ 626 w 410"/>
              <a:gd name="T113" fmla="*/ 470 h 37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10"/>
              <a:gd name="T172" fmla="*/ 0 h 370"/>
              <a:gd name="T173" fmla="*/ 410 w 410"/>
              <a:gd name="T174" fmla="*/ 370 h 37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10" h="370">
                <a:moveTo>
                  <a:pt x="408" y="292"/>
                </a:moveTo>
                <a:cubicBezTo>
                  <a:pt x="408" y="289"/>
                  <a:pt x="404" y="293"/>
                  <a:pt x="403" y="291"/>
                </a:cubicBezTo>
                <a:cubicBezTo>
                  <a:pt x="402" y="290"/>
                  <a:pt x="403" y="289"/>
                  <a:pt x="402" y="288"/>
                </a:cubicBezTo>
                <a:cubicBezTo>
                  <a:pt x="402" y="287"/>
                  <a:pt x="400" y="287"/>
                  <a:pt x="400" y="286"/>
                </a:cubicBezTo>
                <a:cubicBezTo>
                  <a:pt x="399" y="284"/>
                  <a:pt x="396" y="283"/>
                  <a:pt x="396" y="285"/>
                </a:cubicBezTo>
                <a:cubicBezTo>
                  <a:pt x="395" y="286"/>
                  <a:pt x="397" y="286"/>
                  <a:pt x="398" y="287"/>
                </a:cubicBezTo>
                <a:cubicBezTo>
                  <a:pt x="399" y="289"/>
                  <a:pt x="399" y="291"/>
                  <a:pt x="396" y="290"/>
                </a:cubicBezTo>
                <a:cubicBezTo>
                  <a:pt x="395" y="289"/>
                  <a:pt x="391" y="286"/>
                  <a:pt x="391" y="285"/>
                </a:cubicBezTo>
                <a:cubicBezTo>
                  <a:pt x="391" y="283"/>
                  <a:pt x="392" y="282"/>
                  <a:pt x="390" y="280"/>
                </a:cubicBezTo>
                <a:cubicBezTo>
                  <a:pt x="388" y="278"/>
                  <a:pt x="387" y="276"/>
                  <a:pt x="387" y="274"/>
                </a:cubicBezTo>
                <a:cubicBezTo>
                  <a:pt x="386" y="272"/>
                  <a:pt x="386" y="272"/>
                  <a:pt x="387" y="270"/>
                </a:cubicBezTo>
                <a:cubicBezTo>
                  <a:pt x="387" y="269"/>
                  <a:pt x="385" y="270"/>
                  <a:pt x="384" y="269"/>
                </a:cubicBezTo>
                <a:cubicBezTo>
                  <a:pt x="383" y="267"/>
                  <a:pt x="383" y="265"/>
                  <a:pt x="384" y="264"/>
                </a:cubicBezTo>
                <a:cubicBezTo>
                  <a:pt x="386" y="261"/>
                  <a:pt x="388" y="263"/>
                  <a:pt x="389" y="259"/>
                </a:cubicBezTo>
                <a:cubicBezTo>
                  <a:pt x="389" y="256"/>
                  <a:pt x="387" y="254"/>
                  <a:pt x="386" y="252"/>
                </a:cubicBezTo>
                <a:cubicBezTo>
                  <a:pt x="384" y="250"/>
                  <a:pt x="384" y="248"/>
                  <a:pt x="383" y="245"/>
                </a:cubicBezTo>
                <a:cubicBezTo>
                  <a:pt x="382" y="242"/>
                  <a:pt x="386" y="244"/>
                  <a:pt x="385" y="241"/>
                </a:cubicBezTo>
                <a:cubicBezTo>
                  <a:pt x="385" y="240"/>
                  <a:pt x="384" y="240"/>
                  <a:pt x="384" y="239"/>
                </a:cubicBezTo>
                <a:cubicBezTo>
                  <a:pt x="383" y="238"/>
                  <a:pt x="383" y="237"/>
                  <a:pt x="383" y="236"/>
                </a:cubicBezTo>
                <a:cubicBezTo>
                  <a:pt x="383" y="232"/>
                  <a:pt x="381" y="234"/>
                  <a:pt x="378" y="232"/>
                </a:cubicBezTo>
                <a:cubicBezTo>
                  <a:pt x="378" y="232"/>
                  <a:pt x="377" y="231"/>
                  <a:pt x="376" y="230"/>
                </a:cubicBezTo>
                <a:cubicBezTo>
                  <a:pt x="375" y="229"/>
                  <a:pt x="374" y="230"/>
                  <a:pt x="374" y="229"/>
                </a:cubicBezTo>
                <a:cubicBezTo>
                  <a:pt x="374" y="228"/>
                  <a:pt x="374" y="227"/>
                  <a:pt x="374" y="226"/>
                </a:cubicBezTo>
                <a:cubicBezTo>
                  <a:pt x="374" y="225"/>
                  <a:pt x="370" y="222"/>
                  <a:pt x="369" y="222"/>
                </a:cubicBezTo>
                <a:cubicBezTo>
                  <a:pt x="365" y="222"/>
                  <a:pt x="366" y="217"/>
                  <a:pt x="363" y="217"/>
                </a:cubicBezTo>
                <a:cubicBezTo>
                  <a:pt x="361" y="217"/>
                  <a:pt x="360" y="221"/>
                  <a:pt x="357" y="219"/>
                </a:cubicBezTo>
                <a:cubicBezTo>
                  <a:pt x="355" y="218"/>
                  <a:pt x="356" y="216"/>
                  <a:pt x="356" y="215"/>
                </a:cubicBezTo>
                <a:cubicBezTo>
                  <a:pt x="356" y="213"/>
                  <a:pt x="360" y="214"/>
                  <a:pt x="357" y="212"/>
                </a:cubicBezTo>
                <a:cubicBezTo>
                  <a:pt x="353" y="214"/>
                  <a:pt x="353" y="211"/>
                  <a:pt x="351" y="209"/>
                </a:cubicBezTo>
                <a:cubicBezTo>
                  <a:pt x="350" y="208"/>
                  <a:pt x="348" y="208"/>
                  <a:pt x="347" y="207"/>
                </a:cubicBezTo>
                <a:cubicBezTo>
                  <a:pt x="346" y="207"/>
                  <a:pt x="346" y="205"/>
                  <a:pt x="346" y="204"/>
                </a:cubicBezTo>
                <a:cubicBezTo>
                  <a:pt x="343" y="203"/>
                  <a:pt x="341" y="203"/>
                  <a:pt x="339" y="200"/>
                </a:cubicBezTo>
                <a:cubicBezTo>
                  <a:pt x="337" y="198"/>
                  <a:pt x="336" y="197"/>
                  <a:pt x="334" y="195"/>
                </a:cubicBezTo>
                <a:cubicBezTo>
                  <a:pt x="325" y="187"/>
                  <a:pt x="335" y="177"/>
                  <a:pt x="337" y="170"/>
                </a:cubicBezTo>
                <a:cubicBezTo>
                  <a:pt x="338" y="165"/>
                  <a:pt x="344" y="162"/>
                  <a:pt x="343" y="157"/>
                </a:cubicBezTo>
                <a:cubicBezTo>
                  <a:pt x="342" y="154"/>
                  <a:pt x="340" y="153"/>
                  <a:pt x="341" y="151"/>
                </a:cubicBezTo>
                <a:cubicBezTo>
                  <a:pt x="342" y="149"/>
                  <a:pt x="345" y="147"/>
                  <a:pt x="346" y="146"/>
                </a:cubicBezTo>
                <a:cubicBezTo>
                  <a:pt x="350" y="142"/>
                  <a:pt x="342" y="138"/>
                  <a:pt x="339" y="136"/>
                </a:cubicBezTo>
                <a:cubicBezTo>
                  <a:pt x="337" y="135"/>
                  <a:pt x="334" y="135"/>
                  <a:pt x="332" y="134"/>
                </a:cubicBezTo>
                <a:cubicBezTo>
                  <a:pt x="331" y="133"/>
                  <a:pt x="327" y="131"/>
                  <a:pt x="325" y="132"/>
                </a:cubicBezTo>
                <a:cubicBezTo>
                  <a:pt x="323" y="134"/>
                  <a:pt x="323" y="141"/>
                  <a:pt x="318" y="140"/>
                </a:cubicBezTo>
                <a:cubicBezTo>
                  <a:pt x="313" y="138"/>
                  <a:pt x="313" y="131"/>
                  <a:pt x="311" y="128"/>
                </a:cubicBezTo>
                <a:cubicBezTo>
                  <a:pt x="310" y="124"/>
                  <a:pt x="312" y="125"/>
                  <a:pt x="312" y="122"/>
                </a:cubicBezTo>
                <a:cubicBezTo>
                  <a:pt x="312" y="120"/>
                  <a:pt x="311" y="117"/>
                  <a:pt x="310" y="115"/>
                </a:cubicBezTo>
                <a:cubicBezTo>
                  <a:pt x="310" y="111"/>
                  <a:pt x="308" y="108"/>
                  <a:pt x="305" y="105"/>
                </a:cubicBezTo>
                <a:cubicBezTo>
                  <a:pt x="302" y="102"/>
                  <a:pt x="298" y="99"/>
                  <a:pt x="295" y="97"/>
                </a:cubicBezTo>
                <a:cubicBezTo>
                  <a:pt x="293" y="95"/>
                  <a:pt x="291" y="95"/>
                  <a:pt x="289" y="92"/>
                </a:cubicBezTo>
                <a:cubicBezTo>
                  <a:pt x="288" y="90"/>
                  <a:pt x="288" y="87"/>
                  <a:pt x="286" y="86"/>
                </a:cubicBezTo>
                <a:cubicBezTo>
                  <a:pt x="285" y="85"/>
                  <a:pt x="284" y="86"/>
                  <a:pt x="283" y="85"/>
                </a:cubicBezTo>
                <a:cubicBezTo>
                  <a:pt x="282" y="84"/>
                  <a:pt x="282" y="83"/>
                  <a:pt x="282" y="82"/>
                </a:cubicBezTo>
                <a:cubicBezTo>
                  <a:pt x="281" y="80"/>
                  <a:pt x="278" y="80"/>
                  <a:pt x="277" y="78"/>
                </a:cubicBezTo>
                <a:cubicBezTo>
                  <a:pt x="276" y="76"/>
                  <a:pt x="274" y="75"/>
                  <a:pt x="272" y="74"/>
                </a:cubicBezTo>
                <a:cubicBezTo>
                  <a:pt x="270" y="72"/>
                  <a:pt x="270" y="71"/>
                  <a:pt x="270" y="68"/>
                </a:cubicBezTo>
                <a:cubicBezTo>
                  <a:pt x="270" y="65"/>
                  <a:pt x="269" y="65"/>
                  <a:pt x="267" y="63"/>
                </a:cubicBezTo>
                <a:cubicBezTo>
                  <a:pt x="266" y="62"/>
                  <a:pt x="265" y="60"/>
                  <a:pt x="265" y="59"/>
                </a:cubicBezTo>
                <a:cubicBezTo>
                  <a:pt x="265" y="58"/>
                  <a:pt x="267" y="57"/>
                  <a:pt x="267" y="56"/>
                </a:cubicBezTo>
                <a:cubicBezTo>
                  <a:pt x="267" y="54"/>
                  <a:pt x="265" y="52"/>
                  <a:pt x="264" y="50"/>
                </a:cubicBezTo>
                <a:cubicBezTo>
                  <a:pt x="263" y="48"/>
                  <a:pt x="263" y="46"/>
                  <a:pt x="262" y="43"/>
                </a:cubicBezTo>
                <a:cubicBezTo>
                  <a:pt x="261" y="40"/>
                  <a:pt x="260" y="33"/>
                  <a:pt x="262" y="30"/>
                </a:cubicBezTo>
                <a:cubicBezTo>
                  <a:pt x="264" y="27"/>
                  <a:pt x="263" y="22"/>
                  <a:pt x="267" y="19"/>
                </a:cubicBezTo>
                <a:cubicBezTo>
                  <a:pt x="265" y="18"/>
                  <a:pt x="264" y="20"/>
                  <a:pt x="263" y="18"/>
                </a:cubicBezTo>
                <a:cubicBezTo>
                  <a:pt x="262" y="18"/>
                  <a:pt x="261" y="17"/>
                  <a:pt x="260" y="16"/>
                </a:cubicBezTo>
                <a:cubicBezTo>
                  <a:pt x="260" y="16"/>
                  <a:pt x="261" y="14"/>
                  <a:pt x="260" y="14"/>
                </a:cubicBezTo>
                <a:cubicBezTo>
                  <a:pt x="260" y="13"/>
                  <a:pt x="257" y="12"/>
                  <a:pt x="256" y="10"/>
                </a:cubicBezTo>
                <a:cubicBezTo>
                  <a:pt x="256" y="9"/>
                  <a:pt x="255" y="9"/>
                  <a:pt x="255" y="9"/>
                </a:cubicBezTo>
                <a:cubicBezTo>
                  <a:pt x="255" y="8"/>
                  <a:pt x="255" y="7"/>
                  <a:pt x="255" y="7"/>
                </a:cubicBezTo>
                <a:cubicBezTo>
                  <a:pt x="254" y="6"/>
                  <a:pt x="252" y="6"/>
                  <a:pt x="251" y="5"/>
                </a:cubicBezTo>
                <a:cubicBezTo>
                  <a:pt x="250" y="4"/>
                  <a:pt x="250" y="3"/>
                  <a:pt x="249" y="2"/>
                </a:cubicBezTo>
                <a:cubicBezTo>
                  <a:pt x="248" y="0"/>
                  <a:pt x="247" y="0"/>
                  <a:pt x="245" y="1"/>
                </a:cubicBezTo>
                <a:cubicBezTo>
                  <a:pt x="239" y="1"/>
                  <a:pt x="233" y="1"/>
                  <a:pt x="227" y="1"/>
                </a:cubicBezTo>
                <a:cubicBezTo>
                  <a:pt x="214" y="2"/>
                  <a:pt x="201" y="2"/>
                  <a:pt x="188" y="2"/>
                </a:cubicBezTo>
                <a:cubicBezTo>
                  <a:pt x="139" y="4"/>
                  <a:pt x="90" y="4"/>
                  <a:pt x="42" y="3"/>
                </a:cubicBezTo>
                <a:cubicBezTo>
                  <a:pt x="31" y="3"/>
                  <a:pt x="20" y="3"/>
                  <a:pt x="9" y="3"/>
                </a:cubicBezTo>
                <a:cubicBezTo>
                  <a:pt x="7" y="3"/>
                  <a:pt x="0" y="1"/>
                  <a:pt x="2" y="5"/>
                </a:cubicBezTo>
                <a:cubicBezTo>
                  <a:pt x="2" y="6"/>
                  <a:pt x="1" y="7"/>
                  <a:pt x="2" y="7"/>
                </a:cubicBezTo>
                <a:cubicBezTo>
                  <a:pt x="4" y="8"/>
                  <a:pt x="4" y="7"/>
                  <a:pt x="5" y="8"/>
                </a:cubicBezTo>
                <a:cubicBezTo>
                  <a:pt x="6" y="7"/>
                  <a:pt x="6" y="3"/>
                  <a:pt x="8" y="6"/>
                </a:cubicBezTo>
                <a:cubicBezTo>
                  <a:pt x="9" y="8"/>
                  <a:pt x="8" y="9"/>
                  <a:pt x="6" y="9"/>
                </a:cubicBezTo>
                <a:cubicBezTo>
                  <a:pt x="6" y="10"/>
                  <a:pt x="6" y="11"/>
                  <a:pt x="6" y="12"/>
                </a:cubicBezTo>
                <a:cubicBezTo>
                  <a:pt x="7" y="13"/>
                  <a:pt x="8" y="14"/>
                  <a:pt x="8" y="15"/>
                </a:cubicBezTo>
                <a:cubicBezTo>
                  <a:pt x="9" y="15"/>
                  <a:pt x="8" y="16"/>
                  <a:pt x="8" y="17"/>
                </a:cubicBezTo>
                <a:cubicBezTo>
                  <a:pt x="8" y="18"/>
                  <a:pt x="9" y="19"/>
                  <a:pt x="9" y="20"/>
                </a:cubicBezTo>
                <a:cubicBezTo>
                  <a:pt x="10" y="21"/>
                  <a:pt x="11" y="22"/>
                  <a:pt x="10" y="23"/>
                </a:cubicBezTo>
                <a:cubicBezTo>
                  <a:pt x="10" y="24"/>
                  <a:pt x="8" y="23"/>
                  <a:pt x="8" y="24"/>
                </a:cubicBezTo>
                <a:cubicBezTo>
                  <a:pt x="8" y="26"/>
                  <a:pt x="11" y="24"/>
                  <a:pt x="12" y="25"/>
                </a:cubicBezTo>
                <a:cubicBezTo>
                  <a:pt x="12" y="25"/>
                  <a:pt x="14" y="26"/>
                  <a:pt x="14" y="26"/>
                </a:cubicBezTo>
                <a:cubicBezTo>
                  <a:pt x="15" y="27"/>
                  <a:pt x="14" y="28"/>
                  <a:pt x="14" y="28"/>
                </a:cubicBezTo>
                <a:cubicBezTo>
                  <a:pt x="16" y="30"/>
                  <a:pt x="19" y="29"/>
                  <a:pt x="20" y="31"/>
                </a:cubicBezTo>
                <a:cubicBezTo>
                  <a:pt x="20" y="34"/>
                  <a:pt x="19" y="33"/>
                  <a:pt x="20" y="36"/>
                </a:cubicBezTo>
                <a:cubicBezTo>
                  <a:pt x="21" y="37"/>
                  <a:pt x="23" y="38"/>
                  <a:pt x="23" y="39"/>
                </a:cubicBezTo>
                <a:cubicBezTo>
                  <a:pt x="24" y="41"/>
                  <a:pt x="24" y="39"/>
                  <a:pt x="24" y="42"/>
                </a:cubicBezTo>
                <a:cubicBezTo>
                  <a:pt x="23" y="44"/>
                  <a:pt x="22" y="46"/>
                  <a:pt x="25" y="47"/>
                </a:cubicBezTo>
                <a:cubicBezTo>
                  <a:pt x="26" y="48"/>
                  <a:pt x="28" y="47"/>
                  <a:pt x="29" y="49"/>
                </a:cubicBezTo>
                <a:cubicBezTo>
                  <a:pt x="30" y="49"/>
                  <a:pt x="29" y="51"/>
                  <a:pt x="31" y="51"/>
                </a:cubicBezTo>
                <a:cubicBezTo>
                  <a:pt x="32" y="52"/>
                  <a:pt x="32" y="52"/>
                  <a:pt x="33" y="53"/>
                </a:cubicBezTo>
                <a:cubicBezTo>
                  <a:pt x="34" y="54"/>
                  <a:pt x="35" y="54"/>
                  <a:pt x="36" y="54"/>
                </a:cubicBezTo>
                <a:cubicBezTo>
                  <a:pt x="36" y="55"/>
                  <a:pt x="35" y="56"/>
                  <a:pt x="36" y="57"/>
                </a:cubicBezTo>
                <a:cubicBezTo>
                  <a:pt x="37" y="58"/>
                  <a:pt x="38" y="56"/>
                  <a:pt x="39" y="57"/>
                </a:cubicBezTo>
                <a:cubicBezTo>
                  <a:pt x="40" y="57"/>
                  <a:pt x="40" y="59"/>
                  <a:pt x="40" y="59"/>
                </a:cubicBezTo>
                <a:cubicBezTo>
                  <a:pt x="41" y="60"/>
                  <a:pt x="43" y="60"/>
                  <a:pt x="43" y="60"/>
                </a:cubicBezTo>
                <a:cubicBezTo>
                  <a:pt x="47" y="61"/>
                  <a:pt x="46" y="57"/>
                  <a:pt x="48" y="57"/>
                </a:cubicBezTo>
                <a:cubicBezTo>
                  <a:pt x="49" y="58"/>
                  <a:pt x="50" y="57"/>
                  <a:pt x="51" y="57"/>
                </a:cubicBezTo>
                <a:cubicBezTo>
                  <a:pt x="53" y="58"/>
                  <a:pt x="52" y="59"/>
                  <a:pt x="52" y="60"/>
                </a:cubicBezTo>
                <a:cubicBezTo>
                  <a:pt x="53" y="61"/>
                  <a:pt x="52" y="61"/>
                  <a:pt x="53" y="62"/>
                </a:cubicBezTo>
                <a:cubicBezTo>
                  <a:pt x="54" y="63"/>
                  <a:pt x="56" y="62"/>
                  <a:pt x="56" y="64"/>
                </a:cubicBezTo>
                <a:cubicBezTo>
                  <a:pt x="56" y="67"/>
                  <a:pt x="50" y="66"/>
                  <a:pt x="53" y="68"/>
                </a:cubicBezTo>
                <a:cubicBezTo>
                  <a:pt x="54" y="69"/>
                  <a:pt x="59" y="67"/>
                  <a:pt x="56" y="71"/>
                </a:cubicBezTo>
                <a:cubicBezTo>
                  <a:pt x="54" y="74"/>
                  <a:pt x="52" y="68"/>
                  <a:pt x="50" y="71"/>
                </a:cubicBezTo>
                <a:cubicBezTo>
                  <a:pt x="50" y="72"/>
                  <a:pt x="51" y="74"/>
                  <a:pt x="50" y="75"/>
                </a:cubicBezTo>
                <a:cubicBezTo>
                  <a:pt x="49" y="76"/>
                  <a:pt x="47" y="75"/>
                  <a:pt x="46" y="77"/>
                </a:cubicBezTo>
                <a:cubicBezTo>
                  <a:pt x="45" y="78"/>
                  <a:pt x="46" y="83"/>
                  <a:pt x="44" y="83"/>
                </a:cubicBezTo>
                <a:cubicBezTo>
                  <a:pt x="42" y="84"/>
                  <a:pt x="40" y="84"/>
                  <a:pt x="42" y="87"/>
                </a:cubicBezTo>
                <a:cubicBezTo>
                  <a:pt x="43" y="88"/>
                  <a:pt x="45" y="88"/>
                  <a:pt x="45" y="89"/>
                </a:cubicBezTo>
                <a:cubicBezTo>
                  <a:pt x="46" y="90"/>
                  <a:pt x="45" y="92"/>
                  <a:pt x="46" y="92"/>
                </a:cubicBezTo>
                <a:cubicBezTo>
                  <a:pt x="47" y="93"/>
                  <a:pt x="48" y="93"/>
                  <a:pt x="49" y="94"/>
                </a:cubicBezTo>
                <a:cubicBezTo>
                  <a:pt x="50" y="94"/>
                  <a:pt x="51" y="96"/>
                  <a:pt x="51" y="97"/>
                </a:cubicBezTo>
                <a:cubicBezTo>
                  <a:pt x="52" y="98"/>
                  <a:pt x="52" y="98"/>
                  <a:pt x="53" y="99"/>
                </a:cubicBezTo>
                <a:cubicBezTo>
                  <a:pt x="53" y="99"/>
                  <a:pt x="56" y="97"/>
                  <a:pt x="56" y="100"/>
                </a:cubicBezTo>
                <a:cubicBezTo>
                  <a:pt x="55" y="101"/>
                  <a:pt x="54" y="101"/>
                  <a:pt x="54" y="102"/>
                </a:cubicBezTo>
                <a:cubicBezTo>
                  <a:pt x="54" y="103"/>
                  <a:pt x="55" y="106"/>
                  <a:pt x="56" y="107"/>
                </a:cubicBezTo>
                <a:cubicBezTo>
                  <a:pt x="57" y="108"/>
                  <a:pt x="58" y="108"/>
                  <a:pt x="59" y="109"/>
                </a:cubicBezTo>
                <a:cubicBezTo>
                  <a:pt x="59" y="111"/>
                  <a:pt x="58" y="111"/>
                  <a:pt x="59" y="113"/>
                </a:cubicBezTo>
                <a:cubicBezTo>
                  <a:pt x="60" y="113"/>
                  <a:pt x="61" y="113"/>
                  <a:pt x="62" y="114"/>
                </a:cubicBezTo>
                <a:cubicBezTo>
                  <a:pt x="62" y="114"/>
                  <a:pt x="63" y="115"/>
                  <a:pt x="64" y="116"/>
                </a:cubicBezTo>
                <a:cubicBezTo>
                  <a:pt x="66" y="117"/>
                  <a:pt x="67" y="115"/>
                  <a:pt x="69" y="115"/>
                </a:cubicBezTo>
                <a:cubicBezTo>
                  <a:pt x="69" y="116"/>
                  <a:pt x="69" y="118"/>
                  <a:pt x="71" y="117"/>
                </a:cubicBezTo>
                <a:cubicBezTo>
                  <a:pt x="72" y="117"/>
                  <a:pt x="73" y="116"/>
                  <a:pt x="73" y="118"/>
                </a:cubicBezTo>
                <a:cubicBezTo>
                  <a:pt x="73" y="119"/>
                  <a:pt x="72" y="120"/>
                  <a:pt x="72" y="120"/>
                </a:cubicBezTo>
                <a:cubicBezTo>
                  <a:pt x="72" y="123"/>
                  <a:pt x="72" y="126"/>
                  <a:pt x="72" y="128"/>
                </a:cubicBezTo>
                <a:cubicBezTo>
                  <a:pt x="72" y="154"/>
                  <a:pt x="72" y="179"/>
                  <a:pt x="72" y="205"/>
                </a:cubicBezTo>
                <a:cubicBezTo>
                  <a:pt x="72" y="229"/>
                  <a:pt x="72" y="254"/>
                  <a:pt x="72" y="278"/>
                </a:cubicBezTo>
                <a:cubicBezTo>
                  <a:pt x="72" y="289"/>
                  <a:pt x="72" y="300"/>
                  <a:pt x="72" y="311"/>
                </a:cubicBezTo>
                <a:cubicBezTo>
                  <a:pt x="72" y="313"/>
                  <a:pt x="71" y="330"/>
                  <a:pt x="72" y="330"/>
                </a:cubicBezTo>
                <a:cubicBezTo>
                  <a:pt x="79" y="330"/>
                  <a:pt x="87" y="330"/>
                  <a:pt x="94" y="330"/>
                </a:cubicBezTo>
                <a:cubicBezTo>
                  <a:pt x="140" y="329"/>
                  <a:pt x="186" y="330"/>
                  <a:pt x="232" y="330"/>
                </a:cubicBezTo>
                <a:cubicBezTo>
                  <a:pt x="269" y="330"/>
                  <a:pt x="307" y="330"/>
                  <a:pt x="344" y="330"/>
                </a:cubicBezTo>
                <a:cubicBezTo>
                  <a:pt x="344" y="331"/>
                  <a:pt x="345" y="334"/>
                  <a:pt x="345" y="335"/>
                </a:cubicBezTo>
                <a:cubicBezTo>
                  <a:pt x="346" y="337"/>
                  <a:pt x="346" y="336"/>
                  <a:pt x="348" y="337"/>
                </a:cubicBezTo>
                <a:cubicBezTo>
                  <a:pt x="350" y="339"/>
                  <a:pt x="349" y="340"/>
                  <a:pt x="349" y="342"/>
                </a:cubicBezTo>
                <a:cubicBezTo>
                  <a:pt x="349" y="344"/>
                  <a:pt x="350" y="346"/>
                  <a:pt x="349" y="347"/>
                </a:cubicBezTo>
                <a:cubicBezTo>
                  <a:pt x="348" y="348"/>
                  <a:pt x="347" y="348"/>
                  <a:pt x="346" y="349"/>
                </a:cubicBezTo>
                <a:cubicBezTo>
                  <a:pt x="346" y="350"/>
                  <a:pt x="346" y="350"/>
                  <a:pt x="346" y="351"/>
                </a:cubicBezTo>
                <a:cubicBezTo>
                  <a:pt x="345" y="352"/>
                  <a:pt x="342" y="354"/>
                  <a:pt x="340" y="355"/>
                </a:cubicBezTo>
                <a:cubicBezTo>
                  <a:pt x="339" y="356"/>
                  <a:pt x="339" y="358"/>
                  <a:pt x="337" y="360"/>
                </a:cubicBezTo>
                <a:cubicBezTo>
                  <a:pt x="335" y="361"/>
                  <a:pt x="335" y="362"/>
                  <a:pt x="334" y="364"/>
                </a:cubicBezTo>
                <a:cubicBezTo>
                  <a:pt x="333" y="366"/>
                  <a:pt x="332" y="368"/>
                  <a:pt x="331" y="370"/>
                </a:cubicBezTo>
                <a:cubicBezTo>
                  <a:pt x="342" y="369"/>
                  <a:pt x="354" y="369"/>
                  <a:pt x="365" y="369"/>
                </a:cubicBezTo>
                <a:cubicBezTo>
                  <a:pt x="369" y="369"/>
                  <a:pt x="371" y="370"/>
                  <a:pt x="373" y="367"/>
                </a:cubicBezTo>
                <a:cubicBezTo>
                  <a:pt x="374" y="365"/>
                  <a:pt x="373" y="363"/>
                  <a:pt x="375" y="361"/>
                </a:cubicBezTo>
                <a:cubicBezTo>
                  <a:pt x="376" y="360"/>
                  <a:pt x="380" y="360"/>
                  <a:pt x="378" y="357"/>
                </a:cubicBezTo>
                <a:cubicBezTo>
                  <a:pt x="377" y="355"/>
                  <a:pt x="375" y="354"/>
                  <a:pt x="373" y="352"/>
                </a:cubicBezTo>
                <a:cubicBezTo>
                  <a:pt x="372" y="351"/>
                  <a:pt x="371" y="350"/>
                  <a:pt x="373" y="349"/>
                </a:cubicBezTo>
                <a:cubicBezTo>
                  <a:pt x="374" y="349"/>
                  <a:pt x="376" y="350"/>
                  <a:pt x="377" y="350"/>
                </a:cubicBezTo>
                <a:cubicBezTo>
                  <a:pt x="378" y="350"/>
                  <a:pt x="379" y="350"/>
                  <a:pt x="381" y="349"/>
                </a:cubicBezTo>
                <a:cubicBezTo>
                  <a:pt x="383" y="349"/>
                  <a:pt x="380" y="347"/>
                  <a:pt x="380" y="346"/>
                </a:cubicBezTo>
                <a:cubicBezTo>
                  <a:pt x="378" y="345"/>
                  <a:pt x="375" y="342"/>
                  <a:pt x="378" y="342"/>
                </a:cubicBezTo>
                <a:cubicBezTo>
                  <a:pt x="381" y="342"/>
                  <a:pt x="383" y="343"/>
                  <a:pt x="383" y="340"/>
                </a:cubicBezTo>
                <a:cubicBezTo>
                  <a:pt x="383" y="338"/>
                  <a:pt x="380" y="335"/>
                  <a:pt x="382" y="333"/>
                </a:cubicBezTo>
                <a:cubicBezTo>
                  <a:pt x="386" y="331"/>
                  <a:pt x="376" y="326"/>
                  <a:pt x="381" y="323"/>
                </a:cubicBezTo>
                <a:cubicBezTo>
                  <a:pt x="382" y="323"/>
                  <a:pt x="384" y="323"/>
                  <a:pt x="385" y="324"/>
                </a:cubicBezTo>
                <a:cubicBezTo>
                  <a:pt x="387" y="325"/>
                  <a:pt x="385" y="328"/>
                  <a:pt x="385" y="330"/>
                </a:cubicBezTo>
                <a:cubicBezTo>
                  <a:pt x="384" y="332"/>
                  <a:pt x="385" y="334"/>
                  <a:pt x="387" y="332"/>
                </a:cubicBezTo>
                <a:cubicBezTo>
                  <a:pt x="389" y="330"/>
                  <a:pt x="389" y="328"/>
                  <a:pt x="390" y="326"/>
                </a:cubicBezTo>
                <a:cubicBezTo>
                  <a:pt x="391" y="323"/>
                  <a:pt x="392" y="317"/>
                  <a:pt x="395" y="320"/>
                </a:cubicBezTo>
                <a:cubicBezTo>
                  <a:pt x="397" y="321"/>
                  <a:pt x="397" y="324"/>
                  <a:pt x="399" y="324"/>
                </a:cubicBezTo>
                <a:cubicBezTo>
                  <a:pt x="402" y="325"/>
                  <a:pt x="402" y="321"/>
                  <a:pt x="402" y="319"/>
                </a:cubicBezTo>
                <a:cubicBezTo>
                  <a:pt x="403" y="317"/>
                  <a:pt x="405" y="317"/>
                  <a:pt x="404" y="315"/>
                </a:cubicBezTo>
                <a:cubicBezTo>
                  <a:pt x="404" y="313"/>
                  <a:pt x="401" y="312"/>
                  <a:pt x="403" y="310"/>
                </a:cubicBezTo>
                <a:cubicBezTo>
                  <a:pt x="404" y="308"/>
                  <a:pt x="410" y="310"/>
                  <a:pt x="406" y="306"/>
                </a:cubicBezTo>
                <a:cubicBezTo>
                  <a:pt x="406" y="306"/>
                  <a:pt x="405" y="306"/>
                  <a:pt x="404" y="306"/>
                </a:cubicBezTo>
                <a:cubicBezTo>
                  <a:pt x="403" y="305"/>
                  <a:pt x="404" y="304"/>
                  <a:pt x="404" y="303"/>
                </a:cubicBezTo>
                <a:cubicBezTo>
                  <a:pt x="404" y="302"/>
                  <a:pt x="406" y="302"/>
                  <a:pt x="407" y="301"/>
                </a:cubicBezTo>
                <a:cubicBezTo>
                  <a:pt x="407" y="300"/>
                  <a:pt x="409" y="294"/>
                  <a:pt x="408" y="29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09" name="Freeform 10326" descr="© INSCALE GmbH, 05.05.2010&#10;http://www.presentationload.com/">
            <a:extLst>
              <a:ext uri="{FF2B5EF4-FFF2-40B4-BE49-F238E27FC236}">
                <a16:creationId xmlns:a16="http://schemas.microsoft.com/office/drawing/2014/main" id="{F96114B0-374D-624A-9E78-CAF3BBBA407B}"/>
              </a:ext>
            </a:extLst>
          </p:cNvPr>
          <p:cNvSpPr>
            <a:spLocks/>
          </p:cNvSpPr>
          <p:nvPr/>
        </p:nvSpPr>
        <p:spPr bwMode="auto">
          <a:xfrm>
            <a:off x="3799446" y="2437125"/>
            <a:ext cx="917244" cy="475339"/>
          </a:xfrm>
          <a:custGeom>
            <a:avLst/>
            <a:gdLst>
              <a:gd name="T0" fmla="*/ 706 w 455"/>
              <a:gd name="T1" fmla="*/ 109 h 243"/>
              <a:gd name="T2" fmla="*/ 703 w 455"/>
              <a:gd name="T3" fmla="*/ 107 h 243"/>
              <a:gd name="T4" fmla="*/ 700 w 455"/>
              <a:gd name="T5" fmla="*/ 104 h 243"/>
              <a:gd name="T6" fmla="*/ 690 w 455"/>
              <a:gd name="T7" fmla="*/ 105 h 243"/>
              <a:gd name="T8" fmla="*/ 689 w 455"/>
              <a:gd name="T9" fmla="*/ 102 h 243"/>
              <a:gd name="T10" fmla="*/ 684 w 455"/>
              <a:gd name="T11" fmla="*/ 99 h 243"/>
              <a:gd name="T12" fmla="*/ 684 w 455"/>
              <a:gd name="T13" fmla="*/ 95 h 243"/>
              <a:gd name="T14" fmla="*/ 678 w 455"/>
              <a:gd name="T15" fmla="*/ 90 h 243"/>
              <a:gd name="T16" fmla="*/ 677 w 455"/>
              <a:gd name="T17" fmla="*/ 84 h 243"/>
              <a:gd name="T18" fmla="*/ 680 w 455"/>
              <a:gd name="T19" fmla="*/ 79 h 243"/>
              <a:gd name="T20" fmla="*/ 675 w 455"/>
              <a:gd name="T21" fmla="*/ 79 h 243"/>
              <a:gd name="T22" fmla="*/ 672 w 455"/>
              <a:gd name="T23" fmla="*/ 74 h 243"/>
              <a:gd name="T24" fmla="*/ 669 w 455"/>
              <a:gd name="T25" fmla="*/ 71 h 243"/>
              <a:gd name="T26" fmla="*/ 664 w 455"/>
              <a:gd name="T27" fmla="*/ 68 h 243"/>
              <a:gd name="T28" fmla="*/ 663 w 455"/>
              <a:gd name="T29" fmla="*/ 64 h 243"/>
              <a:gd name="T30" fmla="*/ 658 w 455"/>
              <a:gd name="T31" fmla="*/ 61 h 243"/>
              <a:gd name="T32" fmla="*/ 658 w 455"/>
              <a:gd name="T33" fmla="*/ 54 h 243"/>
              <a:gd name="T34" fmla="*/ 663 w 455"/>
              <a:gd name="T35" fmla="*/ 54 h 243"/>
              <a:gd name="T36" fmla="*/ 664 w 455"/>
              <a:gd name="T37" fmla="*/ 45 h 243"/>
              <a:gd name="T38" fmla="*/ 670 w 455"/>
              <a:gd name="T39" fmla="*/ 42 h 243"/>
              <a:gd name="T40" fmla="*/ 670 w 455"/>
              <a:gd name="T41" fmla="*/ 36 h 243"/>
              <a:gd name="T42" fmla="*/ 680 w 455"/>
              <a:gd name="T43" fmla="*/ 34 h 243"/>
              <a:gd name="T44" fmla="*/ 675 w 455"/>
              <a:gd name="T45" fmla="*/ 31 h 243"/>
              <a:gd name="T46" fmla="*/ 680 w 455"/>
              <a:gd name="T47" fmla="*/ 25 h 243"/>
              <a:gd name="T48" fmla="*/ 675 w 455"/>
              <a:gd name="T49" fmla="*/ 22 h 243"/>
              <a:gd name="T50" fmla="*/ 675 w 455"/>
              <a:gd name="T51" fmla="*/ 17 h 243"/>
              <a:gd name="T52" fmla="*/ 667 w 455"/>
              <a:gd name="T53" fmla="*/ 14 h 243"/>
              <a:gd name="T54" fmla="*/ 664 w 455"/>
              <a:gd name="T55" fmla="*/ 19 h 243"/>
              <a:gd name="T56" fmla="*/ 659 w 455"/>
              <a:gd name="T57" fmla="*/ 19 h 243"/>
              <a:gd name="T58" fmla="*/ 652 w 455"/>
              <a:gd name="T59" fmla="*/ 16 h 243"/>
              <a:gd name="T60" fmla="*/ 649 w 455"/>
              <a:gd name="T61" fmla="*/ 12 h 243"/>
              <a:gd name="T62" fmla="*/ 649 w 455"/>
              <a:gd name="T63" fmla="*/ 9 h 243"/>
              <a:gd name="T64" fmla="*/ 645 w 455"/>
              <a:gd name="T65" fmla="*/ 9 h 243"/>
              <a:gd name="T66" fmla="*/ 639 w 455"/>
              <a:gd name="T67" fmla="*/ 3 h 243"/>
              <a:gd name="T68" fmla="*/ 529 w 455"/>
              <a:gd name="T69" fmla="*/ 2 h 243"/>
              <a:gd name="T70" fmla="*/ 411 w 455"/>
              <a:gd name="T71" fmla="*/ 2 h 243"/>
              <a:gd name="T72" fmla="*/ 182 w 455"/>
              <a:gd name="T73" fmla="*/ 2 h 243"/>
              <a:gd name="T74" fmla="*/ 67 w 455"/>
              <a:gd name="T75" fmla="*/ 2 h 243"/>
              <a:gd name="T76" fmla="*/ 9 w 455"/>
              <a:gd name="T77" fmla="*/ 2 h 243"/>
              <a:gd name="T78" fmla="*/ 0 w 455"/>
              <a:gd name="T79" fmla="*/ 2 h 243"/>
              <a:gd name="T80" fmla="*/ 0 w 455"/>
              <a:gd name="T81" fmla="*/ 11 h 243"/>
              <a:gd name="T82" fmla="*/ 0 w 455"/>
              <a:gd name="T83" fmla="*/ 50 h 243"/>
              <a:gd name="T84" fmla="*/ 0 w 455"/>
              <a:gd name="T85" fmla="*/ 278 h 243"/>
              <a:gd name="T86" fmla="*/ 0 w 455"/>
              <a:gd name="T87" fmla="*/ 326 h 243"/>
              <a:gd name="T88" fmla="*/ 0 w 455"/>
              <a:gd name="T89" fmla="*/ 358 h 243"/>
              <a:gd name="T90" fmla="*/ 0 w 455"/>
              <a:gd name="T91" fmla="*/ 374 h 243"/>
              <a:gd name="T92" fmla="*/ 5 w 455"/>
              <a:gd name="T93" fmla="*/ 375 h 243"/>
              <a:gd name="T94" fmla="*/ 126 w 455"/>
              <a:gd name="T95" fmla="*/ 375 h 243"/>
              <a:gd name="T96" fmla="*/ 351 w 455"/>
              <a:gd name="T97" fmla="*/ 374 h 243"/>
              <a:gd name="T98" fmla="*/ 576 w 455"/>
              <a:gd name="T99" fmla="*/ 374 h 243"/>
              <a:gd name="T100" fmla="*/ 686 w 455"/>
              <a:gd name="T101" fmla="*/ 374 h 243"/>
              <a:gd name="T102" fmla="*/ 703 w 455"/>
              <a:gd name="T103" fmla="*/ 374 h 243"/>
              <a:gd name="T104" fmla="*/ 704 w 455"/>
              <a:gd name="T105" fmla="*/ 368 h 243"/>
              <a:gd name="T106" fmla="*/ 704 w 455"/>
              <a:gd name="T107" fmla="*/ 334 h 243"/>
              <a:gd name="T108" fmla="*/ 704 w 455"/>
              <a:gd name="T109" fmla="*/ 282 h 243"/>
              <a:gd name="T110" fmla="*/ 704 w 455"/>
              <a:gd name="T111" fmla="*/ 191 h 243"/>
              <a:gd name="T112" fmla="*/ 704 w 455"/>
              <a:gd name="T113" fmla="*/ 144 h 243"/>
              <a:gd name="T114" fmla="*/ 704 w 455"/>
              <a:gd name="T115" fmla="*/ 121 h 243"/>
              <a:gd name="T116" fmla="*/ 706 w 455"/>
              <a:gd name="T117" fmla="*/ 109 h 24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55"/>
              <a:gd name="T178" fmla="*/ 0 h 243"/>
              <a:gd name="T179" fmla="*/ 455 w 455"/>
              <a:gd name="T180" fmla="*/ 243 h 24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55" h="243">
                <a:moveTo>
                  <a:pt x="455" y="70"/>
                </a:moveTo>
                <a:cubicBezTo>
                  <a:pt x="455" y="68"/>
                  <a:pt x="454" y="69"/>
                  <a:pt x="453" y="69"/>
                </a:cubicBezTo>
                <a:cubicBezTo>
                  <a:pt x="451" y="70"/>
                  <a:pt x="451" y="68"/>
                  <a:pt x="451" y="67"/>
                </a:cubicBezTo>
                <a:cubicBezTo>
                  <a:pt x="449" y="67"/>
                  <a:pt x="448" y="69"/>
                  <a:pt x="445" y="68"/>
                </a:cubicBezTo>
                <a:cubicBezTo>
                  <a:pt x="445" y="67"/>
                  <a:pt x="444" y="66"/>
                  <a:pt x="444" y="66"/>
                </a:cubicBezTo>
                <a:cubicBezTo>
                  <a:pt x="443" y="65"/>
                  <a:pt x="442" y="65"/>
                  <a:pt x="441" y="64"/>
                </a:cubicBezTo>
                <a:cubicBezTo>
                  <a:pt x="440" y="63"/>
                  <a:pt x="441" y="63"/>
                  <a:pt x="441" y="61"/>
                </a:cubicBezTo>
                <a:cubicBezTo>
                  <a:pt x="440" y="60"/>
                  <a:pt x="438" y="60"/>
                  <a:pt x="437" y="58"/>
                </a:cubicBezTo>
                <a:cubicBezTo>
                  <a:pt x="436" y="57"/>
                  <a:pt x="436" y="55"/>
                  <a:pt x="436" y="54"/>
                </a:cubicBezTo>
                <a:cubicBezTo>
                  <a:pt x="436" y="53"/>
                  <a:pt x="438" y="52"/>
                  <a:pt x="438" y="51"/>
                </a:cubicBezTo>
                <a:cubicBezTo>
                  <a:pt x="437" y="49"/>
                  <a:pt x="436" y="51"/>
                  <a:pt x="435" y="51"/>
                </a:cubicBezTo>
                <a:cubicBezTo>
                  <a:pt x="434" y="50"/>
                  <a:pt x="434" y="50"/>
                  <a:pt x="433" y="48"/>
                </a:cubicBezTo>
                <a:cubicBezTo>
                  <a:pt x="433" y="48"/>
                  <a:pt x="431" y="46"/>
                  <a:pt x="431" y="46"/>
                </a:cubicBezTo>
                <a:cubicBezTo>
                  <a:pt x="430" y="45"/>
                  <a:pt x="429" y="45"/>
                  <a:pt x="428" y="44"/>
                </a:cubicBezTo>
                <a:cubicBezTo>
                  <a:pt x="427" y="43"/>
                  <a:pt x="427" y="42"/>
                  <a:pt x="427" y="41"/>
                </a:cubicBezTo>
                <a:cubicBezTo>
                  <a:pt x="426" y="40"/>
                  <a:pt x="425" y="40"/>
                  <a:pt x="424" y="39"/>
                </a:cubicBezTo>
                <a:cubicBezTo>
                  <a:pt x="423" y="38"/>
                  <a:pt x="423" y="36"/>
                  <a:pt x="424" y="35"/>
                </a:cubicBezTo>
                <a:cubicBezTo>
                  <a:pt x="425" y="34"/>
                  <a:pt x="426" y="36"/>
                  <a:pt x="427" y="35"/>
                </a:cubicBezTo>
                <a:cubicBezTo>
                  <a:pt x="428" y="33"/>
                  <a:pt x="426" y="31"/>
                  <a:pt x="428" y="29"/>
                </a:cubicBezTo>
                <a:cubicBezTo>
                  <a:pt x="429" y="28"/>
                  <a:pt x="431" y="28"/>
                  <a:pt x="432" y="27"/>
                </a:cubicBezTo>
                <a:cubicBezTo>
                  <a:pt x="433" y="26"/>
                  <a:pt x="432" y="24"/>
                  <a:pt x="432" y="23"/>
                </a:cubicBezTo>
                <a:cubicBezTo>
                  <a:pt x="433" y="20"/>
                  <a:pt x="437" y="25"/>
                  <a:pt x="438" y="22"/>
                </a:cubicBezTo>
                <a:cubicBezTo>
                  <a:pt x="440" y="19"/>
                  <a:pt x="436" y="21"/>
                  <a:pt x="435" y="20"/>
                </a:cubicBezTo>
                <a:cubicBezTo>
                  <a:pt x="433" y="19"/>
                  <a:pt x="438" y="18"/>
                  <a:pt x="438" y="16"/>
                </a:cubicBezTo>
                <a:cubicBezTo>
                  <a:pt x="438" y="14"/>
                  <a:pt x="436" y="15"/>
                  <a:pt x="435" y="14"/>
                </a:cubicBezTo>
                <a:cubicBezTo>
                  <a:pt x="434" y="13"/>
                  <a:pt x="435" y="13"/>
                  <a:pt x="435" y="11"/>
                </a:cubicBezTo>
                <a:cubicBezTo>
                  <a:pt x="434" y="9"/>
                  <a:pt x="432" y="9"/>
                  <a:pt x="430" y="9"/>
                </a:cubicBezTo>
                <a:cubicBezTo>
                  <a:pt x="429" y="9"/>
                  <a:pt x="429" y="11"/>
                  <a:pt x="428" y="12"/>
                </a:cubicBezTo>
                <a:cubicBezTo>
                  <a:pt x="428" y="13"/>
                  <a:pt x="426" y="13"/>
                  <a:pt x="425" y="12"/>
                </a:cubicBezTo>
                <a:cubicBezTo>
                  <a:pt x="421" y="12"/>
                  <a:pt x="423" y="9"/>
                  <a:pt x="420" y="10"/>
                </a:cubicBezTo>
                <a:cubicBezTo>
                  <a:pt x="418" y="10"/>
                  <a:pt x="418" y="8"/>
                  <a:pt x="418" y="8"/>
                </a:cubicBezTo>
                <a:cubicBezTo>
                  <a:pt x="418" y="8"/>
                  <a:pt x="418" y="7"/>
                  <a:pt x="418" y="6"/>
                </a:cubicBezTo>
                <a:cubicBezTo>
                  <a:pt x="417" y="6"/>
                  <a:pt x="416" y="6"/>
                  <a:pt x="416" y="6"/>
                </a:cubicBezTo>
                <a:cubicBezTo>
                  <a:pt x="415" y="5"/>
                  <a:pt x="412" y="3"/>
                  <a:pt x="412" y="2"/>
                </a:cubicBezTo>
                <a:cubicBezTo>
                  <a:pt x="388" y="0"/>
                  <a:pt x="365" y="2"/>
                  <a:pt x="341" y="1"/>
                </a:cubicBezTo>
                <a:cubicBezTo>
                  <a:pt x="316" y="1"/>
                  <a:pt x="291" y="1"/>
                  <a:pt x="265" y="1"/>
                </a:cubicBezTo>
                <a:cubicBezTo>
                  <a:pt x="216" y="1"/>
                  <a:pt x="166" y="1"/>
                  <a:pt x="117" y="1"/>
                </a:cubicBezTo>
                <a:cubicBezTo>
                  <a:pt x="92" y="1"/>
                  <a:pt x="67" y="1"/>
                  <a:pt x="43" y="1"/>
                </a:cubicBezTo>
                <a:cubicBezTo>
                  <a:pt x="30" y="1"/>
                  <a:pt x="18" y="1"/>
                  <a:pt x="6" y="1"/>
                </a:cubicBezTo>
                <a:cubicBezTo>
                  <a:pt x="4" y="1"/>
                  <a:pt x="2" y="1"/>
                  <a:pt x="0" y="1"/>
                </a:cubicBezTo>
                <a:cubicBezTo>
                  <a:pt x="0" y="1"/>
                  <a:pt x="0" y="7"/>
                  <a:pt x="0" y="7"/>
                </a:cubicBezTo>
                <a:cubicBezTo>
                  <a:pt x="0" y="15"/>
                  <a:pt x="0" y="24"/>
                  <a:pt x="0" y="32"/>
                </a:cubicBezTo>
                <a:cubicBezTo>
                  <a:pt x="0" y="81"/>
                  <a:pt x="0" y="130"/>
                  <a:pt x="0" y="179"/>
                </a:cubicBezTo>
                <a:cubicBezTo>
                  <a:pt x="0" y="189"/>
                  <a:pt x="0" y="200"/>
                  <a:pt x="0" y="210"/>
                </a:cubicBezTo>
                <a:cubicBezTo>
                  <a:pt x="0" y="217"/>
                  <a:pt x="0" y="224"/>
                  <a:pt x="0" y="231"/>
                </a:cubicBezTo>
                <a:cubicBezTo>
                  <a:pt x="0" y="234"/>
                  <a:pt x="0" y="238"/>
                  <a:pt x="0" y="241"/>
                </a:cubicBezTo>
                <a:cubicBezTo>
                  <a:pt x="0" y="243"/>
                  <a:pt x="1" y="242"/>
                  <a:pt x="3" y="242"/>
                </a:cubicBezTo>
                <a:cubicBezTo>
                  <a:pt x="29" y="242"/>
                  <a:pt x="55" y="242"/>
                  <a:pt x="81" y="242"/>
                </a:cubicBezTo>
                <a:cubicBezTo>
                  <a:pt x="130" y="241"/>
                  <a:pt x="178" y="241"/>
                  <a:pt x="226" y="241"/>
                </a:cubicBezTo>
                <a:cubicBezTo>
                  <a:pt x="275" y="241"/>
                  <a:pt x="323" y="241"/>
                  <a:pt x="371" y="241"/>
                </a:cubicBezTo>
                <a:cubicBezTo>
                  <a:pt x="395" y="241"/>
                  <a:pt x="418" y="242"/>
                  <a:pt x="442" y="241"/>
                </a:cubicBezTo>
                <a:cubicBezTo>
                  <a:pt x="446" y="241"/>
                  <a:pt x="449" y="241"/>
                  <a:pt x="453" y="241"/>
                </a:cubicBezTo>
                <a:cubicBezTo>
                  <a:pt x="454" y="241"/>
                  <a:pt x="454" y="239"/>
                  <a:pt x="454" y="237"/>
                </a:cubicBezTo>
                <a:cubicBezTo>
                  <a:pt x="454" y="230"/>
                  <a:pt x="454" y="222"/>
                  <a:pt x="454" y="215"/>
                </a:cubicBezTo>
                <a:cubicBezTo>
                  <a:pt x="454" y="204"/>
                  <a:pt x="454" y="193"/>
                  <a:pt x="454" y="182"/>
                </a:cubicBezTo>
                <a:cubicBezTo>
                  <a:pt x="454" y="162"/>
                  <a:pt x="454" y="143"/>
                  <a:pt x="454" y="123"/>
                </a:cubicBezTo>
                <a:cubicBezTo>
                  <a:pt x="454" y="113"/>
                  <a:pt x="454" y="103"/>
                  <a:pt x="454" y="93"/>
                </a:cubicBezTo>
                <a:cubicBezTo>
                  <a:pt x="454" y="88"/>
                  <a:pt x="454" y="83"/>
                  <a:pt x="454" y="78"/>
                </a:cubicBezTo>
                <a:cubicBezTo>
                  <a:pt x="454" y="75"/>
                  <a:pt x="455" y="72"/>
                  <a:pt x="455" y="7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0" name="Freeform 10327" descr="© INSCALE GmbH, 05.05.2010&#10;http://www.presentationload.com/">
            <a:extLst>
              <a:ext uri="{FF2B5EF4-FFF2-40B4-BE49-F238E27FC236}">
                <a16:creationId xmlns:a16="http://schemas.microsoft.com/office/drawing/2014/main" id="{3A6317EE-3498-C24F-96F4-936FADFE6977}"/>
              </a:ext>
            </a:extLst>
          </p:cNvPr>
          <p:cNvSpPr>
            <a:spLocks/>
          </p:cNvSpPr>
          <p:nvPr/>
        </p:nvSpPr>
        <p:spPr bwMode="auto">
          <a:xfrm>
            <a:off x="7027994" y="2463600"/>
            <a:ext cx="92243" cy="224430"/>
          </a:xfrm>
          <a:custGeom>
            <a:avLst/>
            <a:gdLst>
              <a:gd name="T0" fmla="*/ 6 w 46"/>
              <a:gd name="T1" fmla="*/ 127 h 115"/>
              <a:gd name="T2" fmla="*/ 8 w 46"/>
              <a:gd name="T3" fmla="*/ 155 h 115"/>
              <a:gd name="T4" fmla="*/ 11 w 46"/>
              <a:gd name="T5" fmla="*/ 173 h 115"/>
              <a:gd name="T6" fmla="*/ 66 w 46"/>
              <a:gd name="T7" fmla="*/ 175 h 115"/>
              <a:gd name="T8" fmla="*/ 66 w 46"/>
              <a:gd name="T9" fmla="*/ 172 h 115"/>
              <a:gd name="T10" fmla="*/ 69 w 46"/>
              <a:gd name="T11" fmla="*/ 169 h 115"/>
              <a:gd name="T12" fmla="*/ 69 w 46"/>
              <a:gd name="T13" fmla="*/ 153 h 115"/>
              <a:gd name="T14" fmla="*/ 68 w 46"/>
              <a:gd name="T15" fmla="*/ 158 h 115"/>
              <a:gd name="T16" fmla="*/ 66 w 46"/>
              <a:gd name="T17" fmla="*/ 156 h 115"/>
              <a:gd name="T18" fmla="*/ 66 w 46"/>
              <a:gd name="T19" fmla="*/ 161 h 115"/>
              <a:gd name="T20" fmla="*/ 65 w 46"/>
              <a:gd name="T21" fmla="*/ 158 h 115"/>
              <a:gd name="T22" fmla="*/ 63 w 46"/>
              <a:gd name="T23" fmla="*/ 158 h 115"/>
              <a:gd name="T24" fmla="*/ 56 w 46"/>
              <a:gd name="T25" fmla="*/ 163 h 115"/>
              <a:gd name="T26" fmla="*/ 56 w 46"/>
              <a:gd name="T27" fmla="*/ 158 h 115"/>
              <a:gd name="T28" fmla="*/ 48 w 46"/>
              <a:gd name="T29" fmla="*/ 156 h 115"/>
              <a:gd name="T30" fmla="*/ 60 w 46"/>
              <a:gd name="T31" fmla="*/ 155 h 115"/>
              <a:gd name="T32" fmla="*/ 65 w 46"/>
              <a:gd name="T33" fmla="*/ 152 h 115"/>
              <a:gd name="T34" fmla="*/ 66 w 46"/>
              <a:gd name="T35" fmla="*/ 152 h 115"/>
              <a:gd name="T36" fmla="*/ 63 w 46"/>
              <a:gd name="T37" fmla="*/ 152 h 115"/>
              <a:gd name="T38" fmla="*/ 59 w 46"/>
              <a:gd name="T39" fmla="*/ 147 h 115"/>
              <a:gd name="T40" fmla="*/ 62 w 46"/>
              <a:gd name="T41" fmla="*/ 149 h 115"/>
              <a:gd name="T42" fmla="*/ 63 w 46"/>
              <a:gd name="T43" fmla="*/ 150 h 115"/>
              <a:gd name="T44" fmla="*/ 63 w 46"/>
              <a:gd name="T45" fmla="*/ 145 h 115"/>
              <a:gd name="T46" fmla="*/ 63 w 46"/>
              <a:gd name="T47" fmla="*/ 144 h 115"/>
              <a:gd name="T48" fmla="*/ 66 w 46"/>
              <a:gd name="T49" fmla="*/ 145 h 115"/>
              <a:gd name="T50" fmla="*/ 66 w 46"/>
              <a:gd name="T51" fmla="*/ 144 h 115"/>
              <a:gd name="T52" fmla="*/ 66 w 46"/>
              <a:gd name="T53" fmla="*/ 144 h 115"/>
              <a:gd name="T54" fmla="*/ 68 w 46"/>
              <a:gd name="T55" fmla="*/ 152 h 115"/>
              <a:gd name="T56" fmla="*/ 66 w 46"/>
              <a:gd name="T57" fmla="*/ 153 h 115"/>
              <a:gd name="T58" fmla="*/ 66 w 46"/>
              <a:gd name="T59" fmla="*/ 130 h 115"/>
              <a:gd name="T60" fmla="*/ 59 w 46"/>
              <a:gd name="T61" fmla="*/ 132 h 115"/>
              <a:gd name="T62" fmla="*/ 51 w 46"/>
              <a:gd name="T63" fmla="*/ 122 h 115"/>
              <a:gd name="T64" fmla="*/ 46 w 46"/>
              <a:gd name="T65" fmla="*/ 116 h 115"/>
              <a:gd name="T66" fmla="*/ 46 w 46"/>
              <a:gd name="T67" fmla="*/ 111 h 115"/>
              <a:gd name="T68" fmla="*/ 42 w 46"/>
              <a:gd name="T69" fmla="*/ 101 h 115"/>
              <a:gd name="T70" fmla="*/ 37 w 46"/>
              <a:gd name="T71" fmla="*/ 98 h 115"/>
              <a:gd name="T72" fmla="*/ 37 w 46"/>
              <a:gd name="T73" fmla="*/ 91 h 115"/>
              <a:gd name="T74" fmla="*/ 36 w 46"/>
              <a:gd name="T75" fmla="*/ 87 h 115"/>
              <a:gd name="T76" fmla="*/ 37 w 46"/>
              <a:gd name="T77" fmla="*/ 82 h 115"/>
              <a:gd name="T78" fmla="*/ 29 w 46"/>
              <a:gd name="T79" fmla="*/ 63 h 115"/>
              <a:gd name="T80" fmla="*/ 29 w 46"/>
              <a:gd name="T81" fmla="*/ 65 h 115"/>
              <a:gd name="T82" fmla="*/ 26 w 46"/>
              <a:gd name="T83" fmla="*/ 65 h 115"/>
              <a:gd name="T84" fmla="*/ 28 w 46"/>
              <a:gd name="T85" fmla="*/ 63 h 115"/>
              <a:gd name="T86" fmla="*/ 28 w 46"/>
              <a:gd name="T87" fmla="*/ 63 h 115"/>
              <a:gd name="T88" fmla="*/ 23 w 46"/>
              <a:gd name="T89" fmla="*/ 57 h 115"/>
              <a:gd name="T90" fmla="*/ 25 w 46"/>
              <a:gd name="T91" fmla="*/ 57 h 115"/>
              <a:gd name="T92" fmla="*/ 23 w 46"/>
              <a:gd name="T93" fmla="*/ 51 h 115"/>
              <a:gd name="T94" fmla="*/ 22 w 46"/>
              <a:gd name="T95" fmla="*/ 46 h 115"/>
              <a:gd name="T96" fmla="*/ 25 w 46"/>
              <a:gd name="T97" fmla="*/ 43 h 115"/>
              <a:gd name="T98" fmla="*/ 25 w 46"/>
              <a:gd name="T99" fmla="*/ 39 h 115"/>
              <a:gd name="T100" fmla="*/ 25 w 46"/>
              <a:gd name="T101" fmla="*/ 34 h 115"/>
              <a:gd name="T102" fmla="*/ 22 w 46"/>
              <a:gd name="T103" fmla="*/ 28 h 115"/>
              <a:gd name="T104" fmla="*/ 25 w 46"/>
              <a:gd name="T105" fmla="*/ 25 h 115"/>
              <a:gd name="T106" fmla="*/ 28 w 46"/>
              <a:gd name="T107" fmla="*/ 17 h 115"/>
              <a:gd name="T108" fmla="*/ 37 w 46"/>
              <a:gd name="T109" fmla="*/ 8 h 115"/>
              <a:gd name="T110" fmla="*/ 9 w 46"/>
              <a:gd name="T111" fmla="*/ 6 h 115"/>
              <a:gd name="T112" fmla="*/ 2 w 46"/>
              <a:gd name="T113" fmla="*/ 17 h 115"/>
              <a:gd name="T114" fmla="*/ 2 w 46"/>
              <a:gd name="T115" fmla="*/ 34 h 115"/>
              <a:gd name="T116" fmla="*/ 6 w 46"/>
              <a:gd name="T117" fmla="*/ 127 h 11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6"/>
              <a:gd name="T178" fmla="*/ 0 h 115"/>
              <a:gd name="T179" fmla="*/ 46 w 46"/>
              <a:gd name="T180" fmla="*/ 115 h 11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6" h="115">
                <a:moveTo>
                  <a:pt x="4" y="82"/>
                </a:moveTo>
                <a:cubicBezTo>
                  <a:pt x="4" y="88"/>
                  <a:pt x="5" y="94"/>
                  <a:pt x="5" y="100"/>
                </a:cubicBezTo>
                <a:cubicBezTo>
                  <a:pt x="5" y="102"/>
                  <a:pt x="5" y="112"/>
                  <a:pt x="7" y="112"/>
                </a:cubicBezTo>
                <a:cubicBezTo>
                  <a:pt x="19" y="112"/>
                  <a:pt x="31" y="112"/>
                  <a:pt x="43" y="113"/>
                </a:cubicBezTo>
                <a:cubicBezTo>
                  <a:pt x="43" y="112"/>
                  <a:pt x="43" y="112"/>
                  <a:pt x="43" y="111"/>
                </a:cubicBezTo>
                <a:cubicBezTo>
                  <a:pt x="45" y="115"/>
                  <a:pt x="46" y="111"/>
                  <a:pt x="45" y="109"/>
                </a:cubicBezTo>
                <a:cubicBezTo>
                  <a:pt x="45" y="106"/>
                  <a:pt x="45" y="102"/>
                  <a:pt x="45" y="99"/>
                </a:cubicBezTo>
                <a:cubicBezTo>
                  <a:pt x="44" y="99"/>
                  <a:pt x="44" y="101"/>
                  <a:pt x="44" y="102"/>
                </a:cubicBezTo>
                <a:cubicBezTo>
                  <a:pt x="44" y="102"/>
                  <a:pt x="43" y="102"/>
                  <a:pt x="43" y="101"/>
                </a:cubicBezTo>
                <a:cubicBezTo>
                  <a:pt x="43" y="102"/>
                  <a:pt x="43" y="103"/>
                  <a:pt x="43" y="104"/>
                </a:cubicBezTo>
                <a:cubicBezTo>
                  <a:pt x="42" y="103"/>
                  <a:pt x="42" y="103"/>
                  <a:pt x="42" y="102"/>
                </a:cubicBezTo>
                <a:cubicBezTo>
                  <a:pt x="42" y="102"/>
                  <a:pt x="42" y="102"/>
                  <a:pt x="41" y="102"/>
                </a:cubicBezTo>
                <a:cubicBezTo>
                  <a:pt x="42" y="99"/>
                  <a:pt x="37" y="103"/>
                  <a:pt x="36" y="105"/>
                </a:cubicBezTo>
                <a:cubicBezTo>
                  <a:pt x="36" y="102"/>
                  <a:pt x="38" y="102"/>
                  <a:pt x="36" y="102"/>
                </a:cubicBezTo>
                <a:cubicBezTo>
                  <a:pt x="34" y="101"/>
                  <a:pt x="32" y="103"/>
                  <a:pt x="31" y="101"/>
                </a:cubicBezTo>
                <a:cubicBezTo>
                  <a:pt x="34" y="101"/>
                  <a:pt x="37" y="101"/>
                  <a:pt x="39" y="100"/>
                </a:cubicBezTo>
                <a:cubicBezTo>
                  <a:pt x="39" y="98"/>
                  <a:pt x="42" y="100"/>
                  <a:pt x="42" y="98"/>
                </a:cubicBezTo>
                <a:cubicBezTo>
                  <a:pt x="42" y="98"/>
                  <a:pt x="43" y="99"/>
                  <a:pt x="43" y="98"/>
                </a:cubicBezTo>
                <a:cubicBezTo>
                  <a:pt x="42" y="98"/>
                  <a:pt x="42" y="97"/>
                  <a:pt x="41" y="98"/>
                </a:cubicBezTo>
                <a:cubicBezTo>
                  <a:pt x="40" y="97"/>
                  <a:pt x="37" y="96"/>
                  <a:pt x="38" y="95"/>
                </a:cubicBezTo>
                <a:cubicBezTo>
                  <a:pt x="38" y="96"/>
                  <a:pt x="39" y="96"/>
                  <a:pt x="40" y="96"/>
                </a:cubicBezTo>
                <a:cubicBezTo>
                  <a:pt x="40" y="97"/>
                  <a:pt x="40" y="96"/>
                  <a:pt x="41" y="97"/>
                </a:cubicBezTo>
                <a:cubicBezTo>
                  <a:pt x="41" y="95"/>
                  <a:pt x="39" y="91"/>
                  <a:pt x="41" y="94"/>
                </a:cubicBezTo>
                <a:cubicBezTo>
                  <a:pt x="41" y="93"/>
                  <a:pt x="41" y="93"/>
                  <a:pt x="41" y="93"/>
                </a:cubicBezTo>
                <a:cubicBezTo>
                  <a:pt x="42" y="93"/>
                  <a:pt x="42" y="93"/>
                  <a:pt x="43" y="94"/>
                </a:cubicBezTo>
                <a:cubicBezTo>
                  <a:pt x="43" y="93"/>
                  <a:pt x="43" y="93"/>
                  <a:pt x="43" y="93"/>
                </a:cubicBezTo>
                <a:cubicBezTo>
                  <a:pt x="43" y="93"/>
                  <a:pt x="43" y="93"/>
                  <a:pt x="43" y="93"/>
                </a:cubicBezTo>
                <a:cubicBezTo>
                  <a:pt x="45" y="94"/>
                  <a:pt x="42" y="97"/>
                  <a:pt x="44" y="98"/>
                </a:cubicBezTo>
                <a:cubicBezTo>
                  <a:pt x="44" y="98"/>
                  <a:pt x="43" y="99"/>
                  <a:pt x="43" y="99"/>
                </a:cubicBezTo>
                <a:cubicBezTo>
                  <a:pt x="45" y="98"/>
                  <a:pt x="44" y="86"/>
                  <a:pt x="43" y="84"/>
                </a:cubicBezTo>
                <a:cubicBezTo>
                  <a:pt x="43" y="87"/>
                  <a:pt x="40" y="86"/>
                  <a:pt x="38" y="85"/>
                </a:cubicBezTo>
                <a:cubicBezTo>
                  <a:pt x="36" y="83"/>
                  <a:pt x="35" y="81"/>
                  <a:pt x="33" y="79"/>
                </a:cubicBezTo>
                <a:cubicBezTo>
                  <a:pt x="32" y="77"/>
                  <a:pt x="31" y="76"/>
                  <a:pt x="30" y="75"/>
                </a:cubicBezTo>
                <a:cubicBezTo>
                  <a:pt x="29" y="74"/>
                  <a:pt x="30" y="73"/>
                  <a:pt x="30" y="72"/>
                </a:cubicBezTo>
                <a:cubicBezTo>
                  <a:pt x="29" y="70"/>
                  <a:pt x="29" y="67"/>
                  <a:pt x="27" y="65"/>
                </a:cubicBezTo>
                <a:cubicBezTo>
                  <a:pt x="26" y="65"/>
                  <a:pt x="25" y="64"/>
                  <a:pt x="24" y="63"/>
                </a:cubicBezTo>
                <a:cubicBezTo>
                  <a:pt x="24" y="62"/>
                  <a:pt x="24" y="60"/>
                  <a:pt x="24" y="59"/>
                </a:cubicBezTo>
                <a:cubicBezTo>
                  <a:pt x="24" y="58"/>
                  <a:pt x="23" y="57"/>
                  <a:pt x="23" y="56"/>
                </a:cubicBezTo>
                <a:cubicBezTo>
                  <a:pt x="23" y="55"/>
                  <a:pt x="24" y="54"/>
                  <a:pt x="24" y="53"/>
                </a:cubicBezTo>
                <a:cubicBezTo>
                  <a:pt x="24" y="50"/>
                  <a:pt x="23" y="43"/>
                  <a:pt x="19" y="41"/>
                </a:cubicBezTo>
                <a:cubicBezTo>
                  <a:pt x="19" y="42"/>
                  <a:pt x="19" y="42"/>
                  <a:pt x="19" y="42"/>
                </a:cubicBezTo>
                <a:cubicBezTo>
                  <a:pt x="18" y="42"/>
                  <a:pt x="18" y="42"/>
                  <a:pt x="17" y="42"/>
                </a:cubicBezTo>
                <a:cubicBezTo>
                  <a:pt x="18" y="41"/>
                  <a:pt x="17" y="41"/>
                  <a:pt x="18" y="41"/>
                </a:cubicBezTo>
                <a:cubicBezTo>
                  <a:pt x="18" y="40"/>
                  <a:pt x="18" y="41"/>
                  <a:pt x="18" y="41"/>
                </a:cubicBezTo>
                <a:cubicBezTo>
                  <a:pt x="17" y="39"/>
                  <a:pt x="17" y="37"/>
                  <a:pt x="15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5"/>
                  <a:pt x="13" y="33"/>
                  <a:pt x="15" y="33"/>
                </a:cubicBezTo>
                <a:cubicBezTo>
                  <a:pt x="14" y="32"/>
                  <a:pt x="13" y="31"/>
                  <a:pt x="14" y="30"/>
                </a:cubicBezTo>
                <a:cubicBezTo>
                  <a:pt x="14" y="28"/>
                  <a:pt x="15" y="30"/>
                  <a:pt x="16" y="28"/>
                </a:cubicBezTo>
                <a:cubicBezTo>
                  <a:pt x="16" y="28"/>
                  <a:pt x="16" y="26"/>
                  <a:pt x="16" y="25"/>
                </a:cubicBezTo>
                <a:cubicBezTo>
                  <a:pt x="16" y="23"/>
                  <a:pt x="17" y="24"/>
                  <a:pt x="16" y="22"/>
                </a:cubicBezTo>
                <a:cubicBezTo>
                  <a:pt x="15" y="21"/>
                  <a:pt x="14" y="20"/>
                  <a:pt x="14" y="18"/>
                </a:cubicBezTo>
                <a:cubicBezTo>
                  <a:pt x="15" y="17"/>
                  <a:pt x="16" y="17"/>
                  <a:pt x="16" y="16"/>
                </a:cubicBezTo>
                <a:cubicBezTo>
                  <a:pt x="17" y="14"/>
                  <a:pt x="18" y="13"/>
                  <a:pt x="18" y="11"/>
                </a:cubicBezTo>
                <a:cubicBezTo>
                  <a:pt x="19" y="10"/>
                  <a:pt x="21" y="6"/>
                  <a:pt x="24" y="5"/>
                </a:cubicBezTo>
                <a:cubicBezTo>
                  <a:pt x="19" y="0"/>
                  <a:pt x="10" y="0"/>
                  <a:pt x="6" y="4"/>
                </a:cubicBezTo>
                <a:cubicBezTo>
                  <a:pt x="5" y="5"/>
                  <a:pt x="1" y="11"/>
                  <a:pt x="1" y="11"/>
                </a:cubicBezTo>
                <a:cubicBezTo>
                  <a:pt x="0" y="11"/>
                  <a:pt x="0" y="21"/>
                  <a:pt x="1" y="22"/>
                </a:cubicBezTo>
                <a:cubicBezTo>
                  <a:pt x="2" y="42"/>
                  <a:pt x="3" y="62"/>
                  <a:pt x="4" y="8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1" name="Freeform 10338" descr="© INSCALE GmbH, 05.05.2010&#10;http://www.presentationload.com/">
            <a:extLst>
              <a:ext uri="{FF2B5EF4-FFF2-40B4-BE49-F238E27FC236}">
                <a16:creationId xmlns:a16="http://schemas.microsoft.com/office/drawing/2014/main" id="{AE39C03E-0D1B-1645-8E10-79ABB917CA9E}"/>
              </a:ext>
            </a:extLst>
          </p:cNvPr>
          <p:cNvSpPr>
            <a:spLocks noEditPoints="1"/>
          </p:cNvSpPr>
          <p:nvPr/>
        </p:nvSpPr>
        <p:spPr bwMode="auto">
          <a:xfrm>
            <a:off x="6570668" y="2482515"/>
            <a:ext cx="546969" cy="283690"/>
          </a:xfrm>
          <a:custGeom>
            <a:avLst/>
            <a:gdLst>
              <a:gd name="T0" fmla="*/ 3 w 272"/>
              <a:gd name="T1" fmla="*/ 65 h 145"/>
              <a:gd name="T2" fmla="*/ 39 w 272"/>
              <a:gd name="T3" fmla="*/ 34 h 145"/>
              <a:gd name="T4" fmla="*/ 67 w 272"/>
              <a:gd name="T5" fmla="*/ 14 h 145"/>
              <a:gd name="T6" fmla="*/ 102 w 272"/>
              <a:gd name="T7" fmla="*/ 17 h 145"/>
              <a:gd name="T8" fmla="*/ 149 w 272"/>
              <a:gd name="T9" fmla="*/ 17 h 145"/>
              <a:gd name="T10" fmla="*/ 163 w 272"/>
              <a:gd name="T11" fmla="*/ 36 h 145"/>
              <a:gd name="T12" fmla="*/ 212 w 272"/>
              <a:gd name="T13" fmla="*/ 87 h 145"/>
              <a:gd name="T14" fmla="*/ 228 w 272"/>
              <a:gd name="T15" fmla="*/ 130 h 145"/>
              <a:gd name="T16" fmla="*/ 226 w 272"/>
              <a:gd name="T17" fmla="*/ 160 h 145"/>
              <a:gd name="T18" fmla="*/ 245 w 272"/>
              <a:gd name="T19" fmla="*/ 178 h 145"/>
              <a:gd name="T20" fmla="*/ 263 w 272"/>
              <a:gd name="T21" fmla="*/ 175 h 145"/>
              <a:gd name="T22" fmla="*/ 286 w 272"/>
              <a:gd name="T23" fmla="*/ 194 h 145"/>
              <a:gd name="T24" fmla="*/ 294 w 272"/>
              <a:gd name="T25" fmla="*/ 202 h 145"/>
              <a:gd name="T26" fmla="*/ 294 w 272"/>
              <a:gd name="T27" fmla="*/ 177 h 145"/>
              <a:gd name="T28" fmla="*/ 268 w 272"/>
              <a:gd name="T29" fmla="*/ 140 h 145"/>
              <a:gd name="T30" fmla="*/ 280 w 272"/>
              <a:gd name="T31" fmla="*/ 164 h 145"/>
              <a:gd name="T32" fmla="*/ 283 w 272"/>
              <a:gd name="T33" fmla="*/ 138 h 145"/>
              <a:gd name="T34" fmla="*/ 280 w 272"/>
              <a:gd name="T35" fmla="*/ 106 h 145"/>
              <a:gd name="T36" fmla="*/ 280 w 272"/>
              <a:gd name="T37" fmla="*/ 95 h 145"/>
              <a:gd name="T38" fmla="*/ 279 w 272"/>
              <a:gd name="T39" fmla="*/ 85 h 145"/>
              <a:gd name="T40" fmla="*/ 285 w 272"/>
              <a:gd name="T41" fmla="*/ 84 h 145"/>
              <a:gd name="T42" fmla="*/ 288 w 272"/>
              <a:gd name="T43" fmla="*/ 70 h 145"/>
              <a:gd name="T44" fmla="*/ 279 w 272"/>
              <a:gd name="T45" fmla="*/ 62 h 145"/>
              <a:gd name="T46" fmla="*/ 288 w 272"/>
              <a:gd name="T47" fmla="*/ 59 h 145"/>
              <a:gd name="T48" fmla="*/ 291 w 272"/>
              <a:gd name="T49" fmla="*/ 51 h 145"/>
              <a:gd name="T50" fmla="*/ 299 w 272"/>
              <a:gd name="T51" fmla="*/ 43 h 145"/>
              <a:gd name="T52" fmla="*/ 305 w 272"/>
              <a:gd name="T53" fmla="*/ 37 h 145"/>
              <a:gd name="T54" fmla="*/ 328 w 272"/>
              <a:gd name="T55" fmla="*/ 20 h 145"/>
              <a:gd name="T56" fmla="*/ 348 w 272"/>
              <a:gd name="T57" fmla="*/ 20 h 145"/>
              <a:gd name="T58" fmla="*/ 334 w 272"/>
              <a:gd name="T59" fmla="*/ 33 h 145"/>
              <a:gd name="T60" fmla="*/ 339 w 272"/>
              <a:gd name="T61" fmla="*/ 43 h 145"/>
              <a:gd name="T62" fmla="*/ 328 w 272"/>
              <a:gd name="T63" fmla="*/ 48 h 145"/>
              <a:gd name="T64" fmla="*/ 313 w 272"/>
              <a:gd name="T65" fmla="*/ 56 h 145"/>
              <a:gd name="T66" fmla="*/ 313 w 272"/>
              <a:gd name="T67" fmla="*/ 79 h 145"/>
              <a:gd name="T68" fmla="*/ 320 w 272"/>
              <a:gd name="T69" fmla="*/ 74 h 145"/>
              <a:gd name="T70" fmla="*/ 328 w 272"/>
              <a:gd name="T71" fmla="*/ 71 h 145"/>
              <a:gd name="T72" fmla="*/ 316 w 272"/>
              <a:gd name="T73" fmla="*/ 87 h 145"/>
              <a:gd name="T74" fmla="*/ 313 w 272"/>
              <a:gd name="T75" fmla="*/ 109 h 145"/>
              <a:gd name="T76" fmla="*/ 313 w 272"/>
              <a:gd name="T77" fmla="*/ 110 h 145"/>
              <a:gd name="T78" fmla="*/ 311 w 272"/>
              <a:gd name="T79" fmla="*/ 115 h 145"/>
              <a:gd name="T80" fmla="*/ 305 w 272"/>
              <a:gd name="T81" fmla="*/ 115 h 145"/>
              <a:gd name="T82" fmla="*/ 311 w 272"/>
              <a:gd name="T83" fmla="*/ 123 h 145"/>
              <a:gd name="T84" fmla="*/ 323 w 272"/>
              <a:gd name="T85" fmla="*/ 119 h 145"/>
              <a:gd name="T86" fmla="*/ 320 w 272"/>
              <a:gd name="T87" fmla="*/ 132 h 145"/>
              <a:gd name="T88" fmla="*/ 331 w 272"/>
              <a:gd name="T89" fmla="*/ 127 h 145"/>
              <a:gd name="T90" fmla="*/ 323 w 272"/>
              <a:gd name="T91" fmla="*/ 141 h 145"/>
              <a:gd name="T92" fmla="*/ 305 w 272"/>
              <a:gd name="T93" fmla="*/ 149 h 145"/>
              <a:gd name="T94" fmla="*/ 319 w 272"/>
              <a:gd name="T95" fmla="*/ 147 h 145"/>
              <a:gd name="T96" fmla="*/ 305 w 272"/>
              <a:gd name="T97" fmla="*/ 154 h 145"/>
              <a:gd name="T98" fmla="*/ 320 w 272"/>
              <a:gd name="T99" fmla="*/ 180 h 145"/>
              <a:gd name="T100" fmla="*/ 334 w 272"/>
              <a:gd name="T101" fmla="*/ 186 h 145"/>
              <a:gd name="T102" fmla="*/ 347 w 272"/>
              <a:gd name="T103" fmla="*/ 163 h 145"/>
              <a:gd name="T104" fmla="*/ 347 w 272"/>
              <a:gd name="T105" fmla="*/ 188 h 145"/>
              <a:gd name="T106" fmla="*/ 350 w 272"/>
              <a:gd name="T107" fmla="*/ 194 h 145"/>
              <a:gd name="T108" fmla="*/ 345 w 272"/>
              <a:gd name="T109" fmla="*/ 203 h 145"/>
              <a:gd name="T110" fmla="*/ 348 w 272"/>
              <a:gd name="T111" fmla="*/ 209 h 145"/>
              <a:gd name="T112" fmla="*/ 342 w 272"/>
              <a:gd name="T113" fmla="*/ 222 h 145"/>
              <a:gd name="T114" fmla="*/ 356 w 272"/>
              <a:gd name="T115" fmla="*/ 219 h 145"/>
              <a:gd name="T116" fmla="*/ 402 w 272"/>
              <a:gd name="T117" fmla="*/ 191 h 145"/>
              <a:gd name="T118" fmla="*/ 410 w 272"/>
              <a:gd name="T119" fmla="*/ 171 h 14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72"/>
              <a:gd name="T181" fmla="*/ 0 h 145"/>
              <a:gd name="T182" fmla="*/ 272 w 272"/>
              <a:gd name="T183" fmla="*/ 145 h 14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72" h="145">
                <a:moveTo>
                  <a:pt x="269" y="105"/>
                </a:moveTo>
                <a:cubicBezTo>
                  <a:pt x="269" y="104"/>
                  <a:pt x="269" y="104"/>
                  <a:pt x="268" y="104"/>
                </a:cubicBezTo>
                <a:cubicBezTo>
                  <a:pt x="268" y="103"/>
                  <a:pt x="268" y="103"/>
                  <a:pt x="268" y="103"/>
                </a:cubicBezTo>
                <a:cubicBezTo>
                  <a:pt x="256" y="102"/>
                  <a:pt x="245" y="102"/>
                  <a:pt x="233" y="102"/>
                </a:cubicBezTo>
                <a:cubicBezTo>
                  <a:pt x="232" y="102"/>
                  <a:pt x="231" y="74"/>
                  <a:pt x="231" y="72"/>
                </a:cubicBezTo>
                <a:cubicBezTo>
                  <a:pt x="230" y="48"/>
                  <a:pt x="227" y="24"/>
                  <a:pt x="227" y="1"/>
                </a:cubicBezTo>
                <a:cubicBezTo>
                  <a:pt x="179" y="1"/>
                  <a:pt x="131" y="1"/>
                  <a:pt x="82" y="1"/>
                </a:cubicBezTo>
                <a:cubicBezTo>
                  <a:pt x="57" y="1"/>
                  <a:pt x="33" y="1"/>
                  <a:pt x="8" y="1"/>
                </a:cubicBezTo>
                <a:cubicBezTo>
                  <a:pt x="7" y="1"/>
                  <a:pt x="2" y="0"/>
                  <a:pt x="2" y="1"/>
                </a:cubicBezTo>
                <a:cubicBezTo>
                  <a:pt x="1" y="2"/>
                  <a:pt x="2" y="9"/>
                  <a:pt x="2" y="11"/>
                </a:cubicBezTo>
                <a:cubicBezTo>
                  <a:pt x="2" y="17"/>
                  <a:pt x="2" y="23"/>
                  <a:pt x="1" y="29"/>
                </a:cubicBezTo>
                <a:cubicBezTo>
                  <a:pt x="1" y="31"/>
                  <a:pt x="0" y="42"/>
                  <a:pt x="2" y="42"/>
                </a:cubicBezTo>
                <a:cubicBezTo>
                  <a:pt x="3" y="42"/>
                  <a:pt x="5" y="41"/>
                  <a:pt x="5" y="40"/>
                </a:cubicBezTo>
                <a:cubicBezTo>
                  <a:pt x="7" y="39"/>
                  <a:pt x="8" y="37"/>
                  <a:pt x="9" y="36"/>
                </a:cubicBezTo>
                <a:cubicBezTo>
                  <a:pt x="10" y="35"/>
                  <a:pt x="10" y="35"/>
                  <a:pt x="11" y="34"/>
                </a:cubicBezTo>
                <a:cubicBezTo>
                  <a:pt x="12" y="34"/>
                  <a:pt x="13" y="35"/>
                  <a:pt x="14" y="34"/>
                </a:cubicBezTo>
                <a:cubicBezTo>
                  <a:pt x="15" y="33"/>
                  <a:pt x="16" y="31"/>
                  <a:pt x="16" y="30"/>
                </a:cubicBezTo>
                <a:cubicBezTo>
                  <a:pt x="17" y="29"/>
                  <a:pt x="18" y="30"/>
                  <a:pt x="19" y="28"/>
                </a:cubicBezTo>
                <a:cubicBezTo>
                  <a:pt x="19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1" y="27"/>
                  <a:pt x="21" y="27"/>
                  <a:pt x="21" y="28"/>
                </a:cubicBezTo>
                <a:cubicBezTo>
                  <a:pt x="21" y="27"/>
                  <a:pt x="22" y="24"/>
                  <a:pt x="22" y="26"/>
                </a:cubicBezTo>
                <a:cubicBezTo>
                  <a:pt x="23" y="25"/>
                  <a:pt x="23" y="24"/>
                  <a:pt x="24" y="24"/>
                </a:cubicBezTo>
                <a:cubicBezTo>
                  <a:pt x="24" y="23"/>
                  <a:pt x="25" y="22"/>
                  <a:pt x="25" y="22"/>
                </a:cubicBezTo>
                <a:cubicBezTo>
                  <a:pt x="25" y="21"/>
                  <a:pt x="25" y="22"/>
                  <a:pt x="25" y="20"/>
                </a:cubicBezTo>
                <a:cubicBezTo>
                  <a:pt x="26" y="21"/>
                  <a:pt x="26" y="21"/>
                  <a:pt x="27" y="20"/>
                </a:cubicBezTo>
                <a:cubicBezTo>
                  <a:pt x="27" y="20"/>
                  <a:pt x="27" y="21"/>
                  <a:pt x="28" y="21"/>
                </a:cubicBezTo>
                <a:cubicBezTo>
                  <a:pt x="28" y="20"/>
                  <a:pt x="30" y="21"/>
                  <a:pt x="31" y="22"/>
                </a:cubicBezTo>
                <a:cubicBezTo>
                  <a:pt x="33" y="24"/>
                  <a:pt x="33" y="23"/>
                  <a:pt x="34" y="22"/>
                </a:cubicBezTo>
                <a:cubicBezTo>
                  <a:pt x="34" y="22"/>
                  <a:pt x="35" y="20"/>
                  <a:pt x="36" y="19"/>
                </a:cubicBezTo>
                <a:cubicBezTo>
                  <a:pt x="36" y="19"/>
                  <a:pt x="37" y="18"/>
                  <a:pt x="38" y="17"/>
                </a:cubicBezTo>
                <a:cubicBezTo>
                  <a:pt x="38" y="17"/>
                  <a:pt x="39" y="16"/>
                  <a:pt x="39" y="15"/>
                </a:cubicBezTo>
                <a:cubicBezTo>
                  <a:pt x="40" y="15"/>
                  <a:pt x="40" y="14"/>
                  <a:pt x="41" y="13"/>
                </a:cubicBezTo>
                <a:cubicBezTo>
                  <a:pt x="41" y="13"/>
                  <a:pt x="42" y="14"/>
                  <a:pt x="42" y="13"/>
                </a:cubicBezTo>
                <a:cubicBezTo>
                  <a:pt x="42" y="13"/>
                  <a:pt x="42" y="10"/>
                  <a:pt x="43" y="10"/>
                </a:cubicBezTo>
                <a:cubicBezTo>
                  <a:pt x="42" y="10"/>
                  <a:pt x="44" y="9"/>
                  <a:pt x="43" y="9"/>
                </a:cubicBezTo>
                <a:cubicBezTo>
                  <a:pt x="44" y="8"/>
                  <a:pt x="44" y="8"/>
                  <a:pt x="44" y="7"/>
                </a:cubicBezTo>
                <a:cubicBezTo>
                  <a:pt x="45" y="7"/>
                  <a:pt x="45" y="7"/>
                  <a:pt x="45" y="7"/>
                </a:cubicBezTo>
                <a:cubicBezTo>
                  <a:pt x="43" y="10"/>
                  <a:pt x="48" y="8"/>
                  <a:pt x="47" y="10"/>
                </a:cubicBezTo>
                <a:cubicBezTo>
                  <a:pt x="47" y="10"/>
                  <a:pt x="45" y="9"/>
                  <a:pt x="45" y="10"/>
                </a:cubicBezTo>
                <a:cubicBezTo>
                  <a:pt x="45" y="11"/>
                  <a:pt x="46" y="12"/>
                  <a:pt x="47" y="12"/>
                </a:cubicBezTo>
                <a:cubicBezTo>
                  <a:pt x="47" y="12"/>
                  <a:pt x="47" y="12"/>
                  <a:pt x="48" y="13"/>
                </a:cubicBezTo>
                <a:cubicBezTo>
                  <a:pt x="48" y="14"/>
                  <a:pt x="50" y="15"/>
                  <a:pt x="50" y="15"/>
                </a:cubicBezTo>
                <a:cubicBezTo>
                  <a:pt x="52" y="16"/>
                  <a:pt x="54" y="16"/>
                  <a:pt x="56" y="16"/>
                </a:cubicBezTo>
                <a:cubicBezTo>
                  <a:pt x="57" y="17"/>
                  <a:pt x="61" y="17"/>
                  <a:pt x="63" y="17"/>
                </a:cubicBezTo>
                <a:cubicBezTo>
                  <a:pt x="65" y="16"/>
                  <a:pt x="63" y="13"/>
                  <a:pt x="66" y="15"/>
                </a:cubicBezTo>
                <a:cubicBezTo>
                  <a:pt x="65" y="14"/>
                  <a:pt x="66" y="14"/>
                  <a:pt x="67" y="15"/>
                </a:cubicBezTo>
                <a:cubicBezTo>
                  <a:pt x="66" y="13"/>
                  <a:pt x="62" y="12"/>
                  <a:pt x="66" y="11"/>
                </a:cubicBezTo>
                <a:cubicBezTo>
                  <a:pt x="66" y="11"/>
                  <a:pt x="68" y="13"/>
                  <a:pt x="68" y="12"/>
                </a:cubicBezTo>
                <a:cubicBezTo>
                  <a:pt x="68" y="11"/>
                  <a:pt x="66" y="10"/>
                  <a:pt x="66" y="9"/>
                </a:cubicBezTo>
                <a:cubicBezTo>
                  <a:pt x="66" y="8"/>
                  <a:pt x="69" y="10"/>
                  <a:pt x="69" y="10"/>
                </a:cubicBezTo>
                <a:cubicBezTo>
                  <a:pt x="68" y="10"/>
                  <a:pt x="70" y="8"/>
                  <a:pt x="70" y="8"/>
                </a:cubicBezTo>
                <a:cubicBezTo>
                  <a:pt x="70" y="8"/>
                  <a:pt x="71" y="9"/>
                  <a:pt x="70" y="7"/>
                </a:cubicBezTo>
                <a:cubicBezTo>
                  <a:pt x="74" y="8"/>
                  <a:pt x="75" y="11"/>
                  <a:pt x="77" y="7"/>
                </a:cubicBezTo>
                <a:cubicBezTo>
                  <a:pt x="78" y="4"/>
                  <a:pt x="80" y="2"/>
                  <a:pt x="84" y="3"/>
                </a:cubicBezTo>
                <a:cubicBezTo>
                  <a:pt x="86" y="4"/>
                  <a:pt x="87" y="5"/>
                  <a:pt x="89" y="6"/>
                </a:cubicBezTo>
                <a:cubicBezTo>
                  <a:pt x="90" y="7"/>
                  <a:pt x="91" y="10"/>
                  <a:pt x="92" y="10"/>
                </a:cubicBezTo>
                <a:cubicBezTo>
                  <a:pt x="93" y="11"/>
                  <a:pt x="94" y="10"/>
                  <a:pt x="94" y="10"/>
                </a:cubicBezTo>
                <a:cubicBezTo>
                  <a:pt x="93" y="10"/>
                  <a:pt x="96" y="11"/>
                  <a:pt x="95" y="11"/>
                </a:cubicBezTo>
                <a:cubicBezTo>
                  <a:pt x="96" y="11"/>
                  <a:pt x="95" y="12"/>
                  <a:pt x="96" y="11"/>
                </a:cubicBezTo>
                <a:cubicBezTo>
                  <a:pt x="96" y="10"/>
                  <a:pt x="96" y="9"/>
                  <a:pt x="96" y="9"/>
                </a:cubicBezTo>
                <a:cubicBezTo>
                  <a:pt x="97" y="10"/>
                  <a:pt x="98" y="10"/>
                  <a:pt x="99" y="10"/>
                </a:cubicBezTo>
                <a:cubicBezTo>
                  <a:pt x="99" y="10"/>
                  <a:pt x="99" y="9"/>
                  <a:pt x="100" y="9"/>
                </a:cubicBezTo>
                <a:cubicBezTo>
                  <a:pt x="100" y="9"/>
                  <a:pt x="102" y="10"/>
                  <a:pt x="102" y="10"/>
                </a:cubicBezTo>
                <a:cubicBezTo>
                  <a:pt x="104" y="13"/>
                  <a:pt x="101" y="13"/>
                  <a:pt x="100" y="13"/>
                </a:cubicBezTo>
                <a:cubicBezTo>
                  <a:pt x="99" y="14"/>
                  <a:pt x="100" y="16"/>
                  <a:pt x="100" y="17"/>
                </a:cubicBezTo>
                <a:cubicBezTo>
                  <a:pt x="101" y="17"/>
                  <a:pt x="102" y="16"/>
                  <a:pt x="103" y="16"/>
                </a:cubicBezTo>
                <a:cubicBezTo>
                  <a:pt x="104" y="18"/>
                  <a:pt x="100" y="17"/>
                  <a:pt x="103" y="19"/>
                </a:cubicBezTo>
                <a:cubicBezTo>
                  <a:pt x="103" y="19"/>
                  <a:pt x="106" y="18"/>
                  <a:pt x="106" y="19"/>
                </a:cubicBezTo>
                <a:cubicBezTo>
                  <a:pt x="107" y="20"/>
                  <a:pt x="103" y="20"/>
                  <a:pt x="106" y="22"/>
                </a:cubicBezTo>
                <a:cubicBezTo>
                  <a:pt x="105" y="21"/>
                  <a:pt x="105" y="21"/>
                  <a:pt x="104" y="22"/>
                </a:cubicBezTo>
                <a:cubicBezTo>
                  <a:pt x="105" y="21"/>
                  <a:pt x="105" y="24"/>
                  <a:pt x="105" y="23"/>
                </a:cubicBezTo>
                <a:cubicBezTo>
                  <a:pt x="105" y="23"/>
                  <a:pt x="104" y="24"/>
                  <a:pt x="105" y="24"/>
                </a:cubicBezTo>
                <a:cubicBezTo>
                  <a:pt x="106" y="24"/>
                  <a:pt x="107" y="24"/>
                  <a:pt x="107" y="25"/>
                </a:cubicBezTo>
                <a:cubicBezTo>
                  <a:pt x="110" y="28"/>
                  <a:pt x="105" y="31"/>
                  <a:pt x="109" y="32"/>
                </a:cubicBezTo>
                <a:cubicBezTo>
                  <a:pt x="111" y="33"/>
                  <a:pt x="112" y="33"/>
                  <a:pt x="114" y="34"/>
                </a:cubicBezTo>
                <a:cubicBezTo>
                  <a:pt x="115" y="34"/>
                  <a:pt x="117" y="34"/>
                  <a:pt x="118" y="34"/>
                </a:cubicBezTo>
                <a:cubicBezTo>
                  <a:pt x="119" y="35"/>
                  <a:pt x="118" y="35"/>
                  <a:pt x="120" y="36"/>
                </a:cubicBezTo>
                <a:cubicBezTo>
                  <a:pt x="121" y="38"/>
                  <a:pt x="127" y="40"/>
                  <a:pt x="124" y="43"/>
                </a:cubicBezTo>
                <a:cubicBezTo>
                  <a:pt x="123" y="45"/>
                  <a:pt x="122" y="44"/>
                  <a:pt x="121" y="47"/>
                </a:cubicBezTo>
                <a:cubicBezTo>
                  <a:pt x="121" y="49"/>
                  <a:pt x="123" y="49"/>
                  <a:pt x="124" y="50"/>
                </a:cubicBezTo>
                <a:cubicBezTo>
                  <a:pt x="125" y="51"/>
                  <a:pt x="125" y="53"/>
                  <a:pt x="127" y="53"/>
                </a:cubicBezTo>
                <a:cubicBezTo>
                  <a:pt x="129" y="53"/>
                  <a:pt x="131" y="53"/>
                  <a:pt x="133" y="54"/>
                </a:cubicBezTo>
                <a:cubicBezTo>
                  <a:pt x="135" y="54"/>
                  <a:pt x="136" y="55"/>
                  <a:pt x="137" y="56"/>
                </a:cubicBezTo>
                <a:cubicBezTo>
                  <a:pt x="138" y="57"/>
                  <a:pt x="137" y="58"/>
                  <a:pt x="138" y="59"/>
                </a:cubicBezTo>
                <a:cubicBezTo>
                  <a:pt x="139" y="61"/>
                  <a:pt x="141" y="61"/>
                  <a:pt x="143" y="61"/>
                </a:cubicBezTo>
                <a:cubicBezTo>
                  <a:pt x="145" y="61"/>
                  <a:pt x="145" y="63"/>
                  <a:pt x="146" y="64"/>
                </a:cubicBezTo>
                <a:cubicBezTo>
                  <a:pt x="147" y="62"/>
                  <a:pt x="149" y="61"/>
                  <a:pt x="150" y="59"/>
                </a:cubicBezTo>
                <a:cubicBezTo>
                  <a:pt x="151" y="59"/>
                  <a:pt x="155" y="64"/>
                  <a:pt x="156" y="64"/>
                </a:cubicBezTo>
                <a:cubicBezTo>
                  <a:pt x="158" y="66"/>
                  <a:pt x="159" y="67"/>
                  <a:pt x="157" y="69"/>
                </a:cubicBezTo>
                <a:cubicBezTo>
                  <a:pt x="155" y="71"/>
                  <a:pt x="153" y="73"/>
                  <a:pt x="152" y="74"/>
                </a:cubicBezTo>
                <a:cubicBezTo>
                  <a:pt x="152" y="76"/>
                  <a:pt x="151" y="77"/>
                  <a:pt x="153" y="78"/>
                </a:cubicBezTo>
                <a:cubicBezTo>
                  <a:pt x="151" y="79"/>
                  <a:pt x="153" y="81"/>
                  <a:pt x="151" y="82"/>
                </a:cubicBezTo>
                <a:cubicBezTo>
                  <a:pt x="152" y="82"/>
                  <a:pt x="153" y="82"/>
                  <a:pt x="153" y="83"/>
                </a:cubicBezTo>
                <a:cubicBezTo>
                  <a:pt x="152" y="83"/>
                  <a:pt x="151" y="83"/>
                  <a:pt x="150" y="82"/>
                </a:cubicBezTo>
                <a:cubicBezTo>
                  <a:pt x="150" y="83"/>
                  <a:pt x="147" y="83"/>
                  <a:pt x="147" y="84"/>
                </a:cubicBezTo>
                <a:cubicBezTo>
                  <a:pt x="146" y="87"/>
                  <a:pt x="147" y="88"/>
                  <a:pt x="144" y="90"/>
                </a:cubicBezTo>
                <a:cubicBezTo>
                  <a:pt x="143" y="90"/>
                  <a:pt x="142" y="89"/>
                  <a:pt x="142" y="91"/>
                </a:cubicBezTo>
                <a:cubicBezTo>
                  <a:pt x="142" y="91"/>
                  <a:pt x="141" y="93"/>
                  <a:pt x="141" y="93"/>
                </a:cubicBezTo>
                <a:cubicBezTo>
                  <a:pt x="141" y="93"/>
                  <a:pt x="145" y="90"/>
                  <a:pt x="146" y="90"/>
                </a:cubicBezTo>
                <a:cubicBezTo>
                  <a:pt x="146" y="94"/>
                  <a:pt x="138" y="93"/>
                  <a:pt x="139" y="95"/>
                </a:cubicBezTo>
                <a:cubicBezTo>
                  <a:pt x="139" y="95"/>
                  <a:pt x="140" y="95"/>
                  <a:pt x="140" y="94"/>
                </a:cubicBezTo>
                <a:cubicBezTo>
                  <a:pt x="140" y="96"/>
                  <a:pt x="138" y="96"/>
                  <a:pt x="138" y="96"/>
                </a:cubicBezTo>
                <a:cubicBezTo>
                  <a:pt x="137" y="97"/>
                  <a:pt x="137" y="99"/>
                  <a:pt x="137" y="100"/>
                </a:cubicBezTo>
                <a:cubicBezTo>
                  <a:pt x="136" y="101"/>
                  <a:pt x="137" y="101"/>
                  <a:pt x="137" y="102"/>
                </a:cubicBezTo>
                <a:cubicBezTo>
                  <a:pt x="137" y="104"/>
                  <a:pt x="137" y="104"/>
                  <a:pt x="137" y="105"/>
                </a:cubicBezTo>
                <a:cubicBezTo>
                  <a:pt x="138" y="108"/>
                  <a:pt x="140" y="110"/>
                  <a:pt x="142" y="109"/>
                </a:cubicBezTo>
                <a:cubicBezTo>
                  <a:pt x="145" y="108"/>
                  <a:pt x="145" y="105"/>
                  <a:pt x="146" y="103"/>
                </a:cubicBezTo>
                <a:cubicBezTo>
                  <a:pt x="145" y="103"/>
                  <a:pt x="144" y="103"/>
                  <a:pt x="145" y="102"/>
                </a:cubicBezTo>
                <a:cubicBezTo>
                  <a:pt x="145" y="103"/>
                  <a:pt x="146" y="103"/>
                  <a:pt x="147" y="102"/>
                </a:cubicBezTo>
                <a:cubicBezTo>
                  <a:pt x="146" y="103"/>
                  <a:pt x="147" y="104"/>
                  <a:pt x="147" y="106"/>
                </a:cubicBezTo>
                <a:cubicBezTo>
                  <a:pt x="148" y="106"/>
                  <a:pt x="152" y="103"/>
                  <a:pt x="150" y="102"/>
                </a:cubicBezTo>
                <a:cubicBezTo>
                  <a:pt x="151" y="101"/>
                  <a:pt x="152" y="100"/>
                  <a:pt x="152" y="99"/>
                </a:cubicBezTo>
                <a:cubicBezTo>
                  <a:pt x="153" y="100"/>
                  <a:pt x="151" y="100"/>
                  <a:pt x="152" y="101"/>
                </a:cubicBezTo>
                <a:cubicBezTo>
                  <a:pt x="152" y="103"/>
                  <a:pt x="153" y="104"/>
                  <a:pt x="153" y="106"/>
                </a:cubicBezTo>
                <a:cubicBezTo>
                  <a:pt x="155" y="108"/>
                  <a:pt x="154" y="111"/>
                  <a:pt x="156" y="112"/>
                </a:cubicBezTo>
                <a:cubicBezTo>
                  <a:pt x="156" y="112"/>
                  <a:pt x="157" y="111"/>
                  <a:pt x="157" y="111"/>
                </a:cubicBezTo>
                <a:cubicBezTo>
                  <a:pt x="157" y="113"/>
                  <a:pt x="159" y="112"/>
                  <a:pt x="160" y="115"/>
                </a:cubicBezTo>
                <a:cubicBezTo>
                  <a:pt x="159" y="114"/>
                  <a:pt x="158" y="114"/>
                  <a:pt x="158" y="114"/>
                </a:cubicBezTo>
                <a:cubicBezTo>
                  <a:pt x="158" y="114"/>
                  <a:pt x="158" y="115"/>
                  <a:pt x="158" y="115"/>
                </a:cubicBezTo>
                <a:cubicBezTo>
                  <a:pt x="160" y="115"/>
                  <a:pt x="161" y="117"/>
                  <a:pt x="164" y="116"/>
                </a:cubicBezTo>
                <a:cubicBezTo>
                  <a:pt x="162" y="115"/>
                  <a:pt x="163" y="113"/>
                  <a:pt x="161" y="111"/>
                </a:cubicBezTo>
                <a:cubicBezTo>
                  <a:pt x="164" y="110"/>
                  <a:pt x="159" y="109"/>
                  <a:pt x="159" y="108"/>
                </a:cubicBezTo>
                <a:cubicBezTo>
                  <a:pt x="159" y="106"/>
                  <a:pt x="164" y="108"/>
                  <a:pt x="163" y="110"/>
                </a:cubicBezTo>
                <a:cubicBezTo>
                  <a:pt x="164" y="110"/>
                  <a:pt x="165" y="110"/>
                  <a:pt x="165" y="110"/>
                </a:cubicBezTo>
                <a:cubicBezTo>
                  <a:pt x="165" y="110"/>
                  <a:pt x="165" y="110"/>
                  <a:pt x="165" y="111"/>
                </a:cubicBezTo>
                <a:cubicBezTo>
                  <a:pt x="162" y="111"/>
                  <a:pt x="165" y="115"/>
                  <a:pt x="165" y="116"/>
                </a:cubicBezTo>
                <a:cubicBezTo>
                  <a:pt x="166" y="117"/>
                  <a:pt x="167" y="121"/>
                  <a:pt x="169" y="120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9" y="119"/>
                  <a:pt x="169" y="119"/>
                  <a:pt x="170" y="119"/>
                </a:cubicBezTo>
                <a:cubicBezTo>
                  <a:pt x="170" y="118"/>
                  <a:pt x="170" y="118"/>
                  <a:pt x="169" y="117"/>
                </a:cubicBezTo>
                <a:cubicBezTo>
                  <a:pt x="171" y="119"/>
                  <a:pt x="170" y="115"/>
                  <a:pt x="170" y="113"/>
                </a:cubicBezTo>
                <a:cubicBezTo>
                  <a:pt x="170" y="114"/>
                  <a:pt x="171" y="115"/>
                  <a:pt x="171" y="116"/>
                </a:cubicBezTo>
                <a:cubicBezTo>
                  <a:pt x="171" y="118"/>
                  <a:pt x="170" y="119"/>
                  <a:pt x="171" y="120"/>
                </a:cubicBezTo>
                <a:cubicBezTo>
                  <a:pt x="172" y="119"/>
                  <a:pt x="172" y="118"/>
                  <a:pt x="172" y="116"/>
                </a:cubicBezTo>
                <a:cubicBezTo>
                  <a:pt x="172" y="117"/>
                  <a:pt x="172" y="117"/>
                  <a:pt x="172" y="117"/>
                </a:cubicBezTo>
                <a:cubicBezTo>
                  <a:pt x="173" y="117"/>
                  <a:pt x="173" y="117"/>
                  <a:pt x="173" y="117"/>
                </a:cubicBezTo>
                <a:cubicBezTo>
                  <a:pt x="174" y="119"/>
                  <a:pt x="175" y="116"/>
                  <a:pt x="175" y="115"/>
                </a:cubicBezTo>
                <a:cubicBezTo>
                  <a:pt x="180" y="117"/>
                  <a:pt x="169" y="118"/>
                  <a:pt x="175" y="120"/>
                </a:cubicBezTo>
                <a:cubicBezTo>
                  <a:pt x="177" y="121"/>
                  <a:pt x="180" y="122"/>
                  <a:pt x="181" y="124"/>
                </a:cubicBezTo>
                <a:cubicBezTo>
                  <a:pt x="183" y="127"/>
                  <a:pt x="181" y="127"/>
                  <a:pt x="184" y="128"/>
                </a:cubicBezTo>
                <a:cubicBezTo>
                  <a:pt x="184" y="127"/>
                  <a:pt x="183" y="126"/>
                  <a:pt x="182" y="125"/>
                </a:cubicBezTo>
                <a:cubicBezTo>
                  <a:pt x="184" y="125"/>
                  <a:pt x="184" y="127"/>
                  <a:pt x="186" y="128"/>
                </a:cubicBezTo>
                <a:cubicBezTo>
                  <a:pt x="186" y="127"/>
                  <a:pt x="186" y="126"/>
                  <a:pt x="185" y="125"/>
                </a:cubicBezTo>
                <a:cubicBezTo>
                  <a:pt x="186" y="126"/>
                  <a:pt x="186" y="126"/>
                  <a:pt x="187" y="126"/>
                </a:cubicBezTo>
                <a:cubicBezTo>
                  <a:pt x="186" y="125"/>
                  <a:pt x="187" y="124"/>
                  <a:pt x="187" y="123"/>
                </a:cubicBezTo>
                <a:cubicBezTo>
                  <a:pt x="187" y="123"/>
                  <a:pt x="187" y="123"/>
                  <a:pt x="187" y="124"/>
                </a:cubicBezTo>
                <a:cubicBezTo>
                  <a:pt x="187" y="122"/>
                  <a:pt x="186" y="122"/>
                  <a:pt x="185" y="121"/>
                </a:cubicBezTo>
                <a:cubicBezTo>
                  <a:pt x="187" y="122"/>
                  <a:pt x="188" y="123"/>
                  <a:pt x="188" y="125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89" y="126"/>
                  <a:pt x="189" y="126"/>
                  <a:pt x="189" y="126"/>
                </a:cubicBezTo>
                <a:cubicBezTo>
                  <a:pt x="187" y="126"/>
                  <a:pt x="189" y="129"/>
                  <a:pt x="189" y="130"/>
                </a:cubicBezTo>
                <a:cubicBezTo>
                  <a:pt x="189" y="130"/>
                  <a:pt x="189" y="129"/>
                  <a:pt x="189" y="128"/>
                </a:cubicBezTo>
                <a:cubicBezTo>
                  <a:pt x="190" y="128"/>
                  <a:pt x="190" y="128"/>
                  <a:pt x="190" y="129"/>
                </a:cubicBezTo>
                <a:cubicBezTo>
                  <a:pt x="190" y="128"/>
                  <a:pt x="190" y="128"/>
                  <a:pt x="190" y="128"/>
                </a:cubicBezTo>
                <a:cubicBezTo>
                  <a:pt x="190" y="129"/>
                  <a:pt x="191" y="129"/>
                  <a:pt x="190" y="130"/>
                </a:cubicBezTo>
                <a:cubicBezTo>
                  <a:pt x="190" y="130"/>
                  <a:pt x="191" y="131"/>
                  <a:pt x="192" y="131"/>
                </a:cubicBezTo>
                <a:cubicBezTo>
                  <a:pt x="192" y="131"/>
                  <a:pt x="192" y="133"/>
                  <a:pt x="193" y="134"/>
                </a:cubicBezTo>
                <a:cubicBezTo>
                  <a:pt x="193" y="134"/>
                  <a:pt x="194" y="134"/>
                  <a:pt x="195" y="135"/>
                </a:cubicBezTo>
                <a:cubicBezTo>
                  <a:pt x="195" y="134"/>
                  <a:pt x="195" y="134"/>
                  <a:pt x="194" y="132"/>
                </a:cubicBezTo>
                <a:cubicBezTo>
                  <a:pt x="194" y="131"/>
                  <a:pt x="194" y="130"/>
                  <a:pt x="194" y="129"/>
                </a:cubicBezTo>
                <a:cubicBezTo>
                  <a:pt x="194" y="130"/>
                  <a:pt x="193" y="130"/>
                  <a:pt x="193" y="130"/>
                </a:cubicBezTo>
                <a:cubicBezTo>
                  <a:pt x="193" y="129"/>
                  <a:pt x="193" y="128"/>
                  <a:pt x="193" y="127"/>
                </a:cubicBezTo>
                <a:cubicBezTo>
                  <a:pt x="193" y="128"/>
                  <a:pt x="195" y="130"/>
                  <a:pt x="195" y="127"/>
                </a:cubicBezTo>
                <a:cubicBezTo>
                  <a:pt x="194" y="125"/>
                  <a:pt x="192" y="123"/>
                  <a:pt x="192" y="122"/>
                </a:cubicBezTo>
                <a:cubicBezTo>
                  <a:pt x="191" y="120"/>
                  <a:pt x="190" y="118"/>
                  <a:pt x="191" y="116"/>
                </a:cubicBezTo>
                <a:cubicBezTo>
                  <a:pt x="191" y="115"/>
                  <a:pt x="192" y="114"/>
                  <a:pt x="190" y="113"/>
                </a:cubicBezTo>
                <a:cubicBezTo>
                  <a:pt x="190" y="114"/>
                  <a:pt x="190" y="114"/>
                  <a:pt x="190" y="114"/>
                </a:cubicBezTo>
                <a:cubicBezTo>
                  <a:pt x="188" y="114"/>
                  <a:pt x="188" y="116"/>
                  <a:pt x="186" y="115"/>
                </a:cubicBezTo>
                <a:cubicBezTo>
                  <a:pt x="186" y="114"/>
                  <a:pt x="185" y="113"/>
                  <a:pt x="185" y="112"/>
                </a:cubicBezTo>
                <a:cubicBezTo>
                  <a:pt x="184" y="113"/>
                  <a:pt x="184" y="113"/>
                  <a:pt x="184" y="112"/>
                </a:cubicBezTo>
                <a:cubicBezTo>
                  <a:pt x="183" y="112"/>
                  <a:pt x="183" y="112"/>
                  <a:pt x="183" y="111"/>
                </a:cubicBezTo>
                <a:cubicBezTo>
                  <a:pt x="183" y="111"/>
                  <a:pt x="183" y="111"/>
                  <a:pt x="182" y="111"/>
                </a:cubicBezTo>
                <a:cubicBezTo>
                  <a:pt x="183" y="111"/>
                  <a:pt x="183" y="110"/>
                  <a:pt x="184" y="110"/>
                </a:cubicBezTo>
                <a:cubicBezTo>
                  <a:pt x="183" y="109"/>
                  <a:pt x="182" y="108"/>
                  <a:pt x="180" y="108"/>
                </a:cubicBezTo>
                <a:cubicBezTo>
                  <a:pt x="179" y="107"/>
                  <a:pt x="178" y="107"/>
                  <a:pt x="177" y="105"/>
                </a:cubicBezTo>
                <a:cubicBezTo>
                  <a:pt x="176" y="104"/>
                  <a:pt x="174" y="103"/>
                  <a:pt x="173" y="101"/>
                </a:cubicBezTo>
                <a:cubicBezTo>
                  <a:pt x="174" y="100"/>
                  <a:pt x="173" y="100"/>
                  <a:pt x="172" y="100"/>
                </a:cubicBezTo>
                <a:cubicBezTo>
                  <a:pt x="173" y="99"/>
                  <a:pt x="173" y="96"/>
                  <a:pt x="171" y="95"/>
                </a:cubicBezTo>
                <a:cubicBezTo>
                  <a:pt x="173" y="96"/>
                  <a:pt x="173" y="91"/>
                  <a:pt x="173" y="90"/>
                </a:cubicBezTo>
                <a:cubicBezTo>
                  <a:pt x="173" y="88"/>
                  <a:pt x="171" y="85"/>
                  <a:pt x="172" y="84"/>
                </a:cubicBezTo>
                <a:cubicBezTo>
                  <a:pt x="172" y="82"/>
                  <a:pt x="172" y="87"/>
                  <a:pt x="172" y="88"/>
                </a:cubicBezTo>
                <a:cubicBezTo>
                  <a:pt x="173" y="89"/>
                  <a:pt x="174" y="89"/>
                  <a:pt x="174" y="91"/>
                </a:cubicBezTo>
                <a:cubicBezTo>
                  <a:pt x="174" y="92"/>
                  <a:pt x="173" y="93"/>
                  <a:pt x="174" y="93"/>
                </a:cubicBezTo>
                <a:cubicBezTo>
                  <a:pt x="174" y="94"/>
                  <a:pt x="174" y="95"/>
                  <a:pt x="174" y="95"/>
                </a:cubicBezTo>
                <a:cubicBezTo>
                  <a:pt x="174" y="95"/>
                  <a:pt x="174" y="98"/>
                  <a:pt x="174" y="98"/>
                </a:cubicBezTo>
                <a:cubicBezTo>
                  <a:pt x="174" y="99"/>
                  <a:pt x="175" y="100"/>
                  <a:pt x="175" y="102"/>
                </a:cubicBezTo>
                <a:cubicBezTo>
                  <a:pt x="176" y="101"/>
                  <a:pt x="177" y="102"/>
                  <a:pt x="177" y="103"/>
                </a:cubicBezTo>
                <a:cubicBezTo>
                  <a:pt x="177" y="102"/>
                  <a:pt x="178" y="101"/>
                  <a:pt x="178" y="101"/>
                </a:cubicBezTo>
                <a:cubicBezTo>
                  <a:pt x="178" y="102"/>
                  <a:pt x="178" y="103"/>
                  <a:pt x="178" y="104"/>
                </a:cubicBezTo>
                <a:cubicBezTo>
                  <a:pt x="179" y="104"/>
                  <a:pt x="180" y="105"/>
                  <a:pt x="181" y="105"/>
                </a:cubicBezTo>
                <a:cubicBezTo>
                  <a:pt x="181" y="105"/>
                  <a:pt x="181" y="106"/>
                  <a:pt x="181" y="106"/>
                </a:cubicBezTo>
                <a:cubicBezTo>
                  <a:pt x="183" y="104"/>
                  <a:pt x="183" y="108"/>
                  <a:pt x="184" y="107"/>
                </a:cubicBezTo>
                <a:cubicBezTo>
                  <a:pt x="185" y="107"/>
                  <a:pt x="184" y="104"/>
                  <a:pt x="185" y="104"/>
                </a:cubicBezTo>
                <a:cubicBezTo>
                  <a:pt x="185" y="105"/>
                  <a:pt x="184" y="108"/>
                  <a:pt x="185" y="110"/>
                </a:cubicBezTo>
                <a:cubicBezTo>
                  <a:pt x="185" y="109"/>
                  <a:pt x="186" y="109"/>
                  <a:pt x="186" y="109"/>
                </a:cubicBezTo>
                <a:cubicBezTo>
                  <a:pt x="185" y="110"/>
                  <a:pt x="185" y="112"/>
                  <a:pt x="186" y="113"/>
                </a:cubicBezTo>
                <a:cubicBezTo>
                  <a:pt x="186" y="113"/>
                  <a:pt x="186" y="112"/>
                  <a:pt x="187" y="111"/>
                </a:cubicBezTo>
                <a:cubicBezTo>
                  <a:pt x="188" y="112"/>
                  <a:pt x="188" y="111"/>
                  <a:pt x="188" y="112"/>
                </a:cubicBezTo>
                <a:cubicBezTo>
                  <a:pt x="188" y="112"/>
                  <a:pt x="187" y="112"/>
                  <a:pt x="187" y="112"/>
                </a:cubicBezTo>
                <a:cubicBezTo>
                  <a:pt x="189" y="113"/>
                  <a:pt x="190" y="111"/>
                  <a:pt x="191" y="110"/>
                </a:cubicBezTo>
                <a:cubicBezTo>
                  <a:pt x="191" y="108"/>
                  <a:pt x="191" y="108"/>
                  <a:pt x="190" y="107"/>
                </a:cubicBezTo>
                <a:cubicBezTo>
                  <a:pt x="188" y="103"/>
                  <a:pt x="184" y="101"/>
                  <a:pt x="183" y="97"/>
                </a:cubicBezTo>
                <a:cubicBezTo>
                  <a:pt x="183" y="94"/>
                  <a:pt x="184" y="91"/>
                  <a:pt x="183" y="89"/>
                </a:cubicBezTo>
                <a:cubicBezTo>
                  <a:pt x="183" y="87"/>
                  <a:pt x="182" y="85"/>
                  <a:pt x="182" y="83"/>
                </a:cubicBezTo>
                <a:cubicBezTo>
                  <a:pt x="182" y="82"/>
                  <a:pt x="183" y="81"/>
                  <a:pt x="182" y="80"/>
                </a:cubicBezTo>
                <a:cubicBezTo>
                  <a:pt x="182" y="80"/>
                  <a:pt x="181" y="81"/>
                  <a:pt x="181" y="80"/>
                </a:cubicBezTo>
                <a:cubicBezTo>
                  <a:pt x="180" y="79"/>
                  <a:pt x="180" y="77"/>
                  <a:pt x="180" y="76"/>
                </a:cubicBezTo>
                <a:cubicBezTo>
                  <a:pt x="180" y="76"/>
                  <a:pt x="180" y="76"/>
                  <a:pt x="180" y="77"/>
                </a:cubicBezTo>
                <a:cubicBezTo>
                  <a:pt x="181" y="76"/>
                  <a:pt x="181" y="76"/>
                  <a:pt x="181" y="76"/>
                </a:cubicBezTo>
                <a:cubicBezTo>
                  <a:pt x="182" y="76"/>
                  <a:pt x="183" y="75"/>
                  <a:pt x="183" y="74"/>
                </a:cubicBezTo>
                <a:cubicBezTo>
                  <a:pt x="184" y="72"/>
                  <a:pt x="185" y="71"/>
                  <a:pt x="184" y="70"/>
                </a:cubicBezTo>
                <a:cubicBezTo>
                  <a:pt x="184" y="71"/>
                  <a:pt x="183" y="71"/>
                  <a:pt x="183" y="70"/>
                </a:cubicBezTo>
                <a:cubicBezTo>
                  <a:pt x="182" y="72"/>
                  <a:pt x="182" y="72"/>
                  <a:pt x="181" y="72"/>
                </a:cubicBezTo>
                <a:cubicBezTo>
                  <a:pt x="181" y="70"/>
                  <a:pt x="183" y="70"/>
                  <a:pt x="182" y="68"/>
                </a:cubicBezTo>
                <a:cubicBezTo>
                  <a:pt x="182" y="68"/>
                  <a:pt x="181" y="68"/>
                  <a:pt x="181" y="68"/>
                </a:cubicBezTo>
                <a:cubicBezTo>
                  <a:pt x="181" y="68"/>
                  <a:pt x="181" y="67"/>
                  <a:pt x="182" y="66"/>
                </a:cubicBezTo>
                <a:cubicBezTo>
                  <a:pt x="182" y="67"/>
                  <a:pt x="182" y="67"/>
                  <a:pt x="182" y="67"/>
                </a:cubicBezTo>
                <a:cubicBezTo>
                  <a:pt x="182" y="67"/>
                  <a:pt x="182" y="67"/>
                  <a:pt x="182" y="67"/>
                </a:cubicBezTo>
                <a:cubicBezTo>
                  <a:pt x="183" y="67"/>
                  <a:pt x="183" y="68"/>
                  <a:pt x="183" y="69"/>
                </a:cubicBezTo>
                <a:cubicBezTo>
                  <a:pt x="186" y="67"/>
                  <a:pt x="184" y="65"/>
                  <a:pt x="182" y="65"/>
                </a:cubicBezTo>
                <a:cubicBezTo>
                  <a:pt x="182" y="64"/>
                  <a:pt x="182" y="64"/>
                  <a:pt x="182" y="64"/>
                </a:cubicBezTo>
                <a:cubicBezTo>
                  <a:pt x="181" y="64"/>
                  <a:pt x="182" y="64"/>
                  <a:pt x="181" y="64"/>
                </a:cubicBezTo>
                <a:cubicBezTo>
                  <a:pt x="181" y="64"/>
                  <a:pt x="181" y="63"/>
                  <a:pt x="181" y="63"/>
                </a:cubicBezTo>
                <a:cubicBezTo>
                  <a:pt x="181" y="63"/>
                  <a:pt x="181" y="63"/>
                  <a:pt x="181" y="64"/>
                </a:cubicBezTo>
                <a:cubicBezTo>
                  <a:pt x="181" y="62"/>
                  <a:pt x="180" y="62"/>
                  <a:pt x="179" y="63"/>
                </a:cubicBezTo>
                <a:cubicBezTo>
                  <a:pt x="179" y="62"/>
                  <a:pt x="176" y="61"/>
                  <a:pt x="179" y="61"/>
                </a:cubicBezTo>
                <a:cubicBezTo>
                  <a:pt x="180" y="62"/>
                  <a:pt x="181" y="62"/>
                  <a:pt x="181" y="61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2" y="62"/>
                  <a:pt x="182" y="63"/>
                </a:cubicBezTo>
                <a:cubicBezTo>
                  <a:pt x="182" y="63"/>
                  <a:pt x="183" y="63"/>
                  <a:pt x="183" y="63"/>
                </a:cubicBezTo>
                <a:cubicBezTo>
                  <a:pt x="183" y="64"/>
                  <a:pt x="184" y="64"/>
                  <a:pt x="184" y="64"/>
                </a:cubicBezTo>
                <a:cubicBezTo>
                  <a:pt x="185" y="64"/>
                  <a:pt x="185" y="66"/>
                  <a:pt x="186" y="66"/>
                </a:cubicBezTo>
                <a:cubicBezTo>
                  <a:pt x="186" y="66"/>
                  <a:pt x="186" y="65"/>
                  <a:pt x="186" y="65"/>
                </a:cubicBezTo>
                <a:cubicBezTo>
                  <a:pt x="186" y="65"/>
                  <a:pt x="186" y="65"/>
                  <a:pt x="186" y="65"/>
                </a:cubicBezTo>
                <a:cubicBezTo>
                  <a:pt x="186" y="63"/>
                  <a:pt x="188" y="62"/>
                  <a:pt x="186" y="63"/>
                </a:cubicBezTo>
                <a:cubicBezTo>
                  <a:pt x="186" y="62"/>
                  <a:pt x="186" y="62"/>
                  <a:pt x="186" y="61"/>
                </a:cubicBezTo>
                <a:cubicBezTo>
                  <a:pt x="183" y="61"/>
                  <a:pt x="183" y="54"/>
                  <a:pt x="179" y="56"/>
                </a:cubicBezTo>
                <a:cubicBezTo>
                  <a:pt x="180" y="55"/>
                  <a:pt x="179" y="55"/>
                  <a:pt x="180" y="55"/>
                </a:cubicBezTo>
                <a:cubicBezTo>
                  <a:pt x="179" y="53"/>
                  <a:pt x="179" y="53"/>
                  <a:pt x="177" y="52"/>
                </a:cubicBezTo>
                <a:cubicBezTo>
                  <a:pt x="178" y="52"/>
                  <a:pt x="179" y="52"/>
                  <a:pt x="180" y="52"/>
                </a:cubicBezTo>
                <a:cubicBezTo>
                  <a:pt x="181" y="53"/>
                  <a:pt x="181" y="54"/>
                  <a:pt x="182" y="55"/>
                </a:cubicBezTo>
                <a:cubicBezTo>
                  <a:pt x="183" y="57"/>
                  <a:pt x="185" y="60"/>
                  <a:pt x="187" y="60"/>
                </a:cubicBezTo>
                <a:cubicBezTo>
                  <a:pt x="187" y="60"/>
                  <a:pt x="187" y="58"/>
                  <a:pt x="186" y="58"/>
                </a:cubicBezTo>
                <a:cubicBezTo>
                  <a:pt x="185" y="59"/>
                  <a:pt x="187" y="57"/>
                  <a:pt x="186" y="58"/>
                </a:cubicBezTo>
                <a:cubicBezTo>
                  <a:pt x="186" y="58"/>
                  <a:pt x="188" y="59"/>
                  <a:pt x="187" y="57"/>
                </a:cubicBezTo>
                <a:cubicBezTo>
                  <a:pt x="188" y="57"/>
                  <a:pt x="188" y="57"/>
                  <a:pt x="188" y="58"/>
                </a:cubicBezTo>
                <a:cubicBezTo>
                  <a:pt x="188" y="58"/>
                  <a:pt x="189" y="57"/>
                  <a:pt x="189" y="57"/>
                </a:cubicBezTo>
                <a:cubicBezTo>
                  <a:pt x="189" y="58"/>
                  <a:pt x="189" y="58"/>
                  <a:pt x="189" y="59"/>
                </a:cubicBezTo>
                <a:cubicBezTo>
                  <a:pt x="192" y="57"/>
                  <a:pt x="188" y="54"/>
                  <a:pt x="186" y="55"/>
                </a:cubicBezTo>
                <a:cubicBezTo>
                  <a:pt x="187" y="53"/>
                  <a:pt x="185" y="53"/>
                  <a:pt x="184" y="54"/>
                </a:cubicBezTo>
                <a:cubicBezTo>
                  <a:pt x="184" y="54"/>
                  <a:pt x="184" y="54"/>
                  <a:pt x="184" y="53"/>
                </a:cubicBezTo>
                <a:cubicBezTo>
                  <a:pt x="183" y="53"/>
                  <a:pt x="182" y="52"/>
                  <a:pt x="182" y="50"/>
                </a:cubicBezTo>
                <a:cubicBezTo>
                  <a:pt x="183" y="51"/>
                  <a:pt x="183" y="52"/>
                  <a:pt x="185" y="52"/>
                </a:cubicBezTo>
                <a:cubicBezTo>
                  <a:pt x="186" y="52"/>
                  <a:pt x="186" y="50"/>
                  <a:pt x="187" y="51"/>
                </a:cubicBezTo>
                <a:cubicBezTo>
                  <a:pt x="188" y="51"/>
                  <a:pt x="188" y="53"/>
                  <a:pt x="188" y="54"/>
                </a:cubicBezTo>
                <a:cubicBezTo>
                  <a:pt x="190" y="52"/>
                  <a:pt x="187" y="50"/>
                  <a:pt x="188" y="48"/>
                </a:cubicBezTo>
                <a:cubicBezTo>
                  <a:pt x="188" y="48"/>
                  <a:pt x="187" y="49"/>
                  <a:pt x="187" y="50"/>
                </a:cubicBezTo>
                <a:cubicBezTo>
                  <a:pt x="187" y="49"/>
                  <a:pt x="187" y="49"/>
                  <a:pt x="187" y="49"/>
                </a:cubicBezTo>
                <a:cubicBezTo>
                  <a:pt x="186" y="49"/>
                  <a:pt x="185" y="49"/>
                  <a:pt x="185" y="48"/>
                </a:cubicBezTo>
                <a:cubicBezTo>
                  <a:pt x="185" y="48"/>
                  <a:pt x="186" y="48"/>
                  <a:pt x="187" y="48"/>
                </a:cubicBezTo>
                <a:cubicBezTo>
                  <a:pt x="186" y="48"/>
                  <a:pt x="186" y="48"/>
                  <a:pt x="186" y="47"/>
                </a:cubicBezTo>
                <a:cubicBezTo>
                  <a:pt x="189" y="48"/>
                  <a:pt x="185" y="46"/>
                  <a:pt x="186" y="45"/>
                </a:cubicBezTo>
                <a:cubicBezTo>
                  <a:pt x="185" y="45"/>
                  <a:pt x="184" y="46"/>
                  <a:pt x="184" y="47"/>
                </a:cubicBezTo>
                <a:cubicBezTo>
                  <a:pt x="184" y="47"/>
                  <a:pt x="183" y="47"/>
                  <a:pt x="183" y="47"/>
                </a:cubicBezTo>
                <a:cubicBezTo>
                  <a:pt x="183" y="46"/>
                  <a:pt x="183" y="46"/>
                  <a:pt x="183" y="45"/>
                </a:cubicBezTo>
                <a:cubicBezTo>
                  <a:pt x="183" y="46"/>
                  <a:pt x="182" y="47"/>
                  <a:pt x="181" y="47"/>
                </a:cubicBezTo>
                <a:cubicBezTo>
                  <a:pt x="184" y="44"/>
                  <a:pt x="180" y="44"/>
                  <a:pt x="182" y="41"/>
                </a:cubicBezTo>
                <a:cubicBezTo>
                  <a:pt x="181" y="41"/>
                  <a:pt x="181" y="41"/>
                  <a:pt x="180" y="41"/>
                </a:cubicBezTo>
                <a:cubicBezTo>
                  <a:pt x="179" y="42"/>
                  <a:pt x="180" y="42"/>
                  <a:pt x="180" y="43"/>
                </a:cubicBezTo>
                <a:cubicBezTo>
                  <a:pt x="179" y="44"/>
                  <a:pt x="179" y="45"/>
                  <a:pt x="178" y="46"/>
                </a:cubicBezTo>
                <a:cubicBezTo>
                  <a:pt x="178" y="45"/>
                  <a:pt x="178" y="45"/>
                  <a:pt x="178" y="44"/>
                </a:cubicBezTo>
                <a:cubicBezTo>
                  <a:pt x="178" y="44"/>
                  <a:pt x="177" y="44"/>
                  <a:pt x="177" y="44"/>
                </a:cubicBezTo>
                <a:cubicBezTo>
                  <a:pt x="180" y="43"/>
                  <a:pt x="178" y="42"/>
                  <a:pt x="179" y="40"/>
                </a:cubicBezTo>
                <a:cubicBezTo>
                  <a:pt x="179" y="40"/>
                  <a:pt x="179" y="40"/>
                  <a:pt x="180" y="40"/>
                </a:cubicBezTo>
                <a:cubicBezTo>
                  <a:pt x="179" y="39"/>
                  <a:pt x="178" y="38"/>
                  <a:pt x="177" y="39"/>
                </a:cubicBezTo>
                <a:cubicBezTo>
                  <a:pt x="176" y="38"/>
                  <a:pt x="176" y="38"/>
                  <a:pt x="176" y="37"/>
                </a:cubicBezTo>
                <a:cubicBezTo>
                  <a:pt x="176" y="38"/>
                  <a:pt x="178" y="38"/>
                  <a:pt x="178" y="37"/>
                </a:cubicBezTo>
                <a:cubicBezTo>
                  <a:pt x="178" y="37"/>
                  <a:pt x="176" y="35"/>
                  <a:pt x="178" y="36"/>
                </a:cubicBezTo>
                <a:cubicBezTo>
                  <a:pt x="179" y="37"/>
                  <a:pt x="182" y="40"/>
                  <a:pt x="183" y="39"/>
                </a:cubicBezTo>
                <a:cubicBezTo>
                  <a:pt x="183" y="39"/>
                  <a:pt x="183" y="40"/>
                  <a:pt x="183" y="40"/>
                </a:cubicBezTo>
                <a:cubicBezTo>
                  <a:pt x="184" y="40"/>
                  <a:pt x="184" y="39"/>
                  <a:pt x="185" y="38"/>
                </a:cubicBezTo>
                <a:cubicBezTo>
                  <a:pt x="186" y="40"/>
                  <a:pt x="184" y="40"/>
                  <a:pt x="184" y="41"/>
                </a:cubicBezTo>
                <a:cubicBezTo>
                  <a:pt x="184" y="43"/>
                  <a:pt x="186" y="41"/>
                  <a:pt x="187" y="41"/>
                </a:cubicBezTo>
                <a:cubicBezTo>
                  <a:pt x="187" y="42"/>
                  <a:pt x="187" y="43"/>
                  <a:pt x="188" y="41"/>
                </a:cubicBezTo>
                <a:cubicBezTo>
                  <a:pt x="189" y="42"/>
                  <a:pt x="190" y="41"/>
                  <a:pt x="190" y="39"/>
                </a:cubicBezTo>
                <a:cubicBezTo>
                  <a:pt x="189" y="41"/>
                  <a:pt x="187" y="39"/>
                  <a:pt x="186" y="38"/>
                </a:cubicBezTo>
                <a:cubicBezTo>
                  <a:pt x="186" y="37"/>
                  <a:pt x="187" y="37"/>
                  <a:pt x="186" y="36"/>
                </a:cubicBezTo>
                <a:cubicBezTo>
                  <a:pt x="186" y="36"/>
                  <a:pt x="185" y="36"/>
                  <a:pt x="185" y="36"/>
                </a:cubicBezTo>
                <a:cubicBezTo>
                  <a:pt x="185" y="35"/>
                  <a:pt x="184" y="35"/>
                  <a:pt x="184" y="34"/>
                </a:cubicBezTo>
                <a:cubicBezTo>
                  <a:pt x="185" y="34"/>
                  <a:pt x="186" y="34"/>
                  <a:pt x="186" y="35"/>
                </a:cubicBezTo>
                <a:cubicBezTo>
                  <a:pt x="186" y="36"/>
                  <a:pt x="187" y="36"/>
                  <a:pt x="188" y="36"/>
                </a:cubicBezTo>
                <a:cubicBezTo>
                  <a:pt x="187" y="37"/>
                  <a:pt x="188" y="39"/>
                  <a:pt x="190" y="39"/>
                </a:cubicBezTo>
                <a:cubicBezTo>
                  <a:pt x="190" y="38"/>
                  <a:pt x="190" y="37"/>
                  <a:pt x="190" y="36"/>
                </a:cubicBezTo>
                <a:cubicBezTo>
                  <a:pt x="191" y="36"/>
                  <a:pt x="190" y="36"/>
                  <a:pt x="191" y="35"/>
                </a:cubicBezTo>
                <a:cubicBezTo>
                  <a:pt x="190" y="36"/>
                  <a:pt x="189" y="36"/>
                  <a:pt x="189" y="36"/>
                </a:cubicBezTo>
                <a:cubicBezTo>
                  <a:pt x="190" y="35"/>
                  <a:pt x="189" y="34"/>
                  <a:pt x="188" y="34"/>
                </a:cubicBezTo>
                <a:cubicBezTo>
                  <a:pt x="188" y="34"/>
                  <a:pt x="188" y="34"/>
                  <a:pt x="187" y="33"/>
                </a:cubicBezTo>
                <a:cubicBezTo>
                  <a:pt x="188" y="33"/>
                  <a:pt x="188" y="33"/>
                  <a:pt x="188" y="33"/>
                </a:cubicBezTo>
                <a:cubicBezTo>
                  <a:pt x="189" y="33"/>
                  <a:pt x="189" y="33"/>
                  <a:pt x="190" y="33"/>
                </a:cubicBezTo>
                <a:cubicBezTo>
                  <a:pt x="190" y="33"/>
                  <a:pt x="190" y="34"/>
                  <a:pt x="190" y="34"/>
                </a:cubicBezTo>
                <a:cubicBezTo>
                  <a:pt x="191" y="34"/>
                  <a:pt x="190" y="34"/>
                  <a:pt x="191" y="35"/>
                </a:cubicBezTo>
                <a:cubicBezTo>
                  <a:pt x="192" y="34"/>
                  <a:pt x="190" y="32"/>
                  <a:pt x="191" y="33"/>
                </a:cubicBezTo>
                <a:cubicBezTo>
                  <a:pt x="192" y="33"/>
                  <a:pt x="193" y="33"/>
                  <a:pt x="194" y="34"/>
                </a:cubicBezTo>
                <a:cubicBezTo>
                  <a:pt x="194" y="34"/>
                  <a:pt x="195" y="34"/>
                  <a:pt x="195" y="33"/>
                </a:cubicBezTo>
                <a:cubicBezTo>
                  <a:pt x="194" y="33"/>
                  <a:pt x="194" y="33"/>
                  <a:pt x="193" y="32"/>
                </a:cubicBezTo>
                <a:cubicBezTo>
                  <a:pt x="192" y="32"/>
                  <a:pt x="192" y="32"/>
                  <a:pt x="191" y="31"/>
                </a:cubicBezTo>
                <a:cubicBezTo>
                  <a:pt x="192" y="31"/>
                  <a:pt x="192" y="31"/>
                  <a:pt x="192" y="31"/>
                </a:cubicBezTo>
                <a:cubicBezTo>
                  <a:pt x="192" y="31"/>
                  <a:pt x="192" y="31"/>
                  <a:pt x="192" y="31"/>
                </a:cubicBezTo>
                <a:cubicBezTo>
                  <a:pt x="193" y="31"/>
                  <a:pt x="194" y="31"/>
                  <a:pt x="194" y="32"/>
                </a:cubicBezTo>
                <a:cubicBezTo>
                  <a:pt x="193" y="31"/>
                  <a:pt x="193" y="29"/>
                  <a:pt x="193" y="28"/>
                </a:cubicBezTo>
                <a:cubicBezTo>
                  <a:pt x="193" y="28"/>
                  <a:pt x="192" y="28"/>
                  <a:pt x="192" y="29"/>
                </a:cubicBezTo>
                <a:cubicBezTo>
                  <a:pt x="192" y="29"/>
                  <a:pt x="190" y="28"/>
                  <a:pt x="189" y="28"/>
                </a:cubicBezTo>
                <a:cubicBezTo>
                  <a:pt x="189" y="28"/>
                  <a:pt x="189" y="28"/>
                  <a:pt x="189" y="27"/>
                </a:cubicBezTo>
                <a:cubicBezTo>
                  <a:pt x="191" y="28"/>
                  <a:pt x="191" y="27"/>
                  <a:pt x="192" y="27"/>
                </a:cubicBezTo>
                <a:cubicBezTo>
                  <a:pt x="193" y="27"/>
                  <a:pt x="193" y="27"/>
                  <a:pt x="194" y="27"/>
                </a:cubicBezTo>
                <a:cubicBezTo>
                  <a:pt x="195" y="27"/>
                  <a:pt x="197" y="30"/>
                  <a:pt x="195" y="30"/>
                </a:cubicBezTo>
                <a:cubicBezTo>
                  <a:pt x="197" y="30"/>
                  <a:pt x="195" y="33"/>
                  <a:pt x="197" y="34"/>
                </a:cubicBezTo>
                <a:cubicBezTo>
                  <a:pt x="197" y="34"/>
                  <a:pt x="198" y="33"/>
                  <a:pt x="198" y="32"/>
                </a:cubicBezTo>
                <a:cubicBezTo>
                  <a:pt x="198" y="31"/>
                  <a:pt x="198" y="30"/>
                  <a:pt x="198" y="30"/>
                </a:cubicBezTo>
                <a:cubicBezTo>
                  <a:pt x="198" y="30"/>
                  <a:pt x="197" y="29"/>
                  <a:pt x="197" y="28"/>
                </a:cubicBezTo>
                <a:cubicBezTo>
                  <a:pt x="197" y="28"/>
                  <a:pt x="198" y="27"/>
                  <a:pt x="197" y="27"/>
                </a:cubicBezTo>
                <a:cubicBezTo>
                  <a:pt x="199" y="26"/>
                  <a:pt x="199" y="21"/>
                  <a:pt x="197" y="24"/>
                </a:cubicBezTo>
                <a:cubicBezTo>
                  <a:pt x="197" y="23"/>
                  <a:pt x="200" y="21"/>
                  <a:pt x="201" y="21"/>
                </a:cubicBezTo>
                <a:cubicBezTo>
                  <a:pt x="200" y="22"/>
                  <a:pt x="201" y="23"/>
                  <a:pt x="201" y="24"/>
                </a:cubicBezTo>
                <a:cubicBezTo>
                  <a:pt x="200" y="25"/>
                  <a:pt x="199" y="27"/>
                  <a:pt x="199" y="28"/>
                </a:cubicBezTo>
                <a:cubicBezTo>
                  <a:pt x="199" y="31"/>
                  <a:pt x="202" y="31"/>
                  <a:pt x="203" y="28"/>
                </a:cubicBezTo>
                <a:cubicBezTo>
                  <a:pt x="201" y="28"/>
                  <a:pt x="199" y="28"/>
                  <a:pt x="200" y="26"/>
                </a:cubicBezTo>
                <a:cubicBezTo>
                  <a:pt x="201" y="28"/>
                  <a:pt x="203" y="26"/>
                  <a:pt x="203" y="28"/>
                </a:cubicBezTo>
                <a:cubicBezTo>
                  <a:pt x="204" y="25"/>
                  <a:pt x="211" y="24"/>
                  <a:pt x="207" y="19"/>
                </a:cubicBezTo>
                <a:cubicBezTo>
                  <a:pt x="207" y="20"/>
                  <a:pt x="207" y="20"/>
                  <a:pt x="207" y="20"/>
                </a:cubicBezTo>
                <a:cubicBezTo>
                  <a:pt x="206" y="19"/>
                  <a:pt x="206" y="19"/>
                  <a:pt x="206" y="18"/>
                </a:cubicBezTo>
                <a:cubicBezTo>
                  <a:pt x="208" y="19"/>
                  <a:pt x="208" y="16"/>
                  <a:pt x="209" y="15"/>
                </a:cubicBezTo>
                <a:cubicBezTo>
                  <a:pt x="210" y="14"/>
                  <a:pt x="212" y="15"/>
                  <a:pt x="211" y="13"/>
                </a:cubicBezTo>
                <a:cubicBezTo>
                  <a:pt x="211" y="13"/>
                  <a:pt x="212" y="13"/>
                  <a:pt x="212" y="13"/>
                </a:cubicBezTo>
                <a:cubicBezTo>
                  <a:pt x="212" y="13"/>
                  <a:pt x="213" y="14"/>
                  <a:pt x="213" y="15"/>
                </a:cubicBezTo>
                <a:cubicBezTo>
                  <a:pt x="213" y="15"/>
                  <a:pt x="213" y="15"/>
                  <a:pt x="214" y="15"/>
                </a:cubicBezTo>
                <a:cubicBezTo>
                  <a:pt x="213" y="13"/>
                  <a:pt x="216" y="13"/>
                  <a:pt x="216" y="12"/>
                </a:cubicBezTo>
                <a:cubicBezTo>
                  <a:pt x="216" y="9"/>
                  <a:pt x="218" y="13"/>
                  <a:pt x="216" y="13"/>
                </a:cubicBezTo>
                <a:cubicBezTo>
                  <a:pt x="216" y="15"/>
                  <a:pt x="216" y="15"/>
                  <a:pt x="215" y="16"/>
                </a:cubicBezTo>
                <a:cubicBezTo>
                  <a:pt x="215" y="18"/>
                  <a:pt x="215" y="19"/>
                  <a:pt x="214" y="20"/>
                </a:cubicBezTo>
                <a:cubicBezTo>
                  <a:pt x="214" y="22"/>
                  <a:pt x="213" y="22"/>
                  <a:pt x="215" y="21"/>
                </a:cubicBezTo>
                <a:cubicBezTo>
                  <a:pt x="216" y="20"/>
                  <a:pt x="218" y="19"/>
                  <a:pt x="218" y="17"/>
                </a:cubicBezTo>
                <a:cubicBezTo>
                  <a:pt x="218" y="17"/>
                  <a:pt x="218" y="17"/>
                  <a:pt x="218" y="17"/>
                </a:cubicBezTo>
                <a:cubicBezTo>
                  <a:pt x="220" y="16"/>
                  <a:pt x="220" y="17"/>
                  <a:pt x="221" y="15"/>
                </a:cubicBezTo>
                <a:cubicBezTo>
                  <a:pt x="222" y="14"/>
                  <a:pt x="223" y="12"/>
                  <a:pt x="224" y="11"/>
                </a:cubicBezTo>
                <a:cubicBezTo>
                  <a:pt x="224" y="12"/>
                  <a:pt x="224" y="12"/>
                  <a:pt x="225" y="13"/>
                </a:cubicBezTo>
                <a:cubicBezTo>
                  <a:pt x="224" y="13"/>
                  <a:pt x="224" y="13"/>
                  <a:pt x="224" y="13"/>
                </a:cubicBezTo>
                <a:cubicBezTo>
                  <a:pt x="223" y="14"/>
                  <a:pt x="224" y="13"/>
                  <a:pt x="223" y="14"/>
                </a:cubicBezTo>
                <a:cubicBezTo>
                  <a:pt x="223" y="15"/>
                  <a:pt x="222" y="15"/>
                  <a:pt x="222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16"/>
                  <a:pt x="222" y="16"/>
                  <a:pt x="222" y="17"/>
                </a:cubicBezTo>
                <a:cubicBezTo>
                  <a:pt x="222" y="17"/>
                  <a:pt x="222" y="17"/>
                  <a:pt x="223" y="17"/>
                </a:cubicBezTo>
                <a:cubicBezTo>
                  <a:pt x="222" y="17"/>
                  <a:pt x="219" y="18"/>
                  <a:pt x="219" y="19"/>
                </a:cubicBezTo>
                <a:cubicBezTo>
                  <a:pt x="220" y="19"/>
                  <a:pt x="222" y="20"/>
                  <a:pt x="223" y="21"/>
                </a:cubicBezTo>
                <a:cubicBezTo>
                  <a:pt x="223" y="22"/>
                  <a:pt x="224" y="22"/>
                  <a:pt x="225" y="22"/>
                </a:cubicBezTo>
                <a:cubicBezTo>
                  <a:pt x="222" y="23"/>
                  <a:pt x="221" y="19"/>
                  <a:pt x="219" y="21"/>
                </a:cubicBezTo>
                <a:cubicBezTo>
                  <a:pt x="218" y="20"/>
                  <a:pt x="216" y="21"/>
                  <a:pt x="217" y="22"/>
                </a:cubicBezTo>
                <a:cubicBezTo>
                  <a:pt x="217" y="22"/>
                  <a:pt x="217" y="21"/>
                  <a:pt x="216" y="21"/>
                </a:cubicBezTo>
                <a:cubicBezTo>
                  <a:pt x="216" y="22"/>
                  <a:pt x="214" y="23"/>
                  <a:pt x="214" y="24"/>
                </a:cubicBezTo>
                <a:cubicBezTo>
                  <a:pt x="214" y="24"/>
                  <a:pt x="214" y="26"/>
                  <a:pt x="214" y="25"/>
                </a:cubicBezTo>
                <a:cubicBezTo>
                  <a:pt x="215" y="25"/>
                  <a:pt x="213" y="26"/>
                  <a:pt x="214" y="25"/>
                </a:cubicBezTo>
                <a:cubicBezTo>
                  <a:pt x="213" y="26"/>
                  <a:pt x="211" y="26"/>
                  <a:pt x="212" y="28"/>
                </a:cubicBezTo>
                <a:cubicBezTo>
                  <a:pt x="213" y="29"/>
                  <a:pt x="215" y="27"/>
                  <a:pt x="216" y="29"/>
                </a:cubicBezTo>
                <a:cubicBezTo>
                  <a:pt x="216" y="28"/>
                  <a:pt x="216" y="29"/>
                  <a:pt x="217" y="28"/>
                </a:cubicBezTo>
                <a:cubicBezTo>
                  <a:pt x="217" y="28"/>
                  <a:pt x="217" y="28"/>
                  <a:pt x="217" y="28"/>
                </a:cubicBezTo>
                <a:cubicBezTo>
                  <a:pt x="217" y="28"/>
                  <a:pt x="217" y="28"/>
                  <a:pt x="217" y="28"/>
                </a:cubicBezTo>
                <a:cubicBezTo>
                  <a:pt x="218" y="28"/>
                  <a:pt x="217" y="28"/>
                  <a:pt x="218" y="28"/>
                </a:cubicBezTo>
                <a:cubicBezTo>
                  <a:pt x="218" y="28"/>
                  <a:pt x="218" y="28"/>
                  <a:pt x="218" y="27"/>
                </a:cubicBezTo>
                <a:cubicBezTo>
                  <a:pt x="218" y="27"/>
                  <a:pt x="219" y="28"/>
                  <a:pt x="219" y="27"/>
                </a:cubicBezTo>
                <a:cubicBezTo>
                  <a:pt x="219" y="27"/>
                  <a:pt x="219" y="28"/>
                  <a:pt x="219" y="28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28"/>
                  <a:pt x="218" y="28"/>
                  <a:pt x="218" y="28"/>
                </a:cubicBezTo>
                <a:cubicBezTo>
                  <a:pt x="220" y="29"/>
                  <a:pt x="222" y="30"/>
                  <a:pt x="224" y="29"/>
                </a:cubicBezTo>
                <a:cubicBezTo>
                  <a:pt x="224" y="29"/>
                  <a:pt x="224" y="29"/>
                  <a:pt x="223" y="30"/>
                </a:cubicBezTo>
                <a:cubicBezTo>
                  <a:pt x="223" y="29"/>
                  <a:pt x="221" y="29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19" y="29"/>
                  <a:pt x="219" y="30"/>
                  <a:pt x="219" y="31"/>
                </a:cubicBezTo>
                <a:cubicBezTo>
                  <a:pt x="219" y="30"/>
                  <a:pt x="218" y="29"/>
                  <a:pt x="217" y="30"/>
                </a:cubicBezTo>
                <a:cubicBezTo>
                  <a:pt x="218" y="28"/>
                  <a:pt x="215" y="29"/>
                  <a:pt x="216" y="30"/>
                </a:cubicBezTo>
                <a:cubicBezTo>
                  <a:pt x="215" y="30"/>
                  <a:pt x="215" y="30"/>
                  <a:pt x="215" y="30"/>
                </a:cubicBezTo>
                <a:cubicBezTo>
                  <a:pt x="215" y="28"/>
                  <a:pt x="213" y="29"/>
                  <a:pt x="213" y="30"/>
                </a:cubicBezTo>
                <a:cubicBezTo>
                  <a:pt x="213" y="30"/>
                  <a:pt x="213" y="30"/>
                  <a:pt x="212" y="31"/>
                </a:cubicBezTo>
                <a:cubicBezTo>
                  <a:pt x="212" y="30"/>
                  <a:pt x="213" y="30"/>
                  <a:pt x="213" y="29"/>
                </a:cubicBezTo>
                <a:cubicBezTo>
                  <a:pt x="212" y="29"/>
                  <a:pt x="210" y="29"/>
                  <a:pt x="209" y="29"/>
                </a:cubicBezTo>
                <a:cubicBezTo>
                  <a:pt x="207" y="29"/>
                  <a:pt x="208" y="28"/>
                  <a:pt x="207" y="30"/>
                </a:cubicBezTo>
                <a:cubicBezTo>
                  <a:pt x="205" y="32"/>
                  <a:pt x="208" y="31"/>
                  <a:pt x="209" y="33"/>
                </a:cubicBezTo>
                <a:cubicBezTo>
                  <a:pt x="208" y="32"/>
                  <a:pt x="207" y="33"/>
                  <a:pt x="206" y="32"/>
                </a:cubicBezTo>
                <a:cubicBezTo>
                  <a:pt x="206" y="32"/>
                  <a:pt x="206" y="32"/>
                  <a:pt x="206" y="32"/>
                </a:cubicBezTo>
                <a:cubicBezTo>
                  <a:pt x="206" y="32"/>
                  <a:pt x="206" y="33"/>
                  <a:pt x="206" y="33"/>
                </a:cubicBezTo>
                <a:cubicBezTo>
                  <a:pt x="206" y="33"/>
                  <a:pt x="205" y="33"/>
                  <a:pt x="205" y="33"/>
                </a:cubicBezTo>
                <a:cubicBezTo>
                  <a:pt x="206" y="31"/>
                  <a:pt x="203" y="32"/>
                  <a:pt x="203" y="34"/>
                </a:cubicBezTo>
                <a:cubicBezTo>
                  <a:pt x="204" y="35"/>
                  <a:pt x="206" y="35"/>
                  <a:pt x="204" y="37"/>
                </a:cubicBezTo>
                <a:cubicBezTo>
                  <a:pt x="204" y="36"/>
                  <a:pt x="203" y="34"/>
                  <a:pt x="203" y="36"/>
                </a:cubicBezTo>
                <a:cubicBezTo>
                  <a:pt x="203" y="36"/>
                  <a:pt x="202" y="36"/>
                  <a:pt x="202" y="36"/>
                </a:cubicBezTo>
                <a:cubicBezTo>
                  <a:pt x="202" y="37"/>
                  <a:pt x="202" y="39"/>
                  <a:pt x="203" y="38"/>
                </a:cubicBezTo>
                <a:cubicBezTo>
                  <a:pt x="203" y="39"/>
                  <a:pt x="203" y="39"/>
                  <a:pt x="203" y="39"/>
                </a:cubicBezTo>
                <a:cubicBezTo>
                  <a:pt x="202" y="39"/>
                  <a:pt x="201" y="38"/>
                  <a:pt x="201" y="37"/>
                </a:cubicBezTo>
                <a:cubicBezTo>
                  <a:pt x="201" y="40"/>
                  <a:pt x="197" y="44"/>
                  <a:pt x="198" y="47"/>
                </a:cubicBezTo>
                <a:cubicBezTo>
                  <a:pt x="198" y="47"/>
                  <a:pt x="198" y="46"/>
                  <a:pt x="198" y="46"/>
                </a:cubicBezTo>
                <a:cubicBezTo>
                  <a:pt x="198" y="48"/>
                  <a:pt x="200" y="49"/>
                  <a:pt x="200" y="51"/>
                </a:cubicBezTo>
                <a:cubicBezTo>
                  <a:pt x="200" y="53"/>
                  <a:pt x="199" y="56"/>
                  <a:pt x="201" y="57"/>
                </a:cubicBezTo>
                <a:cubicBezTo>
                  <a:pt x="202" y="57"/>
                  <a:pt x="201" y="57"/>
                  <a:pt x="203" y="57"/>
                </a:cubicBezTo>
                <a:cubicBezTo>
                  <a:pt x="201" y="56"/>
                  <a:pt x="202" y="55"/>
                  <a:pt x="201" y="55"/>
                </a:cubicBezTo>
                <a:cubicBezTo>
                  <a:pt x="201" y="54"/>
                  <a:pt x="201" y="53"/>
                  <a:pt x="201" y="52"/>
                </a:cubicBezTo>
                <a:cubicBezTo>
                  <a:pt x="201" y="52"/>
                  <a:pt x="202" y="53"/>
                  <a:pt x="202" y="54"/>
                </a:cubicBezTo>
                <a:cubicBezTo>
                  <a:pt x="202" y="53"/>
                  <a:pt x="202" y="52"/>
                  <a:pt x="202" y="51"/>
                </a:cubicBezTo>
                <a:cubicBezTo>
                  <a:pt x="202" y="50"/>
                  <a:pt x="201" y="50"/>
                  <a:pt x="201" y="49"/>
                </a:cubicBezTo>
                <a:cubicBezTo>
                  <a:pt x="201" y="49"/>
                  <a:pt x="201" y="49"/>
                  <a:pt x="202" y="49"/>
                </a:cubicBezTo>
                <a:cubicBezTo>
                  <a:pt x="202" y="51"/>
                  <a:pt x="203" y="51"/>
                  <a:pt x="204" y="49"/>
                </a:cubicBezTo>
                <a:cubicBezTo>
                  <a:pt x="203" y="49"/>
                  <a:pt x="203" y="48"/>
                  <a:pt x="203" y="48"/>
                </a:cubicBezTo>
                <a:cubicBezTo>
                  <a:pt x="204" y="48"/>
                  <a:pt x="203" y="47"/>
                  <a:pt x="203" y="47"/>
                </a:cubicBezTo>
                <a:cubicBezTo>
                  <a:pt x="202" y="45"/>
                  <a:pt x="203" y="45"/>
                  <a:pt x="204" y="44"/>
                </a:cubicBezTo>
                <a:cubicBezTo>
                  <a:pt x="204" y="45"/>
                  <a:pt x="203" y="49"/>
                  <a:pt x="205" y="48"/>
                </a:cubicBezTo>
                <a:cubicBezTo>
                  <a:pt x="206" y="47"/>
                  <a:pt x="205" y="45"/>
                  <a:pt x="207" y="44"/>
                </a:cubicBezTo>
                <a:cubicBezTo>
                  <a:pt x="207" y="45"/>
                  <a:pt x="206" y="46"/>
                  <a:pt x="206" y="46"/>
                </a:cubicBezTo>
                <a:cubicBezTo>
                  <a:pt x="206" y="45"/>
                  <a:pt x="206" y="47"/>
                  <a:pt x="206" y="47"/>
                </a:cubicBezTo>
                <a:cubicBezTo>
                  <a:pt x="205" y="48"/>
                  <a:pt x="204" y="49"/>
                  <a:pt x="204" y="50"/>
                </a:cubicBezTo>
                <a:cubicBezTo>
                  <a:pt x="205" y="50"/>
                  <a:pt x="206" y="49"/>
                  <a:pt x="207" y="48"/>
                </a:cubicBezTo>
                <a:cubicBezTo>
                  <a:pt x="207" y="49"/>
                  <a:pt x="207" y="49"/>
                  <a:pt x="207" y="49"/>
                </a:cubicBezTo>
                <a:cubicBezTo>
                  <a:pt x="207" y="49"/>
                  <a:pt x="208" y="48"/>
                  <a:pt x="208" y="47"/>
                </a:cubicBezTo>
                <a:cubicBezTo>
                  <a:pt x="210" y="48"/>
                  <a:pt x="208" y="46"/>
                  <a:pt x="210" y="46"/>
                </a:cubicBezTo>
                <a:cubicBezTo>
                  <a:pt x="213" y="45"/>
                  <a:pt x="210" y="43"/>
                  <a:pt x="210" y="42"/>
                </a:cubicBezTo>
                <a:cubicBezTo>
                  <a:pt x="211" y="41"/>
                  <a:pt x="213" y="40"/>
                  <a:pt x="214" y="39"/>
                </a:cubicBezTo>
                <a:cubicBezTo>
                  <a:pt x="215" y="38"/>
                  <a:pt x="217" y="39"/>
                  <a:pt x="219" y="39"/>
                </a:cubicBezTo>
                <a:cubicBezTo>
                  <a:pt x="218" y="40"/>
                  <a:pt x="216" y="39"/>
                  <a:pt x="215" y="39"/>
                </a:cubicBezTo>
                <a:cubicBezTo>
                  <a:pt x="214" y="39"/>
                  <a:pt x="211" y="42"/>
                  <a:pt x="211" y="42"/>
                </a:cubicBezTo>
                <a:cubicBezTo>
                  <a:pt x="211" y="42"/>
                  <a:pt x="212" y="45"/>
                  <a:pt x="213" y="45"/>
                </a:cubicBezTo>
                <a:cubicBezTo>
                  <a:pt x="213" y="46"/>
                  <a:pt x="214" y="44"/>
                  <a:pt x="213" y="46"/>
                </a:cubicBezTo>
                <a:cubicBezTo>
                  <a:pt x="213" y="46"/>
                  <a:pt x="212" y="47"/>
                  <a:pt x="212" y="47"/>
                </a:cubicBezTo>
                <a:cubicBezTo>
                  <a:pt x="212" y="47"/>
                  <a:pt x="212" y="46"/>
                  <a:pt x="212" y="46"/>
                </a:cubicBezTo>
                <a:cubicBezTo>
                  <a:pt x="210" y="46"/>
                  <a:pt x="208" y="49"/>
                  <a:pt x="207" y="51"/>
                </a:cubicBezTo>
                <a:cubicBezTo>
                  <a:pt x="207" y="51"/>
                  <a:pt x="205" y="50"/>
                  <a:pt x="206" y="51"/>
                </a:cubicBezTo>
                <a:cubicBezTo>
                  <a:pt x="207" y="52"/>
                  <a:pt x="207" y="51"/>
                  <a:pt x="208" y="51"/>
                </a:cubicBezTo>
                <a:cubicBezTo>
                  <a:pt x="209" y="50"/>
                  <a:pt x="209" y="53"/>
                  <a:pt x="209" y="53"/>
                </a:cubicBezTo>
                <a:cubicBezTo>
                  <a:pt x="209" y="52"/>
                  <a:pt x="207" y="52"/>
                  <a:pt x="205" y="52"/>
                </a:cubicBezTo>
                <a:cubicBezTo>
                  <a:pt x="205" y="52"/>
                  <a:pt x="206" y="52"/>
                  <a:pt x="206" y="52"/>
                </a:cubicBezTo>
                <a:cubicBezTo>
                  <a:pt x="205" y="53"/>
                  <a:pt x="205" y="53"/>
                  <a:pt x="206" y="53"/>
                </a:cubicBezTo>
                <a:cubicBezTo>
                  <a:pt x="206" y="53"/>
                  <a:pt x="205" y="54"/>
                  <a:pt x="205" y="54"/>
                </a:cubicBezTo>
                <a:cubicBezTo>
                  <a:pt x="205" y="54"/>
                  <a:pt x="206" y="55"/>
                  <a:pt x="206" y="55"/>
                </a:cubicBezTo>
                <a:cubicBezTo>
                  <a:pt x="205" y="55"/>
                  <a:pt x="204" y="54"/>
                  <a:pt x="204" y="53"/>
                </a:cubicBezTo>
                <a:cubicBezTo>
                  <a:pt x="204" y="53"/>
                  <a:pt x="203" y="54"/>
                  <a:pt x="203" y="54"/>
                </a:cubicBezTo>
                <a:cubicBezTo>
                  <a:pt x="203" y="54"/>
                  <a:pt x="204" y="55"/>
                  <a:pt x="204" y="56"/>
                </a:cubicBezTo>
                <a:cubicBezTo>
                  <a:pt x="204" y="56"/>
                  <a:pt x="205" y="56"/>
                  <a:pt x="205" y="55"/>
                </a:cubicBezTo>
                <a:cubicBezTo>
                  <a:pt x="204" y="56"/>
                  <a:pt x="204" y="57"/>
                  <a:pt x="204" y="58"/>
                </a:cubicBezTo>
                <a:cubicBezTo>
                  <a:pt x="205" y="58"/>
                  <a:pt x="205" y="57"/>
                  <a:pt x="206" y="57"/>
                </a:cubicBezTo>
                <a:cubicBezTo>
                  <a:pt x="205" y="60"/>
                  <a:pt x="203" y="59"/>
                  <a:pt x="202" y="61"/>
                </a:cubicBezTo>
                <a:cubicBezTo>
                  <a:pt x="201" y="60"/>
                  <a:pt x="201" y="60"/>
                  <a:pt x="200" y="60"/>
                </a:cubicBezTo>
                <a:cubicBezTo>
                  <a:pt x="200" y="61"/>
                  <a:pt x="200" y="62"/>
                  <a:pt x="201" y="62"/>
                </a:cubicBezTo>
                <a:cubicBezTo>
                  <a:pt x="201" y="62"/>
                  <a:pt x="200" y="62"/>
                  <a:pt x="200" y="62"/>
                </a:cubicBezTo>
                <a:cubicBezTo>
                  <a:pt x="200" y="62"/>
                  <a:pt x="200" y="63"/>
                  <a:pt x="201" y="63"/>
                </a:cubicBezTo>
                <a:cubicBezTo>
                  <a:pt x="202" y="62"/>
                  <a:pt x="202" y="63"/>
                  <a:pt x="201" y="64"/>
                </a:cubicBezTo>
                <a:cubicBezTo>
                  <a:pt x="202" y="64"/>
                  <a:pt x="202" y="66"/>
                  <a:pt x="202" y="67"/>
                </a:cubicBezTo>
                <a:cubicBezTo>
                  <a:pt x="202" y="66"/>
                  <a:pt x="203" y="65"/>
                  <a:pt x="203" y="64"/>
                </a:cubicBezTo>
                <a:cubicBezTo>
                  <a:pt x="204" y="67"/>
                  <a:pt x="202" y="67"/>
                  <a:pt x="202" y="70"/>
                </a:cubicBezTo>
                <a:cubicBezTo>
                  <a:pt x="202" y="69"/>
                  <a:pt x="204" y="67"/>
                  <a:pt x="204" y="66"/>
                </a:cubicBezTo>
                <a:cubicBezTo>
                  <a:pt x="204" y="64"/>
                  <a:pt x="204" y="62"/>
                  <a:pt x="205" y="61"/>
                </a:cubicBezTo>
                <a:cubicBezTo>
                  <a:pt x="206" y="62"/>
                  <a:pt x="205" y="64"/>
                  <a:pt x="205" y="66"/>
                </a:cubicBezTo>
                <a:cubicBezTo>
                  <a:pt x="206" y="65"/>
                  <a:pt x="207" y="66"/>
                  <a:pt x="207" y="66"/>
                </a:cubicBezTo>
                <a:cubicBezTo>
                  <a:pt x="207" y="65"/>
                  <a:pt x="207" y="63"/>
                  <a:pt x="208" y="63"/>
                </a:cubicBezTo>
                <a:cubicBezTo>
                  <a:pt x="208" y="64"/>
                  <a:pt x="207" y="68"/>
                  <a:pt x="209" y="66"/>
                </a:cubicBezTo>
                <a:cubicBezTo>
                  <a:pt x="210" y="68"/>
                  <a:pt x="208" y="68"/>
                  <a:pt x="207" y="68"/>
                </a:cubicBezTo>
                <a:cubicBezTo>
                  <a:pt x="208" y="70"/>
                  <a:pt x="206" y="67"/>
                  <a:pt x="205" y="69"/>
                </a:cubicBezTo>
                <a:cubicBezTo>
                  <a:pt x="205" y="69"/>
                  <a:pt x="205" y="69"/>
                  <a:pt x="206" y="70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204" y="70"/>
                  <a:pt x="202" y="70"/>
                  <a:pt x="202" y="71"/>
                </a:cubicBezTo>
                <a:cubicBezTo>
                  <a:pt x="203" y="71"/>
                  <a:pt x="203" y="71"/>
                  <a:pt x="203" y="71"/>
                </a:cubicBezTo>
                <a:cubicBezTo>
                  <a:pt x="203" y="72"/>
                  <a:pt x="202" y="73"/>
                  <a:pt x="202" y="74"/>
                </a:cubicBezTo>
                <a:cubicBezTo>
                  <a:pt x="203" y="74"/>
                  <a:pt x="203" y="73"/>
                  <a:pt x="204" y="73"/>
                </a:cubicBezTo>
                <a:cubicBezTo>
                  <a:pt x="203" y="74"/>
                  <a:pt x="202" y="75"/>
                  <a:pt x="203" y="76"/>
                </a:cubicBezTo>
                <a:cubicBezTo>
                  <a:pt x="204" y="75"/>
                  <a:pt x="204" y="75"/>
                  <a:pt x="204" y="75"/>
                </a:cubicBezTo>
                <a:cubicBezTo>
                  <a:pt x="204" y="75"/>
                  <a:pt x="204" y="76"/>
                  <a:pt x="204" y="76"/>
                </a:cubicBezTo>
                <a:cubicBezTo>
                  <a:pt x="205" y="76"/>
                  <a:pt x="205" y="75"/>
                  <a:pt x="206" y="75"/>
                </a:cubicBezTo>
                <a:cubicBezTo>
                  <a:pt x="206" y="74"/>
                  <a:pt x="207" y="73"/>
                  <a:pt x="208" y="73"/>
                </a:cubicBezTo>
                <a:cubicBezTo>
                  <a:pt x="207" y="74"/>
                  <a:pt x="207" y="75"/>
                  <a:pt x="208" y="75"/>
                </a:cubicBezTo>
                <a:cubicBezTo>
                  <a:pt x="207" y="75"/>
                  <a:pt x="207" y="76"/>
                  <a:pt x="206" y="76"/>
                </a:cubicBezTo>
                <a:cubicBezTo>
                  <a:pt x="205" y="76"/>
                  <a:pt x="205" y="78"/>
                  <a:pt x="204" y="78"/>
                </a:cubicBezTo>
                <a:cubicBezTo>
                  <a:pt x="202" y="78"/>
                  <a:pt x="201" y="75"/>
                  <a:pt x="201" y="74"/>
                </a:cubicBezTo>
                <a:cubicBezTo>
                  <a:pt x="201" y="74"/>
                  <a:pt x="201" y="73"/>
                  <a:pt x="200" y="73"/>
                </a:cubicBezTo>
                <a:cubicBezTo>
                  <a:pt x="200" y="72"/>
                  <a:pt x="199" y="72"/>
                  <a:pt x="198" y="72"/>
                </a:cubicBezTo>
                <a:cubicBezTo>
                  <a:pt x="198" y="71"/>
                  <a:pt x="199" y="70"/>
                  <a:pt x="199" y="69"/>
                </a:cubicBezTo>
                <a:cubicBezTo>
                  <a:pt x="196" y="71"/>
                  <a:pt x="195" y="75"/>
                  <a:pt x="194" y="77"/>
                </a:cubicBezTo>
                <a:cubicBezTo>
                  <a:pt x="193" y="79"/>
                  <a:pt x="192" y="84"/>
                  <a:pt x="193" y="85"/>
                </a:cubicBezTo>
                <a:cubicBezTo>
                  <a:pt x="193" y="84"/>
                  <a:pt x="194" y="84"/>
                  <a:pt x="194" y="83"/>
                </a:cubicBezTo>
                <a:cubicBezTo>
                  <a:pt x="194" y="84"/>
                  <a:pt x="194" y="84"/>
                  <a:pt x="195" y="84"/>
                </a:cubicBezTo>
                <a:cubicBezTo>
                  <a:pt x="195" y="82"/>
                  <a:pt x="194" y="81"/>
                  <a:pt x="195" y="80"/>
                </a:cubicBezTo>
                <a:cubicBezTo>
                  <a:pt x="195" y="80"/>
                  <a:pt x="195" y="80"/>
                  <a:pt x="195" y="80"/>
                </a:cubicBezTo>
                <a:cubicBezTo>
                  <a:pt x="195" y="79"/>
                  <a:pt x="195" y="78"/>
                  <a:pt x="195" y="77"/>
                </a:cubicBezTo>
                <a:cubicBezTo>
                  <a:pt x="195" y="76"/>
                  <a:pt x="196" y="77"/>
                  <a:pt x="196" y="75"/>
                </a:cubicBezTo>
                <a:cubicBezTo>
                  <a:pt x="198" y="77"/>
                  <a:pt x="197" y="75"/>
                  <a:pt x="197" y="74"/>
                </a:cubicBezTo>
                <a:cubicBezTo>
                  <a:pt x="197" y="74"/>
                  <a:pt x="198" y="74"/>
                  <a:pt x="198" y="74"/>
                </a:cubicBezTo>
                <a:cubicBezTo>
                  <a:pt x="198" y="76"/>
                  <a:pt x="197" y="76"/>
                  <a:pt x="196" y="78"/>
                </a:cubicBezTo>
                <a:cubicBezTo>
                  <a:pt x="196" y="79"/>
                  <a:pt x="196" y="80"/>
                  <a:pt x="196" y="81"/>
                </a:cubicBezTo>
                <a:cubicBezTo>
                  <a:pt x="197" y="81"/>
                  <a:pt x="197" y="81"/>
                  <a:pt x="198" y="82"/>
                </a:cubicBezTo>
                <a:cubicBezTo>
                  <a:pt x="198" y="81"/>
                  <a:pt x="198" y="80"/>
                  <a:pt x="199" y="79"/>
                </a:cubicBezTo>
                <a:cubicBezTo>
                  <a:pt x="198" y="79"/>
                  <a:pt x="198" y="79"/>
                  <a:pt x="197" y="80"/>
                </a:cubicBezTo>
                <a:cubicBezTo>
                  <a:pt x="197" y="79"/>
                  <a:pt x="197" y="78"/>
                  <a:pt x="197" y="78"/>
                </a:cubicBezTo>
                <a:cubicBezTo>
                  <a:pt x="197" y="79"/>
                  <a:pt x="198" y="79"/>
                  <a:pt x="199" y="78"/>
                </a:cubicBezTo>
                <a:cubicBezTo>
                  <a:pt x="198" y="77"/>
                  <a:pt x="198" y="74"/>
                  <a:pt x="200" y="74"/>
                </a:cubicBezTo>
                <a:cubicBezTo>
                  <a:pt x="199" y="75"/>
                  <a:pt x="199" y="77"/>
                  <a:pt x="200" y="77"/>
                </a:cubicBezTo>
                <a:cubicBezTo>
                  <a:pt x="200" y="77"/>
                  <a:pt x="200" y="76"/>
                  <a:pt x="200" y="76"/>
                </a:cubicBezTo>
                <a:cubicBezTo>
                  <a:pt x="201" y="77"/>
                  <a:pt x="200" y="78"/>
                  <a:pt x="201" y="79"/>
                </a:cubicBezTo>
                <a:cubicBezTo>
                  <a:pt x="202" y="79"/>
                  <a:pt x="203" y="79"/>
                  <a:pt x="202" y="80"/>
                </a:cubicBezTo>
                <a:cubicBezTo>
                  <a:pt x="202" y="80"/>
                  <a:pt x="202" y="80"/>
                  <a:pt x="202" y="80"/>
                </a:cubicBezTo>
                <a:cubicBezTo>
                  <a:pt x="201" y="80"/>
                  <a:pt x="201" y="81"/>
                  <a:pt x="201" y="81"/>
                </a:cubicBezTo>
                <a:cubicBezTo>
                  <a:pt x="201" y="79"/>
                  <a:pt x="200" y="79"/>
                  <a:pt x="200" y="81"/>
                </a:cubicBezTo>
                <a:cubicBezTo>
                  <a:pt x="200" y="81"/>
                  <a:pt x="200" y="82"/>
                  <a:pt x="200" y="83"/>
                </a:cubicBezTo>
                <a:cubicBezTo>
                  <a:pt x="200" y="81"/>
                  <a:pt x="202" y="81"/>
                  <a:pt x="202" y="83"/>
                </a:cubicBezTo>
                <a:cubicBezTo>
                  <a:pt x="200" y="82"/>
                  <a:pt x="201" y="84"/>
                  <a:pt x="202" y="85"/>
                </a:cubicBezTo>
                <a:cubicBezTo>
                  <a:pt x="201" y="83"/>
                  <a:pt x="204" y="81"/>
                  <a:pt x="204" y="80"/>
                </a:cubicBezTo>
                <a:cubicBezTo>
                  <a:pt x="204" y="80"/>
                  <a:pt x="204" y="83"/>
                  <a:pt x="205" y="81"/>
                </a:cubicBezTo>
                <a:cubicBezTo>
                  <a:pt x="206" y="81"/>
                  <a:pt x="206" y="80"/>
                  <a:pt x="206" y="79"/>
                </a:cubicBezTo>
                <a:cubicBezTo>
                  <a:pt x="208" y="79"/>
                  <a:pt x="206" y="78"/>
                  <a:pt x="206" y="78"/>
                </a:cubicBezTo>
                <a:cubicBezTo>
                  <a:pt x="207" y="77"/>
                  <a:pt x="208" y="77"/>
                  <a:pt x="209" y="77"/>
                </a:cubicBezTo>
                <a:cubicBezTo>
                  <a:pt x="209" y="77"/>
                  <a:pt x="209" y="77"/>
                  <a:pt x="209" y="78"/>
                </a:cubicBezTo>
                <a:cubicBezTo>
                  <a:pt x="207" y="78"/>
                  <a:pt x="208" y="79"/>
                  <a:pt x="209" y="80"/>
                </a:cubicBezTo>
                <a:cubicBezTo>
                  <a:pt x="209" y="80"/>
                  <a:pt x="208" y="80"/>
                  <a:pt x="208" y="81"/>
                </a:cubicBezTo>
                <a:cubicBezTo>
                  <a:pt x="208" y="80"/>
                  <a:pt x="208" y="80"/>
                  <a:pt x="208" y="80"/>
                </a:cubicBezTo>
                <a:cubicBezTo>
                  <a:pt x="207" y="80"/>
                  <a:pt x="206" y="80"/>
                  <a:pt x="206" y="81"/>
                </a:cubicBezTo>
                <a:cubicBezTo>
                  <a:pt x="207" y="81"/>
                  <a:pt x="207" y="81"/>
                  <a:pt x="208" y="81"/>
                </a:cubicBezTo>
                <a:cubicBezTo>
                  <a:pt x="208" y="82"/>
                  <a:pt x="208" y="82"/>
                  <a:pt x="208" y="82"/>
                </a:cubicBezTo>
                <a:cubicBezTo>
                  <a:pt x="207" y="82"/>
                  <a:pt x="207" y="82"/>
                  <a:pt x="206" y="82"/>
                </a:cubicBezTo>
                <a:cubicBezTo>
                  <a:pt x="207" y="83"/>
                  <a:pt x="207" y="83"/>
                  <a:pt x="207" y="83"/>
                </a:cubicBezTo>
                <a:cubicBezTo>
                  <a:pt x="207" y="83"/>
                  <a:pt x="202" y="82"/>
                  <a:pt x="203" y="85"/>
                </a:cubicBezTo>
                <a:cubicBezTo>
                  <a:pt x="205" y="87"/>
                  <a:pt x="208" y="84"/>
                  <a:pt x="209" y="83"/>
                </a:cubicBezTo>
                <a:cubicBezTo>
                  <a:pt x="208" y="85"/>
                  <a:pt x="208" y="84"/>
                  <a:pt x="207" y="85"/>
                </a:cubicBezTo>
                <a:cubicBezTo>
                  <a:pt x="206" y="86"/>
                  <a:pt x="205" y="86"/>
                  <a:pt x="205" y="88"/>
                </a:cubicBezTo>
                <a:cubicBezTo>
                  <a:pt x="206" y="88"/>
                  <a:pt x="207" y="88"/>
                  <a:pt x="207" y="88"/>
                </a:cubicBezTo>
                <a:cubicBezTo>
                  <a:pt x="207" y="87"/>
                  <a:pt x="209" y="84"/>
                  <a:pt x="209" y="86"/>
                </a:cubicBezTo>
                <a:cubicBezTo>
                  <a:pt x="209" y="88"/>
                  <a:pt x="207" y="88"/>
                  <a:pt x="208" y="89"/>
                </a:cubicBezTo>
                <a:cubicBezTo>
                  <a:pt x="208" y="89"/>
                  <a:pt x="208" y="89"/>
                  <a:pt x="208" y="88"/>
                </a:cubicBezTo>
                <a:cubicBezTo>
                  <a:pt x="208" y="89"/>
                  <a:pt x="209" y="89"/>
                  <a:pt x="209" y="89"/>
                </a:cubicBezTo>
                <a:cubicBezTo>
                  <a:pt x="209" y="89"/>
                  <a:pt x="209" y="89"/>
                  <a:pt x="210" y="89"/>
                </a:cubicBezTo>
                <a:cubicBezTo>
                  <a:pt x="209" y="91"/>
                  <a:pt x="213" y="92"/>
                  <a:pt x="213" y="89"/>
                </a:cubicBezTo>
                <a:cubicBezTo>
                  <a:pt x="213" y="90"/>
                  <a:pt x="213" y="91"/>
                  <a:pt x="212" y="92"/>
                </a:cubicBezTo>
                <a:cubicBezTo>
                  <a:pt x="215" y="91"/>
                  <a:pt x="214" y="89"/>
                  <a:pt x="215" y="87"/>
                </a:cubicBezTo>
                <a:cubicBezTo>
                  <a:pt x="216" y="86"/>
                  <a:pt x="218" y="86"/>
                  <a:pt x="216" y="84"/>
                </a:cubicBezTo>
                <a:cubicBezTo>
                  <a:pt x="215" y="83"/>
                  <a:pt x="215" y="83"/>
                  <a:pt x="214" y="82"/>
                </a:cubicBezTo>
                <a:cubicBezTo>
                  <a:pt x="211" y="77"/>
                  <a:pt x="219" y="76"/>
                  <a:pt x="220" y="72"/>
                </a:cubicBezTo>
                <a:cubicBezTo>
                  <a:pt x="220" y="73"/>
                  <a:pt x="221" y="73"/>
                  <a:pt x="221" y="73"/>
                </a:cubicBezTo>
                <a:cubicBezTo>
                  <a:pt x="220" y="75"/>
                  <a:pt x="218" y="76"/>
                  <a:pt x="217" y="76"/>
                </a:cubicBezTo>
                <a:cubicBezTo>
                  <a:pt x="216" y="77"/>
                  <a:pt x="214" y="80"/>
                  <a:pt x="214" y="80"/>
                </a:cubicBezTo>
                <a:cubicBezTo>
                  <a:pt x="215" y="82"/>
                  <a:pt x="216" y="83"/>
                  <a:pt x="217" y="84"/>
                </a:cubicBezTo>
                <a:cubicBezTo>
                  <a:pt x="219" y="85"/>
                  <a:pt x="215" y="88"/>
                  <a:pt x="218" y="88"/>
                </a:cubicBezTo>
                <a:cubicBezTo>
                  <a:pt x="216" y="88"/>
                  <a:pt x="217" y="88"/>
                  <a:pt x="216" y="90"/>
                </a:cubicBezTo>
                <a:cubicBezTo>
                  <a:pt x="216" y="90"/>
                  <a:pt x="217" y="90"/>
                  <a:pt x="217" y="90"/>
                </a:cubicBezTo>
                <a:cubicBezTo>
                  <a:pt x="216" y="91"/>
                  <a:pt x="216" y="91"/>
                  <a:pt x="216" y="92"/>
                </a:cubicBezTo>
                <a:cubicBezTo>
                  <a:pt x="215" y="92"/>
                  <a:pt x="214" y="92"/>
                  <a:pt x="213" y="93"/>
                </a:cubicBezTo>
                <a:cubicBezTo>
                  <a:pt x="213" y="95"/>
                  <a:pt x="209" y="92"/>
                  <a:pt x="209" y="92"/>
                </a:cubicBezTo>
                <a:cubicBezTo>
                  <a:pt x="209" y="91"/>
                  <a:pt x="209" y="91"/>
                  <a:pt x="209" y="91"/>
                </a:cubicBezTo>
                <a:cubicBezTo>
                  <a:pt x="208" y="91"/>
                  <a:pt x="208" y="92"/>
                  <a:pt x="207" y="93"/>
                </a:cubicBezTo>
                <a:cubicBezTo>
                  <a:pt x="207" y="90"/>
                  <a:pt x="204" y="91"/>
                  <a:pt x="203" y="90"/>
                </a:cubicBezTo>
                <a:cubicBezTo>
                  <a:pt x="204" y="90"/>
                  <a:pt x="204" y="89"/>
                  <a:pt x="204" y="88"/>
                </a:cubicBezTo>
                <a:cubicBezTo>
                  <a:pt x="203" y="88"/>
                  <a:pt x="203" y="89"/>
                  <a:pt x="202" y="90"/>
                </a:cubicBezTo>
                <a:cubicBezTo>
                  <a:pt x="201" y="90"/>
                  <a:pt x="201" y="90"/>
                  <a:pt x="200" y="90"/>
                </a:cubicBezTo>
                <a:cubicBezTo>
                  <a:pt x="200" y="89"/>
                  <a:pt x="200" y="89"/>
                  <a:pt x="200" y="89"/>
                </a:cubicBezTo>
                <a:cubicBezTo>
                  <a:pt x="200" y="88"/>
                  <a:pt x="200" y="88"/>
                  <a:pt x="199" y="88"/>
                </a:cubicBezTo>
                <a:cubicBezTo>
                  <a:pt x="199" y="91"/>
                  <a:pt x="198" y="89"/>
                  <a:pt x="197" y="88"/>
                </a:cubicBezTo>
                <a:cubicBezTo>
                  <a:pt x="197" y="89"/>
                  <a:pt x="197" y="90"/>
                  <a:pt x="198" y="90"/>
                </a:cubicBezTo>
                <a:cubicBezTo>
                  <a:pt x="198" y="91"/>
                  <a:pt x="198" y="92"/>
                  <a:pt x="197" y="93"/>
                </a:cubicBezTo>
                <a:cubicBezTo>
                  <a:pt x="197" y="91"/>
                  <a:pt x="195" y="92"/>
                  <a:pt x="195" y="94"/>
                </a:cubicBezTo>
                <a:cubicBezTo>
                  <a:pt x="197" y="93"/>
                  <a:pt x="198" y="95"/>
                  <a:pt x="197" y="96"/>
                </a:cubicBezTo>
                <a:cubicBezTo>
                  <a:pt x="198" y="95"/>
                  <a:pt x="198" y="94"/>
                  <a:pt x="198" y="92"/>
                </a:cubicBezTo>
                <a:cubicBezTo>
                  <a:pt x="198" y="93"/>
                  <a:pt x="198" y="94"/>
                  <a:pt x="199" y="95"/>
                </a:cubicBezTo>
                <a:cubicBezTo>
                  <a:pt x="199" y="94"/>
                  <a:pt x="199" y="93"/>
                  <a:pt x="199" y="91"/>
                </a:cubicBezTo>
                <a:cubicBezTo>
                  <a:pt x="200" y="93"/>
                  <a:pt x="200" y="94"/>
                  <a:pt x="200" y="95"/>
                </a:cubicBezTo>
                <a:cubicBezTo>
                  <a:pt x="201" y="94"/>
                  <a:pt x="201" y="93"/>
                  <a:pt x="200" y="92"/>
                </a:cubicBezTo>
                <a:cubicBezTo>
                  <a:pt x="201" y="93"/>
                  <a:pt x="202" y="93"/>
                  <a:pt x="202" y="92"/>
                </a:cubicBezTo>
                <a:cubicBezTo>
                  <a:pt x="202" y="92"/>
                  <a:pt x="202" y="93"/>
                  <a:pt x="202" y="93"/>
                </a:cubicBezTo>
                <a:cubicBezTo>
                  <a:pt x="203" y="93"/>
                  <a:pt x="203" y="93"/>
                  <a:pt x="203" y="92"/>
                </a:cubicBezTo>
                <a:cubicBezTo>
                  <a:pt x="204" y="92"/>
                  <a:pt x="204" y="92"/>
                  <a:pt x="205" y="92"/>
                </a:cubicBezTo>
                <a:cubicBezTo>
                  <a:pt x="204" y="93"/>
                  <a:pt x="204" y="93"/>
                  <a:pt x="204" y="94"/>
                </a:cubicBezTo>
                <a:cubicBezTo>
                  <a:pt x="203" y="94"/>
                  <a:pt x="202" y="94"/>
                  <a:pt x="201" y="95"/>
                </a:cubicBezTo>
                <a:cubicBezTo>
                  <a:pt x="203" y="97"/>
                  <a:pt x="205" y="95"/>
                  <a:pt x="206" y="95"/>
                </a:cubicBezTo>
                <a:cubicBezTo>
                  <a:pt x="206" y="96"/>
                  <a:pt x="206" y="96"/>
                  <a:pt x="206" y="96"/>
                </a:cubicBezTo>
                <a:cubicBezTo>
                  <a:pt x="204" y="96"/>
                  <a:pt x="203" y="97"/>
                  <a:pt x="205" y="98"/>
                </a:cubicBezTo>
                <a:cubicBezTo>
                  <a:pt x="203" y="98"/>
                  <a:pt x="203" y="98"/>
                  <a:pt x="203" y="97"/>
                </a:cubicBezTo>
                <a:cubicBezTo>
                  <a:pt x="202" y="97"/>
                  <a:pt x="202" y="96"/>
                  <a:pt x="201" y="95"/>
                </a:cubicBezTo>
                <a:cubicBezTo>
                  <a:pt x="201" y="97"/>
                  <a:pt x="201" y="98"/>
                  <a:pt x="200" y="96"/>
                </a:cubicBezTo>
                <a:cubicBezTo>
                  <a:pt x="200" y="97"/>
                  <a:pt x="200" y="97"/>
                  <a:pt x="199" y="98"/>
                </a:cubicBezTo>
                <a:cubicBezTo>
                  <a:pt x="199" y="97"/>
                  <a:pt x="200" y="97"/>
                  <a:pt x="200" y="97"/>
                </a:cubicBezTo>
                <a:cubicBezTo>
                  <a:pt x="199" y="97"/>
                  <a:pt x="199" y="97"/>
                  <a:pt x="198" y="98"/>
                </a:cubicBezTo>
                <a:cubicBezTo>
                  <a:pt x="199" y="98"/>
                  <a:pt x="198" y="99"/>
                  <a:pt x="199" y="99"/>
                </a:cubicBezTo>
                <a:cubicBezTo>
                  <a:pt x="199" y="99"/>
                  <a:pt x="198" y="99"/>
                  <a:pt x="198" y="99"/>
                </a:cubicBezTo>
                <a:cubicBezTo>
                  <a:pt x="197" y="100"/>
                  <a:pt x="197" y="101"/>
                  <a:pt x="198" y="103"/>
                </a:cubicBezTo>
                <a:cubicBezTo>
                  <a:pt x="195" y="102"/>
                  <a:pt x="197" y="100"/>
                  <a:pt x="197" y="99"/>
                </a:cubicBezTo>
                <a:cubicBezTo>
                  <a:pt x="197" y="98"/>
                  <a:pt x="195" y="99"/>
                  <a:pt x="194" y="100"/>
                </a:cubicBezTo>
                <a:cubicBezTo>
                  <a:pt x="194" y="99"/>
                  <a:pt x="194" y="99"/>
                  <a:pt x="194" y="99"/>
                </a:cubicBezTo>
                <a:cubicBezTo>
                  <a:pt x="194" y="102"/>
                  <a:pt x="196" y="103"/>
                  <a:pt x="197" y="105"/>
                </a:cubicBezTo>
                <a:cubicBezTo>
                  <a:pt x="197" y="106"/>
                  <a:pt x="197" y="108"/>
                  <a:pt x="198" y="110"/>
                </a:cubicBezTo>
                <a:cubicBezTo>
                  <a:pt x="198" y="109"/>
                  <a:pt x="198" y="109"/>
                  <a:pt x="198" y="108"/>
                </a:cubicBezTo>
                <a:cubicBezTo>
                  <a:pt x="199" y="109"/>
                  <a:pt x="200" y="110"/>
                  <a:pt x="200" y="111"/>
                </a:cubicBezTo>
                <a:cubicBezTo>
                  <a:pt x="200" y="109"/>
                  <a:pt x="200" y="108"/>
                  <a:pt x="200" y="107"/>
                </a:cubicBezTo>
                <a:cubicBezTo>
                  <a:pt x="202" y="107"/>
                  <a:pt x="201" y="108"/>
                  <a:pt x="201" y="109"/>
                </a:cubicBezTo>
                <a:cubicBezTo>
                  <a:pt x="202" y="109"/>
                  <a:pt x="201" y="108"/>
                  <a:pt x="202" y="108"/>
                </a:cubicBezTo>
                <a:cubicBezTo>
                  <a:pt x="202" y="109"/>
                  <a:pt x="206" y="112"/>
                  <a:pt x="204" y="113"/>
                </a:cubicBezTo>
                <a:cubicBezTo>
                  <a:pt x="208" y="114"/>
                  <a:pt x="205" y="114"/>
                  <a:pt x="206" y="117"/>
                </a:cubicBezTo>
                <a:cubicBezTo>
                  <a:pt x="206" y="117"/>
                  <a:pt x="207" y="117"/>
                  <a:pt x="207" y="116"/>
                </a:cubicBezTo>
                <a:cubicBezTo>
                  <a:pt x="206" y="115"/>
                  <a:pt x="207" y="115"/>
                  <a:pt x="208" y="115"/>
                </a:cubicBezTo>
                <a:cubicBezTo>
                  <a:pt x="208" y="115"/>
                  <a:pt x="208" y="115"/>
                  <a:pt x="208" y="116"/>
                </a:cubicBezTo>
                <a:cubicBezTo>
                  <a:pt x="208" y="116"/>
                  <a:pt x="211" y="117"/>
                  <a:pt x="208" y="118"/>
                </a:cubicBezTo>
                <a:cubicBezTo>
                  <a:pt x="210" y="118"/>
                  <a:pt x="211" y="120"/>
                  <a:pt x="213" y="121"/>
                </a:cubicBezTo>
                <a:cubicBezTo>
                  <a:pt x="213" y="120"/>
                  <a:pt x="212" y="117"/>
                  <a:pt x="212" y="117"/>
                </a:cubicBezTo>
                <a:cubicBezTo>
                  <a:pt x="214" y="116"/>
                  <a:pt x="212" y="114"/>
                  <a:pt x="211" y="114"/>
                </a:cubicBezTo>
                <a:cubicBezTo>
                  <a:pt x="213" y="113"/>
                  <a:pt x="214" y="110"/>
                  <a:pt x="214" y="108"/>
                </a:cubicBezTo>
                <a:cubicBezTo>
                  <a:pt x="215" y="109"/>
                  <a:pt x="216" y="110"/>
                  <a:pt x="217" y="110"/>
                </a:cubicBezTo>
                <a:cubicBezTo>
                  <a:pt x="217" y="112"/>
                  <a:pt x="215" y="113"/>
                  <a:pt x="213" y="113"/>
                </a:cubicBezTo>
                <a:cubicBezTo>
                  <a:pt x="214" y="114"/>
                  <a:pt x="214" y="115"/>
                  <a:pt x="215" y="116"/>
                </a:cubicBezTo>
                <a:cubicBezTo>
                  <a:pt x="215" y="117"/>
                  <a:pt x="216" y="118"/>
                  <a:pt x="217" y="118"/>
                </a:cubicBezTo>
                <a:cubicBezTo>
                  <a:pt x="217" y="119"/>
                  <a:pt x="216" y="120"/>
                  <a:pt x="216" y="120"/>
                </a:cubicBezTo>
                <a:cubicBezTo>
                  <a:pt x="219" y="119"/>
                  <a:pt x="217" y="117"/>
                  <a:pt x="217" y="115"/>
                </a:cubicBezTo>
                <a:cubicBezTo>
                  <a:pt x="217" y="116"/>
                  <a:pt x="218" y="116"/>
                  <a:pt x="218" y="117"/>
                </a:cubicBezTo>
                <a:cubicBezTo>
                  <a:pt x="218" y="116"/>
                  <a:pt x="218" y="116"/>
                  <a:pt x="218" y="115"/>
                </a:cubicBezTo>
                <a:cubicBezTo>
                  <a:pt x="217" y="114"/>
                  <a:pt x="221" y="110"/>
                  <a:pt x="221" y="108"/>
                </a:cubicBezTo>
                <a:cubicBezTo>
                  <a:pt x="221" y="109"/>
                  <a:pt x="222" y="109"/>
                  <a:pt x="222" y="110"/>
                </a:cubicBezTo>
                <a:cubicBezTo>
                  <a:pt x="222" y="109"/>
                  <a:pt x="222" y="107"/>
                  <a:pt x="224" y="107"/>
                </a:cubicBezTo>
                <a:cubicBezTo>
                  <a:pt x="223" y="106"/>
                  <a:pt x="224" y="105"/>
                  <a:pt x="224" y="104"/>
                </a:cubicBezTo>
                <a:cubicBezTo>
                  <a:pt x="225" y="104"/>
                  <a:pt x="225" y="104"/>
                  <a:pt x="225" y="103"/>
                </a:cubicBezTo>
                <a:cubicBezTo>
                  <a:pt x="224" y="103"/>
                  <a:pt x="224" y="102"/>
                  <a:pt x="225" y="101"/>
                </a:cubicBezTo>
                <a:cubicBezTo>
                  <a:pt x="225" y="102"/>
                  <a:pt x="225" y="102"/>
                  <a:pt x="225" y="103"/>
                </a:cubicBezTo>
                <a:cubicBezTo>
                  <a:pt x="226" y="102"/>
                  <a:pt x="226" y="103"/>
                  <a:pt x="226" y="104"/>
                </a:cubicBezTo>
                <a:cubicBezTo>
                  <a:pt x="226" y="105"/>
                  <a:pt x="224" y="105"/>
                  <a:pt x="224" y="105"/>
                </a:cubicBezTo>
                <a:cubicBezTo>
                  <a:pt x="224" y="105"/>
                  <a:pt x="224" y="106"/>
                  <a:pt x="224" y="106"/>
                </a:cubicBezTo>
                <a:cubicBezTo>
                  <a:pt x="224" y="106"/>
                  <a:pt x="225" y="107"/>
                  <a:pt x="225" y="107"/>
                </a:cubicBezTo>
                <a:cubicBezTo>
                  <a:pt x="225" y="107"/>
                  <a:pt x="224" y="108"/>
                  <a:pt x="224" y="108"/>
                </a:cubicBezTo>
                <a:cubicBezTo>
                  <a:pt x="224" y="107"/>
                  <a:pt x="223" y="108"/>
                  <a:pt x="223" y="108"/>
                </a:cubicBezTo>
                <a:cubicBezTo>
                  <a:pt x="223" y="108"/>
                  <a:pt x="223" y="109"/>
                  <a:pt x="223" y="110"/>
                </a:cubicBezTo>
                <a:cubicBezTo>
                  <a:pt x="222" y="111"/>
                  <a:pt x="216" y="120"/>
                  <a:pt x="222" y="120"/>
                </a:cubicBezTo>
                <a:cubicBezTo>
                  <a:pt x="221" y="119"/>
                  <a:pt x="221" y="119"/>
                  <a:pt x="222" y="118"/>
                </a:cubicBezTo>
                <a:cubicBezTo>
                  <a:pt x="223" y="116"/>
                  <a:pt x="222" y="118"/>
                  <a:pt x="222" y="118"/>
                </a:cubicBezTo>
                <a:cubicBezTo>
                  <a:pt x="224" y="118"/>
                  <a:pt x="225" y="117"/>
                  <a:pt x="227" y="117"/>
                </a:cubicBezTo>
                <a:cubicBezTo>
                  <a:pt x="226" y="118"/>
                  <a:pt x="222" y="119"/>
                  <a:pt x="223" y="120"/>
                </a:cubicBezTo>
                <a:cubicBezTo>
                  <a:pt x="223" y="121"/>
                  <a:pt x="226" y="119"/>
                  <a:pt x="225" y="122"/>
                </a:cubicBezTo>
                <a:cubicBezTo>
                  <a:pt x="225" y="121"/>
                  <a:pt x="225" y="121"/>
                  <a:pt x="224" y="121"/>
                </a:cubicBezTo>
                <a:cubicBezTo>
                  <a:pt x="224" y="121"/>
                  <a:pt x="223" y="122"/>
                  <a:pt x="223" y="122"/>
                </a:cubicBezTo>
                <a:cubicBezTo>
                  <a:pt x="223" y="122"/>
                  <a:pt x="222" y="122"/>
                  <a:pt x="222" y="123"/>
                </a:cubicBezTo>
                <a:cubicBezTo>
                  <a:pt x="222" y="123"/>
                  <a:pt x="222" y="122"/>
                  <a:pt x="222" y="122"/>
                </a:cubicBezTo>
                <a:cubicBezTo>
                  <a:pt x="218" y="122"/>
                  <a:pt x="216" y="125"/>
                  <a:pt x="217" y="128"/>
                </a:cubicBezTo>
                <a:cubicBezTo>
                  <a:pt x="218" y="128"/>
                  <a:pt x="219" y="128"/>
                  <a:pt x="219" y="128"/>
                </a:cubicBezTo>
                <a:cubicBezTo>
                  <a:pt x="219" y="128"/>
                  <a:pt x="219" y="127"/>
                  <a:pt x="219" y="126"/>
                </a:cubicBezTo>
                <a:cubicBezTo>
                  <a:pt x="219" y="126"/>
                  <a:pt x="221" y="127"/>
                  <a:pt x="221" y="127"/>
                </a:cubicBezTo>
                <a:cubicBezTo>
                  <a:pt x="221" y="127"/>
                  <a:pt x="222" y="126"/>
                  <a:pt x="222" y="127"/>
                </a:cubicBezTo>
                <a:cubicBezTo>
                  <a:pt x="222" y="127"/>
                  <a:pt x="222" y="127"/>
                  <a:pt x="223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5" y="126"/>
                  <a:pt x="225" y="126"/>
                  <a:pt x="226" y="125"/>
                </a:cubicBezTo>
                <a:cubicBezTo>
                  <a:pt x="226" y="126"/>
                  <a:pt x="226" y="126"/>
                  <a:pt x="226" y="127"/>
                </a:cubicBezTo>
                <a:cubicBezTo>
                  <a:pt x="227" y="126"/>
                  <a:pt x="229" y="124"/>
                  <a:pt x="229" y="126"/>
                </a:cubicBezTo>
                <a:cubicBezTo>
                  <a:pt x="228" y="126"/>
                  <a:pt x="228" y="126"/>
                  <a:pt x="227" y="127"/>
                </a:cubicBezTo>
                <a:cubicBezTo>
                  <a:pt x="228" y="127"/>
                  <a:pt x="228" y="127"/>
                  <a:pt x="229" y="127"/>
                </a:cubicBezTo>
                <a:cubicBezTo>
                  <a:pt x="229" y="127"/>
                  <a:pt x="228" y="128"/>
                  <a:pt x="227" y="128"/>
                </a:cubicBezTo>
                <a:cubicBezTo>
                  <a:pt x="227" y="128"/>
                  <a:pt x="227" y="128"/>
                  <a:pt x="227" y="127"/>
                </a:cubicBezTo>
                <a:cubicBezTo>
                  <a:pt x="227" y="128"/>
                  <a:pt x="226" y="128"/>
                  <a:pt x="226" y="128"/>
                </a:cubicBezTo>
                <a:cubicBezTo>
                  <a:pt x="226" y="128"/>
                  <a:pt x="226" y="128"/>
                  <a:pt x="226" y="127"/>
                </a:cubicBezTo>
                <a:cubicBezTo>
                  <a:pt x="225" y="128"/>
                  <a:pt x="225" y="128"/>
                  <a:pt x="224" y="128"/>
                </a:cubicBezTo>
                <a:cubicBezTo>
                  <a:pt x="224" y="129"/>
                  <a:pt x="224" y="130"/>
                  <a:pt x="224" y="131"/>
                </a:cubicBezTo>
                <a:cubicBezTo>
                  <a:pt x="224" y="130"/>
                  <a:pt x="224" y="130"/>
                  <a:pt x="223" y="129"/>
                </a:cubicBezTo>
                <a:cubicBezTo>
                  <a:pt x="223" y="130"/>
                  <a:pt x="223" y="130"/>
                  <a:pt x="223" y="131"/>
                </a:cubicBezTo>
                <a:cubicBezTo>
                  <a:pt x="222" y="131"/>
                  <a:pt x="222" y="131"/>
                  <a:pt x="222" y="131"/>
                </a:cubicBezTo>
                <a:cubicBezTo>
                  <a:pt x="222" y="131"/>
                  <a:pt x="222" y="132"/>
                  <a:pt x="223" y="132"/>
                </a:cubicBezTo>
                <a:cubicBezTo>
                  <a:pt x="222" y="132"/>
                  <a:pt x="222" y="132"/>
                  <a:pt x="221" y="132"/>
                </a:cubicBezTo>
                <a:cubicBezTo>
                  <a:pt x="222" y="133"/>
                  <a:pt x="222" y="132"/>
                  <a:pt x="222" y="134"/>
                </a:cubicBezTo>
                <a:cubicBezTo>
                  <a:pt x="223" y="133"/>
                  <a:pt x="225" y="132"/>
                  <a:pt x="226" y="133"/>
                </a:cubicBezTo>
                <a:cubicBezTo>
                  <a:pt x="227" y="133"/>
                  <a:pt x="227" y="132"/>
                  <a:pt x="227" y="131"/>
                </a:cubicBezTo>
                <a:cubicBezTo>
                  <a:pt x="228" y="130"/>
                  <a:pt x="229" y="130"/>
                  <a:pt x="230" y="131"/>
                </a:cubicBezTo>
                <a:cubicBezTo>
                  <a:pt x="229" y="131"/>
                  <a:pt x="228" y="132"/>
                  <a:pt x="228" y="132"/>
                </a:cubicBezTo>
                <a:cubicBezTo>
                  <a:pt x="229" y="132"/>
                  <a:pt x="228" y="132"/>
                  <a:pt x="229" y="132"/>
                </a:cubicBezTo>
                <a:cubicBezTo>
                  <a:pt x="228" y="133"/>
                  <a:pt x="227" y="133"/>
                  <a:pt x="227" y="135"/>
                </a:cubicBezTo>
                <a:cubicBezTo>
                  <a:pt x="226" y="135"/>
                  <a:pt x="225" y="135"/>
                  <a:pt x="224" y="135"/>
                </a:cubicBezTo>
                <a:cubicBezTo>
                  <a:pt x="225" y="135"/>
                  <a:pt x="224" y="135"/>
                  <a:pt x="225" y="135"/>
                </a:cubicBezTo>
                <a:cubicBezTo>
                  <a:pt x="225" y="136"/>
                  <a:pt x="225" y="136"/>
                  <a:pt x="225" y="136"/>
                </a:cubicBezTo>
                <a:cubicBezTo>
                  <a:pt x="225" y="136"/>
                  <a:pt x="224" y="136"/>
                  <a:pt x="223" y="136"/>
                </a:cubicBezTo>
                <a:cubicBezTo>
                  <a:pt x="223" y="136"/>
                  <a:pt x="223" y="135"/>
                  <a:pt x="223" y="135"/>
                </a:cubicBezTo>
                <a:cubicBezTo>
                  <a:pt x="223" y="135"/>
                  <a:pt x="222" y="135"/>
                  <a:pt x="222" y="135"/>
                </a:cubicBezTo>
                <a:cubicBezTo>
                  <a:pt x="222" y="136"/>
                  <a:pt x="223" y="136"/>
                  <a:pt x="223" y="136"/>
                </a:cubicBezTo>
                <a:cubicBezTo>
                  <a:pt x="223" y="136"/>
                  <a:pt x="222" y="137"/>
                  <a:pt x="222" y="136"/>
                </a:cubicBezTo>
                <a:cubicBezTo>
                  <a:pt x="223" y="137"/>
                  <a:pt x="222" y="137"/>
                  <a:pt x="223" y="137"/>
                </a:cubicBezTo>
                <a:cubicBezTo>
                  <a:pt x="221" y="137"/>
                  <a:pt x="221" y="139"/>
                  <a:pt x="220" y="140"/>
                </a:cubicBezTo>
                <a:cubicBezTo>
                  <a:pt x="221" y="140"/>
                  <a:pt x="222" y="138"/>
                  <a:pt x="223" y="138"/>
                </a:cubicBezTo>
                <a:cubicBezTo>
                  <a:pt x="223" y="139"/>
                  <a:pt x="222" y="140"/>
                  <a:pt x="222" y="141"/>
                </a:cubicBezTo>
                <a:cubicBezTo>
                  <a:pt x="223" y="141"/>
                  <a:pt x="223" y="141"/>
                  <a:pt x="223" y="141"/>
                </a:cubicBezTo>
                <a:cubicBezTo>
                  <a:pt x="223" y="142"/>
                  <a:pt x="222" y="142"/>
                  <a:pt x="221" y="143"/>
                </a:cubicBezTo>
                <a:cubicBezTo>
                  <a:pt x="221" y="142"/>
                  <a:pt x="221" y="142"/>
                  <a:pt x="221" y="141"/>
                </a:cubicBezTo>
                <a:cubicBezTo>
                  <a:pt x="220" y="144"/>
                  <a:pt x="223" y="145"/>
                  <a:pt x="222" y="143"/>
                </a:cubicBezTo>
                <a:cubicBezTo>
                  <a:pt x="223" y="143"/>
                  <a:pt x="223" y="143"/>
                  <a:pt x="224" y="143"/>
                </a:cubicBezTo>
                <a:cubicBezTo>
                  <a:pt x="224" y="143"/>
                  <a:pt x="223" y="144"/>
                  <a:pt x="223" y="144"/>
                </a:cubicBezTo>
                <a:cubicBezTo>
                  <a:pt x="224" y="143"/>
                  <a:pt x="224" y="144"/>
                  <a:pt x="225" y="143"/>
                </a:cubicBezTo>
                <a:cubicBezTo>
                  <a:pt x="225" y="143"/>
                  <a:pt x="225" y="143"/>
                  <a:pt x="225" y="143"/>
                </a:cubicBezTo>
                <a:cubicBezTo>
                  <a:pt x="225" y="143"/>
                  <a:pt x="225" y="142"/>
                  <a:pt x="225" y="142"/>
                </a:cubicBezTo>
                <a:cubicBezTo>
                  <a:pt x="225" y="142"/>
                  <a:pt x="224" y="142"/>
                  <a:pt x="225" y="141"/>
                </a:cubicBezTo>
                <a:cubicBezTo>
                  <a:pt x="225" y="141"/>
                  <a:pt x="226" y="141"/>
                  <a:pt x="226" y="142"/>
                </a:cubicBezTo>
                <a:cubicBezTo>
                  <a:pt x="227" y="141"/>
                  <a:pt x="229" y="141"/>
                  <a:pt x="229" y="139"/>
                </a:cubicBezTo>
                <a:cubicBezTo>
                  <a:pt x="229" y="139"/>
                  <a:pt x="230" y="140"/>
                  <a:pt x="230" y="140"/>
                </a:cubicBezTo>
                <a:cubicBezTo>
                  <a:pt x="230" y="140"/>
                  <a:pt x="230" y="141"/>
                  <a:pt x="230" y="141"/>
                </a:cubicBezTo>
                <a:cubicBezTo>
                  <a:pt x="231" y="140"/>
                  <a:pt x="231" y="139"/>
                  <a:pt x="232" y="139"/>
                </a:cubicBezTo>
                <a:cubicBezTo>
                  <a:pt x="232" y="141"/>
                  <a:pt x="234" y="140"/>
                  <a:pt x="235" y="142"/>
                </a:cubicBezTo>
                <a:cubicBezTo>
                  <a:pt x="236" y="141"/>
                  <a:pt x="236" y="141"/>
                  <a:pt x="237" y="140"/>
                </a:cubicBezTo>
                <a:cubicBezTo>
                  <a:pt x="236" y="138"/>
                  <a:pt x="250" y="137"/>
                  <a:pt x="252" y="137"/>
                </a:cubicBezTo>
                <a:cubicBezTo>
                  <a:pt x="252" y="137"/>
                  <a:pt x="252" y="136"/>
                  <a:pt x="252" y="135"/>
                </a:cubicBezTo>
                <a:cubicBezTo>
                  <a:pt x="253" y="136"/>
                  <a:pt x="253" y="136"/>
                  <a:pt x="253" y="136"/>
                </a:cubicBezTo>
                <a:cubicBezTo>
                  <a:pt x="253" y="134"/>
                  <a:pt x="254" y="133"/>
                  <a:pt x="252" y="132"/>
                </a:cubicBezTo>
                <a:cubicBezTo>
                  <a:pt x="253" y="132"/>
                  <a:pt x="255" y="131"/>
                  <a:pt x="255" y="130"/>
                </a:cubicBezTo>
                <a:cubicBezTo>
                  <a:pt x="255" y="130"/>
                  <a:pt x="255" y="130"/>
                  <a:pt x="256" y="130"/>
                </a:cubicBezTo>
                <a:cubicBezTo>
                  <a:pt x="256" y="129"/>
                  <a:pt x="257" y="129"/>
                  <a:pt x="257" y="131"/>
                </a:cubicBezTo>
                <a:cubicBezTo>
                  <a:pt x="257" y="128"/>
                  <a:pt x="260" y="125"/>
                  <a:pt x="259" y="123"/>
                </a:cubicBezTo>
                <a:cubicBezTo>
                  <a:pt x="260" y="123"/>
                  <a:pt x="260" y="123"/>
                  <a:pt x="260" y="123"/>
                </a:cubicBezTo>
                <a:cubicBezTo>
                  <a:pt x="259" y="122"/>
                  <a:pt x="260" y="121"/>
                  <a:pt x="261" y="121"/>
                </a:cubicBezTo>
                <a:cubicBezTo>
                  <a:pt x="259" y="118"/>
                  <a:pt x="264" y="120"/>
                  <a:pt x="263" y="117"/>
                </a:cubicBezTo>
                <a:cubicBezTo>
                  <a:pt x="263" y="117"/>
                  <a:pt x="263" y="117"/>
                  <a:pt x="263" y="117"/>
                </a:cubicBezTo>
                <a:cubicBezTo>
                  <a:pt x="263" y="117"/>
                  <a:pt x="263" y="117"/>
                  <a:pt x="263" y="118"/>
                </a:cubicBezTo>
                <a:cubicBezTo>
                  <a:pt x="264" y="117"/>
                  <a:pt x="264" y="117"/>
                  <a:pt x="264" y="117"/>
                </a:cubicBezTo>
                <a:cubicBezTo>
                  <a:pt x="265" y="118"/>
                  <a:pt x="263" y="118"/>
                  <a:pt x="263" y="119"/>
                </a:cubicBezTo>
                <a:cubicBezTo>
                  <a:pt x="263" y="120"/>
                  <a:pt x="263" y="121"/>
                  <a:pt x="263" y="122"/>
                </a:cubicBezTo>
                <a:cubicBezTo>
                  <a:pt x="264" y="120"/>
                  <a:pt x="265" y="120"/>
                  <a:pt x="265" y="119"/>
                </a:cubicBezTo>
                <a:cubicBezTo>
                  <a:pt x="266" y="118"/>
                  <a:pt x="266" y="117"/>
                  <a:pt x="267" y="116"/>
                </a:cubicBezTo>
                <a:cubicBezTo>
                  <a:pt x="268" y="114"/>
                  <a:pt x="272" y="110"/>
                  <a:pt x="268" y="110"/>
                </a:cubicBezTo>
                <a:cubicBezTo>
                  <a:pt x="268" y="110"/>
                  <a:pt x="268" y="110"/>
                  <a:pt x="268" y="111"/>
                </a:cubicBezTo>
                <a:cubicBezTo>
                  <a:pt x="267" y="110"/>
                  <a:pt x="266" y="111"/>
                  <a:pt x="265" y="110"/>
                </a:cubicBezTo>
                <a:cubicBezTo>
                  <a:pt x="266" y="110"/>
                  <a:pt x="267" y="110"/>
                  <a:pt x="267" y="109"/>
                </a:cubicBezTo>
                <a:cubicBezTo>
                  <a:pt x="266" y="109"/>
                  <a:pt x="267" y="109"/>
                  <a:pt x="266" y="108"/>
                </a:cubicBezTo>
                <a:cubicBezTo>
                  <a:pt x="268" y="109"/>
                  <a:pt x="267" y="107"/>
                  <a:pt x="266" y="106"/>
                </a:cubicBezTo>
                <a:cubicBezTo>
                  <a:pt x="265" y="106"/>
                  <a:pt x="261" y="106"/>
                  <a:pt x="264" y="105"/>
                </a:cubicBezTo>
                <a:cubicBezTo>
                  <a:pt x="264" y="105"/>
                  <a:pt x="264" y="104"/>
                  <a:pt x="264" y="104"/>
                </a:cubicBezTo>
                <a:cubicBezTo>
                  <a:pt x="265" y="105"/>
                  <a:pt x="266" y="105"/>
                  <a:pt x="267" y="106"/>
                </a:cubicBezTo>
                <a:cubicBezTo>
                  <a:pt x="269" y="106"/>
                  <a:pt x="269" y="107"/>
                  <a:pt x="270" y="105"/>
                </a:cubicBezTo>
                <a:cubicBezTo>
                  <a:pt x="270" y="105"/>
                  <a:pt x="269" y="105"/>
                  <a:pt x="269" y="105"/>
                </a:cubicBezTo>
                <a:moveTo>
                  <a:pt x="219" y="84"/>
                </a:moveTo>
                <a:cubicBezTo>
                  <a:pt x="219" y="84"/>
                  <a:pt x="220" y="84"/>
                  <a:pt x="219" y="8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2" name="Freeform 10339" descr="© INSCALE GmbH, 05.05.2010&#10;http://www.presentationload.com/">
            <a:extLst>
              <a:ext uri="{FF2B5EF4-FFF2-40B4-BE49-F238E27FC236}">
                <a16:creationId xmlns:a16="http://schemas.microsoft.com/office/drawing/2014/main" id="{C9B0AC84-F9C0-6D43-83A2-FF9A69BB0F84}"/>
              </a:ext>
            </a:extLst>
          </p:cNvPr>
          <p:cNvSpPr>
            <a:spLocks/>
          </p:cNvSpPr>
          <p:nvPr/>
        </p:nvSpPr>
        <p:spPr bwMode="auto">
          <a:xfrm>
            <a:off x="7112442" y="2684251"/>
            <a:ext cx="7795" cy="18913"/>
          </a:xfrm>
          <a:custGeom>
            <a:avLst/>
            <a:gdLst>
              <a:gd name="T0" fmla="*/ 3 w 4"/>
              <a:gd name="T1" fmla="*/ 0 h 10"/>
              <a:gd name="T2" fmla="*/ 2 w 4"/>
              <a:gd name="T3" fmla="*/ 15 h 10"/>
              <a:gd name="T4" fmla="*/ 5 w 4"/>
              <a:gd name="T5" fmla="*/ 0 h 10"/>
              <a:gd name="T6" fmla="*/ 3 w 4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10"/>
              <a:gd name="T14" fmla="*/ 4 w 4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10">
                <a:moveTo>
                  <a:pt x="2" y="0"/>
                </a:moveTo>
                <a:cubicBezTo>
                  <a:pt x="4" y="3"/>
                  <a:pt x="0" y="6"/>
                  <a:pt x="1" y="10"/>
                </a:cubicBezTo>
                <a:cubicBezTo>
                  <a:pt x="3" y="8"/>
                  <a:pt x="3" y="2"/>
                  <a:pt x="3" y="0"/>
                </a:cubicBezTo>
                <a:cubicBezTo>
                  <a:pt x="3" y="0"/>
                  <a:pt x="3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3" name="Freeform 10344" descr="© INSCALE GmbH, 05.05.2010&#10;http://www.presentationload.com/">
            <a:extLst>
              <a:ext uri="{FF2B5EF4-FFF2-40B4-BE49-F238E27FC236}">
                <a16:creationId xmlns:a16="http://schemas.microsoft.com/office/drawing/2014/main" id="{FAB8F70D-6A9B-2947-9A93-3A15C79AADC6}"/>
              </a:ext>
            </a:extLst>
          </p:cNvPr>
          <p:cNvSpPr>
            <a:spLocks/>
          </p:cNvSpPr>
          <p:nvPr/>
        </p:nvSpPr>
        <p:spPr bwMode="auto">
          <a:xfrm>
            <a:off x="7091654" y="2703164"/>
            <a:ext cx="24685" cy="46651"/>
          </a:xfrm>
          <a:custGeom>
            <a:avLst/>
            <a:gdLst>
              <a:gd name="T0" fmla="*/ 16 w 12"/>
              <a:gd name="T1" fmla="*/ 0 h 24"/>
              <a:gd name="T2" fmla="*/ 14 w 12"/>
              <a:gd name="T3" fmla="*/ 6 h 24"/>
              <a:gd name="T4" fmla="*/ 10 w 12"/>
              <a:gd name="T5" fmla="*/ 14 h 24"/>
              <a:gd name="T6" fmla="*/ 8 w 12"/>
              <a:gd name="T7" fmla="*/ 20 h 24"/>
              <a:gd name="T8" fmla="*/ 3 w 12"/>
              <a:gd name="T9" fmla="*/ 28 h 24"/>
              <a:gd name="T10" fmla="*/ 3 w 12"/>
              <a:gd name="T11" fmla="*/ 31 h 24"/>
              <a:gd name="T12" fmla="*/ 3 w 12"/>
              <a:gd name="T13" fmla="*/ 31 h 24"/>
              <a:gd name="T14" fmla="*/ 0 w 12"/>
              <a:gd name="T15" fmla="*/ 35 h 24"/>
              <a:gd name="T16" fmla="*/ 11 w 12"/>
              <a:gd name="T17" fmla="*/ 17 h 24"/>
              <a:gd name="T18" fmla="*/ 16 w 12"/>
              <a:gd name="T19" fmla="*/ 0 h 2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24"/>
              <a:gd name="T32" fmla="*/ 12 w 12"/>
              <a:gd name="T33" fmla="*/ 24 h 2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24">
                <a:moveTo>
                  <a:pt x="10" y="0"/>
                </a:moveTo>
                <a:cubicBezTo>
                  <a:pt x="10" y="1"/>
                  <a:pt x="9" y="3"/>
                  <a:pt x="9" y="4"/>
                </a:cubicBezTo>
                <a:cubicBezTo>
                  <a:pt x="8" y="6"/>
                  <a:pt x="7" y="7"/>
                  <a:pt x="6" y="9"/>
                </a:cubicBezTo>
                <a:cubicBezTo>
                  <a:pt x="6" y="10"/>
                  <a:pt x="5" y="12"/>
                  <a:pt x="5" y="13"/>
                </a:cubicBezTo>
                <a:cubicBezTo>
                  <a:pt x="4" y="15"/>
                  <a:pt x="4" y="18"/>
                  <a:pt x="2" y="18"/>
                </a:cubicBezTo>
                <a:cubicBezTo>
                  <a:pt x="3" y="19"/>
                  <a:pt x="3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1"/>
                  <a:pt x="2" y="23"/>
                  <a:pt x="0" y="23"/>
                </a:cubicBezTo>
                <a:cubicBezTo>
                  <a:pt x="4" y="24"/>
                  <a:pt x="6" y="14"/>
                  <a:pt x="7" y="11"/>
                </a:cubicBezTo>
                <a:cubicBezTo>
                  <a:pt x="7" y="8"/>
                  <a:pt x="12" y="2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4" name="Freeform 10355" descr="© INSCALE GmbH, 05.05.2010&#10;http://www.presentationload.com/">
            <a:extLst>
              <a:ext uri="{FF2B5EF4-FFF2-40B4-BE49-F238E27FC236}">
                <a16:creationId xmlns:a16="http://schemas.microsoft.com/office/drawing/2014/main" id="{707498B3-DF22-E642-88A7-1B9474DA4677}"/>
              </a:ext>
            </a:extLst>
          </p:cNvPr>
          <p:cNvSpPr>
            <a:spLocks/>
          </p:cNvSpPr>
          <p:nvPr/>
        </p:nvSpPr>
        <p:spPr bwMode="auto">
          <a:xfrm>
            <a:off x="7087754" y="2740986"/>
            <a:ext cx="2598" cy="0"/>
          </a:xfrm>
          <a:custGeom>
            <a:avLst/>
            <a:gdLst>
              <a:gd name="T0" fmla="*/ 2 w 1"/>
              <a:gd name="T1" fmla="*/ 0 w 1"/>
              <a:gd name="T2" fmla="*/ 2 w 1"/>
              <a:gd name="T3" fmla="*/ 0 60000 65536"/>
              <a:gd name="T4" fmla="*/ 0 60000 65536"/>
              <a:gd name="T5" fmla="*/ 0 60000 65536"/>
              <a:gd name="T6" fmla="*/ 0 w 1"/>
              <a:gd name="T7" fmla="*/ 1 w 1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T6" t="0" r="T7" b="0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15" name="Group 11364">
            <a:extLst>
              <a:ext uri="{FF2B5EF4-FFF2-40B4-BE49-F238E27FC236}">
                <a16:creationId xmlns:a16="http://schemas.microsoft.com/office/drawing/2014/main" id="{11BF3049-06EF-294F-944E-127EED1B6A0E}"/>
              </a:ext>
            </a:extLst>
          </p:cNvPr>
          <p:cNvGrpSpPr>
            <a:grpSpLocks/>
          </p:cNvGrpSpPr>
          <p:nvPr/>
        </p:nvGrpSpPr>
        <p:grpSpPr bwMode="auto">
          <a:xfrm>
            <a:off x="5332517" y="2575818"/>
            <a:ext cx="935433" cy="417340"/>
            <a:chOff x="3484" y="1893"/>
            <a:chExt cx="720" cy="331"/>
          </a:xfrm>
          <a:solidFill>
            <a:srgbClr val="F1F2EA"/>
          </a:solidFill>
        </p:grpSpPr>
        <p:sp>
          <p:nvSpPr>
            <p:cNvPr id="1516" name="Freeform 10425" descr="© INSCALE GmbH, 05.05.2010&#10;http://www.presentationload.com/">
              <a:extLst>
                <a:ext uri="{FF2B5EF4-FFF2-40B4-BE49-F238E27FC236}">
                  <a16:creationId xmlns:a16="http://schemas.microsoft.com/office/drawing/2014/main" id="{82D6B195-C0B5-A749-96F6-7A105CF8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893"/>
              <a:ext cx="705" cy="330"/>
            </a:xfrm>
            <a:custGeom>
              <a:avLst/>
              <a:gdLst>
                <a:gd name="T0" fmla="*/ 696 w 455"/>
                <a:gd name="T1" fmla="*/ 198 h 213"/>
                <a:gd name="T2" fmla="*/ 686 w 455"/>
                <a:gd name="T3" fmla="*/ 192 h 213"/>
                <a:gd name="T4" fmla="*/ 676 w 455"/>
                <a:gd name="T5" fmla="*/ 181 h 213"/>
                <a:gd name="T6" fmla="*/ 671 w 455"/>
                <a:gd name="T7" fmla="*/ 174 h 213"/>
                <a:gd name="T8" fmla="*/ 665 w 455"/>
                <a:gd name="T9" fmla="*/ 164 h 213"/>
                <a:gd name="T10" fmla="*/ 657 w 455"/>
                <a:gd name="T11" fmla="*/ 153 h 213"/>
                <a:gd name="T12" fmla="*/ 654 w 455"/>
                <a:gd name="T13" fmla="*/ 150 h 213"/>
                <a:gd name="T14" fmla="*/ 652 w 455"/>
                <a:gd name="T15" fmla="*/ 141 h 213"/>
                <a:gd name="T16" fmla="*/ 645 w 455"/>
                <a:gd name="T17" fmla="*/ 121 h 213"/>
                <a:gd name="T18" fmla="*/ 646 w 455"/>
                <a:gd name="T19" fmla="*/ 98 h 213"/>
                <a:gd name="T20" fmla="*/ 620 w 455"/>
                <a:gd name="T21" fmla="*/ 59 h 213"/>
                <a:gd name="T22" fmla="*/ 587 w 455"/>
                <a:gd name="T23" fmla="*/ 65 h 213"/>
                <a:gd name="T24" fmla="*/ 564 w 455"/>
                <a:gd name="T25" fmla="*/ 59 h 213"/>
                <a:gd name="T26" fmla="*/ 538 w 455"/>
                <a:gd name="T27" fmla="*/ 62 h 213"/>
                <a:gd name="T28" fmla="*/ 516 w 455"/>
                <a:gd name="T29" fmla="*/ 45 h 213"/>
                <a:gd name="T30" fmla="*/ 477 w 455"/>
                <a:gd name="T31" fmla="*/ 12 h 213"/>
                <a:gd name="T32" fmla="*/ 462 w 455"/>
                <a:gd name="T33" fmla="*/ 6 h 213"/>
                <a:gd name="T34" fmla="*/ 438 w 455"/>
                <a:gd name="T35" fmla="*/ 3 h 213"/>
                <a:gd name="T36" fmla="*/ 438 w 455"/>
                <a:gd name="T37" fmla="*/ 33 h 213"/>
                <a:gd name="T38" fmla="*/ 415 w 455"/>
                <a:gd name="T39" fmla="*/ 48 h 213"/>
                <a:gd name="T40" fmla="*/ 381 w 455"/>
                <a:gd name="T41" fmla="*/ 51 h 213"/>
                <a:gd name="T42" fmla="*/ 375 w 455"/>
                <a:gd name="T43" fmla="*/ 77 h 213"/>
                <a:gd name="T44" fmla="*/ 349 w 455"/>
                <a:gd name="T45" fmla="*/ 108 h 213"/>
                <a:gd name="T46" fmla="*/ 327 w 455"/>
                <a:gd name="T47" fmla="*/ 141 h 213"/>
                <a:gd name="T48" fmla="*/ 310 w 455"/>
                <a:gd name="T49" fmla="*/ 139 h 213"/>
                <a:gd name="T50" fmla="*/ 290 w 455"/>
                <a:gd name="T51" fmla="*/ 118 h 213"/>
                <a:gd name="T52" fmla="*/ 282 w 455"/>
                <a:gd name="T53" fmla="*/ 127 h 213"/>
                <a:gd name="T54" fmla="*/ 274 w 455"/>
                <a:gd name="T55" fmla="*/ 138 h 213"/>
                <a:gd name="T56" fmla="*/ 262 w 455"/>
                <a:gd name="T57" fmla="*/ 161 h 213"/>
                <a:gd name="T58" fmla="*/ 232 w 455"/>
                <a:gd name="T59" fmla="*/ 150 h 213"/>
                <a:gd name="T60" fmla="*/ 208 w 455"/>
                <a:gd name="T61" fmla="*/ 160 h 213"/>
                <a:gd name="T62" fmla="*/ 172 w 455"/>
                <a:gd name="T63" fmla="*/ 146 h 213"/>
                <a:gd name="T64" fmla="*/ 166 w 455"/>
                <a:gd name="T65" fmla="*/ 156 h 213"/>
                <a:gd name="T66" fmla="*/ 143 w 455"/>
                <a:gd name="T67" fmla="*/ 164 h 213"/>
                <a:gd name="T68" fmla="*/ 119 w 455"/>
                <a:gd name="T69" fmla="*/ 184 h 213"/>
                <a:gd name="T70" fmla="*/ 105 w 455"/>
                <a:gd name="T71" fmla="*/ 211 h 213"/>
                <a:gd name="T72" fmla="*/ 88 w 455"/>
                <a:gd name="T73" fmla="*/ 235 h 213"/>
                <a:gd name="T74" fmla="*/ 54 w 455"/>
                <a:gd name="T75" fmla="*/ 242 h 213"/>
                <a:gd name="T76" fmla="*/ 29 w 455"/>
                <a:gd name="T77" fmla="*/ 273 h 213"/>
                <a:gd name="T78" fmla="*/ 28 w 455"/>
                <a:gd name="T79" fmla="*/ 296 h 213"/>
                <a:gd name="T80" fmla="*/ 15 w 455"/>
                <a:gd name="T81" fmla="*/ 319 h 213"/>
                <a:gd name="T82" fmla="*/ 119 w 455"/>
                <a:gd name="T83" fmla="*/ 327 h 213"/>
                <a:gd name="T84" fmla="*/ 149 w 455"/>
                <a:gd name="T85" fmla="*/ 311 h 213"/>
                <a:gd name="T86" fmla="*/ 280 w 455"/>
                <a:gd name="T87" fmla="*/ 308 h 213"/>
                <a:gd name="T88" fmla="*/ 456 w 455"/>
                <a:gd name="T89" fmla="*/ 315 h 213"/>
                <a:gd name="T90" fmla="*/ 562 w 455"/>
                <a:gd name="T91" fmla="*/ 307 h 213"/>
                <a:gd name="T92" fmla="*/ 595 w 455"/>
                <a:gd name="T93" fmla="*/ 293 h 213"/>
                <a:gd name="T94" fmla="*/ 620 w 455"/>
                <a:gd name="T95" fmla="*/ 279 h 213"/>
                <a:gd name="T96" fmla="*/ 634 w 455"/>
                <a:gd name="T97" fmla="*/ 257 h 213"/>
                <a:gd name="T98" fmla="*/ 672 w 455"/>
                <a:gd name="T99" fmla="*/ 229 h 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55"/>
                <a:gd name="T151" fmla="*/ 0 h 213"/>
                <a:gd name="T152" fmla="*/ 455 w 455"/>
                <a:gd name="T153" fmla="*/ 213 h 21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55" h="213">
                  <a:moveTo>
                    <a:pt x="455" y="128"/>
                  </a:moveTo>
                  <a:cubicBezTo>
                    <a:pt x="453" y="128"/>
                    <a:pt x="452" y="129"/>
                    <a:pt x="450" y="128"/>
                  </a:cubicBezTo>
                  <a:cubicBezTo>
                    <a:pt x="450" y="128"/>
                    <a:pt x="450" y="129"/>
                    <a:pt x="450" y="129"/>
                  </a:cubicBezTo>
                  <a:cubicBezTo>
                    <a:pt x="450" y="129"/>
                    <a:pt x="449" y="128"/>
                    <a:pt x="449" y="128"/>
                  </a:cubicBezTo>
                  <a:cubicBezTo>
                    <a:pt x="449" y="128"/>
                    <a:pt x="448" y="127"/>
                    <a:pt x="448" y="127"/>
                  </a:cubicBezTo>
                  <a:cubicBezTo>
                    <a:pt x="448" y="127"/>
                    <a:pt x="447" y="127"/>
                    <a:pt x="447" y="127"/>
                  </a:cubicBezTo>
                  <a:cubicBezTo>
                    <a:pt x="446" y="127"/>
                    <a:pt x="445" y="128"/>
                    <a:pt x="444" y="126"/>
                  </a:cubicBezTo>
                  <a:cubicBezTo>
                    <a:pt x="447" y="125"/>
                    <a:pt x="443" y="123"/>
                    <a:pt x="443" y="124"/>
                  </a:cubicBezTo>
                  <a:cubicBezTo>
                    <a:pt x="443" y="123"/>
                    <a:pt x="443" y="121"/>
                    <a:pt x="442" y="121"/>
                  </a:cubicBezTo>
                  <a:cubicBezTo>
                    <a:pt x="440" y="118"/>
                    <a:pt x="443" y="123"/>
                    <a:pt x="440" y="121"/>
                  </a:cubicBezTo>
                  <a:cubicBezTo>
                    <a:pt x="439" y="121"/>
                    <a:pt x="439" y="119"/>
                    <a:pt x="439" y="119"/>
                  </a:cubicBezTo>
                  <a:cubicBezTo>
                    <a:pt x="438" y="118"/>
                    <a:pt x="437" y="119"/>
                    <a:pt x="436" y="117"/>
                  </a:cubicBezTo>
                  <a:cubicBezTo>
                    <a:pt x="436" y="117"/>
                    <a:pt x="436" y="118"/>
                    <a:pt x="435" y="118"/>
                  </a:cubicBezTo>
                  <a:cubicBezTo>
                    <a:pt x="435" y="118"/>
                    <a:pt x="435" y="117"/>
                    <a:pt x="435" y="117"/>
                  </a:cubicBezTo>
                  <a:cubicBezTo>
                    <a:pt x="435" y="116"/>
                    <a:pt x="434" y="114"/>
                    <a:pt x="434" y="113"/>
                  </a:cubicBezTo>
                  <a:cubicBezTo>
                    <a:pt x="433" y="112"/>
                    <a:pt x="433" y="112"/>
                    <a:pt x="433" y="112"/>
                  </a:cubicBezTo>
                  <a:cubicBezTo>
                    <a:pt x="433" y="112"/>
                    <a:pt x="433" y="111"/>
                    <a:pt x="433" y="111"/>
                  </a:cubicBezTo>
                  <a:cubicBezTo>
                    <a:pt x="433" y="110"/>
                    <a:pt x="435" y="110"/>
                    <a:pt x="433" y="110"/>
                  </a:cubicBezTo>
                  <a:cubicBezTo>
                    <a:pt x="433" y="110"/>
                    <a:pt x="433" y="110"/>
                    <a:pt x="433" y="110"/>
                  </a:cubicBezTo>
                  <a:cubicBezTo>
                    <a:pt x="432" y="109"/>
                    <a:pt x="430" y="108"/>
                    <a:pt x="429" y="106"/>
                  </a:cubicBezTo>
                  <a:cubicBezTo>
                    <a:pt x="428" y="107"/>
                    <a:pt x="428" y="104"/>
                    <a:pt x="427" y="103"/>
                  </a:cubicBezTo>
                  <a:cubicBezTo>
                    <a:pt x="427" y="102"/>
                    <a:pt x="428" y="102"/>
                    <a:pt x="428" y="102"/>
                  </a:cubicBezTo>
                  <a:cubicBezTo>
                    <a:pt x="427" y="101"/>
                    <a:pt x="426" y="99"/>
                    <a:pt x="425" y="98"/>
                  </a:cubicBezTo>
                  <a:cubicBezTo>
                    <a:pt x="425" y="99"/>
                    <a:pt x="424" y="99"/>
                    <a:pt x="424" y="99"/>
                  </a:cubicBezTo>
                  <a:cubicBezTo>
                    <a:pt x="424" y="99"/>
                    <a:pt x="424" y="99"/>
                    <a:pt x="424" y="99"/>
                  </a:cubicBezTo>
                  <a:cubicBezTo>
                    <a:pt x="424" y="99"/>
                    <a:pt x="423" y="98"/>
                    <a:pt x="423" y="98"/>
                  </a:cubicBezTo>
                  <a:cubicBezTo>
                    <a:pt x="423" y="98"/>
                    <a:pt x="424" y="97"/>
                    <a:pt x="424" y="97"/>
                  </a:cubicBezTo>
                  <a:cubicBezTo>
                    <a:pt x="423" y="97"/>
                    <a:pt x="423" y="97"/>
                    <a:pt x="422" y="97"/>
                  </a:cubicBezTo>
                  <a:cubicBezTo>
                    <a:pt x="422" y="97"/>
                    <a:pt x="423" y="97"/>
                    <a:pt x="423" y="96"/>
                  </a:cubicBezTo>
                  <a:cubicBezTo>
                    <a:pt x="423" y="96"/>
                    <a:pt x="423" y="96"/>
                    <a:pt x="423" y="96"/>
                  </a:cubicBezTo>
                  <a:cubicBezTo>
                    <a:pt x="423" y="96"/>
                    <a:pt x="425" y="93"/>
                    <a:pt x="425" y="93"/>
                  </a:cubicBezTo>
                  <a:cubicBezTo>
                    <a:pt x="424" y="92"/>
                    <a:pt x="422" y="91"/>
                    <a:pt x="421" y="91"/>
                  </a:cubicBezTo>
                  <a:cubicBezTo>
                    <a:pt x="421" y="90"/>
                    <a:pt x="420" y="87"/>
                    <a:pt x="419" y="86"/>
                  </a:cubicBezTo>
                  <a:cubicBezTo>
                    <a:pt x="419" y="85"/>
                    <a:pt x="417" y="85"/>
                    <a:pt x="417" y="84"/>
                  </a:cubicBezTo>
                  <a:cubicBezTo>
                    <a:pt x="417" y="82"/>
                    <a:pt x="415" y="82"/>
                    <a:pt x="414" y="80"/>
                  </a:cubicBezTo>
                  <a:cubicBezTo>
                    <a:pt x="413" y="78"/>
                    <a:pt x="415" y="79"/>
                    <a:pt x="416" y="78"/>
                  </a:cubicBezTo>
                  <a:cubicBezTo>
                    <a:pt x="416" y="77"/>
                    <a:pt x="417" y="74"/>
                    <a:pt x="416" y="74"/>
                  </a:cubicBezTo>
                  <a:cubicBezTo>
                    <a:pt x="415" y="72"/>
                    <a:pt x="417" y="72"/>
                    <a:pt x="417" y="72"/>
                  </a:cubicBezTo>
                  <a:cubicBezTo>
                    <a:pt x="418" y="70"/>
                    <a:pt x="417" y="69"/>
                    <a:pt x="418" y="67"/>
                  </a:cubicBezTo>
                  <a:cubicBezTo>
                    <a:pt x="418" y="65"/>
                    <a:pt x="417" y="65"/>
                    <a:pt x="417" y="63"/>
                  </a:cubicBezTo>
                  <a:cubicBezTo>
                    <a:pt x="416" y="62"/>
                    <a:pt x="417" y="60"/>
                    <a:pt x="417" y="59"/>
                  </a:cubicBezTo>
                  <a:cubicBezTo>
                    <a:pt x="417" y="54"/>
                    <a:pt x="413" y="53"/>
                    <a:pt x="411" y="50"/>
                  </a:cubicBezTo>
                  <a:cubicBezTo>
                    <a:pt x="410" y="46"/>
                    <a:pt x="406" y="48"/>
                    <a:pt x="403" y="46"/>
                  </a:cubicBezTo>
                  <a:cubicBezTo>
                    <a:pt x="400" y="44"/>
                    <a:pt x="402" y="41"/>
                    <a:pt x="400" y="38"/>
                  </a:cubicBezTo>
                  <a:cubicBezTo>
                    <a:pt x="399" y="35"/>
                    <a:pt x="402" y="30"/>
                    <a:pt x="396" y="32"/>
                  </a:cubicBezTo>
                  <a:cubicBezTo>
                    <a:pt x="394" y="32"/>
                    <a:pt x="394" y="34"/>
                    <a:pt x="392" y="33"/>
                  </a:cubicBezTo>
                  <a:cubicBezTo>
                    <a:pt x="389" y="33"/>
                    <a:pt x="390" y="36"/>
                    <a:pt x="388" y="36"/>
                  </a:cubicBezTo>
                  <a:cubicBezTo>
                    <a:pt x="384" y="38"/>
                    <a:pt x="384" y="43"/>
                    <a:pt x="379" y="42"/>
                  </a:cubicBezTo>
                  <a:cubicBezTo>
                    <a:pt x="378" y="42"/>
                    <a:pt x="378" y="41"/>
                    <a:pt x="376" y="42"/>
                  </a:cubicBezTo>
                  <a:cubicBezTo>
                    <a:pt x="375" y="42"/>
                    <a:pt x="374" y="44"/>
                    <a:pt x="373" y="43"/>
                  </a:cubicBezTo>
                  <a:cubicBezTo>
                    <a:pt x="371" y="42"/>
                    <a:pt x="372" y="40"/>
                    <a:pt x="370" y="39"/>
                  </a:cubicBezTo>
                  <a:cubicBezTo>
                    <a:pt x="368" y="38"/>
                    <a:pt x="365" y="39"/>
                    <a:pt x="364" y="38"/>
                  </a:cubicBezTo>
                  <a:cubicBezTo>
                    <a:pt x="362" y="37"/>
                    <a:pt x="361" y="35"/>
                    <a:pt x="360" y="35"/>
                  </a:cubicBezTo>
                  <a:cubicBezTo>
                    <a:pt x="358" y="35"/>
                    <a:pt x="354" y="36"/>
                    <a:pt x="354" y="37"/>
                  </a:cubicBezTo>
                  <a:cubicBezTo>
                    <a:pt x="353" y="39"/>
                    <a:pt x="353" y="40"/>
                    <a:pt x="352" y="41"/>
                  </a:cubicBezTo>
                  <a:cubicBezTo>
                    <a:pt x="351" y="42"/>
                    <a:pt x="349" y="40"/>
                    <a:pt x="347" y="40"/>
                  </a:cubicBezTo>
                  <a:cubicBezTo>
                    <a:pt x="345" y="39"/>
                    <a:pt x="345" y="39"/>
                    <a:pt x="344" y="37"/>
                  </a:cubicBezTo>
                  <a:cubicBezTo>
                    <a:pt x="344" y="35"/>
                    <a:pt x="342" y="36"/>
                    <a:pt x="341" y="34"/>
                  </a:cubicBezTo>
                  <a:cubicBezTo>
                    <a:pt x="340" y="33"/>
                    <a:pt x="341" y="31"/>
                    <a:pt x="339" y="31"/>
                  </a:cubicBezTo>
                  <a:cubicBezTo>
                    <a:pt x="338" y="30"/>
                    <a:pt x="335" y="29"/>
                    <a:pt x="333" y="29"/>
                  </a:cubicBezTo>
                  <a:cubicBezTo>
                    <a:pt x="332" y="28"/>
                    <a:pt x="329" y="30"/>
                    <a:pt x="328" y="30"/>
                  </a:cubicBezTo>
                  <a:cubicBezTo>
                    <a:pt x="325" y="30"/>
                    <a:pt x="322" y="28"/>
                    <a:pt x="320" y="28"/>
                  </a:cubicBezTo>
                  <a:cubicBezTo>
                    <a:pt x="315" y="26"/>
                    <a:pt x="317" y="22"/>
                    <a:pt x="315" y="18"/>
                  </a:cubicBezTo>
                  <a:cubicBezTo>
                    <a:pt x="313" y="14"/>
                    <a:pt x="313" y="9"/>
                    <a:pt x="308" y="8"/>
                  </a:cubicBezTo>
                  <a:cubicBezTo>
                    <a:pt x="307" y="8"/>
                    <a:pt x="305" y="8"/>
                    <a:pt x="304" y="6"/>
                  </a:cubicBezTo>
                  <a:cubicBezTo>
                    <a:pt x="304" y="5"/>
                    <a:pt x="305" y="3"/>
                    <a:pt x="303" y="2"/>
                  </a:cubicBezTo>
                  <a:cubicBezTo>
                    <a:pt x="302" y="1"/>
                    <a:pt x="301" y="4"/>
                    <a:pt x="300" y="4"/>
                  </a:cubicBezTo>
                  <a:cubicBezTo>
                    <a:pt x="299" y="4"/>
                    <a:pt x="298" y="3"/>
                    <a:pt x="298" y="4"/>
                  </a:cubicBezTo>
                  <a:cubicBezTo>
                    <a:pt x="297" y="4"/>
                    <a:pt x="296" y="5"/>
                    <a:pt x="295" y="5"/>
                  </a:cubicBezTo>
                  <a:cubicBezTo>
                    <a:pt x="292" y="6"/>
                    <a:pt x="289" y="3"/>
                    <a:pt x="287" y="1"/>
                  </a:cubicBezTo>
                  <a:cubicBezTo>
                    <a:pt x="286" y="0"/>
                    <a:pt x="286" y="0"/>
                    <a:pt x="284" y="0"/>
                  </a:cubicBezTo>
                  <a:cubicBezTo>
                    <a:pt x="284" y="0"/>
                    <a:pt x="284" y="2"/>
                    <a:pt x="283" y="2"/>
                  </a:cubicBezTo>
                  <a:cubicBezTo>
                    <a:pt x="282" y="3"/>
                    <a:pt x="281" y="3"/>
                    <a:pt x="280" y="4"/>
                  </a:cubicBezTo>
                  <a:cubicBezTo>
                    <a:pt x="273" y="8"/>
                    <a:pt x="280" y="8"/>
                    <a:pt x="280" y="14"/>
                  </a:cubicBezTo>
                  <a:cubicBezTo>
                    <a:pt x="280" y="16"/>
                    <a:pt x="277" y="17"/>
                    <a:pt x="277" y="19"/>
                  </a:cubicBezTo>
                  <a:cubicBezTo>
                    <a:pt x="278" y="21"/>
                    <a:pt x="282" y="19"/>
                    <a:pt x="283" y="21"/>
                  </a:cubicBezTo>
                  <a:cubicBezTo>
                    <a:pt x="284" y="23"/>
                    <a:pt x="280" y="24"/>
                    <a:pt x="280" y="26"/>
                  </a:cubicBezTo>
                  <a:cubicBezTo>
                    <a:pt x="281" y="27"/>
                    <a:pt x="282" y="30"/>
                    <a:pt x="280" y="29"/>
                  </a:cubicBezTo>
                  <a:cubicBezTo>
                    <a:pt x="278" y="28"/>
                    <a:pt x="268" y="29"/>
                    <a:pt x="269" y="31"/>
                  </a:cubicBezTo>
                  <a:cubicBezTo>
                    <a:pt x="269" y="31"/>
                    <a:pt x="268" y="31"/>
                    <a:pt x="268" y="31"/>
                  </a:cubicBezTo>
                  <a:cubicBezTo>
                    <a:pt x="267" y="32"/>
                    <a:pt x="264" y="33"/>
                    <a:pt x="263" y="34"/>
                  </a:cubicBezTo>
                  <a:cubicBezTo>
                    <a:pt x="262" y="35"/>
                    <a:pt x="260" y="36"/>
                    <a:pt x="259" y="37"/>
                  </a:cubicBezTo>
                  <a:cubicBezTo>
                    <a:pt x="256" y="37"/>
                    <a:pt x="255" y="32"/>
                    <a:pt x="252" y="32"/>
                  </a:cubicBezTo>
                  <a:cubicBezTo>
                    <a:pt x="250" y="32"/>
                    <a:pt x="248" y="33"/>
                    <a:pt x="246" y="33"/>
                  </a:cubicBezTo>
                  <a:cubicBezTo>
                    <a:pt x="244" y="32"/>
                    <a:pt x="242" y="34"/>
                    <a:pt x="242" y="36"/>
                  </a:cubicBezTo>
                  <a:cubicBezTo>
                    <a:pt x="242" y="38"/>
                    <a:pt x="243" y="39"/>
                    <a:pt x="243" y="41"/>
                  </a:cubicBezTo>
                  <a:cubicBezTo>
                    <a:pt x="243" y="43"/>
                    <a:pt x="245" y="45"/>
                    <a:pt x="244" y="47"/>
                  </a:cubicBezTo>
                  <a:cubicBezTo>
                    <a:pt x="244" y="49"/>
                    <a:pt x="244" y="50"/>
                    <a:pt x="242" y="50"/>
                  </a:cubicBezTo>
                  <a:cubicBezTo>
                    <a:pt x="241" y="51"/>
                    <a:pt x="241" y="53"/>
                    <a:pt x="239" y="54"/>
                  </a:cubicBezTo>
                  <a:cubicBezTo>
                    <a:pt x="238" y="55"/>
                    <a:pt x="236" y="55"/>
                    <a:pt x="235" y="55"/>
                  </a:cubicBezTo>
                  <a:cubicBezTo>
                    <a:pt x="232" y="56"/>
                    <a:pt x="232" y="58"/>
                    <a:pt x="231" y="61"/>
                  </a:cubicBezTo>
                  <a:cubicBezTo>
                    <a:pt x="230" y="63"/>
                    <a:pt x="229" y="70"/>
                    <a:pt x="225" y="70"/>
                  </a:cubicBezTo>
                  <a:cubicBezTo>
                    <a:pt x="223" y="70"/>
                    <a:pt x="221" y="67"/>
                    <a:pt x="219" y="70"/>
                  </a:cubicBezTo>
                  <a:cubicBezTo>
                    <a:pt x="218" y="71"/>
                    <a:pt x="219" y="73"/>
                    <a:pt x="217" y="75"/>
                  </a:cubicBezTo>
                  <a:cubicBezTo>
                    <a:pt x="215" y="76"/>
                    <a:pt x="214" y="78"/>
                    <a:pt x="215" y="81"/>
                  </a:cubicBezTo>
                  <a:cubicBezTo>
                    <a:pt x="215" y="84"/>
                    <a:pt x="215" y="90"/>
                    <a:pt x="211" y="91"/>
                  </a:cubicBezTo>
                  <a:cubicBezTo>
                    <a:pt x="210" y="92"/>
                    <a:pt x="208" y="91"/>
                    <a:pt x="207" y="93"/>
                  </a:cubicBezTo>
                  <a:cubicBezTo>
                    <a:pt x="206" y="93"/>
                    <a:pt x="207" y="95"/>
                    <a:pt x="206" y="95"/>
                  </a:cubicBezTo>
                  <a:cubicBezTo>
                    <a:pt x="205" y="95"/>
                    <a:pt x="205" y="93"/>
                    <a:pt x="204" y="93"/>
                  </a:cubicBezTo>
                  <a:cubicBezTo>
                    <a:pt x="203" y="90"/>
                    <a:pt x="202" y="91"/>
                    <a:pt x="200" y="90"/>
                  </a:cubicBezTo>
                  <a:cubicBezTo>
                    <a:pt x="197" y="90"/>
                    <a:pt x="197" y="90"/>
                    <a:pt x="194" y="88"/>
                  </a:cubicBezTo>
                  <a:cubicBezTo>
                    <a:pt x="193" y="87"/>
                    <a:pt x="192" y="87"/>
                    <a:pt x="192" y="84"/>
                  </a:cubicBezTo>
                  <a:cubicBezTo>
                    <a:pt x="191" y="82"/>
                    <a:pt x="193" y="81"/>
                    <a:pt x="191" y="79"/>
                  </a:cubicBezTo>
                  <a:cubicBezTo>
                    <a:pt x="190" y="78"/>
                    <a:pt x="188" y="76"/>
                    <a:pt x="187" y="76"/>
                  </a:cubicBezTo>
                  <a:cubicBezTo>
                    <a:pt x="186" y="75"/>
                    <a:pt x="186" y="77"/>
                    <a:pt x="186" y="78"/>
                  </a:cubicBezTo>
                  <a:cubicBezTo>
                    <a:pt x="187" y="79"/>
                    <a:pt x="190" y="78"/>
                    <a:pt x="189" y="80"/>
                  </a:cubicBezTo>
                  <a:cubicBezTo>
                    <a:pt x="188" y="82"/>
                    <a:pt x="186" y="80"/>
                    <a:pt x="185" y="82"/>
                  </a:cubicBezTo>
                  <a:cubicBezTo>
                    <a:pt x="184" y="84"/>
                    <a:pt x="184" y="82"/>
                    <a:pt x="182" y="82"/>
                  </a:cubicBezTo>
                  <a:cubicBezTo>
                    <a:pt x="181" y="81"/>
                    <a:pt x="180" y="82"/>
                    <a:pt x="181" y="83"/>
                  </a:cubicBezTo>
                  <a:cubicBezTo>
                    <a:pt x="181" y="84"/>
                    <a:pt x="182" y="84"/>
                    <a:pt x="182" y="85"/>
                  </a:cubicBezTo>
                  <a:cubicBezTo>
                    <a:pt x="183" y="87"/>
                    <a:pt x="180" y="87"/>
                    <a:pt x="179" y="88"/>
                  </a:cubicBezTo>
                  <a:cubicBezTo>
                    <a:pt x="178" y="88"/>
                    <a:pt x="178" y="88"/>
                    <a:pt x="177" y="89"/>
                  </a:cubicBezTo>
                  <a:cubicBezTo>
                    <a:pt x="176" y="92"/>
                    <a:pt x="178" y="94"/>
                    <a:pt x="178" y="96"/>
                  </a:cubicBezTo>
                  <a:cubicBezTo>
                    <a:pt x="178" y="98"/>
                    <a:pt x="176" y="98"/>
                    <a:pt x="174" y="98"/>
                  </a:cubicBezTo>
                  <a:cubicBezTo>
                    <a:pt x="171" y="98"/>
                    <a:pt x="172" y="100"/>
                    <a:pt x="172" y="102"/>
                  </a:cubicBezTo>
                  <a:cubicBezTo>
                    <a:pt x="172" y="103"/>
                    <a:pt x="170" y="105"/>
                    <a:pt x="169" y="104"/>
                  </a:cubicBezTo>
                  <a:cubicBezTo>
                    <a:pt x="167" y="103"/>
                    <a:pt x="170" y="101"/>
                    <a:pt x="169" y="100"/>
                  </a:cubicBezTo>
                  <a:cubicBezTo>
                    <a:pt x="168" y="96"/>
                    <a:pt x="164" y="103"/>
                    <a:pt x="162" y="98"/>
                  </a:cubicBezTo>
                  <a:cubicBezTo>
                    <a:pt x="161" y="95"/>
                    <a:pt x="160" y="89"/>
                    <a:pt x="156" y="93"/>
                  </a:cubicBezTo>
                  <a:cubicBezTo>
                    <a:pt x="154" y="95"/>
                    <a:pt x="153" y="96"/>
                    <a:pt x="150" y="97"/>
                  </a:cubicBezTo>
                  <a:cubicBezTo>
                    <a:pt x="149" y="97"/>
                    <a:pt x="148" y="97"/>
                    <a:pt x="147" y="98"/>
                  </a:cubicBezTo>
                  <a:cubicBezTo>
                    <a:pt x="144" y="101"/>
                    <a:pt x="146" y="105"/>
                    <a:pt x="143" y="108"/>
                  </a:cubicBezTo>
                  <a:cubicBezTo>
                    <a:pt x="140" y="111"/>
                    <a:pt x="140" y="107"/>
                    <a:pt x="138" y="105"/>
                  </a:cubicBezTo>
                  <a:cubicBezTo>
                    <a:pt x="137" y="104"/>
                    <a:pt x="135" y="104"/>
                    <a:pt x="134" y="103"/>
                  </a:cubicBezTo>
                  <a:cubicBezTo>
                    <a:pt x="133" y="103"/>
                    <a:pt x="132" y="102"/>
                    <a:pt x="131" y="101"/>
                  </a:cubicBezTo>
                  <a:cubicBezTo>
                    <a:pt x="129" y="99"/>
                    <a:pt x="125" y="96"/>
                    <a:pt x="122" y="96"/>
                  </a:cubicBezTo>
                  <a:cubicBezTo>
                    <a:pt x="118" y="96"/>
                    <a:pt x="119" y="100"/>
                    <a:pt x="114" y="97"/>
                  </a:cubicBezTo>
                  <a:cubicBezTo>
                    <a:pt x="113" y="97"/>
                    <a:pt x="112" y="93"/>
                    <a:pt x="111" y="94"/>
                  </a:cubicBezTo>
                  <a:cubicBezTo>
                    <a:pt x="112" y="94"/>
                    <a:pt x="110" y="97"/>
                    <a:pt x="110" y="97"/>
                  </a:cubicBezTo>
                  <a:cubicBezTo>
                    <a:pt x="109" y="100"/>
                    <a:pt x="114" y="101"/>
                    <a:pt x="111" y="104"/>
                  </a:cubicBezTo>
                  <a:cubicBezTo>
                    <a:pt x="110" y="106"/>
                    <a:pt x="108" y="106"/>
                    <a:pt x="107" y="105"/>
                  </a:cubicBezTo>
                  <a:cubicBezTo>
                    <a:pt x="105" y="104"/>
                    <a:pt x="107" y="102"/>
                    <a:pt x="107" y="101"/>
                  </a:cubicBezTo>
                  <a:cubicBezTo>
                    <a:pt x="106" y="98"/>
                    <a:pt x="102" y="100"/>
                    <a:pt x="101" y="101"/>
                  </a:cubicBezTo>
                  <a:cubicBezTo>
                    <a:pt x="98" y="101"/>
                    <a:pt x="96" y="102"/>
                    <a:pt x="95" y="99"/>
                  </a:cubicBezTo>
                  <a:cubicBezTo>
                    <a:pt x="93" y="96"/>
                    <a:pt x="90" y="99"/>
                    <a:pt x="90" y="101"/>
                  </a:cubicBezTo>
                  <a:cubicBezTo>
                    <a:pt x="91" y="103"/>
                    <a:pt x="93" y="104"/>
                    <a:pt x="92" y="106"/>
                  </a:cubicBezTo>
                  <a:cubicBezTo>
                    <a:pt x="92" y="107"/>
                    <a:pt x="90" y="109"/>
                    <a:pt x="90" y="109"/>
                  </a:cubicBezTo>
                  <a:cubicBezTo>
                    <a:pt x="89" y="110"/>
                    <a:pt x="88" y="107"/>
                    <a:pt x="86" y="107"/>
                  </a:cubicBezTo>
                  <a:cubicBezTo>
                    <a:pt x="84" y="107"/>
                    <a:pt x="85" y="109"/>
                    <a:pt x="84" y="110"/>
                  </a:cubicBezTo>
                  <a:cubicBezTo>
                    <a:pt x="83" y="114"/>
                    <a:pt x="77" y="115"/>
                    <a:pt x="77" y="119"/>
                  </a:cubicBezTo>
                  <a:cubicBezTo>
                    <a:pt x="77" y="121"/>
                    <a:pt x="78" y="124"/>
                    <a:pt x="79" y="125"/>
                  </a:cubicBezTo>
                  <a:cubicBezTo>
                    <a:pt x="80" y="127"/>
                    <a:pt x="82" y="128"/>
                    <a:pt x="82" y="129"/>
                  </a:cubicBezTo>
                  <a:cubicBezTo>
                    <a:pt x="84" y="134"/>
                    <a:pt x="78" y="134"/>
                    <a:pt x="75" y="135"/>
                  </a:cubicBezTo>
                  <a:cubicBezTo>
                    <a:pt x="73" y="135"/>
                    <a:pt x="70" y="135"/>
                    <a:pt x="68" y="136"/>
                  </a:cubicBezTo>
                  <a:cubicBezTo>
                    <a:pt x="67" y="136"/>
                    <a:pt x="66" y="139"/>
                    <a:pt x="64" y="139"/>
                  </a:cubicBezTo>
                  <a:cubicBezTo>
                    <a:pt x="63" y="139"/>
                    <a:pt x="63" y="137"/>
                    <a:pt x="61" y="138"/>
                  </a:cubicBezTo>
                  <a:cubicBezTo>
                    <a:pt x="59" y="138"/>
                    <a:pt x="58" y="140"/>
                    <a:pt x="58" y="142"/>
                  </a:cubicBezTo>
                  <a:cubicBezTo>
                    <a:pt x="57" y="146"/>
                    <a:pt x="54" y="148"/>
                    <a:pt x="57" y="152"/>
                  </a:cubicBezTo>
                  <a:cubicBezTo>
                    <a:pt x="59" y="155"/>
                    <a:pt x="62" y="159"/>
                    <a:pt x="60" y="163"/>
                  </a:cubicBezTo>
                  <a:cubicBezTo>
                    <a:pt x="58" y="167"/>
                    <a:pt x="55" y="168"/>
                    <a:pt x="52" y="165"/>
                  </a:cubicBezTo>
                  <a:cubicBezTo>
                    <a:pt x="49" y="162"/>
                    <a:pt x="46" y="162"/>
                    <a:pt x="42" y="160"/>
                  </a:cubicBezTo>
                  <a:cubicBezTo>
                    <a:pt x="40" y="159"/>
                    <a:pt x="38" y="157"/>
                    <a:pt x="35" y="156"/>
                  </a:cubicBezTo>
                  <a:cubicBezTo>
                    <a:pt x="34" y="155"/>
                    <a:pt x="32" y="154"/>
                    <a:pt x="30" y="153"/>
                  </a:cubicBezTo>
                  <a:cubicBezTo>
                    <a:pt x="24" y="152"/>
                    <a:pt x="22" y="157"/>
                    <a:pt x="19" y="162"/>
                  </a:cubicBezTo>
                  <a:cubicBezTo>
                    <a:pt x="17" y="165"/>
                    <a:pt x="13" y="167"/>
                    <a:pt x="16" y="171"/>
                  </a:cubicBezTo>
                  <a:cubicBezTo>
                    <a:pt x="18" y="173"/>
                    <a:pt x="20" y="173"/>
                    <a:pt x="19" y="176"/>
                  </a:cubicBezTo>
                  <a:cubicBezTo>
                    <a:pt x="19" y="178"/>
                    <a:pt x="18" y="182"/>
                    <a:pt x="17" y="183"/>
                  </a:cubicBezTo>
                  <a:cubicBezTo>
                    <a:pt x="16" y="184"/>
                    <a:pt x="15" y="184"/>
                    <a:pt x="15" y="185"/>
                  </a:cubicBezTo>
                  <a:cubicBezTo>
                    <a:pt x="14" y="187"/>
                    <a:pt x="15" y="188"/>
                    <a:pt x="17" y="188"/>
                  </a:cubicBezTo>
                  <a:cubicBezTo>
                    <a:pt x="18" y="188"/>
                    <a:pt x="19" y="190"/>
                    <a:pt x="18" y="191"/>
                  </a:cubicBezTo>
                  <a:cubicBezTo>
                    <a:pt x="17" y="192"/>
                    <a:pt x="16" y="190"/>
                    <a:pt x="15" y="191"/>
                  </a:cubicBezTo>
                  <a:cubicBezTo>
                    <a:pt x="12" y="192"/>
                    <a:pt x="14" y="196"/>
                    <a:pt x="15" y="198"/>
                  </a:cubicBezTo>
                  <a:cubicBezTo>
                    <a:pt x="16" y="199"/>
                    <a:pt x="13" y="201"/>
                    <a:pt x="13" y="202"/>
                  </a:cubicBezTo>
                  <a:cubicBezTo>
                    <a:pt x="13" y="204"/>
                    <a:pt x="13" y="207"/>
                    <a:pt x="10" y="206"/>
                  </a:cubicBezTo>
                  <a:cubicBezTo>
                    <a:pt x="7" y="206"/>
                    <a:pt x="7" y="201"/>
                    <a:pt x="4" y="201"/>
                  </a:cubicBezTo>
                  <a:cubicBezTo>
                    <a:pt x="2" y="201"/>
                    <a:pt x="1" y="210"/>
                    <a:pt x="0" y="212"/>
                  </a:cubicBezTo>
                  <a:cubicBezTo>
                    <a:pt x="17" y="210"/>
                    <a:pt x="35" y="211"/>
                    <a:pt x="53" y="211"/>
                  </a:cubicBezTo>
                  <a:cubicBezTo>
                    <a:pt x="61" y="211"/>
                    <a:pt x="69" y="211"/>
                    <a:pt x="77" y="211"/>
                  </a:cubicBezTo>
                  <a:cubicBezTo>
                    <a:pt x="80" y="212"/>
                    <a:pt x="85" y="213"/>
                    <a:pt x="85" y="208"/>
                  </a:cubicBezTo>
                  <a:cubicBezTo>
                    <a:pt x="84" y="205"/>
                    <a:pt x="82" y="201"/>
                    <a:pt x="82" y="197"/>
                  </a:cubicBezTo>
                  <a:cubicBezTo>
                    <a:pt x="85" y="197"/>
                    <a:pt x="88" y="197"/>
                    <a:pt x="90" y="198"/>
                  </a:cubicBezTo>
                  <a:cubicBezTo>
                    <a:pt x="93" y="198"/>
                    <a:pt x="97" y="197"/>
                    <a:pt x="96" y="201"/>
                  </a:cubicBezTo>
                  <a:cubicBezTo>
                    <a:pt x="120" y="200"/>
                    <a:pt x="144" y="200"/>
                    <a:pt x="168" y="199"/>
                  </a:cubicBezTo>
                  <a:cubicBezTo>
                    <a:pt x="169" y="199"/>
                    <a:pt x="171" y="199"/>
                    <a:pt x="173" y="199"/>
                  </a:cubicBezTo>
                  <a:cubicBezTo>
                    <a:pt x="173" y="199"/>
                    <a:pt x="174" y="201"/>
                    <a:pt x="175" y="200"/>
                  </a:cubicBezTo>
                  <a:cubicBezTo>
                    <a:pt x="176" y="199"/>
                    <a:pt x="178" y="199"/>
                    <a:pt x="181" y="199"/>
                  </a:cubicBezTo>
                  <a:cubicBezTo>
                    <a:pt x="186" y="199"/>
                    <a:pt x="192" y="200"/>
                    <a:pt x="198" y="200"/>
                  </a:cubicBezTo>
                  <a:cubicBezTo>
                    <a:pt x="211" y="201"/>
                    <a:pt x="224" y="202"/>
                    <a:pt x="237" y="202"/>
                  </a:cubicBezTo>
                  <a:cubicBezTo>
                    <a:pt x="245" y="202"/>
                    <a:pt x="252" y="201"/>
                    <a:pt x="260" y="201"/>
                  </a:cubicBezTo>
                  <a:cubicBezTo>
                    <a:pt x="271" y="202"/>
                    <a:pt x="283" y="203"/>
                    <a:pt x="294" y="203"/>
                  </a:cubicBezTo>
                  <a:cubicBezTo>
                    <a:pt x="306" y="204"/>
                    <a:pt x="318" y="204"/>
                    <a:pt x="330" y="204"/>
                  </a:cubicBezTo>
                  <a:cubicBezTo>
                    <a:pt x="336" y="204"/>
                    <a:pt x="342" y="205"/>
                    <a:pt x="348" y="205"/>
                  </a:cubicBezTo>
                  <a:cubicBezTo>
                    <a:pt x="350" y="205"/>
                    <a:pt x="352" y="202"/>
                    <a:pt x="354" y="201"/>
                  </a:cubicBezTo>
                  <a:cubicBezTo>
                    <a:pt x="357" y="200"/>
                    <a:pt x="360" y="198"/>
                    <a:pt x="363" y="198"/>
                  </a:cubicBezTo>
                  <a:cubicBezTo>
                    <a:pt x="366" y="198"/>
                    <a:pt x="367" y="197"/>
                    <a:pt x="369" y="196"/>
                  </a:cubicBezTo>
                  <a:cubicBezTo>
                    <a:pt x="372" y="195"/>
                    <a:pt x="377" y="193"/>
                    <a:pt x="381" y="192"/>
                  </a:cubicBezTo>
                  <a:cubicBezTo>
                    <a:pt x="383" y="192"/>
                    <a:pt x="383" y="193"/>
                    <a:pt x="384" y="191"/>
                  </a:cubicBezTo>
                  <a:cubicBezTo>
                    <a:pt x="384" y="191"/>
                    <a:pt x="384" y="190"/>
                    <a:pt x="384" y="189"/>
                  </a:cubicBezTo>
                  <a:cubicBezTo>
                    <a:pt x="384" y="188"/>
                    <a:pt x="384" y="189"/>
                    <a:pt x="385" y="188"/>
                  </a:cubicBezTo>
                  <a:cubicBezTo>
                    <a:pt x="386" y="186"/>
                    <a:pt x="386" y="185"/>
                    <a:pt x="387" y="184"/>
                  </a:cubicBezTo>
                  <a:cubicBezTo>
                    <a:pt x="389" y="183"/>
                    <a:pt x="391" y="183"/>
                    <a:pt x="392" y="183"/>
                  </a:cubicBezTo>
                  <a:cubicBezTo>
                    <a:pt x="395" y="182"/>
                    <a:pt x="398" y="182"/>
                    <a:pt x="400" y="180"/>
                  </a:cubicBezTo>
                  <a:cubicBezTo>
                    <a:pt x="400" y="179"/>
                    <a:pt x="400" y="177"/>
                    <a:pt x="400" y="177"/>
                  </a:cubicBezTo>
                  <a:cubicBezTo>
                    <a:pt x="401" y="176"/>
                    <a:pt x="400" y="174"/>
                    <a:pt x="400" y="174"/>
                  </a:cubicBezTo>
                  <a:cubicBezTo>
                    <a:pt x="401" y="171"/>
                    <a:pt x="406" y="171"/>
                    <a:pt x="408" y="168"/>
                  </a:cubicBezTo>
                  <a:cubicBezTo>
                    <a:pt x="409" y="167"/>
                    <a:pt x="408" y="168"/>
                    <a:pt x="409" y="166"/>
                  </a:cubicBezTo>
                  <a:cubicBezTo>
                    <a:pt x="409" y="165"/>
                    <a:pt x="409" y="164"/>
                    <a:pt x="409" y="163"/>
                  </a:cubicBezTo>
                  <a:cubicBezTo>
                    <a:pt x="408" y="161"/>
                    <a:pt x="414" y="159"/>
                    <a:pt x="415" y="158"/>
                  </a:cubicBezTo>
                  <a:cubicBezTo>
                    <a:pt x="418" y="155"/>
                    <a:pt x="423" y="153"/>
                    <a:pt x="427" y="152"/>
                  </a:cubicBezTo>
                  <a:cubicBezTo>
                    <a:pt x="430" y="150"/>
                    <a:pt x="432" y="150"/>
                    <a:pt x="434" y="148"/>
                  </a:cubicBezTo>
                  <a:cubicBezTo>
                    <a:pt x="439" y="143"/>
                    <a:pt x="444" y="138"/>
                    <a:pt x="449" y="134"/>
                  </a:cubicBezTo>
                  <a:cubicBezTo>
                    <a:pt x="451" y="132"/>
                    <a:pt x="454" y="130"/>
                    <a:pt x="455" y="12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7" name="Freeform 10426" descr="© INSCALE GmbH, 05.05.2010&#10;http://www.presentationload.com/">
              <a:extLst>
                <a:ext uri="{FF2B5EF4-FFF2-40B4-BE49-F238E27FC236}">
                  <a16:creationId xmlns:a16="http://schemas.microsoft.com/office/drawing/2014/main" id="{70D50873-57CA-354A-9C80-A0834235C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2208"/>
              <a:ext cx="14" cy="16"/>
            </a:xfrm>
            <a:custGeom>
              <a:avLst/>
              <a:gdLst>
                <a:gd name="T0" fmla="*/ 9 w 9"/>
                <a:gd name="T1" fmla="*/ 3 h 10"/>
                <a:gd name="T2" fmla="*/ 2 w 9"/>
                <a:gd name="T3" fmla="*/ 8 h 10"/>
                <a:gd name="T4" fmla="*/ 9 w 9"/>
                <a:gd name="T5" fmla="*/ 3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6" y="2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10"/>
                    <a:pt x="9" y="6"/>
                    <a:pt x="6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18" name="Freeform 10428" descr="© INSCALE GmbH, 05.05.2010&#10;http://www.presentationload.com/">
            <a:extLst>
              <a:ext uri="{FF2B5EF4-FFF2-40B4-BE49-F238E27FC236}">
                <a16:creationId xmlns:a16="http://schemas.microsoft.com/office/drawing/2014/main" id="{3870B9DF-F053-854B-A512-35B9DCFB9A07}"/>
              </a:ext>
            </a:extLst>
          </p:cNvPr>
          <p:cNvSpPr>
            <a:spLocks/>
          </p:cNvSpPr>
          <p:nvPr/>
        </p:nvSpPr>
        <p:spPr bwMode="auto">
          <a:xfrm>
            <a:off x="2227400" y="2908681"/>
            <a:ext cx="711969" cy="887635"/>
          </a:xfrm>
          <a:custGeom>
            <a:avLst/>
            <a:gdLst>
              <a:gd name="T0" fmla="*/ 234 w 354"/>
              <a:gd name="T1" fmla="*/ 0 h 454"/>
              <a:gd name="T2" fmla="*/ 74 w 354"/>
              <a:gd name="T3" fmla="*/ 2 h 454"/>
              <a:gd name="T4" fmla="*/ 76 w 354"/>
              <a:gd name="T5" fmla="*/ 95 h 454"/>
              <a:gd name="T6" fmla="*/ 67 w 354"/>
              <a:gd name="T7" fmla="*/ 116 h 454"/>
              <a:gd name="T8" fmla="*/ 53 w 354"/>
              <a:gd name="T9" fmla="*/ 118 h 454"/>
              <a:gd name="T10" fmla="*/ 51 w 354"/>
              <a:gd name="T11" fmla="*/ 116 h 454"/>
              <a:gd name="T12" fmla="*/ 40 w 354"/>
              <a:gd name="T13" fmla="*/ 107 h 454"/>
              <a:gd name="T14" fmla="*/ 31 w 354"/>
              <a:gd name="T15" fmla="*/ 109 h 454"/>
              <a:gd name="T16" fmla="*/ 28 w 354"/>
              <a:gd name="T17" fmla="*/ 105 h 454"/>
              <a:gd name="T18" fmla="*/ 15 w 354"/>
              <a:gd name="T19" fmla="*/ 110 h 454"/>
              <a:gd name="T20" fmla="*/ 11 w 354"/>
              <a:gd name="T21" fmla="*/ 119 h 454"/>
              <a:gd name="T22" fmla="*/ 17 w 354"/>
              <a:gd name="T23" fmla="*/ 141 h 454"/>
              <a:gd name="T24" fmla="*/ 14 w 354"/>
              <a:gd name="T25" fmla="*/ 158 h 454"/>
              <a:gd name="T26" fmla="*/ 17 w 354"/>
              <a:gd name="T27" fmla="*/ 171 h 454"/>
              <a:gd name="T28" fmla="*/ 17 w 354"/>
              <a:gd name="T29" fmla="*/ 178 h 454"/>
              <a:gd name="T30" fmla="*/ 22 w 354"/>
              <a:gd name="T31" fmla="*/ 205 h 454"/>
              <a:gd name="T32" fmla="*/ 25 w 354"/>
              <a:gd name="T33" fmla="*/ 233 h 454"/>
              <a:gd name="T34" fmla="*/ 22 w 354"/>
              <a:gd name="T35" fmla="*/ 237 h 454"/>
              <a:gd name="T36" fmla="*/ 20 w 354"/>
              <a:gd name="T37" fmla="*/ 257 h 454"/>
              <a:gd name="T38" fmla="*/ 31 w 354"/>
              <a:gd name="T39" fmla="*/ 281 h 454"/>
              <a:gd name="T40" fmla="*/ 39 w 354"/>
              <a:gd name="T41" fmla="*/ 296 h 454"/>
              <a:gd name="T42" fmla="*/ 39 w 354"/>
              <a:gd name="T43" fmla="*/ 299 h 454"/>
              <a:gd name="T44" fmla="*/ 43 w 354"/>
              <a:gd name="T45" fmla="*/ 316 h 454"/>
              <a:gd name="T46" fmla="*/ 51 w 354"/>
              <a:gd name="T47" fmla="*/ 319 h 454"/>
              <a:gd name="T48" fmla="*/ 67 w 354"/>
              <a:gd name="T49" fmla="*/ 333 h 454"/>
              <a:gd name="T50" fmla="*/ 65 w 354"/>
              <a:gd name="T51" fmla="*/ 340 h 454"/>
              <a:gd name="T52" fmla="*/ 51 w 354"/>
              <a:gd name="T53" fmla="*/ 354 h 454"/>
              <a:gd name="T54" fmla="*/ 39 w 354"/>
              <a:gd name="T55" fmla="*/ 366 h 454"/>
              <a:gd name="T56" fmla="*/ 36 w 354"/>
              <a:gd name="T57" fmla="*/ 372 h 454"/>
              <a:gd name="T58" fmla="*/ 29 w 354"/>
              <a:gd name="T59" fmla="*/ 380 h 454"/>
              <a:gd name="T60" fmla="*/ 31 w 354"/>
              <a:gd name="T61" fmla="*/ 386 h 454"/>
              <a:gd name="T62" fmla="*/ 31 w 354"/>
              <a:gd name="T63" fmla="*/ 394 h 454"/>
              <a:gd name="T64" fmla="*/ 33 w 354"/>
              <a:gd name="T65" fmla="*/ 411 h 454"/>
              <a:gd name="T66" fmla="*/ 29 w 354"/>
              <a:gd name="T67" fmla="*/ 422 h 454"/>
              <a:gd name="T68" fmla="*/ 28 w 354"/>
              <a:gd name="T69" fmla="*/ 430 h 454"/>
              <a:gd name="T70" fmla="*/ 17 w 354"/>
              <a:gd name="T71" fmla="*/ 445 h 454"/>
              <a:gd name="T72" fmla="*/ 12 w 354"/>
              <a:gd name="T73" fmla="*/ 450 h 454"/>
              <a:gd name="T74" fmla="*/ 14 w 354"/>
              <a:gd name="T75" fmla="*/ 462 h 454"/>
              <a:gd name="T76" fmla="*/ 15 w 354"/>
              <a:gd name="T77" fmla="*/ 473 h 454"/>
              <a:gd name="T78" fmla="*/ 15 w 354"/>
              <a:gd name="T79" fmla="*/ 490 h 454"/>
              <a:gd name="T80" fmla="*/ 22 w 354"/>
              <a:gd name="T81" fmla="*/ 493 h 454"/>
              <a:gd name="T82" fmla="*/ 34 w 354"/>
              <a:gd name="T83" fmla="*/ 501 h 454"/>
              <a:gd name="T84" fmla="*/ 34 w 354"/>
              <a:gd name="T85" fmla="*/ 506 h 454"/>
              <a:gd name="T86" fmla="*/ 33 w 354"/>
              <a:gd name="T87" fmla="*/ 518 h 454"/>
              <a:gd name="T88" fmla="*/ 25 w 354"/>
              <a:gd name="T89" fmla="*/ 529 h 454"/>
              <a:gd name="T90" fmla="*/ 6 w 354"/>
              <a:gd name="T91" fmla="*/ 543 h 454"/>
              <a:gd name="T92" fmla="*/ 3 w 354"/>
              <a:gd name="T93" fmla="*/ 550 h 454"/>
              <a:gd name="T94" fmla="*/ 5 w 354"/>
              <a:gd name="T95" fmla="*/ 552 h 454"/>
              <a:gd name="T96" fmla="*/ 9 w 354"/>
              <a:gd name="T97" fmla="*/ 561 h 454"/>
              <a:gd name="T98" fmla="*/ 113 w 354"/>
              <a:gd name="T99" fmla="*/ 603 h 454"/>
              <a:gd name="T100" fmla="*/ 322 w 354"/>
              <a:gd name="T101" fmla="*/ 688 h 454"/>
              <a:gd name="T102" fmla="*/ 359 w 354"/>
              <a:gd name="T103" fmla="*/ 704 h 454"/>
              <a:gd name="T104" fmla="*/ 539 w 354"/>
              <a:gd name="T105" fmla="*/ 704 h 454"/>
              <a:gd name="T106" fmla="*/ 548 w 354"/>
              <a:gd name="T107" fmla="*/ 684 h 454"/>
              <a:gd name="T108" fmla="*/ 548 w 354"/>
              <a:gd name="T109" fmla="*/ 591 h 454"/>
              <a:gd name="T110" fmla="*/ 548 w 354"/>
              <a:gd name="T111" fmla="*/ 113 h 454"/>
              <a:gd name="T112" fmla="*/ 458 w 354"/>
              <a:gd name="T113" fmla="*/ 2 h 4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54"/>
              <a:gd name="T172" fmla="*/ 0 h 454"/>
              <a:gd name="T173" fmla="*/ 354 w 354"/>
              <a:gd name="T174" fmla="*/ 454 h 45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54" h="454">
                <a:moveTo>
                  <a:pt x="296" y="1"/>
                </a:moveTo>
                <a:cubicBezTo>
                  <a:pt x="247" y="0"/>
                  <a:pt x="199" y="0"/>
                  <a:pt x="151" y="0"/>
                </a:cubicBezTo>
                <a:cubicBezTo>
                  <a:pt x="128" y="0"/>
                  <a:pt x="105" y="0"/>
                  <a:pt x="82" y="0"/>
                </a:cubicBezTo>
                <a:cubicBezTo>
                  <a:pt x="79" y="0"/>
                  <a:pt x="48" y="0"/>
                  <a:pt x="48" y="1"/>
                </a:cubicBezTo>
                <a:cubicBezTo>
                  <a:pt x="49" y="13"/>
                  <a:pt x="49" y="26"/>
                  <a:pt x="49" y="38"/>
                </a:cubicBezTo>
                <a:cubicBezTo>
                  <a:pt x="49" y="46"/>
                  <a:pt x="49" y="54"/>
                  <a:pt x="49" y="61"/>
                </a:cubicBezTo>
                <a:cubicBezTo>
                  <a:pt x="49" y="64"/>
                  <a:pt x="48" y="66"/>
                  <a:pt x="46" y="69"/>
                </a:cubicBezTo>
                <a:cubicBezTo>
                  <a:pt x="44" y="71"/>
                  <a:pt x="44" y="72"/>
                  <a:pt x="43" y="75"/>
                </a:cubicBezTo>
                <a:cubicBezTo>
                  <a:pt x="42" y="78"/>
                  <a:pt x="43" y="78"/>
                  <a:pt x="40" y="79"/>
                </a:cubicBezTo>
                <a:cubicBezTo>
                  <a:pt x="36" y="79"/>
                  <a:pt x="36" y="78"/>
                  <a:pt x="34" y="76"/>
                </a:cubicBezTo>
                <a:cubicBezTo>
                  <a:pt x="34" y="76"/>
                  <a:pt x="33" y="76"/>
                  <a:pt x="33" y="76"/>
                </a:cubicBezTo>
                <a:cubicBezTo>
                  <a:pt x="32" y="75"/>
                  <a:pt x="33" y="75"/>
                  <a:pt x="33" y="75"/>
                </a:cubicBezTo>
                <a:cubicBezTo>
                  <a:pt x="32" y="74"/>
                  <a:pt x="32" y="73"/>
                  <a:pt x="31" y="72"/>
                </a:cubicBezTo>
                <a:cubicBezTo>
                  <a:pt x="30" y="70"/>
                  <a:pt x="28" y="67"/>
                  <a:pt x="26" y="69"/>
                </a:cubicBezTo>
                <a:cubicBezTo>
                  <a:pt x="25" y="70"/>
                  <a:pt x="25" y="71"/>
                  <a:pt x="24" y="69"/>
                </a:cubicBezTo>
                <a:cubicBezTo>
                  <a:pt x="23" y="69"/>
                  <a:pt x="21" y="70"/>
                  <a:pt x="20" y="70"/>
                </a:cubicBezTo>
                <a:cubicBezTo>
                  <a:pt x="21" y="70"/>
                  <a:pt x="21" y="69"/>
                  <a:pt x="20" y="68"/>
                </a:cubicBezTo>
                <a:cubicBezTo>
                  <a:pt x="20" y="68"/>
                  <a:pt x="18" y="68"/>
                  <a:pt x="18" y="68"/>
                </a:cubicBezTo>
                <a:cubicBezTo>
                  <a:pt x="16" y="68"/>
                  <a:pt x="14" y="69"/>
                  <a:pt x="14" y="69"/>
                </a:cubicBezTo>
                <a:cubicBezTo>
                  <a:pt x="13" y="70"/>
                  <a:pt x="11" y="71"/>
                  <a:pt x="10" y="71"/>
                </a:cubicBezTo>
                <a:cubicBezTo>
                  <a:pt x="9" y="72"/>
                  <a:pt x="6" y="71"/>
                  <a:pt x="5" y="73"/>
                </a:cubicBezTo>
                <a:cubicBezTo>
                  <a:pt x="5" y="74"/>
                  <a:pt x="7" y="77"/>
                  <a:pt x="7" y="77"/>
                </a:cubicBezTo>
                <a:cubicBezTo>
                  <a:pt x="7" y="79"/>
                  <a:pt x="6" y="80"/>
                  <a:pt x="6" y="82"/>
                </a:cubicBezTo>
                <a:cubicBezTo>
                  <a:pt x="6" y="85"/>
                  <a:pt x="9" y="89"/>
                  <a:pt x="11" y="91"/>
                </a:cubicBezTo>
                <a:cubicBezTo>
                  <a:pt x="7" y="93"/>
                  <a:pt x="9" y="95"/>
                  <a:pt x="9" y="99"/>
                </a:cubicBezTo>
                <a:cubicBezTo>
                  <a:pt x="9" y="100"/>
                  <a:pt x="9" y="102"/>
                  <a:pt x="9" y="102"/>
                </a:cubicBezTo>
                <a:cubicBezTo>
                  <a:pt x="8" y="104"/>
                  <a:pt x="9" y="104"/>
                  <a:pt x="9" y="105"/>
                </a:cubicBezTo>
                <a:cubicBezTo>
                  <a:pt x="9" y="107"/>
                  <a:pt x="10" y="109"/>
                  <a:pt x="11" y="110"/>
                </a:cubicBezTo>
                <a:cubicBezTo>
                  <a:pt x="11" y="112"/>
                  <a:pt x="11" y="111"/>
                  <a:pt x="11" y="113"/>
                </a:cubicBezTo>
                <a:cubicBezTo>
                  <a:pt x="11" y="114"/>
                  <a:pt x="10" y="113"/>
                  <a:pt x="11" y="115"/>
                </a:cubicBezTo>
                <a:cubicBezTo>
                  <a:pt x="12" y="117"/>
                  <a:pt x="10" y="119"/>
                  <a:pt x="10" y="121"/>
                </a:cubicBezTo>
                <a:cubicBezTo>
                  <a:pt x="10" y="124"/>
                  <a:pt x="13" y="129"/>
                  <a:pt x="14" y="132"/>
                </a:cubicBezTo>
                <a:cubicBezTo>
                  <a:pt x="15" y="134"/>
                  <a:pt x="15" y="136"/>
                  <a:pt x="15" y="138"/>
                </a:cubicBezTo>
                <a:cubicBezTo>
                  <a:pt x="16" y="140"/>
                  <a:pt x="18" y="150"/>
                  <a:pt x="16" y="150"/>
                </a:cubicBezTo>
                <a:cubicBezTo>
                  <a:pt x="15" y="150"/>
                  <a:pt x="13" y="150"/>
                  <a:pt x="12" y="151"/>
                </a:cubicBezTo>
                <a:cubicBezTo>
                  <a:pt x="11" y="153"/>
                  <a:pt x="13" y="153"/>
                  <a:pt x="14" y="153"/>
                </a:cubicBezTo>
                <a:cubicBezTo>
                  <a:pt x="15" y="156"/>
                  <a:pt x="13" y="156"/>
                  <a:pt x="13" y="159"/>
                </a:cubicBezTo>
                <a:cubicBezTo>
                  <a:pt x="13" y="161"/>
                  <a:pt x="13" y="163"/>
                  <a:pt x="13" y="166"/>
                </a:cubicBezTo>
                <a:cubicBezTo>
                  <a:pt x="13" y="169"/>
                  <a:pt x="12" y="170"/>
                  <a:pt x="15" y="172"/>
                </a:cubicBezTo>
                <a:cubicBezTo>
                  <a:pt x="17" y="174"/>
                  <a:pt x="17" y="178"/>
                  <a:pt x="20" y="181"/>
                </a:cubicBezTo>
                <a:cubicBezTo>
                  <a:pt x="21" y="182"/>
                  <a:pt x="22" y="183"/>
                  <a:pt x="23" y="185"/>
                </a:cubicBezTo>
                <a:cubicBezTo>
                  <a:pt x="24" y="187"/>
                  <a:pt x="25" y="188"/>
                  <a:pt x="25" y="191"/>
                </a:cubicBezTo>
                <a:cubicBezTo>
                  <a:pt x="25" y="191"/>
                  <a:pt x="26" y="192"/>
                  <a:pt x="26" y="192"/>
                </a:cubicBezTo>
                <a:cubicBezTo>
                  <a:pt x="26" y="192"/>
                  <a:pt x="25" y="192"/>
                  <a:pt x="25" y="193"/>
                </a:cubicBezTo>
                <a:cubicBezTo>
                  <a:pt x="26" y="194"/>
                  <a:pt x="27" y="195"/>
                  <a:pt x="28" y="196"/>
                </a:cubicBezTo>
                <a:cubicBezTo>
                  <a:pt x="29" y="199"/>
                  <a:pt x="27" y="202"/>
                  <a:pt x="28" y="204"/>
                </a:cubicBezTo>
                <a:cubicBezTo>
                  <a:pt x="29" y="205"/>
                  <a:pt x="30" y="204"/>
                  <a:pt x="31" y="204"/>
                </a:cubicBezTo>
                <a:cubicBezTo>
                  <a:pt x="31" y="204"/>
                  <a:pt x="33" y="205"/>
                  <a:pt x="33" y="206"/>
                </a:cubicBezTo>
                <a:cubicBezTo>
                  <a:pt x="35" y="207"/>
                  <a:pt x="36" y="209"/>
                  <a:pt x="38" y="211"/>
                </a:cubicBezTo>
                <a:cubicBezTo>
                  <a:pt x="40" y="212"/>
                  <a:pt x="41" y="212"/>
                  <a:pt x="43" y="215"/>
                </a:cubicBezTo>
                <a:cubicBezTo>
                  <a:pt x="43" y="216"/>
                  <a:pt x="43" y="217"/>
                  <a:pt x="43" y="218"/>
                </a:cubicBezTo>
                <a:cubicBezTo>
                  <a:pt x="43" y="220"/>
                  <a:pt x="43" y="218"/>
                  <a:pt x="42" y="219"/>
                </a:cubicBezTo>
                <a:cubicBezTo>
                  <a:pt x="40" y="221"/>
                  <a:pt x="39" y="223"/>
                  <a:pt x="38" y="225"/>
                </a:cubicBezTo>
                <a:cubicBezTo>
                  <a:pt x="36" y="226"/>
                  <a:pt x="34" y="226"/>
                  <a:pt x="33" y="228"/>
                </a:cubicBezTo>
                <a:cubicBezTo>
                  <a:pt x="31" y="230"/>
                  <a:pt x="29" y="230"/>
                  <a:pt x="27" y="231"/>
                </a:cubicBezTo>
                <a:cubicBezTo>
                  <a:pt x="25" y="232"/>
                  <a:pt x="24" y="234"/>
                  <a:pt x="25" y="236"/>
                </a:cubicBezTo>
                <a:cubicBezTo>
                  <a:pt x="25" y="238"/>
                  <a:pt x="24" y="238"/>
                  <a:pt x="24" y="239"/>
                </a:cubicBezTo>
                <a:cubicBezTo>
                  <a:pt x="24" y="239"/>
                  <a:pt x="23" y="239"/>
                  <a:pt x="23" y="240"/>
                </a:cubicBezTo>
                <a:cubicBezTo>
                  <a:pt x="23" y="240"/>
                  <a:pt x="24" y="240"/>
                  <a:pt x="23" y="240"/>
                </a:cubicBezTo>
                <a:cubicBezTo>
                  <a:pt x="22" y="242"/>
                  <a:pt x="19" y="244"/>
                  <a:pt x="19" y="245"/>
                </a:cubicBezTo>
                <a:cubicBezTo>
                  <a:pt x="19" y="246"/>
                  <a:pt x="20" y="247"/>
                  <a:pt x="21" y="248"/>
                </a:cubicBezTo>
                <a:cubicBezTo>
                  <a:pt x="21" y="248"/>
                  <a:pt x="19" y="248"/>
                  <a:pt x="20" y="249"/>
                </a:cubicBezTo>
                <a:cubicBezTo>
                  <a:pt x="22" y="251"/>
                  <a:pt x="20" y="250"/>
                  <a:pt x="20" y="251"/>
                </a:cubicBezTo>
                <a:cubicBezTo>
                  <a:pt x="20" y="252"/>
                  <a:pt x="19" y="252"/>
                  <a:pt x="20" y="254"/>
                </a:cubicBezTo>
                <a:cubicBezTo>
                  <a:pt x="20" y="256"/>
                  <a:pt x="20" y="259"/>
                  <a:pt x="21" y="261"/>
                </a:cubicBezTo>
                <a:cubicBezTo>
                  <a:pt x="21" y="263"/>
                  <a:pt x="21" y="263"/>
                  <a:pt x="21" y="265"/>
                </a:cubicBezTo>
                <a:cubicBezTo>
                  <a:pt x="20" y="265"/>
                  <a:pt x="18" y="266"/>
                  <a:pt x="20" y="267"/>
                </a:cubicBezTo>
                <a:cubicBezTo>
                  <a:pt x="19" y="268"/>
                  <a:pt x="20" y="271"/>
                  <a:pt x="19" y="272"/>
                </a:cubicBezTo>
                <a:cubicBezTo>
                  <a:pt x="18" y="273"/>
                  <a:pt x="19" y="274"/>
                  <a:pt x="19" y="275"/>
                </a:cubicBezTo>
                <a:cubicBezTo>
                  <a:pt x="19" y="276"/>
                  <a:pt x="19" y="276"/>
                  <a:pt x="18" y="277"/>
                </a:cubicBezTo>
                <a:cubicBezTo>
                  <a:pt x="17" y="279"/>
                  <a:pt x="16" y="280"/>
                  <a:pt x="15" y="282"/>
                </a:cubicBezTo>
                <a:cubicBezTo>
                  <a:pt x="14" y="283"/>
                  <a:pt x="13" y="288"/>
                  <a:pt x="11" y="287"/>
                </a:cubicBezTo>
                <a:cubicBezTo>
                  <a:pt x="10" y="286"/>
                  <a:pt x="9" y="287"/>
                  <a:pt x="8" y="287"/>
                </a:cubicBezTo>
                <a:cubicBezTo>
                  <a:pt x="7" y="289"/>
                  <a:pt x="8" y="288"/>
                  <a:pt x="8" y="290"/>
                </a:cubicBezTo>
                <a:cubicBezTo>
                  <a:pt x="9" y="293"/>
                  <a:pt x="8" y="293"/>
                  <a:pt x="7" y="296"/>
                </a:cubicBezTo>
                <a:cubicBezTo>
                  <a:pt x="7" y="297"/>
                  <a:pt x="8" y="297"/>
                  <a:pt x="9" y="298"/>
                </a:cubicBezTo>
                <a:cubicBezTo>
                  <a:pt x="11" y="298"/>
                  <a:pt x="10" y="299"/>
                  <a:pt x="10" y="300"/>
                </a:cubicBezTo>
                <a:cubicBezTo>
                  <a:pt x="10" y="301"/>
                  <a:pt x="10" y="303"/>
                  <a:pt x="10" y="305"/>
                </a:cubicBezTo>
                <a:cubicBezTo>
                  <a:pt x="11" y="307"/>
                  <a:pt x="9" y="309"/>
                  <a:pt x="9" y="312"/>
                </a:cubicBezTo>
                <a:cubicBezTo>
                  <a:pt x="8" y="313"/>
                  <a:pt x="10" y="315"/>
                  <a:pt x="10" y="316"/>
                </a:cubicBezTo>
                <a:cubicBezTo>
                  <a:pt x="11" y="317"/>
                  <a:pt x="11" y="319"/>
                  <a:pt x="12" y="317"/>
                </a:cubicBezTo>
                <a:cubicBezTo>
                  <a:pt x="12" y="315"/>
                  <a:pt x="13" y="318"/>
                  <a:pt x="14" y="318"/>
                </a:cubicBezTo>
                <a:cubicBezTo>
                  <a:pt x="16" y="319"/>
                  <a:pt x="18" y="316"/>
                  <a:pt x="20" y="318"/>
                </a:cubicBezTo>
                <a:cubicBezTo>
                  <a:pt x="21" y="319"/>
                  <a:pt x="21" y="321"/>
                  <a:pt x="22" y="323"/>
                </a:cubicBezTo>
                <a:cubicBezTo>
                  <a:pt x="22" y="323"/>
                  <a:pt x="23" y="322"/>
                  <a:pt x="23" y="323"/>
                </a:cubicBezTo>
                <a:cubicBezTo>
                  <a:pt x="23" y="324"/>
                  <a:pt x="22" y="325"/>
                  <a:pt x="22" y="326"/>
                </a:cubicBezTo>
                <a:cubicBezTo>
                  <a:pt x="23" y="327"/>
                  <a:pt x="23" y="327"/>
                  <a:pt x="23" y="328"/>
                </a:cubicBezTo>
                <a:cubicBezTo>
                  <a:pt x="24" y="331"/>
                  <a:pt x="23" y="333"/>
                  <a:pt x="21" y="334"/>
                </a:cubicBezTo>
                <a:cubicBezTo>
                  <a:pt x="20" y="336"/>
                  <a:pt x="19" y="337"/>
                  <a:pt x="19" y="340"/>
                </a:cubicBezTo>
                <a:cubicBezTo>
                  <a:pt x="19" y="340"/>
                  <a:pt x="16" y="341"/>
                  <a:pt x="16" y="341"/>
                </a:cubicBezTo>
                <a:cubicBezTo>
                  <a:pt x="14" y="342"/>
                  <a:pt x="9" y="340"/>
                  <a:pt x="9" y="341"/>
                </a:cubicBezTo>
                <a:cubicBezTo>
                  <a:pt x="7" y="342"/>
                  <a:pt x="6" y="348"/>
                  <a:pt x="4" y="350"/>
                </a:cubicBezTo>
                <a:cubicBezTo>
                  <a:pt x="3" y="351"/>
                  <a:pt x="3" y="350"/>
                  <a:pt x="2" y="352"/>
                </a:cubicBezTo>
                <a:cubicBezTo>
                  <a:pt x="2" y="352"/>
                  <a:pt x="2" y="355"/>
                  <a:pt x="2" y="355"/>
                </a:cubicBezTo>
                <a:cubicBezTo>
                  <a:pt x="2" y="356"/>
                  <a:pt x="3" y="355"/>
                  <a:pt x="3" y="355"/>
                </a:cubicBezTo>
                <a:cubicBezTo>
                  <a:pt x="3" y="356"/>
                  <a:pt x="3" y="356"/>
                  <a:pt x="3" y="356"/>
                </a:cubicBezTo>
                <a:cubicBezTo>
                  <a:pt x="3" y="358"/>
                  <a:pt x="2" y="358"/>
                  <a:pt x="3" y="360"/>
                </a:cubicBezTo>
                <a:cubicBezTo>
                  <a:pt x="0" y="360"/>
                  <a:pt x="5" y="362"/>
                  <a:pt x="6" y="362"/>
                </a:cubicBezTo>
                <a:cubicBezTo>
                  <a:pt x="12" y="365"/>
                  <a:pt x="18" y="367"/>
                  <a:pt x="24" y="369"/>
                </a:cubicBezTo>
                <a:cubicBezTo>
                  <a:pt x="40" y="376"/>
                  <a:pt x="57" y="383"/>
                  <a:pt x="73" y="389"/>
                </a:cubicBezTo>
                <a:cubicBezTo>
                  <a:pt x="93" y="398"/>
                  <a:pt x="114" y="406"/>
                  <a:pt x="134" y="414"/>
                </a:cubicBezTo>
                <a:cubicBezTo>
                  <a:pt x="159" y="424"/>
                  <a:pt x="183" y="434"/>
                  <a:pt x="208" y="444"/>
                </a:cubicBezTo>
                <a:cubicBezTo>
                  <a:pt x="211" y="446"/>
                  <a:pt x="213" y="447"/>
                  <a:pt x="216" y="448"/>
                </a:cubicBezTo>
                <a:cubicBezTo>
                  <a:pt x="221" y="450"/>
                  <a:pt x="227" y="454"/>
                  <a:pt x="232" y="454"/>
                </a:cubicBezTo>
                <a:cubicBezTo>
                  <a:pt x="244" y="454"/>
                  <a:pt x="257" y="454"/>
                  <a:pt x="269" y="454"/>
                </a:cubicBezTo>
                <a:cubicBezTo>
                  <a:pt x="295" y="454"/>
                  <a:pt x="321" y="454"/>
                  <a:pt x="348" y="454"/>
                </a:cubicBezTo>
                <a:cubicBezTo>
                  <a:pt x="349" y="454"/>
                  <a:pt x="354" y="454"/>
                  <a:pt x="354" y="453"/>
                </a:cubicBezTo>
                <a:cubicBezTo>
                  <a:pt x="354" y="449"/>
                  <a:pt x="354" y="445"/>
                  <a:pt x="354" y="441"/>
                </a:cubicBezTo>
                <a:cubicBezTo>
                  <a:pt x="354" y="438"/>
                  <a:pt x="354" y="435"/>
                  <a:pt x="354" y="431"/>
                </a:cubicBezTo>
                <a:cubicBezTo>
                  <a:pt x="354" y="414"/>
                  <a:pt x="354" y="397"/>
                  <a:pt x="354" y="381"/>
                </a:cubicBezTo>
                <a:cubicBezTo>
                  <a:pt x="354" y="339"/>
                  <a:pt x="354" y="296"/>
                  <a:pt x="354" y="254"/>
                </a:cubicBezTo>
                <a:cubicBezTo>
                  <a:pt x="354" y="194"/>
                  <a:pt x="354" y="134"/>
                  <a:pt x="354" y="73"/>
                </a:cubicBezTo>
                <a:cubicBezTo>
                  <a:pt x="354" y="49"/>
                  <a:pt x="354" y="25"/>
                  <a:pt x="354" y="1"/>
                </a:cubicBezTo>
                <a:cubicBezTo>
                  <a:pt x="335" y="1"/>
                  <a:pt x="315" y="1"/>
                  <a:pt x="29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9" name="Freeform 10429" descr="© INSCALE GmbH, 05.05.2010&#10;http://www.presentationload.com/">
            <a:extLst>
              <a:ext uri="{FF2B5EF4-FFF2-40B4-BE49-F238E27FC236}">
                <a16:creationId xmlns:a16="http://schemas.microsoft.com/office/drawing/2014/main" id="{31E8A7A7-7F7B-4249-AA1C-3F25A50ED5E8}"/>
              </a:ext>
            </a:extLst>
          </p:cNvPr>
          <p:cNvSpPr>
            <a:spLocks/>
          </p:cNvSpPr>
          <p:nvPr/>
        </p:nvSpPr>
        <p:spPr bwMode="auto">
          <a:xfrm>
            <a:off x="3683819" y="2908679"/>
            <a:ext cx="1054961" cy="532077"/>
          </a:xfrm>
          <a:custGeom>
            <a:avLst/>
            <a:gdLst>
              <a:gd name="T0" fmla="*/ 804 w 524"/>
              <a:gd name="T1" fmla="*/ 155 h 272"/>
              <a:gd name="T2" fmla="*/ 793 w 524"/>
              <a:gd name="T3" fmla="*/ 0 h 272"/>
              <a:gd name="T4" fmla="*/ 108 w 524"/>
              <a:gd name="T5" fmla="*/ 2 h 272"/>
              <a:gd name="T6" fmla="*/ 59 w 524"/>
              <a:gd name="T7" fmla="*/ 62 h 272"/>
              <a:gd name="T8" fmla="*/ 284 w 524"/>
              <a:gd name="T9" fmla="*/ 180 h 272"/>
              <a:gd name="T10" fmla="*/ 302 w 524"/>
              <a:gd name="T11" fmla="*/ 317 h 272"/>
              <a:gd name="T12" fmla="*/ 319 w 524"/>
              <a:gd name="T13" fmla="*/ 327 h 272"/>
              <a:gd name="T14" fmla="*/ 342 w 524"/>
              <a:gd name="T15" fmla="*/ 321 h 272"/>
              <a:gd name="T16" fmla="*/ 350 w 524"/>
              <a:gd name="T17" fmla="*/ 323 h 272"/>
              <a:gd name="T18" fmla="*/ 358 w 524"/>
              <a:gd name="T19" fmla="*/ 330 h 272"/>
              <a:gd name="T20" fmla="*/ 361 w 524"/>
              <a:gd name="T21" fmla="*/ 346 h 272"/>
              <a:gd name="T22" fmla="*/ 375 w 524"/>
              <a:gd name="T23" fmla="*/ 348 h 272"/>
              <a:gd name="T24" fmla="*/ 386 w 524"/>
              <a:gd name="T25" fmla="*/ 351 h 272"/>
              <a:gd name="T26" fmla="*/ 397 w 524"/>
              <a:gd name="T27" fmla="*/ 354 h 272"/>
              <a:gd name="T28" fmla="*/ 412 w 524"/>
              <a:gd name="T29" fmla="*/ 352 h 272"/>
              <a:gd name="T30" fmla="*/ 421 w 524"/>
              <a:gd name="T31" fmla="*/ 358 h 272"/>
              <a:gd name="T32" fmla="*/ 446 w 524"/>
              <a:gd name="T33" fmla="*/ 357 h 272"/>
              <a:gd name="T34" fmla="*/ 463 w 524"/>
              <a:gd name="T35" fmla="*/ 355 h 272"/>
              <a:gd name="T36" fmla="*/ 463 w 524"/>
              <a:gd name="T37" fmla="*/ 368 h 272"/>
              <a:gd name="T38" fmla="*/ 477 w 524"/>
              <a:gd name="T39" fmla="*/ 374 h 272"/>
              <a:gd name="T40" fmla="*/ 474 w 524"/>
              <a:gd name="T41" fmla="*/ 385 h 272"/>
              <a:gd name="T42" fmla="*/ 496 w 524"/>
              <a:gd name="T43" fmla="*/ 382 h 272"/>
              <a:gd name="T44" fmla="*/ 511 w 524"/>
              <a:gd name="T45" fmla="*/ 379 h 272"/>
              <a:gd name="T46" fmla="*/ 535 w 524"/>
              <a:gd name="T47" fmla="*/ 389 h 272"/>
              <a:gd name="T48" fmla="*/ 545 w 524"/>
              <a:gd name="T49" fmla="*/ 385 h 272"/>
              <a:gd name="T50" fmla="*/ 559 w 524"/>
              <a:gd name="T51" fmla="*/ 406 h 272"/>
              <a:gd name="T52" fmla="*/ 566 w 524"/>
              <a:gd name="T53" fmla="*/ 393 h 272"/>
              <a:gd name="T54" fmla="*/ 573 w 524"/>
              <a:gd name="T55" fmla="*/ 379 h 272"/>
              <a:gd name="T56" fmla="*/ 587 w 524"/>
              <a:gd name="T57" fmla="*/ 389 h 272"/>
              <a:gd name="T58" fmla="*/ 601 w 524"/>
              <a:gd name="T59" fmla="*/ 385 h 272"/>
              <a:gd name="T60" fmla="*/ 611 w 524"/>
              <a:gd name="T61" fmla="*/ 396 h 272"/>
              <a:gd name="T62" fmla="*/ 632 w 524"/>
              <a:gd name="T63" fmla="*/ 410 h 272"/>
              <a:gd name="T64" fmla="*/ 648 w 524"/>
              <a:gd name="T65" fmla="*/ 396 h 272"/>
              <a:gd name="T66" fmla="*/ 660 w 524"/>
              <a:gd name="T67" fmla="*/ 393 h 272"/>
              <a:gd name="T68" fmla="*/ 668 w 524"/>
              <a:gd name="T69" fmla="*/ 386 h 272"/>
              <a:gd name="T70" fmla="*/ 685 w 524"/>
              <a:gd name="T71" fmla="*/ 389 h 272"/>
              <a:gd name="T72" fmla="*/ 691 w 524"/>
              <a:gd name="T73" fmla="*/ 386 h 272"/>
              <a:gd name="T74" fmla="*/ 705 w 524"/>
              <a:gd name="T75" fmla="*/ 385 h 272"/>
              <a:gd name="T76" fmla="*/ 713 w 524"/>
              <a:gd name="T77" fmla="*/ 386 h 272"/>
              <a:gd name="T78" fmla="*/ 725 w 524"/>
              <a:gd name="T79" fmla="*/ 386 h 272"/>
              <a:gd name="T80" fmla="*/ 731 w 524"/>
              <a:gd name="T81" fmla="*/ 386 h 272"/>
              <a:gd name="T82" fmla="*/ 745 w 524"/>
              <a:gd name="T83" fmla="*/ 385 h 272"/>
              <a:gd name="T84" fmla="*/ 753 w 524"/>
              <a:gd name="T85" fmla="*/ 389 h 272"/>
              <a:gd name="T86" fmla="*/ 764 w 524"/>
              <a:gd name="T87" fmla="*/ 394 h 272"/>
              <a:gd name="T88" fmla="*/ 773 w 524"/>
              <a:gd name="T89" fmla="*/ 405 h 272"/>
              <a:gd name="T90" fmla="*/ 779 w 524"/>
              <a:gd name="T91" fmla="*/ 402 h 272"/>
              <a:gd name="T92" fmla="*/ 787 w 524"/>
              <a:gd name="T93" fmla="*/ 411 h 272"/>
              <a:gd name="T94" fmla="*/ 792 w 524"/>
              <a:gd name="T95" fmla="*/ 413 h 272"/>
              <a:gd name="T96" fmla="*/ 800 w 524"/>
              <a:gd name="T97" fmla="*/ 414 h 272"/>
              <a:gd name="T98" fmla="*/ 803 w 524"/>
              <a:gd name="T99" fmla="*/ 417 h 272"/>
              <a:gd name="T100" fmla="*/ 807 w 524"/>
              <a:gd name="T101" fmla="*/ 315 h 27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24"/>
              <a:gd name="T154" fmla="*/ 0 h 272"/>
              <a:gd name="T155" fmla="*/ 524 w 524"/>
              <a:gd name="T156" fmla="*/ 272 h 27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24" h="272">
                <a:moveTo>
                  <a:pt x="523" y="130"/>
                </a:moveTo>
                <a:cubicBezTo>
                  <a:pt x="524" y="126"/>
                  <a:pt x="522" y="120"/>
                  <a:pt x="521" y="115"/>
                </a:cubicBezTo>
                <a:cubicBezTo>
                  <a:pt x="521" y="110"/>
                  <a:pt x="520" y="105"/>
                  <a:pt x="519" y="100"/>
                </a:cubicBezTo>
                <a:cubicBezTo>
                  <a:pt x="518" y="89"/>
                  <a:pt x="517" y="78"/>
                  <a:pt x="515" y="67"/>
                </a:cubicBezTo>
                <a:cubicBezTo>
                  <a:pt x="514" y="56"/>
                  <a:pt x="512" y="45"/>
                  <a:pt x="512" y="33"/>
                </a:cubicBezTo>
                <a:cubicBezTo>
                  <a:pt x="512" y="22"/>
                  <a:pt x="512" y="11"/>
                  <a:pt x="512" y="0"/>
                </a:cubicBezTo>
                <a:cubicBezTo>
                  <a:pt x="464" y="1"/>
                  <a:pt x="416" y="0"/>
                  <a:pt x="369" y="0"/>
                </a:cubicBezTo>
                <a:cubicBezTo>
                  <a:pt x="320" y="1"/>
                  <a:pt x="270" y="0"/>
                  <a:pt x="221" y="0"/>
                </a:cubicBezTo>
                <a:cubicBezTo>
                  <a:pt x="171" y="1"/>
                  <a:pt x="121" y="1"/>
                  <a:pt x="70" y="1"/>
                </a:cubicBezTo>
                <a:cubicBezTo>
                  <a:pt x="47" y="1"/>
                  <a:pt x="23" y="1"/>
                  <a:pt x="0" y="1"/>
                </a:cubicBezTo>
                <a:cubicBezTo>
                  <a:pt x="0" y="14"/>
                  <a:pt x="0" y="27"/>
                  <a:pt x="0" y="40"/>
                </a:cubicBezTo>
                <a:cubicBezTo>
                  <a:pt x="0" y="41"/>
                  <a:pt x="34" y="40"/>
                  <a:pt x="38" y="40"/>
                </a:cubicBezTo>
                <a:cubicBezTo>
                  <a:pt x="63" y="40"/>
                  <a:pt x="88" y="40"/>
                  <a:pt x="113" y="40"/>
                </a:cubicBezTo>
                <a:cubicBezTo>
                  <a:pt x="136" y="40"/>
                  <a:pt x="160" y="40"/>
                  <a:pt x="183" y="40"/>
                </a:cubicBezTo>
                <a:cubicBezTo>
                  <a:pt x="183" y="40"/>
                  <a:pt x="183" y="108"/>
                  <a:pt x="183" y="116"/>
                </a:cubicBezTo>
                <a:cubicBezTo>
                  <a:pt x="183" y="143"/>
                  <a:pt x="183" y="169"/>
                  <a:pt x="183" y="196"/>
                </a:cubicBezTo>
                <a:cubicBezTo>
                  <a:pt x="187" y="195"/>
                  <a:pt x="187" y="193"/>
                  <a:pt x="190" y="196"/>
                </a:cubicBezTo>
                <a:cubicBezTo>
                  <a:pt x="192" y="199"/>
                  <a:pt x="193" y="201"/>
                  <a:pt x="195" y="204"/>
                </a:cubicBezTo>
                <a:cubicBezTo>
                  <a:pt x="196" y="205"/>
                  <a:pt x="198" y="207"/>
                  <a:pt x="199" y="207"/>
                </a:cubicBezTo>
                <a:cubicBezTo>
                  <a:pt x="201" y="208"/>
                  <a:pt x="201" y="209"/>
                  <a:pt x="202" y="210"/>
                </a:cubicBezTo>
                <a:cubicBezTo>
                  <a:pt x="202" y="210"/>
                  <a:pt x="205" y="211"/>
                  <a:pt x="206" y="211"/>
                </a:cubicBezTo>
                <a:cubicBezTo>
                  <a:pt x="208" y="210"/>
                  <a:pt x="207" y="209"/>
                  <a:pt x="209" y="208"/>
                </a:cubicBezTo>
                <a:cubicBezTo>
                  <a:pt x="211" y="206"/>
                  <a:pt x="212" y="208"/>
                  <a:pt x="215" y="209"/>
                </a:cubicBezTo>
                <a:cubicBezTo>
                  <a:pt x="217" y="210"/>
                  <a:pt x="221" y="212"/>
                  <a:pt x="221" y="207"/>
                </a:cubicBezTo>
                <a:cubicBezTo>
                  <a:pt x="221" y="206"/>
                  <a:pt x="220" y="205"/>
                  <a:pt x="221" y="205"/>
                </a:cubicBezTo>
                <a:cubicBezTo>
                  <a:pt x="222" y="203"/>
                  <a:pt x="222" y="205"/>
                  <a:pt x="224" y="206"/>
                </a:cubicBezTo>
                <a:cubicBezTo>
                  <a:pt x="225" y="207"/>
                  <a:pt x="225" y="207"/>
                  <a:pt x="226" y="208"/>
                </a:cubicBezTo>
                <a:cubicBezTo>
                  <a:pt x="227" y="208"/>
                  <a:pt x="227" y="208"/>
                  <a:pt x="228" y="208"/>
                </a:cubicBezTo>
                <a:cubicBezTo>
                  <a:pt x="228" y="209"/>
                  <a:pt x="228" y="209"/>
                  <a:pt x="228" y="210"/>
                </a:cubicBezTo>
                <a:cubicBezTo>
                  <a:pt x="229" y="211"/>
                  <a:pt x="231" y="212"/>
                  <a:pt x="231" y="213"/>
                </a:cubicBezTo>
                <a:cubicBezTo>
                  <a:pt x="232" y="215"/>
                  <a:pt x="231" y="215"/>
                  <a:pt x="231" y="216"/>
                </a:cubicBezTo>
                <a:cubicBezTo>
                  <a:pt x="231" y="217"/>
                  <a:pt x="232" y="218"/>
                  <a:pt x="232" y="218"/>
                </a:cubicBezTo>
                <a:cubicBezTo>
                  <a:pt x="233" y="219"/>
                  <a:pt x="232" y="221"/>
                  <a:pt x="233" y="223"/>
                </a:cubicBezTo>
                <a:cubicBezTo>
                  <a:pt x="233" y="224"/>
                  <a:pt x="235" y="224"/>
                  <a:pt x="235" y="223"/>
                </a:cubicBezTo>
                <a:cubicBezTo>
                  <a:pt x="237" y="222"/>
                  <a:pt x="236" y="224"/>
                  <a:pt x="237" y="224"/>
                </a:cubicBezTo>
                <a:cubicBezTo>
                  <a:pt x="239" y="224"/>
                  <a:pt x="240" y="224"/>
                  <a:pt x="242" y="224"/>
                </a:cubicBezTo>
                <a:cubicBezTo>
                  <a:pt x="243" y="224"/>
                  <a:pt x="245" y="222"/>
                  <a:pt x="246" y="223"/>
                </a:cubicBezTo>
                <a:cubicBezTo>
                  <a:pt x="246" y="225"/>
                  <a:pt x="247" y="223"/>
                  <a:pt x="247" y="223"/>
                </a:cubicBezTo>
                <a:cubicBezTo>
                  <a:pt x="248" y="224"/>
                  <a:pt x="248" y="225"/>
                  <a:pt x="249" y="226"/>
                </a:cubicBezTo>
                <a:cubicBezTo>
                  <a:pt x="250" y="226"/>
                  <a:pt x="252" y="227"/>
                  <a:pt x="252" y="227"/>
                </a:cubicBezTo>
                <a:cubicBezTo>
                  <a:pt x="253" y="228"/>
                  <a:pt x="252" y="229"/>
                  <a:pt x="253" y="227"/>
                </a:cubicBezTo>
                <a:cubicBezTo>
                  <a:pt x="254" y="228"/>
                  <a:pt x="255" y="228"/>
                  <a:pt x="256" y="228"/>
                </a:cubicBezTo>
                <a:cubicBezTo>
                  <a:pt x="257" y="228"/>
                  <a:pt x="259" y="230"/>
                  <a:pt x="259" y="230"/>
                </a:cubicBezTo>
                <a:cubicBezTo>
                  <a:pt x="259" y="230"/>
                  <a:pt x="262" y="230"/>
                  <a:pt x="262" y="230"/>
                </a:cubicBezTo>
                <a:cubicBezTo>
                  <a:pt x="263" y="229"/>
                  <a:pt x="264" y="228"/>
                  <a:pt x="266" y="227"/>
                </a:cubicBezTo>
                <a:cubicBezTo>
                  <a:pt x="268" y="226"/>
                  <a:pt x="271" y="229"/>
                  <a:pt x="272" y="230"/>
                </a:cubicBezTo>
                <a:cubicBezTo>
                  <a:pt x="271" y="230"/>
                  <a:pt x="271" y="230"/>
                  <a:pt x="271" y="231"/>
                </a:cubicBezTo>
                <a:cubicBezTo>
                  <a:pt x="271" y="231"/>
                  <a:pt x="272" y="231"/>
                  <a:pt x="272" y="231"/>
                </a:cubicBezTo>
                <a:cubicBezTo>
                  <a:pt x="273" y="232"/>
                  <a:pt x="273" y="234"/>
                  <a:pt x="275" y="235"/>
                </a:cubicBezTo>
                <a:cubicBezTo>
                  <a:pt x="278" y="237"/>
                  <a:pt x="281" y="231"/>
                  <a:pt x="282" y="230"/>
                </a:cubicBezTo>
                <a:cubicBezTo>
                  <a:pt x="284" y="227"/>
                  <a:pt x="285" y="229"/>
                  <a:pt x="288" y="230"/>
                </a:cubicBezTo>
                <a:cubicBezTo>
                  <a:pt x="289" y="230"/>
                  <a:pt x="290" y="230"/>
                  <a:pt x="291" y="230"/>
                </a:cubicBezTo>
                <a:cubicBezTo>
                  <a:pt x="292" y="230"/>
                  <a:pt x="294" y="232"/>
                  <a:pt x="295" y="231"/>
                </a:cubicBezTo>
                <a:cubicBezTo>
                  <a:pt x="297" y="231"/>
                  <a:pt x="297" y="227"/>
                  <a:pt x="299" y="229"/>
                </a:cubicBezTo>
                <a:cubicBezTo>
                  <a:pt x="301" y="230"/>
                  <a:pt x="299" y="232"/>
                  <a:pt x="298" y="234"/>
                </a:cubicBezTo>
                <a:cubicBezTo>
                  <a:pt x="297" y="236"/>
                  <a:pt x="300" y="236"/>
                  <a:pt x="300" y="237"/>
                </a:cubicBezTo>
                <a:cubicBezTo>
                  <a:pt x="301" y="238"/>
                  <a:pt x="299" y="237"/>
                  <a:pt x="299" y="237"/>
                </a:cubicBezTo>
                <a:cubicBezTo>
                  <a:pt x="299" y="237"/>
                  <a:pt x="300" y="240"/>
                  <a:pt x="300" y="240"/>
                </a:cubicBezTo>
                <a:cubicBezTo>
                  <a:pt x="301" y="241"/>
                  <a:pt x="303" y="241"/>
                  <a:pt x="305" y="241"/>
                </a:cubicBezTo>
                <a:cubicBezTo>
                  <a:pt x="306" y="241"/>
                  <a:pt x="307" y="241"/>
                  <a:pt x="308" y="241"/>
                </a:cubicBezTo>
                <a:cubicBezTo>
                  <a:pt x="308" y="243"/>
                  <a:pt x="307" y="245"/>
                  <a:pt x="307" y="245"/>
                </a:cubicBezTo>
                <a:cubicBezTo>
                  <a:pt x="307" y="245"/>
                  <a:pt x="308" y="246"/>
                  <a:pt x="308" y="247"/>
                </a:cubicBezTo>
                <a:cubicBezTo>
                  <a:pt x="308" y="248"/>
                  <a:pt x="306" y="247"/>
                  <a:pt x="306" y="248"/>
                </a:cubicBezTo>
                <a:cubicBezTo>
                  <a:pt x="306" y="250"/>
                  <a:pt x="312" y="252"/>
                  <a:pt x="314" y="252"/>
                </a:cubicBezTo>
                <a:cubicBezTo>
                  <a:pt x="315" y="252"/>
                  <a:pt x="319" y="249"/>
                  <a:pt x="319" y="248"/>
                </a:cubicBezTo>
                <a:cubicBezTo>
                  <a:pt x="319" y="247"/>
                  <a:pt x="320" y="248"/>
                  <a:pt x="320" y="246"/>
                </a:cubicBezTo>
                <a:cubicBezTo>
                  <a:pt x="320" y="245"/>
                  <a:pt x="322" y="245"/>
                  <a:pt x="323" y="244"/>
                </a:cubicBezTo>
                <a:cubicBezTo>
                  <a:pt x="324" y="242"/>
                  <a:pt x="325" y="241"/>
                  <a:pt x="327" y="241"/>
                </a:cubicBezTo>
                <a:cubicBezTo>
                  <a:pt x="328" y="242"/>
                  <a:pt x="330" y="244"/>
                  <a:pt x="330" y="244"/>
                </a:cubicBezTo>
                <a:cubicBezTo>
                  <a:pt x="329" y="251"/>
                  <a:pt x="333" y="247"/>
                  <a:pt x="336" y="247"/>
                </a:cubicBezTo>
                <a:cubicBezTo>
                  <a:pt x="341" y="247"/>
                  <a:pt x="338" y="252"/>
                  <a:pt x="338" y="254"/>
                </a:cubicBezTo>
                <a:cubicBezTo>
                  <a:pt x="340" y="257"/>
                  <a:pt x="345" y="255"/>
                  <a:pt x="345" y="251"/>
                </a:cubicBezTo>
                <a:cubicBezTo>
                  <a:pt x="345" y="250"/>
                  <a:pt x="348" y="253"/>
                  <a:pt x="347" y="249"/>
                </a:cubicBezTo>
                <a:cubicBezTo>
                  <a:pt x="348" y="250"/>
                  <a:pt x="349" y="252"/>
                  <a:pt x="350" y="251"/>
                </a:cubicBezTo>
                <a:cubicBezTo>
                  <a:pt x="352" y="251"/>
                  <a:pt x="351" y="248"/>
                  <a:pt x="352" y="248"/>
                </a:cubicBezTo>
                <a:cubicBezTo>
                  <a:pt x="355" y="246"/>
                  <a:pt x="357" y="252"/>
                  <a:pt x="356" y="253"/>
                </a:cubicBezTo>
                <a:cubicBezTo>
                  <a:pt x="354" y="255"/>
                  <a:pt x="353" y="256"/>
                  <a:pt x="354" y="259"/>
                </a:cubicBezTo>
                <a:cubicBezTo>
                  <a:pt x="355" y="261"/>
                  <a:pt x="359" y="265"/>
                  <a:pt x="361" y="262"/>
                </a:cubicBezTo>
                <a:cubicBezTo>
                  <a:pt x="362" y="259"/>
                  <a:pt x="359" y="256"/>
                  <a:pt x="363" y="255"/>
                </a:cubicBezTo>
                <a:cubicBezTo>
                  <a:pt x="366" y="254"/>
                  <a:pt x="358" y="251"/>
                  <a:pt x="362" y="252"/>
                </a:cubicBezTo>
                <a:cubicBezTo>
                  <a:pt x="363" y="252"/>
                  <a:pt x="363" y="254"/>
                  <a:pt x="365" y="253"/>
                </a:cubicBezTo>
                <a:cubicBezTo>
                  <a:pt x="366" y="252"/>
                  <a:pt x="367" y="250"/>
                  <a:pt x="367" y="249"/>
                </a:cubicBezTo>
                <a:cubicBezTo>
                  <a:pt x="368" y="247"/>
                  <a:pt x="366" y="245"/>
                  <a:pt x="367" y="244"/>
                </a:cubicBezTo>
                <a:cubicBezTo>
                  <a:pt x="366" y="245"/>
                  <a:pt x="370" y="244"/>
                  <a:pt x="370" y="244"/>
                </a:cubicBezTo>
                <a:cubicBezTo>
                  <a:pt x="371" y="244"/>
                  <a:pt x="371" y="243"/>
                  <a:pt x="372" y="245"/>
                </a:cubicBezTo>
                <a:cubicBezTo>
                  <a:pt x="373" y="246"/>
                  <a:pt x="373" y="249"/>
                  <a:pt x="373" y="250"/>
                </a:cubicBezTo>
                <a:cubicBezTo>
                  <a:pt x="375" y="255"/>
                  <a:pt x="376" y="248"/>
                  <a:pt x="379" y="251"/>
                </a:cubicBezTo>
                <a:cubicBezTo>
                  <a:pt x="380" y="252"/>
                  <a:pt x="380" y="253"/>
                  <a:pt x="381" y="254"/>
                </a:cubicBezTo>
                <a:cubicBezTo>
                  <a:pt x="382" y="255"/>
                  <a:pt x="384" y="254"/>
                  <a:pt x="385" y="253"/>
                </a:cubicBezTo>
                <a:cubicBezTo>
                  <a:pt x="386" y="251"/>
                  <a:pt x="385" y="245"/>
                  <a:pt x="388" y="248"/>
                </a:cubicBezTo>
                <a:cubicBezTo>
                  <a:pt x="389" y="249"/>
                  <a:pt x="393" y="248"/>
                  <a:pt x="391" y="250"/>
                </a:cubicBezTo>
                <a:cubicBezTo>
                  <a:pt x="390" y="251"/>
                  <a:pt x="389" y="252"/>
                  <a:pt x="390" y="253"/>
                </a:cubicBezTo>
                <a:cubicBezTo>
                  <a:pt x="392" y="254"/>
                  <a:pt x="392" y="254"/>
                  <a:pt x="394" y="255"/>
                </a:cubicBezTo>
                <a:cubicBezTo>
                  <a:pt x="396" y="255"/>
                  <a:pt x="396" y="255"/>
                  <a:pt x="396" y="257"/>
                </a:cubicBezTo>
                <a:cubicBezTo>
                  <a:pt x="396" y="260"/>
                  <a:pt x="400" y="257"/>
                  <a:pt x="402" y="258"/>
                </a:cubicBezTo>
                <a:cubicBezTo>
                  <a:pt x="403" y="260"/>
                  <a:pt x="406" y="269"/>
                  <a:pt x="408" y="264"/>
                </a:cubicBezTo>
                <a:cubicBezTo>
                  <a:pt x="409" y="262"/>
                  <a:pt x="409" y="256"/>
                  <a:pt x="413" y="260"/>
                </a:cubicBezTo>
                <a:cubicBezTo>
                  <a:pt x="415" y="262"/>
                  <a:pt x="417" y="258"/>
                  <a:pt x="417" y="256"/>
                </a:cubicBezTo>
                <a:cubicBezTo>
                  <a:pt x="416" y="256"/>
                  <a:pt x="417" y="255"/>
                  <a:pt x="418" y="255"/>
                </a:cubicBezTo>
                <a:cubicBezTo>
                  <a:pt x="417" y="251"/>
                  <a:pt x="422" y="256"/>
                  <a:pt x="421" y="252"/>
                </a:cubicBezTo>
                <a:cubicBezTo>
                  <a:pt x="424" y="253"/>
                  <a:pt x="425" y="254"/>
                  <a:pt x="426" y="252"/>
                </a:cubicBezTo>
                <a:cubicBezTo>
                  <a:pt x="426" y="252"/>
                  <a:pt x="426" y="253"/>
                  <a:pt x="426" y="253"/>
                </a:cubicBezTo>
                <a:cubicBezTo>
                  <a:pt x="428" y="253"/>
                  <a:pt x="428" y="252"/>
                  <a:pt x="427" y="251"/>
                </a:cubicBezTo>
                <a:cubicBezTo>
                  <a:pt x="428" y="251"/>
                  <a:pt x="428" y="251"/>
                  <a:pt x="428" y="252"/>
                </a:cubicBezTo>
                <a:cubicBezTo>
                  <a:pt x="430" y="252"/>
                  <a:pt x="432" y="251"/>
                  <a:pt x="431" y="249"/>
                </a:cubicBezTo>
                <a:cubicBezTo>
                  <a:pt x="432" y="250"/>
                  <a:pt x="438" y="254"/>
                  <a:pt x="438" y="253"/>
                </a:cubicBezTo>
                <a:cubicBezTo>
                  <a:pt x="439" y="252"/>
                  <a:pt x="439" y="250"/>
                  <a:pt x="440" y="252"/>
                </a:cubicBezTo>
                <a:cubicBezTo>
                  <a:pt x="441" y="253"/>
                  <a:pt x="443" y="252"/>
                  <a:pt x="442" y="251"/>
                </a:cubicBezTo>
                <a:cubicBezTo>
                  <a:pt x="442" y="250"/>
                  <a:pt x="442" y="249"/>
                  <a:pt x="443" y="249"/>
                </a:cubicBezTo>
                <a:cubicBezTo>
                  <a:pt x="443" y="248"/>
                  <a:pt x="444" y="249"/>
                  <a:pt x="444" y="249"/>
                </a:cubicBezTo>
                <a:cubicBezTo>
                  <a:pt x="445" y="249"/>
                  <a:pt x="446" y="249"/>
                  <a:pt x="446" y="249"/>
                </a:cubicBezTo>
                <a:cubicBezTo>
                  <a:pt x="446" y="249"/>
                  <a:pt x="450" y="247"/>
                  <a:pt x="450" y="248"/>
                </a:cubicBezTo>
                <a:cubicBezTo>
                  <a:pt x="451" y="247"/>
                  <a:pt x="452" y="246"/>
                  <a:pt x="452" y="245"/>
                </a:cubicBezTo>
                <a:cubicBezTo>
                  <a:pt x="454" y="246"/>
                  <a:pt x="454" y="246"/>
                  <a:pt x="455" y="248"/>
                </a:cubicBezTo>
                <a:cubicBezTo>
                  <a:pt x="456" y="250"/>
                  <a:pt x="456" y="251"/>
                  <a:pt x="457" y="249"/>
                </a:cubicBezTo>
                <a:cubicBezTo>
                  <a:pt x="457" y="251"/>
                  <a:pt x="458" y="249"/>
                  <a:pt x="459" y="250"/>
                </a:cubicBezTo>
                <a:cubicBezTo>
                  <a:pt x="459" y="250"/>
                  <a:pt x="460" y="249"/>
                  <a:pt x="460" y="249"/>
                </a:cubicBezTo>
                <a:cubicBezTo>
                  <a:pt x="461" y="249"/>
                  <a:pt x="460" y="250"/>
                  <a:pt x="460" y="250"/>
                </a:cubicBezTo>
                <a:cubicBezTo>
                  <a:pt x="463" y="251"/>
                  <a:pt x="465" y="251"/>
                  <a:pt x="468" y="250"/>
                </a:cubicBezTo>
                <a:cubicBezTo>
                  <a:pt x="468" y="250"/>
                  <a:pt x="468" y="249"/>
                  <a:pt x="468" y="249"/>
                </a:cubicBezTo>
                <a:cubicBezTo>
                  <a:pt x="469" y="249"/>
                  <a:pt x="469" y="250"/>
                  <a:pt x="469" y="250"/>
                </a:cubicBezTo>
                <a:cubicBezTo>
                  <a:pt x="470" y="250"/>
                  <a:pt x="470" y="251"/>
                  <a:pt x="471" y="250"/>
                </a:cubicBezTo>
                <a:cubicBezTo>
                  <a:pt x="471" y="251"/>
                  <a:pt x="473" y="244"/>
                  <a:pt x="472" y="249"/>
                </a:cubicBezTo>
                <a:cubicBezTo>
                  <a:pt x="474" y="248"/>
                  <a:pt x="472" y="244"/>
                  <a:pt x="475" y="244"/>
                </a:cubicBezTo>
                <a:cubicBezTo>
                  <a:pt x="477" y="243"/>
                  <a:pt x="478" y="245"/>
                  <a:pt x="479" y="245"/>
                </a:cubicBezTo>
                <a:cubicBezTo>
                  <a:pt x="481" y="245"/>
                  <a:pt x="482" y="246"/>
                  <a:pt x="481" y="248"/>
                </a:cubicBezTo>
                <a:cubicBezTo>
                  <a:pt x="481" y="248"/>
                  <a:pt x="486" y="246"/>
                  <a:pt x="483" y="248"/>
                </a:cubicBezTo>
                <a:cubicBezTo>
                  <a:pt x="481" y="249"/>
                  <a:pt x="485" y="251"/>
                  <a:pt x="484" y="248"/>
                </a:cubicBezTo>
                <a:cubicBezTo>
                  <a:pt x="485" y="248"/>
                  <a:pt x="485" y="250"/>
                  <a:pt x="486" y="251"/>
                </a:cubicBezTo>
                <a:cubicBezTo>
                  <a:pt x="487" y="252"/>
                  <a:pt x="490" y="252"/>
                  <a:pt x="490" y="251"/>
                </a:cubicBezTo>
                <a:cubicBezTo>
                  <a:pt x="490" y="253"/>
                  <a:pt x="491" y="255"/>
                  <a:pt x="491" y="256"/>
                </a:cubicBezTo>
                <a:cubicBezTo>
                  <a:pt x="492" y="257"/>
                  <a:pt x="493" y="255"/>
                  <a:pt x="493" y="254"/>
                </a:cubicBezTo>
                <a:cubicBezTo>
                  <a:pt x="494" y="255"/>
                  <a:pt x="493" y="255"/>
                  <a:pt x="493" y="256"/>
                </a:cubicBezTo>
                <a:cubicBezTo>
                  <a:pt x="494" y="258"/>
                  <a:pt x="494" y="258"/>
                  <a:pt x="496" y="259"/>
                </a:cubicBezTo>
                <a:cubicBezTo>
                  <a:pt x="496" y="260"/>
                  <a:pt x="497" y="262"/>
                  <a:pt x="499" y="261"/>
                </a:cubicBezTo>
                <a:cubicBezTo>
                  <a:pt x="499" y="261"/>
                  <a:pt x="498" y="258"/>
                  <a:pt x="499" y="259"/>
                </a:cubicBezTo>
                <a:cubicBezTo>
                  <a:pt x="500" y="260"/>
                  <a:pt x="500" y="261"/>
                  <a:pt x="501" y="261"/>
                </a:cubicBezTo>
                <a:cubicBezTo>
                  <a:pt x="502" y="261"/>
                  <a:pt x="502" y="259"/>
                  <a:pt x="503" y="259"/>
                </a:cubicBezTo>
                <a:cubicBezTo>
                  <a:pt x="503" y="260"/>
                  <a:pt x="501" y="264"/>
                  <a:pt x="504" y="262"/>
                </a:cubicBezTo>
                <a:cubicBezTo>
                  <a:pt x="502" y="265"/>
                  <a:pt x="507" y="265"/>
                  <a:pt x="505" y="263"/>
                </a:cubicBezTo>
                <a:cubicBezTo>
                  <a:pt x="508" y="263"/>
                  <a:pt x="504" y="265"/>
                  <a:pt x="508" y="265"/>
                </a:cubicBezTo>
                <a:cubicBezTo>
                  <a:pt x="509" y="265"/>
                  <a:pt x="510" y="264"/>
                  <a:pt x="510" y="265"/>
                </a:cubicBezTo>
                <a:cubicBezTo>
                  <a:pt x="512" y="266"/>
                  <a:pt x="509" y="267"/>
                  <a:pt x="509" y="266"/>
                </a:cubicBezTo>
                <a:cubicBezTo>
                  <a:pt x="509" y="269"/>
                  <a:pt x="511" y="266"/>
                  <a:pt x="511" y="266"/>
                </a:cubicBezTo>
                <a:cubicBezTo>
                  <a:pt x="512" y="266"/>
                  <a:pt x="514" y="269"/>
                  <a:pt x="513" y="265"/>
                </a:cubicBezTo>
                <a:cubicBezTo>
                  <a:pt x="515" y="266"/>
                  <a:pt x="514" y="268"/>
                  <a:pt x="513" y="269"/>
                </a:cubicBezTo>
                <a:cubicBezTo>
                  <a:pt x="514" y="269"/>
                  <a:pt x="515" y="267"/>
                  <a:pt x="516" y="267"/>
                </a:cubicBezTo>
                <a:cubicBezTo>
                  <a:pt x="517" y="268"/>
                  <a:pt x="516" y="269"/>
                  <a:pt x="515" y="269"/>
                </a:cubicBezTo>
                <a:cubicBezTo>
                  <a:pt x="514" y="269"/>
                  <a:pt x="515" y="270"/>
                  <a:pt x="516" y="270"/>
                </a:cubicBezTo>
                <a:cubicBezTo>
                  <a:pt x="516" y="270"/>
                  <a:pt x="517" y="269"/>
                  <a:pt x="518" y="269"/>
                </a:cubicBezTo>
                <a:cubicBezTo>
                  <a:pt x="515" y="271"/>
                  <a:pt x="520" y="272"/>
                  <a:pt x="520" y="268"/>
                </a:cubicBezTo>
                <a:cubicBezTo>
                  <a:pt x="520" y="263"/>
                  <a:pt x="520" y="258"/>
                  <a:pt x="520" y="252"/>
                </a:cubicBezTo>
                <a:cubicBezTo>
                  <a:pt x="520" y="236"/>
                  <a:pt x="521" y="220"/>
                  <a:pt x="521" y="203"/>
                </a:cubicBezTo>
                <a:cubicBezTo>
                  <a:pt x="521" y="180"/>
                  <a:pt x="522" y="157"/>
                  <a:pt x="523" y="134"/>
                </a:cubicBezTo>
                <a:cubicBezTo>
                  <a:pt x="523" y="133"/>
                  <a:pt x="523" y="131"/>
                  <a:pt x="523" y="13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0" name="New Mexico" descr="© INSCALE GmbH, 05.05.2010&#10;http://www.presentationload.com/">
            <a:extLst>
              <a:ext uri="{FF2B5EF4-FFF2-40B4-BE49-F238E27FC236}">
                <a16:creationId xmlns:a16="http://schemas.microsoft.com/office/drawing/2014/main" id="{16211C84-4CFB-AC44-86EA-D0FA2553B898}"/>
              </a:ext>
            </a:extLst>
          </p:cNvPr>
          <p:cNvSpPr>
            <a:spLocks/>
          </p:cNvSpPr>
          <p:nvPr/>
        </p:nvSpPr>
        <p:spPr bwMode="auto">
          <a:xfrm>
            <a:off x="2934748" y="2905948"/>
            <a:ext cx="744449" cy="888896"/>
          </a:xfrm>
          <a:custGeom>
            <a:avLst/>
            <a:gdLst>
              <a:gd name="T0" fmla="*/ 573 w 369"/>
              <a:gd name="T1" fmla="*/ 62 h 455"/>
              <a:gd name="T2" fmla="*/ 573 w 369"/>
              <a:gd name="T3" fmla="*/ 2 h 455"/>
              <a:gd name="T4" fmla="*/ 520 w 369"/>
              <a:gd name="T5" fmla="*/ 2 h 455"/>
              <a:gd name="T6" fmla="*/ 402 w 369"/>
              <a:gd name="T7" fmla="*/ 2 h 455"/>
              <a:gd name="T8" fmla="*/ 180 w 369"/>
              <a:gd name="T9" fmla="*/ 2 h 455"/>
              <a:gd name="T10" fmla="*/ 0 w 369"/>
              <a:gd name="T11" fmla="*/ 2 h 455"/>
              <a:gd name="T12" fmla="*/ 0 w 369"/>
              <a:gd name="T13" fmla="*/ 243 h 455"/>
              <a:gd name="T14" fmla="*/ 0 w 369"/>
              <a:gd name="T15" fmla="*/ 469 h 455"/>
              <a:gd name="T16" fmla="*/ 0 w 369"/>
              <a:gd name="T17" fmla="*/ 685 h 455"/>
              <a:gd name="T18" fmla="*/ 0 w 369"/>
              <a:gd name="T19" fmla="*/ 703 h 455"/>
              <a:gd name="T20" fmla="*/ 65 w 369"/>
              <a:gd name="T21" fmla="*/ 703 h 455"/>
              <a:gd name="T22" fmla="*/ 79 w 369"/>
              <a:gd name="T23" fmla="*/ 700 h 455"/>
              <a:gd name="T24" fmla="*/ 79 w 369"/>
              <a:gd name="T25" fmla="*/ 663 h 455"/>
              <a:gd name="T26" fmla="*/ 79 w 369"/>
              <a:gd name="T27" fmla="*/ 652 h 455"/>
              <a:gd name="T28" fmla="*/ 85 w 369"/>
              <a:gd name="T29" fmla="*/ 646 h 455"/>
              <a:gd name="T30" fmla="*/ 115 w 369"/>
              <a:gd name="T31" fmla="*/ 648 h 455"/>
              <a:gd name="T32" fmla="*/ 166 w 369"/>
              <a:gd name="T33" fmla="*/ 646 h 455"/>
              <a:gd name="T34" fmla="*/ 202 w 369"/>
              <a:gd name="T35" fmla="*/ 646 h 455"/>
              <a:gd name="T36" fmla="*/ 230 w 369"/>
              <a:gd name="T37" fmla="*/ 646 h 455"/>
              <a:gd name="T38" fmla="*/ 238 w 369"/>
              <a:gd name="T39" fmla="*/ 646 h 455"/>
              <a:gd name="T40" fmla="*/ 234 w 369"/>
              <a:gd name="T41" fmla="*/ 643 h 455"/>
              <a:gd name="T42" fmla="*/ 231 w 369"/>
              <a:gd name="T43" fmla="*/ 640 h 455"/>
              <a:gd name="T44" fmla="*/ 228 w 369"/>
              <a:gd name="T45" fmla="*/ 632 h 455"/>
              <a:gd name="T46" fmla="*/ 228 w 369"/>
              <a:gd name="T47" fmla="*/ 629 h 455"/>
              <a:gd name="T48" fmla="*/ 230 w 369"/>
              <a:gd name="T49" fmla="*/ 626 h 455"/>
              <a:gd name="T50" fmla="*/ 230 w 369"/>
              <a:gd name="T51" fmla="*/ 626 h 455"/>
              <a:gd name="T52" fmla="*/ 230 w 369"/>
              <a:gd name="T53" fmla="*/ 620 h 455"/>
              <a:gd name="T54" fmla="*/ 256 w 369"/>
              <a:gd name="T55" fmla="*/ 620 h 455"/>
              <a:gd name="T56" fmla="*/ 317 w 369"/>
              <a:gd name="T57" fmla="*/ 620 h 455"/>
              <a:gd name="T58" fmla="*/ 416 w 369"/>
              <a:gd name="T59" fmla="*/ 620 h 455"/>
              <a:gd name="T60" fmla="*/ 567 w 369"/>
              <a:gd name="T61" fmla="*/ 620 h 455"/>
              <a:gd name="T62" fmla="*/ 568 w 369"/>
              <a:gd name="T63" fmla="*/ 387 h 455"/>
              <a:gd name="T64" fmla="*/ 570 w 369"/>
              <a:gd name="T65" fmla="*/ 158 h 455"/>
              <a:gd name="T66" fmla="*/ 570 w 369"/>
              <a:gd name="T67" fmla="*/ 105 h 455"/>
              <a:gd name="T68" fmla="*/ 570 w 369"/>
              <a:gd name="T69" fmla="*/ 88 h 455"/>
              <a:gd name="T70" fmla="*/ 570 w 369"/>
              <a:gd name="T71" fmla="*/ 70 h 455"/>
              <a:gd name="T72" fmla="*/ 573 w 369"/>
              <a:gd name="T73" fmla="*/ 62 h 45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9"/>
              <a:gd name="T112" fmla="*/ 0 h 455"/>
              <a:gd name="T113" fmla="*/ 369 w 369"/>
              <a:gd name="T114" fmla="*/ 455 h 45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9" h="455">
                <a:moveTo>
                  <a:pt x="369" y="40"/>
                </a:moveTo>
                <a:cubicBezTo>
                  <a:pt x="369" y="27"/>
                  <a:pt x="369" y="14"/>
                  <a:pt x="369" y="1"/>
                </a:cubicBezTo>
                <a:cubicBezTo>
                  <a:pt x="369" y="0"/>
                  <a:pt x="337" y="1"/>
                  <a:pt x="335" y="1"/>
                </a:cubicBezTo>
                <a:cubicBezTo>
                  <a:pt x="309" y="1"/>
                  <a:pt x="284" y="1"/>
                  <a:pt x="259" y="1"/>
                </a:cubicBezTo>
                <a:cubicBezTo>
                  <a:pt x="211" y="1"/>
                  <a:pt x="163" y="1"/>
                  <a:pt x="116" y="1"/>
                </a:cubicBezTo>
                <a:cubicBezTo>
                  <a:pt x="77" y="1"/>
                  <a:pt x="39" y="1"/>
                  <a:pt x="0" y="1"/>
                </a:cubicBezTo>
                <a:cubicBezTo>
                  <a:pt x="0" y="53"/>
                  <a:pt x="0" y="105"/>
                  <a:pt x="0" y="157"/>
                </a:cubicBezTo>
                <a:cubicBezTo>
                  <a:pt x="0" y="206"/>
                  <a:pt x="0" y="254"/>
                  <a:pt x="0" y="303"/>
                </a:cubicBezTo>
                <a:cubicBezTo>
                  <a:pt x="0" y="349"/>
                  <a:pt x="0" y="396"/>
                  <a:pt x="0" y="442"/>
                </a:cubicBezTo>
                <a:cubicBezTo>
                  <a:pt x="0" y="446"/>
                  <a:pt x="0" y="450"/>
                  <a:pt x="0" y="454"/>
                </a:cubicBezTo>
                <a:cubicBezTo>
                  <a:pt x="14" y="454"/>
                  <a:pt x="28" y="454"/>
                  <a:pt x="42" y="454"/>
                </a:cubicBezTo>
                <a:cubicBezTo>
                  <a:pt x="44" y="454"/>
                  <a:pt x="51" y="455"/>
                  <a:pt x="51" y="452"/>
                </a:cubicBezTo>
                <a:cubicBezTo>
                  <a:pt x="51" y="444"/>
                  <a:pt x="51" y="436"/>
                  <a:pt x="51" y="428"/>
                </a:cubicBezTo>
                <a:cubicBezTo>
                  <a:pt x="51" y="426"/>
                  <a:pt x="51" y="424"/>
                  <a:pt x="51" y="421"/>
                </a:cubicBezTo>
                <a:cubicBezTo>
                  <a:pt x="51" y="417"/>
                  <a:pt x="51" y="417"/>
                  <a:pt x="55" y="417"/>
                </a:cubicBezTo>
                <a:cubicBezTo>
                  <a:pt x="61" y="417"/>
                  <a:pt x="68" y="418"/>
                  <a:pt x="74" y="418"/>
                </a:cubicBezTo>
                <a:cubicBezTo>
                  <a:pt x="85" y="418"/>
                  <a:pt x="96" y="417"/>
                  <a:pt x="107" y="417"/>
                </a:cubicBezTo>
                <a:cubicBezTo>
                  <a:pt x="115" y="417"/>
                  <a:pt x="122" y="417"/>
                  <a:pt x="130" y="417"/>
                </a:cubicBezTo>
                <a:cubicBezTo>
                  <a:pt x="136" y="417"/>
                  <a:pt x="142" y="417"/>
                  <a:pt x="148" y="417"/>
                </a:cubicBezTo>
                <a:cubicBezTo>
                  <a:pt x="150" y="417"/>
                  <a:pt x="154" y="418"/>
                  <a:pt x="153" y="417"/>
                </a:cubicBezTo>
                <a:cubicBezTo>
                  <a:pt x="153" y="415"/>
                  <a:pt x="151" y="416"/>
                  <a:pt x="151" y="415"/>
                </a:cubicBezTo>
                <a:cubicBezTo>
                  <a:pt x="150" y="414"/>
                  <a:pt x="149" y="413"/>
                  <a:pt x="149" y="413"/>
                </a:cubicBezTo>
                <a:cubicBezTo>
                  <a:pt x="148" y="412"/>
                  <a:pt x="146" y="409"/>
                  <a:pt x="147" y="408"/>
                </a:cubicBezTo>
                <a:cubicBezTo>
                  <a:pt x="147" y="407"/>
                  <a:pt x="150" y="407"/>
                  <a:pt x="147" y="406"/>
                </a:cubicBezTo>
                <a:cubicBezTo>
                  <a:pt x="148" y="406"/>
                  <a:pt x="148" y="404"/>
                  <a:pt x="148" y="404"/>
                </a:cubicBezTo>
                <a:cubicBezTo>
                  <a:pt x="148" y="404"/>
                  <a:pt x="148" y="404"/>
                  <a:pt x="148" y="404"/>
                </a:cubicBezTo>
                <a:cubicBezTo>
                  <a:pt x="148" y="403"/>
                  <a:pt x="146" y="400"/>
                  <a:pt x="148" y="400"/>
                </a:cubicBezTo>
                <a:cubicBezTo>
                  <a:pt x="154" y="400"/>
                  <a:pt x="159" y="400"/>
                  <a:pt x="165" y="400"/>
                </a:cubicBezTo>
                <a:cubicBezTo>
                  <a:pt x="178" y="400"/>
                  <a:pt x="191" y="400"/>
                  <a:pt x="204" y="400"/>
                </a:cubicBezTo>
                <a:cubicBezTo>
                  <a:pt x="225" y="400"/>
                  <a:pt x="247" y="400"/>
                  <a:pt x="268" y="400"/>
                </a:cubicBezTo>
                <a:cubicBezTo>
                  <a:pt x="300" y="400"/>
                  <a:pt x="333" y="400"/>
                  <a:pt x="365" y="400"/>
                </a:cubicBezTo>
                <a:cubicBezTo>
                  <a:pt x="365" y="350"/>
                  <a:pt x="365" y="300"/>
                  <a:pt x="366" y="250"/>
                </a:cubicBezTo>
                <a:cubicBezTo>
                  <a:pt x="367" y="201"/>
                  <a:pt x="366" y="151"/>
                  <a:pt x="367" y="102"/>
                </a:cubicBezTo>
                <a:cubicBezTo>
                  <a:pt x="367" y="91"/>
                  <a:pt x="367" y="80"/>
                  <a:pt x="367" y="68"/>
                </a:cubicBezTo>
                <a:cubicBezTo>
                  <a:pt x="367" y="64"/>
                  <a:pt x="367" y="60"/>
                  <a:pt x="367" y="57"/>
                </a:cubicBezTo>
                <a:cubicBezTo>
                  <a:pt x="367" y="53"/>
                  <a:pt x="367" y="49"/>
                  <a:pt x="367" y="45"/>
                </a:cubicBezTo>
                <a:cubicBezTo>
                  <a:pt x="367" y="42"/>
                  <a:pt x="365" y="40"/>
                  <a:pt x="369" y="4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21" name="North Carolina">
            <a:extLst>
              <a:ext uri="{FF2B5EF4-FFF2-40B4-BE49-F238E27FC236}">
                <a16:creationId xmlns:a16="http://schemas.microsoft.com/office/drawing/2014/main" id="{146D1064-4AD5-F141-88B9-74FB8E39485A}"/>
              </a:ext>
            </a:extLst>
          </p:cNvPr>
          <p:cNvGrpSpPr>
            <a:grpSpLocks/>
          </p:cNvGrpSpPr>
          <p:nvPr/>
        </p:nvGrpSpPr>
        <p:grpSpPr bwMode="auto">
          <a:xfrm>
            <a:off x="5978229" y="2972985"/>
            <a:ext cx="1091339" cy="426166"/>
            <a:chOff x="3981" y="2208"/>
            <a:chExt cx="840" cy="338"/>
          </a:xfrm>
          <a:solidFill>
            <a:srgbClr val="F1F2EA"/>
          </a:solidFill>
        </p:grpSpPr>
        <p:sp>
          <p:nvSpPr>
            <p:cNvPr id="1522" name="Freeform 10461" descr="© INSCALE GmbH, 05.05.2010&#10;http://www.presentationload.com/">
              <a:extLst>
                <a:ext uri="{FF2B5EF4-FFF2-40B4-BE49-F238E27FC236}">
                  <a16:creationId xmlns:a16="http://schemas.microsoft.com/office/drawing/2014/main" id="{630AE8F0-A1A1-9A40-9153-B1520B229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208"/>
              <a:ext cx="817" cy="338"/>
            </a:xfrm>
            <a:custGeom>
              <a:avLst/>
              <a:gdLst>
                <a:gd name="T0" fmla="*/ 800 w 527"/>
                <a:gd name="T1" fmla="*/ 81 h 218"/>
                <a:gd name="T2" fmla="*/ 783 w 527"/>
                <a:gd name="T3" fmla="*/ 115 h 218"/>
                <a:gd name="T4" fmla="*/ 783 w 527"/>
                <a:gd name="T5" fmla="*/ 101 h 218"/>
                <a:gd name="T6" fmla="*/ 783 w 527"/>
                <a:gd name="T7" fmla="*/ 79 h 218"/>
                <a:gd name="T8" fmla="*/ 722 w 527"/>
                <a:gd name="T9" fmla="*/ 82 h 218"/>
                <a:gd name="T10" fmla="*/ 721 w 527"/>
                <a:gd name="T11" fmla="*/ 34 h 218"/>
                <a:gd name="T12" fmla="*/ 747 w 527"/>
                <a:gd name="T13" fmla="*/ 60 h 218"/>
                <a:gd name="T14" fmla="*/ 769 w 527"/>
                <a:gd name="T15" fmla="*/ 57 h 218"/>
                <a:gd name="T16" fmla="*/ 780 w 527"/>
                <a:gd name="T17" fmla="*/ 43 h 218"/>
                <a:gd name="T18" fmla="*/ 788 w 527"/>
                <a:gd name="T19" fmla="*/ 37 h 218"/>
                <a:gd name="T20" fmla="*/ 795 w 527"/>
                <a:gd name="T21" fmla="*/ 29 h 218"/>
                <a:gd name="T22" fmla="*/ 784 w 527"/>
                <a:gd name="T23" fmla="*/ 8 h 218"/>
                <a:gd name="T24" fmla="*/ 228 w 527"/>
                <a:gd name="T25" fmla="*/ 39 h 218"/>
                <a:gd name="T26" fmla="*/ 163 w 527"/>
                <a:gd name="T27" fmla="*/ 68 h 218"/>
                <a:gd name="T28" fmla="*/ 102 w 527"/>
                <a:gd name="T29" fmla="*/ 109 h 218"/>
                <a:gd name="T30" fmla="*/ 29 w 527"/>
                <a:gd name="T31" fmla="*/ 147 h 218"/>
                <a:gd name="T32" fmla="*/ 141 w 527"/>
                <a:gd name="T33" fmla="*/ 189 h 218"/>
                <a:gd name="T34" fmla="*/ 183 w 527"/>
                <a:gd name="T35" fmla="*/ 171 h 218"/>
                <a:gd name="T36" fmla="*/ 333 w 527"/>
                <a:gd name="T37" fmla="*/ 220 h 218"/>
                <a:gd name="T38" fmla="*/ 577 w 527"/>
                <a:gd name="T39" fmla="*/ 327 h 218"/>
                <a:gd name="T40" fmla="*/ 614 w 527"/>
                <a:gd name="T41" fmla="*/ 293 h 218"/>
                <a:gd name="T42" fmla="*/ 654 w 527"/>
                <a:gd name="T43" fmla="*/ 251 h 218"/>
                <a:gd name="T44" fmla="*/ 656 w 527"/>
                <a:gd name="T45" fmla="*/ 250 h 218"/>
                <a:gd name="T46" fmla="*/ 681 w 527"/>
                <a:gd name="T47" fmla="*/ 231 h 218"/>
                <a:gd name="T48" fmla="*/ 721 w 527"/>
                <a:gd name="T49" fmla="*/ 229 h 218"/>
                <a:gd name="T50" fmla="*/ 733 w 527"/>
                <a:gd name="T51" fmla="*/ 229 h 218"/>
                <a:gd name="T52" fmla="*/ 752 w 527"/>
                <a:gd name="T53" fmla="*/ 212 h 218"/>
                <a:gd name="T54" fmla="*/ 755 w 527"/>
                <a:gd name="T55" fmla="*/ 194 h 218"/>
                <a:gd name="T56" fmla="*/ 747 w 527"/>
                <a:gd name="T57" fmla="*/ 205 h 218"/>
                <a:gd name="T58" fmla="*/ 746 w 527"/>
                <a:gd name="T59" fmla="*/ 194 h 218"/>
                <a:gd name="T60" fmla="*/ 739 w 527"/>
                <a:gd name="T61" fmla="*/ 197 h 218"/>
                <a:gd name="T62" fmla="*/ 726 w 527"/>
                <a:gd name="T63" fmla="*/ 203 h 218"/>
                <a:gd name="T64" fmla="*/ 716 w 527"/>
                <a:gd name="T65" fmla="*/ 216 h 218"/>
                <a:gd name="T66" fmla="*/ 702 w 527"/>
                <a:gd name="T67" fmla="*/ 203 h 218"/>
                <a:gd name="T68" fmla="*/ 685 w 527"/>
                <a:gd name="T69" fmla="*/ 178 h 218"/>
                <a:gd name="T70" fmla="*/ 716 w 527"/>
                <a:gd name="T71" fmla="*/ 198 h 218"/>
                <a:gd name="T72" fmla="*/ 726 w 527"/>
                <a:gd name="T73" fmla="*/ 192 h 218"/>
                <a:gd name="T74" fmla="*/ 729 w 527"/>
                <a:gd name="T75" fmla="*/ 185 h 218"/>
                <a:gd name="T76" fmla="*/ 735 w 527"/>
                <a:gd name="T77" fmla="*/ 178 h 218"/>
                <a:gd name="T78" fmla="*/ 724 w 527"/>
                <a:gd name="T79" fmla="*/ 180 h 218"/>
                <a:gd name="T80" fmla="*/ 726 w 527"/>
                <a:gd name="T81" fmla="*/ 172 h 218"/>
                <a:gd name="T82" fmla="*/ 732 w 527"/>
                <a:gd name="T83" fmla="*/ 172 h 218"/>
                <a:gd name="T84" fmla="*/ 736 w 527"/>
                <a:gd name="T85" fmla="*/ 167 h 218"/>
                <a:gd name="T86" fmla="*/ 741 w 527"/>
                <a:gd name="T87" fmla="*/ 164 h 218"/>
                <a:gd name="T88" fmla="*/ 738 w 527"/>
                <a:gd name="T89" fmla="*/ 158 h 218"/>
                <a:gd name="T90" fmla="*/ 727 w 527"/>
                <a:gd name="T91" fmla="*/ 160 h 218"/>
                <a:gd name="T92" fmla="*/ 715 w 527"/>
                <a:gd name="T93" fmla="*/ 149 h 218"/>
                <a:gd name="T94" fmla="*/ 687 w 527"/>
                <a:gd name="T95" fmla="*/ 129 h 218"/>
                <a:gd name="T96" fmla="*/ 721 w 527"/>
                <a:gd name="T97" fmla="*/ 143 h 218"/>
                <a:gd name="T98" fmla="*/ 732 w 527"/>
                <a:gd name="T99" fmla="*/ 146 h 218"/>
                <a:gd name="T100" fmla="*/ 724 w 527"/>
                <a:gd name="T101" fmla="*/ 138 h 218"/>
                <a:gd name="T102" fmla="*/ 743 w 527"/>
                <a:gd name="T103" fmla="*/ 129 h 218"/>
                <a:gd name="T104" fmla="*/ 739 w 527"/>
                <a:gd name="T105" fmla="*/ 138 h 218"/>
                <a:gd name="T106" fmla="*/ 738 w 527"/>
                <a:gd name="T107" fmla="*/ 143 h 218"/>
                <a:gd name="T108" fmla="*/ 741 w 527"/>
                <a:gd name="T109" fmla="*/ 149 h 218"/>
                <a:gd name="T110" fmla="*/ 744 w 527"/>
                <a:gd name="T111" fmla="*/ 147 h 218"/>
                <a:gd name="T112" fmla="*/ 749 w 527"/>
                <a:gd name="T113" fmla="*/ 144 h 218"/>
                <a:gd name="T114" fmla="*/ 752 w 527"/>
                <a:gd name="T115" fmla="*/ 150 h 218"/>
                <a:gd name="T116" fmla="*/ 750 w 527"/>
                <a:gd name="T117" fmla="*/ 155 h 218"/>
                <a:gd name="T118" fmla="*/ 758 w 527"/>
                <a:gd name="T119" fmla="*/ 149 h 218"/>
                <a:gd name="T120" fmla="*/ 775 w 527"/>
                <a:gd name="T121" fmla="*/ 155 h 218"/>
                <a:gd name="T122" fmla="*/ 788 w 527"/>
                <a:gd name="T123" fmla="*/ 141 h 218"/>
                <a:gd name="T124" fmla="*/ 801 w 527"/>
                <a:gd name="T125" fmla="*/ 119 h 2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27"/>
                <a:gd name="T190" fmla="*/ 0 h 218"/>
                <a:gd name="T191" fmla="*/ 527 w 527"/>
                <a:gd name="T192" fmla="*/ 218 h 2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27" h="218">
                  <a:moveTo>
                    <a:pt x="523" y="79"/>
                  </a:moveTo>
                  <a:cubicBezTo>
                    <a:pt x="524" y="78"/>
                    <a:pt x="524" y="78"/>
                    <a:pt x="525" y="77"/>
                  </a:cubicBezTo>
                  <a:cubicBezTo>
                    <a:pt x="525" y="77"/>
                    <a:pt x="524" y="76"/>
                    <a:pt x="524" y="75"/>
                  </a:cubicBezTo>
                  <a:cubicBezTo>
                    <a:pt x="523" y="75"/>
                    <a:pt x="522" y="74"/>
                    <a:pt x="523" y="73"/>
                  </a:cubicBezTo>
                  <a:cubicBezTo>
                    <a:pt x="519" y="72"/>
                    <a:pt x="525" y="69"/>
                    <a:pt x="524" y="73"/>
                  </a:cubicBezTo>
                  <a:cubicBezTo>
                    <a:pt x="527" y="73"/>
                    <a:pt x="525" y="69"/>
                    <a:pt x="524" y="68"/>
                  </a:cubicBezTo>
                  <a:cubicBezTo>
                    <a:pt x="523" y="66"/>
                    <a:pt x="525" y="63"/>
                    <a:pt x="525" y="61"/>
                  </a:cubicBezTo>
                  <a:cubicBezTo>
                    <a:pt x="525" y="61"/>
                    <a:pt x="524" y="60"/>
                    <a:pt x="523" y="59"/>
                  </a:cubicBezTo>
                  <a:cubicBezTo>
                    <a:pt x="523" y="59"/>
                    <a:pt x="524" y="57"/>
                    <a:pt x="523" y="57"/>
                  </a:cubicBezTo>
                  <a:cubicBezTo>
                    <a:pt x="523" y="56"/>
                    <a:pt x="521" y="52"/>
                    <a:pt x="520" y="52"/>
                  </a:cubicBezTo>
                  <a:cubicBezTo>
                    <a:pt x="519" y="52"/>
                    <a:pt x="519" y="52"/>
                    <a:pt x="520" y="51"/>
                  </a:cubicBezTo>
                  <a:cubicBezTo>
                    <a:pt x="519" y="50"/>
                    <a:pt x="518" y="50"/>
                    <a:pt x="517" y="49"/>
                  </a:cubicBezTo>
                  <a:cubicBezTo>
                    <a:pt x="517" y="51"/>
                    <a:pt x="517" y="52"/>
                    <a:pt x="516" y="52"/>
                  </a:cubicBezTo>
                  <a:cubicBezTo>
                    <a:pt x="517" y="52"/>
                    <a:pt x="519" y="52"/>
                    <a:pt x="520" y="54"/>
                  </a:cubicBezTo>
                  <a:cubicBezTo>
                    <a:pt x="519" y="54"/>
                    <a:pt x="518" y="54"/>
                    <a:pt x="518" y="53"/>
                  </a:cubicBezTo>
                  <a:cubicBezTo>
                    <a:pt x="518" y="53"/>
                    <a:pt x="514" y="53"/>
                    <a:pt x="514" y="53"/>
                  </a:cubicBezTo>
                  <a:cubicBezTo>
                    <a:pt x="512" y="54"/>
                    <a:pt x="516" y="56"/>
                    <a:pt x="517" y="56"/>
                  </a:cubicBezTo>
                  <a:cubicBezTo>
                    <a:pt x="517" y="57"/>
                    <a:pt x="517" y="57"/>
                    <a:pt x="517" y="58"/>
                  </a:cubicBezTo>
                  <a:cubicBezTo>
                    <a:pt x="516" y="57"/>
                    <a:pt x="516" y="57"/>
                    <a:pt x="515" y="56"/>
                  </a:cubicBezTo>
                  <a:cubicBezTo>
                    <a:pt x="515" y="57"/>
                    <a:pt x="515" y="56"/>
                    <a:pt x="514" y="57"/>
                  </a:cubicBezTo>
                  <a:cubicBezTo>
                    <a:pt x="514" y="56"/>
                    <a:pt x="514" y="54"/>
                    <a:pt x="513" y="55"/>
                  </a:cubicBezTo>
                  <a:cubicBezTo>
                    <a:pt x="514" y="51"/>
                    <a:pt x="509" y="55"/>
                    <a:pt x="509" y="57"/>
                  </a:cubicBezTo>
                  <a:cubicBezTo>
                    <a:pt x="509" y="57"/>
                    <a:pt x="510" y="60"/>
                    <a:pt x="509" y="61"/>
                  </a:cubicBezTo>
                  <a:cubicBezTo>
                    <a:pt x="508" y="63"/>
                    <a:pt x="509" y="64"/>
                    <a:pt x="509" y="66"/>
                  </a:cubicBezTo>
                  <a:cubicBezTo>
                    <a:pt x="509" y="69"/>
                    <a:pt x="508" y="71"/>
                    <a:pt x="508" y="73"/>
                  </a:cubicBezTo>
                  <a:cubicBezTo>
                    <a:pt x="507" y="76"/>
                    <a:pt x="506" y="76"/>
                    <a:pt x="505" y="74"/>
                  </a:cubicBezTo>
                  <a:cubicBezTo>
                    <a:pt x="504" y="74"/>
                    <a:pt x="504" y="75"/>
                    <a:pt x="503" y="74"/>
                  </a:cubicBezTo>
                  <a:cubicBezTo>
                    <a:pt x="502" y="75"/>
                    <a:pt x="501" y="73"/>
                    <a:pt x="501" y="72"/>
                  </a:cubicBezTo>
                  <a:cubicBezTo>
                    <a:pt x="500" y="72"/>
                    <a:pt x="500" y="72"/>
                    <a:pt x="500" y="71"/>
                  </a:cubicBezTo>
                  <a:cubicBezTo>
                    <a:pt x="501" y="71"/>
                    <a:pt x="501" y="72"/>
                    <a:pt x="501" y="73"/>
                  </a:cubicBezTo>
                  <a:cubicBezTo>
                    <a:pt x="502" y="73"/>
                    <a:pt x="504" y="73"/>
                    <a:pt x="505" y="73"/>
                  </a:cubicBezTo>
                  <a:cubicBezTo>
                    <a:pt x="505" y="73"/>
                    <a:pt x="506" y="74"/>
                    <a:pt x="506" y="72"/>
                  </a:cubicBezTo>
                  <a:cubicBezTo>
                    <a:pt x="506" y="72"/>
                    <a:pt x="506" y="71"/>
                    <a:pt x="505" y="71"/>
                  </a:cubicBezTo>
                  <a:cubicBezTo>
                    <a:pt x="505" y="71"/>
                    <a:pt x="505" y="71"/>
                    <a:pt x="505" y="71"/>
                  </a:cubicBezTo>
                  <a:cubicBezTo>
                    <a:pt x="504" y="69"/>
                    <a:pt x="506" y="68"/>
                    <a:pt x="505" y="66"/>
                  </a:cubicBezTo>
                  <a:cubicBezTo>
                    <a:pt x="504" y="67"/>
                    <a:pt x="504" y="66"/>
                    <a:pt x="503" y="67"/>
                  </a:cubicBezTo>
                  <a:cubicBezTo>
                    <a:pt x="503" y="66"/>
                    <a:pt x="500" y="65"/>
                    <a:pt x="501" y="64"/>
                  </a:cubicBezTo>
                  <a:cubicBezTo>
                    <a:pt x="502" y="62"/>
                    <a:pt x="503" y="66"/>
                    <a:pt x="504" y="66"/>
                  </a:cubicBezTo>
                  <a:cubicBezTo>
                    <a:pt x="504" y="65"/>
                    <a:pt x="504" y="65"/>
                    <a:pt x="505" y="65"/>
                  </a:cubicBezTo>
                  <a:cubicBezTo>
                    <a:pt x="504" y="65"/>
                    <a:pt x="504" y="66"/>
                    <a:pt x="504" y="66"/>
                  </a:cubicBezTo>
                  <a:cubicBezTo>
                    <a:pt x="506" y="65"/>
                    <a:pt x="505" y="62"/>
                    <a:pt x="504" y="61"/>
                  </a:cubicBezTo>
                  <a:cubicBezTo>
                    <a:pt x="504" y="60"/>
                    <a:pt x="504" y="60"/>
                    <a:pt x="503" y="59"/>
                  </a:cubicBezTo>
                  <a:cubicBezTo>
                    <a:pt x="503" y="58"/>
                    <a:pt x="502" y="58"/>
                    <a:pt x="502" y="57"/>
                  </a:cubicBezTo>
                  <a:cubicBezTo>
                    <a:pt x="502" y="57"/>
                    <a:pt x="502" y="57"/>
                    <a:pt x="502" y="58"/>
                  </a:cubicBezTo>
                  <a:cubicBezTo>
                    <a:pt x="503" y="58"/>
                    <a:pt x="505" y="59"/>
                    <a:pt x="506" y="58"/>
                  </a:cubicBezTo>
                  <a:cubicBezTo>
                    <a:pt x="506" y="57"/>
                    <a:pt x="507" y="53"/>
                    <a:pt x="507" y="53"/>
                  </a:cubicBezTo>
                  <a:cubicBezTo>
                    <a:pt x="506" y="53"/>
                    <a:pt x="507" y="53"/>
                    <a:pt x="506" y="53"/>
                  </a:cubicBezTo>
                  <a:cubicBezTo>
                    <a:pt x="505" y="54"/>
                    <a:pt x="505" y="54"/>
                    <a:pt x="504" y="55"/>
                  </a:cubicBezTo>
                  <a:cubicBezTo>
                    <a:pt x="503" y="54"/>
                    <a:pt x="502" y="52"/>
                    <a:pt x="501" y="51"/>
                  </a:cubicBezTo>
                  <a:cubicBezTo>
                    <a:pt x="502" y="52"/>
                    <a:pt x="501" y="51"/>
                    <a:pt x="502" y="52"/>
                  </a:cubicBezTo>
                  <a:cubicBezTo>
                    <a:pt x="503" y="52"/>
                    <a:pt x="504" y="54"/>
                    <a:pt x="505" y="53"/>
                  </a:cubicBezTo>
                  <a:cubicBezTo>
                    <a:pt x="504" y="52"/>
                    <a:pt x="504" y="51"/>
                    <a:pt x="505" y="51"/>
                  </a:cubicBezTo>
                  <a:cubicBezTo>
                    <a:pt x="505" y="51"/>
                    <a:pt x="506" y="51"/>
                    <a:pt x="506" y="52"/>
                  </a:cubicBezTo>
                  <a:cubicBezTo>
                    <a:pt x="509" y="51"/>
                    <a:pt x="506" y="49"/>
                    <a:pt x="504" y="48"/>
                  </a:cubicBezTo>
                  <a:cubicBezTo>
                    <a:pt x="502" y="48"/>
                    <a:pt x="499" y="48"/>
                    <a:pt x="497" y="48"/>
                  </a:cubicBezTo>
                  <a:cubicBezTo>
                    <a:pt x="495" y="49"/>
                    <a:pt x="493" y="49"/>
                    <a:pt x="491" y="50"/>
                  </a:cubicBezTo>
                  <a:cubicBezTo>
                    <a:pt x="488" y="52"/>
                    <a:pt x="491" y="51"/>
                    <a:pt x="491" y="54"/>
                  </a:cubicBezTo>
                  <a:cubicBezTo>
                    <a:pt x="492" y="54"/>
                    <a:pt x="492" y="54"/>
                    <a:pt x="493" y="54"/>
                  </a:cubicBezTo>
                  <a:cubicBezTo>
                    <a:pt x="491" y="54"/>
                    <a:pt x="489" y="53"/>
                    <a:pt x="489" y="53"/>
                  </a:cubicBezTo>
                  <a:cubicBezTo>
                    <a:pt x="487" y="52"/>
                    <a:pt x="486" y="53"/>
                    <a:pt x="485" y="53"/>
                  </a:cubicBezTo>
                  <a:cubicBezTo>
                    <a:pt x="485" y="52"/>
                    <a:pt x="485" y="52"/>
                    <a:pt x="485" y="52"/>
                  </a:cubicBezTo>
                  <a:cubicBezTo>
                    <a:pt x="485" y="52"/>
                    <a:pt x="485" y="52"/>
                    <a:pt x="485" y="51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84" y="47"/>
                    <a:pt x="480" y="51"/>
                    <a:pt x="476" y="52"/>
                  </a:cubicBezTo>
                  <a:cubicBezTo>
                    <a:pt x="474" y="52"/>
                    <a:pt x="466" y="52"/>
                    <a:pt x="466" y="53"/>
                  </a:cubicBezTo>
                  <a:cubicBezTo>
                    <a:pt x="465" y="52"/>
                    <a:pt x="465" y="52"/>
                    <a:pt x="465" y="52"/>
                  </a:cubicBezTo>
                  <a:cubicBezTo>
                    <a:pt x="465" y="52"/>
                    <a:pt x="464" y="53"/>
                    <a:pt x="463" y="52"/>
                  </a:cubicBezTo>
                  <a:cubicBezTo>
                    <a:pt x="464" y="52"/>
                    <a:pt x="469" y="45"/>
                    <a:pt x="465" y="47"/>
                  </a:cubicBezTo>
                  <a:cubicBezTo>
                    <a:pt x="466" y="46"/>
                    <a:pt x="465" y="44"/>
                    <a:pt x="464" y="43"/>
                  </a:cubicBezTo>
                  <a:cubicBezTo>
                    <a:pt x="463" y="42"/>
                    <a:pt x="463" y="39"/>
                    <a:pt x="463" y="37"/>
                  </a:cubicBezTo>
                  <a:cubicBezTo>
                    <a:pt x="462" y="34"/>
                    <a:pt x="462" y="31"/>
                    <a:pt x="463" y="28"/>
                  </a:cubicBezTo>
                  <a:cubicBezTo>
                    <a:pt x="464" y="29"/>
                    <a:pt x="464" y="29"/>
                    <a:pt x="464" y="29"/>
                  </a:cubicBezTo>
                  <a:cubicBezTo>
                    <a:pt x="464" y="27"/>
                    <a:pt x="466" y="26"/>
                    <a:pt x="466" y="24"/>
                  </a:cubicBezTo>
                  <a:cubicBezTo>
                    <a:pt x="465" y="23"/>
                    <a:pt x="463" y="21"/>
                    <a:pt x="462" y="20"/>
                  </a:cubicBezTo>
                  <a:cubicBezTo>
                    <a:pt x="460" y="18"/>
                    <a:pt x="455" y="18"/>
                    <a:pt x="452" y="16"/>
                  </a:cubicBezTo>
                  <a:cubicBezTo>
                    <a:pt x="455" y="16"/>
                    <a:pt x="457" y="17"/>
                    <a:pt x="460" y="18"/>
                  </a:cubicBezTo>
                  <a:cubicBezTo>
                    <a:pt x="462" y="19"/>
                    <a:pt x="463" y="21"/>
                    <a:pt x="465" y="23"/>
                  </a:cubicBezTo>
                  <a:cubicBezTo>
                    <a:pt x="465" y="23"/>
                    <a:pt x="465" y="22"/>
                    <a:pt x="465" y="22"/>
                  </a:cubicBezTo>
                  <a:cubicBezTo>
                    <a:pt x="466" y="23"/>
                    <a:pt x="466" y="23"/>
                    <a:pt x="467" y="23"/>
                  </a:cubicBezTo>
                  <a:cubicBezTo>
                    <a:pt x="467" y="24"/>
                    <a:pt x="468" y="26"/>
                    <a:pt x="467" y="27"/>
                  </a:cubicBezTo>
                  <a:cubicBezTo>
                    <a:pt x="466" y="28"/>
                    <a:pt x="465" y="29"/>
                    <a:pt x="465" y="30"/>
                  </a:cubicBezTo>
                  <a:cubicBezTo>
                    <a:pt x="464" y="32"/>
                    <a:pt x="464" y="39"/>
                    <a:pt x="466" y="39"/>
                  </a:cubicBezTo>
                  <a:cubicBezTo>
                    <a:pt x="466" y="40"/>
                    <a:pt x="466" y="43"/>
                    <a:pt x="468" y="44"/>
                  </a:cubicBezTo>
                  <a:cubicBezTo>
                    <a:pt x="470" y="45"/>
                    <a:pt x="471" y="43"/>
                    <a:pt x="469" y="42"/>
                  </a:cubicBezTo>
                  <a:cubicBezTo>
                    <a:pt x="470" y="42"/>
                    <a:pt x="471" y="42"/>
                    <a:pt x="471" y="44"/>
                  </a:cubicBezTo>
                  <a:cubicBezTo>
                    <a:pt x="472" y="47"/>
                    <a:pt x="473" y="46"/>
                    <a:pt x="475" y="47"/>
                  </a:cubicBezTo>
                  <a:cubicBezTo>
                    <a:pt x="479" y="47"/>
                    <a:pt x="480" y="44"/>
                    <a:pt x="483" y="42"/>
                  </a:cubicBezTo>
                  <a:cubicBezTo>
                    <a:pt x="482" y="42"/>
                    <a:pt x="480" y="40"/>
                    <a:pt x="479" y="40"/>
                  </a:cubicBezTo>
                  <a:cubicBezTo>
                    <a:pt x="479" y="39"/>
                    <a:pt x="481" y="41"/>
                    <a:pt x="483" y="41"/>
                  </a:cubicBezTo>
                  <a:cubicBezTo>
                    <a:pt x="483" y="41"/>
                    <a:pt x="482" y="41"/>
                    <a:pt x="482" y="40"/>
                  </a:cubicBezTo>
                  <a:cubicBezTo>
                    <a:pt x="482" y="40"/>
                    <a:pt x="482" y="39"/>
                    <a:pt x="482" y="39"/>
                  </a:cubicBezTo>
                  <a:cubicBezTo>
                    <a:pt x="483" y="40"/>
                    <a:pt x="483" y="40"/>
                    <a:pt x="484" y="41"/>
                  </a:cubicBezTo>
                  <a:cubicBezTo>
                    <a:pt x="486" y="41"/>
                    <a:pt x="489" y="41"/>
                    <a:pt x="490" y="39"/>
                  </a:cubicBezTo>
                  <a:cubicBezTo>
                    <a:pt x="488" y="39"/>
                    <a:pt x="486" y="38"/>
                    <a:pt x="484" y="37"/>
                  </a:cubicBezTo>
                  <a:cubicBezTo>
                    <a:pt x="483" y="36"/>
                    <a:pt x="481" y="33"/>
                    <a:pt x="480" y="33"/>
                  </a:cubicBezTo>
                  <a:cubicBezTo>
                    <a:pt x="480" y="32"/>
                    <a:pt x="480" y="32"/>
                    <a:pt x="480" y="31"/>
                  </a:cubicBezTo>
                  <a:cubicBezTo>
                    <a:pt x="481" y="32"/>
                    <a:pt x="483" y="34"/>
                    <a:pt x="484" y="33"/>
                  </a:cubicBezTo>
                  <a:cubicBezTo>
                    <a:pt x="484" y="37"/>
                    <a:pt x="487" y="36"/>
                    <a:pt x="489" y="37"/>
                  </a:cubicBezTo>
                  <a:cubicBezTo>
                    <a:pt x="491" y="38"/>
                    <a:pt x="494" y="41"/>
                    <a:pt x="496" y="39"/>
                  </a:cubicBezTo>
                  <a:cubicBezTo>
                    <a:pt x="494" y="38"/>
                    <a:pt x="493" y="33"/>
                    <a:pt x="490" y="33"/>
                  </a:cubicBezTo>
                  <a:cubicBezTo>
                    <a:pt x="492" y="33"/>
                    <a:pt x="490" y="31"/>
                    <a:pt x="491" y="30"/>
                  </a:cubicBezTo>
                  <a:cubicBezTo>
                    <a:pt x="492" y="31"/>
                    <a:pt x="493" y="32"/>
                    <a:pt x="493" y="33"/>
                  </a:cubicBezTo>
                  <a:cubicBezTo>
                    <a:pt x="494" y="33"/>
                    <a:pt x="494" y="34"/>
                    <a:pt x="494" y="33"/>
                  </a:cubicBezTo>
                  <a:cubicBezTo>
                    <a:pt x="494" y="34"/>
                    <a:pt x="495" y="36"/>
                    <a:pt x="496" y="37"/>
                  </a:cubicBezTo>
                  <a:cubicBezTo>
                    <a:pt x="498" y="38"/>
                    <a:pt x="499" y="37"/>
                    <a:pt x="501" y="37"/>
                  </a:cubicBezTo>
                  <a:cubicBezTo>
                    <a:pt x="500" y="36"/>
                    <a:pt x="500" y="36"/>
                    <a:pt x="500" y="36"/>
                  </a:cubicBezTo>
                  <a:cubicBezTo>
                    <a:pt x="499" y="35"/>
                    <a:pt x="499" y="35"/>
                    <a:pt x="498" y="35"/>
                  </a:cubicBezTo>
                  <a:cubicBezTo>
                    <a:pt x="499" y="35"/>
                    <a:pt x="500" y="35"/>
                    <a:pt x="500" y="36"/>
                  </a:cubicBezTo>
                  <a:cubicBezTo>
                    <a:pt x="502" y="36"/>
                    <a:pt x="502" y="37"/>
                    <a:pt x="503" y="36"/>
                  </a:cubicBezTo>
                  <a:cubicBezTo>
                    <a:pt x="505" y="35"/>
                    <a:pt x="504" y="34"/>
                    <a:pt x="504" y="33"/>
                  </a:cubicBezTo>
                  <a:cubicBezTo>
                    <a:pt x="503" y="33"/>
                    <a:pt x="504" y="33"/>
                    <a:pt x="503" y="33"/>
                  </a:cubicBezTo>
                  <a:cubicBezTo>
                    <a:pt x="505" y="31"/>
                    <a:pt x="500" y="30"/>
                    <a:pt x="499" y="30"/>
                  </a:cubicBezTo>
                  <a:cubicBezTo>
                    <a:pt x="499" y="29"/>
                    <a:pt x="500" y="29"/>
                    <a:pt x="501" y="30"/>
                  </a:cubicBezTo>
                  <a:cubicBezTo>
                    <a:pt x="500" y="27"/>
                    <a:pt x="497" y="25"/>
                    <a:pt x="495" y="24"/>
                  </a:cubicBezTo>
                  <a:cubicBezTo>
                    <a:pt x="495" y="23"/>
                    <a:pt x="496" y="22"/>
                    <a:pt x="496" y="22"/>
                  </a:cubicBezTo>
                  <a:cubicBezTo>
                    <a:pt x="496" y="23"/>
                    <a:pt x="496" y="23"/>
                    <a:pt x="496" y="23"/>
                  </a:cubicBezTo>
                  <a:cubicBezTo>
                    <a:pt x="498" y="24"/>
                    <a:pt x="502" y="24"/>
                    <a:pt x="503" y="28"/>
                  </a:cubicBezTo>
                  <a:cubicBezTo>
                    <a:pt x="503" y="28"/>
                    <a:pt x="506" y="30"/>
                    <a:pt x="507" y="31"/>
                  </a:cubicBezTo>
                  <a:cubicBezTo>
                    <a:pt x="508" y="33"/>
                    <a:pt x="511" y="34"/>
                    <a:pt x="514" y="34"/>
                  </a:cubicBezTo>
                  <a:cubicBezTo>
                    <a:pt x="513" y="34"/>
                    <a:pt x="513" y="34"/>
                    <a:pt x="512" y="34"/>
                  </a:cubicBezTo>
                  <a:cubicBezTo>
                    <a:pt x="512" y="33"/>
                    <a:pt x="512" y="33"/>
                    <a:pt x="511" y="32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1" y="31"/>
                    <a:pt x="510" y="31"/>
                    <a:pt x="509" y="31"/>
                  </a:cubicBezTo>
                  <a:cubicBezTo>
                    <a:pt x="509" y="31"/>
                    <a:pt x="509" y="30"/>
                    <a:pt x="509" y="30"/>
                  </a:cubicBezTo>
                  <a:cubicBezTo>
                    <a:pt x="510" y="30"/>
                    <a:pt x="510" y="30"/>
                    <a:pt x="511" y="31"/>
                  </a:cubicBezTo>
                  <a:cubicBezTo>
                    <a:pt x="512" y="30"/>
                    <a:pt x="512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1" y="28"/>
                  </a:cubicBezTo>
                  <a:cubicBezTo>
                    <a:pt x="510" y="27"/>
                    <a:pt x="510" y="26"/>
                    <a:pt x="510" y="25"/>
                  </a:cubicBezTo>
                  <a:cubicBezTo>
                    <a:pt x="512" y="25"/>
                    <a:pt x="509" y="23"/>
                    <a:pt x="508" y="24"/>
                  </a:cubicBezTo>
                  <a:cubicBezTo>
                    <a:pt x="509" y="24"/>
                    <a:pt x="509" y="24"/>
                    <a:pt x="510" y="23"/>
                  </a:cubicBezTo>
                  <a:cubicBezTo>
                    <a:pt x="509" y="23"/>
                    <a:pt x="507" y="23"/>
                    <a:pt x="508" y="21"/>
                  </a:cubicBezTo>
                  <a:cubicBezTo>
                    <a:pt x="508" y="22"/>
                    <a:pt x="509" y="23"/>
                    <a:pt x="510" y="22"/>
                  </a:cubicBezTo>
                  <a:cubicBezTo>
                    <a:pt x="510" y="23"/>
                    <a:pt x="511" y="25"/>
                    <a:pt x="512" y="24"/>
                  </a:cubicBezTo>
                  <a:cubicBezTo>
                    <a:pt x="512" y="24"/>
                    <a:pt x="512" y="24"/>
                    <a:pt x="512" y="24"/>
                  </a:cubicBezTo>
                  <a:cubicBezTo>
                    <a:pt x="511" y="26"/>
                    <a:pt x="511" y="28"/>
                    <a:pt x="513" y="28"/>
                  </a:cubicBezTo>
                  <a:cubicBezTo>
                    <a:pt x="512" y="30"/>
                    <a:pt x="515" y="31"/>
                    <a:pt x="516" y="34"/>
                  </a:cubicBezTo>
                  <a:cubicBezTo>
                    <a:pt x="517" y="35"/>
                    <a:pt x="516" y="37"/>
                    <a:pt x="517" y="38"/>
                  </a:cubicBezTo>
                  <a:cubicBezTo>
                    <a:pt x="518" y="39"/>
                    <a:pt x="520" y="42"/>
                    <a:pt x="521" y="41"/>
                  </a:cubicBezTo>
                  <a:cubicBezTo>
                    <a:pt x="520" y="40"/>
                    <a:pt x="521" y="39"/>
                    <a:pt x="521" y="38"/>
                  </a:cubicBezTo>
                  <a:cubicBezTo>
                    <a:pt x="520" y="37"/>
                    <a:pt x="519" y="36"/>
                    <a:pt x="519" y="35"/>
                  </a:cubicBezTo>
                  <a:cubicBezTo>
                    <a:pt x="519" y="33"/>
                    <a:pt x="517" y="29"/>
                    <a:pt x="516" y="27"/>
                  </a:cubicBezTo>
                  <a:cubicBezTo>
                    <a:pt x="515" y="25"/>
                    <a:pt x="514" y="22"/>
                    <a:pt x="513" y="19"/>
                  </a:cubicBezTo>
                  <a:cubicBezTo>
                    <a:pt x="513" y="18"/>
                    <a:pt x="514" y="12"/>
                    <a:pt x="512" y="13"/>
                  </a:cubicBezTo>
                  <a:cubicBezTo>
                    <a:pt x="512" y="14"/>
                    <a:pt x="512" y="15"/>
                    <a:pt x="512" y="16"/>
                  </a:cubicBezTo>
                  <a:cubicBezTo>
                    <a:pt x="512" y="16"/>
                    <a:pt x="512" y="16"/>
                    <a:pt x="511" y="16"/>
                  </a:cubicBezTo>
                  <a:cubicBezTo>
                    <a:pt x="511" y="16"/>
                    <a:pt x="511" y="17"/>
                    <a:pt x="512" y="18"/>
                  </a:cubicBezTo>
                  <a:cubicBezTo>
                    <a:pt x="510" y="17"/>
                    <a:pt x="509" y="15"/>
                    <a:pt x="508" y="13"/>
                  </a:cubicBezTo>
                  <a:cubicBezTo>
                    <a:pt x="509" y="13"/>
                    <a:pt x="510" y="13"/>
                    <a:pt x="511" y="14"/>
                  </a:cubicBezTo>
                  <a:cubicBezTo>
                    <a:pt x="510" y="14"/>
                    <a:pt x="510" y="13"/>
                    <a:pt x="510" y="12"/>
                  </a:cubicBezTo>
                  <a:cubicBezTo>
                    <a:pt x="508" y="13"/>
                    <a:pt x="507" y="11"/>
                    <a:pt x="506" y="9"/>
                  </a:cubicBezTo>
                  <a:cubicBezTo>
                    <a:pt x="506" y="9"/>
                    <a:pt x="506" y="7"/>
                    <a:pt x="505" y="7"/>
                  </a:cubicBezTo>
                  <a:cubicBezTo>
                    <a:pt x="504" y="8"/>
                    <a:pt x="503" y="7"/>
                    <a:pt x="503" y="6"/>
                  </a:cubicBezTo>
                  <a:cubicBezTo>
                    <a:pt x="504" y="6"/>
                    <a:pt x="505" y="6"/>
                    <a:pt x="506" y="6"/>
                  </a:cubicBezTo>
                  <a:cubicBezTo>
                    <a:pt x="505" y="6"/>
                    <a:pt x="505" y="6"/>
                    <a:pt x="505" y="5"/>
                  </a:cubicBezTo>
                  <a:cubicBezTo>
                    <a:pt x="507" y="6"/>
                    <a:pt x="506" y="6"/>
                    <a:pt x="506" y="5"/>
                  </a:cubicBezTo>
                  <a:cubicBezTo>
                    <a:pt x="506" y="3"/>
                    <a:pt x="505" y="3"/>
                    <a:pt x="502" y="3"/>
                  </a:cubicBezTo>
                  <a:cubicBezTo>
                    <a:pt x="497" y="3"/>
                    <a:pt x="491" y="3"/>
                    <a:pt x="485" y="3"/>
                  </a:cubicBezTo>
                  <a:cubicBezTo>
                    <a:pt x="474" y="3"/>
                    <a:pt x="462" y="4"/>
                    <a:pt x="452" y="4"/>
                  </a:cubicBezTo>
                  <a:cubicBezTo>
                    <a:pt x="428" y="4"/>
                    <a:pt x="403" y="4"/>
                    <a:pt x="379" y="4"/>
                  </a:cubicBezTo>
                  <a:cubicBezTo>
                    <a:pt x="332" y="4"/>
                    <a:pt x="284" y="6"/>
                    <a:pt x="237" y="3"/>
                  </a:cubicBezTo>
                  <a:cubicBezTo>
                    <a:pt x="215" y="2"/>
                    <a:pt x="193" y="3"/>
                    <a:pt x="172" y="1"/>
                  </a:cubicBezTo>
                  <a:cubicBezTo>
                    <a:pt x="169" y="1"/>
                    <a:pt x="166" y="0"/>
                    <a:pt x="163" y="0"/>
                  </a:cubicBezTo>
                  <a:cubicBezTo>
                    <a:pt x="161" y="0"/>
                    <a:pt x="162" y="1"/>
                    <a:pt x="161" y="2"/>
                  </a:cubicBezTo>
                  <a:cubicBezTo>
                    <a:pt x="159" y="5"/>
                    <a:pt x="160" y="7"/>
                    <a:pt x="160" y="10"/>
                  </a:cubicBezTo>
                  <a:cubicBezTo>
                    <a:pt x="160" y="10"/>
                    <a:pt x="159" y="13"/>
                    <a:pt x="158" y="14"/>
                  </a:cubicBezTo>
                  <a:cubicBezTo>
                    <a:pt x="157" y="15"/>
                    <a:pt x="158" y="19"/>
                    <a:pt x="160" y="20"/>
                  </a:cubicBezTo>
                  <a:cubicBezTo>
                    <a:pt x="159" y="20"/>
                    <a:pt x="154" y="19"/>
                    <a:pt x="154" y="19"/>
                  </a:cubicBezTo>
                  <a:cubicBezTo>
                    <a:pt x="152" y="21"/>
                    <a:pt x="148" y="22"/>
                    <a:pt x="147" y="25"/>
                  </a:cubicBezTo>
                  <a:cubicBezTo>
                    <a:pt x="145" y="28"/>
                    <a:pt x="143" y="35"/>
                    <a:pt x="140" y="38"/>
                  </a:cubicBezTo>
                  <a:cubicBezTo>
                    <a:pt x="139" y="38"/>
                    <a:pt x="138" y="38"/>
                    <a:pt x="138" y="39"/>
                  </a:cubicBezTo>
                  <a:cubicBezTo>
                    <a:pt x="137" y="39"/>
                    <a:pt x="134" y="39"/>
                    <a:pt x="134" y="39"/>
                  </a:cubicBezTo>
                  <a:cubicBezTo>
                    <a:pt x="134" y="38"/>
                    <a:pt x="133" y="35"/>
                    <a:pt x="132" y="36"/>
                  </a:cubicBezTo>
                  <a:cubicBezTo>
                    <a:pt x="131" y="36"/>
                    <a:pt x="130" y="35"/>
                    <a:pt x="129" y="35"/>
                  </a:cubicBezTo>
                  <a:cubicBezTo>
                    <a:pt x="128" y="35"/>
                    <a:pt x="128" y="36"/>
                    <a:pt x="127" y="37"/>
                  </a:cubicBezTo>
                  <a:cubicBezTo>
                    <a:pt x="126" y="37"/>
                    <a:pt x="125" y="37"/>
                    <a:pt x="125" y="37"/>
                  </a:cubicBezTo>
                  <a:cubicBezTo>
                    <a:pt x="122" y="37"/>
                    <a:pt x="119" y="38"/>
                    <a:pt x="117" y="40"/>
                  </a:cubicBezTo>
                  <a:cubicBezTo>
                    <a:pt x="116" y="42"/>
                    <a:pt x="115" y="45"/>
                    <a:pt x="114" y="47"/>
                  </a:cubicBezTo>
                  <a:cubicBezTo>
                    <a:pt x="114" y="47"/>
                    <a:pt x="112" y="48"/>
                    <a:pt x="112" y="49"/>
                  </a:cubicBezTo>
                  <a:cubicBezTo>
                    <a:pt x="111" y="49"/>
                    <a:pt x="108" y="51"/>
                    <a:pt x="108" y="51"/>
                  </a:cubicBezTo>
                  <a:cubicBezTo>
                    <a:pt x="106" y="51"/>
                    <a:pt x="105" y="49"/>
                    <a:pt x="105" y="48"/>
                  </a:cubicBezTo>
                  <a:cubicBezTo>
                    <a:pt x="105" y="46"/>
                    <a:pt x="106" y="45"/>
                    <a:pt x="105" y="44"/>
                  </a:cubicBezTo>
                  <a:cubicBezTo>
                    <a:pt x="103" y="42"/>
                    <a:pt x="103" y="42"/>
                    <a:pt x="100" y="44"/>
                  </a:cubicBezTo>
                  <a:cubicBezTo>
                    <a:pt x="98" y="45"/>
                    <a:pt x="97" y="46"/>
                    <a:pt x="95" y="47"/>
                  </a:cubicBezTo>
                  <a:cubicBezTo>
                    <a:pt x="94" y="48"/>
                    <a:pt x="94" y="51"/>
                    <a:pt x="93" y="52"/>
                  </a:cubicBezTo>
                  <a:cubicBezTo>
                    <a:pt x="91" y="55"/>
                    <a:pt x="92" y="52"/>
                    <a:pt x="89" y="51"/>
                  </a:cubicBezTo>
                  <a:cubicBezTo>
                    <a:pt x="87" y="51"/>
                    <a:pt x="88" y="54"/>
                    <a:pt x="86" y="53"/>
                  </a:cubicBezTo>
                  <a:cubicBezTo>
                    <a:pt x="86" y="54"/>
                    <a:pt x="87" y="55"/>
                    <a:pt x="87" y="57"/>
                  </a:cubicBezTo>
                  <a:cubicBezTo>
                    <a:pt x="87" y="58"/>
                    <a:pt x="86" y="57"/>
                    <a:pt x="86" y="58"/>
                  </a:cubicBezTo>
                  <a:cubicBezTo>
                    <a:pt x="86" y="59"/>
                    <a:pt x="86" y="60"/>
                    <a:pt x="85" y="61"/>
                  </a:cubicBezTo>
                  <a:cubicBezTo>
                    <a:pt x="85" y="61"/>
                    <a:pt x="84" y="63"/>
                    <a:pt x="83" y="64"/>
                  </a:cubicBezTo>
                  <a:cubicBezTo>
                    <a:pt x="81" y="67"/>
                    <a:pt x="80" y="64"/>
                    <a:pt x="77" y="64"/>
                  </a:cubicBezTo>
                  <a:cubicBezTo>
                    <a:pt x="76" y="65"/>
                    <a:pt x="72" y="65"/>
                    <a:pt x="71" y="66"/>
                  </a:cubicBezTo>
                  <a:cubicBezTo>
                    <a:pt x="70" y="67"/>
                    <a:pt x="70" y="68"/>
                    <a:pt x="69" y="69"/>
                  </a:cubicBezTo>
                  <a:cubicBezTo>
                    <a:pt x="68" y="69"/>
                    <a:pt x="67" y="69"/>
                    <a:pt x="66" y="70"/>
                  </a:cubicBezTo>
                  <a:cubicBezTo>
                    <a:pt x="65" y="71"/>
                    <a:pt x="65" y="74"/>
                    <a:pt x="63" y="75"/>
                  </a:cubicBezTo>
                  <a:cubicBezTo>
                    <a:pt x="62" y="75"/>
                    <a:pt x="61" y="74"/>
                    <a:pt x="60" y="74"/>
                  </a:cubicBezTo>
                  <a:cubicBezTo>
                    <a:pt x="59" y="75"/>
                    <a:pt x="58" y="76"/>
                    <a:pt x="58" y="76"/>
                  </a:cubicBezTo>
                  <a:cubicBezTo>
                    <a:pt x="57" y="77"/>
                    <a:pt x="56" y="78"/>
                    <a:pt x="55" y="79"/>
                  </a:cubicBezTo>
                  <a:cubicBezTo>
                    <a:pt x="53" y="79"/>
                    <a:pt x="53" y="81"/>
                    <a:pt x="52" y="81"/>
                  </a:cubicBezTo>
                  <a:cubicBezTo>
                    <a:pt x="50" y="83"/>
                    <a:pt x="47" y="82"/>
                    <a:pt x="45" y="82"/>
                  </a:cubicBezTo>
                  <a:cubicBezTo>
                    <a:pt x="44" y="82"/>
                    <a:pt x="45" y="81"/>
                    <a:pt x="43" y="82"/>
                  </a:cubicBezTo>
                  <a:cubicBezTo>
                    <a:pt x="41" y="82"/>
                    <a:pt x="40" y="82"/>
                    <a:pt x="39" y="82"/>
                  </a:cubicBezTo>
                  <a:cubicBezTo>
                    <a:pt x="37" y="82"/>
                    <a:pt x="35" y="82"/>
                    <a:pt x="33" y="83"/>
                  </a:cubicBezTo>
                  <a:cubicBezTo>
                    <a:pt x="30" y="85"/>
                    <a:pt x="28" y="85"/>
                    <a:pt x="26" y="87"/>
                  </a:cubicBezTo>
                  <a:cubicBezTo>
                    <a:pt x="26" y="88"/>
                    <a:pt x="26" y="89"/>
                    <a:pt x="25" y="89"/>
                  </a:cubicBezTo>
                  <a:cubicBezTo>
                    <a:pt x="24" y="90"/>
                    <a:pt x="23" y="90"/>
                    <a:pt x="22" y="91"/>
                  </a:cubicBezTo>
                  <a:cubicBezTo>
                    <a:pt x="21" y="92"/>
                    <a:pt x="19" y="94"/>
                    <a:pt x="19" y="95"/>
                  </a:cubicBezTo>
                  <a:cubicBezTo>
                    <a:pt x="19" y="95"/>
                    <a:pt x="19" y="97"/>
                    <a:pt x="19" y="97"/>
                  </a:cubicBezTo>
                  <a:cubicBezTo>
                    <a:pt x="19" y="98"/>
                    <a:pt x="19" y="98"/>
                    <a:pt x="18" y="99"/>
                  </a:cubicBezTo>
                  <a:cubicBezTo>
                    <a:pt x="18" y="100"/>
                    <a:pt x="18" y="100"/>
                    <a:pt x="18" y="102"/>
                  </a:cubicBezTo>
                  <a:cubicBezTo>
                    <a:pt x="18" y="102"/>
                    <a:pt x="19" y="103"/>
                    <a:pt x="18" y="104"/>
                  </a:cubicBezTo>
                  <a:cubicBezTo>
                    <a:pt x="17" y="105"/>
                    <a:pt x="16" y="105"/>
                    <a:pt x="15" y="106"/>
                  </a:cubicBezTo>
                  <a:cubicBezTo>
                    <a:pt x="14" y="108"/>
                    <a:pt x="12" y="107"/>
                    <a:pt x="11" y="108"/>
                  </a:cubicBezTo>
                  <a:cubicBezTo>
                    <a:pt x="10" y="108"/>
                    <a:pt x="9" y="108"/>
                    <a:pt x="8" y="108"/>
                  </a:cubicBezTo>
                  <a:cubicBezTo>
                    <a:pt x="7" y="107"/>
                    <a:pt x="7" y="105"/>
                    <a:pt x="6" y="106"/>
                  </a:cubicBezTo>
                  <a:cubicBezTo>
                    <a:pt x="4" y="108"/>
                    <a:pt x="2" y="109"/>
                    <a:pt x="2" y="111"/>
                  </a:cubicBezTo>
                  <a:cubicBezTo>
                    <a:pt x="1" y="117"/>
                    <a:pt x="1" y="123"/>
                    <a:pt x="0" y="128"/>
                  </a:cubicBezTo>
                  <a:cubicBezTo>
                    <a:pt x="23" y="128"/>
                    <a:pt x="45" y="128"/>
                    <a:pt x="68" y="127"/>
                  </a:cubicBezTo>
                  <a:cubicBezTo>
                    <a:pt x="74" y="127"/>
                    <a:pt x="78" y="126"/>
                    <a:pt x="84" y="124"/>
                  </a:cubicBezTo>
                  <a:cubicBezTo>
                    <a:pt x="86" y="123"/>
                    <a:pt x="88" y="122"/>
                    <a:pt x="91" y="122"/>
                  </a:cubicBezTo>
                  <a:cubicBezTo>
                    <a:pt x="91" y="121"/>
                    <a:pt x="93" y="120"/>
                    <a:pt x="94" y="120"/>
                  </a:cubicBezTo>
                  <a:cubicBezTo>
                    <a:pt x="95" y="120"/>
                    <a:pt x="94" y="122"/>
                    <a:pt x="94" y="122"/>
                  </a:cubicBezTo>
                  <a:cubicBezTo>
                    <a:pt x="96" y="122"/>
                    <a:pt x="96" y="121"/>
                    <a:pt x="97" y="120"/>
                  </a:cubicBezTo>
                  <a:cubicBezTo>
                    <a:pt x="98" y="120"/>
                    <a:pt x="99" y="120"/>
                    <a:pt x="99" y="119"/>
                  </a:cubicBezTo>
                  <a:cubicBezTo>
                    <a:pt x="100" y="119"/>
                    <a:pt x="100" y="118"/>
                    <a:pt x="101" y="117"/>
                  </a:cubicBezTo>
                  <a:cubicBezTo>
                    <a:pt x="101" y="118"/>
                    <a:pt x="103" y="117"/>
                    <a:pt x="104" y="117"/>
                  </a:cubicBezTo>
                  <a:cubicBezTo>
                    <a:pt x="105" y="117"/>
                    <a:pt x="106" y="116"/>
                    <a:pt x="107" y="116"/>
                  </a:cubicBezTo>
                  <a:cubicBezTo>
                    <a:pt x="107" y="116"/>
                    <a:pt x="108" y="115"/>
                    <a:pt x="108" y="114"/>
                  </a:cubicBezTo>
                  <a:cubicBezTo>
                    <a:pt x="109" y="114"/>
                    <a:pt x="110" y="115"/>
                    <a:pt x="110" y="114"/>
                  </a:cubicBezTo>
                  <a:cubicBezTo>
                    <a:pt x="111" y="114"/>
                    <a:pt x="111" y="114"/>
                    <a:pt x="112" y="114"/>
                  </a:cubicBezTo>
                  <a:cubicBezTo>
                    <a:pt x="113" y="114"/>
                    <a:pt x="113" y="113"/>
                    <a:pt x="114" y="113"/>
                  </a:cubicBezTo>
                  <a:cubicBezTo>
                    <a:pt x="114" y="113"/>
                    <a:pt x="114" y="115"/>
                    <a:pt x="115" y="114"/>
                  </a:cubicBezTo>
                  <a:cubicBezTo>
                    <a:pt x="116" y="113"/>
                    <a:pt x="117" y="110"/>
                    <a:pt x="118" y="110"/>
                  </a:cubicBezTo>
                  <a:cubicBezTo>
                    <a:pt x="119" y="110"/>
                    <a:pt x="118" y="112"/>
                    <a:pt x="119" y="112"/>
                  </a:cubicBezTo>
                  <a:cubicBezTo>
                    <a:pt x="120" y="113"/>
                    <a:pt x="119" y="112"/>
                    <a:pt x="120" y="112"/>
                  </a:cubicBezTo>
                  <a:cubicBezTo>
                    <a:pt x="121" y="112"/>
                    <a:pt x="122" y="112"/>
                    <a:pt x="123" y="112"/>
                  </a:cubicBezTo>
                  <a:cubicBezTo>
                    <a:pt x="123" y="112"/>
                    <a:pt x="124" y="111"/>
                    <a:pt x="125" y="112"/>
                  </a:cubicBezTo>
                  <a:cubicBezTo>
                    <a:pt x="131" y="112"/>
                    <a:pt x="137" y="112"/>
                    <a:pt x="144" y="112"/>
                  </a:cubicBezTo>
                  <a:cubicBezTo>
                    <a:pt x="163" y="113"/>
                    <a:pt x="181" y="114"/>
                    <a:pt x="200" y="115"/>
                  </a:cubicBezTo>
                  <a:cubicBezTo>
                    <a:pt x="199" y="117"/>
                    <a:pt x="201" y="117"/>
                    <a:pt x="201" y="119"/>
                  </a:cubicBezTo>
                  <a:cubicBezTo>
                    <a:pt x="201" y="119"/>
                    <a:pt x="200" y="120"/>
                    <a:pt x="199" y="122"/>
                  </a:cubicBezTo>
                  <a:cubicBezTo>
                    <a:pt x="199" y="122"/>
                    <a:pt x="200" y="123"/>
                    <a:pt x="200" y="124"/>
                  </a:cubicBezTo>
                  <a:cubicBezTo>
                    <a:pt x="203" y="122"/>
                    <a:pt x="205" y="121"/>
                    <a:pt x="207" y="119"/>
                  </a:cubicBezTo>
                  <a:cubicBezTo>
                    <a:pt x="207" y="119"/>
                    <a:pt x="211" y="125"/>
                    <a:pt x="212" y="126"/>
                  </a:cubicBezTo>
                  <a:cubicBezTo>
                    <a:pt x="213" y="128"/>
                    <a:pt x="216" y="130"/>
                    <a:pt x="216" y="133"/>
                  </a:cubicBezTo>
                  <a:cubicBezTo>
                    <a:pt x="217" y="135"/>
                    <a:pt x="216" y="139"/>
                    <a:pt x="215" y="142"/>
                  </a:cubicBezTo>
                  <a:cubicBezTo>
                    <a:pt x="227" y="142"/>
                    <a:pt x="239" y="142"/>
                    <a:pt x="251" y="142"/>
                  </a:cubicBezTo>
                  <a:cubicBezTo>
                    <a:pt x="257" y="142"/>
                    <a:pt x="263" y="143"/>
                    <a:pt x="270" y="143"/>
                  </a:cubicBezTo>
                  <a:cubicBezTo>
                    <a:pt x="274" y="143"/>
                    <a:pt x="282" y="141"/>
                    <a:pt x="286" y="145"/>
                  </a:cubicBezTo>
                  <a:cubicBezTo>
                    <a:pt x="303" y="164"/>
                    <a:pt x="321" y="183"/>
                    <a:pt x="338" y="202"/>
                  </a:cubicBezTo>
                  <a:cubicBezTo>
                    <a:pt x="341" y="205"/>
                    <a:pt x="344" y="209"/>
                    <a:pt x="346" y="212"/>
                  </a:cubicBezTo>
                  <a:cubicBezTo>
                    <a:pt x="349" y="214"/>
                    <a:pt x="350" y="217"/>
                    <a:pt x="353" y="216"/>
                  </a:cubicBezTo>
                  <a:cubicBezTo>
                    <a:pt x="351" y="217"/>
                    <a:pt x="351" y="217"/>
                    <a:pt x="352" y="218"/>
                  </a:cubicBezTo>
                  <a:cubicBezTo>
                    <a:pt x="353" y="216"/>
                    <a:pt x="360" y="215"/>
                    <a:pt x="362" y="215"/>
                  </a:cubicBezTo>
                  <a:cubicBezTo>
                    <a:pt x="363" y="214"/>
                    <a:pt x="362" y="214"/>
                    <a:pt x="362" y="214"/>
                  </a:cubicBezTo>
                  <a:cubicBezTo>
                    <a:pt x="364" y="214"/>
                    <a:pt x="363" y="212"/>
                    <a:pt x="364" y="211"/>
                  </a:cubicBezTo>
                  <a:cubicBezTo>
                    <a:pt x="364" y="212"/>
                    <a:pt x="364" y="212"/>
                    <a:pt x="365" y="213"/>
                  </a:cubicBezTo>
                  <a:cubicBezTo>
                    <a:pt x="364" y="213"/>
                    <a:pt x="364" y="214"/>
                    <a:pt x="363" y="215"/>
                  </a:cubicBezTo>
                  <a:cubicBezTo>
                    <a:pt x="365" y="215"/>
                    <a:pt x="376" y="214"/>
                    <a:pt x="372" y="211"/>
                  </a:cubicBezTo>
                  <a:cubicBezTo>
                    <a:pt x="373" y="211"/>
                    <a:pt x="374" y="212"/>
                    <a:pt x="373" y="213"/>
                  </a:cubicBezTo>
                  <a:cubicBezTo>
                    <a:pt x="374" y="213"/>
                    <a:pt x="374" y="213"/>
                    <a:pt x="374" y="213"/>
                  </a:cubicBezTo>
                  <a:cubicBezTo>
                    <a:pt x="374" y="214"/>
                    <a:pt x="373" y="214"/>
                    <a:pt x="372" y="214"/>
                  </a:cubicBezTo>
                  <a:cubicBezTo>
                    <a:pt x="373" y="215"/>
                    <a:pt x="377" y="214"/>
                    <a:pt x="379" y="214"/>
                  </a:cubicBezTo>
                  <a:cubicBezTo>
                    <a:pt x="381" y="214"/>
                    <a:pt x="384" y="217"/>
                    <a:pt x="385" y="215"/>
                  </a:cubicBezTo>
                  <a:cubicBezTo>
                    <a:pt x="383" y="215"/>
                    <a:pt x="386" y="213"/>
                    <a:pt x="387" y="212"/>
                  </a:cubicBezTo>
                  <a:cubicBezTo>
                    <a:pt x="388" y="210"/>
                    <a:pt x="388" y="208"/>
                    <a:pt x="389" y="207"/>
                  </a:cubicBezTo>
                  <a:cubicBezTo>
                    <a:pt x="389" y="205"/>
                    <a:pt x="390" y="203"/>
                    <a:pt x="390" y="202"/>
                  </a:cubicBezTo>
                  <a:cubicBezTo>
                    <a:pt x="389" y="199"/>
                    <a:pt x="388" y="196"/>
                    <a:pt x="388" y="194"/>
                  </a:cubicBezTo>
                  <a:cubicBezTo>
                    <a:pt x="388" y="189"/>
                    <a:pt x="391" y="203"/>
                    <a:pt x="391" y="203"/>
                  </a:cubicBezTo>
                  <a:cubicBezTo>
                    <a:pt x="393" y="204"/>
                    <a:pt x="394" y="197"/>
                    <a:pt x="394" y="197"/>
                  </a:cubicBezTo>
                  <a:cubicBezTo>
                    <a:pt x="395" y="195"/>
                    <a:pt x="396" y="193"/>
                    <a:pt x="395" y="192"/>
                  </a:cubicBezTo>
                  <a:cubicBezTo>
                    <a:pt x="396" y="193"/>
                    <a:pt x="397" y="191"/>
                    <a:pt x="396" y="189"/>
                  </a:cubicBezTo>
                  <a:cubicBezTo>
                    <a:pt x="397" y="191"/>
                    <a:pt x="401" y="185"/>
                    <a:pt x="402" y="183"/>
                  </a:cubicBezTo>
                  <a:cubicBezTo>
                    <a:pt x="401" y="183"/>
                    <a:pt x="401" y="183"/>
                    <a:pt x="401" y="183"/>
                  </a:cubicBezTo>
                  <a:cubicBezTo>
                    <a:pt x="403" y="183"/>
                    <a:pt x="406" y="179"/>
                    <a:pt x="406" y="177"/>
                  </a:cubicBezTo>
                  <a:cubicBezTo>
                    <a:pt x="406" y="179"/>
                    <a:pt x="408" y="176"/>
                    <a:pt x="409" y="175"/>
                  </a:cubicBezTo>
                  <a:cubicBezTo>
                    <a:pt x="410" y="174"/>
                    <a:pt x="410" y="174"/>
                    <a:pt x="410" y="172"/>
                  </a:cubicBezTo>
                  <a:cubicBezTo>
                    <a:pt x="411" y="174"/>
                    <a:pt x="412" y="174"/>
                    <a:pt x="412" y="172"/>
                  </a:cubicBezTo>
                  <a:cubicBezTo>
                    <a:pt x="413" y="173"/>
                    <a:pt x="416" y="169"/>
                    <a:pt x="417" y="169"/>
                  </a:cubicBezTo>
                  <a:cubicBezTo>
                    <a:pt x="418" y="169"/>
                    <a:pt x="418" y="168"/>
                    <a:pt x="418" y="167"/>
                  </a:cubicBezTo>
                  <a:cubicBezTo>
                    <a:pt x="420" y="168"/>
                    <a:pt x="425" y="166"/>
                    <a:pt x="424" y="164"/>
                  </a:cubicBezTo>
                  <a:cubicBezTo>
                    <a:pt x="424" y="164"/>
                    <a:pt x="424" y="164"/>
                    <a:pt x="423" y="165"/>
                  </a:cubicBezTo>
                  <a:cubicBezTo>
                    <a:pt x="424" y="163"/>
                    <a:pt x="425" y="164"/>
                    <a:pt x="425" y="163"/>
                  </a:cubicBezTo>
                  <a:cubicBezTo>
                    <a:pt x="425" y="162"/>
                    <a:pt x="423" y="161"/>
                    <a:pt x="423" y="161"/>
                  </a:cubicBezTo>
                  <a:cubicBezTo>
                    <a:pt x="422" y="162"/>
                    <a:pt x="422" y="161"/>
                    <a:pt x="422" y="162"/>
                  </a:cubicBezTo>
                  <a:cubicBezTo>
                    <a:pt x="421" y="161"/>
                    <a:pt x="420" y="160"/>
                    <a:pt x="420" y="159"/>
                  </a:cubicBezTo>
                  <a:cubicBezTo>
                    <a:pt x="420" y="159"/>
                    <a:pt x="420" y="159"/>
                    <a:pt x="420" y="159"/>
                  </a:cubicBezTo>
                  <a:cubicBezTo>
                    <a:pt x="420" y="156"/>
                    <a:pt x="424" y="160"/>
                    <a:pt x="424" y="156"/>
                  </a:cubicBezTo>
                  <a:cubicBezTo>
                    <a:pt x="425" y="155"/>
                    <a:pt x="422" y="153"/>
                    <a:pt x="422" y="151"/>
                  </a:cubicBezTo>
                  <a:cubicBezTo>
                    <a:pt x="421" y="152"/>
                    <a:pt x="421" y="152"/>
                    <a:pt x="421" y="153"/>
                  </a:cubicBezTo>
                  <a:cubicBezTo>
                    <a:pt x="421" y="152"/>
                    <a:pt x="421" y="148"/>
                    <a:pt x="421" y="147"/>
                  </a:cubicBezTo>
                  <a:cubicBezTo>
                    <a:pt x="421" y="148"/>
                    <a:pt x="421" y="149"/>
                    <a:pt x="422" y="150"/>
                  </a:cubicBezTo>
                  <a:cubicBezTo>
                    <a:pt x="422" y="149"/>
                    <a:pt x="423" y="149"/>
                    <a:pt x="425" y="149"/>
                  </a:cubicBezTo>
                  <a:cubicBezTo>
                    <a:pt x="422" y="151"/>
                    <a:pt x="425" y="150"/>
                    <a:pt x="425" y="153"/>
                  </a:cubicBezTo>
                  <a:cubicBezTo>
                    <a:pt x="425" y="153"/>
                    <a:pt x="425" y="152"/>
                    <a:pt x="426" y="152"/>
                  </a:cubicBezTo>
                  <a:cubicBezTo>
                    <a:pt x="425" y="152"/>
                    <a:pt x="424" y="153"/>
                    <a:pt x="424" y="153"/>
                  </a:cubicBezTo>
                  <a:cubicBezTo>
                    <a:pt x="426" y="154"/>
                    <a:pt x="427" y="156"/>
                    <a:pt x="428" y="156"/>
                  </a:cubicBezTo>
                  <a:cubicBezTo>
                    <a:pt x="427" y="156"/>
                    <a:pt x="422" y="160"/>
                    <a:pt x="423" y="161"/>
                  </a:cubicBezTo>
                  <a:cubicBezTo>
                    <a:pt x="424" y="160"/>
                    <a:pt x="423" y="160"/>
                    <a:pt x="424" y="161"/>
                  </a:cubicBezTo>
                  <a:cubicBezTo>
                    <a:pt x="424" y="160"/>
                    <a:pt x="424" y="160"/>
                    <a:pt x="425" y="160"/>
                  </a:cubicBezTo>
                  <a:cubicBezTo>
                    <a:pt x="425" y="161"/>
                    <a:pt x="425" y="161"/>
                    <a:pt x="425" y="162"/>
                  </a:cubicBezTo>
                  <a:cubicBezTo>
                    <a:pt x="425" y="162"/>
                    <a:pt x="426" y="161"/>
                    <a:pt x="426" y="161"/>
                  </a:cubicBezTo>
                  <a:cubicBezTo>
                    <a:pt x="427" y="161"/>
                    <a:pt x="426" y="162"/>
                    <a:pt x="426" y="162"/>
                  </a:cubicBezTo>
                  <a:cubicBezTo>
                    <a:pt x="427" y="163"/>
                    <a:pt x="428" y="164"/>
                    <a:pt x="429" y="162"/>
                  </a:cubicBezTo>
                  <a:cubicBezTo>
                    <a:pt x="431" y="160"/>
                    <a:pt x="436" y="157"/>
                    <a:pt x="434" y="155"/>
                  </a:cubicBezTo>
                  <a:cubicBezTo>
                    <a:pt x="434" y="156"/>
                    <a:pt x="435" y="156"/>
                    <a:pt x="435" y="156"/>
                  </a:cubicBezTo>
                  <a:cubicBezTo>
                    <a:pt x="436" y="156"/>
                    <a:pt x="439" y="154"/>
                    <a:pt x="437" y="153"/>
                  </a:cubicBezTo>
                  <a:cubicBezTo>
                    <a:pt x="437" y="153"/>
                    <a:pt x="436" y="152"/>
                    <a:pt x="436" y="151"/>
                  </a:cubicBezTo>
                  <a:cubicBezTo>
                    <a:pt x="437" y="151"/>
                    <a:pt x="437" y="152"/>
                    <a:pt x="438" y="153"/>
                  </a:cubicBezTo>
                  <a:cubicBezTo>
                    <a:pt x="438" y="154"/>
                    <a:pt x="440" y="152"/>
                    <a:pt x="440" y="152"/>
                  </a:cubicBezTo>
                  <a:cubicBezTo>
                    <a:pt x="441" y="150"/>
                    <a:pt x="440" y="150"/>
                    <a:pt x="439" y="149"/>
                  </a:cubicBezTo>
                  <a:cubicBezTo>
                    <a:pt x="439" y="149"/>
                    <a:pt x="439" y="146"/>
                    <a:pt x="438" y="146"/>
                  </a:cubicBezTo>
                  <a:cubicBezTo>
                    <a:pt x="439" y="146"/>
                    <a:pt x="439" y="146"/>
                    <a:pt x="440" y="147"/>
                  </a:cubicBezTo>
                  <a:cubicBezTo>
                    <a:pt x="440" y="147"/>
                    <a:pt x="440" y="147"/>
                    <a:pt x="440" y="147"/>
                  </a:cubicBezTo>
                  <a:cubicBezTo>
                    <a:pt x="440" y="149"/>
                    <a:pt x="441" y="150"/>
                    <a:pt x="443" y="150"/>
                  </a:cubicBezTo>
                  <a:cubicBezTo>
                    <a:pt x="440" y="151"/>
                    <a:pt x="443" y="152"/>
                    <a:pt x="440" y="153"/>
                  </a:cubicBezTo>
                  <a:cubicBezTo>
                    <a:pt x="441" y="154"/>
                    <a:pt x="443" y="153"/>
                    <a:pt x="444" y="152"/>
                  </a:cubicBezTo>
                  <a:cubicBezTo>
                    <a:pt x="445" y="153"/>
                    <a:pt x="445" y="152"/>
                    <a:pt x="446" y="152"/>
                  </a:cubicBezTo>
                  <a:cubicBezTo>
                    <a:pt x="447" y="151"/>
                    <a:pt x="448" y="152"/>
                    <a:pt x="449" y="150"/>
                  </a:cubicBezTo>
                  <a:cubicBezTo>
                    <a:pt x="450" y="151"/>
                    <a:pt x="451" y="150"/>
                    <a:pt x="450" y="149"/>
                  </a:cubicBezTo>
                  <a:cubicBezTo>
                    <a:pt x="451" y="151"/>
                    <a:pt x="455" y="149"/>
                    <a:pt x="457" y="149"/>
                  </a:cubicBezTo>
                  <a:cubicBezTo>
                    <a:pt x="459" y="149"/>
                    <a:pt x="466" y="151"/>
                    <a:pt x="466" y="149"/>
                  </a:cubicBezTo>
                  <a:cubicBezTo>
                    <a:pt x="465" y="149"/>
                    <a:pt x="464" y="149"/>
                    <a:pt x="464" y="148"/>
                  </a:cubicBezTo>
                  <a:cubicBezTo>
                    <a:pt x="464" y="148"/>
                    <a:pt x="465" y="148"/>
                    <a:pt x="465" y="148"/>
                  </a:cubicBezTo>
                  <a:cubicBezTo>
                    <a:pt x="466" y="145"/>
                    <a:pt x="462" y="148"/>
                    <a:pt x="461" y="147"/>
                  </a:cubicBezTo>
                  <a:cubicBezTo>
                    <a:pt x="463" y="145"/>
                    <a:pt x="464" y="144"/>
                    <a:pt x="466" y="145"/>
                  </a:cubicBezTo>
                  <a:cubicBezTo>
                    <a:pt x="466" y="144"/>
                    <a:pt x="466" y="144"/>
                    <a:pt x="466" y="143"/>
                  </a:cubicBezTo>
                  <a:cubicBezTo>
                    <a:pt x="467" y="144"/>
                    <a:pt x="467" y="145"/>
                    <a:pt x="467" y="146"/>
                  </a:cubicBezTo>
                  <a:cubicBezTo>
                    <a:pt x="467" y="146"/>
                    <a:pt x="468" y="147"/>
                    <a:pt x="468" y="147"/>
                  </a:cubicBezTo>
                  <a:cubicBezTo>
                    <a:pt x="468" y="148"/>
                    <a:pt x="467" y="148"/>
                    <a:pt x="467" y="149"/>
                  </a:cubicBezTo>
                  <a:cubicBezTo>
                    <a:pt x="467" y="151"/>
                    <a:pt x="467" y="150"/>
                    <a:pt x="469" y="150"/>
                  </a:cubicBezTo>
                  <a:cubicBezTo>
                    <a:pt x="470" y="151"/>
                    <a:pt x="471" y="150"/>
                    <a:pt x="469" y="149"/>
                  </a:cubicBezTo>
                  <a:cubicBezTo>
                    <a:pt x="472" y="148"/>
                    <a:pt x="470" y="143"/>
                    <a:pt x="470" y="142"/>
                  </a:cubicBezTo>
                  <a:cubicBezTo>
                    <a:pt x="471" y="143"/>
                    <a:pt x="472" y="147"/>
                    <a:pt x="473" y="144"/>
                  </a:cubicBezTo>
                  <a:cubicBezTo>
                    <a:pt x="473" y="145"/>
                    <a:pt x="474" y="146"/>
                    <a:pt x="474" y="146"/>
                  </a:cubicBezTo>
                  <a:cubicBezTo>
                    <a:pt x="473" y="146"/>
                    <a:pt x="472" y="147"/>
                    <a:pt x="472" y="148"/>
                  </a:cubicBezTo>
                  <a:cubicBezTo>
                    <a:pt x="472" y="148"/>
                    <a:pt x="473" y="148"/>
                    <a:pt x="473" y="148"/>
                  </a:cubicBezTo>
                  <a:cubicBezTo>
                    <a:pt x="472" y="150"/>
                    <a:pt x="474" y="150"/>
                    <a:pt x="475" y="149"/>
                  </a:cubicBezTo>
                  <a:cubicBezTo>
                    <a:pt x="475" y="150"/>
                    <a:pt x="476" y="150"/>
                    <a:pt x="476" y="149"/>
                  </a:cubicBezTo>
                  <a:cubicBezTo>
                    <a:pt x="478" y="151"/>
                    <a:pt x="476" y="146"/>
                    <a:pt x="478" y="146"/>
                  </a:cubicBezTo>
                  <a:cubicBezTo>
                    <a:pt x="477" y="146"/>
                    <a:pt x="477" y="146"/>
                    <a:pt x="477" y="145"/>
                  </a:cubicBezTo>
                  <a:cubicBezTo>
                    <a:pt x="477" y="145"/>
                    <a:pt x="477" y="145"/>
                    <a:pt x="478" y="145"/>
                  </a:cubicBezTo>
                  <a:cubicBezTo>
                    <a:pt x="477" y="145"/>
                    <a:pt x="477" y="144"/>
                    <a:pt x="477" y="144"/>
                  </a:cubicBezTo>
                  <a:cubicBezTo>
                    <a:pt x="478" y="144"/>
                    <a:pt x="478" y="144"/>
                    <a:pt x="479" y="143"/>
                  </a:cubicBezTo>
                  <a:cubicBezTo>
                    <a:pt x="480" y="144"/>
                    <a:pt x="477" y="145"/>
                    <a:pt x="479" y="146"/>
                  </a:cubicBezTo>
                  <a:cubicBezTo>
                    <a:pt x="480" y="145"/>
                    <a:pt x="481" y="142"/>
                    <a:pt x="480" y="141"/>
                  </a:cubicBezTo>
                  <a:cubicBezTo>
                    <a:pt x="481" y="142"/>
                    <a:pt x="482" y="142"/>
                    <a:pt x="482" y="140"/>
                  </a:cubicBezTo>
                  <a:cubicBezTo>
                    <a:pt x="482" y="141"/>
                    <a:pt x="483" y="141"/>
                    <a:pt x="483" y="141"/>
                  </a:cubicBezTo>
                  <a:cubicBezTo>
                    <a:pt x="483" y="140"/>
                    <a:pt x="483" y="137"/>
                    <a:pt x="484" y="136"/>
                  </a:cubicBezTo>
                  <a:cubicBezTo>
                    <a:pt x="484" y="137"/>
                    <a:pt x="485" y="141"/>
                    <a:pt x="485" y="137"/>
                  </a:cubicBezTo>
                  <a:cubicBezTo>
                    <a:pt x="486" y="138"/>
                    <a:pt x="488" y="137"/>
                    <a:pt x="489" y="135"/>
                  </a:cubicBezTo>
                  <a:cubicBezTo>
                    <a:pt x="488" y="135"/>
                    <a:pt x="488" y="134"/>
                    <a:pt x="487" y="135"/>
                  </a:cubicBezTo>
                  <a:cubicBezTo>
                    <a:pt x="487" y="134"/>
                    <a:pt x="487" y="134"/>
                    <a:pt x="488" y="133"/>
                  </a:cubicBezTo>
                  <a:cubicBezTo>
                    <a:pt x="487" y="134"/>
                    <a:pt x="487" y="133"/>
                    <a:pt x="486" y="133"/>
                  </a:cubicBezTo>
                  <a:cubicBezTo>
                    <a:pt x="487" y="133"/>
                    <a:pt x="491" y="134"/>
                    <a:pt x="490" y="132"/>
                  </a:cubicBezTo>
                  <a:cubicBezTo>
                    <a:pt x="491" y="132"/>
                    <a:pt x="491" y="132"/>
                    <a:pt x="490" y="131"/>
                  </a:cubicBezTo>
                  <a:cubicBezTo>
                    <a:pt x="493" y="131"/>
                    <a:pt x="489" y="128"/>
                    <a:pt x="489" y="126"/>
                  </a:cubicBezTo>
                  <a:cubicBezTo>
                    <a:pt x="489" y="126"/>
                    <a:pt x="489" y="126"/>
                    <a:pt x="489" y="126"/>
                  </a:cubicBezTo>
                  <a:cubicBezTo>
                    <a:pt x="490" y="127"/>
                    <a:pt x="489" y="126"/>
                    <a:pt x="489" y="126"/>
                  </a:cubicBezTo>
                  <a:cubicBezTo>
                    <a:pt x="490" y="127"/>
                    <a:pt x="490" y="127"/>
                    <a:pt x="490" y="128"/>
                  </a:cubicBezTo>
                  <a:cubicBezTo>
                    <a:pt x="490" y="126"/>
                    <a:pt x="489" y="125"/>
                    <a:pt x="488" y="125"/>
                  </a:cubicBezTo>
                  <a:cubicBezTo>
                    <a:pt x="488" y="126"/>
                    <a:pt x="488" y="126"/>
                    <a:pt x="488" y="126"/>
                  </a:cubicBezTo>
                  <a:cubicBezTo>
                    <a:pt x="488" y="126"/>
                    <a:pt x="487" y="126"/>
                    <a:pt x="487" y="125"/>
                  </a:cubicBezTo>
                  <a:cubicBezTo>
                    <a:pt x="487" y="125"/>
                    <a:pt x="486" y="125"/>
                    <a:pt x="486" y="125"/>
                  </a:cubicBezTo>
                  <a:cubicBezTo>
                    <a:pt x="487" y="127"/>
                    <a:pt x="489" y="129"/>
                    <a:pt x="489" y="131"/>
                  </a:cubicBezTo>
                  <a:cubicBezTo>
                    <a:pt x="488" y="130"/>
                    <a:pt x="488" y="130"/>
                    <a:pt x="488" y="130"/>
                  </a:cubicBezTo>
                  <a:cubicBezTo>
                    <a:pt x="488" y="129"/>
                    <a:pt x="487" y="130"/>
                    <a:pt x="488" y="130"/>
                  </a:cubicBezTo>
                  <a:cubicBezTo>
                    <a:pt x="487" y="130"/>
                    <a:pt x="487" y="130"/>
                    <a:pt x="486" y="129"/>
                  </a:cubicBezTo>
                  <a:cubicBezTo>
                    <a:pt x="485" y="129"/>
                    <a:pt x="486" y="130"/>
                    <a:pt x="485" y="129"/>
                  </a:cubicBezTo>
                  <a:cubicBezTo>
                    <a:pt x="485" y="129"/>
                    <a:pt x="485" y="130"/>
                    <a:pt x="486" y="131"/>
                  </a:cubicBezTo>
                  <a:cubicBezTo>
                    <a:pt x="485" y="131"/>
                    <a:pt x="485" y="131"/>
                    <a:pt x="485" y="130"/>
                  </a:cubicBezTo>
                  <a:cubicBezTo>
                    <a:pt x="485" y="131"/>
                    <a:pt x="485" y="132"/>
                    <a:pt x="485" y="132"/>
                  </a:cubicBezTo>
                  <a:cubicBezTo>
                    <a:pt x="484" y="132"/>
                    <a:pt x="484" y="132"/>
                    <a:pt x="483" y="132"/>
                  </a:cubicBezTo>
                  <a:cubicBezTo>
                    <a:pt x="483" y="132"/>
                    <a:pt x="484" y="132"/>
                    <a:pt x="484" y="132"/>
                  </a:cubicBezTo>
                  <a:cubicBezTo>
                    <a:pt x="484" y="132"/>
                    <a:pt x="484" y="131"/>
                    <a:pt x="484" y="130"/>
                  </a:cubicBezTo>
                  <a:cubicBezTo>
                    <a:pt x="483" y="131"/>
                    <a:pt x="482" y="131"/>
                    <a:pt x="482" y="132"/>
                  </a:cubicBezTo>
                  <a:cubicBezTo>
                    <a:pt x="481" y="133"/>
                    <a:pt x="481" y="132"/>
                    <a:pt x="481" y="135"/>
                  </a:cubicBezTo>
                  <a:cubicBezTo>
                    <a:pt x="481" y="133"/>
                    <a:pt x="481" y="132"/>
                    <a:pt x="480" y="132"/>
                  </a:cubicBezTo>
                  <a:cubicBezTo>
                    <a:pt x="481" y="131"/>
                    <a:pt x="480" y="131"/>
                    <a:pt x="480" y="130"/>
                  </a:cubicBezTo>
                  <a:cubicBezTo>
                    <a:pt x="481" y="131"/>
                    <a:pt x="482" y="130"/>
                    <a:pt x="482" y="129"/>
                  </a:cubicBezTo>
                  <a:cubicBezTo>
                    <a:pt x="482" y="129"/>
                    <a:pt x="483" y="129"/>
                    <a:pt x="482" y="129"/>
                  </a:cubicBezTo>
                  <a:cubicBezTo>
                    <a:pt x="482" y="129"/>
                    <a:pt x="482" y="128"/>
                    <a:pt x="482" y="127"/>
                  </a:cubicBezTo>
                  <a:cubicBezTo>
                    <a:pt x="482" y="127"/>
                    <a:pt x="482" y="127"/>
                    <a:pt x="481" y="127"/>
                  </a:cubicBezTo>
                  <a:cubicBezTo>
                    <a:pt x="481" y="126"/>
                    <a:pt x="481" y="125"/>
                    <a:pt x="483" y="125"/>
                  </a:cubicBezTo>
                  <a:cubicBezTo>
                    <a:pt x="482" y="125"/>
                    <a:pt x="480" y="119"/>
                    <a:pt x="479" y="123"/>
                  </a:cubicBezTo>
                  <a:cubicBezTo>
                    <a:pt x="479" y="123"/>
                    <a:pt x="480" y="122"/>
                    <a:pt x="480" y="123"/>
                  </a:cubicBezTo>
                  <a:cubicBezTo>
                    <a:pt x="480" y="123"/>
                    <a:pt x="480" y="124"/>
                    <a:pt x="481" y="124"/>
                  </a:cubicBezTo>
                  <a:cubicBezTo>
                    <a:pt x="480" y="124"/>
                    <a:pt x="480" y="124"/>
                    <a:pt x="480" y="124"/>
                  </a:cubicBezTo>
                  <a:cubicBezTo>
                    <a:pt x="480" y="124"/>
                    <a:pt x="480" y="124"/>
                    <a:pt x="481" y="125"/>
                  </a:cubicBezTo>
                  <a:cubicBezTo>
                    <a:pt x="480" y="125"/>
                    <a:pt x="480" y="125"/>
                    <a:pt x="480" y="126"/>
                  </a:cubicBezTo>
                  <a:cubicBezTo>
                    <a:pt x="479" y="125"/>
                    <a:pt x="479" y="125"/>
                    <a:pt x="479" y="124"/>
                  </a:cubicBezTo>
                  <a:cubicBezTo>
                    <a:pt x="478" y="124"/>
                    <a:pt x="478" y="125"/>
                    <a:pt x="478" y="126"/>
                  </a:cubicBezTo>
                  <a:cubicBezTo>
                    <a:pt x="479" y="126"/>
                    <a:pt x="479" y="126"/>
                    <a:pt x="479" y="127"/>
                  </a:cubicBezTo>
                  <a:cubicBezTo>
                    <a:pt x="479" y="126"/>
                    <a:pt x="479" y="126"/>
                    <a:pt x="479" y="126"/>
                  </a:cubicBezTo>
                  <a:cubicBezTo>
                    <a:pt x="477" y="127"/>
                    <a:pt x="480" y="129"/>
                    <a:pt x="478" y="131"/>
                  </a:cubicBezTo>
                  <a:cubicBezTo>
                    <a:pt x="478" y="130"/>
                    <a:pt x="478" y="129"/>
                    <a:pt x="478" y="129"/>
                  </a:cubicBezTo>
                  <a:cubicBezTo>
                    <a:pt x="478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7" y="129"/>
                  </a:cubicBezTo>
                  <a:cubicBezTo>
                    <a:pt x="477" y="129"/>
                    <a:pt x="477" y="129"/>
                    <a:pt x="476" y="129"/>
                  </a:cubicBezTo>
                  <a:cubicBezTo>
                    <a:pt x="477" y="129"/>
                    <a:pt x="477" y="129"/>
                    <a:pt x="477" y="128"/>
                  </a:cubicBezTo>
                  <a:cubicBezTo>
                    <a:pt x="477" y="128"/>
                    <a:pt x="477" y="128"/>
                    <a:pt x="477" y="128"/>
                  </a:cubicBezTo>
                  <a:cubicBezTo>
                    <a:pt x="477" y="128"/>
                    <a:pt x="477" y="127"/>
                    <a:pt x="477" y="127"/>
                  </a:cubicBezTo>
                  <a:cubicBezTo>
                    <a:pt x="476" y="127"/>
                    <a:pt x="475" y="127"/>
                    <a:pt x="474" y="127"/>
                  </a:cubicBezTo>
                  <a:cubicBezTo>
                    <a:pt x="474" y="128"/>
                    <a:pt x="474" y="128"/>
                    <a:pt x="474" y="128"/>
                  </a:cubicBezTo>
                  <a:cubicBezTo>
                    <a:pt x="472" y="127"/>
                    <a:pt x="473" y="133"/>
                    <a:pt x="477" y="133"/>
                  </a:cubicBezTo>
                  <a:cubicBezTo>
                    <a:pt x="475" y="133"/>
                    <a:pt x="475" y="134"/>
                    <a:pt x="476" y="134"/>
                  </a:cubicBezTo>
                  <a:cubicBezTo>
                    <a:pt x="476" y="135"/>
                    <a:pt x="476" y="135"/>
                    <a:pt x="477" y="136"/>
                  </a:cubicBezTo>
                  <a:cubicBezTo>
                    <a:pt x="475" y="135"/>
                    <a:pt x="475" y="134"/>
                    <a:pt x="473" y="134"/>
                  </a:cubicBezTo>
                  <a:cubicBezTo>
                    <a:pt x="476" y="134"/>
                    <a:pt x="474" y="132"/>
                    <a:pt x="473" y="131"/>
                  </a:cubicBezTo>
                  <a:cubicBezTo>
                    <a:pt x="473" y="132"/>
                    <a:pt x="473" y="132"/>
                    <a:pt x="472" y="132"/>
                  </a:cubicBezTo>
                  <a:cubicBezTo>
                    <a:pt x="472" y="132"/>
                    <a:pt x="472" y="131"/>
                    <a:pt x="472" y="131"/>
                  </a:cubicBezTo>
                  <a:cubicBezTo>
                    <a:pt x="472" y="131"/>
                    <a:pt x="473" y="131"/>
                    <a:pt x="472" y="131"/>
                  </a:cubicBezTo>
                  <a:cubicBezTo>
                    <a:pt x="473" y="129"/>
                    <a:pt x="470" y="127"/>
                    <a:pt x="469" y="129"/>
                  </a:cubicBezTo>
                  <a:cubicBezTo>
                    <a:pt x="468" y="128"/>
                    <a:pt x="466" y="131"/>
                    <a:pt x="468" y="131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68" y="132"/>
                    <a:pt x="468" y="132"/>
                    <a:pt x="469" y="132"/>
                  </a:cubicBezTo>
                  <a:cubicBezTo>
                    <a:pt x="469" y="133"/>
                    <a:pt x="469" y="133"/>
                    <a:pt x="469" y="133"/>
                  </a:cubicBezTo>
                  <a:cubicBezTo>
                    <a:pt x="469" y="133"/>
                    <a:pt x="469" y="133"/>
                    <a:pt x="469" y="133"/>
                  </a:cubicBezTo>
                  <a:cubicBezTo>
                    <a:pt x="468" y="134"/>
                    <a:pt x="468" y="135"/>
                    <a:pt x="469" y="135"/>
                  </a:cubicBezTo>
                  <a:cubicBezTo>
                    <a:pt x="468" y="135"/>
                    <a:pt x="468" y="135"/>
                    <a:pt x="466" y="135"/>
                  </a:cubicBezTo>
                  <a:cubicBezTo>
                    <a:pt x="467" y="135"/>
                    <a:pt x="468" y="134"/>
                    <a:pt x="467" y="133"/>
                  </a:cubicBezTo>
                  <a:cubicBezTo>
                    <a:pt x="468" y="132"/>
                    <a:pt x="467" y="131"/>
                    <a:pt x="466" y="131"/>
                  </a:cubicBezTo>
                  <a:cubicBezTo>
                    <a:pt x="466" y="131"/>
                    <a:pt x="466" y="131"/>
                    <a:pt x="466" y="131"/>
                  </a:cubicBezTo>
                  <a:cubicBezTo>
                    <a:pt x="465" y="131"/>
                    <a:pt x="464" y="133"/>
                    <a:pt x="464" y="134"/>
                  </a:cubicBezTo>
                  <a:cubicBezTo>
                    <a:pt x="464" y="134"/>
                    <a:pt x="464" y="133"/>
                    <a:pt x="463" y="133"/>
                  </a:cubicBezTo>
                  <a:cubicBezTo>
                    <a:pt x="462" y="133"/>
                    <a:pt x="462" y="134"/>
                    <a:pt x="462" y="136"/>
                  </a:cubicBezTo>
                  <a:cubicBezTo>
                    <a:pt x="462" y="136"/>
                    <a:pt x="462" y="135"/>
                    <a:pt x="462" y="135"/>
                  </a:cubicBezTo>
                  <a:cubicBezTo>
                    <a:pt x="462" y="137"/>
                    <a:pt x="462" y="138"/>
                    <a:pt x="462" y="139"/>
                  </a:cubicBezTo>
                  <a:cubicBezTo>
                    <a:pt x="461" y="138"/>
                    <a:pt x="461" y="136"/>
                    <a:pt x="461" y="135"/>
                  </a:cubicBezTo>
                  <a:cubicBezTo>
                    <a:pt x="461" y="135"/>
                    <a:pt x="461" y="136"/>
                    <a:pt x="460" y="136"/>
                  </a:cubicBezTo>
                  <a:cubicBezTo>
                    <a:pt x="463" y="133"/>
                    <a:pt x="459" y="131"/>
                    <a:pt x="456" y="133"/>
                  </a:cubicBezTo>
                  <a:cubicBezTo>
                    <a:pt x="457" y="133"/>
                    <a:pt x="457" y="134"/>
                    <a:pt x="457" y="135"/>
                  </a:cubicBezTo>
                  <a:cubicBezTo>
                    <a:pt x="457" y="135"/>
                    <a:pt x="457" y="134"/>
                    <a:pt x="456" y="134"/>
                  </a:cubicBezTo>
                  <a:cubicBezTo>
                    <a:pt x="456" y="135"/>
                    <a:pt x="456" y="135"/>
                    <a:pt x="455" y="136"/>
                  </a:cubicBezTo>
                  <a:cubicBezTo>
                    <a:pt x="455" y="135"/>
                    <a:pt x="456" y="133"/>
                    <a:pt x="455" y="133"/>
                  </a:cubicBezTo>
                  <a:cubicBezTo>
                    <a:pt x="456" y="132"/>
                    <a:pt x="456" y="133"/>
                    <a:pt x="456" y="132"/>
                  </a:cubicBezTo>
                  <a:cubicBezTo>
                    <a:pt x="453" y="130"/>
                    <a:pt x="453" y="133"/>
                    <a:pt x="452" y="135"/>
                  </a:cubicBezTo>
                  <a:cubicBezTo>
                    <a:pt x="452" y="134"/>
                    <a:pt x="452" y="133"/>
                    <a:pt x="453" y="132"/>
                  </a:cubicBezTo>
                  <a:cubicBezTo>
                    <a:pt x="452" y="132"/>
                    <a:pt x="452" y="132"/>
                    <a:pt x="451" y="132"/>
                  </a:cubicBezTo>
                  <a:cubicBezTo>
                    <a:pt x="452" y="132"/>
                    <a:pt x="452" y="131"/>
                    <a:pt x="453" y="131"/>
                  </a:cubicBezTo>
                  <a:cubicBezTo>
                    <a:pt x="453" y="131"/>
                    <a:pt x="453" y="131"/>
                    <a:pt x="453" y="131"/>
                  </a:cubicBezTo>
                  <a:cubicBezTo>
                    <a:pt x="451" y="130"/>
                    <a:pt x="449" y="128"/>
                    <a:pt x="448" y="126"/>
                  </a:cubicBezTo>
                  <a:cubicBezTo>
                    <a:pt x="447" y="124"/>
                    <a:pt x="446" y="121"/>
                    <a:pt x="445" y="120"/>
                  </a:cubicBezTo>
                  <a:cubicBezTo>
                    <a:pt x="444" y="121"/>
                    <a:pt x="444" y="122"/>
                    <a:pt x="443" y="122"/>
                  </a:cubicBezTo>
                  <a:cubicBezTo>
                    <a:pt x="443" y="122"/>
                    <a:pt x="443" y="122"/>
                    <a:pt x="443" y="122"/>
                  </a:cubicBezTo>
                  <a:cubicBezTo>
                    <a:pt x="442" y="122"/>
                    <a:pt x="442" y="122"/>
                    <a:pt x="441" y="122"/>
                  </a:cubicBezTo>
                  <a:cubicBezTo>
                    <a:pt x="440" y="121"/>
                    <a:pt x="440" y="121"/>
                    <a:pt x="439" y="122"/>
                  </a:cubicBezTo>
                  <a:cubicBezTo>
                    <a:pt x="439" y="121"/>
                    <a:pt x="439" y="121"/>
                    <a:pt x="439" y="121"/>
                  </a:cubicBezTo>
                  <a:cubicBezTo>
                    <a:pt x="439" y="121"/>
                    <a:pt x="439" y="121"/>
                    <a:pt x="440" y="121"/>
                  </a:cubicBezTo>
                  <a:cubicBezTo>
                    <a:pt x="441" y="122"/>
                    <a:pt x="444" y="122"/>
                    <a:pt x="444" y="119"/>
                  </a:cubicBezTo>
                  <a:cubicBezTo>
                    <a:pt x="444" y="119"/>
                    <a:pt x="445" y="119"/>
                    <a:pt x="445" y="119"/>
                  </a:cubicBezTo>
                  <a:cubicBezTo>
                    <a:pt x="444" y="118"/>
                    <a:pt x="444" y="116"/>
                    <a:pt x="442" y="116"/>
                  </a:cubicBezTo>
                  <a:cubicBezTo>
                    <a:pt x="442" y="116"/>
                    <a:pt x="442" y="115"/>
                    <a:pt x="442" y="114"/>
                  </a:cubicBezTo>
                  <a:cubicBezTo>
                    <a:pt x="442" y="114"/>
                    <a:pt x="442" y="115"/>
                    <a:pt x="442" y="115"/>
                  </a:cubicBezTo>
                  <a:cubicBezTo>
                    <a:pt x="442" y="115"/>
                    <a:pt x="442" y="114"/>
                    <a:pt x="442" y="114"/>
                  </a:cubicBezTo>
                  <a:cubicBezTo>
                    <a:pt x="444" y="116"/>
                    <a:pt x="446" y="116"/>
                    <a:pt x="446" y="119"/>
                  </a:cubicBezTo>
                  <a:cubicBezTo>
                    <a:pt x="447" y="119"/>
                    <a:pt x="447" y="122"/>
                    <a:pt x="449" y="123"/>
                  </a:cubicBezTo>
                  <a:cubicBezTo>
                    <a:pt x="449" y="122"/>
                    <a:pt x="449" y="122"/>
                    <a:pt x="448" y="121"/>
                  </a:cubicBezTo>
                  <a:cubicBezTo>
                    <a:pt x="449" y="122"/>
                    <a:pt x="450" y="124"/>
                    <a:pt x="451" y="121"/>
                  </a:cubicBezTo>
                  <a:cubicBezTo>
                    <a:pt x="451" y="122"/>
                    <a:pt x="451" y="123"/>
                    <a:pt x="450" y="124"/>
                  </a:cubicBezTo>
                  <a:cubicBezTo>
                    <a:pt x="451" y="123"/>
                    <a:pt x="452" y="123"/>
                    <a:pt x="452" y="123"/>
                  </a:cubicBezTo>
                  <a:cubicBezTo>
                    <a:pt x="452" y="123"/>
                    <a:pt x="452" y="124"/>
                    <a:pt x="451" y="125"/>
                  </a:cubicBezTo>
                  <a:cubicBezTo>
                    <a:pt x="452" y="125"/>
                    <a:pt x="453" y="126"/>
                    <a:pt x="455" y="127"/>
                  </a:cubicBezTo>
                  <a:cubicBezTo>
                    <a:pt x="455" y="126"/>
                    <a:pt x="455" y="126"/>
                    <a:pt x="455" y="125"/>
                  </a:cubicBezTo>
                  <a:cubicBezTo>
                    <a:pt x="456" y="126"/>
                    <a:pt x="456" y="127"/>
                    <a:pt x="456" y="128"/>
                  </a:cubicBezTo>
                  <a:cubicBezTo>
                    <a:pt x="457" y="129"/>
                    <a:pt x="458" y="130"/>
                    <a:pt x="459" y="130"/>
                  </a:cubicBezTo>
                  <a:cubicBezTo>
                    <a:pt x="460" y="130"/>
                    <a:pt x="462" y="129"/>
                    <a:pt x="462" y="128"/>
                  </a:cubicBezTo>
                  <a:cubicBezTo>
                    <a:pt x="462" y="127"/>
                    <a:pt x="460" y="127"/>
                    <a:pt x="460" y="126"/>
                  </a:cubicBezTo>
                  <a:cubicBezTo>
                    <a:pt x="461" y="127"/>
                    <a:pt x="461" y="127"/>
                    <a:pt x="462" y="126"/>
                  </a:cubicBezTo>
                  <a:cubicBezTo>
                    <a:pt x="462" y="127"/>
                    <a:pt x="462" y="127"/>
                    <a:pt x="462" y="128"/>
                  </a:cubicBezTo>
                  <a:cubicBezTo>
                    <a:pt x="463" y="127"/>
                    <a:pt x="465" y="127"/>
                    <a:pt x="465" y="126"/>
                  </a:cubicBezTo>
                  <a:cubicBezTo>
                    <a:pt x="465" y="125"/>
                    <a:pt x="464" y="126"/>
                    <a:pt x="463" y="125"/>
                  </a:cubicBezTo>
                  <a:cubicBezTo>
                    <a:pt x="464" y="125"/>
                    <a:pt x="464" y="126"/>
                    <a:pt x="464" y="124"/>
                  </a:cubicBezTo>
                  <a:cubicBezTo>
                    <a:pt x="464" y="125"/>
                    <a:pt x="465" y="125"/>
                    <a:pt x="465" y="125"/>
                  </a:cubicBezTo>
                  <a:cubicBezTo>
                    <a:pt x="465" y="125"/>
                    <a:pt x="465" y="124"/>
                    <a:pt x="465" y="123"/>
                  </a:cubicBezTo>
                  <a:cubicBezTo>
                    <a:pt x="465" y="124"/>
                    <a:pt x="466" y="125"/>
                    <a:pt x="466" y="126"/>
                  </a:cubicBezTo>
                  <a:cubicBezTo>
                    <a:pt x="466" y="125"/>
                    <a:pt x="466" y="125"/>
                    <a:pt x="466" y="125"/>
                  </a:cubicBezTo>
                  <a:cubicBezTo>
                    <a:pt x="466" y="125"/>
                    <a:pt x="467" y="124"/>
                    <a:pt x="467" y="124"/>
                  </a:cubicBezTo>
                  <a:cubicBezTo>
                    <a:pt x="467" y="124"/>
                    <a:pt x="467" y="125"/>
                    <a:pt x="467" y="125"/>
                  </a:cubicBezTo>
                  <a:cubicBezTo>
                    <a:pt x="467" y="125"/>
                    <a:pt x="467" y="125"/>
                    <a:pt x="468" y="124"/>
                  </a:cubicBezTo>
                  <a:cubicBezTo>
                    <a:pt x="467" y="124"/>
                    <a:pt x="467" y="124"/>
                    <a:pt x="467" y="123"/>
                  </a:cubicBezTo>
                  <a:cubicBezTo>
                    <a:pt x="468" y="124"/>
                    <a:pt x="468" y="124"/>
                    <a:pt x="469" y="123"/>
                  </a:cubicBezTo>
                  <a:cubicBezTo>
                    <a:pt x="469" y="123"/>
                    <a:pt x="469" y="123"/>
                    <a:pt x="468" y="122"/>
                  </a:cubicBezTo>
                  <a:cubicBezTo>
                    <a:pt x="469" y="123"/>
                    <a:pt x="471" y="122"/>
                    <a:pt x="472" y="122"/>
                  </a:cubicBezTo>
                  <a:cubicBezTo>
                    <a:pt x="473" y="120"/>
                    <a:pt x="472" y="120"/>
                    <a:pt x="471" y="121"/>
                  </a:cubicBezTo>
                  <a:cubicBezTo>
                    <a:pt x="471" y="121"/>
                    <a:pt x="470" y="121"/>
                    <a:pt x="470" y="120"/>
                  </a:cubicBezTo>
                  <a:cubicBezTo>
                    <a:pt x="470" y="121"/>
                    <a:pt x="470" y="121"/>
                    <a:pt x="470" y="121"/>
                  </a:cubicBezTo>
                  <a:cubicBezTo>
                    <a:pt x="470" y="121"/>
                    <a:pt x="470" y="121"/>
                    <a:pt x="470" y="120"/>
                  </a:cubicBezTo>
                  <a:cubicBezTo>
                    <a:pt x="469" y="121"/>
                    <a:pt x="469" y="120"/>
                    <a:pt x="468" y="121"/>
                  </a:cubicBezTo>
                  <a:cubicBezTo>
                    <a:pt x="469" y="121"/>
                    <a:pt x="469" y="120"/>
                    <a:pt x="469" y="120"/>
                  </a:cubicBezTo>
                  <a:cubicBezTo>
                    <a:pt x="469" y="119"/>
                    <a:pt x="469" y="119"/>
                    <a:pt x="469" y="118"/>
                  </a:cubicBezTo>
                  <a:cubicBezTo>
                    <a:pt x="469" y="120"/>
                    <a:pt x="470" y="120"/>
                    <a:pt x="471" y="120"/>
                  </a:cubicBezTo>
                  <a:cubicBezTo>
                    <a:pt x="471" y="120"/>
                    <a:pt x="470" y="120"/>
                    <a:pt x="470" y="119"/>
                  </a:cubicBezTo>
                  <a:cubicBezTo>
                    <a:pt x="471" y="119"/>
                    <a:pt x="471" y="119"/>
                    <a:pt x="471" y="119"/>
                  </a:cubicBezTo>
                  <a:cubicBezTo>
                    <a:pt x="471" y="119"/>
                    <a:pt x="471" y="119"/>
                    <a:pt x="471" y="120"/>
                  </a:cubicBezTo>
                  <a:cubicBezTo>
                    <a:pt x="471" y="119"/>
                    <a:pt x="471" y="119"/>
                    <a:pt x="471" y="119"/>
                  </a:cubicBezTo>
                  <a:cubicBezTo>
                    <a:pt x="471" y="119"/>
                    <a:pt x="472" y="119"/>
                    <a:pt x="472" y="119"/>
                  </a:cubicBezTo>
                  <a:cubicBezTo>
                    <a:pt x="472" y="119"/>
                    <a:pt x="472" y="119"/>
                    <a:pt x="472" y="118"/>
                  </a:cubicBezTo>
                  <a:cubicBezTo>
                    <a:pt x="472" y="119"/>
                    <a:pt x="472" y="119"/>
                    <a:pt x="472" y="120"/>
                  </a:cubicBezTo>
                  <a:cubicBezTo>
                    <a:pt x="474" y="120"/>
                    <a:pt x="473" y="118"/>
                    <a:pt x="473" y="118"/>
                  </a:cubicBezTo>
                  <a:cubicBezTo>
                    <a:pt x="473" y="118"/>
                    <a:pt x="474" y="118"/>
                    <a:pt x="474" y="118"/>
                  </a:cubicBezTo>
                  <a:cubicBezTo>
                    <a:pt x="474" y="117"/>
                    <a:pt x="475" y="116"/>
                    <a:pt x="475" y="115"/>
                  </a:cubicBezTo>
                  <a:cubicBezTo>
                    <a:pt x="474" y="115"/>
                    <a:pt x="474" y="115"/>
                    <a:pt x="474" y="114"/>
                  </a:cubicBezTo>
                  <a:cubicBezTo>
                    <a:pt x="473" y="113"/>
                    <a:pt x="473" y="113"/>
                    <a:pt x="472" y="114"/>
                  </a:cubicBezTo>
                  <a:cubicBezTo>
                    <a:pt x="472" y="114"/>
                    <a:pt x="472" y="115"/>
                    <a:pt x="473" y="115"/>
                  </a:cubicBezTo>
                  <a:cubicBezTo>
                    <a:pt x="473" y="115"/>
                    <a:pt x="473" y="115"/>
                    <a:pt x="474" y="115"/>
                  </a:cubicBezTo>
                  <a:cubicBezTo>
                    <a:pt x="473" y="115"/>
                    <a:pt x="473" y="116"/>
                    <a:pt x="473" y="117"/>
                  </a:cubicBezTo>
                  <a:cubicBezTo>
                    <a:pt x="473" y="116"/>
                    <a:pt x="473" y="116"/>
                    <a:pt x="473" y="115"/>
                  </a:cubicBezTo>
                  <a:cubicBezTo>
                    <a:pt x="472" y="116"/>
                    <a:pt x="472" y="116"/>
                    <a:pt x="472" y="117"/>
                  </a:cubicBezTo>
                  <a:cubicBezTo>
                    <a:pt x="471" y="117"/>
                    <a:pt x="472" y="117"/>
                    <a:pt x="471" y="118"/>
                  </a:cubicBezTo>
                  <a:cubicBezTo>
                    <a:pt x="471" y="116"/>
                    <a:pt x="471" y="116"/>
                    <a:pt x="472" y="115"/>
                  </a:cubicBezTo>
                  <a:cubicBezTo>
                    <a:pt x="471" y="115"/>
                    <a:pt x="471" y="115"/>
                    <a:pt x="471" y="115"/>
                  </a:cubicBezTo>
                  <a:cubicBezTo>
                    <a:pt x="471" y="115"/>
                    <a:pt x="471" y="115"/>
                    <a:pt x="471" y="115"/>
                  </a:cubicBezTo>
                  <a:cubicBezTo>
                    <a:pt x="471" y="115"/>
                    <a:pt x="471" y="115"/>
                    <a:pt x="471" y="115"/>
                  </a:cubicBezTo>
                  <a:cubicBezTo>
                    <a:pt x="470" y="114"/>
                    <a:pt x="470" y="115"/>
                    <a:pt x="469" y="116"/>
                  </a:cubicBezTo>
                  <a:cubicBezTo>
                    <a:pt x="469" y="115"/>
                    <a:pt x="469" y="115"/>
                    <a:pt x="469" y="114"/>
                  </a:cubicBezTo>
                  <a:cubicBezTo>
                    <a:pt x="469" y="114"/>
                    <a:pt x="469" y="115"/>
                    <a:pt x="469" y="115"/>
                  </a:cubicBezTo>
                  <a:cubicBezTo>
                    <a:pt x="468" y="115"/>
                    <a:pt x="468" y="114"/>
                    <a:pt x="468" y="114"/>
                  </a:cubicBezTo>
                  <a:cubicBezTo>
                    <a:pt x="468" y="115"/>
                    <a:pt x="467" y="115"/>
                    <a:pt x="467" y="116"/>
                  </a:cubicBezTo>
                  <a:cubicBezTo>
                    <a:pt x="466" y="115"/>
                    <a:pt x="466" y="115"/>
                    <a:pt x="466" y="117"/>
                  </a:cubicBezTo>
                  <a:cubicBezTo>
                    <a:pt x="466" y="116"/>
                    <a:pt x="465" y="116"/>
                    <a:pt x="465" y="116"/>
                  </a:cubicBezTo>
                  <a:cubicBezTo>
                    <a:pt x="464" y="116"/>
                    <a:pt x="464" y="117"/>
                    <a:pt x="464" y="118"/>
                  </a:cubicBezTo>
                  <a:cubicBezTo>
                    <a:pt x="464" y="118"/>
                    <a:pt x="463" y="117"/>
                    <a:pt x="463" y="117"/>
                  </a:cubicBezTo>
                  <a:cubicBezTo>
                    <a:pt x="464" y="117"/>
                    <a:pt x="463" y="116"/>
                    <a:pt x="464" y="116"/>
                  </a:cubicBezTo>
                  <a:cubicBezTo>
                    <a:pt x="463" y="116"/>
                    <a:pt x="463" y="116"/>
                    <a:pt x="462" y="116"/>
                  </a:cubicBezTo>
                  <a:cubicBezTo>
                    <a:pt x="463" y="116"/>
                    <a:pt x="464" y="115"/>
                    <a:pt x="465" y="116"/>
                  </a:cubicBezTo>
                  <a:cubicBezTo>
                    <a:pt x="465" y="116"/>
                    <a:pt x="465" y="115"/>
                    <a:pt x="465" y="115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6"/>
                    <a:pt x="466" y="115"/>
                    <a:pt x="465" y="115"/>
                  </a:cubicBezTo>
                  <a:cubicBezTo>
                    <a:pt x="466" y="115"/>
                    <a:pt x="467" y="114"/>
                    <a:pt x="467" y="113"/>
                  </a:cubicBezTo>
                  <a:cubicBezTo>
                    <a:pt x="468" y="113"/>
                    <a:pt x="467" y="113"/>
                    <a:pt x="468" y="112"/>
                  </a:cubicBezTo>
                  <a:cubicBezTo>
                    <a:pt x="469" y="112"/>
                    <a:pt x="468" y="112"/>
                    <a:pt x="468" y="111"/>
                  </a:cubicBezTo>
                  <a:cubicBezTo>
                    <a:pt x="468" y="111"/>
                    <a:pt x="468" y="111"/>
                    <a:pt x="469" y="112"/>
                  </a:cubicBezTo>
                  <a:cubicBezTo>
                    <a:pt x="469" y="112"/>
                    <a:pt x="468" y="112"/>
                    <a:pt x="468" y="113"/>
                  </a:cubicBezTo>
                  <a:cubicBezTo>
                    <a:pt x="469" y="113"/>
                    <a:pt x="470" y="114"/>
                    <a:pt x="471" y="113"/>
                  </a:cubicBezTo>
                  <a:cubicBezTo>
                    <a:pt x="471" y="113"/>
                    <a:pt x="471" y="113"/>
                    <a:pt x="471" y="113"/>
                  </a:cubicBezTo>
                  <a:cubicBezTo>
                    <a:pt x="471" y="112"/>
                    <a:pt x="471" y="113"/>
                    <a:pt x="471" y="113"/>
                  </a:cubicBezTo>
                  <a:cubicBezTo>
                    <a:pt x="471" y="112"/>
                    <a:pt x="471" y="112"/>
                    <a:pt x="471" y="112"/>
                  </a:cubicBezTo>
                  <a:cubicBezTo>
                    <a:pt x="471" y="112"/>
                    <a:pt x="471" y="112"/>
                    <a:pt x="471" y="112"/>
                  </a:cubicBezTo>
                  <a:cubicBezTo>
                    <a:pt x="471" y="112"/>
                    <a:pt x="472" y="112"/>
                    <a:pt x="472" y="112"/>
                  </a:cubicBezTo>
                  <a:cubicBezTo>
                    <a:pt x="471" y="112"/>
                    <a:pt x="471" y="112"/>
                    <a:pt x="470" y="112"/>
                  </a:cubicBezTo>
                  <a:cubicBezTo>
                    <a:pt x="470" y="111"/>
                    <a:pt x="470" y="112"/>
                    <a:pt x="470" y="111"/>
                  </a:cubicBezTo>
                  <a:cubicBezTo>
                    <a:pt x="471" y="111"/>
                    <a:pt x="471" y="111"/>
                    <a:pt x="472" y="112"/>
                  </a:cubicBezTo>
                  <a:cubicBezTo>
                    <a:pt x="472" y="111"/>
                    <a:pt x="471" y="111"/>
                    <a:pt x="471" y="111"/>
                  </a:cubicBezTo>
                  <a:cubicBezTo>
                    <a:pt x="471" y="111"/>
                    <a:pt x="472" y="111"/>
                    <a:pt x="472" y="111"/>
                  </a:cubicBezTo>
                  <a:cubicBezTo>
                    <a:pt x="472" y="111"/>
                    <a:pt x="472" y="110"/>
                    <a:pt x="471" y="110"/>
                  </a:cubicBezTo>
                  <a:cubicBezTo>
                    <a:pt x="473" y="110"/>
                    <a:pt x="473" y="111"/>
                    <a:pt x="474" y="112"/>
                  </a:cubicBezTo>
                  <a:cubicBezTo>
                    <a:pt x="474" y="112"/>
                    <a:pt x="474" y="111"/>
                    <a:pt x="474" y="111"/>
                  </a:cubicBezTo>
                  <a:cubicBezTo>
                    <a:pt x="474" y="111"/>
                    <a:pt x="474" y="112"/>
                    <a:pt x="475" y="112"/>
                  </a:cubicBezTo>
                  <a:cubicBezTo>
                    <a:pt x="475" y="112"/>
                    <a:pt x="475" y="111"/>
                    <a:pt x="475" y="111"/>
                  </a:cubicBezTo>
                  <a:cubicBezTo>
                    <a:pt x="475" y="113"/>
                    <a:pt x="476" y="113"/>
                    <a:pt x="476" y="111"/>
                  </a:cubicBezTo>
                  <a:cubicBezTo>
                    <a:pt x="476" y="111"/>
                    <a:pt x="476" y="112"/>
                    <a:pt x="477" y="111"/>
                  </a:cubicBezTo>
                  <a:cubicBezTo>
                    <a:pt x="477" y="111"/>
                    <a:pt x="476" y="111"/>
                    <a:pt x="476" y="111"/>
                  </a:cubicBezTo>
                  <a:cubicBezTo>
                    <a:pt x="476" y="111"/>
                    <a:pt x="476" y="111"/>
                    <a:pt x="476" y="111"/>
                  </a:cubicBezTo>
                  <a:cubicBezTo>
                    <a:pt x="475" y="109"/>
                    <a:pt x="474" y="110"/>
                    <a:pt x="473" y="110"/>
                  </a:cubicBezTo>
                  <a:cubicBezTo>
                    <a:pt x="474" y="109"/>
                    <a:pt x="474" y="109"/>
                    <a:pt x="472" y="108"/>
                  </a:cubicBezTo>
                  <a:cubicBezTo>
                    <a:pt x="473" y="108"/>
                    <a:pt x="474" y="108"/>
                    <a:pt x="474" y="109"/>
                  </a:cubicBezTo>
                  <a:cubicBezTo>
                    <a:pt x="474" y="109"/>
                    <a:pt x="474" y="108"/>
                    <a:pt x="475" y="108"/>
                  </a:cubicBezTo>
                  <a:cubicBezTo>
                    <a:pt x="475" y="109"/>
                    <a:pt x="477" y="109"/>
                    <a:pt x="478" y="110"/>
                  </a:cubicBezTo>
                  <a:cubicBezTo>
                    <a:pt x="478" y="110"/>
                    <a:pt x="478" y="109"/>
                    <a:pt x="478" y="109"/>
                  </a:cubicBezTo>
                  <a:cubicBezTo>
                    <a:pt x="477" y="109"/>
                    <a:pt x="476" y="108"/>
                    <a:pt x="476" y="107"/>
                  </a:cubicBezTo>
                  <a:cubicBezTo>
                    <a:pt x="477" y="108"/>
                    <a:pt x="477" y="108"/>
                    <a:pt x="477" y="108"/>
                  </a:cubicBezTo>
                  <a:cubicBezTo>
                    <a:pt x="478" y="108"/>
                    <a:pt x="477" y="108"/>
                    <a:pt x="478" y="107"/>
                  </a:cubicBezTo>
                  <a:cubicBezTo>
                    <a:pt x="478" y="108"/>
                    <a:pt x="478" y="108"/>
                    <a:pt x="478" y="108"/>
                  </a:cubicBezTo>
                  <a:cubicBezTo>
                    <a:pt x="478" y="108"/>
                    <a:pt x="478" y="107"/>
                    <a:pt x="478" y="107"/>
                  </a:cubicBezTo>
                  <a:cubicBezTo>
                    <a:pt x="479" y="107"/>
                    <a:pt x="478" y="108"/>
                    <a:pt x="479" y="108"/>
                  </a:cubicBezTo>
                  <a:cubicBezTo>
                    <a:pt x="478" y="107"/>
                    <a:pt x="479" y="107"/>
                    <a:pt x="478" y="106"/>
                  </a:cubicBezTo>
                  <a:cubicBezTo>
                    <a:pt x="479" y="106"/>
                    <a:pt x="479" y="106"/>
                    <a:pt x="480" y="106"/>
                  </a:cubicBezTo>
                  <a:cubicBezTo>
                    <a:pt x="479" y="105"/>
                    <a:pt x="479" y="106"/>
                    <a:pt x="480" y="105"/>
                  </a:cubicBezTo>
                  <a:cubicBezTo>
                    <a:pt x="479" y="105"/>
                    <a:pt x="479" y="105"/>
                    <a:pt x="479" y="104"/>
                  </a:cubicBezTo>
                  <a:cubicBezTo>
                    <a:pt x="479" y="106"/>
                    <a:pt x="479" y="105"/>
                    <a:pt x="478" y="106"/>
                  </a:cubicBezTo>
                  <a:cubicBezTo>
                    <a:pt x="478" y="105"/>
                    <a:pt x="478" y="105"/>
                    <a:pt x="478" y="105"/>
                  </a:cubicBezTo>
                  <a:cubicBezTo>
                    <a:pt x="477" y="105"/>
                    <a:pt x="478" y="105"/>
                    <a:pt x="477" y="105"/>
                  </a:cubicBezTo>
                  <a:cubicBezTo>
                    <a:pt x="478" y="104"/>
                    <a:pt x="478" y="104"/>
                    <a:pt x="478" y="102"/>
                  </a:cubicBezTo>
                  <a:cubicBezTo>
                    <a:pt x="478" y="102"/>
                    <a:pt x="478" y="102"/>
                    <a:pt x="478" y="102"/>
                  </a:cubicBezTo>
                  <a:cubicBezTo>
                    <a:pt x="478" y="102"/>
                    <a:pt x="479" y="103"/>
                    <a:pt x="479" y="103"/>
                  </a:cubicBezTo>
                  <a:cubicBezTo>
                    <a:pt x="478" y="102"/>
                    <a:pt x="477" y="102"/>
                    <a:pt x="476" y="102"/>
                  </a:cubicBezTo>
                  <a:cubicBezTo>
                    <a:pt x="476" y="102"/>
                    <a:pt x="477" y="103"/>
                    <a:pt x="477" y="103"/>
                  </a:cubicBezTo>
                  <a:cubicBezTo>
                    <a:pt x="477" y="103"/>
                    <a:pt x="477" y="104"/>
                    <a:pt x="477" y="104"/>
                  </a:cubicBezTo>
                  <a:cubicBezTo>
                    <a:pt x="476" y="103"/>
                    <a:pt x="476" y="103"/>
                    <a:pt x="476" y="103"/>
                  </a:cubicBezTo>
                  <a:cubicBezTo>
                    <a:pt x="476" y="103"/>
                    <a:pt x="476" y="104"/>
                    <a:pt x="476" y="105"/>
                  </a:cubicBezTo>
                  <a:cubicBezTo>
                    <a:pt x="476" y="104"/>
                    <a:pt x="476" y="103"/>
                    <a:pt x="475" y="103"/>
                  </a:cubicBezTo>
                  <a:cubicBezTo>
                    <a:pt x="475" y="103"/>
                    <a:pt x="475" y="103"/>
                    <a:pt x="475" y="103"/>
                  </a:cubicBezTo>
                  <a:cubicBezTo>
                    <a:pt x="475" y="103"/>
                    <a:pt x="475" y="103"/>
                    <a:pt x="476" y="102"/>
                  </a:cubicBezTo>
                  <a:cubicBezTo>
                    <a:pt x="475" y="102"/>
                    <a:pt x="475" y="102"/>
                    <a:pt x="474" y="102"/>
                  </a:cubicBezTo>
                  <a:cubicBezTo>
                    <a:pt x="474" y="102"/>
                    <a:pt x="473" y="102"/>
                    <a:pt x="473" y="102"/>
                  </a:cubicBezTo>
                  <a:cubicBezTo>
                    <a:pt x="474" y="102"/>
                    <a:pt x="474" y="101"/>
                    <a:pt x="475" y="101"/>
                  </a:cubicBezTo>
                  <a:cubicBezTo>
                    <a:pt x="473" y="101"/>
                    <a:pt x="471" y="100"/>
                    <a:pt x="471" y="102"/>
                  </a:cubicBezTo>
                  <a:cubicBezTo>
                    <a:pt x="471" y="102"/>
                    <a:pt x="471" y="102"/>
                    <a:pt x="472" y="103"/>
                  </a:cubicBezTo>
                  <a:cubicBezTo>
                    <a:pt x="469" y="103"/>
                    <a:pt x="472" y="104"/>
                    <a:pt x="473" y="104"/>
                  </a:cubicBezTo>
                  <a:cubicBezTo>
                    <a:pt x="472" y="104"/>
                    <a:pt x="472" y="104"/>
                    <a:pt x="472" y="104"/>
                  </a:cubicBezTo>
                  <a:cubicBezTo>
                    <a:pt x="471" y="104"/>
                    <a:pt x="472" y="104"/>
                    <a:pt x="471" y="104"/>
                  </a:cubicBezTo>
                  <a:cubicBezTo>
                    <a:pt x="471" y="105"/>
                    <a:pt x="471" y="105"/>
                    <a:pt x="472" y="106"/>
                  </a:cubicBezTo>
                  <a:cubicBezTo>
                    <a:pt x="472" y="106"/>
                    <a:pt x="471" y="106"/>
                    <a:pt x="471" y="106"/>
                  </a:cubicBezTo>
                  <a:cubicBezTo>
                    <a:pt x="470" y="104"/>
                    <a:pt x="468" y="106"/>
                    <a:pt x="467" y="104"/>
                  </a:cubicBezTo>
                  <a:cubicBezTo>
                    <a:pt x="468" y="104"/>
                    <a:pt x="468" y="105"/>
                    <a:pt x="470" y="104"/>
                  </a:cubicBezTo>
                  <a:cubicBezTo>
                    <a:pt x="471" y="104"/>
                    <a:pt x="469" y="103"/>
                    <a:pt x="469" y="103"/>
                  </a:cubicBezTo>
                  <a:cubicBezTo>
                    <a:pt x="470" y="103"/>
                    <a:pt x="470" y="103"/>
                    <a:pt x="470" y="102"/>
                  </a:cubicBezTo>
                  <a:cubicBezTo>
                    <a:pt x="470" y="102"/>
                    <a:pt x="470" y="102"/>
                    <a:pt x="470" y="102"/>
                  </a:cubicBezTo>
                  <a:cubicBezTo>
                    <a:pt x="470" y="102"/>
                    <a:pt x="470" y="102"/>
                    <a:pt x="469" y="102"/>
                  </a:cubicBezTo>
                  <a:cubicBezTo>
                    <a:pt x="469" y="102"/>
                    <a:pt x="469" y="102"/>
                    <a:pt x="469" y="101"/>
                  </a:cubicBezTo>
                  <a:cubicBezTo>
                    <a:pt x="473" y="101"/>
                    <a:pt x="465" y="98"/>
                    <a:pt x="466" y="101"/>
                  </a:cubicBezTo>
                  <a:cubicBezTo>
                    <a:pt x="465" y="100"/>
                    <a:pt x="465" y="100"/>
                    <a:pt x="465" y="102"/>
                  </a:cubicBezTo>
                  <a:cubicBezTo>
                    <a:pt x="465" y="101"/>
                    <a:pt x="465" y="99"/>
                    <a:pt x="466" y="100"/>
                  </a:cubicBezTo>
                  <a:cubicBezTo>
                    <a:pt x="465" y="99"/>
                    <a:pt x="464" y="100"/>
                    <a:pt x="463" y="101"/>
                  </a:cubicBezTo>
                  <a:cubicBezTo>
                    <a:pt x="463" y="100"/>
                    <a:pt x="462" y="101"/>
                    <a:pt x="462" y="102"/>
                  </a:cubicBezTo>
                  <a:cubicBezTo>
                    <a:pt x="460" y="101"/>
                    <a:pt x="460" y="102"/>
                    <a:pt x="461" y="103"/>
                  </a:cubicBezTo>
                  <a:cubicBezTo>
                    <a:pt x="460" y="103"/>
                    <a:pt x="460" y="102"/>
                    <a:pt x="460" y="102"/>
                  </a:cubicBezTo>
                  <a:cubicBezTo>
                    <a:pt x="462" y="101"/>
                    <a:pt x="463" y="99"/>
                    <a:pt x="466" y="98"/>
                  </a:cubicBezTo>
                  <a:cubicBezTo>
                    <a:pt x="464" y="98"/>
                    <a:pt x="461" y="97"/>
                    <a:pt x="461" y="96"/>
                  </a:cubicBezTo>
                  <a:cubicBezTo>
                    <a:pt x="460" y="96"/>
                    <a:pt x="459" y="96"/>
                    <a:pt x="459" y="96"/>
                  </a:cubicBezTo>
                  <a:cubicBezTo>
                    <a:pt x="459" y="96"/>
                    <a:pt x="458" y="97"/>
                    <a:pt x="458" y="97"/>
                  </a:cubicBezTo>
                  <a:cubicBezTo>
                    <a:pt x="458" y="97"/>
                    <a:pt x="457" y="98"/>
                    <a:pt x="456" y="98"/>
                  </a:cubicBezTo>
                  <a:cubicBezTo>
                    <a:pt x="457" y="97"/>
                    <a:pt x="458" y="97"/>
                    <a:pt x="458" y="95"/>
                  </a:cubicBezTo>
                  <a:cubicBezTo>
                    <a:pt x="458" y="94"/>
                    <a:pt x="456" y="93"/>
                    <a:pt x="455" y="93"/>
                  </a:cubicBezTo>
                  <a:cubicBezTo>
                    <a:pt x="453" y="94"/>
                    <a:pt x="453" y="91"/>
                    <a:pt x="450" y="92"/>
                  </a:cubicBezTo>
                  <a:cubicBezTo>
                    <a:pt x="449" y="93"/>
                    <a:pt x="450" y="94"/>
                    <a:pt x="449" y="95"/>
                  </a:cubicBezTo>
                  <a:cubicBezTo>
                    <a:pt x="449" y="94"/>
                    <a:pt x="449" y="91"/>
                    <a:pt x="448" y="90"/>
                  </a:cubicBezTo>
                  <a:cubicBezTo>
                    <a:pt x="447" y="88"/>
                    <a:pt x="444" y="87"/>
                    <a:pt x="443" y="86"/>
                  </a:cubicBezTo>
                  <a:cubicBezTo>
                    <a:pt x="444" y="86"/>
                    <a:pt x="445" y="87"/>
                    <a:pt x="446" y="88"/>
                  </a:cubicBezTo>
                  <a:cubicBezTo>
                    <a:pt x="445" y="85"/>
                    <a:pt x="443" y="84"/>
                    <a:pt x="441" y="83"/>
                  </a:cubicBezTo>
                  <a:cubicBezTo>
                    <a:pt x="441" y="83"/>
                    <a:pt x="442" y="83"/>
                    <a:pt x="442" y="83"/>
                  </a:cubicBezTo>
                  <a:cubicBezTo>
                    <a:pt x="442" y="83"/>
                    <a:pt x="443" y="83"/>
                    <a:pt x="443" y="83"/>
                  </a:cubicBezTo>
                  <a:cubicBezTo>
                    <a:pt x="443" y="84"/>
                    <a:pt x="444" y="84"/>
                    <a:pt x="445" y="84"/>
                  </a:cubicBezTo>
                  <a:cubicBezTo>
                    <a:pt x="445" y="85"/>
                    <a:pt x="451" y="91"/>
                    <a:pt x="450" y="87"/>
                  </a:cubicBezTo>
                  <a:cubicBezTo>
                    <a:pt x="451" y="89"/>
                    <a:pt x="450" y="90"/>
                    <a:pt x="453" y="89"/>
                  </a:cubicBezTo>
                  <a:cubicBezTo>
                    <a:pt x="452" y="89"/>
                    <a:pt x="452" y="89"/>
                    <a:pt x="451" y="89"/>
                  </a:cubicBezTo>
                  <a:cubicBezTo>
                    <a:pt x="452" y="91"/>
                    <a:pt x="455" y="91"/>
                    <a:pt x="456" y="90"/>
                  </a:cubicBezTo>
                  <a:cubicBezTo>
                    <a:pt x="455" y="92"/>
                    <a:pt x="457" y="91"/>
                    <a:pt x="458" y="91"/>
                  </a:cubicBezTo>
                  <a:cubicBezTo>
                    <a:pt x="459" y="90"/>
                    <a:pt x="458" y="88"/>
                    <a:pt x="459" y="87"/>
                  </a:cubicBezTo>
                  <a:cubicBezTo>
                    <a:pt x="459" y="88"/>
                    <a:pt x="459" y="89"/>
                    <a:pt x="459" y="90"/>
                  </a:cubicBezTo>
                  <a:cubicBezTo>
                    <a:pt x="459" y="89"/>
                    <a:pt x="460" y="90"/>
                    <a:pt x="460" y="89"/>
                  </a:cubicBezTo>
                  <a:cubicBezTo>
                    <a:pt x="457" y="90"/>
                    <a:pt x="459" y="92"/>
                    <a:pt x="461" y="93"/>
                  </a:cubicBezTo>
                  <a:cubicBezTo>
                    <a:pt x="461" y="93"/>
                    <a:pt x="461" y="93"/>
                    <a:pt x="462" y="93"/>
                  </a:cubicBezTo>
                  <a:cubicBezTo>
                    <a:pt x="462" y="93"/>
                    <a:pt x="462" y="93"/>
                    <a:pt x="461" y="93"/>
                  </a:cubicBezTo>
                  <a:cubicBezTo>
                    <a:pt x="462" y="94"/>
                    <a:pt x="465" y="94"/>
                    <a:pt x="465" y="9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3"/>
                    <a:pt x="466" y="94"/>
                    <a:pt x="467" y="94"/>
                  </a:cubicBezTo>
                  <a:cubicBezTo>
                    <a:pt x="467" y="94"/>
                    <a:pt x="467" y="94"/>
                    <a:pt x="467" y="93"/>
                  </a:cubicBezTo>
                  <a:cubicBezTo>
                    <a:pt x="467" y="93"/>
                    <a:pt x="467" y="94"/>
                    <a:pt x="467" y="94"/>
                  </a:cubicBezTo>
                  <a:cubicBezTo>
                    <a:pt x="467" y="93"/>
                    <a:pt x="467" y="92"/>
                    <a:pt x="467" y="92"/>
                  </a:cubicBezTo>
                  <a:cubicBezTo>
                    <a:pt x="467" y="92"/>
                    <a:pt x="467" y="93"/>
                    <a:pt x="468" y="93"/>
                  </a:cubicBezTo>
                  <a:cubicBezTo>
                    <a:pt x="468" y="93"/>
                    <a:pt x="468" y="93"/>
                    <a:pt x="469" y="92"/>
                  </a:cubicBezTo>
                  <a:cubicBezTo>
                    <a:pt x="469" y="92"/>
                    <a:pt x="469" y="93"/>
                    <a:pt x="470" y="93"/>
                  </a:cubicBezTo>
                  <a:cubicBezTo>
                    <a:pt x="469" y="93"/>
                    <a:pt x="469" y="94"/>
                    <a:pt x="468" y="94"/>
                  </a:cubicBezTo>
                  <a:cubicBezTo>
                    <a:pt x="468" y="94"/>
                    <a:pt x="469" y="95"/>
                    <a:pt x="469" y="95"/>
                  </a:cubicBezTo>
                  <a:cubicBezTo>
                    <a:pt x="468" y="95"/>
                    <a:pt x="468" y="95"/>
                    <a:pt x="468" y="94"/>
                  </a:cubicBezTo>
                  <a:cubicBezTo>
                    <a:pt x="469" y="95"/>
                    <a:pt x="472" y="96"/>
                    <a:pt x="473" y="96"/>
                  </a:cubicBezTo>
                  <a:cubicBezTo>
                    <a:pt x="473" y="96"/>
                    <a:pt x="473" y="95"/>
                    <a:pt x="472" y="94"/>
                  </a:cubicBezTo>
                  <a:cubicBezTo>
                    <a:pt x="472" y="95"/>
                    <a:pt x="472" y="95"/>
                    <a:pt x="472" y="96"/>
                  </a:cubicBezTo>
                  <a:cubicBezTo>
                    <a:pt x="472" y="95"/>
                    <a:pt x="471" y="95"/>
                    <a:pt x="471" y="95"/>
                  </a:cubicBezTo>
                  <a:cubicBezTo>
                    <a:pt x="472" y="94"/>
                    <a:pt x="472" y="94"/>
                    <a:pt x="472" y="94"/>
                  </a:cubicBezTo>
                  <a:cubicBezTo>
                    <a:pt x="472" y="94"/>
                    <a:pt x="471" y="94"/>
                    <a:pt x="471" y="94"/>
                  </a:cubicBezTo>
                  <a:cubicBezTo>
                    <a:pt x="471" y="93"/>
                    <a:pt x="471" y="93"/>
                    <a:pt x="472" y="93"/>
                  </a:cubicBezTo>
                  <a:cubicBezTo>
                    <a:pt x="472" y="93"/>
                    <a:pt x="472" y="93"/>
                    <a:pt x="472" y="94"/>
                  </a:cubicBezTo>
                  <a:cubicBezTo>
                    <a:pt x="472" y="93"/>
                    <a:pt x="471" y="91"/>
                    <a:pt x="470" y="91"/>
                  </a:cubicBezTo>
                  <a:cubicBezTo>
                    <a:pt x="470" y="91"/>
                    <a:pt x="470" y="91"/>
                    <a:pt x="470" y="90"/>
                  </a:cubicBezTo>
                  <a:cubicBezTo>
                    <a:pt x="471" y="91"/>
                    <a:pt x="471" y="91"/>
                    <a:pt x="472" y="89"/>
                  </a:cubicBezTo>
                  <a:cubicBezTo>
                    <a:pt x="472" y="89"/>
                    <a:pt x="470" y="88"/>
                    <a:pt x="470" y="87"/>
                  </a:cubicBezTo>
                  <a:cubicBezTo>
                    <a:pt x="470" y="87"/>
                    <a:pt x="470" y="87"/>
                    <a:pt x="469" y="87"/>
                  </a:cubicBezTo>
                  <a:cubicBezTo>
                    <a:pt x="469" y="87"/>
                    <a:pt x="469" y="87"/>
                    <a:pt x="469" y="86"/>
                  </a:cubicBezTo>
                  <a:cubicBezTo>
                    <a:pt x="468" y="87"/>
                    <a:pt x="467" y="88"/>
                    <a:pt x="467" y="89"/>
                  </a:cubicBezTo>
                  <a:cubicBezTo>
                    <a:pt x="466" y="88"/>
                    <a:pt x="464" y="88"/>
                    <a:pt x="464" y="86"/>
                  </a:cubicBezTo>
                  <a:cubicBezTo>
                    <a:pt x="465" y="89"/>
                    <a:pt x="472" y="86"/>
                    <a:pt x="468" y="84"/>
                  </a:cubicBezTo>
                  <a:cubicBezTo>
                    <a:pt x="468" y="85"/>
                    <a:pt x="466" y="84"/>
                    <a:pt x="466" y="83"/>
                  </a:cubicBezTo>
                  <a:cubicBezTo>
                    <a:pt x="467" y="84"/>
                    <a:pt x="467" y="83"/>
                    <a:pt x="468" y="84"/>
                  </a:cubicBezTo>
                  <a:cubicBezTo>
                    <a:pt x="467" y="83"/>
                    <a:pt x="468" y="82"/>
                    <a:pt x="469" y="81"/>
                  </a:cubicBezTo>
                  <a:cubicBezTo>
                    <a:pt x="467" y="83"/>
                    <a:pt x="470" y="84"/>
                    <a:pt x="471" y="85"/>
                  </a:cubicBezTo>
                  <a:cubicBezTo>
                    <a:pt x="471" y="85"/>
                    <a:pt x="471" y="84"/>
                    <a:pt x="471" y="84"/>
                  </a:cubicBezTo>
                  <a:cubicBezTo>
                    <a:pt x="472" y="84"/>
                    <a:pt x="472" y="84"/>
                    <a:pt x="473" y="83"/>
                  </a:cubicBezTo>
                  <a:cubicBezTo>
                    <a:pt x="473" y="84"/>
                    <a:pt x="473" y="84"/>
                    <a:pt x="473" y="84"/>
                  </a:cubicBezTo>
                  <a:cubicBezTo>
                    <a:pt x="474" y="85"/>
                    <a:pt x="474" y="85"/>
                    <a:pt x="475" y="85"/>
                  </a:cubicBezTo>
                  <a:cubicBezTo>
                    <a:pt x="476" y="85"/>
                    <a:pt x="476" y="84"/>
                    <a:pt x="476" y="83"/>
                  </a:cubicBezTo>
                  <a:cubicBezTo>
                    <a:pt x="476" y="84"/>
                    <a:pt x="476" y="84"/>
                    <a:pt x="476" y="85"/>
                  </a:cubicBezTo>
                  <a:cubicBezTo>
                    <a:pt x="477" y="85"/>
                    <a:pt x="479" y="85"/>
                    <a:pt x="479" y="83"/>
                  </a:cubicBezTo>
                  <a:cubicBezTo>
                    <a:pt x="478" y="82"/>
                    <a:pt x="478" y="82"/>
                    <a:pt x="479" y="81"/>
                  </a:cubicBezTo>
                  <a:cubicBezTo>
                    <a:pt x="481" y="83"/>
                    <a:pt x="479" y="84"/>
                    <a:pt x="480" y="86"/>
                  </a:cubicBezTo>
                  <a:cubicBezTo>
                    <a:pt x="479" y="87"/>
                    <a:pt x="480" y="87"/>
                    <a:pt x="481" y="87"/>
                  </a:cubicBezTo>
                  <a:cubicBezTo>
                    <a:pt x="480" y="87"/>
                    <a:pt x="478" y="86"/>
                    <a:pt x="479" y="88"/>
                  </a:cubicBezTo>
                  <a:cubicBezTo>
                    <a:pt x="478" y="88"/>
                    <a:pt x="478" y="88"/>
                    <a:pt x="478" y="88"/>
                  </a:cubicBezTo>
                  <a:cubicBezTo>
                    <a:pt x="478" y="86"/>
                    <a:pt x="474" y="86"/>
                    <a:pt x="472" y="87"/>
                  </a:cubicBezTo>
                  <a:cubicBezTo>
                    <a:pt x="473" y="87"/>
                    <a:pt x="473" y="87"/>
                    <a:pt x="474" y="87"/>
                  </a:cubicBezTo>
                  <a:cubicBezTo>
                    <a:pt x="473" y="87"/>
                    <a:pt x="473" y="87"/>
                    <a:pt x="473" y="87"/>
                  </a:cubicBezTo>
                  <a:cubicBezTo>
                    <a:pt x="474" y="88"/>
                    <a:pt x="474" y="89"/>
                    <a:pt x="475" y="90"/>
                  </a:cubicBezTo>
                  <a:cubicBezTo>
                    <a:pt x="475" y="89"/>
                    <a:pt x="475" y="90"/>
                    <a:pt x="475" y="89"/>
                  </a:cubicBezTo>
                  <a:cubicBezTo>
                    <a:pt x="475" y="89"/>
                    <a:pt x="476" y="89"/>
                    <a:pt x="476" y="89"/>
                  </a:cubicBezTo>
                  <a:cubicBezTo>
                    <a:pt x="476" y="89"/>
                    <a:pt x="475" y="89"/>
                    <a:pt x="475" y="88"/>
                  </a:cubicBezTo>
                  <a:cubicBezTo>
                    <a:pt x="476" y="88"/>
                    <a:pt x="476" y="89"/>
                    <a:pt x="477" y="89"/>
                  </a:cubicBezTo>
                  <a:cubicBezTo>
                    <a:pt x="477" y="89"/>
                    <a:pt x="476" y="89"/>
                    <a:pt x="476" y="89"/>
                  </a:cubicBezTo>
                  <a:cubicBezTo>
                    <a:pt x="476" y="89"/>
                    <a:pt x="477" y="90"/>
                    <a:pt x="477" y="90"/>
                  </a:cubicBezTo>
                  <a:cubicBezTo>
                    <a:pt x="477" y="90"/>
                    <a:pt x="477" y="90"/>
                    <a:pt x="477" y="90"/>
                  </a:cubicBezTo>
                  <a:cubicBezTo>
                    <a:pt x="478" y="90"/>
                    <a:pt x="478" y="91"/>
                    <a:pt x="478" y="91"/>
                  </a:cubicBezTo>
                  <a:cubicBezTo>
                    <a:pt x="477" y="91"/>
                    <a:pt x="477" y="91"/>
                    <a:pt x="477" y="91"/>
                  </a:cubicBezTo>
                  <a:cubicBezTo>
                    <a:pt x="476" y="89"/>
                    <a:pt x="475" y="90"/>
                    <a:pt x="475" y="91"/>
                  </a:cubicBezTo>
                  <a:cubicBezTo>
                    <a:pt x="475" y="91"/>
                    <a:pt x="475" y="91"/>
                    <a:pt x="475" y="91"/>
                  </a:cubicBezTo>
                  <a:cubicBezTo>
                    <a:pt x="475" y="91"/>
                    <a:pt x="475" y="91"/>
                    <a:pt x="474" y="92"/>
                  </a:cubicBezTo>
                  <a:cubicBezTo>
                    <a:pt x="474" y="91"/>
                    <a:pt x="474" y="91"/>
                    <a:pt x="474" y="91"/>
                  </a:cubicBezTo>
                  <a:cubicBezTo>
                    <a:pt x="474" y="91"/>
                    <a:pt x="474" y="91"/>
                    <a:pt x="474" y="91"/>
                  </a:cubicBezTo>
                  <a:cubicBezTo>
                    <a:pt x="473" y="92"/>
                    <a:pt x="474" y="92"/>
                    <a:pt x="475" y="92"/>
                  </a:cubicBezTo>
                  <a:cubicBezTo>
                    <a:pt x="476" y="92"/>
                    <a:pt x="476" y="93"/>
                    <a:pt x="476" y="93"/>
                  </a:cubicBezTo>
                  <a:cubicBezTo>
                    <a:pt x="476" y="92"/>
                    <a:pt x="476" y="92"/>
                    <a:pt x="476" y="92"/>
                  </a:cubicBezTo>
                  <a:cubicBezTo>
                    <a:pt x="477" y="92"/>
                    <a:pt x="477" y="93"/>
                    <a:pt x="478" y="94"/>
                  </a:cubicBezTo>
                  <a:cubicBezTo>
                    <a:pt x="477" y="93"/>
                    <a:pt x="477" y="94"/>
                    <a:pt x="477" y="94"/>
                  </a:cubicBezTo>
                  <a:cubicBezTo>
                    <a:pt x="477" y="93"/>
                    <a:pt x="477" y="93"/>
                    <a:pt x="476" y="93"/>
                  </a:cubicBezTo>
                  <a:cubicBezTo>
                    <a:pt x="476" y="93"/>
                    <a:pt x="476" y="93"/>
                    <a:pt x="476" y="94"/>
                  </a:cubicBezTo>
                  <a:cubicBezTo>
                    <a:pt x="476" y="94"/>
                    <a:pt x="476" y="93"/>
                    <a:pt x="476" y="93"/>
                  </a:cubicBezTo>
                  <a:cubicBezTo>
                    <a:pt x="476" y="94"/>
                    <a:pt x="475" y="94"/>
                    <a:pt x="475" y="95"/>
                  </a:cubicBezTo>
                  <a:cubicBezTo>
                    <a:pt x="475" y="95"/>
                    <a:pt x="476" y="94"/>
                    <a:pt x="476" y="95"/>
                  </a:cubicBezTo>
                  <a:cubicBezTo>
                    <a:pt x="476" y="96"/>
                    <a:pt x="476" y="96"/>
                    <a:pt x="477" y="95"/>
                  </a:cubicBezTo>
                  <a:cubicBezTo>
                    <a:pt x="477" y="95"/>
                    <a:pt x="477" y="95"/>
                    <a:pt x="477" y="95"/>
                  </a:cubicBezTo>
                  <a:cubicBezTo>
                    <a:pt x="477" y="95"/>
                    <a:pt x="477" y="95"/>
                    <a:pt x="478" y="95"/>
                  </a:cubicBezTo>
                  <a:cubicBezTo>
                    <a:pt x="478" y="95"/>
                    <a:pt x="477" y="95"/>
                    <a:pt x="478" y="95"/>
                  </a:cubicBezTo>
                  <a:cubicBezTo>
                    <a:pt x="478" y="95"/>
                    <a:pt x="478" y="95"/>
                    <a:pt x="478" y="96"/>
                  </a:cubicBezTo>
                  <a:cubicBezTo>
                    <a:pt x="478" y="96"/>
                    <a:pt x="478" y="95"/>
                    <a:pt x="478" y="96"/>
                  </a:cubicBezTo>
                  <a:cubicBezTo>
                    <a:pt x="478" y="96"/>
                    <a:pt x="478" y="96"/>
                    <a:pt x="477" y="96"/>
                  </a:cubicBezTo>
                  <a:cubicBezTo>
                    <a:pt x="478" y="96"/>
                    <a:pt x="477" y="96"/>
                    <a:pt x="478" y="96"/>
                  </a:cubicBezTo>
                  <a:cubicBezTo>
                    <a:pt x="478" y="96"/>
                    <a:pt x="478" y="97"/>
                    <a:pt x="478" y="97"/>
                  </a:cubicBezTo>
                  <a:cubicBezTo>
                    <a:pt x="478" y="97"/>
                    <a:pt x="478" y="97"/>
                    <a:pt x="478" y="97"/>
                  </a:cubicBezTo>
                  <a:cubicBezTo>
                    <a:pt x="479" y="97"/>
                    <a:pt x="478" y="97"/>
                    <a:pt x="479" y="97"/>
                  </a:cubicBezTo>
                  <a:cubicBezTo>
                    <a:pt x="479" y="97"/>
                    <a:pt x="479" y="98"/>
                    <a:pt x="479" y="98"/>
                  </a:cubicBezTo>
                  <a:cubicBezTo>
                    <a:pt x="479" y="98"/>
                    <a:pt x="480" y="98"/>
                    <a:pt x="480" y="98"/>
                  </a:cubicBezTo>
                  <a:cubicBezTo>
                    <a:pt x="479" y="97"/>
                    <a:pt x="479" y="97"/>
                    <a:pt x="479" y="96"/>
                  </a:cubicBezTo>
                  <a:cubicBezTo>
                    <a:pt x="479" y="96"/>
                    <a:pt x="479" y="96"/>
                    <a:pt x="478" y="95"/>
                  </a:cubicBezTo>
                  <a:cubicBezTo>
                    <a:pt x="479" y="95"/>
                    <a:pt x="479" y="95"/>
                    <a:pt x="479" y="95"/>
                  </a:cubicBezTo>
                  <a:cubicBezTo>
                    <a:pt x="479" y="95"/>
                    <a:pt x="479" y="95"/>
                    <a:pt x="480" y="95"/>
                  </a:cubicBezTo>
                  <a:cubicBezTo>
                    <a:pt x="480" y="95"/>
                    <a:pt x="480" y="95"/>
                    <a:pt x="480" y="95"/>
                  </a:cubicBezTo>
                  <a:cubicBezTo>
                    <a:pt x="480" y="95"/>
                    <a:pt x="480" y="95"/>
                    <a:pt x="480" y="95"/>
                  </a:cubicBezTo>
                  <a:cubicBezTo>
                    <a:pt x="480" y="94"/>
                    <a:pt x="480" y="94"/>
                    <a:pt x="479" y="94"/>
                  </a:cubicBezTo>
                  <a:cubicBezTo>
                    <a:pt x="480" y="94"/>
                    <a:pt x="480" y="94"/>
                    <a:pt x="480" y="94"/>
                  </a:cubicBezTo>
                  <a:cubicBezTo>
                    <a:pt x="480" y="93"/>
                    <a:pt x="480" y="94"/>
                    <a:pt x="480" y="93"/>
                  </a:cubicBezTo>
                  <a:cubicBezTo>
                    <a:pt x="481" y="93"/>
                    <a:pt x="481" y="94"/>
                    <a:pt x="481" y="94"/>
                  </a:cubicBezTo>
                  <a:cubicBezTo>
                    <a:pt x="481" y="94"/>
                    <a:pt x="480" y="95"/>
                    <a:pt x="481" y="96"/>
                  </a:cubicBezTo>
                  <a:cubicBezTo>
                    <a:pt x="481" y="96"/>
                    <a:pt x="481" y="96"/>
                    <a:pt x="481" y="96"/>
                  </a:cubicBezTo>
                  <a:cubicBezTo>
                    <a:pt x="481" y="96"/>
                    <a:pt x="481" y="96"/>
                    <a:pt x="482" y="96"/>
                  </a:cubicBezTo>
                  <a:cubicBezTo>
                    <a:pt x="481" y="96"/>
                    <a:pt x="481" y="95"/>
                    <a:pt x="481" y="95"/>
                  </a:cubicBezTo>
                  <a:cubicBezTo>
                    <a:pt x="482" y="95"/>
                    <a:pt x="482" y="94"/>
                    <a:pt x="482" y="94"/>
                  </a:cubicBezTo>
                  <a:cubicBezTo>
                    <a:pt x="482" y="94"/>
                    <a:pt x="482" y="94"/>
                    <a:pt x="482" y="94"/>
                  </a:cubicBezTo>
                  <a:cubicBezTo>
                    <a:pt x="482" y="94"/>
                    <a:pt x="482" y="94"/>
                    <a:pt x="482" y="93"/>
                  </a:cubicBezTo>
                  <a:cubicBezTo>
                    <a:pt x="482" y="93"/>
                    <a:pt x="482" y="93"/>
                    <a:pt x="482" y="93"/>
                  </a:cubicBezTo>
                  <a:cubicBezTo>
                    <a:pt x="483" y="93"/>
                    <a:pt x="482" y="93"/>
                    <a:pt x="483" y="93"/>
                  </a:cubicBezTo>
                  <a:cubicBezTo>
                    <a:pt x="483" y="93"/>
                    <a:pt x="483" y="93"/>
                    <a:pt x="483" y="93"/>
                  </a:cubicBezTo>
                  <a:cubicBezTo>
                    <a:pt x="482" y="93"/>
                    <a:pt x="483" y="92"/>
                    <a:pt x="482" y="92"/>
                  </a:cubicBezTo>
                  <a:cubicBezTo>
                    <a:pt x="482" y="92"/>
                    <a:pt x="482" y="92"/>
                    <a:pt x="482" y="92"/>
                  </a:cubicBezTo>
                  <a:cubicBezTo>
                    <a:pt x="482" y="92"/>
                    <a:pt x="483" y="91"/>
                    <a:pt x="481" y="91"/>
                  </a:cubicBezTo>
                  <a:cubicBezTo>
                    <a:pt x="481" y="91"/>
                    <a:pt x="482" y="91"/>
                    <a:pt x="482" y="91"/>
                  </a:cubicBezTo>
                  <a:cubicBezTo>
                    <a:pt x="482" y="91"/>
                    <a:pt x="482" y="90"/>
                    <a:pt x="482" y="90"/>
                  </a:cubicBezTo>
                  <a:cubicBezTo>
                    <a:pt x="483" y="91"/>
                    <a:pt x="483" y="91"/>
                    <a:pt x="484" y="90"/>
                  </a:cubicBezTo>
                  <a:cubicBezTo>
                    <a:pt x="484" y="91"/>
                    <a:pt x="484" y="91"/>
                    <a:pt x="485" y="91"/>
                  </a:cubicBezTo>
                  <a:cubicBezTo>
                    <a:pt x="484" y="91"/>
                    <a:pt x="484" y="91"/>
                    <a:pt x="483" y="92"/>
                  </a:cubicBezTo>
                  <a:cubicBezTo>
                    <a:pt x="483" y="92"/>
                    <a:pt x="483" y="91"/>
                    <a:pt x="483" y="92"/>
                  </a:cubicBezTo>
                  <a:cubicBezTo>
                    <a:pt x="484" y="93"/>
                    <a:pt x="484" y="94"/>
                    <a:pt x="485" y="95"/>
                  </a:cubicBezTo>
                  <a:cubicBezTo>
                    <a:pt x="484" y="95"/>
                    <a:pt x="484" y="95"/>
                    <a:pt x="484" y="95"/>
                  </a:cubicBezTo>
                  <a:cubicBezTo>
                    <a:pt x="484" y="96"/>
                    <a:pt x="484" y="96"/>
                    <a:pt x="485" y="97"/>
                  </a:cubicBezTo>
                  <a:cubicBezTo>
                    <a:pt x="486" y="97"/>
                    <a:pt x="486" y="97"/>
                    <a:pt x="486" y="98"/>
                  </a:cubicBezTo>
                  <a:cubicBezTo>
                    <a:pt x="486" y="98"/>
                    <a:pt x="485" y="98"/>
                    <a:pt x="485" y="98"/>
                  </a:cubicBezTo>
                  <a:cubicBezTo>
                    <a:pt x="485" y="98"/>
                    <a:pt x="485" y="98"/>
                    <a:pt x="485" y="98"/>
                  </a:cubicBezTo>
                  <a:cubicBezTo>
                    <a:pt x="484" y="98"/>
                    <a:pt x="484" y="98"/>
                    <a:pt x="484" y="98"/>
                  </a:cubicBezTo>
                  <a:cubicBezTo>
                    <a:pt x="484" y="98"/>
                    <a:pt x="483" y="98"/>
                    <a:pt x="483" y="97"/>
                  </a:cubicBezTo>
                  <a:cubicBezTo>
                    <a:pt x="483" y="98"/>
                    <a:pt x="483" y="98"/>
                    <a:pt x="483" y="98"/>
                  </a:cubicBezTo>
                  <a:cubicBezTo>
                    <a:pt x="483" y="98"/>
                    <a:pt x="483" y="98"/>
                    <a:pt x="483" y="97"/>
                  </a:cubicBezTo>
                  <a:cubicBezTo>
                    <a:pt x="483" y="98"/>
                    <a:pt x="482" y="98"/>
                    <a:pt x="482" y="98"/>
                  </a:cubicBezTo>
                  <a:cubicBezTo>
                    <a:pt x="483" y="98"/>
                    <a:pt x="483" y="98"/>
                    <a:pt x="483" y="98"/>
                  </a:cubicBezTo>
                  <a:cubicBezTo>
                    <a:pt x="483" y="98"/>
                    <a:pt x="483" y="98"/>
                    <a:pt x="483" y="98"/>
                  </a:cubicBezTo>
                  <a:cubicBezTo>
                    <a:pt x="483" y="98"/>
                    <a:pt x="483" y="98"/>
                    <a:pt x="483" y="98"/>
                  </a:cubicBezTo>
                  <a:cubicBezTo>
                    <a:pt x="484" y="99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100"/>
                  </a:cubicBezTo>
                  <a:cubicBezTo>
                    <a:pt x="484" y="98"/>
                    <a:pt x="486" y="99"/>
                    <a:pt x="487" y="99"/>
                  </a:cubicBezTo>
                  <a:cubicBezTo>
                    <a:pt x="487" y="99"/>
                    <a:pt x="486" y="99"/>
                    <a:pt x="486" y="99"/>
                  </a:cubicBezTo>
                  <a:cubicBezTo>
                    <a:pt x="487" y="99"/>
                    <a:pt x="487" y="99"/>
                    <a:pt x="487" y="99"/>
                  </a:cubicBezTo>
                  <a:cubicBezTo>
                    <a:pt x="487" y="99"/>
                    <a:pt x="487" y="98"/>
                    <a:pt x="487" y="98"/>
                  </a:cubicBezTo>
                  <a:cubicBezTo>
                    <a:pt x="487" y="98"/>
                    <a:pt x="487" y="99"/>
                    <a:pt x="487" y="99"/>
                  </a:cubicBezTo>
                  <a:cubicBezTo>
                    <a:pt x="487" y="98"/>
                    <a:pt x="486" y="97"/>
                    <a:pt x="487" y="96"/>
                  </a:cubicBezTo>
                  <a:cubicBezTo>
                    <a:pt x="487" y="96"/>
                    <a:pt x="487" y="96"/>
                    <a:pt x="487" y="96"/>
                  </a:cubicBezTo>
                  <a:cubicBezTo>
                    <a:pt x="487" y="96"/>
                    <a:pt x="487" y="96"/>
                    <a:pt x="487" y="96"/>
                  </a:cubicBezTo>
                  <a:cubicBezTo>
                    <a:pt x="487" y="95"/>
                    <a:pt x="486" y="95"/>
                    <a:pt x="486" y="95"/>
                  </a:cubicBezTo>
                  <a:cubicBezTo>
                    <a:pt x="486" y="95"/>
                    <a:pt x="486" y="95"/>
                    <a:pt x="486" y="95"/>
                  </a:cubicBezTo>
                  <a:cubicBezTo>
                    <a:pt x="486" y="95"/>
                    <a:pt x="487" y="95"/>
                    <a:pt x="487" y="95"/>
                  </a:cubicBezTo>
                  <a:cubicBezTo>
                    <a:pt x="487" y="95"/>
                    <a:pt x="486" y="94"/>
                    <a:pt x="486" y="94"/>
                  </a:cubicBezTo>
                  <a:cubicBezTo>
                    <a:pt x="487" y="95"/>
                    <a:pt x="488" y="97"/>
                    <a:pt x="489" y="96"/>
                  </a:cubicBezTo>
                  <a:cubicBezTo>
                    <a:pt x="489" y="96"/>
                    <a:pt x="489" y="97"/>
                    <a:pt x="489" y="97"/>
                  </a:cubicBezTo>
                  <a:cubicBezTo>
                    <a:pt x="488" y="97"/>
                    <a:pt x="488" y="98"/>
                    <a:pt x="490" y="97"/>
                  </a:cubicBezTo>
                  <a:cubicBezTo>
                    <a:pt x="490" y="98"/>
                    <a:pt x="490" y="98"/>
                    <a:pt x="491" y="98"/>
                  </a:cubicBezTo>
                  <a:cubicBezTo>
                    <a:pt x="490" y="99"/>
                    <a:pt x="491" y="99"/>
                    <a:pt x="490" y="99"/>
                  </a:cubicBezTo>
                  <a:cubicBezTo>
                    <a:pt x="490" y="99"/>
                    <a:pt x="490" y="99"/>
                    <a:pt x="490" y="99"/>
                  </a:cubicBezTo>
                  <a:cubicBezTo>
                    <a:pt x="491" y="99"/>
                    <a:pt x="492" y="101"/>
                    <a:pt x="493" y="99"/>
                  </a:cubicBezTo>
                  <a:cubicBezTo>
                    <a:pt x="493" y="99"/>
                    <a:pt x="492" y="97"/>
                    <a:pt x="493" y="96"/>
                  </a:cubicBezTo>
                  <a:cubicBezTo>
                    <a:pt x="493" y="96"/>
                    <a:pt x="494" y="96"/>
                    <a:pt x="494" y="96"/>
                  </a:cubicBezTo>
                  <a:cubicBezTo>
                    <a:pt x="492" y="97"/>
                    <a:pt x="493" y="99"/>
                    <a:pt x="495" y="99"/>
                  </a:cubicBezTo>
                  <a:cubicBezTo>
                    <a:pt x="494" y="99"/>
                    <a:pt x="495" y="100"/>
                    <a:pt x="495" y="100"/>
                  </a:cubicBezTo>
                  <a:cubicBezTo>
                    <a:pt x="496" y="99"/>
                    <a:pt x="495" y="99"/>
                    <a:pt x="496" y="100"/>
                  </a:cubicBezTo>
                  <a:cubicBezTo>
                    <a:pt x="497" y="100"/>
                    <a:pt x="500" y="99"/>
                    <a:pt x="498" y="101"/>
                  </a:cubicBezTo>
                  <a:cubicBezTo>
                    <a:pt x="499" y="101"/>
                    <a:pt x="499" y="101"/>
                    <a:pt x="500" y="100"/>
                  </a:cubicBezTo>
                  <a:cubicBezTo>
                    <a:pt x="499" y="98"/>
                    <a:pt x="501" y="99"/>
                    <a:pt x="501" y="99"/>
                  </a:cubicBezTo>
                  <a:cubicBezTo>
                    <a:pt x="502" y="99"/>
                    <a:pt x="503" y="98"/>
                    <a:pt x="504" y="98"/>
                  </a:cubicBezTo>
                  <a:cubicBezTo>
                    <a:pt x="504" y="97"/>
                    <a:pt x="504" y="97"/>
                    <a:pt x="505" y="97"/>
                  </a:cubicBezTo>
                  <a:cubicBezTo>
                    <a:pt x="504" y="97"/>
                    <a:pt x="504" y="97"/>
                    <a:pt x="503" y="97"/>
                  </a:cubicBezTo>
                  <a:cubicBezTo>
                    <a:pt x="503" y="96"/>
                    <a:pt x="503" y="95"/>
                    <a:pt x="505" y="94"/>
                  </a:cubicBezTo>
                  <a:cubicBezTo>
                    <a:pt x="505" y="94"/>
                    <a:pt x="504" y="94"/>
                    <a:pt x="504" y="94"/>
                  </a:cubicBezTo>
                  <a:cubicBezTo>
                    <a:pt x="504" y="94"/>
                    <a:pt x="505" y="94"/>
                    <a:pt x="505" y="94"/>
                  </a:cubicBezTo>
                  <a:cubicBezTo>
                    <a:pt x="504" y="93"/>
                    <a:pt x="505" y="93"/>
                    <a:pt x="504" y="93"/>
                  </a:cubicBezTo>
                  <a:cubicBezTo>
                    <a:pt x="505" y="93"/>
                    <a:pt x="504" y="93"/>
                    <a:pt x="504" y="92"/>
                  </a:cubicBezTo>
                  <a:cubicBezTo>
                    <a:pt x="505" y="93"/>
                    <a:pt x="506" y="93"/>
                    <a:pt x="506" y="93"/>
                  </a:cubicBezTo>
                  <a:cubicBezTo>
                    <a:pt x="506" y="94"/>
                    <a:pt x="506" y="95"/>
                    <a:pt x="507" y="93"/>
                  </a:cubicBezTo>
                  <a:cubicBezTo>
                    <a:pt x="508" y="93"/>
                    <a:pt x="507" y="92"/>
                    <a:pt x="507" y="92"/>
                  </a:cubicBezTo>
                  <a:cubicBezTo>
                    <a:pt x="507" y="91"/>
                    <a:pt x="508" y="91"/>
                    <a:pt x="508" y="91"/>
                  </a:cubicBezTo>
                  <a:cubicBezTo>
                    <a:pt x="508" y="90"/>
                    <a:pt x="508" y="90"/>
                    <a:pt x="508" y="89"/>
                  </a:cubicBezTo>
                  <a:cubicBezTo>
                    <a:pt x="509" y="90"/>
                    <a:pt x="510" y="88"/>
                    <a:pt x="511" y="87"/>
                  </a:cubicBezTo>
                  <a:cubicBezTo>
                    <a:pt x="510" y="87"/>
                    <a:pt x="510" y="88"/>
                    <a:pt x="510" y="87"/>
                  </a:cubicBezTo>
                  <a:cubicBezTo>
                    <a:pt x="510" y="87"/>
                    <a:pt x="510" y="87"/>
                    <a:pt x="509" y="87"/>
                  </a:cubicBezTo>
                  <a:cubicBezTo>
                    <a:pt x="509" y="87"/>
                    <a:pt x="509" y="86"/>
                    <a:pt x="509" y="86"/>
                  </a:cubicBezTo>
                  <a:cubicBezTo>
                    <a:pt x="510" y="86"/>
                    <a:pt x="509" y="86"/>
                    <a:pt x="510" y="86"/>
                  </a:cubicBezTo>
                  <a:cubicBezTo>
                    <a:pt x="510" y="86"/>
                    <a:pt x="513" y="84"/>
                    <a:pt x="514" y="83"/>
                  </a:cubicBezTo>
                  <a:cubicBezTo>
                    <a:pt x="514" y="83"/>
                    <a:pt x="513" y="84"/>
                    <a:pt x="513" y="84"/>
                  </a:cubicBezTo>
                  <a:cubicBezTo>
                    <a:pt x="513" y="82"/>
                    <a:pt x="514" y="82"/>
                    <a:pt x="515" y="81"/>
                  </a:cubicBezTo>
                  <a:cubicBezTo>
                    <a:pt x="515" y="81"/>
                    <a:pt x="515" y="80"/>
                    <a:pt x="514" y="79"/>
                  </a:cubicBezTo>
                  <a:cubicBezTo>
                    <a:pt x="514" y="79"/>
                    <a:pt x="515" y="79"/>
                    <a:pt x="515" y="80"/>
                  </a:cubicBezTo>
                  <a:cubicBezTo>
                    <a:pt x="515" y="78"/>
                    <a:pt x="515" y="77"/>
                    <a:pt x="515" y="76"/>
                  </a:cubicBezTo>
                  <a:cubicBezTo>
                    <a:pt x="515" y="77"/>
                    <a:pt x="516" y="77"/>
                    <a:pt x="517" y="77"/>
                  </a:cubicBezTo>
                  <a:cubicBezTo>
                    <a:pt x="516" y="77"/>
                    <a:pt x="516" y="77"/>
                    <a:pt x="516" y="77"/>
                  </a:cubicBezTo>
                  <a:cubicBezTo>
                    <a:pt x="516" y="78"/>
                    <a:pt x="516" y="78"/>
                    <a:pt x="517" y="79"/>
                  </a:cubicBezTo>
                  <a:cubicBezTo>
                    <a:pt x="517" y="79"/>
                    <a:pt x="516" y="79"/>
                    <a:pt x="516" y="79"/>
                  </a:cubicBezTo>
                  <a:cubicBezTo>
                    <a:pt x="517" y="81"/>
                    <a:pt x="519" y="81"/>
                    <a:pt x="519" y="80"/>
                  </a:cubicBezTo>
                  <a:cubicBezTo>
                    <a:pt x="520" y="81"/>
                    <a:pt x="519" y="81"/>
                    <a:pt x="518" y="82"/>
                  </a:cubicBezTo>
                  <a:cubicBezTo>
                    <a:pt x="519" y="82"/>
                    <a:pt x="521" y="82"/>
                    <a:pt x="522" y="81"/>
                  </a:cubicBezTo>
                  <a:cubicBezTo>
                    <a:pt x="521" y="79"/>
                    <a:pt x="523" y="79"/>
                    <a:pt x="523" y="79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523" name="Group 11353">
              <a:extLst>
                <a:ext uri="{FF2B5EF4-FFF2-40B4-BE49-F238E27FC236}">
                  <a16:creationId xmlns:a16="http://schemas.microsoft.com/office/drawing/2014/main" id="{01A63C5C-EC5B-574C-9999-7C878353D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8" y="2213"/>
              <a:ext cx="63" cy="191"/>
              <a:chOff x="4758" y="2213"/>
              <a:chExt cx="63" cy="191"/>
            </a:xfrm>
            <a:grpFill/>
          </p:grpSpPr>
          <p:sp>
            <p:nvSpPr>
              <p:cNvPr id="1524" name="Freeform 1043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62A38A7-E2E3-2842-8D88-C6064F6E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13"/>
                <a:ext cx="34" cy="96"/>
              </a:xfrm>
              <a:custGeom>
                <a:avLst/>
                <a:gdLst>
                  <a:gd name="T0" fmla="*/ 0 w 22"/>
                  <a:gd name="T1" fmla="*/ 2 h 62"/>
                  <a:gd name="T2" fmla="*/ 2 w 22"/>
                  <a:gd name="T3" fmla="*/ 6 h 62"/>
                  <a:gd name="T4" fmla="*/ 3 w 22"/>
                  <a:gd name="T5" fmla="*/ 14 h 62"/>
                  <a:gd name="T6" fmla="*/ 2 w 22"/>
                  <a:gd name="T7" fmla="*/ 15 h 62"/>
                  <a:gd name="T8" fmla="*/ 3 w 22"/>
                  <a:gd name="T9" fmla="*/ 17 h 62"/>
                  <a:gd name="T10" fmla="*/ 3 w 22"/>
                  <a:gd name="T11" fmla="*/ 17 h 62"/>
                  <a:gd name="T12" fmla="*/ 3 w 22"/>
                  <a:gd name="T13" fmla="*/ 19 h 62"/>
                  <a:gd name="T14" fmla="*/ 9 w 22"/>
                  <a:gd name="T15" fmla="*/ 39 h 62"/>
                  <a:gd name="T16" fmla="*/ 9 w 22"/>
                  <a:gd name="T17" fmla="*/ 39 h 62"/>
                  <a:gd name="T18" fmla="*/ 14 w 22"/>
                  <a:gd name="T19" fmla="*/ 56 h 62"/>
                  <a:gd name="T20" fmla="*/ 12 w 22"/>
                  <a:gd name="T21" fmla="*/ 53 h 62"/>
                  <a:gd name="T22" fmla="*/ 14 w 22"/>
                  <a:gd name="T23" fmla="*/ 59 h 62"/>
                  <a:gd name="T24" fmla="*/ 15 w 22"/>
                  <a:gd name="T25" fmla="*/ 62 h 62"/>
                  <a:gd name="T26" fmla="*/ 17 w 22"/>
                  <a:gd name="T27" fmla="*/ 62 h 62"/>
                  <a:gd name="T28" fmla="*/ 19 w 22"/>
                  <a:gd name="T29" fmla="*/ 65 h 62"/>
                  <a:gd name="T30" fmla="*/ 20 w 22"/>
                  <a:gd name="T31" fmla="*/ 68 h 62"/>
                  <a:gd name="T32" fmla="*/ 23 w 22"/>
                  <a:gd name="T33" fmla="*/ 73 h 62"/>
                  <a:gd name="T34" fmla="*/ 28 w 22"/>
                  <a:gd name="T35" fmla="*/ 85 h 62"/>
                  <a:gd name="T36" fmla="*/ 31 w 22"/>
                  <a:gd name="T37" fmla="*/ 94 h 62"/>
                  <a:gd name="T38" fmla="*/ 31 w 22"/>
                  <a:gd name="T39" fmla="*/ 93 h 62"/>
                  <a:gd name="T40" fmla="*/ 32 w 22"/>
                  <a:gd name="T41" fmla="*/ 94 h 62"/>
                  <a:gd name="T42" fmla="*/ 31 w 22"/>
                  <a:gd name="T43" fmla="*/ 88 h 62"/>
                  <a:gd name="T44" fmla="*/ 26 w 22"/>
                  <a:gd name="T45" fmla="*/ 76 h 62"/>
                  <a:gd name="T46" fmla="*/ 14 w 22"/>
                  <a:gd name="T47" fmla="*/ 48 h 62"/>
                  <a:gd name="T48" fmla="*/ 6 w 22"/>
                  <a:gd name="T49" fmla="*/ 25 h 62"/>
                  <a:gd name="T50" fmla="*/ 3 w 22"/>
                  <a:gd name="T51" fmla="*/ 8 h 62"/>
                  <a:gd name="T52" fmla="*/ 2 w 22"/>
                  <a:gd name="T53" fmla="*/ 2 h 62"/>
                  <a:gd name="T54" fmla="*/ 0 w 22"/>
                  <a:gd name="T55" fmla="*/ 2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2"/>
                  <a:gd name="T85" fmla="*/ 0 h 62"/>
                  <a:gd name="T86" fmla="*/ 22 w 22"/>
                  <a:gd name="T87" fmla="*/ 62 h 6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2" h="62">
                    <a:moveTo>
                      <a:pt x="0" y="1"/>
                    </a:moveTo>
                    <a:cubicBezTo>
                      <a:pt x="2" y="0"/>
                      <a:pt x="1" y="4"/>
                      <a:pt x="1" y="4"/>
                    </a:cubicBezTo>
                    <a:cubicBezTo>
                      <a:pt x="1" y="6"/>
                      <a:pt x="1" y="7"/>
                      <a:pt x="2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10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3" y="12"/>
                      <a:pt x="2" y="12"/>
                    </a:cubicBezTo>
                    <a:cubicBezTo>
                      <a:pt x="5" y="14"/>
                      <a:pt x="4" y="23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7"/>
                      <a:pt x="9" y="33"/>
                      <a:pt x="9" y="36"/>
                    </a:cubicBezTo>
                    <a:cubicBezTo>
                      <a:pt x="9" y="35"/>
                      <a:pt x="9" y="35"/>
                      <a:pt x="8" y="34"/>
                    </a:cubicBezTo>
                    <a:cubicBezTo>
                      <a:pt x="8" y="36"/>
                      <a:pt x="9" y="37"/>
                      <a:pt x="9" y="38"/>
                    </a:cubicBezTo>
                    <a:cubicBezTo>
                      <a:pt x="9" y="39"/>
                      <a:pt x="9" y="40"/>
                      <a:pt x="10" y="40"/>
                    </a:cubicBezTo>
                    <a:cubicBezTo>
                      <a:pt x="10" y="41"/>
                      <a:pt x="11" y="40"/>
                      <a:pt x="11" y="40"/>
                    </a:cubicBezTo>
                    <a:cubicBezTo>
                      <a:pt x="12" y="41"/>
                      <a:pt x="12" y="40"/>
                      <a:pt x="12" y="42"/>
                    </a:cubicBezTo>
                    <a:cubicBezTo>
                      <a:pt x="13" y="43"/>
                      <a:pt x="12" y="43"/>
                      <a:pt x="13" y="44"/>
                    </a:cubicBezTo>
                    <a:cubicBezTo>
                      <a:pt x="13" y="46"/>
                      <a:pt x="14" y="46"/>
                      <a:pt x="15" y="47"/>
                    </a:cubicBezTo>
                    <a:cubicBezTo>
                      <a:pt x="17" y="49"/>
                      <a:pt x="17" y="52"/>
                      <a:pt x="18" y="55"/>
                    </a:cubicBezTo>
                    <a:cubicBezTo>
                      <a:pt x="18" y="58"/>
                      <a:pt x="19" y="59"/>
                      <a:pt x="20" y="61"/>
                    </a:cubicBezTo>
                    <a:cubicBezTo>
                      <a:pt x="20" y="61"/>
                      <a:pt x="20" y="60"/>
                      <a:pt x="20" y="60"/>
                    </a:cubicBezTo>
                    <a:cubicBezTo>
                      <a:pt x="20" y="60"/>
                      <a:pt x="21" y="62"/>
                      <a:pt x="21" y="61"/>
                    </a:cubicBezTo>
                    <a:cubicBezTo>
                      <a:pt x="22" y="60"/>
                      <a:pt x="21" y="59"/>
                      <a:pt x="20" y="57"/>
                    </a:cubicBezTo>
                    <a:cubicBezTo>
                      <a:pt x="19" y="55"/>
                      <a:pt x="18" y="52"/>
                      <a:pt x="17" y="49"/>
                    </a:cubicBezTo>
                    <a:cubicBezTo>
                      <a:pt x="14" y="43"/>
                      <a:pt x="11" y="37"/>
                      <a:pt x="9" y="31"/>
                    </a:cubicBezTo>
                    <a:cubicBezTo>
                      <a:pt x="7" y="26"/>
                      <a:pt x="5" y="21"/>
                      <a:pt x="4" y="16"/>
                    </a:cubicBezTo>
                    <a:cubicBezTo>
                      <a:pt x="3" y="12"/>
                      <a:pt x="3" y="8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5" name="Freeform 1047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A4F81D6-3DF7-5140-BBBE-8A439CEE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309"/>
                <a:ext cx="32" cy="74"/>
              </a:xfrm>
              <a:custGeom>
                <a:avLst/>
                <a:gdLst>
                  <a:gd name="T0" fmla="*/ 30 w 21"/>
                  <a:gd name="T1" fmla="*/ 23 h 48"/>
                  <a:gd name="T2" fmla="*/ 24 w 21"/>
                  <a:gd name="T3" fmla="*/ 0 h 48"/>
                  <a:gd name="T4" fmla="*/ 26 w 21"/>
                  <a:gd name="T5" fmla="*/ 11 h 48"/>
                  <a:gd name="T6" fmla="*/ 27 w 21"/>
                  <a:gd name="T7" fmla="*/ 46 h 48"/>
                  <a:gd name="T8" fmla="*/ 23 w 21"/>
                  <a:gd name="T9" fmla="*/ 63 h 48"/>
                  <a:gd name="T10" fmla="*/ 15 w 21"/>
                  <a:gd name="T11" fmla="*/ 66 h 48"/>
                  <a:gd name="T12" fmla="*/ 9 w 21"/>
                  <a:gd name="T13" fmla="*/ 68 h 48"/>
                  <a:gd name="T14" fmla="*/ 9 w 21"/>
                  <a:gd name="T15" fmla="*/ 71 h 48"/>
                  <a:gd name="T16" fmla="*/ 17 w 21"/>
                  <a:gd name="T17" fmla="*/ 68 h 48"/>
                  <a:gd name="T18" fmla="*/ 24 w 21"/>
                  <a:gd name="T19" fmla="*/ 68 h 48"/>
                  <a:gd name="T20" fmla="*/ 27 w 21"/>
                  <a:gd name="T21" fmla="*/ 49 h 48"/>
                  <a:gd name="T22" fmla="*/ 30 w 21"/>
                  <a:gd name="T23" fmla="*/ 23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48"/>
                  <a:gd name="T38" fmla="*/ 21 w 21"/>
                  <a:gd name="T39" fmla="*/ 48 h 4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48">
                    <a:moveTo>
                      <a:pt x="20" y="15"/>
                    </a:moveTo>
                    <a:cubicBezTo>
                      <a:pt x="20" y="12"/>
                      <a:pt x="19" y="0"/>
                      <a:pt x="16" y="0"/>
                    </a:cubicBezTo>
                    <a:cubicBezTo>
                      <a:pt x="16" y="2"/>
                      <a:pt x="18" y="6"/>
                      <a:pt x="17" y="7"/>
                    </a:cubicBezTo>
                    <a:cubicBezTo>
                      <a:pt x="21" y="7"/>
                      <a:pt x="18" y="27"/>
                      <a:pt x="18" y="30"/>
                    </a:cubicBezTo>
                    <a:cubicBezTo>
                      <a:pt x="18" y="31"/>
                      <a:pt x="16" y="41"/>
                      <a:pt x="15" y="41"/>
                    </a:cubicBezTo>
                    <a:cubicBezTo>
                      <a:pt x="13" y="41"/>
                      <a:pt x="12" y="41"/>
                      <a:pt x="10" y="43"/>
                    </a:cubicBezTo>
                    <a:cubicBezTo>
                      <a:pt x="9" y="44"/>
                      <a:pt x="7" y="46"/>
                      <a:pt x="6" y="44"/>
                    </a:cubicBezTo>
                    <a:cubicBezTo>
                      <a:pt x="5" y="46"/>
                      <a:pt x="0" y="48"/>
                      <a:pt x="6" y="46"/>
                    </a:cubicBezTo>
                    <a:cubicBezTo>
                      <a:pt x="7" y="45"/>
                      <a:pt x="9" y="45"/>
                      <a:pt x="11" y="44"/>
                    </a:cubicBezTo>
                    <a:cubicBezTo>
                      <a:pt x="12" y="44"/>
                      <a:pt x="15" y="44"/>
                      <a:pt x="16" y="44"/>
                    </a:cubicBezTo>
                    <a:cubicBezTo>
                      <a:pt x="18" y="43"/>
                      <a:pt x="18" y="34"/>
                      <a:pt x="18" y="32"/>
                    </a:cubicBezTo>
                    <a:cubicBezTo>
                      <a:pt x="19" y="27"/>
                      <a:pt x="20" y="20"/>
                      <a:pt x="20" y="15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6" name="Freeform 1047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0838DB4-D8FF-7440-BF96-0F6907D2E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34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0 60000 65536"/>
                  <a:gd name="T4" fmla="*/ 0 60000 65536"/>
                  <a:gd name="T5" fmla="*/ 0 60000 65536"/>
                  <a:gd name="T6" fmla="*/ 0 h 1"/>
                  <a:gd name="T7" fmla="*/ 1 h 1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7" name="Freeform 1048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79184DB-2B24-E64C-AFBC-CEA03B803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36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8" name="Freeform 1048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C32C6A2-9128-834A-970A-3CEADD96C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368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9" name="Freeform 1048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4DC842D-5A94-F246-9E75-F61065A5D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368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2 w 1"/>
                  <a:gd name="T3" fmla="*/ 1 h 1"/>
                  <a:gd name="T4" fmla="*/ 0 60000 65536"/>
                  <a:gd name="T5" fmla="*/ 0 60000 65536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0" name="Freeform 1048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D383108-5088-B64A-BFB9-4B11DB77A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23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1" name="Freeform 1048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CF4613D-4A4C-3849-8936-B878796F4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368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0 w 1"/>
                  <a:gd name="T3" fmla="*/ 0 h 1"/>
                  <a:gd name="T4" fmla="*/ 2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2" name="Freeform 1048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AA731A4-686B-AE42-973D-514895D67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3" name="Freeform 1049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936A895-78AD-6245-9BB7-FFA56A217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371"/>
                <a:ext cx="2" cy="2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0 h 1"/>
                  <a:gd name="T4" fmla="*/ 0 60000 65536"/>
                  <a:gd name="T5" fmla="*/ 0 60000 65536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4" name="Freeform 1049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CFC38DD-6B39-BA4C-948D-66E1CD215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371"/>
                <a:ext cx="0" cy="2"/>
              </a:xfrm>
              <a:custGeom>
                <a:avLst/>
                <a:gdLst>
                  <a:gd name="T0" fmla="*/ 2 h 1"/>
                  <a:gd name="T1" fmla="*/ 2 h 1"/>
                  <a:gd name="T2" fmla="*/ 0 60000 65536"/>
                  <a:gd name="T3" fmla="*/ 0 60000 65536"/>
                  <a:gd name="T4" fmla="*/ 0 h 1"/>
                  <a:gd name="T5" fmla="*/ 1 h 1"/>
                </a:gdLst>
                <a:ahLst/>
                <a:cxnLst>
                  <a:cxn ang="T2">
                    <a:pos x="0" y="T0"/>
                  </a:cxn>
                  <a:cxn ang="T3">
                    <a:pos x="0" y="T1"/>
                  </a:cxn>
                </a:cxnLst>
                <a:rect l="0" t="T4" r="0" b="T5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5" name="Freeform 1049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296BBDB-5552-DF4F-8C43-2C198F1AC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82"/>
                <a:ext cx="25" cy="16"/>
              </a:xfrm>
              <a:custGeom>
                <a:avLst/>
                <a:gdLst>
                  <a:gd name="T0" fmla="*/ 23 w 16"/>
                  <a:gd name="T1" fmla="*/ 0 h 10"/>
                  <a:gd name="T2" fmla="*/ 6 w 16"/>
                  <a:gd name="T3" fmla="*/ 10 h 10"/>
                  <a:gd name="T4" fmla="*/ 3 w 16"/>
                  <a:gd name="T5" fmla="*/ 11 h 10"/>
                  <a:gd name="T6" fmla="*/ 0 w 16"/>
                  <a:gd name="T7" fmla="*/ 16 h 10"/>
                  <a:gd name="T8" fmla="*/ 13 w 16"/>
                  <a:gd name="T9" fmla="*/ 6 h 10"/>
                  <a:gd name="T10" fmla="*/ 20 w 16"/>
                  <a:gd name="T11" fmla="*/ 3 h 10"/>
                  <a:gd name="T12" fmla="*/ 23 w 16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0"/>
                  <a:gd name="T23" fmla="*/ 16 w 16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0">
                    <a:moveTo>
                      <a:pt x="15" y="0"/>
                    </a:moveTo>
                    <a:cubicBezTo>
                      <a:pt x="12" y="2"/>
                      <a:pt x="8" y="5"/>
                      <a:pt x="4" y="6"/>
                    </a:cubicBezTo>
                    <a:cubicBezTo>
                      <a:pt x="3" y="6"/>
                      <a:pt x="2" y="5"/>
                      <a:pt x="2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2" y="10"/>
                      <a:pt x="6" y="5"/>
                      <a:pt x="8" y="4"/>
                    </a:cubicBezTo>
                    <a:cubicBezTo>
                      <a:pt x="10" y="3"/>
                      <a:pt x="11" y="3"/>
                      <a:pt x="13" y="2"/>
                    </a:cubicBezTo>
                    <a:cubicBezTo>
                      <a:pt x="14" y="1"/>
                      <a:pt x="16" y="0"/>
                      <a:pt x="15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6" name="Freeform 1049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7EF28F0-0F50-C240-9E64-2B910539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38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7" name="Freeform 1049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BC088A8-9D8E-BF4E-98B6-8E220724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382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2 w 1"/>
                  <a:gd name="T3" fmla="*/ 1 h 1"/>
                  <a:gd name="T4" fmla="*/ 2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8" name="Freeform 1049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E002035-24A2-CC49-AB70-77AACD04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383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9" name="Freeform 1049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7D35E34-2601-B947-BBF9-3618F6359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391"/>
                <a:ext cx="2" cy="1"/>
              </a:xfrm>
              <a:custGeom>
                <a:avLst/>
                <a:gdLst>
                  <a:gd name="T0" fmla="*/ 2 w 1"/>
                  <a:gd name="T1" fmla="*/ 0 h 1"/>
                  <a:gd name="T2" fmla="*/ 2 w 1"/>
                  <a:gd name="T3" fmla="*/ 1 h 1"/>
                  <a:gd name="T4" fmla="*/ 2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0" name="Freeform 1049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ADE9531-3003-A84A-AB05-F870085F6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391"/>
                <a:ext cx="2" cy="1"/>
              </a:xfrm>
              <a:custGeom>
                <a:avLst/>
                <a:gdLst>
                  <a:gd name="T0" fmla="*/ 2 w 1"/>
                  <a:gd name="T1" fmla="*/ 0 h 1"/>
                  <a:gd name="T2" fmla="*/ 0 w 1"/>
                  <a:gd name="T3" fmla="*/ 1 h 1"/>
                  <a:gd name="T4" fmla="*/ 2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1" name="Freeform 1049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FF03339-5566-E64E-856B-390DA9D4B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39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2" name="Freeform 1050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5379877-F222-4349-B8EE-58A3CC53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39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3" name="Freeform 1050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43E1688-A540-1441-BAD5-85DFD4E18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2396"/>
                <a:ext cx="7" cy="8"/>
              </a:xfrm>
              <a:custGeom>
                <a:avLst/>
                <a:gdLst>
                  <a:gd name="T0" fmla="*/ 6 w 5"/>
                  <a:gd name="T1" fmla="*/ 0 h 5"/>
                  <a:gd name="T2" fmla="*/ 0 w 5"/>
                  <a:gd name="T3" fmla="*/ 8 h 5"/>
                  <a:gd name="T4" fmla="*/ 7 w 5"/>
                  <a:gd name="T5" fmla="*/ 2 h 5"/>
                  <a:gd name="T6" fmla="*/ 6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"/>
                  <a:gd name="T14" fmla="*/ 5 w 5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0" y="4"/>
                      <a:pt x="0" y="5"/>
                    </a:cubicBezTo>
                    <a:cubicBezTo>
                      <a:pt x="2" y="4"/>
                      <a:pt x="4" y="2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34288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544" name="Freeform 10644" descr="© INSCALE GmbH, 05.05.2010&#10;http://www.presentationload.com/">
            <a:extLst>
              <a:ext uri="{FF2B5EF4-FFF2-40B4-BE49-F238E27FC236}">
                <a16:creationId xmlns:a16="http://schemas.microsoft.com/office/drawing/2014/main" id="{03833009-0C69-8D4C-8346-0269047C40C4}"/>
              </a:ext>
            </a:extLst>
          </p:cNvPr>
          <p:cNvSpPr>
            <a:spLocks/>
          </p:cNvSpPr>
          <p:nvPr/>
        </p:nvSpPr>
        <p:spPr bwMode="auto">
          <a:xfrm>
            <a:off x="4714095" y="2988115"/>
            <a:ext cx="609331" cy="548468"/>
          </a:xfrm>
          <a:custGeom>
            <a:avLst/>
            <a:gdLst>
              <a:gd name="T0" fmla="*/ 401 w 303"/>
              <a:gd name="T1" fmla="*/ 62 h 280"/>
              <a:gd name="T2" fmla="*/ 415 w 303"/>
              <a:gd name="T3" fmla="*/ 39 h 280"/>
              <a:gd name="T4" fmla="*/ 427 w 303"/>
              <a:gd name="T5" fmla="*/ 28 h 280"/>
              <a:gd name="T6" fmla="*/ 423 w 303"/>
              <a:gd name="T7" fmla="*/ 8 h 280"/>
              <a:gd name="T8" fmla="*/ 197 w 303"/>
              <a:gd name="T9" fmla="*/ 0 h 280"/>
              <a:gd name="T10" fmla="*/ 17 w 303"/>
              <a:gd name="T11" fmla="*/ 138 h 280"/>
              <a:gd name="T12" fmla="*/ 14 w 303"/>
              <a:gd name="T13" fmla="*/ 278 h 280"/>
              <a:gd name="T14" fmla="*/ 12 w 303"/>
              <a:gd name="T15" fmla="*/ 354 h 280"/>
              <a:gd name="T16" fmla="*/ 14 w 303"/>
              <a:gd name="T17" fmla="*/ 357 h 280"/>
              <a:gd name="T18" fmla="*/ 22 w 303"/>
              <a:gd name="T19" fmla="*/ 362 h 280"/>
              <a:gd name="T20" fmla="*/ 25 w 303"/>
              <a:gd name="T21" fmla="*/ 364 h 280"/>
              <a:gd name="T22" fmla="*/ 29 w 303"/>
              <a:gd name="T23" fmla="*/ 362 h 280"/>
              <a:gd name="T24" fmla="*/ 34 w 303"/>
              <a:gd name="T25" fmla="*/ 360 h 280"/>
              <a:gd name="T26" fmla="*/ 39 w 303"/>
              <a:gd name="T27" fmla="*/ 362 h 280"/>
              <a:gd name="T28" fmla="*/ 46 w 303"/>
              <a:gd name="T29" fmla="*/ 365 h 280"/>
              <a:gd name="T30" fmla="*/ 54 w 303"/>
              <a:gd name="T31" fmla="*/ 432 h 280"/>
              <a:gd name="T32" fmla="*/ 330 w 303"/>
              <a:gd name="T33" fmla="*/ 427 h 280"/>
              <a:gd name="T34" fmla="*/ 333 w 303"/>
              <a:gd name="T35" fmla="*/ 416 h 280"/>
              <a:gd name="T36" fmla="*/ 334 w 303"/>
              <a:gd name="T37" fmla="*/ 398 h 280"/>
              <a:gd name="T38" fmla="*/ 333 w 303"/>
              <a:gd name="T39" fmla="*/ 385 h 280"/>
              <a:gd name="T40" fmla="*/ 324 w 303"/>
              <a:gd name="T41" fmla="*/ 382 h 280"/>
              <a:gd name="T42" fmla="*/ 324 w 303"/>
              <a:gd name="T43" fmla="*/ 379 h 280"/>
              <a:gd name="T44" fmla="*/ 319 w 303"/>
              <a:gd name="T45" fmla="*/ 365 h 280"/>
              <a:gd name="T46" fmla="*/ 330 w 303"/>
              <a:gd name="T47" fmla="*/ 351 h 280"/>
              <a:gd name="T48" fmla="*/ 330 w 303"/>
              <a:gd name="T49" fmla="*/ 337 h 280"/>
              <a:gd name="T50" fmla="*/ 342 w 303"/>
              <a:gd name="T51" fmla="*/ 336 h 280"/>
              <a:gd name="T52" fmla="*/ 339 w 303"/>
              <a:gd name="T53" fmla="*/ 309 h 280"/>
              <a:gd name="T54" fmla="*/ 353 w 303"/>
              <a:gd name="T55" fmla="*/ 305 h 280"/>
              <a:gd name="T56" fmla="*/ 347 w 303"/>
              <a:gd name="T57" fmla="*/ 292 h 280"/>
              <a:gd name="T58" fmla="*/ 356 w 303"/>
              <a:gd name="T59" fmla="*/ 286 h 280"/>
              <a:gd name="T60" fmla="*/ 358 w 303"/>
              <a:gd name="T61" fmla="*/ 278 h 280"/>
              <a:gd name="T62" fmla="*/ 364 w 303"/>
              <a:gd name="T63" fmla="*/ 266 h 280"/>
              <a:gd name="T64" fmla="*/ 371 w 303"/>
              <a:gd name="T65" fmla="*/ 270 h 280"/>
              <a:gd name="T66" fmla="*/ 379 w 303"/>
              <a:gd name="T67" fmla="*/ 249 h 280"/>
              <a:gd name="T68" fmla="*/ 384 w 303"/>
              <a:gd name="T69" fmla="*/ 228 h 280"/>
              <a:gd name="T70" fmla="*/ 382 w 303"/>
              <a:gd name="T71" fmla="*/ 219 h 280"/>
              <a:gd name="T72" fmla="*/ 389 w 303"/>
              <a:gd name="T73" fmla="*/ 219 h 280"/>
              <a:gd name="T74" fmla="*/ 392 w 303"/>
              <a:gd name="T75" fmla="*/ 205 h 280"/>
              <a:gd name="T76" fmla="*/ 399 w 303"/>
              <a:gd name="T77" fmla="*/ 205 h 280"/>
              <a:gd name="T78" fmla="*/ 409 w 303"/>
              <a:gd name="T79" fmla="*/ 200 h 280"/>
              <a:gd name="T80" fmla="*/ 412 w 303"/>
              <a:gd name="T81" fmla="*/ 180 h 280"/>
              <a:gd name="T82" fmla="*/ 429 w 303"/>
              <a:gd name="T83" fmla="*/ 168 h 280"/>
              <a:gd name="T84" fmla="*/ 426 w 303"/>
              <a:gd name="T85" fmla="*/ 154 h 280"/>
              <a:gd name="T86" fmla="*/ 426 w 303"/>
              <a:gd name="T87" fmla="*/ 144 h 280"/>
              <a:gd name="T88" fmla="*/ 423 w 303"/>
              <a:gd name="T89" fmla="*/ 138 h 280"/>
              <a:gd name="T90" fmla="*/ 429 w 303"/>
              <a:gd name="T91" fmla="*/ 127 h 280"/>
              <a:gd name="T92" fmla="*/ 432 w 303"/>
              <a:gd name="T93" fmla="*/ 120 h 280"/>
              <a:gd name="T94" fmla="*/ 449 w 303"/>
              <a:gd name="T95" fmla="*/ 107 h 280"/>
              <a:gd name="T96" fmla="*/ 440 w 303"/>
              <a:gd name="T97" fmla="*/ 99 h 280"/>
              <a:gd name="T98" fmla="*/ 449 w 303"/>
              <a:gd name="T99" fmla="*/ 92 h 280"/>
              <a:gd name="T100" fmla="*/ 458 w 303"/>
              <a:gd name="T101" fmla="*/ 75 h 28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03"/>
              <a:gd name="T154" fmla="*/ 0 h 280"/>
              <a:gd name="T155" fmla="*/ 303 w 303"/>
              <a:gd name="T156" fmla="*/ 280 h 28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03" h="280">
                <a:moveTo>
                  <a:pt x="303" y="47"/>
                </a:moveTo>
                <a:cubicBezTo>
                  <a:pt x="302" y="43"/>
                  <a:pt x="298" y="43"/>
                  <a:pt x="299" y="39"/>
                </a:cubicBezTo>
                <a:cubicBezTo>
                  <a:pt x="285" y="39"/>
                  <a:pt x="272" y="39"/>
                  <a:pt x="259" y="40"/>
                </a:cubicBezTo>
                <a:cubicBezTo>
                  <a:pt x="260" y="38"/>
                  <a:pt x="260" y="36"/>
                  <a:pt x="261" y="34"/>
                </a:cubicBezTo>
                <a:cubicBezTo>
                  <a:pt x="262" y="32"/>
                  <a:pt x="263" y="31"/>
                  <a:pt x="265" y="30"/>
                </a:cubicBezTo>
                <a:cubicBezTo>
                  <a:pt x="267" y="28"/>
                  <a:pt x="267" y="27"/>
                  <a:pt x="268" y="25"/>
                </a:cubicBezTo>
                <a:cubicBezTo>
                  <a:pt x="269" y="23"/>
                  <a:pt x="271" y="23"/>
                  <a:pt x="273" y="21"/>
                </a:cubicBezTo>
                <a:cubicBezTo>
                  <a:pt x="273" y="21"/>
                  <a:pt x="273" y="20"/>
                  <a:pt x="274" y="20"/>
                </a:cubicBezTo>
                <a:cubicBezTo>
                  <a:pt x="274" y="19"/>
                  <a:pt x="276" y="18"/>
                  <a:pt x="276" y="18"/>
                </a:cubicBezTo>
                <a:cubicBezTo>
                  <a:pt x="278" y="16"/>
                  <a:pt x="277" y="15"/>
                  <a:pt x="277" y="13"/>
                </a:cubicBezTo>
                <a:cubicBezTo>
                  <a:pt x="277" y="11"/>
                  <a:pt x="278" y="9"/>
                  <a:pt x="277" y="8"/>
                </a:cubicBezTo>
                <a:cubicBezTo>
                  <a:pt x="275" y="6"/>
                  <a:pt x="273" y="7"/>
                  <a:pt x="273" y="5"/>
                </a:cubicBezTo>
                <a:cubicBezTo>
                  <a:pt x="273" y="5"/>
                  <a:pt x="273" y="3"/>
                  <a:pt x="273" y="2"/>
                </a:cubicBezTo>
                <a:cubicBezTo>
                  <a:pt x="273" y="1"/>
                  <a:pt x="272" y="1"/>
                  <a:pt x="272" y="0"/>
                </a:cubicBezTo>
                <a:cubicBezTo>
                  <a:pt x="224" y="0"/>
                  <a:pt x="176" y="0"/>
                  <a:pt x="127" y="0"/>
                </a:cubicBezTo>
                <a:cubicBezTo>
                  <a:pt x="85" y="0"/>
                  <a:pt x="42" y="0"/>
                  <a:pt x="0" y="0"/>
                </a:cubicBezTo>
                <a:cubicBezTo>
                  <a:pt x="3" y="24"/>
                  <a:pt x="6" y="49"/>
                  <a:pt x="9" y="73"/>
                </a:cubicBezTo>
                <a:cubicBezTo>
                  <a:pt x="10" y="78"/>
                  <a:pt x="11" y="84"/>
                  <a:pt x="11" y="89"/>
                </a:cubicBezTo>
                <a:cubicBezTo>
                  <a:pt x="11" y="94"/>
                  <a:pt x="11" y="99"/>
                  <a:pt x="11" y="104"/>
                </a:cubicBezTo>
                <a:cubicBezTo>
                  <a:pt x="10" y="116"/>
                  <a:pt x="11" y="129"/>
                  <a:pt x="10" y="141"/>
                </a:cubicBezTo>
                <a:cubicBezTo>
                  <a:pt x="8" y="153"/>
                  <a:pt x="9" y="167"/>
                  <a:pt x="9" y="179"/>
                </a:cubicBezTo>
                <a:cubicBezTo>
                  <a:pt x="9" y="189"/>
                  <a:pt x="8" y="200"/>
                  <a:pt x="8" y="211"/>
                </a:cubicBezTo>
                <a:cubicBezTo>
                  <a:pt x="8" y="215"/>
                  <a:pt x="8" y="220"/>
                  <a:pt x="8" y="224"/>
                </a:cubicBezTo>
                <a:cubicBezTo>
                  <a:pt x="8" y="225"/>
                  <a:pt x="8" y="226"/>
                  <a:pt x="8" y="228"/>
                </a:cubicBezTo>
                <a:cubicBezTo>
                  <a:pt x="8" y="229"/>
                  <a:pt x="8" y="228"/>
                  <a:pt x="9" y="228"/>
                </a:cubicBezTo>
                <a:cubicBezTo>
                  <a:pt x="9" y="228"/>
                  <a:pt x="9" y="227"/>
                  <a:pt x="10" y="228"/>
                </a:cubicBezTo>
                <a:cubicBezTo>
                  <a:pt x="10" y="228"/>
                  <a:pt x="9" y="230"/>
                  <a:pt x="9" y="230"/>
                </a:cubicBezTo>
                <a:cubicBezTo>
                  <a:pt x="9" y="232"/>
                  <a:pt x="9" y="231"/>
                  <a:pt x="10" y="232"/>
                </a:cubicBezTo>
                <a:cubicBezTo>
                  <a:pt x="9" y="231"/>
                  <a:pt x="13" y="233"/>
                  <a:pt x="12" y="233"/>
                </a:cubicBezTo>
                <a:cubicBezTo>
                  <a:pt x="12" y="233"/>
                  <a:pt x="15" y="233"/>
                  <a:pt x="14" y="233"/>
                </a:cubicBezTo>
                <a:cubicBezTo>
                  <a:pt x="15" y="234"/>
                  <a:pt x="13" y="234"/>
                  <a:pt x="13" y="234"/>
                </a:cubicBezTo>
                <a:cubicBezTo>
                  <a:pt x="13" y="237"/>
                  <a:pt x="15" y="235"/>
                  <a:pt x="16" y="235"/>
                </a:cubicBezTo>
                <a:cubicBezTo>
                  <a:pt x="16" y="235"/>
                  <a:pt x="16" y="234"/>
                  <a:pt x="16" y="234"/>
                </a:cubicBezTo>
                <a:cubicBezTo>
                  <a:pt x="16" y="234"/>
                  <a:pt x="17" y="234"/>
                  <a:pt x="17" y="234"/>
                </a:cubicBezTo>
                <a:cubicBezTo>
                  <a:pt x="17" y="234"/>
                  <a:pt x="18" y="235"/>
                  <a:pt x="18" y="235"/>
                </a:cubicBezTo>
                <a:cubicBezTo>
                  <a:pt x="19" y="235"/>
                  <a:pt x="19" y="233"/>
                  <a:pt x="19" y="233"/>
                </a:cubicBezTo>
                <a:cubicBezTo>
                  <a:pt x="21" y="232"/>
                  <a:pt x="20" y="234"/>
                  <a:pt x="20" y="234"/>
                </a:cubicBezTo>
                <a:cubicBezTo>
                  <a:pt x="20" y="234"/>
                  <a:pt x="19" y="235"/>
                  <a:pt x="21" y="234"/>
                </a:cubicBezTo>
                <a:cubicBezTo>
                  <a:pt x="21" y="234"/>
                  <a:pt x="21" y="233"/>
                  <a:pt x="22" y="232"/>
                </a:cubicBezTo>
                <a:cubicBezTo>
                  <a:pt x="24" y="231"/>
                  <a:pt x="21" y="234"/>
                  <a:pt x="23" y="235"/>
                </a:cubicBezTo>
                <a:cubicBezTo>
                  <a:pt x="24" y="236"/>
                  <a:pt x="26" y="234"/>
                  <a:pt x="26" y="234"/>
                </a:cubicBezTo>
                <a:cubicBezTo>
                  <a:pt x="26" y="233"/>
                  <a:pt x="22" y="233"/>
                  <a:pt x="25" y="233"/>
                </a:cubicBezTo>
                <a:cubicBezTo>
                  <a:pt x="27" y="232"/>
                  <a:pt x="26" y="232"/>
                  <a:pt x="28" y="233"/>
                </a:cubicBezTo>
                <a:cubicBezTo>
                  <a:pt x="28" y="233"/>
                  <a:pt x="28" y="233"/>
                  <a:pt x="29" y="233"/>
                </a:cubicBezTo>
                <a:cubicBezTo>
                  <a:pt x="28" y="234"/>
                  <a:pt x="29" y="234"/>
                  <a:pt x="30" y="235"/>
                </a:cubicBezTo>
                <a:cubicBezTo>
                  <a:pt x="30" y="232"/>
                  <a:pt x="35" y="234"/>
                  <a:pt x="33" y="235"/>
                </a:cubicBezTo>
                <a:cubicBezTo>
                  <a:pt x="34" y="235"/>
                  <a:pt x="34" y="235"/>
                  <a:pt x="35" y="235"/>
                </a:cubicBezTo>
                <a:cubicBezTo>
                  <a:pt x="35" y="249"/>
                  <a:pt x="35" y="264"/>
                  <a:pt x="35" y="278"/>
                </a:cubicBezTo>
                <a:cubicBezTo>
                  <a:pt x="85" y="278"/>
                  <a:pt x="135" y="278"/>
                  <a:pt x="185" y="279"/>
                </a:cubicBezTo>
                <a:cubicBezTo>
                  <a:pt x="189" y="279"/>
                  <a:pt x="211" y="280"/>
                  <a:pt x="211" y="279"/>
                </a:cubicBezTo>
                <a:cubicBezTo>
                  <a:pt x="211" y="277"/>
                  <a:pt x="213" y="277"/>
                  <a:pt x="213" y="275"/>
                </a:cubicBezTo>
                <a:cubicBezTo>
                  <a:pt x="213" y="273"/>
                  <a:pt x="209" y="273"/>
                  <a:pt x="208" y="271"/>
                </a:cubicBezTo>
                <a:cubicBezTo>
                  <a:pt x="207" y="269"/>
                  <a:pt x="209" y="268"/>
                  <a:pt x="211" y="268"/>
                </a:cubicBezTo>
                <a:cubicBezTo>
                  <a:pt x="212" y="268"/>
                  <a:pt x="214" y="271"/>
                  <a:pt x="215" y="268"/>
                </a:cubicBezTo>
                <a:cubicBezTo>
                  <a:pt x="216" y="266"/>
                  <a:pt x="214" y="263"/>
                  <a:pt x="215" y="262"/>
                </a:cubicBezTo>
                <a:cubicBezTo>
                  <a:pt x="215" y="260"/>
                  <a:pt x="218" y="260"/>
                  <a:pt x="218" y="258"/>
                </a:cubicBezTo>
                <a:cubicBezTo>
                  <a:pt x="218" y="257"/>
                  <a:pt x="217" y="256"/>
                  <a:pt x="216" y="256"/>
                </a:cubicBezTo>
                <a:cubicBezTo>
                  <a:pt x="215" y="257"/>
                  <a:pt x="215" y="259"/>
                  <a:pt x="215" y="260"/>
                </a:cubicBezTo>
                <a:cubicBezTo>
                  <a:pt x="213" y="259"/>
                  <a:pt x="211" y="255"/>
                  <a:pt x="212" y="253"/>
                </a:cubicBezTo>
                <a:cubicBezTo>
                  <a:pt x="212" y="251"/>
                  <a:pt x="214" y="249"/>
                  <a:pt x="215" y="248"/>
                </a:cubicBezTo>
                <a:cubicBezTo>
                  <a:pt x="216" y="247"/>
                  <a:pt x="219" y="243"/>
                  <a:pt x="216" y="243"/>
                </a:cubicBezTo>
                <a:cubicBezTo>
                  <a:pt x="214" y="243"/>
                  <a:pt x="215" y="248"/>
                  <a:pt x="212" y="249"/>
                </a:cubicBezTo>
                <a:cubicBezTo>
                  <a:pt x="210" y="249"/>
                  <a:pt x="207" y="248"/>
                  <a:pt x="209" y="246"/>
                </a:cubicBezTo>
                <a:cubicBezTo>
                  <a:pt x="210" y="244"/>
                  <a:pt x="212" y="246"/>
                  <a:pt x="213" y="243"/>
                </a:cubicBezTo>
                <a:cubicBezTo>
                  <a:pt x="214" y="242"/>
                  <a:pt x="210" y="237"/>
                  <a:pt x="210" y="241"/>
                </a:cubicBezTo>
                <a:cubicBezTo>
                  <a:pt x="210" y="242"/>
                  <a:pt x="211" y="244"/>
                  <a:pt x="209" y="244"/>
                </a:cubicBezTo>
                <a:cubicBezTo>
                  <a:pt x="207" y="245"/>
                  <a:pt x="206" y="245"/>
                  <a:pt x="206" y="243"/>
                </a:cubicBezTo>
                <a:cubicBezTo>
                  <a:pt x="207" y="241"/>
                  <a:pt x="210" y="241"/>
                  <a:pt x="209" y="238"/>
                </a:cubicBezTo>
                <a:cubicBezTo>
                  <a:pt x="209" y="237"/>
                  <a:pt x="207" y="237"/>
                  <a:pt x="206" y="235"/>
                </a:cubicBezTo>
                <a:cubicBezTo>
                  <a:pt x="206" y="233"/>
                  <a:pt x="210" y="234"/>
                  <a:pt x="211" y="233"/>
                </a:cubicBezTo>
                <a:cubicBezTo>
                  <a:pt x="217" y="228"/>
                  <a:pt x="204" y="227"/>
                  <a:pt x="208" y="224"/>
                </a:cubicBezTo>
                <a:cubicBezTo>
                  <a:pt x="210" y="221"/>
                  <a:pt x="212" y="225"/>
                  <a:pt x="213" y="226"/>
                </a:cubicBezTo>
                <a:cubicBezTo>
                  <a:pt x="215" y="227"/>
                  <a:pt x="219" y="227"/>
                  <a:pt x="219" y="224"/>
                </a:cubicBezTo>
                <a:cubicBezTo>
                  <a:pt x="217" y="220"/>
                  <a:pt x="214" y="224"/>
                  <a:pt x="212" y="221"/>
                </a:cubicBezTo>
                <a:cubicBezTo>
                  <a:pt x="211" y="219"/>
                  <a:pt x="212" y="217"/>
                  <a:pt x="213" y="217"/>
                </a:cubicBezTo>
                <a:cubicBezTo>
                  <a:pt x="213" y="217"/>
                  <a:pt x="215" y="217"/>
                  <a:pt x="216" y="217"/>
                </a:cubicBezTo>
                <a:cubicBezTo>
                  <a:pt x="217" y="217"/>
                  <a:pt x="217" y="218"/>
                  <a:pt x="218" y="218"/>
                </a:cubicBezTo>
                <a:cubicBezTo>
                  <a:pt x="219" y="218"/>
                  <a:pt x="222" y="218"/>
                  <a:pt x="221" y="216"/>
                </a:cubicBezTo>
                <a:cubicBezTo>
                  <a:pt x="220" y="214"/>
                  <a:pt x="218" y="214"/>
                  <a:pt x="217" y="212"/>
                </a:cubicBezTo>
                <a:cubicBezTo>
                  <a:pt x="215" y="210"/>
                  <a:pt x="217" y="208"/>
                  <a:pt x="219" y="207"/>
                </a:cubicBezTo>
                <a:cubicBezTo>
                  <a:pt x="222" y="202"/>
                  <a:pt x="209" y="204"/>
                  <a:pt x="219" y="199"/>
                </a:cubicBezTo>
                <a:cubicBezTo>
                  <a:pt x="220" y="200"/>
                  <a:pt x="220" y="203"/>
                  <a:pt x="222" y="202"/>
                </a:cubicBezTo>
                <a:cubicBezTo>
                  <a:pt x="224" y="201"/>
                  <a:pt x="222" y="199"/>
                  <a:pt x="221" y="198"/>
                </a:cubicBezTo>
                <a:cubicBezTo>
                  <a:pt x="223" y="197"/>
                  <a:pt x="227" y="199"/>
                  <a:pt x="228" y="196"/>
                </a:cubicBezTo>
                <a:cubicBezTo>
                  <a:pt x="228" y="195"/>
                  <a:pt x="228" y="194"/>
                  <a:pt x="228" y="193"/>
                </a:cubicBezTo>
                <a:cubicBezTo>
                  <a:pt x="229" y="191"/>
                  <a:pt x="227" y="192"/>
                  <a:pt x="226" y="192"/>
                </a:cubicBezTo>
                <a:cubicBezTo>
                  <a:pt x="224" y="192"/>
                  <a:pt x="222" y="189"/>
                  <a:pt x="224" y="188"/>
                </a:cubicBezTo>
                <a:cubicBezTo>
                  <a:pt x="225" y="187"/>
                  <a:pt x="225" y="186"/>
                  <a:pt x="227" y="187"/>
                </a:cubicBezTo>
                <a:cubicBezTo>
                  <a:pt x="228" y="187"/>
                  <a:pt x="229" y="189"/>
                  <a:pt x="230" y="188"/>
                </a:cubicBezTo>
                <a:cubicBezTo>
                  <a:pt x="233" y="187"/>
                  <a:pt x="233" y="184"/>
                  <a:pt x="230" y="184"/>
                </a:cubicBezTo>
                <a:cubicBezTo>
                  <a:pt x="228" y="184"/>
                  <a:pt x="224" y="184"/>
                  <a:pt x="224" y="181"/>
                </a:cubicBezTo>
                <a:cubicBezTo>
                  <a:pt x="224" y="178"/>
                  <a:pt x="228" y="183"/>
                  <a:pt x="229" y="182"/>
                </a:cubicBezTo>
                <a:cubicBezTo>
                  <a:pt x="231" y="182"/>
                  <a:pt x="231" y="180"/>
                  <a:pt x="231" y="179"/>
                </a:cubicBezTo>
                <a:cubicBezTo>
                  <a:pt x="231" y="175"/>
                  <a:pt x="233" y="178"/>
                  <a:pt x="235" y="177"/>
                </a:cubicBezTo>
                <a:cubicBezTo>
                  <a:pt x="236" y="177"/>
                  <a:pt x="236" y="175"/>
                  <a:pt x="236" y="174"/>
                </a:cubicBezTo>
                <a:cubicBezTo>
                  <a:pt x="236" y="173"/>
                  <a:pt x="235" y="172"/>
                  <a:pt x="235" y="171"/>
                </a:cubicBezTo>
                <a:cubicBezTo>
                  <a:pt x="235" y="169"/>
                  <a:pt x="235" y="170"/>
                  <a:pt x="237" y="170"/>
                </a:cubicBezTo>
                <a:cubicBezTo>
                  <a:pt x="237" y="170"/>
                  <a:pt x="240" y="170"/>
                  <a:pt x="239" y="170"/>
                </a:cubicBezTo>
                <a:cubicBezTo>
                  <a:pt x="241" y="170"/>
                  <a:pt x="238" y="173"/>
                  <a:pt x="240" y="174"/>
                </a:cubicBezTo>
                <a:cubicBezTo>
                  <a:pt x="242" y="175"/>
                  <a:pt x="241" y="170"/>
                  <a:pt x="242" y="169"/>
                </a:cubicBezTo>
                <a:cubicBezTo>
                  <a:pt x="243" y="167"/>
                  <a:pt x="247" y="168"/>
                  <a:pt x="247" y="164"/>
                </a:cubicBezTo>
                <a:cubicBezTo>
                  <a:pt x="247" y="163"/>
                  <a:pt x="245" y="162"/>
                  <a:pt x="245" y="160"/>
                </a:cubicBezTo>
                <a:cubicBezTo>
                  <a:pt x="246" y="157"/>
                  <a:pt x="249" y="157"/>
                  <a:pt x="248" y="154"/>
                </a:cubicBezTo>
                <a:cubicBezTo>
                  <a:pt x="247" y="152"/>
                  <a:pt x="246" y="151"/>
                  <a:pt x="246" y="148"/>
                </a:cubicBezTo>
                <a:cubicBezTo>
                  <a:pt x="245" y="144"/>
                  <a:pt x="250" y="143"/>
                  <a:pt x="248" y="147"/>
                </a:cubicBezTo>
                <a:cubicBezTo>
                  <a:pt x="246" y="150"/>
                  <a:pt x="251" y="148"/>
                  <a:pt x="252" y="147"/>
                </a:cubicBezTo>
                <a:cubicBezTo>
                  <a:pt x="255" y="143"/>
                  <a:pt x="251" y="144"/>
                  <a:pt x="249" y="143"/>
                </a:cubicBezTo>
                <a:cubicBezTo>
                  <a:pt x="247" y="143"/>
                  <a:pt x="247" y="142"/>
                  <a:pt x="247" y="141"/>
                </a:cubicBezTo>
                <a:cubicBezTo>
                  <a:pt x="247" y="140"/>
                  <a:pt x="249" y="139"/>
                  <a:pt x="249" y="139"/>
                </a:cubicBezTo>
                <a:cubicBezTo>
                  <a:pt x="249" y="139"/>
                  <a:pt x="247" y="134"/>
                  <a:pt x="250" y="135"/>
                </a:cubicBezTo>
                <a:cubicBezTo>
                  <a:pt x="253" y="137"/>
                  <a:pt x="248" y="140"/>
                  <a:pt x="251" y="141"/>
                </a:cubicBezTo>
                <a:cubicBezTo>
                  <a:pt x="254" y="142"/>
                  <a:pt x="254" y="140"/>
                  <a:pt x="254" y="138"/>
                </a:cubicBezTo>
                <a:cubicBezTo>
                  <a:pt x="253" y="136"/>
                  <a:pt x="253" y="136"/>
                  <a:pt x="253" y="134"/>
                </a:cubicBezTo>
                <a:cubicBezTo>
                  <a:pt x="253" y="133"/>
                  <a:pt x="254" y="133"/>
                  <a:pt x="253" y="132"/>
                </a:cubicBezTo>
                <a:cubicBezTo>
                  <a:pt x="252" y="130"/>
                  <a:pt x="251" y="127"/>
                  <a:pt x="254" y="128"/>
                </a:cubicBezTo>
                <a:cubicBezTo>
                  <a:pt x="255" y="129"/>
                  <a:pt x="255" y="131"/>
                  <a:pt x="256" y="132"/>
                </a:cubicBezTo>
                <a:cubicBezTo>
                  <a:pt x="256" y="134"/>
                  <a:pt x="257" y="132"/>
                  <a:pt x="258" y="132"/>
                </a:cubicBezTo>
                <a:cubicBezTo>
                  <a:pt x="259" y="131"/>
                  <a:pt x="260" y="131"/>
                  <a:pt x="261" y="131"/>
                </a:cubicBezTo>
                <a:cubicBezTo>
                  <a:pt x="261" y="131"/>
                  <a:pt x="262" y="132"/>
                  <a:pt x="263" y="132"/>
                </a:cubicBezTo>
                <a:cubicBezTo>
                  <a:pt x="263" y="131"/>
                  <a:pt x="263" y="130"/>
                  <a:pt x="264" y="129"/>
                </a:cubicBezTo>
                <a:cubicBezTo>
                  <a:pt x="264" y="128"/>
                  <a:pt x="266" y="128"/>
                  <a:pt x="266" y="127"/>
                </a:cubicBezTo>
                <a:cubicBezTo>
                  <a:pt x="269" y="123"/>
                  <a:pt x="264" y="123"/>
                  <a:pt x="263" y="120"/>
                </a:cubicBezTo>
                <a:cubicBezTo>
                  <a:pt x="262" y="117"/>
                  <a:pt x="264" y="116"/>
                  <a:pt x="266" y="116"/>
                </a:cubicBezTo>
                <a:cubicBezTo>
                  <a:pt x="269" y="117"/>
                  <a:pt x="269" y="118"/>
                  <a:pt x="270" y="114"/>
                </a:cubicBezTo>
                <a:cubicBezTo>
                  <a:pt x="270" y="113"/>
                  <a:pt x="270" y="111"/>
                  <a:pt x="271" y="110"/>
                </a:cubicBezTo>
                <a:cubicBezTo>
                  <a:pt x="273" y="107"/>
                  <a:pt x="277" y="112"/>
                  <a:pt x="277" y="108"/>
                </a:cubicBezTo>
                <a:cubicBezTo>
                  <a:pt x="278" y="106"/>
                  <a:pt x="273" y="106"/>
                  <a:pt x="275" y="104"/>
                </a:cubicBezTo>
                <a:cubicBezTo>
                  <a:pt x="275" y="103"/>
                  <a:pt x="278" y="104"/>
                  <a:pt x="277" y="101"/>
                </a:cubicBezTo>
                <a:cubicBezTo>
                  <a:pt x="277" y="101"/>
                  <a:pt x="276" y="99"/>
                  <a:pt x="275" y="99"/>
                </a:cubicBezTo>
                <a:cubicBezTo>
                  <a:pt x="274" y="99"/>
                  <a:pt x="273" y="99"/>
                  <a:pt x="272" y="99"/>
                </a:cubicBezTo>
                <a:cubicBezTo>
                  <a:pt x="270" y="95"/>
                  <a:pt x="273" y="96"/>
                  <a:pt x="274" y="95"/>
                </a:cubicBezTo>
                <a:cubicBezTo>
                  <a:pt x="275" y="94"/>
                  <a:pt x="275" y="94"/>
                  <a:pt x="275" y="93"/>
                </a:cubicBezTo>
                <a:cubicBezTo>
                  <a:pt x="276" y="92"/>
                  <a:pt x="276" y="91"/>
                  <a:pt x="277" y="90"/>
                </a:cubicBezTo>
                <a:cubicBezTo>
                  <a:pt x="277" y="89"/>
                  <a:pt x="275" y="86"/>
                  <a:pt x="273" y="86"/>
                </a:cubicBezTo>
                <a:cubicBezTo>
                  <a:pt x="272" y="87"/>
                  <a:pt x="274" y="89"/>
                  <a:pt x="273" y="89"/>
                </a:cubicBezTo>
                <a:cubicBezTo>
                  <a:pt x="270" y="91"/>
                  <a:pt x="270" y="87"/>
                  <a:pt x="271" y="86"/>
                </a:cubicBezTo>
                <a:cubicBezTo>
                  <a:pt x="272" y="85"/>
                  <a:pt x="274" y="84"/>
                  <a:pt x="274" y="83"/>
                </a:cubicBezTo>
                <a:cubicBezTo>
                  <a:pt x="275" y="81"/>
                  <a:pt x="276" y="80"/>
                  <a:pt x="277" y="82"/>
                </a:cubicBezTo>
                <a:cubicBezTo>
                  <a:pt x="278" y="83"/>
                  <a:pt x="276" y="90"/>
                  <a:pt x="280" y="88"/>
                </a:cubicBezTo>
                <a:cubicBezTo>
                  <a:pt x="277" y="86"/>
                  <a:pt x="281" y="85"/>
                  <a:pt x="280" y="82"/>
                </a:cubicBezTo>
                <a:cubicBezTo>
                  <a:pt x="280" y="80"/>
                  <a:pt x="278" y="80"/>
                  <a:pt x="279" y="77"/>
                </a:cubicBezTo>
                <a:cubicBezTo>
                  <a:pt x="280" y="70"/>
                  <a:pt x="285" y="79"/>
                  <a:pt x="287" y="78"/>
                </a:cubicBezTo>
                <a:cubicBezTo>
                  <a:pt x="289" y="77"/>
                  <a:pt x="283" y="74"/>
                  <a:pt x="285" y="71"/>
                </a:cubicBezTo>
                <a:cubicBezTo>
                  <a:pt x="286" y="70"/>
                  <a:pt x="289" y="70"/>
                  <a:pt x="290" y="69"/>
                </a:cubicBezTo>
                <a:cubicBezTo>
                  <a:pt x="291" y="68"/>
                  <a:pt x="291" y="67"/>
                  <a:pt x="290" y="66"/>
                </a:cubicBezTo>
                <a:cubicBezTo>
                  <a:pt x="289" y="65"/>
                  <a:pt x="289" y="67"/>
                  <a:pt x="288" y="67"/>
                </a:cubicBezTo>
                <a:cubicBezTo>
                  <a:pt x="286" y="67"/>
                  <a:pt x="285" y="66"/>
                  <a:pt x="284" y="64"/>
                </a:cubicBezTo>
                <a:cubicBezTo>
                  <a:pt x="283" y="61"/>
                  <a:pt x="285" y="60"/>
                  <a:pt x="287" y="59"/>
                </a:cubicBezTo>
                <a:cubicBezTo>
                  <a:pt x="288" y="58"/>
                  <a:pt x="288" y="60"/>
                  <a:pt x="289" y="60"/>
                </a:cubicBezTo>
                <a:cubicBezTo>
                  <a:pt x="289" y="60"/>
                  <a:pt x="290" y="59"/>
                  <a:pt x="290" y="59"/>
                </a:cubicBezTo>
                <a:cubicBezTo>
                  <a:pt x="292" y="59"/>
                  <a:pt x="294" y="58"/>
                  <a:pt x="294" y="56"/>
                </a:cubicBezTo>
                <a:cubicBezTo>
                  <a:pt x="294" y="55"/>
                  <a:pt x="302" y="54"/>
                  <a:pt x="299" y="52"/>
                </a:cubicBezTo>
                <a:cubicBezTo>
                  <a:pt x="298" y="52"/>
                  <a:pt x="293" y="50"/>
                  <a:pt x="296" y="48"/>
                </a:cubicBezTo>
                <a:cubicBezTo>
                  <a:pt x="299" y="46"/>
                  <a:pt x="301" y="49"/>
                  <a:pt x="302" y="48"/>
                </a:cubicBezTo>
                <a:cubicBezTo>
                  <a:pt x="303" y="48"/>
                  <a:pt x="303" y="47"/>
                  <a:pt x="303" y="4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5" name="Freeform 10645" descr="© INSCALE GmbH, 05.05.2010&#10;http://www.presentationload.com/">
            <a:extLst>
              <a:ext uri="{FF2B5EF4-FFF2-40B4-BE49-F238E27FC236}">
                <a16:creationId xmlns:a16="http://schemas.microsoft.com/office/drawing/2014/main" id="{6732742D-4777-FD45-9359-97379132C6D7}"/>
              </a:ext>
            </a:extLst>
          </p:cNvPr>
          <p:cNvSpPr>
            <a:spLocks/>
          </p:cNvSpPr>
          <p:nvPr/>
        </p:nvSpPr>
        <p:spPr bwMode="auto">
          <a:xfrm>
            <a:off x="6096456" y="3188588"/>
            <a:ext cx="591142" cy="495513"/>
          </a:xfrm>
          <a:custGeom>
            <a:avLst/>
            <a:gdLst>
              <a:gd name="T0" fmla="*/ 357 w 293"/>
              <a:gd name="T1" fmla="*/ 59 h 254"/>
              <a:gd name="T2" fmla="*/ 244 w 293"/>
              <a:gd name="T3" fmla="*/ 36 h 254"/>
              <a:gd name="T4" fmla="*/ 221 w 293"/>
              <a:gd name="T5" fmla="*/ 14 h 254"/>
              <a:gd name="T6" fmla="*/ 92 w 293"/>
              <a:gd name="T7" fmla="*/ 0 h 254"/>
              <a:gd name="T8" fmla="*/ 76 w 293"/>
              <a:gd name="T9" fmla="*/ 6 h 254"/>
              <a:gd name="T10" fmla="*/ 56 w 293"/>
              <a:gd name="T11" fmla="*/ 19 h 254"/>
              <a:gd name="T12" fmla="*/ 22 w 293"/>
              <a:gd name="T13" fmla="*/ 34 h 254"/>
              <a:gd name="T14" fmla="*/ 8 w 293"/>
              <a:gd name="T15" fmla="*/ 50 h 254"/>
              <a:gd name="T16" fmla="*/ 22 w 293"/>
              <a:gd name="T17" fmla="*/ 82 h 254"/>
              <a:gd name="T18" fmla="*/ 54 w 293"/>
              <a:gd name="T19" fmla="*/ 113 h 254"/>
              <a:gd name="T20" fmla="*/ 104 w 293"/>
              <a:gd name="T21" fmla="*/ 181 h 254"/>
              <a:gd name="T22" fmla="*/ 130 w 293"/>
              <a:gd name="T23" fmla="*/ 214 h 254"/>
              <a:gd name="T24" fmla="*/ 135 w 293"/>
              <a:gd name="T25" fmla="*/ 229 h 254"/>
              <a:gd name="T26" fmla="*/ 138 w 293"/>
              <a:gd name="T27" fmla="*/ 232 h 254"/>
              <a:gd name="T28" fmla="*/ 144 w 293"/>
              <a:gd name="T29" fmla="*/ 244 h 254"/>
              <a:gd name="T30" fmla="*/ 166 w 293"/>
              <a:gd name="T31" fmla="*/ 263 h 254"/>
              <a:gd name="T32" fmla="*/ 175 w 293"/>
              <a:gd name="T33" fmla="*/ 279 h 254"/>
              <a:gd name="T34" fmla="*/ 183 w 293"/>
              <a:gd name="T35" fmla="*/ 303 h 254"/>
              <a:gd name="T36" fmla="*/ 185 w 293"/>
              <a:gd name="T37" fmla="*/ 316 h 254"/>
              <a:gd name="T38" fmla="*/ 196 w 293"/>
              <a:gd name="T39" fmla="*/ 330 h 254"/>
              <a:gd name="T40" fmla="*/ 205 w 293"/>
              <a:gd name="T41" fmla="*/ 340 h 254"/>
              <a:gd name="T42" fmla="*/ 211 w 293"/>
              <a:gd name="T43" fmla="*/ 364 h 254"/>
              <a:gd name="T44" fmla="*/ 213 w 293"/>
              <a:gd name="T45" fmla="*/ 382 h 254"/>
              <a:gd name="T46" fmla="*/ 231 w 293"/>
              <a:gd name="T47" fmla="*/ 391 h 254"/>
              <a:gd name="T48" fmla="*/ 239 w 293"/>
              <a:gd name="T49" fmla="*/ 373 h 254"/>
              <a:gd name="T50" fmla="*/ 244 w 293"/>
              <a:gd name="T51" fmla="*/ 367 h 254"/>
              <a:gd name="T52" fmla="*/ 253 w 293"/>
              <a:gd name="T53" fmla="*/ 368 h 254"/>
              <a:gd name="T54" fmla="*/ 234 w 293"/>
              <a:gd name="T55" fmla="*/ 357 h 254"/>
              <a:gd name="T56" fmla="*/ 241 w 293"/>
              <a:gd name="T57" fmla="*/ 345 h 254"/>
              <a:gd name="T58" fmla="*/ 242 w 293"/>
              <a:gd name="T59" fmla="*/ 343 h 254"/>
              <a:gd name="T60" fmla="*/ 253 w 293"/>
              <a:gd name="T61" fmla="*/ 347 h 254"/>
              <a:gd name="T62" fmla="*/ 258 w 293"/>
              <a:gd name="T63" fmla="*/ 365 h 254"/>
              <a:gd name="T64" fmla="*/ 273 w 293"/>
              <a:gd name="T65" fmla="*/ 354 h 254"/>
              <a:gd name="T66" fmla="*/ 275 w 293"/>
              <a:gd name="T67" fmla="*/ 348 h 254"/>
              <a:gd name="T68" fmla="*/ 253 w 293"/>
              <a:gd name="T69" fmla="*/ 337 h 254"/>
              <a:gd name="T70" fmla="*/ 262 w 293"/>
              <a:gd name="T71" fmla="*/ 331 h 254"/>
              <a:gd name="T72" fmla="*/ 281 w 293"/>
              <a:gd name="T73" fmla="*/ 339 h 254"/>
              <a:gd name="T74" fmla="*/ 281 w 293"/>
              <a:gd name="T75" fmla="*/ 317 h 254"/>
              <a:gd name="T76" fmla="*/ 284 w 293"/>
              <a:gd name="T77" fmla="*/ 333 h 254"/>
              <a:gd name="T78" fmla="*/ 289 w 293"/>
              <a:gd name="T79" fmla="*/ 319 h 254"/>
              <a:gd name="T80" fmla="*/ 293 w 293"/>
              <a:gd name="T81" fmla="*/ 320 h 254"/>
              <a:gd name="T82" fmla="*/ 312 w 293"/>
              <a:gd name="T83" fmla="*/ 323 h 254"/>
              <a:gd name="T84" fmla="*/ 323 w 293"/>
              <a:gd name="T85" fmla="*/ 317 h 254"/>
              <a:gd name="T86" fmla="*/ 321 w 293"/>
              <a:gd name="T87" fmla="*/ 300 h 254"/>
              <a:gd name="T88" fmla="*/ 325 w 293"/>
              <a:gd name="T89" fmla="*/ 299 h 254"/>
              <a:gd name="T90" fmla="*/ 325 w 293"/>
              <a:gd name="T91" fmla="*/ 286 h 254"/>
              <a:gd name="T92" fmla="*/ 339 w 293"/>
              <a:gd name="T93" fmla="*/ 283 h 254"/>
              <a:gd name="T94" fmla="*/ 328 w 293"/>
              <a:gd name="T95" fmla="*/ 300 h 254"/>
              <a:gd name="T96" fmla="*/ 345 w 293"/>
              <a:gd name="T97" fmla="*/ 296 h 254"/>
              <a:gd name="T98" fmla="*/ 354 w 293"/>
              <a:gd name="T99" fmla="*/ 282 h 254"/>
              <a:gd name="T100" fmla="*/ 368 w 293"/>
              <a:gd name="T101" fmla="*/ 271 h 254"/>
              <a:gd name="T102" fmla="*/ 373 w 293"/>
              <a:gd name="T103" fmla="*/ 271 h 254"/>
              <a:gd name="T104" fmla="*/ 385 w 293"/>
              <a:gd name="T105" fmla="*/ 261 h 254"/>
              <a:gd name="T106" fmla="*/ 390 w 293"/>
              <a:gd name="T107" fmla="*/ 252 h 254"/>
              <a:gd name="T108" fmla="*/ 390 w 293"/>
              <a:gd name="T109" fmla="*/ 243 h 254"/>
              <a:gd name="T110" fmla="*/ 396 w 293"/>
              <a:gd name="T111" fmla="*/ 220 h 254"/>
              <a:gd name="T112" fmla="*/ 387 w 293"/>
              <a:gd name="T113" fmla="*/ 237 h 254"/>
              <a:gd name="T114" fmla="*/ 398 w 293"/>
              <a:gd name="T115" fmla="*/ 232 h 254"/>
              <a:gd name="T116" fmla="*/ 413 w 293"/>
              <a:gd name="T117" fmla="*/ 204 h 25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3"/>
              <a:gd name="T178" fmla="*/ 0 h 254"/>
              <a:gd name="T179" fmla="*/ 293 w 293"/>
              <a:gd name="T180" fmla="*/ 254 h 25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3" h="254">
                <a:moveTo>
                  <a:pt x="293" y="109"/>
                </a:moveTo>
                <a:cubicBezTo>
                  <a:pt x="292" y="107"/>
                  <a:pt x="291" y="109"/>
                  <a:pt x="289" y="108"/>
                </a:cubicBezTo>
                <a:cubicBezTo>
                  <a:pt x="290" y="108"/>
                  <a:pt x="291" y="107"/>
                  <a:pt x="292" y="107"/>
                </a:cubicBezTo>
                <a:cubicBezTo>
                  <a:pt x="276" y="89"/>
                  <a:pt x="260" y="70"/>
                  <a:pt x="243" y="53"/>
                </a:cubicBezTo>
                <a:cubicBezTo>
                  <a:pt x="239" y="48"/>
                  <a:pt x="234" y="43"/>
                  <a:pt x="230" y="38"/>
                </a:cubicBezTo>
                <a:cubicBezTo>
                  <a:pt x="229" y="37"/>
                  <a:pt x="226" y="33"/>
                  <a:pt x="224" y="33"/>
                </a:cubicBezTo>
                <a:cubicBezTo>
                  <a:pt x="221" y="33"/>
                  <a:pt x="218" y="33"/>
                  <a:pt x="215" y="33"/>
                </a:cubicBezTo>
                <a:cubicBezTo>
                  <a:pt x="202" y="32"/>
                  <a:pt x="188" y="32"/>
                  <a:pt x="175" y="32"/>
                </a:cubicBezTo>
                <a:cubicBezTo>
                  <a:pt x="169" y="32"/>
                  <a:pt x="163" y="32"/>
                  <a:pt x="156" y="32"/>
                </a:cubicBezTo>
                <a:cubicBezTo>
                  <a:pt x="157" y="29"/>
                  <a:pt x="157" y="26"/>
                  <a:pt x="157" y="23"/>
                </a:cubicBezTo>
                <a:cubicBezTo>
                  <a:pt x="157" y="21"/>
                  <a:pt x="153" y="16"/>
                  <a:pt x="152" y="15"/>
                </a:cubicBezTo>
                <a:cubicBezTo>
                  <a:pt x="151" y="14"/>
                  <a:pt x="149" y="9"/>
                  <a:pt x="148" y="9"/>
                </a:cubicBezTo>
                <a:cubicBezTo>
                  <a:pt x="147" y="9"/>
                  <a:pt x="143" y="13"/>
                  <a:pt x="141" y="14"/>
                </a:cubicBezTo>
                <a:cubicBezTo>
                  <a:pt x="141" y="13"/>
                  <a:pt x="141" y="13"/>
                  <a:pt x="140" y="12"/>
                </a:cubicBezTo>
                <a:cubicBezTo>
                  <a:pt x="140" y="11"/>
                  <a:pt x="142" y="10"/>
                  <a:pt x="142" y="9"/>
                </a:cubicBezTo>
                <a:cubicBezTo>
                  <a:pt x="142" y="8"/>
                  <a:pt x="140" y="7"/>
                  <a:pt x="141" y="5"/>
                </a:cubicBezTo>
                <a:cubicBezTo>
                  <a:pt x="117" y="4"/>
                  <a:pt x="92" y="2"/>
                  <a:pt x="68" y="2"/>
                </a:cubicBezTo>
                <a:cubicBezTo>
                  <a:pt x="65" y="2"/>
                  <a:pt x="64" y="2"/>
                  <a:pt x="61" y="2"/>
                </a:cubicBezTo>
                <a:cubicBezTo>
                  <a:pt x="61" y="2"/>
                  <a:pt x="60" y="3"/>
                  <a:pt x="60" y="3"/>
                </a:cubicBezTo>
                <a:cubicBezTo>
                  <a:pt x="60" y="2"/>
                  <a:pt x="60" y="1"/>
                  <a:pt x="59" y="0"/>
                </a:cubicBezTo>
                <a:cubicBezTo>
                  <a:pt x="58" y="0"/>
                  <a:pt x="57" y="3"/>
                  <a:pt x="56" y="3"/>
                </a:cubicBezTo>
                <a:cubicBezTo>
                  <a:pt x="55" y="4"/>
                  <a:pt x="55" y="3"/>
                  <a:pt x="55" y="3"/>
                </a:cubicBezTo>
                <a:cubicBezTo>
                  <a:pt x="55" y="3"/>
                  <a:pt x="54" y="3"/>
                  <a:pt x="53" y="4"/>
                </a:cubicBezTo>
                <a:cubicBezTo>
                  <a:pt x="52" y="4"/>
                  <a:pt x="51" y="5"/>
                  <a:pt x="50" y="5"/>
                </a:cubicBezTo>
                <a:cubicBezTo>
                  <a:pt x="50" y="5"/>
                  <a:pt x="50" y="4"/>
                  <a:pt x="49" y="4"/>
                </a:cubicBezTo>
                <a:cubicBezTo>
                  <a:pt x="49" y="5"/>
                  <a:pt x="48" y="6"/>
                  <a:pt x="48" y="6"/>
                </a:cubicBezTo>
                <a:cubicBezTo>
                  <a:pt x="46" y="7"/>
                  <a:pt x="42" y="8"/>
                  <a:pt x="42" y="7"/>
                </a:cubicBezTo>
                <a:cubicBezTo>
                  <a:pt x="41" y="8"/>
                  <a:pt x="41" y="9"/>
                  <a:pt x="40" y="9"/>
                </a:cubicBezTo>
                <a:cubicBezTo>
                  <a:pt x="40" y="10"/>
                  <a:pt x="38" y="11"/>
                  <a:pt x="38" y="11"/>
                </a:cubicBezTo>
                <a:cubicBezTo>
                  <a:pt x="37" y="11"/>
                  <a:pt x="37" y="12"/>
                  <a:pt x="36" y="12"/>
                </a:cubicBezTo>
                <a:cubicBezTo>
                  <a:pt x="35" y="12"/>
                  <a:pt x="36" y="10"/>
                  <a:pt x="35" y="11"/>
                </a:cubicBezTo>
                <a:cubicBezTo>
                  <a:pt x="31" y="12"/>
                  <a:pt x="12" y="16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4" y="21"/>
                  <a:pt x="14" y="21"/>
                </a:cubicBezTo>
                <a:cubicBezTo>
                  <a:pt x="15" y="22"/>
                  <a:pt x="15" y="23"/>
                  <a:pt x="14" y="22"/>
                </a:cubicBezTo>
                <a:cubicBezTo>
                  <a:pt x="13" y="24"/>
                  <a:pt x="12" y="22"/>
                  <a:pt x="12" y="24"/>
                </a:cubicBezTo>
                <a:cubicBezTo>
                  <a:pt x="11" y="24"/>
                  <a:pt x="10" y="27"/>
                  <a:pt x="9" y="26"/>
                </a:cubicBezTo>
                <a:cubicBezTo>
                  <a:pt x="8" y="27"/>
                  <a:pt x="7" y="27"/>
                  <a:pt x="7" y="28"/>
                </a:cubicBezTo>
                <a:cubicBezTo>
                  <a:pt x="7" y="29"/>
                  <a:pt x="7" y="29"/>
                  <a:pt x="7" y="30"/>
                </a:cubicBezTo>
                <a:cubicBezTo>
                  <a:pt x="5" y="29"/>
                  <a:pt x="6" y="31"/>
                  <a:pt x="5" y="32"/>
                </a:cubicBezTo>
                <a:cubicBezTo>
                  <a:pt x="5" y="32"/>
                  <a:pt x="4" y="32"/>
                  <a:pt x="3" y="33"/>
                </a:cubicBezTo>
                <a:cubicBezTo>
                  <a:pt x="2" y="35"/>
                  <a:pt x="2" y="36"/>
                  <a:pt x="2" y="38"/>
                </a:cubicBezTo>
                <a:cubicBezTo>
                  <a:pt x="1" y="39"/>
                  <a:pt x="0" y="40"/>
                  <a:pt x="1" y="42"/>
                </a:cubicBezTo>
                <a:cubicBezTo>
                  <a:pt x="1" y="43"/>
                  <a:pt x="7" y="48"/>
                  <a:pt x="8" y="48"/>
                </a:cubicBezTo>
                <a:cubicBezTo>
                  <a:pt x="12" y="48"/>
                  <a:pt x="12" y="51"/>
                  <a:pt x="14" y="53"/>
                </a:cubicBezTo>
                <a:cubicBezTo>
                  <a:pt x="16" y="55"/>
                  <a:pt x="18" y="58"/>
                  <a:pt x="21" y="59"/>
                </a:cubicBezTo>
                <a:cubicBezTo>
                  <a:pt x="23" y="60"/>
                  <a:pt x="26" y="58"/>
                  <a:pt x="28" y="59"/>
                </a:cubicBezTo>
                <a:cubicBezTo>
                  <a:pt x="32" y="60"/>
                  <a:pt x="31" y="66"/>
                  <a:pt x="32" y="68"/>
                </a:cubicBezTo>
                <a:cubicBezTo>
                  <a:pt x="33" y="69"/>
                  <a:pt x="34" y="69"/>
                  <a:pt x="34" y="70"/>
                </a:cubicBezTo>
                <a:cubicBezTo>
                  <a:pt x="35" y="71"/>
                  <a:pt x="35" y="72"/>
                  <a:pt x="35" y="73"/>
                </a:cubicBezTo>
                <a:cubicBezTo>
                  <a:pt x="37" y="76"/>
                  <a:pt x="37" y="77"/>
                  <a:pt x="38" y="79"/>
                </a:cubicBezTo>
                <a:cubicBezTo>
                  <a:pt x="39" y="87"/>
                  <a:pt x="46" y="91"/>
                  <a:pt x="47" y="98"/>
                </a:cubicBezTo>
                <a:cubicBezTo>
                  <a:pt x="48" y="101"/>
                  <a:pt x="49" y="100"/>
                  <a:pt x="51" y="102"/>
                </a:cubicBezTo>
                <a:cubicBezTo>
                  <a:pt x="53" y="104"/>
                  <a:pt x="55" y="106"/>
                  <a:pt x="57" y="108"/>
                </a:cubicBezTo>
                <a:cubicBezTo>
                  <a:pt x="61" y="111"/>
                  <a:pt x="65" y="113"/>
                  <a:pt x="67" y="117"/>
                </a:cubicBezTo>
                <a:cubicBezTo>
                  <a:pt x="68" y="118"/>
                  <a:pt x="68" y="120"/>
                  <a:pt x="69" y="122"/>
                </a:cubicBezTo>
                <a:cubicBezTo>
                  <a:pt x="70" y="123"/>
                  <a:pt x="70" y="124"/>
                  <a:pt x="71" y="126"/>
                </a:cubicBezTo>
                <a:cubicBezTo>
                  <a:pt x="73" y="130"/>
                  <a:pt x="76" y="129"/>
                  <a:pt x="80" y="132"/>
                </a:cubicBezTo>
                <a:cubicBezTo>
                  <a:pt x="81" y="133"/>
                  <a:pt x="82" y="134"/>
                  <a:pt x="83" y="136"/>
                </a:cubicBezTo>
                <a:cubicBezTo>
                  <a:pt x="83" y="137"/>
                  <a:pt x="83" y="138"/>
                  <a:pt x="84" y="138"/>
                </a:cubicBezTo>
                <a:cubicBezTo>
                  <a:pt x="85" y="139"/>
                  <a:pt x="86" y="139"/>
                  <a:pt x="86" y="140"/>
                </a:cubicBezTo>
                <a:cubicBezTo>
                  <a:pt x="89" y="141"/>
                  <a:pt x="88" y="142"/>
                  <a:pt x="87" y="143"/>
                </a:cubicBezTo>
                <a:cubicBezTo>
                  <a:pt x="87" y="143"/>
                  <a:pt x="87" y="145"/>
                  <a:pt x="87" y="145"/>
                </a:cubicBezTo>
                <a:cubicBezTo>
                  <a:pt x="87" y="145"/>
                  <a:pt x="87" y="146"/>
                  <a:pt x="87" y="146"/>
                </a:cubicBezTo>
                <a:cubicBezTo>
                  <a:pt x="87" y="146"/>
                  <a:pt x="87" y="148"/>
                  <a:pt x="87" y="148"/>
                </a:cubicBezTo>
                <a:cubicBezTo>
                  <a:pt x="87" y="148"/>
                  <a:pt x="86" y="147"/>
                  <a:pt x="86" y="148"/>
                </a:cubicBezTo>
                <a:cubicBezTo>
                  <a:pt x="86" y="149"/>
                  <a:pt x="87" y="150"/>
                  <a:pt x="88" y="150"/>
                </a:cubicBezTo>
                <a:cubicBezTo>
                  <a:pt x="88" y="150"/>
                  <a:pt x="88" y="151"/>
                  <a:pt x="88" y="152"/>
                </a:cubicBezTo>
                <a:cubicBezTo>
                  <a:pt x="89" y="151"/>
                  <a:pt x="89" y="151"/>
                  <a:pt x="89" y="150"/>
                </a:cubicBezTo>
                <a:cubicBezTo>
                  <a:pt x="89" y="150"/>
                  <a:pt x="89" y="150"/>
                  <a:pt x="89" y="150"/>
                </a:cubicBezTo>
                <a:cubicBezTo>
                  <a:pt x="90" y="153"/>
                  <a:pt x="91" y="152"/>
                  <a:pt x="92" y="153"/>
                </a:cubicBezTo>
                <a:cubicBezTo>
                  <a:pt x="93" y="154"/>
                  <a:pt x="91" y="153"/>
                  <a:pt x="91" y="154"/>
                </a:cubicBezTo>
                <a:cubicBezTo>
                  <a:pt x="92" y="155"/>
                  <a:pt x="93" y="155"/>
                  <a:pt x="93" y="156"/>
                </a:cubicBezTo>
                <a:cubicBezTo>
                  <a:pt x="93" y="156"/>
                  <a:pt x="93" y="156"/>
                  <a:pt x="92" y="156"/>
                </a:cubicBezTo>
                <a:cubicBezTo>
                  <a:pt x="92" y="158"/>
                  <a:pt x="92" y="157"/>
                  <a:pt x="93" y="158"/>
                </a:cubicBezTo>
                <a:cubicBezTo>
                  <a:pt x="94" y="159"/>
                  <a:pt x="96" y="162"/>
                  <a:pt x="96" y="160"/>
                </a:cubicBezTo>
                <a:cubicBezTo>
                  <a:pt x="98" y="161"/>
                  <a:pt x="97" y="161"/>
                  <a:pt x="97" y="162"/>
                </a:cubicBezTo>
                <a:cubicBezTo>
                  <a:pt x="97" y="164"/>
                  <a:pt x="98" y="165"/>
                  <a:pt x="99" y="166"/>
                </a:cubicBezTo>
                <a:cubicBezTo>
                  <a:pt x="101" y="168"/>
                  <a:pt x="107" y="170"/>
                  <a:pt x="107" y="171"/>
                </a:cubicBezTo>
                <a:cubicBezTo>
                  <a:pt x="107" y="171"/>
                  <a:pt x="107" y="171"/>
                  <a:pt x="107" y="170"/>
                </a:cubicBezTo>
                <a:cubicBezTo>
                  <a:pt x="107" y="172"/>
                  <a:pt x="109" y="172"/>
                  <a:pt x="109" y="173"/>
                </a:cubicBezTo>
                <a:cubicBezTo>
                  <a:pt x="109" y="173"/>
                  <a:pt x="109" y="173"/>
                  <a:pt x="109" y="172"/>
                </a:cubicBezTo>
                <a:cubicBezTo>
                  <a:pt x="110" y="174"/>
                  <a:pt x="113" y="174"/>
                  <a:pt x="113" y="176"/>
                </a:cubicBezTo>
                <a:cubicBezTo>
                  <a:pt x="114" y="176"/>
                  <a:pt x="114" y="179"/>
                  <a:pt x="113" y="180"/>
                </a:cubicBezTo>
                <a:cubicBezTo>
                  <a:pt x="113" y="180"/>
                  <a:pt x="113" y="180"/>
                  <a:pt x="113" y="180"/>
                </a:cubicBezTo>
                <a:cubicBezTo>
                  <a:pt x="113" y="182"/>
                  <a:pt x="114" y="183"/>
                  <a:pt x="115" y="186"/>
                </a:cubicBezTo>
                <a:cubicBezTo>
                  <a:pt x="116" y="185"/>
                  <a:pt x="115" y="186"/>
                  <a:pt x="115" y="187"/>
                </a:cubicBezTo>
                <a:cubicBezTo>
                  <a:pt x="115" y="188"/>
                  <a:pt x="117" y="188"/>
                  <a:pt x="116" y="190"/>
                </a:cubicBezTo>
                <a:cubicBezTo>
                  <a:pt x="117" y="189"/>
                  <a:pt x="119" y="190"/>
                  <a:pt x="118" y="191"/>
                </a:cubicBezTo>
                <a:cubicBezTo>
                  <a:pt x="119" y="192"/>
                  <a:pt x="118" y="195"/>
                  <a:pt x="118" y="196"/>
                </a:cubicBezTo>
                <a:cubicBezTo>
                  <a:pt x="119" y="196"/>
                  <a:pt x="119" y="197"/>
                  <a:pt x="118" y="197"/>
                </a:cubicBezTo>
                <a:cubicBezTo>
                  <a:pt x="120" y="198"/>
                  <a:pt x="119" y="199"/>
                  <a:pt x="119" y="200"/>
                </a:cubicBezTo>
                <a:cubicBezTo>
                  <a:pt x="119" y="201"/>
                  <a:pt x="118" y="201"/>
                  <a:pt x="119" y="202"/>
                </a:cubicBezTo>
                <a:cubicBezTo>
                  <a:pt x="119" y="202"/>
                  <a:pt x="120" y="204"/>
                  <a:pt x="120" y="204"/>
                </a:cubicBezTo>
                <a:cubicBezTo>
                  <a:pt x="119" y="204"/>
                  <a:pt x="120" y="204"/>
                  <a:pt x="119" y="204"/>
                </a:cubicBezTo>
                <a:cubicBezTo>
                  <a:pt x="120" y="205"/>
                  <a:pt x="119" y="205"/>
                  <a:pt x="119" y="206"/>
                </a:cubicBezTo>
                <a:cubicBezTo>
                  <a:pt x="119" y="207"/>
                  <a:pt x="118" y="206"/>
                  <a:pt x="119" y="208"/>
                </a:cubicBezTo>
                <a:cubicBezTo>
                  <a:pt x="120" y="210"/>
                  <a:pt x="122" y="210"/>
                  <a:pt x="122" y="211"/>
                </a:cubicBezTo>
                <a:cubicBezTo>
                  <a:pt x="123" y="212"/>
                  <a:pt x="125" y="213"/>
                  <a:pt x="126" y="212"/>
                </a:cubicBezTo>
                <a:cubicBezTo>
                  <a:pt x="126" y="212"/>
                  <a:pt x="126" y="212"/>
                  <a:pt x="126" y="213"/>
                </a:cubicBezTo>
                <a:cubicBezTo>
                  <a:pt x="126" y="212"/>
                  <a:pt x="126" y="212"/>
                  <a:pt x="126" y="212"/>
                </a:cubicBezTo>
                <a:cubicBezTo>
                  <a:pt x="127" y="213"/>
                  <a:pt x="127" y="213"/>
                  <a:pt x="127" y="213"/>
                </a:cubicBezTo>
                <a:cubicBezTo>
                  <a:pt x="127" y="214"/>
                  <a:pt x="127" y="214"/>
                  <a:pt x="128" y="215"/>
                </a:cubicBezTo>
                <a:cubicBezTo>
                  <a:pt x="128" y="215"/>
                  <a:pt x="129" y="215"/>
                  <a:pt x="129" y="216"/>
                </a:cubicBezTo>
                <a:cubicBezTo>
                  <a:pt x="130" y="216"/>
                  <a:pt x="132" y="220"/>
                  <a:pt x="132" y="220"/>
                </a:cubicBezTo>
                <a:cubicBezTo>
                  <a:pt x="132" y="221"/>
                  <a:pt x="132" y="221"/>
                  <a:pt x="132" y="222"/>
                </a:cubicBezTo>
                <a:cubicBezTo>
                  <a:pt x="132" y="224"/>
                  <a:pt x="132" y="224"/>
                  <a:pt x="133" y="226"/>
                </a:cubicBezTo>
                <a:cubicBezTo>
                  <a:pt x="134" y="227"/>
                  <a:pt x="134" y="229"/>
                  <a:pt x="134" y="230"/>
                </a:cubicBezTo>
                <a:cubicBezTo>
                  <a:pt x="135" y="230"/>
                  <a:pt x="135" y="229"/>
                  <a:pt x="135" y="229"/>
                </a:cubicBezTo>
                <a:cubicBezTo>
                  <a:pt x="136" y="230"/>
                  <a:pt x="137" y="233"/>
                  <a:pt x="136" y="235"/>
                </a:cubicBezTo>
                <a:cubicBezTo>
                  <a:pt x="136" y="235"/>
                  <a:pt x="135" y="236"/>
                  <a:pt x="135" y="236"/>
                </a:cubicBezTo>
                <a:cubicBezTo>
                  <a:pt x="135" y="238"/>
                  <a:pt x="135" y="238"/>
                  <a:pt x="135" y="239"/>
                </a:cubicBezTo>
                <a:cubicBezTo>
                  <a:pt x="136" y="240"/>
                  <a:pt x="136" y="241"/>
                  <a:pt x="137" y="242"/>
                </a:cubicBezTo>
                <a:cubicBezTo>
                  <a:pt x="137" y="243"/>
                  <a:pt x="136" y="243"/>
                  <a:pt x="136" y="244"/>
                </a:cubicBezTo>
                <a:cubicBezTo>
                  <a:pt x="136" y="245"/>
                  <a:pt x="137" y="246"/>
                  <a:pt x="137" y="247"/>
                </a:cubicBezTo>
                <a:cubicBezTo>
                  <a:pt x="137" y="248"/>
                  <a:pt x="137" y="248"/>
                  <a:pt x="138" y="248"/>
                </a:cubicBezTo>
                <a:cubicBezTo>
                  <a:pt x="141" y="251"/>
                  <a:pt x="141" y="248"/>
                  <a:pt x="144" y="249"/>
                </a:cubicBezTo>
                <a:cubicBezTo>
                  <a:pt x="146" y="250"/>
                  <a:pt x="147" y="253"/>
                  <a:pt x="149" y="253"/>
                </a:cubicBezTo>
                <a:cubicBezTo>
                  <a:pt x="149" y="253"/>
                  <a:pt x="149" y="253"/>
                  <a:pt x="149" y="253"/>
                </a:cubicBezTo>
                <a:cubicBezTo>
                  <a:pt x="149" y="253"/>
                  <a:pt x="149" y="253"/>
                  <a:pt x="149" y="253"/>
                </a:cubicBezTo>
                <a:cubicBezTo>
                  <a:pt x="150" y="254"/>
                  <a:pt x="151" y="251"/>
                  <a:pt x="151" y="250"/>
                </a:cubicBezTo>
                <a:cubicBezTo>
                  <a:pt x="153" y="251"/>
                  <a:pt x="156" y="243"/>
                  <a:pt x="152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2" y="246"/>
                  <a:pt x="158" y="242"/>
                  <a:pt x="156" y="242"/>
                </a:cubicBezTo>
                <a:cubicBezTo>
                  <a:pt x="155" y="242"/>
                  <a:pt x="154" y="241"/>
                  <a:pt x="154" y="241"/>
                </a:cubicBezTo>
                <a:cubicBezTo>
                  <a:pt x="153" y="241"/>
                  <a:pt x="152" y="242"/>
                  <a:pt x="152" y="242"/>
                </a:cubicBezTo>
                <a:cubicBezTo>
                  <a:pt x="150" y="241"/>
                  <a:pt x="152" y="240"/>
                  <a:pt x="151" y="239"/>
                </a:cubicBezTo>
                <a:cubicBezTo>
                  <a:pt x="153" y="238"/>
                  <a:pt x="153" y="239"/>
                  <a:pt x="152" y="240"/>
                </a:cubicBezTo>
                <a:cubicBezTo>
                  <a:pt x="153" y="240"/>
                  <a:pt x="155" y="241"/>
                  <a:pt x="156" y="241"/>
                </a:cubicBezTo>
                <a:cubicBezTo>
                  <a:pt x="157" y="240"/>
                  <a:pt x="157" y="239"/>
                  <a:pt x="157" y="237"/>
                </a:cubicBezTo>
                <a:cubicBezTo>
                  <a:pt x="158" y="240"/>
                  <a:pt x="157" y="242"/>
                  <a:pt x="156" y="245"/>
                </a:cubicBezTo>
                <a:cubicBezTo>
                  <a:pt x="156" y="245"/>
                  <a:pt x="156" y="245"/>
                  <a:pt x="157" y="244"/>
                </a:cubicBezTo>
                <a:cubicBezTo>
                  <a:pt x="156" y="245"/>
                  <a:pt x="153" y="249"/>
                  <a:pt x="155" y="249"/>
                </a:cubicBezTo>
                <a:cubicBezTo>
                  <a:pt x="157" y="249"/>
                  <a:pt x="161" y="245"/>
                  <a:pt x="162" y="244"/>
                </a:cubicBezTo>
                <a:cubicBezTo>
                  <a:pt x="163" y="242"/>
                  <a:pt x="165" y="240"/>
                  <a:pt x="163" y="238"/>
                </a:cubicBezTo>
                <a:cubicBezTo>
                  <a:pt x="162" y="236"/>
                  <a:pt x="161" y="235"/>
                  <a:pt x="160" y="237"/>
                </a:cubicBezTo>
                <a:cubicBezTo>
                  <a:pt x="159" y="236"/>
                  <a:pt x="159" y="236"/>
                  <a:pt x="158" y="236"/>
                </a:cubicBezTo>
                <a:cubicBezTo>
                  <a:pt x="159" y="234"/>
                  <a:pt x="157" y="229"/>
                  <a:pt x="156" y="234"/>
                </a:cubicBezTo>
                <a:cubicBezTo>
                  <a:pt x="156" y="236"/>
                  <a:pt x="151" y="233"/>
                  <a:pt x="151" y="232"/>
                </a:cubicBezTo>
                <a:cubicBezTo>
                  <a:pt x="151" y="232"/>
                  <a:pt x="151" y="231"/>
                  <a:pt x="151" y="231"/>
                </a:cubicBezTo>
                <a:cubicBezTo>
                  <a:pt x="152" y="232"/>
                  <a:pt x="155" y="234"/>
                  <a:pt x="156" y="233"/>
                </a:cubicBezTo>
                <a:cubicBezTo>
                  <a:pt x="157" y="231"/>
                  <a:pt x="156" y="229"/>
                  <a:pt x="154" y="228"/>
                </a:cubicBezTo>
                <a:cubicBezTo>
                  <a:pt x="155" y="228"/>
                  <a:pt x="156" y="229"/>
                  <a:pt x="156" y="230"/>
                </a:cubicBezTo>
                <a:cubicBezTo>
                  <a:pt x="158" y="228"/>
                  <a:pt x="156" y="227"/>
                  <a:pt x="156" y="226"/>
                </a:cubicBezTo>
                <a:cubicBezTo>
                  <a:pt x="155" y="224"/>
                  <a:pt x="155" y="225"/>
                  <a:pt x="155" y="223"/>
                </a:cubicBezTo>
                <a:cubicBezTo>
                  <a:pt x="155" y="222"/>
                  <a:pt x="154" y="221"/>
                  <a:pt x="154" y="221"/>
                </a:cubicBezTo>
                <a:cubicBezTo>
                  <a:pt x="154" y="220"/>
                  <a:pt x="154" y="220"/>
                  <a:pt x="154" y="219"/>
                </a:cubicBezTo>
                <a:cubicBezTo>
                  <a:pt x="154" y="217"/>
                  <a:pt x="152" y="216"/>
                  <a:pt x="152" y="214"/>
                </a:cubicBezTo>
                <a:cubicBezTo>
                  <a:pt x="154" y="215"/>
                  <a:pt x="156" y="220"/>
                  <a:pt x="157" y="217"/>
                </a:cubicBezTo>
                <a:cubicBezTo>
                  <a:pt x="158" y="219"/>
                  <a:pt x="155" y="220"/>
                  <a:pt x="156" y="222"/>
                </a:cubicBezTo>
                <a:cubicBezTo>
                  <a:pt x="156" y="224"/>
                  <a:pt x="158" y="229"/>
                  <a:pt x="161" y="229"/>
                </a:cubicBezTo>
                <a:cubicBezTo>
                  <a:pt x="161" y="229"/>
                  <a:pt x="163" y="234"/>
                  <a:pt x="164" y="233"/>
                </a:cubicBezTo>
                <a:cubicBezTo>
                  <a:pt x="166" y="233"/>
                  <a:pt x="164" y="230"/>
                  <a:pt x="164" y="229"/>
                </a:cubicBezTo>
                <a:cubicBezTo>
                  <a:pt x="164" y="228"/>
                  <a:pt x="163" y="229"/>
                  <a:pt x="164" y="227"/>
                </a:cubicBezTo>
                <a:cubicBezTo>
                  <a:pt x="164" y="227"/>
                  <a:pt x="164" y="225"/>
                  <a:pt x="163" y="224"/>
                </a:cubicBezTo>
                <a:cubicBezTo>
                  <a:pt x="162" y="223"/>
                  <a:pt x="165" y="222"/>
                  <a:pt x="163" y="221"/>
                </a:cubicBezTo>
                <a:cubicBezTo>
                  <a:pt x="166" y="220"/>
                  <a:pt x="163" y="228"/>
                  <a:pt x="165" y="229"/>
                </a:cubicBezTo>
                <a:cubicBezTo>
                  <a:pt x="165" y="228"/>
                  <a:pt x="166" y="228"/>
                  <a:pt x="166" y="227"/>
                </a:cubicBezTo>
                <a:cubicBezTo>
                  <a:pt x="166" y="229"/>
                  <a:pt x="165" y="233"/>
                  <a:pt x="166" y="235"/>
                </a:cubicBezTo>
                <a:cubicBezTo>
                  <a:pt x="166" y="235"/>
                  <a:pt x="166" y="235"/>
                  <a:pt x="166" y="236"/>
                </a:cubicBezTo>
                <a:cubicBezTo>
                  <a:pt x="165" y="237"/>
                  <a:pt x="167" y="237"/>
                  <a:pt x="168" y="236"/>
                </a:cubicBezTo>
                <a:cubicBezTo>
                  <a:pt x="169" y="235"/>
                  <a:pt x="171" y="233"/>
                  <a:pt x="171" y="231"/>
                </a:cubicBezTo>
                <a:cubicBezTo>
                  <a:pt x="172" y="234"/>
                  <a:pt x="167" y="237"/>
                  <a:pt x="173" y="234"/>
                </a:cubicBezTo>
                <a:cubicBezTo>
                  <a:pt x="174" y="233"/>
                  <a:pt x="176" y="232"/>
                  <a:pt x="177" y="232"/>
                </a:cubicBezTo>
                <a:cubicBezTo>
                  <a:pt x="178" y="232"/>
                  <a:pt x="176" y="229"/>
                  <a:pt x="176" y="229"/>
                </a:cubicBezTo>
                <a:cubicBezTo>
                  <a:pt x="177" y="231"/>
                  <a:pt x="179" y="229"/>
                  <a:pt x="179" y="227"/>
                </a:cubicBezTo>
                <a:cubicBezTo>
                  <a:pt x="179" y="226"/>
                  <a:pt x="179" y="225"/>
                  <a:pt x="179" y="224"/>
                </a:cubicBezTo>
                <a:cubicBezTo>
                  <a:pt x="178" y="224"/>
                  <a:pt x="178" y="225"/>
                  <a:pt x="177" y="225"/>
                </a:cubicBezTo>
                <a:cubicBezTo>
                  <a:pt x="176" y="227"/>
                  <a:pt x="173" y="228"/>
                  <a:pt x="171" y="230"/>
                </a:cubicBezTo>
                <a:cubicBezTo>
                  <a:pt x="170" y="228"/>
                  <a:pt x="177" y="226"/>
                  <a:pt x="177" y="225"/>
                </a:cubicBezTo>
                <a:cubicBezTo>
                  <a:pt x="178" y="223"/>
                  <a:pt x="175" y="221"/>
                  <a:pt x="173" y="221"/>
                </a:cubicBezTo>
                <a:cubicBezTo>
                  <a:pt x="171" y="221"/>
                  <a:pt x="170" y="221"/>
                  <a:pt x="168" y="222"/>
                </a:cubicBezTo>
                <a:cubicBezTo>
                  <a:pt x="169" y="220"/>
                  <a:pt x="171" y="221"/>
                  <a:pt x="171" y="220"/>
                </a:cubicBezTo>
                <a:cubicBezTo>
                  <a:pt x="172" y="218"/>
                  <a:pt x="170" y="219"/>
                  <a:pt x="170" y="218"/>
                </a:cubicBezTo>
                <a:cubicBezTo>
                  <a:pt x="168" y="217"/>
                  <a:pt x="166" y="217"/>
                  <a:pt x="163" y="218"/>
                </a:cubicBezTo>
                <a:cubicBezTo>
                  <a:pt x="165" y="216"/>
                  <a:pt x="162" y="216"/>
                  <a:pt x="161" y="215"/>
                </a:cubicBezTo>
                <a:cubicBezTo>
                  <a:pt x="162" y="215"/>
                  <a:pt x="163" y="215"/>
                  <a:pt x="164" y="216"/>
                </a:cubicBezTo>
                <a:cubicBezTo>
                  <a:pt x="165" y="216"/>
                  <a:pt x="166" y="216"/>
                  <a:pt x="167" y="216"/>
                </a:cubicBezTo>
                <a:cubicBezTo>
                  <a:pt x="168" y="216"/>
                  <a:pt x="170" y="218"/>
                  <a:pt x="171" y="216"/>
                </a:cubicBezTo>
                <a:cubicBezTo>
                  <a:pt x="171" y="216"/>
                  <a:pt x="169" y="214"/>
                  <a:pt x="169" y="214"/>
                </a:cubicBezTo>
                <a:cubicBezTo>
                  <a:pt x="170" y="211"/>
                  <a:pt x="170" y="216"/>
                  <a:pt x="171" y="216"/>
                </a:cubicBezTo>
                <a:cubicBezTo>
                  <a:pt x="174" y="218"/>
                  <a:pt x="171" y="213"/>
                  <a:pt x="172" y="212"/>
                </a:cubicBezTo>
                <a:cubicBezTo>
                  <a:pt x="173" y="213"/>
                  <a:pt x="173" y="216"/>
                  <a:pt x="175" y="217"/>
                </a:cubicBezTo>
                <a:cubicBezTo>
                  <a:pt x="177" y="219"/>
                  <a:pt x="180" y="217"/>
                  <a:pt x="180" y="215"/>
                </a:cubicBezTo>
                <a:cubicBezTo>
                  <a:pt x="181" y="217"/>
                  <a:pt x="178" y="220"/>
                  <a:pt x="181" y="219"/>
                </a:cubicBezTo>
                <a:cubicBezTo>
                  <a:pt x="182" y="219"/>
                  <a:pt x="183" y="217"/>
                  <a:pt x="182" y="216"/>
                </a:cubicBezTo>
                <a:cubicBezTo>
                  <a:pt x="182" y="215"/>
                  <a:pt x="179" y="214"/>
                  <a:pt x="179" y="213"/>
                </a:cubicBezTo>
                <a:cubicBezTo>
                  <a:pt x="180" y="211"/>
                  <a:pt x="182" y="210"/>
                  <a:pt x="181" y="208"/>
                </a:cubicBezTo>
                <a:cubicBezTo>
                  <a:pt x="179" y="211"/>
                  <a:pt x="178" y="206"/>
                  <a:pt x="180" y="206"/>
                </a:cubicBezTo>
                <a:cubicBezTo>
                  <a:pt x="180" y="206"/>
                  <a:pt x="180" y="206"/>
                  <a:pt x="181" y="205"/>
                </a:cubicBezTo>
                <a:cubicBezTo>
                  <a:pt x="180" y="205"/>
                  <a:pt x="180" y="205"/>
                  <a:pt x="180" y="204"/>
                </a:cubicBezTo>
                <a:cubicBezTo>
                  <a:pt x="183" y="206"/>
                  <a:pt x="178" y="207"/>
                  <a:pt x="180" y="209"/>
                </a:cubicBezTo>
                <a:cubicBezTo>
                  <a:pt x="181" y="207"/>
                  <a:pt x="181" y="208"/>
                  <a:pt x="181" y="209"/>
                </a:cubicBezTo>
                <a:cubicBezTo>
                  <a:pt x="182" y="210"/>
                  <a:pt x="181" y="212"/>
                  <a:pt x="181" y="213"/>
                </a:cubicBezTo>
                <a:cubicBezTo>
                  <a:pt x="181" y="214"/>
                  <a:pt x="182" y="214"/>
                  <a:pt x="183" y="215"/>
                </a:cubicBezTo>
                <a:cubicBezTo>
                  <a:pt x="184" y="217"/>
                  <a:pt x="184" y="218"/>
                  <a:pt x="185" y="219"/>
                </a:cubicBezTo>
                <a:cubicBezTo>
                  <a:pt x="186" y="218"/>
                  <a:pt x="188" y="216"/>
                  <a:pt x="189" y="215"/>
                </a:cubicBezTo>
                <a:cubicBezTo>
                  <a:pt x="190" y="215"/>
                  <a:pt x="195" y="212"/>
                  <a:pt x="192" y="212"/>
                </a:cubicBezTo>
                <a:cubicBezTo>
                  <a:pt x="191" y="211"/>
                  <a:pt x="189" y="209"/>
                  <a:pt x="189" y="208"/>
                </a:cubicBezTo>
                <a:cubicBezTo>
                  <a:pt x="188" y="207"/>
                  <a:pt x="184" y="209"/>
                  <a:pt x="186" y="206"/>
                </a:cubicBezTo>
                <a:cubicBezTo>
                  <a:pt x="187" y="207"/>
                  <a:pt x="190" y="206"/>
                  <a:pt x="190" y="203"/>
                </a:cubicBezTo>
                <a:cubicBezTo>
                  <a:pt x="190" y="203"/>
                  <a:pt x="190" y="204"/>
                  <a:pt x="190" y="204"/>
                </a:cubicBezTo>
                <a:cubicBezTo>
                  <a:pt x="189" y="203"/>
                  <a:pt x="192" y="201"/>
                  <a:pt x="192" y="200"/>
                </a:cubicBezTo>
                <a:cubicBezTo>
                  <a:pt x="196" y="199"/>
                  <a:pt x="192" y="204"/>
                  <a:pt x="191" y="203"/>
                </a:cubicBezTo>
                <a:cubicBezTo>
                  <a:pt x="191" y="204"/>
                  <a:pt x="190" y="207"/>
                  <a:pt x="189" y="207"/>
                </a:cubicBezTo>
                <a:cubicBezTo>
                  <a:pt x="189" y="208"/>
                  <a:pt x="191" y="208"/>
                  <a:pt x="191" y="209"/>
                </a:cubicBezTo>
                <a:cubicBezTo>
                  <a:pt x="192" y="210"/>
                  <a:pt x="192" y="211"/>
                  <a:pt x="193" y="210"/>
                </a:cubicBezTo>
                <a:cubicBezTo>
                  <a:pt x="193" y="211"/>
                  <a:pt x="193" y="211"/>
                  <a:pt x="194" y="212"/>
                </a:cubicBezTo>
                <a:cubicBezTo>
                  <a:pt x="195" y="213"/>
                  <a:pt x="195" y="212"/>
                  <a:pt x="195" y="212"/>
                </a:cubicBezTo>
                <a:cubicBezTo>
                  <a:pt x="197" y="211"/>
                  <a:pt x="199" y="209"/>
                  <a:pt x="201" y="209"/>
                </a:cubicBezTo>
                <a:cubicBezTo>
                  <a:pt x="202" y="209"/>
                  <a:pt x="205" y="209"/>
                  <a:pt x="205" y="208"/>
                </a:cubicBezTo>
                <a:cubicBezTo>
                  <a:pt x="206" y="207"/>
                  <a:pt x="203" y="206"/>
                  <a:pt x="202" y="206"/>
                </a:cubicBezTo>
                <a:cubicBezTo>
                  <a:pt x="204" y="206"/>
                  <a:pt x="205" y="203"/>
                  <a:pt x="205" y="202"/>
                </a:cubicBezTo>
                <a:cubicBezTo>
                  <a:pt x="206" y="203"/>
                  <a:pt x="205" y="204"/>
                  <a:pt x="204" y="205"/>
                </a:cubicBezTo>
                <a:cubicBezTo>
                  <a:pt x="204" y="207"/>
                  <a:pt x="207" y="205"/>
                  <a:pt x="208" y="205"/>
                </a:cubicBezTo>
                <a:cubicBezTo>
                  <a:pt x="207" y="205"/>
                  <a:pt x="207" y="206"/>
                  <a:pt x="207" y="206"/>
                </a:cubicBezTo>
                <a:cubicBezTo>
                  <a:pt x="208" y="205"/>
                  <a:pt x="213" y="203"/>
                  <a:pt x="212" y="202"/>
                </a:cubicBezTo>
                <a:cubicBezTo>
                  <a:pt x="213" y="201"/>
                  <a:pt x="213" y="199"/>
                  <a:pt x="213" y="198"/>
                </a:cubicBezTo>
                <a:cubicBezTo>
                  <a:pt x="212" y="200"/>
                  <a:pt x="211" y="198"/>
                  <a:pt x="211" y="197"/>
                </a:cubicBezTo>
                <a:cubicBezTo>
                  <a:pt x="209" y="198"/>
                  <a:pt x="207" y="196"/>
                  <a:pt x="207" y="194"/>
                </a:cubicBezTo>
                <a:cubicBezTo>
                  <a:pt x="206" y="192"/>
                  <a:pt x="207" y="192"/>
                  <a:pt x="206" y="191"/>
                </a:cubicBezTo>
                <a:cubicBezTo>
                  <a:pt x="205" y="190"/>
                  <a:pt x="204" y="192"/>
                  <a:pt x="204" y="190"/>
                </a:cubicBezTo>
                <a:cubicBezTo>
                  <a:pt x="207" y="190"/>
                  <a:pt x="207" y="190"/>
                  <a:pt x="207" y="193"/>
                </a:cubicBezTo>
                <a:cubicBezTo>
                  <a:pt x="207" y="194"/>
                  <a:pt x="209" y="196"/>
                  <a:pt x="209" y="196"/>
                </a:cubicBezTo>
                <a:cubicBezTo>
                  <a:pt x="210" y="195"/>
                  <a:pt x="209" y="193"/>
                  <a:pt x="209" y="193"/>
                </a:cubicBezTo>
                <a:cubicBezTo>
                  <a:pt x="209" y="192"/>
                  <a:pt x="209" y="190"/>
                  <a:pt x="209" y="190"/>
                </a:cubicBezTo>
                <a:cubicBezTo>
                  <a:pt x="208" y="189"/>
                  <a:pt x="207" y="188"/>
                  <a:pt x="207" y="187"/>
                </a:cubicBezTo>
                <a:cubicBezTo>
                  <a:pt x="207" y="186"/>
                  <a:pt x="207" y="185"/>
                  <a:pt x="208" y="184"/>
                </a:cubicBezTo>
                <a:cubicBezTo>
                  <a:pt x="209" y="184"/>
                  <a:pt x="209" y="183"/>
                  <a:pt x="210" y="182"/>
                </a:cubicBezTo>
                <a:cubicBezTo>
                  <a:pt x="209" y="183"/>
                  <a:pt x="210" y="184"/>
                  <a:pt x="209" y="185"/>
                </a:cubicBezTo>
                <a:cubicBezTo>
                  <a:pt x="208" y="185"/>
                  <a:pt x="208" y="185"/>
                  <a:pt x="207" y="186"/>
                </a:cubicBezTo>
                <a:cubicBezTo>
                  <a:pt x="207" y="188"/>
                  <a:pt x="210" y="192"/>
                  <a:pt x="211" y="190"/>
                </a:cubicBezTo>
                <a:cubicBezTo>
                  <a:pt x="212" y="189"/>
                  <a:pt x="212" y="189"/>
                  <a:pt x="212" y="188"/>
                </a:cubicBezTo>
                <a:cubicBezTo>
                  <a:pt x="213" y="187"/>
                  <a:pt x="214" y="187"/>
                  <a:pt x="214" y="186"/>
                </a:cubicBezTo>
                <a:cubicBezTo>
                  <a:pt x="216" y="183"/>
                  <a:pt x="215" y="184"/>
                  <a:pt x="218" y="183"/>
                </a:cubicBezTo>
                <a:cubicBezTo>
                  <a:pt x="218" y="183"/>
                  <a:pt x="218" y="183"/>
                  <a:pt x="218" y="183"/>
                </a:cubicBezTo>
                <a:cubicBezTo>
                  <a:pt x="217" y="183"/>
                  <a:pt x="216" y="183"/>
                  <a:pt x="216" y="184"/>
                </a:cubicBezTo>
                <a:cubicBezTo>
                  <a:pt x="215" y="185"/>
                  <a:pt x="215" y="187"/>
                  <a:pt x="213" y="188"/>
                </a:cubicBezTo>
                <a:cubicBezTo>
                  <a:pt x="211" y="189"/>
                  <a:pt x="212" y="189"/>
                  <a:pt x="212" y="191"/>
                </a:cubicBezTo>
                <a:cubicBezTo>
                  <a:pt x="212" y="192"/>
                  <a:pt x="210" y="193"/>
                  <a:pt x="211" y="194"/>
                </a:cubicBezTo>
                <a:cubicBezTo>
                  <a:pt x="211" y="195"/>
                  <a:pt x="212" y="194"/>
                  <a:pt x="213" y="194"/>
                </a:cubicBezTo>
                <a:cubicBezTo>
                  <a:pt x="213" y="195"/>
                  <a:pt x="214" y="195"/>
                  <a:pt x="214" y="196"/>
                </a:cubicBezTo>
                <a:cubicBezTo>
                  <a:pt x="214" y="196"/>
                  <a:pt x="214" y="196"/>
                  <a:pt x="213" y="196"/>
                </a:cubicBezTo>
                <a:cubicBezTo>
                  <a:pt x="215" y="198"/>
                  <a:pt x="217" y="195"/>
                  <a:pt x="218" y="195"/>
                </a:cubicBezTo>
                <a:cubicBezTo>
                  <a:pt x="219" y="194"/>
                  <a:pt x="223" y="193"/>
                  <a:pt x="222" y="191"/>
                </a:cubicBezTo>
                <a:cubicBezTo>
                  <a:pt x="223" y="191"/>
                  <a:pt x="224" y="190"/>
                  <a:pt x="223" y="189"/>
                </a:cubicBezTo>
                <a:cubicBezTo>
                  <a:pt x="224" y="189"/>
                  <a:pt x="227" y="188"/>
                  <a:pt x="226" y="186"/>
                </a:cubicBezTo>
                <a:cubicBezTo>
                  <a:pt x="227" y="187"/>
                  <a:pt x="232" y="185"/>
                  <a:pt x="231" y="183"/>
                </a:cubicBezTo>
                <a:cubicBezTo>
                  <a:pt x="230" y="183"/>
                  <a:pt x="229" y="184"/>
                  <a:pt x="228" y="184"/>
                </a:cubicBezTo>
                <a:cubicBezTo>
                  <a:pt x="229" y="183"/>
                  <a:pt x="229" y="182"/>
                  <a:pt x="228" y="182"/>
                </a:cubicBezTo>
                <a:cubicBezTo>
                  <a:pt x="228" y="182"/>
                  <a:pt x="228" y="182"/>
                  <a:pt x="229" y="182"/>
                </a:cubicBezTo>
                <a:cubicBezTo>
                  <a:pt x="229" y="181"/>
                  <a:pt x="231" y="178"/>
                  <a:pt x="230" y="177"/>
                </a:cubicBezTo>
                <a:cubicBezTo>
                  <a:pt x="230" y="177"/>
                  <a:pt x="233" y="175"/>
                  <a:pt x="233" y="175"/>
                </a:cubicBezTo>
                <a:cubicBezTo>
                  <a:pt x="235" y="174"/>
                  <a:pt x="235" y="175"/>
                  <a:pt x="236" y="177"/>
                </a:cubicBezTo>
                <a:cubicBezTo>
                  <a:pt x="237" y="176"/>
                  <a:pt x="237" y="176"/>
                  <a:pt x="237" y="175"/>
                </a:cubicBezTo>
                <a:cubicBezTo>
                  <a:pt x="237" y="176"/>
                  <a:pt x="236" y="177"/>
                  <a:pt x="236" y="178"/>
                </a:cubicBezTo>
                <a:cubicBezTo>
                  <a:pt x="238" y="177"/>
                  <a:pt x="240" y="176"/>
                  <a:pt x="242" y="176"/>
                </a:cubicBezTo>
                <a:cubicBezTo>
                  <a:pt x="245" y="177"/>
                  <a:pt x="241" y="174"/>
                  <a:pt x="240" y="176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75"/>
                  <a:pt x="240" y="175"/>
                  <a:pt x="240" y="175"/>
                </a:cubicBezTo>
                <a:cubicBezTo>
                  <a:pt x="240" y="175"/>
                  <a:pt x="239" y="175"/>
                  <a:pt x="239" y="175"/>
                </a:cubicBezTo>
                <a:cubicBezTo>
                  <a:pt x="241" y="174"/>
                  <a:pt x="242" y="175"/>
                  <a:pt x="243" y="175"/>
                </a:cubicBezTo>
                <a:cubicBezTo>
                  <a:pt x="244" y="174"/>
                  <a:pt x="243" y="173"/>
                  <a:pt x="242" y="173"/>
                </a:cubicBezTo>
                <a:cubicBezTo>
                  <a:pt x="243" y="173"/>
                  <a:pt x="243" y="172"/>
                  <a:pt x="244" y="171"/>
                </a:cubicBezTo>
                <a:cubicBezTo>
                  <a:pt x="245" y="170"/>
                  <a:pt x="246" y="170"/>
                  <a:pt x="248" y="169"/>
                </a:cubicBezTo>
                <a:cubicBezTo>
                  <a:pt x="251" y="167"/>
                  <a:pt x="246" y="167"/>
                  <a:pt x="245" y="165"/>
                </a:cubicBezTo>
                <a:cubicBezTo>
                  <a:pt x="246" y="165"/>
                  <a:pt x="252" y="165"/>
                  <a:pt x="249" y="168"/>
                </a:cubicBezTo>
                <a:cubicBezTo>
                  <a:pt x="254" y="167"/>
                  <a:pt x="247" y="163"/>
                  <a:pt x="247" y="163"/>
                </a:cubicBezTo>
                <a:cubicBezTo>
                  <a:pt x="248" y="163"/>
                  <a:pt x="248" y="163"/>
                  <a:pt x="249" y="163"/>
                </a:cubicBezTo>
                <a:cubicBezTo>
                  <a:pt x="250" y="162"/>
                  <a:pt x="249" y="163"/>
                  <a:pt x="251" y="163"/>
                </a:cubicBezTo>
                <a:cubicBezTo>
                  <a:pt x="252" y="164"/>
                  <a:pt x="252" y="166"/>
                  <a:pt x="252" y="167"/>
                </a:cubicBezTo>
                <a:cubicBezTo>
                  <a:pt x="252" y="165"/>
                  <a:pt x="256" y="163"/>
                  <a:pt x="255" y="162"/>
                </a:cubicBezTo>
                <a:cubicBezTo>
                  <a:pt x="254" y="163"/>
                  <a:pt x="254" y="163"/>
                  <a:pt x="254" y="164"/>
                </a:cubicBezTo>
                <a:cubicBezTo>
                  <a:pt x="254" y="163"/>
                  <a:pt x="254" y="161"/>
                  <a:pt x="254" y="160"/>
                </a:cubicBezTo>
                <a:cubicBezTo>
                  <a:pt x="253" y="158"/>
                  <a:pt x="253" y="158"/>
                  <a:pt x="251" y="157"/>
                </a:cubicBezTo>
                <a:cubicBezTo>
                  <a:pt x="247" y="154"/>
                  <a:pt x="249" y="152"/>
                  <a:pt x="249" y="149"/>
                </a:cubicBezTo>
                <a:cubicBezTo>
                  <a:pt x="249" y="149"/>
                  <a:pt x="249" y="149"/>
                  <a:pt x="249" y="149"/>
                </a:cubicBezTo>
                <a:cubicBezTo>
                  <a:pt x="250" y="148"/>
                  <a:pt x="250" y="147"/>
                  <a:pt x="250" y="146"/>
                </a:cubicBezTo>
                <a:cubicBezTo>
                  <a:pt x="250" y="147"/>
                  <a:pt x="250" y="148"/>
                  <a:pt x="250" y="149"/>
                </a:cubicBezTo>
                <a:cubicBezTo>
                  <a:pt x="251" y="147"/>
                  <a:pt x="253" y="143"/>
                  <a:pt x="255" y="142"/>
                </a:cubicBezTo>
                <a:cubicBezTo>
                  <a:pt x="255" y="142"/>
                  <a:pt x="255" y="142"/>
                  <a:pt x="255" y="142"/>
                </a:cubicBezTo>
                <a:cubicBezTo>
                  <a:pt x="255" y="143"/>
                  <a:pt x="253" y="145"/>
                  <a:pt x="252" y="146"/>
                </a:cubicBezTo>
                <a:cubicBezTo>
                  <a:pt x="251" y="148"/>
                  <a:pt x="251" y="150"/>
                  <a:pt x="250" y="151"/>
                </a:cubicBezTo>
                <a:cubicBezTo>
                  <a:pt x="250" y="151"/>
                  <a:pt x="250" y="151"/>
                  <a:pt x="250" y="150"/>
                </a:cubicBezTo>
                <a:cubicBezTo>
                  <a:pt x="250" y="151"/>
                  <a:pt x="249" y="153"/>
                  <a:pt x="249" y="153"/>
                </a:cubicBezTo>
                <a:cubicBezTo>
                  <a:pt x="251" y="154"/>
                  <a:pt x="252" y="153"/>
                  <a:pt x="253" y="153"/>
                </a:cubicBezTo>
                <a:cubicBezTo>
                  <a:pt x="255" y="154"/>
                  <a:pt x="253" y="160"/>
                  <a:pt x="256" y="161"/>
                </a:cubicBezTo>
                <a:cubicBezTo>
                  <a:pt x="255" y="158"/>
                  <a:pt x="257" y="151"/>
                  <a:pt x="255" y="150"/>
                </a:cubicBezTo>
                <a:cubicBezTo>
                  <a:pt x="255" y="150"/>
                  <a:pt x="255" y="149"/>
                  <a:pt x="255" y="148"/>
                </a:cubicBezTo>
                <a:cubicBezTo>
                  <a:pt x="255" y="149"/>
                  <a:pt x="256" y="150"/>
                  <a:pt x="256" y="150"/>
                </a:cubicBezTo>
                <a:cubicBezTo>
                  <a:pt x="256" y="150"/>
                  <a:pt x="256" y="150"/>
                  <a:pt x="257" y="149"/>
                </a:cubicBezTo>
                <a:cubicBezTo>
                  <a:pt x="256" y="150"/>
                  <a:pt x="256" y="150"/>
                  <a:pt x="256" y="151"/>
                </a:cubicBezTo>
                <a:cubicBezTo>
                  <a:pt x="257" y="149"/>
                  <a:pt x="257" y="147"/>
                  <a:pt x="258" y="145"/>
                </a:cubicBezTo>
                <a:cubicBezTo>
                  <a:pt x="258" y="143"/>
                  <a:pt x="259" y="141"/>
                  <a:pt x="260" y="140"/>
                </a:cubicBezTo>
                <a:cubicBezTo>
                  <a:pt x="262" y="137"/>
                  <a:pt x="264" y="134"/>
                  <a:pt x="266" y="132"/>
                </a:cubicBezTo>
                <a:cubicBezTo>
                  <a:pt x="269" y="126"/>
                  <a:pt x="274" y="120"/>
                  <a:pt x="279" y="116"/>
                </a:cubicBezTo>
                <a:cubicBezTo>
                  <a:pt x="284" y="113"/>
                  <a:pt x="288" y="111"/>
                  <a:pt x="293" y="109"/>
                </a:cubicBezTo>
                <a:cubicBezTo>
                  <a:pt x="293" y="109"/>
                  <a:pt x="293" y="109"/>
                  <a:pt x="293" y="10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6" name="Freeform 10667" descr="© INSCALE GmbH, 05.05.2010&#10;http://www.presentationload.com/">
            <a:extLst>
              <a:ext uri="{FF2B5EF4-FFF2-40B4-BE49-F238E27FC236}">
                <a16:creationId xmlns:a16="http://schemas.microsoft.com/office/drawing/2014/main" id="{391AD884-E60B-1845-84B8-26B4B577B791}"/>
              </a:ext>
            </a:extLst>
          </p:cNvPr>
          <p:cNvSpPr>
            <a:spLocks/>
          </p:cNvSpPr>
          <p:nvPr/>
        </p:nvSpPr>
        <p:spPr bwMode="auto">
          <a:xfrm>
            <a:off x="5468118" y="3221369"/>
            <a:ext cx="445629" cy="747681"/>
          </a:xfrm>
          <a:custGeom>
            <a:avLst/>
            <a:gdLst>
              <a:gd name="T0" fmla="*/ 332 w 221"/>
              <a:gd name="T1" fmla="*/ 334 h 382"/>
              <a:gd name="T2" fmla="*/ 335 w 221"/>
              <a:gd name="T3" fmla="*/ 320 h 382"/>
              <a:gd name="T4" fmla="*/ 324 w 221"/>
              <a:gd name="T5" fmla="*/ 298 h 382"/>
              <a:gd name="T6" fmla="*/ 321 w 221"/>
              <a:gd name="T7" fmla="*/ 289 h 382"/>
              <a:gd name="T8" fmla="*/ 318 w 221"/>
              <a:gd name="T9" fmla="*/ 281 h 382"/>
              <a:gd name="T10" fmla="*/ 315 w 221"/>
              <a:gd name="T11" fmla="*/ 270 h 382"/>
              <a:gd name="T12" fmla="*/ 314 w 221"/>
              <a:gd name="T13" fmla="*/ 265 h 382"/>
              <a:gd name="T14" fmla="*/ 276 w 221"/>
              <a:gd name="T15" fmla="*/ 14 h 382"/>
              <a:gd name="T16" fmla="*/ 202 w 221"/>
              <a:gd name="T17" fmla="*/ 2 h 382"/>
              <a:gd name="T18" fmla="*/ 29 w 221"/>
              <a:gd name="T19" fmla="*/ 3 h 382"/>
              <a:gd name="T20" fmla="*/ 37 w 221"/>
              <a:gd name="T21" fmla="*/ 28 h 382"/>
              <a:gd name="T22" fmla="*/ 6 w 221"/>
              <a:gd name="T23" fmla="*/ 478 h 382"/>
              <a:gd name="T24" fmla="*/ 11 w 221"/>
              <a:gd name="T25" fmla="*/ 573 h 382"/>
              <a:gd name="T26" fmla="*/ 17 w 221"/>
              <a:gd name="T27" fmla="*/ 576 h 382"/>
              <a:gd name="T28" fmla="*/ 29 w 221"/>
              <a:gd name="T29" fmla="*/ 576 h 382"/>
              <a:gd name="T30" fmla="*/ 34 w 221"/>
              <a:gd name="T31" fmla="*/ 581 h 382"/>
              <a:gd name="T32" fmla="*/ 37 w 221"/>
              <a:gd name="T33" fmla="*/ 564 h 382"/>
              <a:gd name="T34" fmla="*/ 37 w 221"/>
              <a:gd name="T35" fmla="*/ 545 h 382"/>
              <a:gd name="T36" fmla="*/ 47 w 221"/>
              <a:gd name="T37" fmla="*/ 536 h 382"/>
              <a:gd name="T38" fmla="*/ 56 w 221"/>
              <a:gd name="T39" fmla="*/ 546 h 382"/>
              <a:gd name="T40" fmla="*/ 56 w 221"/>
              <a:gd name="T41" fmla="*/ 567 h 382"/>
              <a:gd name="T42" fmla="*/ 64 w 221"/>
              <a:gd name="T43" fmla="*/ 577 h 382"/>
              <a:gd name="T44" fmla="*/ 71 w 221"/>
              <a:gd name="T45" fmla="*/ 585 h 382"/>
              <a:gd name="T46" fmla="*/ 53 w 221"/>
              <a:gd name="T47" fmla="*/ 590 h 382"/>
              <a:gd name="T48" fmla="*/ 45 w 221"/>
              <a:gd name="T49" fmla="*/ 593 h 382"/>
              <a:gd name="T50" fmla="*/ 88 w 221"/>
              <a:gd name="T51" fmla="*/ 587 h 382"/>
              <a:gd name="T52" fmla="*/ 92 w 221"/>
              <a:gd name="T53" fmla="*/ 584 h 382"/>
              <a:gd name="T54" fmla="*/ 85 w 221"/>
              <a:gd name="T55" fmla="*/ 577 h 382"/>
              <a:gd name="T56" fmla="*/ 87 w 221"/>
              <a:gd name="T57" fmla="*/ 579 h 382"/>
              <a:gd name="T58" fmla="*/ 90 w 221"/>
              <a:gd name="T59" fmla="*/ 581 h 382"/>
              <a:gd name="T60" fmla="*/ 93 w 221"/>
              <a:gd name="T61" fmla="*/ 579 h 382"/>
              <a:gd name="T62" fmla="*/ 95 w 221"/>
              <a:gd name="T63" fmla="*/ 579 h 382"/>
              <a:gd name="T64" fmla="*/ 99 w 221"/>
              <a:gd name="T65" fmla="*/ 573 h 382"/>
              <a:gd name="T66" fmla="*/ 101 w 221"/>
              <a:gd name="T67" fmla="*/ 560 h 382"/>
              <a:gd name="T68" fmla="*/ 88 w 221"/>
              <a:gd name="T69" fmla="*/ 522 h 382"/>
              <a:gd name="T70" fmla="*/ 315 w 221"/>
              <a:gd name="T71" fmla="*/ 497 h 382"/>
              <a:gd name="T72" fmla="*/ 323 w 221"/>
              <a:gd name="T73" fmla="*/ 475 h 382"/>
              <a:gd name="T74" fmla="*/ 323 w 221"/>
              <a:gd name="T75" fmla="*/ 453 h 382"/>
              <a:gd name="T76" fmla="*/ 326 w 221"/>
              <a:gd name="T77" fmla="*/ 424 h 382"/>
              <a:gd name="T78" fmla="*/ 318 w 221"/>
              <a:gd name="T79" fmla="*/ 399 h 382"/>
              <a:gd name="T80" fmla="*/ 324 w 221"/>
              <a:gd name="T81" fmla="*/ 376 h 382"/>
              <a:gd name="T82" fmla="*/ 327 w 221"/>
              <a:gd name="T83" fmla="*/ 354 h 382"/>
              <a:gd name="T84" fmla="*/ 341 w 221"/>
              <a:gd name="T85" fmla="*/ 340 h 38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1"/>
              <a:gd name="T130" fmla="*/ 0 h 382"/>
              <a:gd name="T131" fmla="*/ 221 w 221"/>
              <a:gd name="T132" fmla="*/ 382 h 38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1" h="382">
                <a:moveTo>
                  <a:pt x="220" y="219"/>
                </a:moveTo>
                <a:cubicBezTo>
                  <a:pt x="219" y="218"/>
                  <a:pt x="219" y="217"/>
                  <a:pt x="218" y="217"/>
                </a:cubicBezTo>
                <a:cubicBezTo>
                  <a:pt x="217" y="216"/>
                  <a:pt x="215" y="216"/>
                  <a:pt x="214" y="215"/>
                </a:cubicBezTo>
                <a:cubicBezTo>
                  <a:pt x="213" y="213"/>
                  <a:pt x="214" y="211"/>
                  <a:pt x="215" y="210"/>
                </a:cubicBezTo>
                <a:cubicBezTo>
                  <a:pt x="214" y="210"/>
                  <a:pt x="214" y="209"/>
                  <a:pt x="216" y="209"/>
                </a:cubicBezTo>
                <a:cubicBezTo>
                  <a:pt x="214" y="207"/>
                  <a:pt x="216" y="207"/>
                  <a:pt x="216" y="206"/>
                </a:cubicBezTo>
                <a:cubicBezTo>
                  <a:pt x="216" y="205"/>
                  <a:pt x="214" y="205"/>
                  <a:pt x="214" y="203"/>
                </a:cubicBezTo>
                <a:cubicBezTo>
                  <a:pt x="213" y="201"/>
                  <a:pt x="214" y="200"/>
                  <a:pt x="212" y="197"/>
                </a:cubicBezTo>
                <a:cubicBezTo>
                  <a:pt x="211" y="196"/>
                  <a:pt x="210" y="194"/>
                  <a:pt x="209" y="192"/>
                </a:cubicBezTo>
                <a:cubicBezTo>
                  <a:pt x="209" y="191"/>
                  <a:pt x="209" y="190"/>
                  <a:pt x="209" y="190"/>
                </a:cubicBezTo>
                <a:cubicBezTo>
                  <a:pt x="208" y="189"/>
                  <a:pt x="208" y="189"/>
                  <a:pt x="208" y="188"/>
                </a:cubicBezTo>
                <a:cubicBezTo>
                  <a:pt x="207" y="187"/>
                  <a:pt x="209" y="187"/>
                  <a:pt x="207" y="186"/>
                </a:cubicBezTo>
                <a:cubicBezTo>
                  <a:pt x="207" y="185"/>
                  <a:pt x="207" y="184"/>
                  <a:pt x="206" y="183"/>
                </a:cubicBezTo>
                <a:cubicBezTo>
                  <a:pt x="206" y="182"/>
                  <a:pt x="207" y="182"/>
                  <a:pt x="207" y="181"/>
                </a:cubicBezTo>
                <a:cubicBezTo>
                  <a:pt x="207" y="181"/>
                  <a:pt x="205" y="181"/>
                  <a:pt x="205" y="181"/>
                </a:cubicBezTo>
                <a:cubicBezTo>
                  <a:pt x="205" y="180"/>
                  <a:pt x="206" y="178"/>
                  <a:pt x="206" y="178"/>
                </a:cubicBezTo>
                <a:cubicBezTo>
                  <a:pt x="206" y="178"/>
                  <a:pt x="205" y="177"/>
                  <a:pt x="204" y="176"/>
                </a:cubicBezTo>
                <a:cubicBezTo>
                  <a:pt x="204" y="175"/>
                  <a:pt x="204" y="175"/>
                  <a:pt x="203" y="174"/>
                </a:cubicBezTo>
                <a:cubicBezTo>
                  <a:pt x="203" y="173"/>
                  <a:pt x="204" y="173"/>
                  <a:pt x="204" y="173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4" y="172"/>
                  <a:pt x="203" y="172"/>
                  <a:pt x="202" y="171"/>
                </a:cubicBezTo>
                <a:cubicBezTo>
                  <a:pt x="202" y="171"/>
                  <a:pt x="202" y="169"/>
                  <a:pt x="202" y="168"/>
                </a:cubicBezTo>
                <a:cubicBezTo>
                  <a:pt x="195" y="121"/>
                  <a:pt x="188" y="73"/>
                  <a:pt x="180" y="26"/>
                </a:cubicBezTo>
                <a:cubicBezTo>
                  <a:pt x="180" y="20"/>
                  <a:pt x="179" y="15"/>
                  <a:pt x="178" y="9"/>
                </a:cubicBezTo>
                <a:cubicBezTo>
                  <a:pt x="178" y="9"/>
                  <a:pt x="177" y="2"/>
                  <a:pt x="177" y="2"/>
                </a:cubicBezTo>
                <a:cubicBezTo>
                  <a:pt x="174" y="2"/>
                  <a:pt x="172" y="1"/>
                  <a:pt x="170" y="1"/>
                </a:cubicBezTo>
                <a:cubicBezTo>
                  <a:pt x="156" y="1"/>
                  <a:pt x="143" y="1"/>
                  <a:pt x="130" y="1"/>
                </a:cubicBezTo>
                <a:cubicBezTo>
                  <a:pt x="106" y="1"/>
                  <a:pt x="82" y="0"/>
                  <a:pt x="59" y="0"/>
                </a:cubicBezTo>
                <a:cubicBezTo>
                  <a:pt x="46" y="0"/>
                  <a:pt x="33" y="0"/>
                  <a:pt x="21" y="0"/>
                </a:cubicBezTo>
                <a:cubicBezTo>
                  <a:pt x="18" y="0"/>
                  <a:pt x="18" y="0"/>
                  <a:pt x="19" y="2"/>
                </a:cubicBezTo>
                <a:cubicBezTo>
                  <a:pt x="21" y="4"/>
                  <a:pt x="21" y="6"/>
                  <a:pt x="22" y="7"/>
                </a:cubicBezTo>
                <a:cubicBezTo>
                  <a:pt x="24" y="9"/>
                  <a:pt x="25" y="8"/>
                  <a:pt x="24" y="11"/>
                </a:cubicBezTo>
                <a:cubicBezTo>
                  <a:pt x="24" y="14"/>
                  <a:pt x="24" y="16"/>
                  <a:pt x="24" y="18"/>
                </a:cubicBezTo>
                <a:cubicBezTo>
                  <a:pt x="21" y="42"/>
                  <a:pt x="19" y="65"/>
                  <a:pt x="17" y="89"/>
                </a:cubicBezTo>
                <a:cubicBezTo>
                  <a:pt x="12" y="139"/>
                  <a:pt x="8" y="190"/>
                  <a:pt x="3" y="240"/>
                </a:cubicBezTo>
                <a:cubicBezTo>
                  <a:pt x="0" y="263"/>
                  <a:pt x="3" y="286"/>
                  <a:pt x="4" y="308"/>
                </a:cubicBezTo>
                <a:cubicBezTo>
                  <a:pt x="5" y="320"/>
                  <a:pt x="5" y="331"/>
                  <a:pt x="6" y="343"/>
                </a:cubicBezTo>
                <a:cubicBezTo>
                  <a:pt x="6" y="347"/>
                  <a:pt x="5" y="369"/>
                  <a:pt x="8" y="369"/>
                </a:cubicBezTo>
                <a:cubicBezTo>
                  <a:pt x="8" y="369"/>
                  <a:pt x="7" y="369"/>
                  <a:pt x="7" y="369"/>
                </a:cubicBezTo>
                <a:cubicBezTo>
                  <a:pt x="8" y="369"/>
                  <a:pt x="8" y="369"/>
                  <a:pt x="8" y="368"/>
                </a:cubicBezTo>
                <a:cubicBezTo>
                  <a:pt x="8" y="369"/>
                  <a:pt x="8" y="368"/>
                  <a:pt x="8" y="369"/>
                </a:cubicBezTo>
                <a:cubicBezTo>
                  <a:pt x="9" y="367"/>
                  <a:pt x="12" y="368"/>
                  <a:pt x="11" y="371"/>
                </a:cubicBezTo>
                <a:cubicBezTo>
                  <a:pt x="12" y="370"/>
                  <a:pt x="13" y="369"/>
                  <a:pt x="13" y="368"/>
                </a:cubicBezTo>
                <a:cubicBezTo>
                  <a:pt x="13" y="369"/>
                  <a:pt x="13" y="369"/>
                  <a:pt x="13" y="369"/>
                </a:cubicBezTo>
                <a:cubicBezTo>
                  <a:pt x="15" y="370"/>
                  <a:pt x="18" y="372"/>
                  <a:pt x="19" y="371"/>
                </a:cubicBezTo>
                <a:cubicBezTo>
                  <a:pt x="19" y="372"/>
                  <a:pt x="18" y="374"/>
                  <a:pt x="19" y="374"/>
                </a:cubicBezTo>
                <a:cubicBezTo>
                  <a:pt x="20" y="376"/>
                  <a:pt x="21" y="374"/>
                  <a:pt x="21" y="373"/>
                </a:cubicBezTo>
                <a:cubicBezTo>
                  <a:pt x="21" y="373"/>
                  <a:pt x="22" y="373"/>
                  <a:pt x="22" y="374"/>
                </a:cubicBezTo>
                <a:cubicBezTo>
                  <a:pt x="22" y="373"/>
                  <a:pt x="22" y="373"/>
                  <a:pt x="22" y="373"/>
                </a:cubicBezTo>
                <a:cubicBezTo>
                  <a:pt x="22" y="374"/>
                  <a:pt x="21" y="374"/>
                  <a:pt x="22" y="375"/>
                </a:cubicBezTo>
                <a:cubicBezTo>
                  <a:pt x="23" y="372"/>
                  <a:pt x="25" y="367"/>
                  <a:pt x="24" y="363"/>
                </a:cubicBezTo>
                <a:cubicBezTo>
                  <a:pt x="25" y="363"/>
                  <a:pt x="25" y="359"/>
                  <a:pt x="25" y="358"/>
                </a:cubicBezTo>
                <a:cubicBezTo>
                  <a:pt x="25" y="357"/>
                  <a:pt x="25" y="352"/>
                  <a:pt x="23" y="354"/>
                </a:cubicBezTo>
                <a:cubicBezTo>
                  <a:pt x="23" y="352"/>
                  <a:pt x="23" y="352"/>
                  <a:pt x="24" y="351"/>
                </a:cubicBezTo>
                <a:cubicBezTo>
                  <a:pt x="23" y="352"/>
                  <a:pt x="24" y="354"/>
                  <a:pt x="25" y="355"/>
                </a:cubicBezTo>
                <a:cubicBezTo>
                  <a:pt x="28" y="353"/>
                  <a:pt x="26" y="351"/>
                  <a:pt x="27" y="348"/>
                </a:cubicBezTo>
                <a:cubicBezTo>
                  <a:pt x="27" y="347"/>
                  <a:pt x="29" y="345"/>
                  <a:pt x="30" y="345"/>
                </a:cubicBezTo>
                <a:cubicBezTo>
                  <a:pt x="31" y="346"/>
                  <a:pt x="32" y="346"/>
                  <a:pt x="33" y="347"/>
                </a:cubicBezTo>
                <a:cubicBezTo>
                  <a:pt x="35" y="347"/>
                  <a:pt x="34" y="347"/>
                  <a:pt x="34" y="348"/>
                </a:cubicBezTo>
                <a:cubicBezTo>
                  <a:pt x="35" y="349"/>
                  <a:pt x="36" y="350"/>
                  <a:pt x="36" y="352"/>
                </a:cubicBezTo>
                <a:cubicBezTo>
                  <a:pt x="36" y="354"/>
                  <a:pt x="37" y="356"/>
                  <a:pt x="36" y="358"/>
                </a:cubicBezTo>
                <a:cubicBezTo>
                  <a:pt x="35" y="359"/>
                  <a:pt x="34" y="361"/>
                  <a:pt x="34" y="362"/>
                </a:cubicBezTo>
                <a:cubicBezTo>
                  <a:pt x="34" y="362"/>
                  <a:pt x="36" y="364"/>
                  <a:pt x="36" y="365"/>
                </a:cubicBezTo>
                <a:cubicBezTo>
                  <a:pt x="36" y="366"/>
                  <a:pt x="37" y="371"/>
                  <a:pt x="40" y="370"/>
                </a:cubicBezTo>
                <a:cubicBezTo>
                  <a:pt x="41" y="370"/>
                  <a:pt x="40" y="367"/>
                  <a:pt x="41" y="368"/>
                </a:cubicBezTo>
                <a:cubicBezTo>
                  <a:pt x="43" y="368"/>
                  <a:pt x="40" y="370"/>
                  <a:pt x="41" y="372"/>
                </a:cubicBezTo>
                <a:cubicBezTo>
                  <a:pt x="42" y="374"/>
                  <a:pt x="44" y="375"/>
                  <a:pt x="45" y="377"/>
                </a:cubicBezTo>
                <a:cubicBezTo>
                  <a:pt x="46" y="376"/>
                  <a:pt x="47" y="377"/>
                  <a:pt x="47" y="378"/>
                </a:cubicBezTo>
                <a:cubicBezTo>
                  <a:pt x="48" y="380"/>
                  <a:pt x="46" y="379"/>
                  <a:pt x="46" y="377"/>
                </a:cubicBezTo>
                <a:cubicBezTo>
                  <a:pt x="44" y="379"/>
                  <a:pt x="44" y="380"/>
                  <a:pt x="41" y="380"/>
                </a:cubicBezTo>
                <a:cubicBezTo>
                  <a:pt x="39" y="381"/>
                  <a:pt x="38" y="381"/>
                  <a:pt x="36" y="381"/>
                </a:cubicBezTo>
                <a:cubicBezTo>
                  <a:pt x="35" y="380"/>
                  <a:pt x="34" y="378"/>
                  <a:pt x="34" y="380"/>
                </a:cubicBezTo>
                <a:cubicBezTo>
                  <a:pt x="33" y="380"/>
                  <a:pt x="33" y="380"/>
                  <a:pt x="33" y="381"/>
                </a:cubicBezTo>
                <a:cubicBezTo>
                  <a:pt x="33" y="381"/>
                  <a:pt x="33" y="381"/>
                  <a:pt x="33" y="381"/>
                </a:cubicBezTo>
                <a:cubicBezTo>
                  <a:pt x="33" y="381"/>
                  <a:pt x="29" y="381"/>
                  <a:pt x="29" y="382"/>
                </a:cubicBezTo>
                <a:cubicBezTo>
                  <a:pt x="29" y="382"/>
                  <a:pt x="38" y="382"/>
                  <a:pt x="39" y="382"/>
                </a:cubicBezTo>
                <a:cubicBezTo>
                  <a:pt x="42" y="382"/>
                  <a:pt x="45" y="382"/>
                  <a:pt x="49" y="381"/>
                </a:cubicBezTo>
                <a:cubicBezTo>
                  <a:pt x="51" y="380"/>
                  <a:pt x="57" y="380"/>
                  <a:pt x="57" y="378"/>
                </a:cubicBezTo>
                <a:cubicBezTo>
                  <a:pt x="57" y="378"/>
                  <a:pt x="57" y="378"/>
                  <a:pt x="57" y="378"/>
                </a:cubicBezTo>
                <a:cubicBezTo>
                  <a:pt x="57" y="378"/>
                  <a:pt x="57" y="378"/>
                  <a:pt x="57" y="378"/>
                </a:cubicBezTo>
                <a:cubicBezTo>
                  <a:pt x="57" y="377"/>
                  <a:pt x="62" y="376"/>
                  <a:pt x="59" y="376"/>
                </a:cubicBezTo>
                <a:cubicBezTo>
                  <a:pt x="57" y="376"/>
                  <a:pt x="56" y="377"/>
                  <a:pt x="54" y="376"/>
                </a:cubicBezTo>
                <a:cubicBezTo>
                  <a:pt x="55" y="375"/>
                  <a:pt x="55" y="374"/>
                  <a:pt x="54" y="373"/>
                </a:cubicBezTo>
                <a:cubicBezTo>
                  <a:pt x="54" y="373"/>
                  <a:pt x="55" y="373"/>
                  <a:pt x="55" y="372"/>
                </a:cubicBezTo>
                <a:cubicBezTo>
                  <a:pt x="54" y="372"/>
                  <a:pt x="54" y="372"/>
                  <a:pt x="54" y="372"/>
                </a:cubicBezTo>
                <a:cubicBezTo>
                  <a:pt x="54" y="372"/>
                  <a:pt x="55" y="371"/>
                  <a:pt x="55" y="371"/>
                </a:cubicBezTo>
                <a:cubicBezTo>
                  <a:pt x="55" y="372"/>
                  <a:pt x="56" y="373"/>
                  <a:pt x="56" y="373"/>
                </a:cubicBezTo>
                <a:cubicBezTo>
                  <a:pt x="56" y="373"/>
                  <a:pt x="56" y="372"/>
                  <a:pt x="57" y="372"/>
                </a:cubicBezTo>
                <a:cubicBezTo>
                  <a:pt x="56" y="374"/>
                  <a:pt x="55" y="377"/>
                  <a:pt x="58" y="375"/>
                </a:cubicBezTo>
                <a:cubicBezTo>
                  <a:pt x="58" y="375"/>
                  <a:pt x="58" y="375"/>
                  <a:pt x="58" y="374"/>
                </a:cubicBezTo>
                <a:cubicBezTo>
                  <a:pt x="59" y="377"/>
                  <a:pt x="58" y="375"/>
                  <a:pt x="59" y="375"/>
                </a:cubicBezTo>
                <a:cubicBezTo>
                  <a:pt x="59" y="374"/>
                  <a:pt x="60" y="375"/>
                  <a:pt x="60" y="373"/>
                </a:cubicBezTo>
                <a:cubicBezTo>
                  <a:pt x="60" y="373"/>
                  <a:pt x="60" y="373"/>
                  <a:pt x="60" y="373"/>
                </a:cubicBezTo>
                <a:cubicBezTo>
                  <a:pt x="60" y="373"/>
                  <a:pt x="60" y="372"/>
                  <a:pt x="60" y="371"/>
                </a:cubicBezTo>
                <a:cubicBezTo>
                  <a:pt x="60" y="372"/>
                  <a:pt x="61" y="372"/>
                  <a:pt x="61" y="373"/>
                </a:cubicBezTo>
                <a:cubicBezTo>
                  <a:pt x="61" y="373"/>
                  <a:pt x="61" y="373"/>
                  <a:pt x="61" y="373"/>
                </a:cubicBezTo>
                <a:cubicBezTo>
                  <a:pt x="61" y="372"/>
                  <a:pt x="61" y="371"/>
                  <a:pt x="61" y="371"/>
                </a:cubicBezTo>
                <a:cubicBezTo>
                  <a:pt x="61" y="371"/>
                  <a:pt x="62" y="372"/>
                  <a:pt x="62" y="373"/>
                </a:cubicBezTo>
                <a:cubicBezTo>
                  <a:pt x="63" y="372"/>
                  <a:pt x="64" y="371"/>
                  <a:pt x="64" y="369"/>
                </a:cubicBezTo>
                <a:cubicBezTo>
                  <a:pt x="64" y="367"/>
                  <a:pt x="66" y="368"/>
                  <a:pt x="67" y="367"/>
                </a:cubicBezTo>
                <a:cubicBezTo>
                  <a:pt x="68" y="365"/>
                  <a:pt x="67" y="366"/>
                  <a:pt x="67" y="364"/>
                </a:cubicBezTo>
                <a:cubicBezTo>
                  <a:pt x="66" y="363"/>
                  <a:pt x="64" y="362"/>
                  <a:pt x="65" y="361"/>
                </a:cubicBezTo>
                <a:cubicBezTo>
                  <a:pt x="63" y="356"/>
                  <a:pt x="72" y="350"/>
                  <a:pt x="65" y="345"/>
                </a:cubicBezTo>
                <a:cubicBezTo>
                  <a:pt x="63" y="343"/>
                  <a:pt x="60" y="343"/>
                  <a:pt x="59" y="340"/>
                </a:cubicBezTo>
                <a:cubicBezTo>
                  <a:pt x="58" y="339"/>
                  <a:pt x="58" y="337"/>
                  <a:pt x="57" y="336"/>
                </a:cubicBezTo>
                <a:cubicBezTo>
                  <a:pt x="55" y="334"/>
                  <a:pt x="54" y="333"/>
                  <a:pt x="53" y="331"/>
                </a:cubicBezTo>
                <a:cubicBezTo>
                  <a:pt x="52" y="328"/>
                  <a:pt x="57" y="324"/>
                  <a:pt x="55" y="320"/>
                </a:cubicBezTo>
                <a:cubicBezTo>
                  <a:pt x="104" y="320"/>
                  <a:pt x="153" y="320"/>
                  <a:pt x="203" y="320"/>
                </a:cubicBezTo>
                <a:cubicBezTo>
                  <a:pt x="206" y="320"/>
                  <a:pt x="210" y="320"/>
                  <a:pt x="214" y="320"/>
                </a:cubicBezTo>
                <a:cubicBezTo>
                  <a:pt x="213" y="316"/>
                  <a:pt x="212" y="312"/>
                  <a:pt x="209" y="308"/>
                </a:cubicBezTo>
                <a:cubicBezTo>
                  <a:pt x="209" y="307"/>
                  <a:pt x="208" y="307"/>
                  <a:pt x="208" y="306"/>
                </a:cubicBezTo>
                <a:cubicBezTo>
                  <a:pt x="207" y="305"/>
                  <a:pt x="208" y="304"/>
                  <a:pt x="207" y="303"/>
                </a:cubicBezTo>
                <a:cubicBezTo>
                  <a:pt x="207" y="301"/>
                  <a:pt x="207" y="299"/>
                  <a:pt x="207" y="297"/>
                </a:cubicBezTo>
                <a:cubicBezTo>
                  <a:pt x="208" y="295"/>
                  <a:pt x="208" y="294"/>
                  <a:pt x="208" y="292"/>
                </a:cubicBezTo>
                <a:cubicBezTo>
                  <a:pt x="208" y="290"/>
                  <a:pt x="209" y="288"/>
                  <a:pt x="209" y="286"/>
                </a:cubicBezTo>
                <a:cubicBezTo>
                  <a:pt x="209" y="284"/>
                  <a:pt x="210" y="281"/>
                  <a:pt x="211" y="279"/>
                </a:cubicBezTo>
                <a:cubicBezTo>
                  <a:pt x="211" y="277"/>
                  <a:pt x="210" y="275"/>
                  <a:pt x="210" y="273"/>
                </a:cubicBezTo>
                <a:cubicBezTo>
                  <a:pt x="210" y="271"/>
                  <a:pt x="209" y="270"/>
                  <a:pt x="208" y="269"/>
                </a:cubicBezTo>
                <a:cubicBezTo>
                  <a:pt x="208" y="268"/>
                  <a:pt x="206" y="265"/>
                  <a:pt x="206" y="263"/>
                </a:cubicBezTo>
                <a:cubicBezTo>
                  <a:pt x="207" y="260"/>
                  <a:pt x="205" y="259"/>
                  <a:pt x="205" y="257"/>
                </a:cubicBezTo>
                <a:cubicBezTo>
                  <a:pt x="206" y="254"/>
                  <a:pt x="205" y="253"/>
                  <a:pt x="206" y="251"/>
                </a:cubicBezTo>
                <a:cubicBezTo>
                  <a:pt x="206" y="249"/>
                  <a:pt x="206" y="248"/>
                  <a:pt x="207" y="247"/>
                </a:cubicBezTo>
                <a:cubicBezTo>
                  <a:pt x="208" y="245"/>
                  <a:pt x="209" y="244"/>
                  <a:pt x="209" y="242"/>
                </a:cubicBezTo>
                <a:cubicBezTo>
                  <a:pt x="210" y="240"/>
                  <a:pt x="210" y="238"/>
                  <a:pt x="210" y="235"/>
                </a:cubicBezTo>
                <a:cubicBezTo>
                  <a:pt x="210" y="234"/>
                  <a:pt x="211" y="233"/>
                  <a:pt x="210" y="232"/>
                </a:cubicBezTo>
                <a:cubicBezTo>
                  <a:pt x="210" y="230"/>
                  <a:pt x="210" y="230"/>
                  <a:pt x="211" y="228"/>
                </a:cubicBezTo>
                <a:cubicBezTo>
                  <a:pt x="212" y="226"/>
                  <a:pt x="214" y="226"/>
                  <a:pt x="216" y="224"/>
                </a:cubicBezTo>
                <a:cubicBezTo>
                  <a:pt x="212" y="223"/>
                  <a:pt x="221" y="222"/>
                  <a:pt x="218" y="221"/>
                </a:cubicBezTo>
                <a:cubicBezTo>
                  <a:pt x="219" y="220"/>
                  <a:pt x="220" y="220"/>
                  <a:pt x="220" y="2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47" name="Mississippi">
            <a:extLst>
              <a:ext uri="{FF2B5EF4-FFF2-40B4-BE49-F238E27FC236}">
                <a16:creationId xmlns:a16="http://schemas.microsoft.com/office/drawing/2014/main" id="{4CC609EA-D2C7-C441-9CBA-A946917906A2}"/>
              </a:ext>
            </a:extLst>
          </p:cNvPr>
          <p:cNvGrpSpPr>
            <a:grpSpLocks/>
          </p:cNvGrpSpPr>
          <p:nvPr/>
        </p:nvGrpSpPr>
        <p:grpSpPr bwMode="auto">
          <a:xfrm>
            <a:off x="5071376" y="3221371"/>
            <a:ext cx="445629" cy="780463"/>
            <a:chOff x="3283" y="2405"/>
            <a:chExt cx="343" cy="619"/>
          </a:xfrm>
          <a:solidFill>
            <a:srgbClr val="F1F2EA"/>
          </a:solidFill>
        </p:grpSpPr>
        <p:sp>
          <p:nvSpPr>
            <p:cNvPr id="1548" name="Freeform 10710" descr="© INSCALE GmbH, 05.05.2010&#10;http://www.presentationload.com/">
              <a:extLst>
                <a:ext uri="{FF2B5EF4-FFF2-40B4-BE49-F238E27FC236}">
                  <a16:creationId xmlns:a16="http://schemas.microsoft.com/office/drawing/2014/main" id="{9E7198A5-3A6C-5F4A-8084-90926EB5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405"/>
              <a:ext cx="343" cy="598"/>
            </a:xfrm>
            <a:custGeom>
              <a:avLst/>
              <a:gdLst>
                <a:gd name="T0" fmla="*/ 307 w 222"/>
                <a:gd name="T1" fmla="*/ 2 h 386"/>
                <a:gd name="T2" fmla="*/ 139 w 222"/>
                <a:gd name="T3" fmla="*/ 12 h 386"/>
                <a:gd name="T4" fmla="*/ 122 w 222"/>
                <a:gd name="T5" fmla="*/ 22 h 386"/>
                <a:gd name="T6" fmla="*/ 119 w 222"/>
                <a:gd name="T7" fmla="*/ 28 h 386"/>
                <a:gd name="T8" fmla="*/ 110 w 222"/>
                <a:gd name="T9" fmla="*/ 37 h 386"/>
                <a:gd name="T10" fmla="*/ 107 w 222"/>
                <a:gd name="T11" fmla="*/ 45 h 386"/>
                <a:gd name="T12" fmla="*/ 100 w 222"/>
                <a:gd name="T13" fmla="*/ 77 h 386"/>
                <a:gd name="T14" fmla="*/ 90 w 222"/>
                <a:gd name="T15" fmla="*/ 81 h 386"/>
                <a:gd name="T16" fmla="*/ 80 w 222"/>
                <a:gd name="T17" fmla="*/ 98 h 386"/>
                <a:gd name="T18" fmla="*/ 74 w 222"/>
                <a:gd name="T19" fmla="*/ 105 h 386"/>
                <a:gd name="T20" fmla="*/ 68 w 222"/>
                <a:gd name="T21" fmla="*/ 122 h 386"/>
                <a:gd name="T22" fmla="*/ 66 w 222"/>
                <a:gd name="T23" fmla="*/ 132 h 386"/>
                <a:gd name="T24" fmla="*/ 63 w 222"/>
                <a:gd name="T25" fmla="*/ 152 h 386"/>
                <a:gd name="T26" fmla="*/ 59 w 222"/>
                <a:gd name="T27" fmla="*/ 161 h 386"/>
                <a:gd name="T28" fmla="*/ 48 w 222"/>
                <a:gd name="T29" fmla="*/ 167 h 386"/>
                <a:gd name="T30" fmla="*/ 48 w 222"/>
                <a:gd name="T31" fmla="*/ 191 h 386"/>
                <a:gd name="T32" fmla="*/ 57 w 222"/>
                <a:gd name="T33" fmla="*/ 197 h 386"/>
                <a:gd name="T34" fmla="*/ 59 w 222"/>
                <a:gd name="T35" fmla="*/ 218 h 386"/>
                <a:gd name="T36" fmla="*/ 59 w 222"/>
                <a:gd name="T37" fmla="*/ 229 h 386"/>
                <a:gd name="T38" fmla="*/ 53 w 222"/>
                <a:gd name="T39" fmla="*/ 246 h 386"/>
                <a:gd name="T40" fmla="*/ 57 w 222"/>
                <a:gd name="T41" fmla="*/ 249 h 386"/>
                <a:gd name="T42" fmla="*/ 53 w 222"/>
                <a:gd name="T43" fmla="*/ 277 h 386"/>
                <a:gd name="T44" fmla="*/ 63 w 222"/>
                <a:gd name="T45" fmla="*/ 294 h 386"/>
                <a:gd name="T46" fmla="*/ 68 w 222"/>
                <a:gd name="T47" fmla="*/ 311 h 386"/>
                <a:gd name="T48" fmla="*/ 70 w 222"/>
                <a:gd name="T49" fmla="*/ 318 h 386"/>
                <a:gd name="T50" fmla="*/ 76 w 222"/>
                <a:gd name="T51" fmla="*/ 333 h 386"/>
                <a:gd name="T52" fmla="*/ 66 w 222"/>
                <a:gd name="T53" fmla="*/ 345 h 386"/>
                <a:gd name="T54" fmla="*/ 53 w 222"/>
                <a:gd name="T55" fmla="*/ 347 h 386"/>
                <a:gd name="T56" fmla="*/ 66 w 222"/>
                <a:gd name="T57" fmla="*/ 352 h 386"/>
                <a:gd name="T58" fmla="*/ 53 w 222"/>
                <a:gd name="T59" fmla="*/ 366 h 386"/>
                <a:gd name="T60" fmla="*/ 43 w 222"/>
                <a:gd name="T61" fmla="*/ 389 h 386"/>
                <a:gd name="T62" fmla="*/ 43 w 222"/>
                <a:gd name="T63" fmla="*/ 403 h 386"/>
                <a:gd name="T64" fmla="*/ 19 w 222"/>
                <a:gd name="T65" fmla="*/ 420 h 386"/>
                <a:gd name="T66" fmla="*/ 20 w 222"/>
                <a:gd name="T67" fmla="*/ 451 h 386"/>
                <a:gd name="T68" fmla="*/ 9 w 222"/>
                <a:gd name="T69" fmla="*/ 468 h 386"/>
                <a:gd name="T70" fmla="*/ 121 w 222"/>
                <a:gd name="T71" fmla="*/ 496 h 386"/>
                <a:gd name="T72" fmla="*/ 182 w 222"/>
                <a:gd name="T73" fmla="*/ 511 h 386"/>
                <a:gd name="T74" fmla="*/ 181 w 222"/>
                <a:gd name="T75" fmla="*/ 517 h 386"/>
                <a:gd name="T76" fmla="*/ 176 w 222"/>
                <a:gd name="T77" fmla="*/ 536 h 386"/>
                <a:gd name="T78" fmla="*/ 192 w 222"/>
                <a:gd name="T79" fmla="*/ 564 h 386"/>
                <a:gd name="T80" fmla="*/ 205 w 222"/>
                <a:gd name="T81" fmla="*/ 596 h 386"/>
                <a:gd name="T82" fmla="*/ 218 w 222"/>
                <a:gd name="T83" fmla="*/ 587 h 386"/>
                <a:gd name="T84" fmla="*/ 230 w 222"/>
                <a:gd name="T85" fmla="*/ 575 h 386"/>
                <a:gd name="T86" fmla="*/ 247 w 222"/>
                <a:gd name="T87" fmla="*/ 575 h 386"/>
                <a:gd name="T88" fmla="*/ 269 w 222"/>
                <a:gd name="T89" fmla="*/ 572 h 386"/>
                <a:gd name="T90" fmla="*/ 264 w 222"/>
                <a:gd name="T91" fmla="*/ 567 h 386"/>
                <a:gd name="T92" fmla="*/ 269 w 222"/>
                <a:gd name="T93" fmla="*/ 567 h 386"/>
                <a:gd name="T94" fmla="*/ 290 w 222"/>
                <a:gd name="T95" fmla="*/ 575 h 386"/>
                <a:gd name="T96" fmla="*/ 294 w 222"/>
                <a:gd name="T97" fmla="*/ 575 h 386"/>
                <a:gd name="T98" fmla="*/ 306 w 222"/>
                <a:gd name="T99" fmla="*/ 579 h 386"/>
                <a:gd name="T100" fmla="*/ 309 w 222"/>
                <a:gd name="T101" fmla="*/ 455 h 386"/>
                <a:gd name="T102" fmla="*/ 335 w 222"/>
                <a:gd name="T103" fmla="*/ 64 h 3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2"/>
                <a:gd name="T157" fmla="*/ 0 h 386"/>
                <a:gd name="T158" fmla="*/ 222 w 222"/>
                <a:gd name="T159" fmla="*/ 386 h 3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2" h="386">
                  <a:moveTo>
                    <a:pt x="220" y="8"/>
                  </a:moveTo>
                  <a:cubicBezTo>
                    <a:pt x="216" y="7"/>
                    <a:pt x="217" y="2"/>
                    <a:pt x="214" y="1"/>
                  </a:cubicBezTo>
                  <a:cubicBezTo>
                    <a:pt x="212" y="0"/>
                    <a:pt x="207" y="1"/>
                    <a:pt x="205" y="1"/>
                  </a:cubicBezTo>
                  <a:cubicBezTo>
                    <a:pt x="203" y="1"/>
                    <a:pt x="201" y="1"/>
                    <a:pt x="199" y="1"/>
                  </a:cubicBezTo>
                  <a:cubicBezTo>
                    <a:pt x="187" y="1"/>
                    <a:pt x="174" y="1"/>
                    <a:pt x="161" y="1"/>
                  </a:cubicBezTo>
                  <a:cubicBezTo>
                    <a:pt x="136" y="1"/>
                    <a:pt x="111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3"/>
                    <a:pt x="92" y="4"/>
                    <a:pt x="90" y="8"/>
                  </a:cubicBezTo>
                  <a:cubicBezTo>
                    <a:pt x="89" y="9"/>
                    <a:pt x="88" y="9"/>
                    <a:pt x="87" y="10"/>
                  </a:cubicBezTo>
                  <a:cubicBezTo>
                    <a:pt x="87" y="10"/>
                    <a:pt x="86" y="12"/>
                    <a:pt x="86" y="12"/>
                  </a:cubicBezTo>
                  <a:cubicBezTo>
                    <a:pt x="85" y="13"/>
                    <a:pt x="83" y="11"/>
                    <a:pt x="81" y="13"/>
                  </a:cubicBezTo>
                  <a:cubicBezTo>
                    <a:pt x="80" y="13"/>
                    <a:pt x="80" y="14"/>
                    <a:pt x="79" y="14"/>
                  </a:cubicBezTo>
                  <a:cubicBezTo>
                    <a:pt x="78" y="14"/>
                    <a:pt x="79" y="10"/>
                    <a:pt x="77" y="9"/>
                  </a:cubicBezTo>
                  <a:cubicBezTo>
                    <a:pt x="74" y="8"/>
                    <a:pt x="75" y="11"/>
                    <a:pt x="76" y="12"/>
                  </a:cubicBezTo>
                  <a:cubicBezTo>
                    <a:pt x="76" y="13"/>
                    <a:pt x="76" y="14"/>
                    <a:pt x="76" y="15"/>
                  </a:cubicBezTo>
                  <a:cubicBezTo>
                    <a:pt x="77" y="16"/>
                    <a:pt x="75" y="17"/>
                    <a:pt x="77" y="18"/>
                  </a:cubicBezTo>
                  <a:cubicBezTo>
                    <a:pt x="78" y="20"/>
                    <a:pt x="76" y="23"/>
                    <a:pt x="74" y="22"/>
                  </a:cubicBezTo>
                  <a:cubicBezTo>
                    <a:pt x="71" y="21"/>
                    <a:pt x="76" y="19"/>
                    <a:pt x="73" y="17"/>
                  </a:cubicBezTo>
                  <a:cubicBezTo>
                    <a:pt x="71" y="14"/>
                    <a:pt x="72" y="19"/>
                    <a:pt x="72" y="20"/>
                  </a:cubicBezTo>
                  <a:cubicBezTo>
                    <a:pt x="71" y="21"/>
                    <a:pt x="68" y="22"/>
                    <a:pt x="71" y="24"/>
                  </a:cubicBezTo>
                  <a:cubicBezTo>
                    <a:pt x="73" y="25"/>
                    <a:pt x="79" y="24"/>
                    <a:pt x="75" y="27"/>
                  </a:cubicBezTo>
                  <a:cubicBezTo>
                    <a:pt x="73" y="29"/>
                    <a:pt x="71" y="32"/>
                    <a:pt x="71" y="28"/>
                  </a:cubicBezTo>
                  <a:cubicBezTo>
                    <a:pt x="70" y="27"/>
                    <a:pt x="72" y="27"/>
                    <a:pt x="71" y="25"/>
                  </a:cubicBezTo>
                  <a:cubicBezTo>
                    <a:pt x="70" y="23"/>
                    <a:pt x="69" y="28"/>
                    <a:pt x="69" y="29"/>
                  </a:cubicBezTo>
                  <a:cubicBezTo>
                    <a:pt x="69" y="32"/>
                    <a:pt x="70" y="33"/>
                    <a:pt x="71" y="35"/>
                  </a:cubicBezTo>
                  <a:cubicBezTo>
                    <a:pt x="72" y="38"/>
                    <a:pt x="69" y="38"/>
                    <a:pt x="68" y="41"/>
                  </a:cubicBezTo>
                  <a:cubicBezTo>
                    <a:pt x="68" y="42"/>
                    <a:pt x="69" y="43"/>
                    <a:pt x="70" y="45"/>
                  </a:cubicBezTo>
                  <a:cubicBezTo>
                    <a:pt x="71" y="47"/>
                    <a:pt x="67" y="50"/>
                    <a:pt x="65" y="50"/>
                  </a:cubicBezTo>
                  <a:cubicBezTo>
                    <a:pt x="62" y="50"/>
                    <a:pt x="65" y="54"/>
                    <a:pt x="64" y="55"/>
                  </a:cubicBezTo>
                  <a:cubicBezTo>
                    <a:pt x="62" y="57"/>
                    <a:pt x="63" y="51"/>
                    <a:pt x="63" y="50"/>
                  </a:cubicBezTo>
                  <a:cubicBezTo>
                    <a:pt x="63" y="51"/>
                    <a:pt x="60" y="51"/>
                    <a:pt x="60" y="51"/>
                  </a:cubicBezTo>
                  <a:cubicBezTo>
                    <a:pt x="59" y="51"/>
                    <a:pt x="58" y="50"/>
                    <a:pt x="58" y="52"/>
                  </a:cubicBezTo>
                  <a:cubicBezTo>
                    <a:pt x="58" y="53"/>
                    <a:pt x="59" y="54"/>
                    <a:pt x="59" y="55"/>
                  </a:cubicBezTo>
                  <a:cubicBezTo>
                    <a:pt x="59" y="55"/>
                    <a:pt x="59" y="57"/>
                    <a:pt x="58" y="58"/>
                  </a:cubicBezTo>
                  <a:cubicBezTo>
                    <a:pt x="57" y="59"/>
                    <a:pt x="55" y="57"/>
                    <a:pt x="54" y="59"/>
                  </a:cubicBezTo>
                  <a:cubicBezTo>
                    <a:pt x="53" y="60"/>
                    <a:pt x="55" y="63"/>
                    <a:pt x="52" y="63"/>
                  </a:cubicBezTo>
                  <a:cubicBezTo>
                    <a:pt x="50" y="64"/>
                    <a:pt x="48" y="59"/>
                    <a:pt x="47" y="62"/>
                  </a:cubicBezTo>
                  <a:cubicBezTo>
                    <a:pt x="46" y="65"/>
                    <a:pt x="51" y="65"/>
                    <a:pt x="53" y="65"/>
                  </a:cubicBezTo>
                  <a:cubicBezTo>
                    <a:pt x="55" y="65"/>
                    <a:pt x="57" y="68"/>
                    <a:pt x="54" y="69"/>
                  </a:cubicBezTo>
                  <a:cubicBezTo>
                    <a:pt x="51" y="70"/>
                    <a:pt x="50" y="66"/>
                    <a:pt x="48" y="68"/>
                  </a:cubicBezTo>
                  <a:cubicBezTo>
                    <a:pt x="46" y="70"/>
                    <a:pt x="45" y="71"/>
                    <a:pt x="48" y="73"/>
                  </a:cubicBezTo>
                  <a:cubicBezTo>
                    <a:pt x="49" y="73"/>
                    <a:pt x="50" y="72"/>
                    <a:pt x="51" y="73"/>
                  </a:cubicBezTo>
                  <a:cubicBezTo>
                    <a:pt x="52" y="74"/>
                    <a:pt x="51" y="75"/>
                    <a:pt x="51" y="76"/>
                  </a:cubicBezTo>
                  <a:cubicBezTo>
                    <a:pt x="50" y="80"/>
                    <a:pt x="47" y="78"/>
                    <a:pt x="44" y="79"/>
                  </a:cubicBezTo>
                  <a:cubicBezTo>
                    <a:pt x="45" y="80"/>
                    <a:pt x="47" y="82"/>
                    <a:pt x="45" y="83"/>
                  </a:cubicBezTo>
                  <a:cubicBezTo>
                    <a:pt x="43" y="84"/>
                    <a:pt x="43" y="81"/>
                    <a:pt x="42" y="80"/>
                  </a:cubicBezTo>
                  <a:cubicBezTo>
                    <a:pt x="42" y="80"/>
                    <a:pt x="36" y="83"/>
                    <a:pt x="39" y="84"/>
                  </a:cubicBezTo>
                  <a:cubicBezTo>
                    <a:pt x="40" y="84"/>
                    <a:pt x="42" y="84"/>
                    <a:pt x="43" y="85"/>
                  </a:cubicBezTo>
                  <a:cubicBezTo>
                    <a:pt x="44" y="87"/>
                    <a:pt x="41" y="89"/>
                    <a:pt x="40" y="90"/>
                  </a:cubicBezTo>
                  <a:cubicBezTo>
                    <a:pt x="36" y="95"/>
                    <a:pt x="45" y="95"/>
                    <a:pt x="44" y="98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1" y="99"/>
                    <a:pt x="41" y="98"/>
                    <a:pt x="41" y="98"/>
                  </a:cubicBezTo>
                  <a:cubicBezTo>
                    <a:pt x="39" y="98"/>
                    <a:pt x="38" y="99"/>
                    <a:pt x="37" y="99"/>
                  </a:cubicBezTo>
                  <a:cubicBezTo>
                    <a:pt x="36" y="99"/>
                    <a:pt x="36" y="97"/>
                    <a:pt x="35" y="98"/>
                  </a:cubicBezTo>
                  <a:cubicBezTo>
                    <a:pt x="35" y="99"/>
                    <a:pt x="35" y="102"/>
                    <a:pt x="35" y="102"/>
                  </a:cubicBezTo>
                  <a:cubicBezTo>
                    <a:pt x="35" y="103"/>
                    <a:pt x="36" y="104"/>
                    <a:pt x="38" y="104"/>
                  </a:cubicBezTo>
                  <a:cubicBezTo>
                    <a:pt x="42" y="102"/>
                    <a:pt x="42" y="108"/>
                    <a:pt x="38" y="108"/>
                  </a:cubicBezTo>
                  <a:cubicBezTo>
                    <a:pt x="36" y="108"/>
                    <a:pt x="35" y="104"/>
                    <a:pt x="33" y="104"/>
                  </a:cubicBezTo>
                  <a:cubicBezTo>
                    <a:pt x="32" y="104"/>
                    <a:pt x="30" y="104"/>
                    <a:pt x="30" y="105"/>
                  </a:cubicBezTo>
                  <a:cubicBezTo>
                    <a:pt x="29" y="107"/>
                    <a:pt x="30" y="107"/>
                    <a:pt x="31" y="108"/>
                  </a:cubicBezTo>
                  <a:cubicBezTo>
                    <a:pt x="33" y="109"/>
                    <a:pt x="38" y="111"/>
                    <a:pt x="35" y="113"/>
                  </a:cubicBezTo>
                  <a:cubicBezTo>
                    <a:pt x="34" y="114"/>
                    <a:pt x="30" y="114"/>
                    <a:pt x="29" y="115"/>
                  </a:cubicBezTo>
                  <a:cubicBezTo>
                    <a:pt x="29" y="118"/>
                    <a:pt x="32" y="118"/>
                    <a:pt x="32" y="119"/>
                  </a:cubicBezTo>
                  <a:cubicBezTo>
                    <a:pt x="33" y="120"/>
                    <a:pt x="32" y="122"/>
                    <a:pt x="31" y="123"/>
                  </a:cubicBezTo>
                  <a:cubicBezTo>
                    <a:pt x="28" y="125"/>
                    <a:pt x="31" y="127"/>
                    <a:pt x="33" y="125"/>
                  </a:cubicBezTo>
                  <a:cubicBezTo>
                    <a:pt x="34" y="123"/>
                    <a:pt x="31" y="119"/>
                    <a:pt x="35" y="122"/>
                  </a:cubicBezTo>
                  <a:cubicBezTo>
                    <a:pt x="37" y="123"/>
                    <a:pt x="37" y="126"/>
                    <a:pt x="34" y="126"/>
                  </a:cubicBezTo>
                  <a:cubicBezTo>
                    <a:pt x="27" y="128"/>
                    <a:pt x="36" y="132"/>
                    <a:pt x="37" y="127"/>
                  </a:cubicBezTo>
                  <a:cubicBezTo>
                    <a:pt x="38" y="126"/>
                    <a:pt x="37" y="124"/>
                    <a:pt x="38" y="124"/>
                  </a:cubicBezTo>
                  <a:cubicBezTo>
                    <a:pt x="39" y="123"/>
                    <a:pt x="40" y="125"/>
                    <a:pt x="40" y="125"/>
                  </a:cubicBezTo>
                  <a:cubicBezTo>
                    <a:pt x="40" y="127"/>
                    <a:pt x="38" y="129"/>
                    <a:pt x="37" y="130"/>
                  </a:cubicBezTo>
                  <a:cubicBezTo>
                    <a:pt x="34" y="134"/>
                    <a:pt x="34" y="138"/>
                    <a:pt x="38" y="141"/>
                  </a:cubicBezTo>
                  <a:cubicBezTo>
                    <a:pt x="38" y="140"/>
                    <a:pt x="38" y="137"/>
                    <a:pt x="39" y="137"/>
                  </a:cubicBezTo>
                  <a:cubicBezTo>
                    <a:pt x="41" y="137"/>
                    <a:pt x="41" y="139"/>
                    <a:pt x="41" y="140"/>
                  </a:cubicBezTo>
                  <a:cubicBezTo>
                    <a:pt x="40" y="141"/>
                    <a:pt x="39" y="141"/>
                    <a:pt x="39" y="142"/>
                  </a:cubicBezTo>
                  <a:cubicBezTo>
                    <a:pt x="38" y="144"/>
                    <a:pt x="39" y="146"/>
                    <a:pt x="38" y="148"/>
                  </a:cubicBezTo>
                  <a:cubicBezTo>
                    <a:pt x="37" y="152"/>
                    <a:pt x="32" y="147"/>
                    <a:pt x="31" y="150"/>
                  </a:cubicBezTo>
                  <a:cubicBezTo>
                    <a:pt x="31" y="153"/>
                    <a:pt x="36" y="153"/>
                    <a:pt x="36" y="156"/>
                  </a:cubicBezTo>
                  <a:cubicBezTo>
                    <a:pt x="36" y="157"/>
                    <a:pt x="35" y="157"/>
                    <a:pt x="35" y="158"/>
                  </a:cubicBezTo>
                  <a:cubicBezTo>
                    <a:pt x="35" y="158"/>
                    <a:pt x="34" y="159"/>
                    <a:pt x="34" y="159"/>
                  </a:cubicBezTo>
                  <a:cubicBezTo>
                    <a:pt x="33" y="159"/>
                    <a:pt x="34" y="160"/>
                    <a:pt x="33" y="161"/>
                  </a:cubicBezTo>
                  <a:cubicBezTo>
                    <a:pt x="32" y="162"/>
                    <a:pt x="30" y="164"/>
                    <a:pt x="31" y="167"/>
                  </a:cubicBezTo>
                  <a:cubicBezTo>
                    <a:pt x="31" y="169"/>
                    <a:pt x="35" y="169"/>
                    <a:pt x="35" y="167"/>
                  </a:cubicBezTo>
                  <a:cubicBezTo>
                    <a:pt x="36" y="165"/>
                    <a:pt x="34" y="161"/>
                    <a:pt x="37" y="161"/>
                  </a:cubicBezTo>
                  <a:cubicBezTo>
                    <a:pt x="38" y="161"/>
                    <a:pt x="38" y="162"/>
                    <a:pt x="38" y="163"/>
                  </a:cubicBezTo>
                  <a:cubicBezTo>
                    <a:pt x="40" y="166"/>
                    <a:pt x="40" y="169"/>
                    <a:pt x="38" y="171"/>
                  </a:cubicBezTo>
                  <a:cubicBezTo>
                    <a:pt x="36" y="173"/>
                    <a:pt x="34" y="173"/>
                    <a:pt x="34" y="175"/>
                  </a:cubicBezTo>
                  <a:cubicBezTo>
                    <a:pt x="34" y="176"/>
                    <a:pt x="33" y="179"/>
                    <a:pt x="34" y="179"/>
                  </a:cubicBezTo>
                  <a:cubicBezTo>
                    <a:pt x="35" y="182"/>
                    <a:pt x="37" y="180"/>
                    <a:pt x="39" y="182"/>
                  </a:cubicBezTo>
                  <a:cubicBezTo>
                    <a:pt x="42" y="183"/>
                    <a:pt x="38" y="185"/>
                    <a:pt x="37" y="186"/>
                  </a:cubicBezTo>
                  <a:cubicBezTo>
                    <a:pt x="35" y="188"/>
                    <a:pt x="33" y="189"/>
                    <a:pt x="35" y="192"/>
                  </a:cubicBezTo>
                  <a:cubicBezTo>
                    <a:pt x="37" y="195"/>
                    <a:pt x="40" y="190"/>
                    <a:pt x="41" y="190"/>
                  </a:cubicBezTo>
                  <a:cubicBezTo>
                    <a:pt x="42" y="189"/>
                    <a:pt x="42" y="188"/>
                    <a:pt x="43" y="190"/>
                  </a:cubicBezTo>
                  <a:cubicBezTo>
                    <a:pt x="44" y="191"/>
                    <a:pt x="43" y="192"/>
                    <a:pt x="42" y="193"/>
                  </a:cubicBezTo>
                  <a:cubicBezTo>
                    <a:pt x="41" y="194"/>
                    <a:pt x="38" y="195"/>
                    <a:pt x="40" y="197"/>
                  </a:cubicBezTo>
                  <a:cubicBezTo>
                    <a:pt x="40" y="198"/>
                    <a:pt x="45" y="199"/>
                    <a:pt x="44" y="201"/>
                  </a:cubicBezTo>
                  <a:cubicBezTo>
                    <a:pt x="44" y="203"/>
                    <a:pt x="41" y="200"/>
                    <a:pt x="40" y="199"/>
                  </a:cubicBezTo>
                  <a:cubicBezTo>
                    <a:pt x="39" y="197"/>
                    <a:pt x="38" y="195"/>
                    <a:pt x="37" y="198"/>
                  </a:cubicBezTo>
                  <a:cubicBezTo>
                    <a:pt x="36" y="201"/>
                    <a:pt x="37" y="204"/>
                    <a:pt x="40" y="205"/>
                  </a:cubicBezTo>
                  <a:cubicBezTo>
                    <a:pt x="42" y="206"/>
                    <a:pt x="44" y="203"/>
                    <a:pt x="45" y="205"/>
                  </a:cubicBezTo>
                  <a:cubicBezTo>
                    <a:pt x="47" y="206"/>
                    <a:pt x="44" y="208"/>
                    <a:pt x="44" y="209"/>
                  </a:cubicBezTo>
                  <a:cubicBezTo>
                    <a:pt x="43" y="212"/>
                    <a:pt x="44" y="212"/>
                    <a:pt x="47" y="213"/>
                  </a:cubicBezTo>
                  <a:cubicBezTo>
                    <a:pt x="50" y="213"/>
                    <a:pt x="49" y="212"/>
                    <a:pt x="51" y="210"/>
                  </a:cubicBezTo>
                  <a:cubicBezTo>
                    <a:pt x="51" y="211"/>
                    <a:pt x="50" y="214"/>
                    <a:pt x="49" y="215"/>
                  </a:cubicBezTo>
                  <a:cubicBezTo>
                    <a:pt x="49" y="216"/>
                    <a:pt x="48" y="217"/>
                    <a:pt x="47" y="217"/>
                  </a:cubicBezTo>
                  <a:cubicBezTo>
                    <a:pt x="46" y="218"/>
                    <a:pt x="46" y="216"/>
                    <a:pt x="45" y="217"/>
                  </a:cubicBezTo>
                  <a:cubicBezTo>
                    <a:pt x="44" y="217"/>
                    <a:pt x="45" y="220"/>
                    <a:pt x="45" y="221"/>
                  </a:cubicBezTo>
                  <a:cubicBezTo>
                    <a:pt x="45" y="223"/>
                    <a:pt x="43" y="226"/>
                    <a:pt x="43" y="223"/>
                  </a:cubicBezTo>
                  <a:cubicBezTo>
                    <a:pt x="43" y="220"/>
                    <a:pt x="40" y="222"/>
                    <a:pt x="39" y="223"/>
                  </a:cubicBezTo>
                  <a:cubicBezTo>
                    <a:pt x="40" y="222"/>
                    <a:pt x="38" y="222"/>
                    <a:pt x="38" y="222"/>
                  </a:cubicBezTo>
                  <a:cubicBezTo>
                    <a:pt x="38" y="222"/>
                    <a:pt x="38" y="223"/>
                    <a:pt x="37" y="223"/>
                  </a:cubicBezTo>
                  <a:cubicBezTo>
                    <a:pt x="36" y="223"/>
                    <a:pt x="36" y="223"/>
                    <a:pt x="34" y="224"/>
                  </a:cubicBezTo>
                  <a:cubicBezTo>
                    <a:pt x="33" y="225"/>
                    <a:pt x="32" y="228"/>
                    <a:pt x="33" y="229"/>
                  </a:cubicBezTo>
                  <a:cubicBezTo>
                    <a:pt x="35" y="231"/>
                    <a:pt x="39" y="229"/>
                    <a:pt x="40" y="230"/>
                  </a:cubicBezTo>
                  <a:cubicBezTo>
                    <a:pt x="41" y="229"/>
                    <a:pt x="40" y="227"/>
                    <a:pt x="40" y="226"/>
                  </a:cubicBezTo>
                  <a:cubicBezTo>
                    <a:pt x="41" y="227"/>
                    <a:pt x="42" y="227"/>
                    <a:pt x="43" y="227"/>
                  </a:cubicBezTo>
                  <a:cubicBezTo>
                    <a:pt x="43" y="229"/>
                    <a:pt x="42" y="232"/>
                    <a:pt x="40" y="233"/>
                  </a:cubicBezTo>
                  <a:cubicBezTo>
                    <a:pt x="38" y="234"/>
                    <a:pt x="39" y="238"/>
                    <a:pt x="37" y="236"/>
                  </a:cubicBezTo>
                  <a:cubicBezTo>
                    <a:pt x="36" y="235"/>
                    <a:pt x="36" y="233"/>
                    <a:pt x="35" y="234"/>
                  </a:cubicBezTo>
                  <a:cubicBezTo>
                    <a:pt x="34" y="234"/>
                    <a:pt x="34" y="235"/>
                    <a:pt x="34" y="236"/>
                  </a:cubicBezTo>
                  <a:cubicBezTo>
                    <a:pt x="35" y="238"/>
                    <a:pt x="41" y="236"/>
                    <a:pt x="38" y="240"/>
                  </a:cubicBezTo>
                  <a:cubicBezTo>
                    <a:pt x="37" y="242"/>
                    <a:pt x="34" y="241"/>
                    <a:pt x="32" y="243"/>
                  </a:cubicBezTo>
                  <a:cubicBezTo>
                    <a:pt x="31" y="245"/>
                    <a:pt x="33" y="246"/>
                    <a:pt x="31" y="248"/>
                  </a:cubicBezTo>
                  <a:cubicBezTo>
                    <a:pt x="30" y="249"/>
                    <a:pt x="29" y="250"/>
                    <a:pt x="28" y="251"/>
                  </a:cubicBezTo>
                  <a:cubicBezTo>
                    <a:pt x="26" y="253"/>
                    <a:pt x="29" y="252"/>
                    <a:pt x="28" y="253"/>
                  </a:cubicBezTo>
                  <a:cubicBezTo>
                    <a:pt x="28" y="258"/>
                    <a:pt x="26" y="253"/>
                    <a:pt x="26" y="252"/>
                  </a:cubicBezTo>
                  <a:cubicBezTo>
                    <a:pt x="23" y="250"/>
                    <a:pt x="22" y="257"/>
                    <a:pt x="21" y="258"/>
                  </a:cubicBezTo>
                  <a:cubicBezTo>
                    <a:pt x="20" y="262"/>
                    <a:pt x="27" y="257"/>
                    <a:pt x="28" y="260"/>
                  </a:cubicBezTo>
                  <a:cubicBezTo>
                    <a:pt x="28" y="262"/>
                    <a:pt x="24" y="260"/>
                    <a:pt x="22" y="260"/>
                  </a:cubicBezTo>
                  <a:cubicBezTo>
                    <a:pt x="19" y="261"/>
                    <a:pt x="19" y="263"/>
                    <a:pt x="19" y="266"/>
                  </a:cubicBezTo>
                  <a:cubicBezTo>
                    <a:pt x="20" y="269"/>
                    <a:pt x="19" y="272"/>
                    <a:pt x="16" y="271"/>
                  </a:cubicBezTo>
                  <a:cubicBezTo>
                    <a:pt x="14" y="270"/>
                    <a:pt x="11" y="267"/>
                    <a:pt x="12" y="271"/>
                  </a:cubicBezTo>
                  <a:cubicBezTo>
                    <a:pt x="13" y="276"/>
                    <a:pt x="17" y="271"/>
                    <a:pt x="18" y="273"/>
                  </a:cubicBezTo>
                  <a:cubicBezTo>
                    <a:pt x="21" y="276"/>
                    <a:pt x="13" y="277"/>
                    <a:pt x="12" y="278"/>
                  </a:cubicBezTo>
                  <a:cubicBezTo>
                    <a:pt x="11" y="279"/>
                    <a:pt x="12" y="284"/>
                    <a:pt x="13" y="285"/>
                  </a:cubicBezTo>
                  <a:cubicBezTo>
                    <a:pt x="14" y="286"/>
                    <a:pt x="17" y="290"/>
                    <a:pt x="13" y="291"/>
                  </a:cubicBezTo>
                  <a:cubicBezTo>
                    <a:pt x="10" y="291"/>
                    <a:pt x="11" y="286"/>
                    <a:pt x="10" y="286"/>
                  </a:cubicBezTo>
                  <a:cubicBezTo>
                    <a:pt x="7" y="286"/>
                    <a:pt x="8" y="291"/>
                    <a:pt x="10" y="290"/>
                  </a:cubicBezTo>
                  <a:cubicBezTo>
                    <a:pt x="8" y="293"/>
                    <a:pt x="15" y="295"/>
                    <a:pt x="11" y="298"/>
                  </a:cubicBezTo>
                  <a:cubicBezTo>
                    <a:pt x="9" y="300"/>
                    <a:pt x="0" y="297"/>
                    <a:pt x="6" y="302"/>
                  </a:cubicBezTo>
                  <a:cubicBezTo>
                    <a:pt x="9" y="306"/>
                    <a:pt x="4" y="308"/>
                    <a:pt x="6" y="312"/>
                  </a:cubicBezTo>
                  <a:cubicBezTo>
                    <a:pt x="7" y="313"/>
                    <a:pt x="9" y="315"/>
                    <a:pt x="9" y="316"/>
                  </a:cubicBezTo>
                  <a:cubicBezTo>
                    <a:pt x="9" y="318"/>
                    <a:pt x="6" y="319"/>
                    <a:pt x="5" y="320"/>
                  </a:cubicBezTo>
                  <a:cubicBezTo>
                    <a:pt x="29" y="320"/>
                    <a:pt x="54" y="320"/>
                    <a:pt x="78" y="320"/>
                  </a:cubicBezTo>
                  <a:cubicBezTo>
                    <a:pt x="90" y="320"/>
                    <a:pt x="102" y="320"/>
                    <a:pt x="115" y="320"/>
                  </a:cubicBezTo>
                  <a:cubicBezTo>
                    <a:pt x="118" y="320"/>
                    <a:pt x="121" y="319"/>
                    <a:pt x="121" y="322"/>
                  </a:cubicBezTo>
                  <a:cubicBezTo>
                    <a:pt x="121" y="323"/>
                    <a:pt x="120" y="325"/>
                    <a:pt x="120" y="326"/>
                  </a:cubicBezTo>
                  <a:cubicBezTo>
                    <a:pt x="119" y="327"/>
                    <a:pt x="119" y="328"/>
                    <a:pt x="118" y="330"/>
                  </a:cubicBezTo>
                  <a:cubicBezTo>
                    <a:pt x="118" y="330"/>
                    <a:pt x="119" y="331"/>
                    <a:pt x="119" y="332"/>
                  </a:cubicBezTo>
                  <a:cubicBezTo>
                    <a:pt x="118" y="332"/>
                    <a:pt x="118" y="331"/>
                    <a:pt x="118" y="332"/>
                  </a:cubicBezTo>
                  <a:cubicBezTo>
                    <a:pt x="118" y="333"/>
                    <a:pt x="118" y="334"/>
                    <a:pt x="118" y="335"/>
                  </a:cubicBezTo>
                  <a:cubicBezTo>
                    <a:pt x="118" y="335"/>
                    <a:pt x="117" y="335"/>
                    <a:pt x="117" y="334"/>
                  </a:cubicBezTo>
                  <a:cubicBezTo>
                    <a:pt x="117" y="336"/>
                    <a:pt x="117" y="336"/>
                    <a:pt x="116" y="336"/>
                  </a:cubicBezTo>
                  <a:cubicBezTo>
                    <a:pt x="116" y="336"/>
                    <a:pt x="116" y="336"/>
                    <a:pt x="117" y="336"/>
                  </a:cubicBezTo>
                  <a:cubicBezTo>
                    <a:pt x="115" y="338"/>
                    <a:pt x="116" y="338"/>
                    <a:pt x="115" y="341"/>
                  </a:cubicBezTo>
                  <a:cubicBezTo>
                    <a:pt x="115" y="343"/>
                    <a:pt x="114" y="344"/>
                    <a:pt x="114" y="346"/>
                  </a:cubicBezTo>
                  <a:cubicBezTo>
                    <a:pt x="114" y="348"/>
                    <a:pt x="115" y="347"/>
                    <a:pt x="115" y="348"/>
                  </a:cubicBezTo>
                  <a:cubicBezTo>
                    <a:pt x="115" y="349"/>
                    <a:pt x="115" y="350"/>
                    <a:pt x="115" y="351"/>
                  </a:cubicBezTo>
                  <a:cubicBezTo>
                    <a:pt x="115" y="352"/>
                    <a:pt x="116" y="355"/>
                    <a:pt x="117" y="355"/>
                  </a:cubicBezTo>
                  <a:cubicBezTo>
                    <a:pt x="115" y="356"/>
                    <a:pt x="123" y="362"/>
                    <a:pt x="124" y="364"/>
                  </a:cubicBezTo>
                  <a:cubicBezTo>
                    <a:pt x="125" y="366"/>
                    <a:pt x="124" y="368"/>
                    <a:pt x="125" y="371"/>
                  </a:cubicBezTo>
                  <a:cubicBezTo>
                    <a:pt x="127" y="374"/>
                    <a:pt x="127" y="374"/>
                    <a:pt x="126" y="377"/>
                  </a:cubicBezTo>
                  <a:cubicBezTo>
                    <a:pt x="128" y="378"/>
                    <a:pt x="127" y="384"/>
                    <a:pt x="131" y="386"/>
                  </a:cubicBezTo>
                  <a:cubicBezTo>
                    <a:pt x="132" y="386"/>
                    <a:pt x="133" y="384"/>
                    <a:pt x="133" y="385"/>
                  </a:cubicBezTo>
                  <a:cubicBezTo>
                    <a:pt x="134" y="386"/>
                    <a:pt x="135" y="385"/>
                    <a:pt x="136" y="386"/>
                  </a:cubicBezTo>
                  <a:cubicBezTo>
                    <a:pt x="136" y="386"/>
                    <a:pt x="139" y="384"/>
                    <a:pt x="137" y="386"/>
                  </a:cubicBezTo>
                  <a:cubicBezTo>
                    <a:pt x="138" y="386"/>
                    <a:pt x="138" y="386"/>
                    <a:pt x="139" y="385"/>
                  </a:cubicBezTo>
                  <a:cubicBezTo>
                    <a:pt x="138" y="384"/>
                    <a:pt x="140" y="380"/>
                    <a:pt x="141" y="379"/>
                  </a:cubicBezTo>
                  <a:cubicBezTo>
                    <a:pt x="142" y="378"/>
                    <a:pt x="147" y="376"/>
                    <a:pt x="145" y="374"/>
                  </a:cubicBezTo>
                  <a:cubicBezTo>
                    <a:pt x="145" y="372"/>
                    <a:pt x="142" y="374"/>
                    <a:pt x="143" y="372"/>
                  </a:cubicBezTo>
                  <a:cubicBezTo>
                    <a:pt x="144" y="371"/>
                    <a:pt x="147" y="369"/>
                    <a:pt x="147" y="371"/>
                  </a:cubicBezTo>
                  <a:cubicBezTo>
                    <a:pt x="147" y="371"/>
                    <a:pt x="148" y="371"/>
                    <a:pt x="149" y="371"/>
                  </a:cubicBezTo>
                  <a:cubicBezTo>
                    <a:pt x="149" y="371"/>
                    <a:pt x="148" y="372"/>
                    <a:pt x="148" y="372"/>
                  </a:cubicBezTo>
                  <a:cubicBezTo>
                    <a:pt x="149" y="372"/>
                    <a:pt x="150" y="373"/>
                    <a:pt x="150" y="373"/>
                  </a:cubicBezTo>
                  <a:cubicBezTo>
                    <a:pt x="148" y="373"/>
                    <a:pt x="146" y="377"/>
                    <a:pt x="151" y="375"/>
                  </a:cubicBezTo>
                  <a:cubicBezTo>
                    <a:pt x="154" y="374"/>
                    <a:pt x="157" y="373"/>
                    <a:pt x="160" y="371"/>
                  </a:cubicBezTo>
                  <a:cubicBezTo>
                    <a:pt x="160" y="371"/>
                    <a:pt x="160" y="372"/>
                    <a:pt x="160" y="372"/>
                  </a:cubicBezTo>
                  <a:cubicBezTo>
                    <a:pt x="160" y="372"/>
                    <a:pt x="160" y="372"/>
                    <a:pt x="160" y="372"/>
                  </a:cubicBezTo>
                  <a:cubicBezTo>
                    <a:pt x="160" y="372"/>
                    <a:pt x="160" y="372"/>
                    <a:pt x="160" y="372"/>
                  </a:cubicBezTo>
                  <a:cubicBezTo>
                    <a:pt x="159" y="369"/>
                    <a:pt x="172" y="369"/>
                    <a:pt x="174" y="369"/>
                  </a:cubicBezTo>
                  <a:cubicBezTo>
                    <a:pt x="175" y="366"/>
                    <a:pt x="171" y="367"/>
                    <a:pt x="170" y="367"/>
                  </a:cubicBezTo>
                  <a:cubicBezTo>
                    <a:pt x="169" y="367"/>
                    <a:pt x="167" y="367"/>
                    <a:pt x="167" y="367"/>
                  </a:cubicBezTo>
                  <a:cubicBezTo>
                    <a:pt x="166" y="367"/>
                    <a:pt x="166" y="365"/>
                    <a:pt x="167" y="367"/>
                  </a:cubicBezTo>
                  <a:cubicBezTo>
                    <a:pt x="168" y="366"/>
                    <a:pt x="170" y="366"/>
                    <a:pt x="171" y="366"/>
                  </a:cubicBezTo>
                  <a:cubicBezTo>
                    <a:pt x="171" y="366"/>
                    <a:pt x="173" y="366"/>
                    <a:pt x="173" y="366"/>
                  </a:cubicBezTo>
                  <a:cubicBezTo>
                    <a:pt x="174" y="366"/>
                    <a:pt x="175" y="365"/>
                    <a:pt x="176" y="366"/>
                  </a:cubicBezTo>
                  <a:cubicBezTo>
                    <a:pt x="176" y="366"/>
                    <a:pt x="175" y="366"/>
                    <a:pt x="175" y="366"/>
                  </a:cubicBezTo>
                  <a:cubicBezTo>
                    <a:pt x="175" y="366"/>
                    <a:pt x="175" y="366"/>
                    <a:pt x="174" y="366"/>
                  </a:cubicBezTo>
                  <a:cubicBezTo>
                    <a:pt x="176" y="368"/>
                    <a:pt x="177" y="369"/>
                    <a:pt x="179" y="369"/>
                  </a:cubicBezTo>
                  <a:cubicBezTo>
                    <a:pt x="179" y="370"/>
                    <a:pt x="178" y="369"/>
                    <a:pt x="177" y="369"/>
                  </a:cubicBezTo>
                  <a:cubicBezTo>
                    <a:pt x="179" y="371"/>
                    <a:pt x="181" y="373"/>
                    <a:pt x="184" y="373"/>
                  </a:cubicBezTo>
                  <a:cubicBezTo>
                    <a:pt x="184" y="373"/>
                    <a:pt x="188" y="371"/>
                    <a:pt x="188" y="371"/>
                  </a:cubicBezTo>
                  <a:cubicBezTo>
                    <a:pt x="189" y="370"/>
                    <a:pt x="189" y="370"/>
                    <a:pt x="190" y="369"/>
                  </a:cubicBezTo>
                  <a:cubicBezTo>
                    <a:pt x="190" y="369"/>
                    <a:pt x="190" y="370"/>
                    <a:pt x="190" y="371"/>
                  </a:cubicBezTo>
                  <a:cubicBezTo>
                    <a:pt x="190" y="371"/>
                    <a:pt x="190" y="370"/>
                    <a:pt x="190" y="370"/>
                  </a:cubicBezTo>
                  <a:cubicBezTo>
                    <a:pt x="191" y="370"/>
                    <a:pt x="190" y="371"/>
                    <a:pt x="190" y="371"/>
                  </a:cubicBezTo>
                  <a:cubicBezTo>
                    <a:pt x="191" y="371"/>
                    <a:pt x="191" y="371"/>
                    <a:pt x="192" y="371"/>
                  </a:cubicBezTo>
                  <a:cubicBezTo>
                    <a:pt x="190" y="373"/>
                    <a:pt x="194" y="372"/>
                    <a:pt x="195" y="373"/>
                  </a:cubicBezTo>
                  <a:cubicBezTo>
                    <a:pt x="195" y="373"/>
                    <a:pt x="195" y="373"/>
                    <a:pt x="195" y="373"/>
                  </a:cubicBezTo>
                  <a:cubicBezTo>
                    <a:pt x="196" y="374"/>
                    <a:pt x="197" y="375"/>
                    <a:pt x="198" y="374"/>
                  </a:cubicBezTo>
                  <a:cubicBezTo>
                    <a:pt x="200" y="373"/>
                    <a:pt x="199" y="372"/>
                    <a:pt x="200" y="372"/>
                  </a:cubicBezTo>
                  <a:cubicBezTo>
                    <a:pt x="201" y="371"/>
                    <a:pt x="202" y="372"/>
                    <a:pt x="202" y="373"/>
                  </a:cubicBezTo>
                  <a:cubicBezTo>
                    <a:pt x="203" y="372"/>
                    <a:pt x="201" y="370"/>
                    <a:pt x="202" y="369"/>
                  </a:cubicBezTo>
                  <a:cubicBezTo>
                    <a:pt x="202" y="344"/>
                    <a:pt x="201" y="319"/>
                    <a:pt x="200" y="294"/>
                  </a:cubicBezTo>
                  <a:cubicBezTo>
                    <a:pt x="199" y="281"/>
                    <a:pt x="199" y="269"/>
                    <a:pt x="198" y="257"/>
                  </a:cubicBezTo>
                  <a:cubicBezTo>
                    <a:pt x="198" y="246"/>
                    <a:pt x="199" y="234"/>
                    <a:pt x="200" y="223"/>
                  </a:cubicBezTo>
                  <a:cubicBezTo>
                    <a:pt x="205" y="174"/>
                    <a:pt x="209" y="125"/>
                    <a:pt x="214" y="77"/>
                  </a:cubicBezTo>
                  <a:cubicBezTo>
                    <a:pt x="215" y="65"/>
                    <a:pt x="216" y="53"/>
                    <a:pt x="217" y="41"/>
                  </a:cubicBezTo>
                  <a:cubicBezTo>
                    <a:pt x="218" y="35"/>
                    <a:pt x="219" y="30"/>
                    <a:pt x="219" y="24"/>
                  </a:cubicBezTo>
                  <a:cubicBezTo>
                    <a:pt x="219" y="21"/>
                    <a:pt x="222" y="10"/>
                    <a:pt x="220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9" name="Freeform 10711" descr="© INSCALE GmbH, 05.05.2010&#10;http://www.presentationload.com/">
              <a:extLst>
                <a:ext uri="{FF2B5EF4-FFF2-40B4-BE49-F238E27FC236}">
                  <a16:creationId xmlns:a16="http://schemas.microsoft.com/office/drawing/2014/main" id="{8AF888F3-7E99-F944-B1DC-210A1DC75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977"/>
              <a:ext cx="5" cy="3"/>
            </a:xfrm>
            <a:custGeom>
              <a:avLst/>
              <a:gdLst>
                <a:gd name="T0" fmla="*/ 5 w 3"/>
                <a:gd name="T1" fmla="*/ 2 h 2"/>
                <a:gd name="T2" fmla="*/ 0 w 3"/>
                <a:gd name="T3" fmla="*/ 0 h 2"/>
                <a:gd name="T4" fmla="*/ 5 w 3"/>
                <a:gd name="T5" fmla="*/ 3 h 2"/>
                <a:gd name="T6" fmla="*/ 5 w 3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0" name="Freeform 10712" descr="© INSCALE GmbH, 05.05.2010&#10;http://www.presentationload.com/">
              <a:extLst>
                <a:ext uri="{FF2B5EF4-FFF2-40B4-BE49-F238E27FC236}">
                  <a16:creationId xmlns:a16="http://schemas.microsoft.com/office/drawing/2014/main" id="{0D457AEC-2070-0040-95AD-0DE0AB7F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980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1" name="Freeform 10715" descr="© INSCALE GmbH, 05.05.2010&#10;http://www.presentationload.com/">
              <a:extLst>
                <a:ext uri="{FF2B5EF4-FFF2-40B4-BE49-F238E27FC236}">
                  <a16:creationId xmlns:a16="http://schemas.microsoft.com/office/drawing/2014/main" id="{365FF556-F524-0D44-8F67-126BD341D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994"/>
              <a:ext cx="23" cy="6"/>
            </a:xfrm>
            <a:custGeom>
              <a:avLst/>
              <a:gdLst>
                <a:gd name="T0" fmla="*/ 21 w 15"/>
                <a:gd name="T1" fmla="*/ 3 h 4"/>
                <a:gd name="T2" fmla="*/ 11 w 15"/>
                <a:gd name="T3" fmla="*/ 2 h 4"/>
                <a:gd name="T4" fmla="*/ 5 w 15"/>
                <a:gd name="T5" fmla="*/ 0 h 4"/>
                <a:gd name="T6" fmla="*/ 0 w 15"/>
                <a:gd name="T7" fmla="*/ 0 h 4"/>
                <a:gd name="T8" fmla="*/ 3 w 15"/>
                <a:gd name="T9" fmla="*/ 2 h 4"/>
                <a:gd name="T10" fmla="*/ 11 w 15"/>
                <a:gd name="T11" fmla="*/ 3 h 4"/>
                <a:gd name="T12" fmla="*/ 21 w 15"/>
                <a:gd name="T13" fmla="*/ 3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4"/>
                <a:gd name="T23" fmla="*/ 15 w 15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4">
                  <a:moveTo>
                    <a:pt x="14" y="2"/>
                  </a:moveTo>
                  <a:cubicBezTo>
                    <a:pt x="12" y="3"/>
                    <a:pt x="9" y="2"/>
                    <a:pt x="7" y="1"/>
                  </a:cubicBezTo>
                  <a:cubicBezTo>
                    <a:pt x="6" y="1"/>
                    <a:pt x="4" y="1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0"/>
                    <a:pt x="6" y="2"/>
                    <a:pt x="7" y="2"/>
                  </a:cubicBezTo>
                  <a:cubicBezTo>
                    <a:pt x="8" y="2"/>
                    <a:pt x="15" y="4"/>
                    <a:pt x="1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2" name="Freeform 10716" descr="© INSCALE GmbH, 05.05.2010&#10;http://www.presentationload.com/">
              <a:extLst>
                <a:ext uri="{FF2B5EF4-FFF2-40B4-BE49-F238E27FC236}">
                  <a16:creationId xmlns:a16="http://schemas.microsoft.com/office/drawing/2014/main" id="{00EC9900-58C2-7C42-B440-1D381D64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994"/>
              <a:ext cx="9" cy="8"/>
            </a:xfrm>
            <a:custGeom>
              <a:avLst/>
              <a:gdLst>
                <a:gd name="T0" fmla="*/ 8 w 6"/>
                <a:gd name="T1" fmla="*/ 0 h 5"/>
                <a:gd name="T2" fmla="*/ 0 w 6"/>
                <a:gd name="T3" fmla="*/ 2 h 5"/>
                <a:gd name="T4" fmla="*/ 6 w 6"/>
                <a:gd name="T5" fmla="*/ 3 h 5"/>
                <a:gd name="T6" fmla="*/ 5 w 6"/>
                <a:gd name="T7" fmla="*/ 5 h 5"/>
                <a:gd name="T8" fmla="*/ 6 w 6"/>
                <a:gd name="T9" fmla="*/ 5 h 5"/>
                <a:gd name="T10" fmla="*/ 5 w 6"/>
                <a:gd name="T11" fmla="*/ 8 h 5"/>
                <a:gd name="T12" fmla="*/ 8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5" y="0"/>
                  </a:moveTo>
                  <a:cubicBezTo>
                    <a:pt x="5" y="3"/>
                    <a:pt x="2" y="1"/>
                    <a:pt x="0" y="1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4"/>
                    <a:pt x="6" y="1"/>
                    <a:pt x="5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3" name="Freeform 10717" descr="© INSCALE GmbH, 05.05.2010&#10;http://www.presentationload.com/">
              <a:extLst>
                <a:ext uri="{FF2B5EF4-FFF2-40B4-BE49-F238E27FC236}">
                  <a16:creationId xmlns:a16="http://schemas.microsoft.com/office/drawing/2014/main" id="{EFD60D04-747B-0B42-8760-7CDFC5FF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996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2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4" name="Freeform 10718" descr="© INSCALE GmbH, 05.05.2010&#10;http://www.presentationload.com/">
              <a:extLst>
                <a:ext uri="{FF2B5EF4-FFF2-40B4-BE49-F238E27FC236}">
                  <a16:creationId xmlns:a16="http://schemas.microsoft.com/office/drawing/2014/main" id="{2CD34447-8DB8-9543-A3C4-640361AE2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999"/>
              <a:ext cx="3" cy="1"/>
            </a:xfrm>
            <a:custGeom>
              <a:avLst/>
              <a:gdLst>
                <a:gd name="T0" fmla="*/ 3 w 2"/>
                <a:gd name="T1" fmla="*/ 0 h 1"/>
                <a:gd name="T2" fmla="*/ 0 w 2"/>
                <a:gd name="T3" fmla="*/ 0 h 1"/>
                <a:gd name="T4" fmla="*/ 3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2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5" name="Freeform 10722" descr="© INSCALE GmbH, 05.05.2010&#10;http://www.presentationload.com/">
              <a:extLst>
                <a:ext uri="{FF2B5EF4-FFF2-40B4-BE49-F238E27FC236}">
                  <a16:creationId xmlns:a16="http://schemas.microsoft.com/office/drawing/2014/main" id="{F57982F4-4D80-BD4F-87CF-184DB2291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007"/>
              <a:ext cx="1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6" name="Freeform 10723" descr="© INSCALE GmbH, 05.05.2010&#10;http://www.presentationload.com/">
              <a:extLst>
                <a:ext uri="{FF2B5EF4-FFF2-40B4-BE49-F238E27FC236}">
                  <a16:creationId xmlns:a16="http://schemas.microsoft.com/office/drawing/2014/main" id="{4B5E2C74-3BE7-A842-80D3-7EA7F449F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007"/>
              <a:ext cx="5" cy="4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2 w 3"/>
                <a:gd name="T5" fmla="*/ 0 h 3"/>
                <a:gd name="T6" fmla="*/ 0 w 3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1" y="3"/>
                    <a:pt x="3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7" name="Freeform 10729" descr="© INSCALE GmbH, 05.05.2010&#10;http://www.presentationload.com/">
              <a:extLst>
                <a:ext uri="{FF2B5EF4-FFF2-40B4-BE49-F238E27FC236}">
                  <a16:creationId xmlns:a16="http://schemas.microsoft.com/office/drawing/2014/main" id="{7CF3DACE-AE97-E24D-80CE-E5210B697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015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8" name="Freeform 10732" descr="© INSCALE GmbH, 05.05.2010&#10;http://www.presentationload.com/">
              <a:extLst>
                <a:ext uri="{FF2B5EF4-FFF2-40B4-BE49-F238E27FC236}">
                  <a16:creationId xmlns:a16="http://schemas.microsoft.com/office/drawing/2014/main" id="{D5B5E1F9-2554-A04F-BE76-6F8EF8486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3015"/>
              <a:ext cx="4" cy="7"/>
            </a:xfrm>
            <a:custGeom>
              <a:avLst/>
              <a:gdLst>
                <a:gd name="T0" fmla="*/ 1 w 3"/>
                <a:gd name="T1" fmla="*/ 6 h 5"/>
                <a:gd name="T2" fmla="*/ 3 w 3"/>
                <a:gd name="T3" fmla="*/ 1 h 5"/>
                <a:gd name="T4" fmla="*/ 1 w 3"/>
                <a:gd name="T5" fmla="*/ 6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1" y="4"/>
                  </a:moveTo>
                  <a:cubicBezTo>
                    <a:pt x="1" y="5"/>
                    <a:pt x="3" y="3"/>
                    <a:pt x="2" y="1"/>
                  </a:cubicBezTo>
                  <a:cubicBezTo>
                    <a:pt x="0" y="0"/>
                    <a:pt x="0" y="3"/>
                    <a:pt x="1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9" name="Freeform 10735" descr="© INSCALE GmbH, 05.05.2010&#10;http://www.presentationload.com/">
              <a:extLst>
                <a:ext uri="{FF2B5EF4-FFF2-40B4-BE49-F238E27FC236}">
                  <a16:creationId xmlns:a16="http://schemas.microsoft.com/office/drawing/2014/main" id="{5222B768-AAD5-5A48-A515-C2A65CB44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017"/>
              <a:ext cx="3" cy="7"/>
            </a:xfrm>
            <a:custGeom>
              <a:avLst/>
              <a:gdLst>
                <a:gd name="T0" fmla="*/ 0 w 2"/>
                <a:gd name="T1" fmla="*/ 2 h 4"/>
                <a:gd name="T2" fmla="*/ 3 w 2"/>
                <a:gd name="T3" fmla="*/ 7 h 4"/>
                <a:gd name="T4" fmla="*/ 0 w 2"/>
                <a:gd name="T5" fmla="*/ 2 h 4"/>
                <a:gd name="T6" fmla="*/ 0 60000 65536"/>
                <a:gd name="T7" fmla="*/ 0 60000 65536"/>
                <a:gd name="T8" fmla="*/ 0 60000 65536"/>
                <a:gd name="T9" fmla="*/ 0 w 2"/>
                <a:gd name="T10" fmla="*/ 0 h 4"/>
                <a:gd name="T11" fmla="*/ 2 w 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4">
                  <a:moveTo>
                    <a:pt x="0" y="1"/>
                  </a:moveTo>
                  <a:cubicBezTo>
                    <a:pt x="1" y="2"/>
                    <a:pt x="1" y="3"/>
                    <a:pt x="2" y="4"/>
                  </a:cubicBezTo>
                  <a:cubicBezTo>
                    <a:pt x="2" y="2"/>
                    <a:pt x="1" y="0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60" name="Louisiana">
            <a:extLst>
              <a:ext uri="{FF2B5EF4-FFF2-40B4-BE49-F238E27FC236}">
                <a16:creationId xmlns:a16="http://schemas.microsoft.com/office/drawing/2014/main" id="{1D519228-CBEA-B74A-A371-2C616731AEDC}"/>
              </a:ext>
            </a:extLst>
          </p:cNvPr>
          <p:cNvGrpSpPr>
            <a:grpSpLocks/>
          </p:cNvGrpSpPr>
          <p:nvPr/>
        </p:nvGrpSpPr>
        <p:grpSpPr bwMode="auto">
          <a:xfrm>
            <a:off x="4782951" y="3532799"/>
            <a:ext cx="644410" cy="640509"/>
            <a:chOff x="3061" y="2652"/>
            <a:chExt cx="496" cy="508"/>
          </a:xfrm>
          <a:solidFill>
            <a:srgbClr val="F1F2EA"/>
          </a:solidFill>
        </p:grpSpPr>
        <p:sp>
          <p:nvSpPr>
            <p:cNvPr id="1561" name="Freeform 10749" descr="© INSCALE GmbH, 05.05.2010&#10;http://www.presentationload.com/">
              <a:extLst>
                <a:ext uri="{FF2B5EF4-FFF2-40B4-BE49-F238E27FC236}">
                  <a16:creationId xmlns:a16="http://schemas.microsoft.com/office/drawing/2014/main" id="{AB3697A6-407E-204B-AB39-BC2CACF0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3025"/>
              <a:ext cx="5" cy="33"/>
            </a:xfrm>
            <a:custGeom>
              <a:avLst/>
              <a:gdLst>
                <a:gd name="T0" fmla="*/ 5 w 3"/>
                <a:gd name="T1" fmla="*/ 9 h 21"/>
                <a:gd name="T2" fmla="*/ 2 w 3"/>
                <a:gd name="T3" fmla="*/ 0 h 21"/>
                <a:gd name="T4" fmla="*/ 3 w 3"/>
                <a:gd name="T5" fmla="*/ 5 h 21"/>
                <a:gd name="T6" fmla="*/ 3 w 3"/>
                <a:gd name="T7" fmla="*/ 8 h 21"/>
                <a:gd name="T8" fmla="*/ 0 w 3"/>
                <a:gd name="T9" fmla="*/ 33 h 21"/>
                <a:gd name="T10" fmla="*/ 5 w 3"/>
                <a:gd name="T11" fmla="*/ 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1"/>
                <a:gd name="T20" fmla="*/ 3 w 3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1">
                  <a:moveTo>
                    <a:pt x="3" y="6"/>
                  </a:moveTo>
                  <a:cubicBezTo>
                    <a:pt x="3" y="4"/>
                    <a:pt x="3" y="1"/>
                    <a:pt x="1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11"/>
                    <a:pt x="1" y="15"/>
                    <a:pt x="0" y="21"/>
                  </a:cubicBezTo>
                  <a:cubicBezTo>
                    <a:pt x="2" y="18"/>
                    <a:pt x="3" y="10"/>
                    <a:pt x="3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2" name="Freeform 10778" descr="© INSCALE GmbH, 05.05.2010&#10;http://www.presentationload.com/">
              <a:extLst>
                <a:ext uri="{FF2B5EF4-FFF2-40B4-BE49-F238E27FC236}">
                  <a16:creationId xmlns:a16="http://schemas.microsoft.com/office/drawing/2014/main" id="{229449BF-9619-1D4E-BD9A-0E869F5A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652"/>
              <a:ext cx="475" cy="508"/>
            </a:xfrm>
            <a:custGeom>
              <a:avLst/>
              <a:gdLst>
                <a:gd name="T0" fmla="*/ 470 w 307"/>
                <a:gd name="T1" fmla="*/ 471 h 328"/>
                <a:gd name="T2" fmla="*/ 466 w 307"/>
                <a:gd name="T3" fmla="*/ 468 h 328"/>
                <a:gd name="T4" fmla="*/ 458 w 307"/>
                <a:gd name="T5" fmla="*/ 458 h 328"/>
                <a:gd name="T6" fmla="*/ 446 w 307"/>
                <a:gd name="T7" fmla="*/ 454 h 328"/>
                <a:gd name="T8" fmla="*/ 441 w 307"/>
                <a:gd name="T9" fmla="*/ 448 h 328"/>
                <a:gd name="T10" fmla="*/ 425 w 307"/>
                <a:gd name="T11" fmla="*/ 440 h 328"/>
                <a:gd name="T12" fmla="*/ 412 w 307"/>
                <a:gd name="T13" fmla="*/ 426 h 328"/>
                <a:gd name="T14" fmla="*/ 419 w 307"/>
                <a:gd name="T15" fmla="*/ 421 h 328"/>
                <a:gd name="T16" fmla="*/ 427 w 307"/>
                <a:gd name="T17" fmla="*/ 414 h 328"/>
                <a:gd name="T18" fmla="*/ 427 w 307"/>
                <a:gd name="T19" fmla="*/ 406 h 328"/>
                <a:gd name="T20" fmla="*/ 427 w 307"/>
                <a:gd name="T21" fmla="*/ 395 h 328"/>
                <a:gd name="T22" fmla="*/ 439 w 307"/>
                <a:gd name="T23" fmla="*/ 395 h 328"/>
                <a:gd name="T24" fmla="*/ 441 w 307"/>
                <a:gd name="T25" fmla="*/ 378 h 328"/>
                <a:gd name="T26" fmla="*/ 436 w 307"/>
                <a:gd name="T27" fmla="*/ 375 h 328"/>
                <a:gd name="T28" fmla="*/ 422 w 307"/>
                <a:gd name="T29" fmla="*/ 379 h 328"/>
                <a:gd name="T30" fmla="*/ 413 w 307"/>
                <a:gd name="T31" fmla="*/ 362 h 328"/>
                <a:gd name="T32" fmla="*/ 416 w 307"/>
                <a:gd name="T33" fmla="*/ 338 h 328"/>
                <a:gd name="T34" fmla="*/ 401 w 307"/>
                <a:gd name="T35" fmla="*/ 274 h 328"/>
                <a:gd name="T36" fmla="*/ 362 w 307"/>
                <a:gd name="T37" fmla="*/ 249 h 328"/>
                <a:gd name="T38" fmla="*/ 241 w 307"/>
                <a:gd name="T39" fmla="*/ 195 h 328"/>
                <a:gd name="T40" fmla="*/ 261 w 307"/>
                <a:gd name="T41" fmla="*/ 144 h 328"/>
                <a:gd name="T42" fmla="*/ 283 w 307"/>
                <a:gd name="T43" fmla="*/ 115 h 328"/>
                <a:gd name="T44" fmla="*/ 291 w 307"/>
                <a:gd name="T45" fmla="*/ 90 h 328"/>
                <a:gd name="T46" fmla="*/ 289 w 307"/>
                <a:gd name="T47" fmla="*/ 64 h 328"/>
                <a:gd name="T48" fmla="*/ 275 w 307"/>
                <a:gd name="T49" fmla="*/ 6 h 328"/>
                <a:gd name="T50" fmla="*/ 15 w 307"/>
                <a:gd name="T51" fmla="*/ 142 h 328"/>
                <a:gd name="T52" fmla="*/ 28 w 307"/>
                <a:gd name="T53" fmla="*/ 184 h 328"/>
                <a:gd name="T54" fmla="*/ 42 w 307"/>
                <a:gd name="T55" fmla="*/ 218 h 328"/>
                <a:gd name="T56" fmla="*/ 50 w 307"/>
                <a:gd name="T57" fmla="*/ 240 h 328"/>
                <a:gd name="T58" fmla="*/ 45 w 307"/>
                <a:gd name="T59" fmla="*/ 274 h 328"/>
                <a:gd name="T60" fmla="*/ 32 w 307"/>
                <a:gd name="T61" fmla="*/ 311 h 328"/>
                <a:gd name="T62" fmla="*/ 34 w 307"/>
                <a:gd name="T63" fmla="*/ 355 h 328"/>
                <a:gd name="T64" fmla="*/ 74 w 307"/>
                <a:gd name="T65" fmla="*/ 401 h 328"/>
                <a:gd name="T66" fmla="*/ 186 w 307"/>
                <a:gd name="T67" fmla="*/ 421 h 328"/>
                <a:gd name="T68" fmla="*/ 196 w 307"/>
                <a:gd name="T69" fmla="*/ 398 h 328"/>
                <a:gd name="T70" fmla="*/ 234 w 307"/>
                <a:gd name="T71" fmla="*/ 404 h 328"/>
                <a:gd name="T72" fmla="*/ 263 w 307"/>
                <a:gd name="T73" fmla="*/ 434 h 328"/>
                <a:gd name="T74" fmla="*/ 296 w 307"/>
                <a:gd name="T75" fmla="*/ 458 h 328"/>
                <a:gd name="T76" fmla="*/ 300 w 307"/>
                <a:gd name="T77" fmla="*/ 466 h 328"/>
                <a:gd name="T78" fmla="*/ 296 w 307"/>
                <a:gd name="T79" fmla="*/ 479 h 328"/>
                <a:gd name="T80" fmla="*/ 317 w 307"/>
                <a:gd name="T81" fmla="*/ 482 h 328"/>
                <a:gd name="T82" fmla="*/ 323 w 307"/>
                <a:gd name="T83" fmla="*/ 474 h 328"/>
                <a:gd name="T84" fmla="*/ 328 w 307"/>
                <a:gd name="T85" fmla="*/ 463 h 328"/>
                <a:gd name="T86" fmla="*/ 337 w 307"/>
                <a:gd name="T87" fmla="*/ 455 h 328"/>
                <a:gd name="T88" fmla="*/ 353 w 307"/>
                <a:gd name="T89" fmla="*/ 465 h 328"/>
                <a:gd name="T90" fmla="*/ 357 w 307"/>
                <a:gd name="T91" fmla="*/ 472 h 328"/>
                <a:gd name="T92" fmla="*/ 368 w 307"/>
                <a:gd name="T93" fmla="*/ 483 h 328"/>
                <a:gd name="T94" fmla="*/ 373 w 307"/>
                <a:gd name="T95" fmla="*/ 455 h 328"/>
                <a:gd name="T96" fmla="*/ 379 w 307"/>
                <a:gd name="T97" fmla="*/ 446 h 328"/>
                <a:gd name="T98" fmla="*/ 367 w 307"/>
                <a:gd name="T99" fmla="*/ 414 h 328"/>
                <a:gd name="T100" fmla="*/ 371 w 307"/>
                <a:gd name="T101" fmla="*/ 424 h 328"/>
                <a:gd name="T102" fmla="*/ 387 w 307"/>
                <a:gd name="T103" fmla="*/ 437 h 328"/>
                <a:gd name="T104" fmla="*/ 395 w 307"/>
                <a:gd name="T105" fmla="*/ 437 h 328"/>
                <a:gd name="T106" fmla="*/ 405 w 307"/>
                <a:gd name="T107" fmla="*/ 448 h 328"/>
                <a:gd name="T108" fmla="*/ 418 w 307"/>
                <a:gd name="T109" fmla="*/ 455 h 328"/>
                <a:gd name="T110" fmla="*/ 410 w 307"/>
                <a:gd name="T111" fmla="*/ 440 h 328"/>
                <a:gd name="T112" fmla="*/ 424 w 307"/>
                <a:gd name="T113" fmla="*/ 466 h 328"/>
                <a:gd name="T114" fmla="*/ 439 w 307"/>
                <a:gd name="T115" fmla="*/ 486 h 328"/>
                <a:gd name="T116" fmla="*/ 449 w 307"/>
                <a:gd name="T117" fmla="*/ 479 h 328"/>
                <a:gd name="T118" fmla="*/ 447 w 307"/>
                <a:gd name="T119" fmla="*/ 497 h 328"/>
                <a:gd name="T120" fmla="*/ 463 w 307"/>
                <a:gd name="T121" fmla="*/ 493 h 328"/>
                <a:gd name="T122" fmla="*/ 469 w 307"/>
                <a:gd name="T123" fmla="*/ 489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7"/>
                <a:gd name="T187" fmla="*/ 0 h 328"/>
                <a:gd name="T188" fmla="*/ 307 w 307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7" h="328">
                  <a:moveTo>
                    <a:pt x="307" y="310"/>
                  </a:moveTo>
                  <a:cubicBezTo>
                    <a:pt x="306" y="310"/>
                    <a:pt x="304" y="312"/>
                    <a:pt x="305" y="310"/>
                  </a:cubicBezTo>
                  <a:cubicBezTo>
                    <a:pt x="305" y="310"/>
                    <a:pt x="304" y="310"/>
                    <a:pt x="304" y="309"/>
                  </a:cubicBezTo>
                  <a:cubicBezTo>
                    <a:pt x="304" y="312"/>
                    <a:pt x="301" y="310"/>
                    <a:pt x="302" y="308"/>
                  </a:cubicBezTo>
                  <a:cubicBezTo>
                    <a:pt x="303" y="309"/>
                    <a:pt x="303" y="308"/>
                    <a:pt x="304" y="309"/>
                  </a:cubicBezTo>
                  <a:cubicBezTo>
                    <a:pt x="304" y="308"/>
                    <a:pt x="304" y="306"/>
                    <a:pt x="304" y="305"/>
                  </a:cubicBezTo>
                  <a:cubicBezTo>
                    <a:pt x="305" y="304"/>
                    <a:pt x="307" y="305"/>
                    <a:pt x="307" y="304"/>
                  </a:cubicBezTo>
                  <a:cubicBezTo>
                    <a:pt x="306" y="304"/>
                    <a:pt x="305" y="304"/>
                    <a:pt x="305" y="304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304" y="304"/>
                    <a:pt x="304" y="304"/>
                    <a:pt x="304" y="304"/>
                  </a:cubicBezTo>
                  <a:cubicBezTo>
                    <a:pt x="304" y="304"/>
                    <a:pt x="304" y="304"/>
                    <a:pt x="304" y="304"/>
                  </a:cubicBezTo>
                  <a:cubicBezTo>
                    <a:pt x="304" y="305"/>
                    <a:pt x="304" y="305"/>
                    <a:pt x="304" y="305"/>
                  </a:cubicBezTo>
                  <a:cubicBezTo>
                    <a:pt x="304" y="306"/>
                    <a:pt x="302" y="303"/>
                    <a:pt x="302" y="306"/>
                  </a:cubicBezTo>
                  <a:cubicBezTo>
                    <a:pt x="301" y="306"/>
                    <a:pt x="300" y="306"/>
                    <a:pt x="299" y="307"/>
                  </a:cubicBezTo>
                  <a:cubicBezTo>
                    <a:pt x="300" y="306"/>
                    <a:pt x="300" y="305"/>
                    <a:pt x="301" y="305"/>
                  </a:cubicBezTo>
                  <a:cubicBezTo>
                    <a:pt x="302" y="305"/>
                    <a:pt x="302" y="304"/>
                    <a:pt x="302" y="303"/>
                  </a:cubicBezTo>
                  <a:cubicBezTo>
                    <a:pt x="301" y="302"/>
                    <a:pt x="300" y="304"/>
                    <a:pt x="299" y="304"/>
                  </a:cubicBezTo>
                  <a:cubicBezTo>
                    <a:pt x="299" y="304"/>
                    <a:pt x="299" y="304"/>
                    <a:pt x="300" y="303"/>
                  </a:cubicBezTo>
                  <a:cubicBezTo>
                    <a:pt x="299" y="303"/>
                    <a:pt x="299" y="303"/>
                    <a:pt x="298" y="303"/>
                  </a:cubicBezTo>
                  <a:cubicBezTo>
                    <a:pt x="299" y="303"/>
                    <a:pt x="300" y="303"/>
                    <a:pt x="301" y="302"/>
                  </a:cubicBezTo>
                  <a:cubicBezTo>
                    <a:pt x="300" y="302"/>
                    <a:pt x="300" y="302"/>
                    <a:pt x="299" y="302"/>
                  </a:cubicBezTo>
                  <a:cubicBezTo>
                    <a:pt x="300" y="301"/>
                    <a:pt x="301" y="301"/>
                    <a:pt x="302" y="302"/>
                  </a:cubicBezTo>
                  <a:cubicBezTo>
                    <a:pt x="302" y="301"/>
                    <a:pt x="302" y="301"/>
                    <a:pt x="301" y="300"/>
                  </a:cubicBezTo>
                  <a:cubicBezTo>
                    <a:pt x="299" y="301"/>
                    <a:pt x="300" y="300"/>
                    <a:pt x="300" y="299"/>
                  </a:cubicBezTo>
                  <a:cubicBezTo>
                    <a:pt x="302" y="298"/>
                    <a:pt x="299" y="298"/>
                    <a:pt x="298" y="299"/>
                  </a:cubicBezTo>
                  <a:cubicBezTo>
                    <a:pt x="299" y="298"/>
                    <a:pt x="300" y="297"/>
                    <a:pt x="298" y="297"/>
                  </a:cubicBezTo>
                  <a:cubicBezTo>
                    <a:pt x="299" y="295"/>
                    <a:pt x="297" y="295"/>
                    <a:pt x="297" y="293"/>
                  </a:cubicBezTo>
                  <a:cubicBezTo>
                    <a:pt x="296" y="294"/>
                    <a:pt x="296" y="294"/>
                    <a:pt x="296" y="295"/>
                  </a:cubicBezTo>
                  <a:cubicBezTo>
                    <a:pt x="296" y="295"/>
                    <a:pt x="296" y="295"/>
                    <a:pt x="296" y="295"/>
                  </a:cubicBezTo>
                  <a:cubicBezTo>
                    <a:pt x="296" y="295"/>
                    <a:pt x="296" y="295"/>
                    <a:pt x="296" y="296"/>
                  </a:cubicBezTo>
                  <a:cubicBezTo>
                    <a:pt x="295" y="295"/>
                    <a:pt x="295" y="295"/>
                    <a:pt x="295" y="295"/>
                  </a:cubicBezTo>
                  <a:cubicBezTo>
                    <a:pt x="295" y="296"/>
                    <a:pt x="295" y="297"/>
                    <a:pt x="294" y="296"/>
                  </a:cubicBezTo>
                  <a:cubicBezTo>
                    <a:pt x="293" y="297"/>
                    <a:pt x="293" y="298"/>
                    <a:pt x="293" y="299"/>
                  </a:cubicBezTo>
                  <a:cubicBezTo>
                    <a:pt x="293" y="299"/>
                    <a:pt x="292" y="299"/>
                    <a:pt x="292" y="299"/>
                  </a:cubicBezTo>
                  <a:cubicBezTo>
                    <a:pt x="292" y="299"/>
                    <a:pt x="292" y="298"/>
                    <a:pt x="292" y="298"/>
                  </a:cubicBezTo>
                  <a:cubicBezTo>
                    <a:pt x="292" y="298"/>
                    <a:pt x="292" y="298"/>
                    <a:pt x="292" y="298"/>
                  </a:cubicBezTo>
                  <a:cubicBezTo>
                    <a:pt x="294" y="296"/>
                    <a:pt x="292" y="294"/>
                    <a:pt x="290" y="293"/>
                  </a:cubicBezTo>
                  <a:cubicBezTo>
                    <a:pt x="290" y="293"/>
                    <a:pt x="290" y="293"/>
                    <a:pt x="290" y="293"/>
                  </a:cubicBezTo>
                  <a:cubicBezTo>
                    <a:pt x="289" y="294"/>
                    <a:pt x="289" y="294"/>
                    <a:pt x="288" y="294"/>
                  </a:cubicBezTo>
                  <a:cubicBezTo>
                    <a:pt x="288" y="293"/>
                    <a:pt x="289" y="293"/>
                    <a:pt x="288" y="293"/>
                  </a:cubicBezTo>
                  <a:cubicBezTo>
                    <a:pt x="287" y="296"/>
                    <a:pt x="286" y="293"/>
                    <a:pt x="284" y="292"/>
                  </a:cubicBezTo>
                  <a:cubicBezTo>
                    <a:pt x="284" y="292"/>
                    <a:pt x="285" y="292"/>
                    <a:pt x="285" y="293"/>
                  </a:cubicBezTo>
                  <a:cubicBezTo>
                    <a:pt x="285" y="292"/>
                    <a:pt x="285" y="292"/>
                    <a:pt x="285" y="292"/>
                  </a:cubicBezTo>
                  <a:cubicBezTo>
                    <a:pt x="285" y="292"/>
                    <a:pt x="285" y="292"/>
                    <a:pt x="285" y="292"/>
                  </a:cubicBezTo>
                  <a:cubicBezTo>
                    <a:pt x="285" y="291"/>
                    <a:pt x="286" y="291"/>
                    <a:pt x="286" y="291"/>
                  </a:cubicBezTo>
                  <a:cubicBezTo>
                    <a:pt x="286" y="291"/>
                    <a:pt x="286" y="291"/>
                    <a:pt x="286" y="291"/>
                  </a:cubicBezTo>
                  <a:cubicBezTo>
                    <a:pt x="287" y="292"/>
                    <a:pt x="286" y="291"/>
                    <a:pt x="287" y="292"/>
                  </a:cubicBezTo>
                  <a:cubicBezTo>
                    <a:pt x="288" y="291"/>
                    <a:pt x="288" y="292"/>
                    <a:pt x="288" y="291"/>
                  </a:cubicBezTo>
                  <a:cubicBezTo>
                    <a:pt x="289" y="291"/>
                    <a:pt x="288" y="291"/>
                    <a:pt x="288" y="290"/>
                  </a:cubicBezTo>
                  <a:cubicBezTo>
                    <a:pt x="288" y="291"/>
                    <a:pt x="286" y="290"/>
                    <a:pt x="285" y="289"/>
                  </a:cubicBezTo>
                  <a:cubicBezTo>
                    <a:pt x="285" y="290"/>
                    <a:pt x="284" y="291"/>
                    <a:pt x="284" y="291"/>
                  </a:cubicBezTo>
                  <a:cubicBezTo>
                    <a:pt x="285" y="289"/>
                    <a:pt x="284" y="289"/>
                    <a:pt x="283" y="291"/>
                  </a:cubicBezTo>
                  <a:cubicBezTo>
                    <a:pt x="284" y="288"/>
                    <a:pt x="280" y="290"/>
                    <a:pt x="278" y="290"/>
                  </a:cubicBezTo>
                  <a:cubicBezTo>
                    <a:pt x="276" y="291"/>
                    <a:pt x="274" y="290"/>
                    <a:pt x="274" y="287"/>
                  </a:cubicBezTo>
                  <a:cubicBezTo>
                    <a:pt x="274" y="287"/>
                    <a:pt x="275" y="287"/>
                    <a:pt x="275" y="288"/>
                  </a:cubicBezTo>
                  <a:cubicBezTo>
                    <a:pt x="276" y="289"/>
                    <a:pt x="275" y="288"/>
                    <a:pt x="277" y="289"/>
                  </a:cubicBezTo>
                  <a:cubicBezTo>
                    <a:pt x="276" y="288"/>
                    <a:pt x="276" y="287"/>
                    <a:pt x="275" y="286"/>
                  </a:cubicBezTo>
                  <a:cubicBezTo>
                    <a:pt x="274" y="286"/>
                    <a:pt x="274" y="286"/>
                    <a:pt x="275" y="285"/>
                  </a:cubicBezTo>
                  <a:cubicBezTo>
                    <a:pt x="275" y="285"/>
                    <a:pt x="277" y="286"/>
                    <a:pt x="277" y="284"/>
                  </a:cubicBezTo>
                  <a:cubicBezTo>
                    <a:pt x="276" y="285"/>
                    <a:pt x="275" y="286"/>
                    <a:pt x="275" y="284"/>
                  </a:cubicBezTo>
                  <a:cubicBezTo>
                    <a:pt x="275" y="284"/>
                    <a:pt x="275" y="284"/>
                    <a:pt x="274" y="284"/>
                  </a:cubicBezTo>
                  <a:cubicBezTo>
                    <a:pt x="274" y="284"/>
                    <a:pt x="274" y="283"/>
                    <a:pt x="274" y="283"/>
                  </a:cubicBezTo>
                  <a:cubicBezTo>
                    <a:pt x="274" y="283"/>
                    <a:pt x="274" y="284"/>
                    <a:pt x="274" y="284"/>
                  </a:cubicBezTo>
                  <a:cubicBezTo>
                    <a:pt x="273" y="283"/>
                    <a:pt x="272" y="282"/>
                    <a:pt x="273" y="282"/>
                  </a:cubicBezTo>
                  <a:cubicBezTo>
                    <a:pt x="272" y="282"/>
                    <a:pt x="271" y="282"/>
                    <a:pt x="270" y="282"/>
                  </a:cubicBezTo>
                  <a:cubicBezTo>
                    <a:pt x="270" y="282"/>
                    <a:pt x="271" y="281"/>
                    <a:pt x="271" y="281"/>
                  </a:cubicBezTo>
                  <a:cubicBezTo>
                    <a:pt x="271" y="281"/>
                    <a:pt x="270" y="281"/>
                    <a:pt x="270" y="281"/>
                  </a:cubicBezTo>
                  <a:cubicBezTo>
                    <a:pt x="269" y="280"/>
                    <a:pt x="268" y="280"/>
                    <a:pt x="266" y="279"/>
                  </a:cubicBezTo>
                  <a:cubicBezTo>
                    <a:pt x="268" y="278"/>
                    <a:pt x="266" y="277"/>
                    <a:pt x="266" y="275"/>
                  </a:cubicBezTo>
                  <a:cubicBezTo>
                    <a:pt x="266" y="275"/>
                    <a:pt x="266" y="275"/>
                    <a:pt x="266" y="275"/>
                  </a:cubicBezTo>
                  <a:cubicBezTo>
                    <a:pt x="264" y="274"/>
                    <a:pt x="261" y="274"/>
                    <a:pt x="261" y="271"/>
                  </a:cubicBezTo>
                  <a:cubicBezTo>
                    <a:pt x="261" y="271"/>
                    <a:pt x="262" y="272"/>
                    <a:pt x="263" y="272"/>
                  </a:cubicBezTo>
                  <a:cubicBezTo>
                    <a:pt x="262" y="272"/>
                    <a:pt x="262" y="272"/>
                    <a:pt x="262" y="272"/>
                  </a:cubicBezTo>
                  <a:cubicBezTo>
                    <a:pt x="263" y="273"/>
                    <a:pt x="264" y="274"/>
                    <a:pt x="265" y="273"/>
                  </a:cubicBezTo>
                  <a:cubicBezTo>
                    <a:pt x="265" y="273"/>
                    <a:pt x="264" y="273"/>
                    <a:pt x="264" y="272"/>
                  </a:cubicBezTo>
                  <a:cubicBezTo>
                    <a:pt x="264" y="272"/>
                    <a:pt x="265" y="272"/>
                    <a:pt x="265" y="272"/>
                  </a:cubicBezTo>
                  <a:cubicBezTo>
                    <a:pt x="264" y="271"/>
                    <a:pt x="263" y="271"/>
                    <a:pt x="262" y="271"/>
                  </a:cubicBezTo>
                  <a:cubicBezTo>
                    <a:pt x="263" y="270"/>
                    <a:pt x="264" y="270"/>
                    <a:pt x="266" y="271"/>
                  </a:cubicBezTo>
                  <a:cubicBezTo>
                    <a:pt x="267" y="272"/>
                    <a:pt x="266" y="274"/>
                    <a:pt x="268" y="272"/>
                  </a:cubicBezTo>
                  <a:cubicBezTo>
                    <a:pt x="265" y="270"/>
                    <a:pt x="270" y="272"/>
                    <a:pt x="271" y="272"/>
                  </a:cubicBezTo>
                  <a:cubicBezTo>
                    <a:pt x="271" y="272"/>
                    <a:pt x="271" y="271"/>
                    <a:pt x="270" y="270"/>
                  </a:cubicBezTo>
                  <a:cubicBezTo>
                    <a:pt x="269" y="271"/>
                    <a:pt x="268" y="270"/>
                    <a:pt x="268" y="269"/>
                  </a:cubicBezTo>
                  <a:cubicBezTo>
                    <a:pt x="270" y="269"/>
                    <a:pt x="270" y="268"/>
                    <a:pt x="269" y="268"/>
                  </a:cubicBezTo>
                  <a:cubicBezTo>
                    <a:pt x="269" y="271"/>
                    <a:pt x="268" y="267"/>
                    <a:pt x="268" y="267"/>
                  </a:cubicBezTo>
                  <a:cubicBezTo>
                    <a:pt x="267" y="266"/>
                    <a:pt x="265" y="267"/>
                    <a:pt x="265" y="265"/>
                  </a:cubicBezTo>
                  <a:cubicBezTo>
                    <a:pt x="265" y="265"/>
                    <a:pt x="270" y="268"/>
                    <a:pt x="271" y="268"/>
                  </a:cubicBezTo>
                  <a:cubicBezTo>
                    <a:pt x="271" y="268"/>
                    <a:pt x="271" y="268"/>
                    <a:pt x="271" y="268"/>
                  </a:cubicBezTo>
                  <a:cubicBezTo>
                    <a:pt x="274" y="268"/>
                    <a:pt x="277" y="270"/>
                    <a:pt x="279" y="271"/>
                  </a:cubicBezTo>
                  <a:cubicBezTo>
                    <a:pt x="278" y="270"/>
                    <a:pt x="277" y="268"/>
                    <a:pt x="275" y="268"/>
                  </a:cubicBezTo>
                  <a:cubicBezTo>
                    <a:pt x="276" y="268"/>
                    <a:pt x="276" y="268"/>
                    <a:pt x="276" y="267"/>
                  </a:cubicBezTo>
                  <a:cubicBezTo>
                    <a:pt x="274" y="267"/>
                    <a:pt x="273" y="267"/>
                    <a:pt x="271" y="266"/>
                  </a:cubicBezTo>
                  <a:cubicBezTo>
                    <a:pt x="271" y="266"/>
                    <a:pt x="272" y="265"/>
                    <a:pt x="273" y="265"/>
                  </a:cubicBezTo>
                  <a:cubicBezTo>
                    <a:pt x="273" y="265"/>
                    <a:pt x="272" y="265"/>
                    <a:pt x="272" y="265"/>
                  </a:cubicBezTo>
                  <a:cubicBezTo>
                    <a:pt x="272" y="265"/>
                    <a:pt x="272" y="265"/>
                    <a:pt x="272" y="264"/>
                  </a:cubicBezTo>
                  <a:cubicBezTo>
                    <a:pt x="269" y="265"/>
                    <a:pt x="270" y="262"/>
                    <a:pt x="268" y="261"/>
                  </a:cubicBezTo>
                  <a:cubicBezTo>
                    <a:pt x="269" y="262"/>
                    <a:pt x="270" y="261"/>
                    <a:pt x="269" y="260"/>
                  </a:cubicBezTo>
                  <a:cubicBezTo>
                    <a:pt x="271" y="260"/>
                    <a:pt x="269" y="259"/>
                    <a:pt x="270" y="258"/>
                  </a:cubicBezTo>
                  <a:cubicBezTo>
                    <a:pt x="270" y="259"/>
                    <a:pt x="272" y="260"/>
                    <a:pt x="270" y="260"/>
                  </a:cubicBezTo>
                  <a:cubicBezTo>
                    <a:pt x="271" y="261"/>
                    <a:pt x="271" y="262"/>
                    <a:pt x="272" y="262"/>
                  </a:cubicBezTo>
                  <a:cubicBezTo>
                    <a:pt x="273" y="260"/>
                    <a:pt x="274" y="262"/>
                    <a:pt x="276" y="262"/>
                  </a:cubicBezTo>
                  <a:cubicBezTo>
                    <a:pt x="276" y="261"/>
                    <a:pt x="276" y="261"/>
                    <a:pt x="275" y="260"/>
                  </a:cubicBezTo>
                  <a:cubicBezTo>
                    <a:pt x="276" y="260"/>
                    <a:pt x="277" y="260"/>
                    <a:pt x="277" y="260"/>
                  </a:cubicBezTo>
                  <a:cubicBezTo>
                    <a:pt x="277" y="260"/>
                    <a:pt x="277" y="260"/>
                    <a:pt x="276" y="259"/>
                  </a:cubicBezTo>
                  <a:cubicBezTo>
                    <a:pt x="276" y="258"/>
                    <a:pt x="276" y="258"/>
                    <a:pt x="277" y="258"/>
                  </a:cubicBezTo>
                  <a:cubicBezTo>
                    <a:pt x="277" y="258"/>
                    <a:pt x="277" y="258"/>
                    <a:pt x="277" y="258"/>
                  </a:cubicBezTo>
                  <a:cubicBezTo>
                    <a:pt x="277" y="259"/>
                    <a:pt x="278" y="259"/>
                    <a:pt x="278" y="259"/>
                  </a:cubicBezTo>
                  <a:cubicBezTo>
                    <a:pt x="277" y="256"/>
                    <a:pt x="280" y="258"/>
                    <a:pt x="281" y="256"/>
                  </a:cubicBezTo>
                  <a:cubicBezTo>
                    <a:pt x="280" y="256"/>
                    <a:pt x="278" y="254"/>
                    <a:pt x="277" y="256"/>
                  </a:cubicBezTo>
                  <a:cubicBezTo>
                    <a:pt x="278" y="256"/>
                    <a:pt x="278" y="256"/>
                    <a:pt x="278" y="256"/>
                  </a:cubicBezTo>
                  <a:cubicBezTo>
                    <a:pt x="278" y="257"/>
                    <a:pt x="275" y="258"/>
                    <a:pt x="276" y="255"/>
                  </a:cubicBezTo>
                  <a:cubicBezTo>
                    <a:pt x="276" y="256"/>
                    <a:pt x="276" y="256"/>
                    <a:pt x="276" y="256"/>
                  </a:cubicBezTo>
                  <a:cubicBezTo>
                    <a:pt x="277" y="255"/>
                    <a:pt x="277" y="254"/>
                    <a:pt x="277" y="253"/>
                  </a:cubicBezTo>
                  <a:cubicBezTo>
                    <a:pt x="277" y="256"/>
                    <a:pt x="279" y="254"/>
                    <a:pt x="281" y="255"/>
                  </a:cubicBezTo>
                  <a:cubicBezTo>
                    <a:pt x="282" y="256"/>
                    <a:pt x="281" y="258"/>
                    <a:pt x="283" y="259"/>
                  </a:cubicBezTo>
                  <a:cubicBezTo>
                    <a:pt x="283" y="258"/>
                    <a:pt x="283" y="258"/>
                    <a:pt x="283" y="258"/>
                  </a:cubicBezTo>
                  <a:cubicBezTo>
                    <a:pt x="284" y="259"/>
                    <a:pt x="283" y="260"/>
                    <a:pt x="283" y="261"/>
                  </a:cubicBezTo>
                  <a:cubicBezTo>
                    <a:pt x="284" y="260"/>
                    <a:pt x="284" y="258"/>
                    <a:pt x="285" y="258"/>
                  </a:cubicBezTo>
                  <a:cubicBezTo>
                    <a:pt x="286" y="258"/>
                    <a:pt x="286" y="259"/>
                    <a:pt x="288" y="259"/>
                  </a:cubicBezTo>
                  <a:cubicBezTo>
                    <a:pt x="287" y="258"/>
                    <a:pt x="287" y="258"/>
                    <a:pt x="287" y="258"/>
                  </a:cubicBezTo>
                  <a:cubicBezTo>
                    <a:pt x="286" y="256"/>
                    <a:pt x="281" y="256"/>
                    <a:pt x="284" y="255"/>
                  </a:cubicBezTo>
                  <a:cubicBezTo>
                    <a:pt x="283" y="254"/>
                    <a:pt x="282" y="254"/>
                    <a:pt x="282" y="253"/>
                  </a:cubicBezTo>
                  <a:cubicBezTo>
                    <a:pt x="282" y="253"/>
                    <a:pt x="282" y="252"/>
                    <a:pt x="283" y="253"/>
                  </a:cubicBezTo>
                  <a:cubicBezTo>
                    <a:pt x="283" y="253"/>
                    <a:pt x="282" y="251"/>
                    <a:pt x="282" y="252"/>
                  </a:cubicBezTo>
                  <a:cubicBezTo>
                    <a:pt x="282" y="252"/>
                    <a:pt x="281" y="248"/>
                    <a:pt x="282" y="250"/>
                  </a:cubicBezTo>
                  <a:cubicBezTo>
                    <a:pt x="283" y="250"/>
                    <a:pt x="284" y="251"/>
                    <a:pt x="285" y="251"/>
                  </a:cubicBezTo>
                  <a:cubicBezTo>
                    <a:pt x="284" y="250"/>
                    <a:pt x="282" y="249"/>
                    <a:pt x="282" y="248"/>
                  </a:cubicBezTo>
                  <a:cubicBezTo>
                    <a:pt x="281" y="247"/>
                    <a:pt x="280" y="246"/>
                    <a:pt x="282" y="247"/>
                  </a:cubicBezTo>
                  <a:cubicBezTo>
                    <a:pt x="282" y="245"/>
                    <a:pt x="284" y="246"/>
                    <a:pt x="286" y="246"/>
                  </a:cubicBezTo>
                  <a:cubicBezTo>
                    <a:pt x="285" y="246"/>
                    <a:pt x="285" y="245"/>
                    <a:pt x="285" y="245"/>
                  </a:cubicBezTo>
                  <a:cubicBezTo>
                    <a:pt x="285" y="244"/>
                    <a:pt x="285" y="244"/>
                    <a:pt x="285" y="244"/>
                  </a:cubicBezTo>
                  <a:cubicBezTo>
                    <a:pt x="285" y="244"/>
                    <a:pt x="284" y="244"/>
                    <a:pt x="284" y="245"/>
                  </a:cubicBezTo>
                  <a:cubicBezTo>
                    <a:pt x="284" y="245"/>
                    <a:pt x="284" y="244"/>
                    <a:pt x="284" y="244"/>
                  </a:cubicBezTo>
                  <a:cubicBezTo>
                    <a:pt x="283" y="244"/>
                    <a:pt x="283" y="244"/>
                    <a:pt x="283" y="245"/>
                  </a:cubicBezTo>
                  <a:cubicBezTo>
                    <a:pt x="283" y="245"/>
                    <a:pt x="282" y="244"/>
                    <a:pt x="283" y="243"/>
                  </a:cubicBezTo>
                  <a:cubicBezTo>
                    <a:pt x="282" y="244"/>
                    <a:pt x="282" y="244"/>
                    <a:pt x="281" y="245"/>
                  </a:cubicBezTo>
                  <a:cubicBezTo>
                    <a:pt x="281" y="244"/>
                    <a:pt x="281" y="244"/>
                    <a:pt x="281" y="243"/>
                  </a:cubicBezTo>
                  <a:cubicBezTo>
                    <a:pt x="281" y="245"/>
                    <a:pt x="280" y="245"/>
                    <a:pt x="279" y="244"/>
                  </a:cubicBezTo>
                  <a:cubicBezTo>
                    <a:pt x="280" y="244"/>
                    <a:pt x="280" y="244"/>
                    <a:pt x="280" y="244"/>
                  </a:cubicBezTo>
                  <a:cubicBezTo>
                    <a:pt x="280" y="243"/>
                    <a:pt x="280" y="243"/>
                    <a:pt x="279" y="243"/>
                  </a:cubicBezTo>
                  <a:cubicBezTo>
                    <a:pt x="280" y="242"/>
                    <a:pt x="281" y="243"/>
                    <a:pt x="282" y="242"/>
                  </a:cubicBezTo>
                  <a:cubicBezTo>
                    <a:pt x="282" y="241"/>
                    <a:pt x="281" y="241"/>
                    <a:pt x="280" y="242"/>
                  </a:cubicBezTo>
                  <a:cubicBezTo>
                    <a:pt x="281" y="241"/>
                    <a:pt x="281" y="240"/>
                    <a:pt x="281" y="239"/>
                  </a:cubicBezTo>
                  <a:cubicBezTo>
                    <a:pt x="282" y="239"/>
                    <a:pt x="282" y="239"/>
                    <a:pt x="283" y="239"/>
                  </a:cubicBezTo>
                  <a:cubicBezTo>
                    <a:pt x="283" y="239"/>
                    <a:pt x="281" y="237"/>
                    <a:pt x="282" y="237"/>
                  </a:cubicBezTo>
                  <a:cubicBezTo>
                    <a:pt x="281" y="237"/>
                    <a:pt x="282" y="236"/>
                    <a:pt x="281" y="237"/>
                  </a:cubicBezTo>
                  <a:cubicBezTo>
                    <a:pt x="280" y="237"/>
                    <a:pt x="280" y="238"/>
                    <a:pt x="280" y="239"/>
                  </a:cubicBezTo>
                  <a:cubicBezTo>
                    <a:pt x="280" y="239"/>
                    <a:pt x="280" y="238"/>
                    <a:pt x="281" y="238"/>
                  </a:cubicBezTo>
                  <a:cubicBezTo>
                    <a:pt x="281" y="240"/>
                    <a:pt x="278" y="240"/>
                    <a:pt x="278" y="239"/>
                  </a:cubicBezTo>
                  <a:cubicBezTo>
                    <a:pt x="277" y="239"/>
                    <a:pt x="274" y="241"/>
                    <a:pt x="273" y="242"/>
                  </a:cubicBezTo>
                  <a:cubicBezTo>
                    <a:pt x="273" y="242"/>
                    <a:pt x="273" y="244"/>
                    <a:pt x="273" y="245"/>
                  </a:cubicBezTo>
                  <a:cubicBezTo>
                    <a:pt x="273" y="246"/>
                    <a:pt x="273" y="247"/>
                    <a:pt x="272" y="248"/>
                  </a:cubicBezTo>
                  <a:cubicBezTo>
                    <a:pt x="272" y="251"/>
                    <a:pt x="272" y="252"/>
                    <a:pt x="268" y="252"/>
                  </a:cubicBezTo>
                  <a:cubicBezTo>
                    <a:pt x="267" y="252"/>
                    <a:pt x="264" y="250"/>
                    <a:pt x="264" y="249"/>
                  </a:cubicBezTo>
                  <a:cubicBezTo>
                    <a:pt x="263" y="247"/>
                    <a:pt x="266" y="245"/>
                    <a:pt x="264" y="245"/>
                  </a:cubicBezTo>
                  <a:cubicBezTo>
                    <a:pt x="262" y="244"/>
                    <a:pt x="260" y="248"/>
                    <a:pt x="258" y="246"/>
                  </a:cubicBezTo>
                  <a:cubicBezTo>
                    <a:pt x="257" y="245"/>
                    <a:pt x="256" y="242"/>
                    <a:pt x="257" y="240"/>
                  </a:cubicBezTo>
                  <a:cubicBezTo>
                    <a:pt x="258" y="237"/>
                    <a:pt x="260" y="238"/>
                    <a:pt x="263" y="238"/>
                  </a:cubicBezTo>
                  <a:cubicBezTo>
                    <a:pt x="264" y="239"/>
                    <a:pt x="264" y="241"/>
                    <a:pt x="265" y="239"/>
                  </a:cubicBezTo>
                  <a:cubicBezTo>
                    <a:pt x="265" y="238"/>
                    <a:pt x="264" y="237"/>
                    <a:pt x="264" y="236"/>
                  </a:cubicBezTo>
                  <a:cubicBezTo>
                    <a:pt x="265" y="235"/>
                    <a:pt x="267" y="236"/>
                    <a:pt x="267" y="234"/>
                  </a:cubicBezTo>
                  <a:cubicBezTo>
                    <a:pt x="267" y="233"/>
                    <a:pt x="268" y="233"/>
                    <a:pt x="269" y="232"/>
                  </a:cubicBezTo>
                  <a:cubicBezTo>
                    <a:pt x="269" y="231"/>
                    <a:pt x="270" y="230"/>
                    <a:pt x="270" y="230"/>
                  </a:cubicBezTo>
                  <a:cubicBezTo>
                    <a:pt x="271" y="229"/>
                    <a:pt x="270" y="228"/>
                    <a:pt x="271" y="227"/>
                  </a:cubicBezTo>
                  <a:cubicBezTo>
                    <a:pt x="271" y="227"/>
                    <a:pt x="273" y="226"/>
                    <a:pt x="273" y="227"/>
                  </a:cubicBezTo>
                  <a:cubicBezTo>
                    <a:pt x="273" y="228"/>
                    <a:pt x="271" y="228"/>
                    <a:pt x="270" y="229"/>
                  </a:cubicBezTo>
                  <a:cubicBezTo>
                    <a:pt x="273" y="230"/>
                    <a:pt x="274" y="226"/>
                    <a:pt x="276" y="227"/>
                  </a:cubicBezTo>
                  <a:cubicBezTo>
                    <a:pt x="277" y="227"/>
                    <a:pt x="276" y="227"/>
                    <a:pt x="277" y="226"/>
                  </a:cubicBezTo>
                  <a:cubicBezTo>
                    <a:pt x="276" y="224"/>
                    <a:pt x="275" y="227"/>
                    <a:pt x="274" y="227"/>
                  </a:cubicBezTo>
                  <a:cubicBezTo>
                    <a:pt x="273" y="227"/>
                    <a:pt x="272" y="224"/>
                    <a:pt x="271" y="224"/>
                  </a:cubicBezTo>
                  <a:cubicBezTo>
                    <a:pt x="271" y="222"/>
                    <a:pt x="271" y="219"/>
                    <a:pt x="269" y="218"/>
                  </a:cubicBezTo>
                  <a:cubicBezTo>
                    <a:pt x="270" y="215"/>
                    <a:pt x="270" y="215"/>
                    <a:pt x="268" y="212"/>
                  </a:cubicBezTo>
                  <a:cubicBezTo>
                    <a:pt x="267" y="210"/>
                    <a:pt x="268" y="207"/>
                    <a:pt x="267" y="205"/>
                  </a:cubicBezTo>
                  <a:cubicBezTo>
                    <a:pt x="266" y="203"/>
                    <a:pt x="258" y="197"/>
                    <a:pt x="260" y="196"/>
                  </a:cubicBezTo>
                  <a:cubicBezTo>
                    <a:pt x="259" y="196"/>
                    <a:pt x="259" y="193"/>
                    <a:pt x="258" y="192"/>
                  </a:cubicBezTo>
                  <a:cubicBezTo>
                    <a:pt x="258" y="191"/>
                    <a:pt x="258" y="190"/>
                    <a:pt x="258" y="189"/>
                  </a:cubicBezTo>
                  <a:cubicBezTo>
                    <a:pt x="258" y="189"/>
                    <a:pt x="257" y="189"/>
                    <a:pt x="257" y="188"/>
                  </a:cubicBezTo>
                  <a:cubicBezTo>
                    <a:pt x="257" y="188"/>
                    <a:pt x="257" y="188"/>
                    <a:pt x="257" y="187"/>
                  </a:cubicBezTo>
                  <a:cubicBezTo>
                    <a:pt x="257" y="185"/>
                    <a:pt x="258" y="184"/>
                    <a:pt x="258" y="182"/>
                  </a:cubicBezTo>
                  <a:cubicBezTo>
                    <a:pt x="259" y="179"/>
                    <a:pt x="258" y="179"/>
                    <a:pt x="260" y="177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60" y="177"/>
                    <a:pt x="260" y="177"/>
                    <a:pt x="260" y="175"/>
                  </a:cubicBezTo>
                  <a:cubicBezTo>
                    <a:pt x="260" y="176"/>
                    <a:pt x="261" y="176"/>
                    <a:pt x="261" y="176"/>
                  </a:cubicBezTo>
                  <a:cubicBezTo>
                    <a:pt x="261" y="175"/>
                    <a:pt x="260" y="174"/>
                    <a:pt x="260" y="174"/>
                  </a:cubicBezTo>
                  <a:cubicBezTo>
                    <a:pt x="261" y="174"/>
                    <a:pt x="262" y="172"/>
                    <a:pt x="261" y="173"/>
                  </a:cubicBezTo>
                  <a:cubicBezTo>
                    <a:pt x="262" y="172"/>
                    <a:pt x="261" y="171"/>
                    <a:pt x="262" y="169"/>
                  </a:cubicBezTo>
                  <a:cubicBezTo>
                    <a:pt x="262" y="169"/>
                    <a:pt x="262" y="169"/>
                    <a:pt x="262" y="168"/>
                  </a:cubicBezTo>
                  <a:cubicBezTo>
                    <a:pt x="263" y="168"/>
                    <a:pt x="263" y="167"/>
                    <a:pt x="263" y="166"/>
                  </a:cubicBezTo>
                  <a:cubicBezTo>
                    <a:pt x="263" y="165"/>
                    <a:pt x="264" y="164"/>
                    <a:pt x="264" y="162"/>
                  </a:cubicBezTo>
                  <a:cubicBezTo>
                    <a:pt x="264" y="160"/>
                    <a:pt x="261" y="161"/>
                    <a:pt x="259" y="161"/>
                  </a:cubicBezTo>
                  <a:cubicBezTo>
                    <a:pt x="251" y="161"/>
                    <a:pt x="243" y="161"/>
                    <a:pt x="234" y="161"/>
                  </a:cubicBezTo>
                  <a:cubicBezTo>
                    <a:pt x="223" y="161"/>
                    <a:pt x="211" y="161"/>
                    <a:pt x="200" y="161"/>
                  </a:cubicBezTo>
                  <a:cubicBezTo>
                    <a:pt x="183" y="161"/>
                    <a:pt x="165" y="161"/>
                    <a:pt x="148" y="161"/>
                  </a:cubicBezTo>
                  <a:cubicBezTo>
                    <a:pt x="149" y="160"/>
                    <a:pt x="151" y="159"/>
                    <a:pt x="152" y="158"/>
                  </a:cubicBezTo>
                  <a:cubicBezTo>
                    <a:pt x="153" y="156"/>
                    <a:pt x="150" y="154"/>
                    <a:pt x="149" y="153"/>
                  </a:cubicBezTo>
                  <a:cubicBezTo>
                    <a:pt x="147" y="149"/>
                    <a:pt x="152" y="147"/>
                    <a:pt x="149" y="143"/>
                  </a:cubicBezTo>
                  <a:cubicBezTo>
                    <a:pt x="143" y="138"/>
                    <a:pt x="152" y="141"/>
                    <a:pt x="154" y="139"/>
                  </a:cubicBezTo>
                  <a:cubicBezTo>
                    <a:pt x="158" y="136"/>
                    <a:pt x="151" y="134"/>
                    <a:pt x="153" y="131"/>
                  </a:cubicBezTo>
                  <a:cubicBezTo>
                    <a:pt x="151" y="132"/>
                    <a:pt x="150" y="128"/>
                    <a:pt x="152" y="127"/>
                  </a:cubicBezTo>
                  <a:cubicBezTo>
                    <a:pt x="154" y="126"/>
                    <a:pt x="153" y="132"/>
                    <a:pt x="156" y="132"/>
                  </a:cubicBezTo>
                  <a:cubicBezTo>
                    <a:pt x="160" y="132"/>
                    <a:pt x="156" y="127"/>
                    <a:pt x="156" y="126"/>
                  </a:cubicBezTo>
                  <a:cubicBezTo>
                    <a:pt x="155" y="125"/>
                    <a:pt x="154" y="120"/>
                    <a:pt x="155" y="119"/>
                  </a:cubicBezTo>
                  <a:cubicBezTo>
                    <a:pt x="156" y="118"/>
                    <a:pt x="163" y="118"/>
                    <a:pt x="162" y="114"/>
                  </a:cubicBezTo>
                  <a:cubicBezTo>
                    <a:pt x="160" y="112"/>
                    <a:pt x="156" y="117"/>
                    <a:pt x="155" y="112"/>
                  </a:cubicBezTo>
                  <a:cubicBezTo>
                    <a:pt x="155" y="111"/>
                    <a:pt x="155" y="110"/>
                    <a:pt x="156" y="110"/>
                  </a:cubicBezTo>
                  <a:cubicBezTo>
                    <a:pt x="156" y="109"/>
                    <a:pt x="158" y="111"/>
                    <a:pt x="159" y="112"/>
                  </a:cubicBezTo>
                  <a:cubicBezTo>
                    <a:pt x="162" y="113"/>
                    <a:pt x="162" y="111"/>
                    <a:pt x="162" y="108"/>
                  </a:cubicBezTo>
                  <a:cubicBezTo>
                    <a:pt x="162" y="105"/>
                    <a:pt x="162" y="102"/>
                    <a:pt x="165" y="101"/>
                  </a:cubicBezTo>
                  <a:cubicBezTo>
                    <a:pt x="166" y="101"/>
                    <a:pt x="171" y="103"/>
                    <a:pt x="171" y="101"/>
                  </a:cubicBezTo>
                  <a:cubicBezTo>
                    <a:pt x="170" y="98"/>
                    <a:pt x="163" y="103"/>
                    <a:pt x="164" y="99"/>
                  </a:cubicBezTo>
                  <a:cubicBezTo>
                    <a:pt x="165" y="98"/>
                    <a:pt x="166" y="91"/>
                    <a:pt x="169" y="93"/>
                  </a:cubicBezTo>
                  <a:cubicBezTo>
                    <a:pt x="169" y="94"/>
                    <a:pt x="171" y="99"/>
                    <a:pt x="171" y="94"/>
                  </a:cubicBezTo>
                  <a:cubicBezTo>
                    <a:pt x="172" y="93"/>
                    <a:pt x="170" y="94"/>
                    <a:pt x="171" y="92"/>
                  </a:cubicBezTo>
                  <a:cubicBezTo>
                    <a:pt x="171" y="91"/>
                    <a:pt x="173" y="90"/>
                    <a:pt x="174" y="89"/>
                  </a:cubicBezTo>
                  <a:cubicBezTo>
                    <a:pt x="174" y="88"/>
                    <a:pt x="176" y="88"/>
                    <a:pt x="175" y="87"/>
                  </a:cubicBezTo>
                  <a:cubicBezTo>
                    <a:pt x="175" y="86"/>
                    <a:pt x="175" y="85"/>
                    <a:pt x="176" y="84"/>
                  </a:cubicBezTo>
                  <a:cubicBezTo>
                    <a:pt x="177" y="82"/>
                    <a:pt x="180" y="83"/>
                    <a:pt x="181" y="81"/>
                  </a:cubicBezTo>
                  <a:cubicBezTo>
                    <a:pt x="184" y="77"/>
                    <a:pt x="178" y="78"/>
                    <a:pt x="177" y="77"/>
                  </a:cubicBezTo>
                  <a:cubicBezTo>
                    <a:pt x="177" y="76"/>
                    <a:pt x="177" y="75"/>
                    <a:pt x="178" y="75"/>
                  </a:cubicBezTo>
                  <a:cubicBezTo>
                    <a:pt x="179" y="74"/>
                    <a:pt x="179" y="76"/>
                    <a:pt x="180" y="77"/>
                  </a:cubicBezTo>
                  <a:cubicBezTo>
                    <a:pt x="182" y="79"/>
                    <a:pt x="181" y="75"/>
                    <a:pt x="183" y="74"/>
                  </a:cubicBezTo>
                  <a:cubicBezTo>
                    <a:pt x="185" y="73"/>
                    <a:pt x="186" y="70"/>
                    <a:pt x="186" y="68"/>
                  </a:cubicBezTo>
                  <a:cubicBezTo>
                    <a:pt x="185" y="68"/>
                    <a:pt x="184" y="68"/>
                    <a:pt x="183" y="67"/>
                  </a:cubicBezTo>
                  <a:cubicBezTo>
                    <a:pt x="183" y="68"/>
                    <a:pt x="184" y="70"/>
                    <a:pt x="183" y="71"/>
                  </a:cubicBezTo>
                  <a:cubicBezTo>
                    <a:pt x="182" y="70"/>
                    <a:pt x="178" y="72"/>
                    <a:pt x="176" y="70"/>
                  </a:cubicBezTo>
                  <a:cubicBezTo>
                    <a:pt x="175" y="69"/>
                    <a:pt x="176" y="66"/>
                    <a:pt x="177" y="65"/>
                  </a:cubicBezTo>
                  <a:cubicBezTo>
                    <a:pt x="179" y="64"/>
                    <a:pt x="181" y="64"/>
                    <a:pt x="182" y="63"/>
                  </a:cubicBezTo>
                  <a:cubicBezTo>
                    <a:pt x="184" y="62"/>
                    <a:pt x="184" y="62"/>
                    <a:pt x="186" y="64"/>
                  </a:cubicBezTo>
                  <a:cubicBezTo>
                    <a:pt x="186" y="64"/>
                    <a:pt x="186" y="65"/>
                    <a:pt x="187" y="65"/>
                  </a:cubicBezTo>
                  <a:cubicBezTo>
                    <a:pt x="188" y="65"/>
                    <a:pt x="188" y="63"/>
                    <a:pt x="188" y="63"/>
                  </a:cubicBezTo>
                  <a:cubicBezTo>
                    <a:pt x="188" y="61"/>
                    <a:pt x="187" y="59"/>
                    <a:pt x="188" y="58"/>
                  </a:cubicBezTo>
                  <a:cubicBezTo>
                    <a:pt x="189" y="57"/>
                    <a:pt x="189" y="59"/>
                    <a:pt x="190" y="59"/>
                  </a:cubicBezTo>
                  <a:cubicBezTo>
                    <a:pt x="190" y="58"/>
                    <a:pt x="191" y="57"/>
                    <a:pt x="192" y="56"/>
                  </a:cubicBezTo>
                  <a:cubicBezTo>
                    <a:pt x="193" y="55"/>
                    <a:pt x="194" y="52"/>
                    <a:pt x="194" y="51"/>
                  </a:cubicBezTo>
                  <a:cubicBezTo>
                    <a:pt x="192" y="53"/>
                    <a:pt x="192" y="55"/>
                    <a:pt x="188" y="53"/>
                  </a:cubicBezTo>
                  <a:cubicBezTo>
                    <a:pt x="186" y="52"/>
                    <a:pt x="185" y="50"/>
                    <a:pt x="188" y="48"/>
                  </a:cubicBezTo>
                  <a:cubicBezTo>
                    <a:pt x="189" y="48"/>
                    <a:pt x="189" y="47"/>
                    <a:pt x="188" y="46"/>
                  </a:cubicBezTo>
                  <a:cubicBezTo>
                    <a:pt x="187" y="44"/>
                    <a:pt x="186" y="46"/>
                    <a:pt x="185" y="46"/>
                  </a:cubicBezTo>
                  <a:cubicBezTo>
                    <a:pt x="182" y="46"/>
                    <a:pt x="179" y="44"/>
                    <a:pt x="179" y="41"/>
                  </a:cubicBezTo>
                  <a:cubicBezTo>
                    <a:pt x="179" y="37"/>
                    <a:pt x="182" y="37"/>
                    <a:pt x="183" y="40"/>
                  </a:cubicBezTo>
                  <a:cubicBezTo>
                    <a:pt x="184" y="42"/>
                    <a:pt x="188" y="44"/>
                    <a:pt x="187" y="41"/>
                  </a:cubicBezTo>
                  <a:cubicBezTo>
                    <a:pt x="186" y="38"/>
                    <a:pt x="181" y="39"/>
                    <a:pt x="183" y="36"/>
                  </a:cubicBezTo>
                  <a:cubicBezTo>
                    <a:pt x="183" y="34"/>
                    <a:pt x="186" y="34"/>
                    <a:pt x="186" y="32"/>
                  </a:cubicBezTo>
                  <a:cubicBezTo>
                    <a:pt x="187" y="27"/>
                    <a:pt x="184" y="32"/>
                    <a:pt x="183" y="33"/>
                  </a:cubicBezTo>
                  <a:cubicBezTo>
                    <a:pt x="181" y="35"/>
                    <a:pt x="177" y="34"/>
                    <a:pt x="177" y="31"/>
                  </a:cubicBezTo>
                  <a:cubicBezTo>
                    <a:pt x="177" y="27"/>
                    <a:pt x="188" y="24"/>
                    <a:pt x="180" y="22"/>
                  </a:cubicBezTo>
                  <a:cubicBezTo>
                    <a:pt x="177" y="22"/>
                    <a:pt x="176" y="21"/>
                    <a:pt x="177" y="18"/>
                  </a:cubicBezTo>
                  <a:cubicBezTo>
                    <a:pt x="177" y="17"/>
                    <a:pt x="177" y="14"/>
                    <a:pt x="178" y="14"/>
                  </a:cubicBezTo>
                  <a:cubicBezTo>
                    <a:pt x="181" y="12"/>
                    <a:pt x="183" y="10"/>
                    <a:pt x="182" y="7"/>
                  </a:cubicBezTo>
                  <a:cubicBezTo>
                    <a:pt x="182" y="6"/>
                    <a:pt x="182" y="3"/>
                    <a:pt x="181" y="3"/>
                  </a:cubicBezTo>
                  <a:cubicBezTo>
                    <a:pt x="180" y="2"/>
                    <a:pt x="177" y="3"/>
                    <a:pt x="178" y="4"/>
                  </a:cubicBezTo>
                  <a:cubicBezTo>
                    <a:pt x="179" y="5"/>
                    <a:pt x="179" y="9"/>
                    <a:pt x="177" y="9"/>
                  </a:cubicBezTo>
                  <a:cubicBezTo>
                    <a:pt x="170" y="11"/>
                    <a:pt x="176" y="2"/>
                    <a:pt x="177" y="1"/>
                  </a:cubicBezTo>
                  <a:cubicBezTo>
                    <a:pt x="128" y="1"/>
                    <a:pt x="80" y="0"/>
                    <a:pt x="31" y="0"/>
                  </a:cubicBezTo>
                  <a:cubicBezTo>
                    <a:pt x="21" y="0"/>
                    <a:pt x="11" y="0"/>
                    <a:pt x="1" y="0"/>
                  </a:cubicBezTo>
                  <a:cubicBezTo>
                    <a:pt x="1" y="27"/>
                    <a:pt x="0" y="54"/>
                    <a:pt x="1" y="82"/>
                  </a:cubicBezTo>
                  <a:cubicBezTo>
                    <a:pt x="3" y="82"/>
                    <a:pt x="4" y="86"/>
                    <a:pt x="6" y="87"/>
                  </a:cubicBezTo>
                  <a:cubicBezTo>
                    <a:pt x="6" y="88"/>
                    <a:pt x="7" y="88"/>
                    <a:pt x="7" y="88"/>
                  </a:cubicBezTo>
                  <a:cubicBezTo>
                    <a:pt x="7" y="88"/>
                    <a:pt x="9" y="90"/>
                    <a:pt x="8" y="89"/>
                  </a:cubicBezTo>
                  <a:cubicBezTo>
                    <a:pt x="8" y="90"/>
                    <a:pt x="8" y="91"/>
                    <a:pt x="9" y="90"/>
                  </a:cubicBezTo>
                  <a:cubicBezTo>
                    <a:pt x="9" y="91"/>
                    <a:pt x="10" y="92"/>
                    <a:pt x="10" y="92"/>
                  </a:cubicBezTo>
                  <a:cubicBezTo>
                    <a:pt x="11" y="94"/>
                    <a:pt x="11" y="95"/>
                    <a:pt x="11" y="96"/>
                  </a:cubicBezTo>
                  <a:cubicBezTo>
                    <a:pt x="12" y="97"/>
                    <a:pt x="13" y="97"/>
                    <a:pt x="13" y="98"/>
                  </a:cubicBezTo>
                  <a:cubicBezTo>
                    <a:pt x="13" y="98"/>
                    <a:pt x="14" y="99"/>
                    <a:pt x="14" y="99"/>
                  </a:cubicBezTo>
                  <a:cubicBezTo>
                    <a:pt x="14" y="99"/>
                    <a:pt x="13" y="101"/>
                    <a:pt x="13" y="101"/>
                  </a:cubicBezTo>
                  <a:cubicBezTo>
                    <a:pt x="14" y="102"/>
                    <a:pt x="15" y="104"/>
                    <a:pt x="15" y="105"/>
                  </a:cubicBezTo>
                  <a:cubicBezTo>
                    <a:pt x="15" y="105"/>
                    <a:pt x="16" y="104"/>
                    <a:pt x="16" y="106"/>
                  </a:cubicBezTo>
                  <a:cubicBezTo>
                    <a:pt x="15" y="106"/>
                    <a:pt x="15" y="107"/>
                    <a:pt x="15" y="108"/>
                  </a:cubicBezTo>
                  <a:cubicBezTo>
                    <a:pt x="14" y="108"/>
                    <a:pt x="14" y="109"/>
                    <a:pt x="15" y="109"/>
                  </a:cubicBezTo>
                  <a:cubicBezTo>
                    <a:pt x="13" y="112"/>
                    <a:pt x="13" y="116"/>
                    <a:pt x="16" y="118"/>
                  </a:cubicBezTo>
                  <a:cubicBezTo>
                    <a:pt x="17" y="119"/>
                    <a:pt x="18" y="119"/>
                    <a:pt x="18" y="119"/>
                  </a:cubicBezTo>
                  <a:cubicBezTo>
                    <a:pt x="18" y="119"/>
                    <a:pt x="21" y="121"/>
                    <a:pt x="21" y="120"/>
                  </a:cubicBezTo>
                  <a:cubicBezTo>
                    <a:pt x="21" y="121"/>
                    <a:pt x="20" y="122"/>
                    <a:pt x="19" y="122"/>
                  </a:cubicBezTo>
                  <a:cubicBezTo>
                    <a:pt x="19" y="124"/>
                    <a:pt x="20" y="125"/>
                    <a:pt x="21" y="125"/>
                  </a:cubicBezTo>
                  <a:cubicBezTo>
                    <a:pt x="21" y="126"/>
                    <a:pt x="22" y="125"/>
                    <a:pt x="22" y="126"/>
                  </a:cubicBezTo>
                  <a:cubicBezTo>
                    <a:pt x="22" y="127"/>
                    <a:pt x="21" y="127"/>
                    <a:pt x="21" y="128"/>
                  </a:cubicBezTo>
                  <a:cubicBezTo>
                    <a:pt x="22" y="128"/>
                    <a:pt x="22" y="129"/>
                    <a:pt x="22" y="129"/>
                  </a:cubicBezTo>
                  <a:cubicBezTo>
                    <a:pt x="23" y="130"/>
                    <a:pt x="23" y="133"/>
                    <a:pt x="25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4" y="134"/>
                    <a:pt x="22" y="135"/>
                    <a:pt x="24" y="138"/>
                  </a:cubicBezTo>
                  <a:cubicBezTo>
                    <a:pt x="25" y="139"/>
                    <a:pt x="26" y="139"/>
                    <a:pt x="27" y="141"/>
                  </a:cubicBezTo>
                  <a:cubicBezTo>
                    <a:pt x="27" y="141"/>
                    <a:pt x="27" y="142"/>
                    <a:pt x="27" y="142"/>
                  </a:cubicBezTo>
                  <a:cubicBezTo>
                    <a:pt x="27" y="143"/>
                    <a:pt x="28" y="143"/>
                    <a:pt x="28" y="143"/>
                  </a:cubicBezTo>
                  <a:cubicBezTo>
                    <a:pt x="28" y="144"/>
                    <a:pt x="27" y="146"/>
                    <a:pt x="28" y="147"/>
                  </a:cubicBezTo>
                  <a:cubicBezTo>
                    <a:pt x="29" y="149"/>
                    <a:pt x="30" y="145"/>
                    <a:pt x="32" y="146"/>
                  </a:cubicBezTo>
                  <a:cubicBezTo>
                    <a:pt x="32" y="147"/>
                    <a:pt x="31" y="149"/>
                    <a:pt x="31" y="150"/>
                  </a:cubicBezTo>
                  <a:cubicBezTo>
                    <a:pt x="32" y="152"/>
                    <a:pt x="30" y="152"/>
                    <a:pt x="30" y="154"/>
                  </a:cubicBezTo>
                  <a:cubicBezTo>
                    <a:pt x="30" y="154"/>
                    <a:pt x="30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6"/>
                    <a:pt x="32" y="154"/>
                    <a:pt x="32" y="155"/>
                  </a:cubicBezTo>
                  <a:cubicBezTo>
                    <a:pt x="32" y="156"/>
                    <a:pt x="32" y="157"/>
                    <a:pt x="32" y="157"/>
                  </a:cubicBezTo>
                  <a:cubicBezTo>
                    <a:pt x="33" y="158"/>
                    <a:pt x="34" y="158"/>
                    <a:pt x="32" y="160"/>
                  </a:cubicBezTo>
                  <a:cubicBezTo>
                    <a:pt x="31" y="161"/>
                    <a:pt x="30" y="160"/>
                    <a:pt x="29" y="161"/>
                  </a:cubicBezTo>
                  <a:cubicBezTo>
                    <a:pt x="29" y="161"/>
                    <a:pt x="30" y="164"/>
                    <a:pt x="30" y="163"/>
                  </a:cubicBezTo>
                  <a:cubicBezTo>
                    <a:pt x="30" y="164"/>
                    <a:pt x="31" y="164"/>
                    <a:pt x="31" y="164"/>
                  </a:cubicBezTo>
                  <a:cubicBezTo>
                    <a:pt x="31" y="165"/>
                    <a:pt x="32" y="165"/>
                    <a:pt x="32" y="166"/>
                  </a:cubicBezTo>
                  <a:cubicBezTo>
                    <a:pt x="32" y="167"/>
                    <a:pt x="31" y="167"/>
                    <a:pt x="31" y="167"/>
                  </a:cubicBezTo>
                  <a:cubicBezTo>
                    <a:pt x="31" y="167"/>
                    <a:pt x="30" y="169"/>
                    <a:pt x="31" y="168"/>
                  </a:cubicBezTo>
                  <a:cubicBezTo>
                    <a:pt x="31" y="168"/>
                    <a:pt x="30" y="171"/>
                    <a:pt x="30" y="170"/>
                  </a:cubicBezTo>
                  <a:cubicBezTo>
                    <a:pt x="30" y="172"/>
                    <a:pt x="31" y="174"/>
                    <a:pt x="29" y="177"/>
                  </a:cubicBezTo>
                  <a:cubicBezTo>
                    <a:pt x="29" y="177"/>
                    <a:pt x="29" y="179"/>
                    <a:pt x="28" y="180"/>
                  </a:cubicBezTo>
                  <a:cubicBezTo>
                    <a:pt x="28" y="181"/>
                    <a:pt x="27" y="180"/>
                    <a:pt x="27" y="181"/>
                  </a:cubicBezTo>
                  <a:cubicBezTo>
                    <a:pt x="27" y="182"/>
                    <a:pt x="27" y="182"/>
                    <a:pt x="27" y="183"/>
                  </a:cubicBezTo>
                  <a:cubicBezTo>
                    <a:pt x="27" y="186"/>
                    <a:pt x="24" y="188"/>
                    <a:pt x="22" y="191"/>
                  </a:cubicBezTo>
                  <a:cubicBezTo>
                    <a:pt x="23" y="192"/>
                    <a:pt x="23" y="193"/>
                    <a:pt x="22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0" y="194"/>
                    <a:pt x="18" y="199"/>
                    <a:pt x="21" y="199"/>
                  </a:cubicBezTo>
                  <a:cubicBezTo>
                    <a:pt x="21" y="200"/>
                    <a:pt x="21" y="200"/>
                    <a:pt x="21" y="201"/>
                  </a:cubicBezTo>
                  <a:cubicBezTo>
                    <a:pt x="21" y="202"/>
                    <a:pt x="23" y="206"/>
                    <a:pt x="21" y="207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0" y="208"/>
                    <a:pt x="19" y="209"/>
                    <a:pt x="18" y="210"/>
                  </a:cubicBezTo>
                  <a:cubicBezTo>
                    <a:pt x="18" y="211"/>
                    <a:pt x="18" y="213"/>
                    <a:pt x="18" y="215"/>
                  </a:cubicBezTo>
                  <a:cubicBezTo>
                    <a:pt x="18" y="215"/>
                    <a:pt x="20" y="217"/>
                    <a:pt x="20" y="217"/>
                  </a:cubicBezTo>
                  <a:cubicBezTo>
                    <a:pt x="21" y="219"/>
                    <a:pt x="21" y="219"/>
                    <a:pt x="21" y="221"/>
                  </a:cubicBezTo>
                  <a:cubicBezTo>
                    <a:pt x="21" y="222"/>
                    <a:pt x="21" y="223"/>
                    <a:pt x="20" y="224"/>
                  </a:cubicBezTo>
                  <a:cubicBezTo>
                    <a:pt x="20" y="226"/>
                    <a:pt x="22" y="227"/>
                    <a:pt x="21" y="229"/>
                  </a:cubicBezTo>
                  <a:cubicBezTo>
                    <a:pt x="21" y="229"/>
                    <a:pt x="22" y="229"/>
                    <a:pt x="22" y="229"/>
                  </a:cubicBezTo>
                  <a:cubicBezTo>
                    <a:pt x="23" y="231"/>
                    <a:pt x="20" y="232"/>
                    <a:pt x="20" y="234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20" y="234"/>
                    <a:pt x="23" y="238"/>
                    <a:pt x="21" y="236"/>
                  </a:cubicBezTo>
                  <a:cubicBezTo>
                    <a:pt x="20" y="238"/>
                    <a:pt x="18" y="240"/>
                    <a:pt x="17" y="242"/>
                  </a:cubicBezTo>
                  <a:cubicBezTo>
                    <a:pt x="15" y="244"/>
                    <a:pt x="15" y="247"/>
                    <a:pt x="14" y="250"/>
                  </a:cubicBezTo>
                  <a:cubicBezTo>
                    <a:pt x="11" y="254"/>
                    <a:pt x="7" y="254"/>
                    <a:pt x="9" y="259"/>
                  </a:cubicBezTo>
                  <a:cubicBezTo>
                    <a:pt x="10" y="261"/>
                    <a:pt x="12" y="263"/>
                    <a:pt x="13" y="266"/>
                  </a:cubicBezTo>
                  <a:cubicBezTo>
                    <a:pt x="16" y="260"/>
                    <a:pt x="25" y="261"/>
                    <a:pt x="31" y="260"/>
                  </a:cubicBezTo>
                  <a:cubicBezTo>
                    <a:pt x="35" y="260"/>
                    <a:pt x="38" y="260"/>
                    <a:pt x="41" y="260"/>
                  </a:cubicBezTo>
                  <a:cubicBezTo>
                    <a:pt x="44" y="260"/>
                    <a:pt x="45" y="259"/>
                    <a:pt x="48" y="259"/>
                  </a:cubicBezTo>
                  <a:cubicBezTo>
                    <a:pt x="57" y="258"/>
                    <a:pt x="68" y="265"/>
                    <a:pt x="76" y="270"/>
                  </a:cubicBezTo>
                  <a:cubicBezTo>
                    <a:pt x="80" y="272"/>
                    <a:pt x="84" y="273"/>
                    <a:pt x="88" y="275"/>
                  </a:cubicBezTo>
                  <a:cubicBezTo>
                    <a:pt x="93" y="277"/>
                    <a:pt x="100" y="277"/>
                    <a:pt x="105" y="278"/>
                  </a:cubicBezTo>
                  <a:cubicBezTo>
                    <a:pt x="111" y="280"/>
                    <a:pt x="113" y="274"/>
                    <a:pt x="119" y="274"/>
                  </a:cubicBezTo>
                  <a:cubicBezTo>
                    <a:pt x="120" y="274"/>
                    <a:pt x="121" y="275"/>
                    <a:pt x="122" y="274"/>
                  </a:cubicBezTo>
                  <a:cubicBezTo>
                    <a:pt x="123" y="274"/>
                    <a:pt x="122" y="274"/>
                    <a:pt x="122" y="274"/>
                  </a:cubicBezTo>
                  <a:cubicBezTo>
                    <a:pt x="123" y="273"/>
                    <a:pt x="120" y="274"/>
                    <a:pt x="122" y="273"/>
                  </a:cubicBezTo>
                  <a:cubicBezTo>
                    <a:pt x="123" y="272"/>
                    <a:pt x="124" y="272"/>
                    <a:pt x="125" y="272"/>
                  </a:cubicBezTo>
                  <a:cubicBezTo>
                    <a:pt x="124" y="270"/>
                    <a:pt x="122" y="272"/>
                    <a:pt x="119" y="272"/>
                  </a:cubicBezTo>
                  <a:cubicBezTo>
                    <a:pt x="119" y="272"/>
                    <a:pt x="119" y="272"/>
                    <a:pt x="120" y="272"/>
                  </a:cubicBezTo>
                  <a:cubicBezTo>
                    <a:pt x="119" y="272"/>
                    <a:pt x="117" y="269"/>
                    <a:pt x="117" y="267"/>
                  </a:cubicBezTo>
                  <a:cubicBezTo>
                    <a:pt x="118" y="265"/>
                    <a:pt x="121" y="266"/>
                    <a:pt x="117" y="265"/>
                  </a:cubicBezTo>
                  <a:cubicBezTo>
                    <a:pt x="116" y="265"/>
                    <a:pt x="114" y="265"/>
                    <a:pt x="113" y="263"/>
                  </a:cubicBezTo>
                  <a:cubicBezTo>
                    <a:pt x="112" y="260"/>
                    <a:pt x="114" y="261"/>
                    <a:pt x="115" y="262"/>
                  </a:cubicBezTo>
                  <a:cubicBezTo>
                    <a:pt x="115" y="261"/>
                    <a:pt x="115" y="260"/>
                    <a:pt x="116" y="261"/>
                  </a:cubicBezTo>
                  <a:cubicBezTo>
                    <a:pt x="116" y="260"/>
                    <a:pt x="117" y="259"/>
                    <a:pt x="118" y="261"/>
                  </a:cubicBezTo>
                  <a:cubicBezTo>
                    <a:pt x="118" y="262"/>
                    <a:pt x="117" y="263"/>
                    <a:pt x="116" y="264"/>
                  </a:cubicBezTo>
                  <a:cubicBezTo>
                    <a:pt x="118" y="263"/>
                    <a:pt x="119" y="261"/>
                    <a:pt x="121" y="261"/>
                  </a:cubicBezTo>
                  <a:cubicBezTo>
                    <a:pt x="122" y="260"/>
                    <a:pt x="124" y="259"/>
                    <a:pt x="125" y="258"/>
                  </a:cubicBezTo>
                  <a:cubicBezTo>
                    <a:pt x="126" y="258"/>
                    <a:pt x="126" y="258"/>
                    <a:pt x="127" y="257"/>
                  </a:cubicBezTo>
                  <a:cubicBezTo>
                    <a:pt x="127" y="257"/>
                    <a:pt x="126" y="256"/>
                    <a:pt x="127" y="255"/>
                  </a:cubicBezTo>
                  <a:cubicBezTo>
                    <a:pt x="129" y="253"/>
                    <a:pt x="130" y="256"/>
                    <a:pt x="128" y="255"/>
                  </a:cubicBezTo>
                  <a:cubicBezTo>
                    <a:pt x="130" y="258"/>
                    <a:pt x="132" y="253"/>
                    <a:pt x="135" y="255"/>
                  </a:cubicBezTo>
                  <a:cubicBezTo>
                    <a:pt x="136" y="255"/>
                    <a:pt x="137" y="256"/>
                    <a:pt x="136" y="258"/>
                  </a:cubicBezTo>
                  <a:cubicBezTo>
                    <a:pt x="136" y="260"/>
                    <a:pt x="134" y="259"/>
                    <a:pt x="135" y="257"/>
                  </a:cubicBezTo>
                  <a:cubicBezTo>
                    <a:pt x="134" y="258"/>
                    <a:pt x="133" y="260"/>
                    <a:pt x="133" y="262"/>
                  </a:cubicBezTo>
                  <a:cubicBezTo>
                    <a:pt x="136" y="261"/>
                    <a:pt x="133" y="264"/>
                    <a:pt x="133" y="264"/>
                  </a:cubicBezTo>
                  <a:cubicBezTo>
                    <a:pt x="136" y="265"/>
                    <a:pt x="138" y="262"/>
                    <a:pt x="141" y="261"/>
                  </a:cubicBezTo>
                  <a:cubicBezTo>
                    <a:pt x="142" y="261"/>
                    <a:pt x="149" y="263"/>
                    <a:pt x="149" y="260"/>
                  </a:cubicBezTo>
                  <a:cubicBezTo>
                    <a:pt x="150" y="260"/>
                    <a:pt x="151" y="260"/>
                    <a:pt x="151" y="261"/>
                  </a:cubicBezTo>
                  <a:cubicBezTo>
                    <a:pt x="150" y="262"/>
                    <a:pt x="150" y="261"/>
                    <a:pt x="149" y="262"/>
                  </a:cubicBezTo>
                  <a:cubicBezTo>
                    <a:pt x="148" y="262"/>
                    <a:pt x="149" y="264"/>
                    <a:pt x="149" y="265"/>
                  </a:cubicBezTo>
                  <a:cubicBezTo>
                    <a:pt x="148" y="267"/>
                    <a:pt x="149" y="269"/>
                    <a:pt x="147" y="270"/>
                  </a:cubicBezTo>
                  <a:cubicBezTo>
                    <a:pt x="150" y="272"/>
                    <a:pt x="152" y="268"/>
                    <a:pt x="153" y="272"/>
                  </a:cubicBezTo>
                  <a:cubicBezTo>
                    <a:pt x="154" y="275"/>
                    <a:pt x="155" y="277"/>
                    <a:pt x="153" y="280"/>
                  </a:cubicBezTo>
                  <a:cubicBezTo>
                    <a:pt x="154" y="279"/>
                    <a:pt x="161" y="276"/>
                    <a:pt x="161" y="277"/>
                  </a:cubicBezTo>
                  <a:cubicBezTo>
                    <a:pt x="162" y="279"/>
                    <a:pt x="159" y="280"/>
                    <a:pt x="163" y="280"/>
                  </a:cubicBezTo>
                  <a:cubicBezTo>
                    <a:pt x="163" y="280"/>
                    <a:pt x="165" y="280"/>
                    <a:pt x="165" y="280"/>
                  </a:cubicBezTo>
                  <a:cubicBezTo>
                    <a:pt x="166" y="281"/>
                    <a:pt x="164" y="281"/>
                    <a:pt x="166" y="282"/>
                  </a:cubicBezTo>
                  <a:cubicBezTo>
                    <a:pt x="168" y="283"/>
                    <a:pt x="168" y="280"/>
                    <a:pt x="170" y="280"/>
                  </a:cubicBezTo>
                  <a:cubicBezTo>
                    <a:pt x="171" y="281"/>
                    <a:pt x="170" y="283"/>
                    <a:pt x="171" y="284"/>
                  </a:cubicBezTo>
                  <a:cubicBezTo>
                    <a:pt x="172" y="287"/>
                    <a:pt x="174" y="286"/>
                    <a:pt x="173" y="289"/>
                  </a:cubicBezTo>
                  <a:cubicBezTo>
                    <a:pt x="175" y="289"/>
                    <a:pt x="174" y="291"/>
                    <a:pt x="175" y="292"/>
                  </a:cubicBezTo>
                  <a:cubicBezTo>
                    <a:pt x="176" y="292"/>
                    <a:pt x="177" y="293"/>
                    <a:pt x="177" y="294"/>
                  </a:cubicBezTo>
                  <a:cubicBezTo>
                    <a:pt x="179" y="295"/>
                    <a:pt x="179" y="299"/>
                    <a:pt x="181" y="297"/>
                  </a:cubicBezTo>
                  <a:cubicBezTo>
                    <a:pt x="181" y="295"/>
                    <a:pt x="181" y="291"/>
                    <a:pt x="184" y="293"/>
                  </a:cubicBezTo>
                  <a:cubicBezTo>
                    <a:pt x="187" y="295"/>
                    <a:pt x="182" y="294"/>
                    <a:pt x="183" y="297"/>
                  </a:cubicBezTo>
                  <a:cubicBezTo>
                    <a:pt x="185" y="297"/>
                    <a:pt x="186" y="296"/>
                    <a:pt x="187" y="295"/>
                  </a:cubicBezTo>
                  <a:cubicBezTo>
                    <a:pt x="187" y="295"/>
                    <a:pt x="187" y="295"/>
                    <a:pt x="187" y="295"/>
                  </a:cubicBezTo>
                  <a:cubicBezTo>
                    <a:pt x="189" y="294"/>
                    <a:pt x="190" y="294"/>
                    <a:pt x="191" y="296"/>
                  </a:cubicBezTo>
                  <a:cubicBezTo>
                    <a:pt x="191" y="297"/>
                    <a:pt x="191" y="297"/>
                    <a:pt x="191" y="298"/>
                  </a:cubicBezTo>
                  <a:cubicBezTo>
                    <a:pt x="191" y="297"/>
                    <a:pt x="192" y="298"/>
                    <a:pt x="193" y="297"/>
                  </a:cubicBezTo>
                  <a:cubicBezTo>
                    <a:pt x="193" y="299"/>
                    <a:pt x="192" y="299"/>
                    <a:pt x="191" y="299"/>
                  </a:cubicBezTo>
                  <a:cubicBezTo>
                    <a:pt x="191" y="299"/>
                    <a:pt x="191" y="300"/>
                    <a:pt x="191" y="300"/>
                  </a:cubicBezTo>
                  <a:cubicBezTo>
                    <a:pt x="191" y="300"/>
                    <a:pt x="191" y="300"/>
                    <a:pt x="192" y="300"/>
                  </a:cubicBezTo>
                  <a:cubicBezTo>
                    <a:pt x="192" y="300"/>
                    <a:pt x="192" y="300"/>
                    <a:pt x="191" y="301"/>
                  </a:cubicBezTo>
                  <a:cubicBezTo>
                    <a:pt x="192" y="301"/>
                    <a:pt x="192" y="300"/>
                    <a:pt x="193" y="300"/>
                  </a:cubicBezTo>
                  <a:cubicBezTo>
                    <a:pt x="193" y="300"/>
                    <a:pt x="193" y="300"/>
                    <a:pt x="194" y="300"/>
                  </a:cubicBezTo>
                  <a:cubicBezTo>
                    <a:pt x="194" y="301"/>
                    <a:pt x="194" y="301"/>
                    <a:pt x="194" y="301"/>
                  </a:cubicBezTo>
                  <a:cubicBezTo>
                    <a:pt x="194" y="301"/>
                    <a:pt x="194" y="301"/>
                    <a:pt x="194" y="301"/>
                  </a:cubicBezTo>
                  <a:cubicBezTo>
                    <a:pt x="195" y="301"/>
                    <a:pt x="194" y="301"/>
                    <a:pt x="195" y="301"/>
                  </a:cubicBezTo>
                  <a:cubicBezTo>
                    <a:pt x="195" y="301"/>
                    <a:pt x="195" y="301"/>
                    <a:pt x="195" y="301"/>
                  </a:cubicBezTo>
                  <a:cubicBezTo>
                    <a:pt x="196" y="302"/>
                    <a:pt x="198" y="298"/>
                    <a:pt x="196" y="302"/>
                  </a:cubicBezTo>
                  <a:cubicBezTo>
                    <a:pt x="197" y="302"/>
                    <a:pt x="197" y="302"/>
                    <a:pt x="198" y="302"/>
                  </a:cubicBezTo>
                  <a:cubicBezTo>
                    <a:pt x="198" y="303"/>
                    <a:pt x="200" y="303"/>
                    <a:pt x="198" y="304"/>
                  </a:cubicBezTo>
                  <a:cubicBezTo>
                    <a:pt x="197" y="305"/>
                    <a:pt x="196" y="305"/>
                    <a:pt x="198" y="303"/>
                  </a:cubicBezTo>
                  <a:cubicBezTo>
                    <a:pt x="196" y="303"/>
                    <a:pt x="196" y="303"/>
                    <a:pt x="196" y="304"/>
                  </a:cubicBezTo>
                  <a:cubicBezTo>
                    <a:pt x="195" y="305"/>
                    <a:pt x="194" y="306"/>
                    <a:pt x="195" y="304"/>
                  </a:cubicBezTo>
                  <a:cubicBezTo>
                    <a:pt x="194" y="304"/>
                    <a:pt x="191" y="305"/>
                    <a:pt x="191" y="307"/>
                  </a:cubicBezTo>
                  <a:cubicBezTo>
                    <a:pt x="190" y="308"/>
                    <a:pt x="190" y="308"/>
                    <a:pt x="191" y="309"/>
                  </a:cubicBezTo>
                  <a:cubicBezTo>
                    <a:pt x="192" y="310"/>
                    <a:pt x="194" y="309"/>
                    <a:pt x="193" y="310"/>
                  </a:cubicBezTo>
                  <a:cubicBezTo>
                    <a:pt x="193" y="312"/>
                    <a:pt x="195" y="312"/>
                    <a:pt x="194" y="310"/>
                  </a:cubicBezTo>
                  <a:cubicBezTo>
                    <a:pt x="198" y="311"/>
                    <a:pt x="195" y="307"/>
                    <a:pt x="196" y="306"/>
                  </a:cubicBezTo>
                  <a:cubicBezTo>
                    <a:pt x="196" y="309"/>
                    <a:pt x="202" y="309"/>
                    <a:pt x="199" y="310"/>
                  </a:cubicBezTo>
                  <a:cubicBezTo>
                    <a:pt x="198" y="309"/>
                    <a:pt x="198" y="310"/>
                    <a:pt x="198" y="312"/>
                  </a:cubicBezTo>
                  <a:cubicBezTo>
                    <a:pt x="200" y="310"/>
                    <a:pt x="199" y="312"/>
                    <a:pt x="201" y="313"/>
                  </a:cubicBezTo>
                  <a:cubicBezTo>
                    <a:pt x="201" y="312"/>
                    <a:pt x="201" y="312"/>
                    <a:pt x="201" y="311"/>
                  </a:cubicBezTo>
                  <a:cubicBezTo>
                    <a:pt x="203" y="314"/>
                    <a:pt x="204" y="307"/>
                    <a:pt x="205" y="309"/>
                  </a:cubicBezTo>
                  <a:cubicBezTo>
                    <a:pt x="206" y="310"/>
                    <a:pt x="204" y="310"/>
                    <a:pt x="204" y="311"/>
                  </a:cubicBezTo>
                  <a:cubicBezTo>
                    <a:pt x="203" y="312"/>
                    <a:pt x="204" y="312"/>
                    <a:pt x="205" y="311"/>
                  </a:cubicBezTo>
                  <a:cubicBezTo>
                    <a:pt x="205" y="311"/>
                    <a:pt x="205" y="311"/>
                    <a:pt x="205" y="311"/>
                  </a:cubicBezTo>
                  <a:cubicBezTo>
                    <a:pt x="205" y="311"/>
                    <a:pt x="205" y="311"/>
                    <a:pt x="206" y="310"/>
                  </a:cubicBezTo>
                  <a:cubicBezTo>
                    <a:pt x="208" y="312"/>
                    <a:pt x="205" y="305"/>
                    <a:pt x="205" y="309"/>
                  </a:cubicBezTo>
                  <a:cubicBezTo>
                    <a:pt x="205" y="308"/>
                    <a:pt x="205" y="307"/>
                    <a:pt x="205" y="306"/>
                  </a:cubicBezTo>
                  <a:cubicBezTo>
                    <a:pt x="205" y="305"/>
                    <a:pt x="204" y="305"/>
                    <a:pt x="206" y="307"/>
                  </a:cubicBezTo>
                  <a:cubicBezTo>
                    <a:pt x="207" y="308"/>
                    <a:pt x="207" y="309"/>
                    <a:pt x="208" y="311"/>
                  </a:cubicBezTo>
                  <a:cubicBezTo>
                    <a:pt x="209" y="309"/>
                    <a:pt x="207" y="307"/>
                    <a:pt x="207" y="305"/>
                  </a:cubicBezTo>
                  <a:cubicBezTo>
                    <a:pt x="208" y="306"/>
                    <a:pt x="208" y="307"/>
                    <a:pt x="209" y="308"/>
                  </a:cubicBezTo>
                  <a:cubicBezTo>
                    <a:pt x="209" y="307"/>
                    <a:pt x="208" y="305"/>
                    <a:pt x="207" y="304"/>
                  </a:cubicBezTo>
                  <a:cubicBezTo>
                    <a:pt x="208" y="305"/>
                    <a:pt x="208" y="305"/>
                    <a:pt x="209" y="306"/>
                  </a:cubicBezTo>
                  <a:cubicBezTo>
                    <a:pt x="208" y="304"/>
                    <a:pt x="205" y="301"/>
                    <a:pt x="206" y="299"/>
                  </a:cubicBezTo>
                  <a:cubicBezTo>
                    <a:pt x="206" y="300"/>
                    <a:pt x="208" y="300"/>
                    <a:pt x="208" y="301"/>
                  </a:cubicBezTo>
                  <a:cubicBezTo>
                    <a:pt x="209" y="302"/>
                    <a:pt x="208" y="303"/>
                    <a:pt x="209" y="305"/>
                  </a:cubicBezTo>
                  <a:cubicBezTo>
                    <a:pt x="209" y="304"/>
                    <a:pt x="209" y="302"/>
                    <a:pt x="209" y="301"/>
                  </a:cubicBezTo>
                  <a:cubicBezTo>
                    <a:pt x="210" y="302"/>
                    <a:pt x="210" y="304"/>
                    <a:pt x="211" y="305"/>
                  </a:cubicBezTo>
                  <a:cubicBezTo>
                    <a:pt x="211" y="304"/>
                    <a:pt x="211" y="304"/>
                    <a:pt x="211" y="303"/>
                  </a:cubicBezTo>
                  <a:cubicBezTo>
                    <a:pt x="213" y="305"/>
                    <a:pt x="211" y="303"/>
                    <a:pt x="210" y="302"/>
                  </a:cubicBezTo>
                  <a:cubicBezTo>
                    <a:pt x="210" y="302"/>
                    <a:pt x="208" y="301"/>
                    <a:pt x="209" y="301"/>
                  </a:cubicBezTo>
                  <a:cubicBezTo>
                    <a:pt x="210" y="300"/>
                    <a:pt x="211" y="302"/>
                    <a:pt x="211" y="302"/>
                  </a:cubicBezTo>
                  <a:cubicBezTo>
                    <a:pt x="211" y="302"/>
                    <a:pt x="213" y="300"/>
                    <a:pt x="212" y="299"/>
                  </a:cubicBezTo>
                  <a:cubicBezTo>
                    <a:pt x="211" y="298"/>
                    <a:pt x="209" y="299"/>
                    <a:pt x="210" y="296"/>
                  </a:cubicBezTo>
                  <a:cubicBezTo>
                    <a:pt x="210" y="297"/>
                    <a:pt x="211" y="297"/>
                    <a:pt x="211" y="298"/>
                  </a:cubicBezTo>
                  <a:cubicBezTo>
                    <a:pt x="211" y="297"/>
                    <a:pt x="211" y="295"/>
                    <a:pt x="213" y="296"/>
                  </a:cubicBezTo>
                  <a:cubicBezTo>
                    <a:pt x="211" y="298"/>
                    <a:pt x="214" y="299"/>
                    <a:pt x="215" y="298"/>
                  </a:cubicBezTo>
                  <a:cubicBezTo>
                    <a:pt x="215" y="298"/>
                    <a:pt x="215" y="298"/>
                    <a:pt x="215" y="299"/>
                  </a:cubicBezTo>
                  <a:cubicBezTo>
                    <a:pt x="215" y="299"/>
                    <a:pt x="216" y="299"/>
                    <a:pt x="216" y="299"/>
                  </a:cubicBezTo>
                  <a:cubicBezTo>
                    <a:pt x="215" y="298"/>
                    <a:pt x="215" y="297"/>
                    <a:pt x="216" y="297"/>
                  </a:cubicBezTo>
                  <a:cubicBezTo>
                    <a:pt x="216" y="296"/>
                    <a:pt x="215" y="294"/>
                    <a:pt x="216" y="293"/>
                  </a:cubicBezTo>
                  <a:cubicBezTo>
                    <a:pt x="216" y="293"/>
                    <a:pt x="215" y="293"/>
                    <a:pt x="217" y="293"/>
                  </a:cubicBezTo>
                  <a:cubicBezTo>
                    <a:pt x="216" y="293"/>
                    <a:pt x="218" y="294"/>
                    <a:pt x="218" y="294"/>
                  </a:cubicBezTo>
                  <a:cubicBezTo>
                    <a:pt x="218" y="295"/>
                    <a:pt x="217" y="297"/>
                    <a:pt x="217" y="298"/>
                  </a:cubicBezTo>
                  <a:cubicBezTo>
                    <a:pt x="218" y="299"/>
                    <a:pt x="220" y="297"/>
                    <a:pt x="220" y="296"/>
                  </a:cubicBezTo>
                  <a:cubicBezTo>
                    <a:pt x="220" y="295"/>
                    <a:pt x="218" y="292"/>
                    <a:pt x="221" y="293"/>
                  </a:cubicBezTo>
                  <a:cubicBezTo>
                    <a:pt x="222" y="293"/>
                    <a:pt x="220" y="296"/>
                    <a:pt x="222" y="296"/>
                  </a:cubicBezTo>
                  <a:cubicBezTo>
                    <a:pt x="223" y="295"/>
                    <a:pt x="223" y="301"/>
                    <a:pt x="224" y="302"/>
                  </a:cubicBezTo>
                  <a:cubicBezTo>
                    <a:pt x="224" y="301"/>
                    <a:pt x="224" y="301"/>
                    <a:pt x="224" y="300"/>
                  </a:cubicBezTo>
                  <a:cubicBezTo>
                    <a:pt x="225" y="299"/>
                    <a:pt x="224" y="297"/>
                    <a:pt x="227" y="297"/>
                  </a:cubicBezTo>
                  <a:cubicBezTo>
                    <a:pt x="228" y="297"/>
                    <a:pt x="226" y="298"/>
                    <a:pt x="226" y="298"/>
                  </a:cubicBezTo>
                  <a:cubicBezTo>
                    <a:pt x="227" y="299"/>
                    <a:pt x="227" y="299"/>
                    <a:pt x="228" y="298"/>
                  </a:cubicBezTo>
                  <a:cubicBezTo>
                    <a:pt x="227" y="299"/>
                    <a:pt x="228" y="299"/>
                    <a:pt x="228" y="300"/>
                  </a:cubicBezTo>
                  <a:cubicBezTo>
                    <a:pt x="228" y="300"/>
                    <a:pt x="228" y="299"/>
                    <a:pt x="228" y="299"/>
                  </a:cubicBezTo>
                  <a:cubicBezTo>
                    <a:pt x="228" y="300"/>
                    <a:pt x="229" y="300"/>
                    <a:pt x="229" y="301"/>
                  </a:cubicBezTo>
                  <a:cubicBezTo>
                    <a:pt x="229" y="300"/>
                    <a:pt x="229" y="300"/>
                    <a:pt x="229" y="299"/>
                  </a:cubicBezTo>
                  <a:cubicBezTo>
                    <a:pt x="230" y="300"/>
                    <a:pt x="229" y="302"/>
                    <a:pt x="230" y="303"/>
                  </a:cubicBezTo>
                  <a:cubicBezTo>
                    <a:pt x="231" y="302"/>
                    <a:pt x="229" y="300"/>
                    <a:pt x="231" y="300"/>
                  </a:cubicBezTo>
                  <a:cubicBezTo>
                    <a:pt x="232" y="300"/>
                    <a:pt x="232" y="302"/>
                    <a:pt x="232" y="303"/>
                  </a:cubicBezTo>
                  <a:cubicBezTo>
                    <a:pt x="234" y="300"/>
                    <a:pt x="232" y="304"/>
                    <a:pt x="232" y="304"/>
                  </a:cubicBezTo>
                  <a:cubicBezTo>
                    <a:pt x="231" y="304"/>
                    <a:pt x="231" y="304"/>
                    <a:pt x="232" y="305"/>
                  </a:cubicBezTo>
                  <a:cubicBezTo>
                    <a:pt x="232" y="305"/>
                    <a:pt x="232" y="306"/>
                    <a:pt x="232" y="307"/>
                  </a:cubicBezTo>
                  <a:cubicBezTo>
                    <a:pt x="231" y="306"/>
                    <a:pt x="231" y="307"/>
                    <a:pt x="231" y="305"/>
                  </a:cubicBezTo>
                  <a:cubicBezTo>
                    <a:pt x="230" y="307"/>
                    <a:pt x="231" y="307"/>
                    <a:pt x="232" y="308"/>
                  </a:cubicBezTo>
                  <a:cubicBezTo>
                    <a:pt x="231" y="308"/>
                    <a:pt x="230" y="308"/>
                    <a:pt x="231" y="309"/>
                  </a:cubicBezTo>
                  <a:cubicBezTo>
                    <a:pt x="231" y="308"/>
                    <a:pt x="232" y="308"/>
                    <a:pt x="232" y="309"/>
                  </a:cubicBezTo>
                  <a:cubicBezTo>
                    <a:pt x="232" y="309"/>
                    <a:pt x="231" y="310"/>
                    <a:pt x="231" y="310"/>
                  </a:cubicBezTo>
                  <a:cubicBezTo>
                    <a:pt x="233" y="310"/>
                    <a:pt x="234" y="311"/>
                    <a:pt x="233" y="312"/>
                  </a:cubicBezTo>
                  <a:cubicBezTo>
                    <a:pt x="233" y="312"/>
                    <a:pt x="233" y="313"/>
                    <a:pt x="232" y="313"/>
                  </a:cubicBezTo>
                  <a:cubicBezTo>
                    <a:pt x="233" y="313"/>
                    <a:pt x="233" y="313"/>
                    <a:pt x="233" y="314"/>
                  </a:cubicBezTo>
                  <a:cubicBezTo>
                    <a:pt x="232" y="314"/>
                    <a:pt x="231" y="314"/>
                    <a:pt x="231" y="315"/>
                  </a:cubicBezTo>
                  <a:cubicBezTo>
                    <a:pt x="233" y="314"/>
                    <a:pt x="235" y="314"/>
                    <a:pt x="237" y="313"/>
                  </a:cubicBezTo>
                  <a:cubicBezTo>
                    <a:pt x="237" y="312"/>
                    <a:pt x="237" y="311"/>
                    <a:pt x="238" y="312"/>
                  </a:cubicBezTo>
                  <a:cubicBezTo>
                    <a:pt x="240" y="311"/>
                    <a:pt x="243" y="309"/>
                    <a:pt x="244" y="306"/>
                  </a:cubicBezTo>
                  <a:cubicBezTo>
                    <a:pt x="244" y="306"/>
                    <a:pt x="244" y="307"/>
                    <a:pt x="244" y="307"/>
                  </a:cubicBezTo>
                  <a:cubicBezTo>
                    <a:pt x="244" y="306"/>
                    <a:pt x="245" y="305"/>
                    <a:pt x="244" y="304"/>
                  </a:cubicBezTo>
                  <a:cubicBezTo>
                    <a:pt x="243" y="305"/>
                    <a:pt x="242" y="305"/>
                    <a:pt x="241" y="303"/>
                  </a:cubicBezTo>
                  <a:cubicBezTo>
                    <a:pt x="242" y="303"/>
                    <a:pt x="242" y="303"/>
                    <a:pt x="243" y="303"/>
                  </a:cubicBezTo>
                  <a:cubicBezTo>
                    <a:pt x="242" y="302"/>
                    <a:pt x="242" y="302"/>
                    <a:pt x="242" y="301"/>
                  </a:cubicBezTo>
                  <a:cubicBezTo>
                    <a:pt x="242" y="301"/>
                    <a:pt x="241" y="298"/>
                    <a:pt x="242" y="299"/>
                  </a:cubicBezTo>
                  <a:cubicBezTo>
                    <a:pt x="241" y="298"/>
                    <a:pt x="240" y="298"/>
                    <a:pt x="240" y="297"/>
                  </a:cubicBezTo>
                  <a:cubicBezTo>
                    <a:pt x="240" y="295"/>
                    <a:pt x="240" y="295"/>
                    <a:pt x="241" y="297"/>
                  </a:cubicBezTo>
                  <a:cubicBezTo>
                    <a:pt x="242" y="296"/>
                    <a:pt x="241" y="294"/>
                    <a:pt x="241" y="294"/>
                  </a:cubicBezTo>
                  <a:cubicBezTo>
                    <a:pt x="242" y="294"/>
                    <a:pt x="243" y="295"/>
                    <a:pt x="244" y="296"/>
                  </a:cubicBezTo>
                  <a:cubicBezTo>
                    <a:pt x="242" y="296"/>
                    <a:pt x="243" y="298"/>
                    <a:pt x="244" y="296"/>
                  </a:cubicBezTo>
                  <a:cubicBezTo>
                    <a:pt x="245" y="296"/>
                    <a:pt x="245" y="297"/>
                    <a:pt x="245" y="298"/>
                  </a:cubicBezTo>
                  <a:cubicBezTo>
                    <a:pt x="247" y="296"/>
                    <a:pt x="243" y="295"/>
                    <a:pt x="244" y="293"/>
                  </a:cubicBezTo>
                  <a:cubicBezTo>
                    <a:pt x="244" y="293"/>
                    <a:pt x="245" y="293"/>
                    <a:pt x="245" y="294"/>
                  </a:cubicBezTo>
                  <a:cubicBezTo>
                    <a:pt x="245" y="293"/>
                    <a:pt x="246" y="291"/>
                    <a:pt x="245" y="291"/>
                  </a:cubicBezTo>
                  <a:cubicBezTo>
                    <a:pt x="245" y="290"/>
                    <a:pt x="244" y="292"/>
                    <a:pt x="244" y="292"/>
                  </a:cubicBezTo>
                  <a:cubicBezTo>
                    <a:pt x="243" y="290"/>
                    <a:pt x="245" y="290"/>
                    <a:pt x="244" y="289"/>
                  </a:cubicBezTo>
                  <a:cubicBezTo>
                    <a:pt x="245" y="288"/>
                    <a:pt x="244" y="286"/>
                    <a:pt x="242" y="286"/>
                  </a:cubicBezTo>
                  <a:cubicBezTo>
                    <a:pt x="244" y="284"/>
                    <a:pt x="244" y="287"/>
                    <a:pt x="245" y="288"/>
                  </a:cubicBezTo>
                  <a:cubicBezTo>
                    <a:pt x="246" y="287"/>
                    <a:pt x="245" y="284"/>
                    <a:pt x="242" y="285"/>
                  </a:cubicBezTo>
                  <a:cubicBezTo>
                    <a:pt x="243" y="285"/>
                    <a:pt x="243" y="285"/>
                    <a:pt x="243" y="284"/>
                  </a:cubicBezTo>
                  <a:cubicBezTo>
                    <a:pt x="240" y="284"/>
                    <a:pt x="240" y="286"/>
                    <a:pt x="238" y="282"/>
                  </a:cubicBezTo>
                  <a:cubicBezTo>
                    <a:pt x="237" y="284"/>
                    <a:pt x="237" y="282"/>
                    <a:pt x="236" y="282"/>
                  </a:cubicBezTo>
                  <a:cubicBezTo>
                    <a:pt x="237" y="282"/>
                    <a:pt x="234" y="280"/>
                    <a:pt x="235" y="281"/>
                  </a:cubicBezTo>
                  <a:cubicBezTo>
                    <a:pt x="235" y="280"/>
                    <a:pt x="233" y="280"/>
                    <a:pt x="234" y="279"/>
                  </a:cubicBezTo>
                  <a:cubicBezTo>
                    <a:pt x="234" y="279"/>
                    <a:pt x="237" y="279"/>
                    <a:pt x="237" y="279"/>
                  </a:cubicBezTo>
                  <a:cubicBezTo>
                    <a:pt x="236" y="278"/>
                    <a:pt x="234" y="280"/>
                    <a:pt x="234" y="278"/>
                  </a:cubicBezTo>
                  <a:cubicBezTo>
                    <a:pt x="234" y="275"/>
                    <a:pt x="237" y="276"/>
                    <a:pt x="237" y="275"/>
                  </a:cubicBezTo>
                  <a:cubicBezTo>
                    <a:pt x="240" y="273"/>
                    <a:pt x="236" y="270"/>
                    <a:pt x="237" y="267"/>
                  </a:cubicBezTo>
                  <a:cubicBezTo>
                    <a:pt x="237" y="268"/>
                    <a:pt x="237" y="268"/>
                    <a:pt x="238" y="268"/>
                  </a:cubicBezTo>
                  <a:cubicBezTo>
                    <a:pt x="238" y="268"/>
                    <a:pt x="238" y="267"/>
                    <a:pt x="238" y="267"/>
                  </a:cubicBezTo>
                  <a:cubicBezTo>
                    <a:pt x="237" y="267"/>
                    <a:pt x="236" y="266"/>
                    <a:pt x="235" y="266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6" y="266"/>
                    <a:pt x="237" y="266"/>
                    <a:pt x="239" y="266"/>
                  </a:cubicBezTo>
                  <a:cubicBezTo>
                    <a:pt x="237" y="269"/>
                    <a:pt x="239" y="272"/>
                    <a:pt x="238" y="274"/>
                  </a:cubicBezTo>
                  <a:cubicBezTo>
                    <a:pt x="240" y="274"/>
                    <a:pt x="240" y="270"/>
                    <a:pt x="240" y="269"/>
                  </a:cubicBezTo>
                  <a:cubicBezTo>
                    <a:pt x="239" y="269"/>
                    <a:pt x="240" y="267"/>
                    <a:pt x="240" y="268"/>
                  </a:cubicBezTo>
                  <a:cubicBezTo>
                    <a:pt x="241" y="269"/>
                    <a:pt x="240" y="270"/>
                    <a:pt x="240" y="271"/>
                  </a:cubicBezTo>
                  <a:cubicBezTo>
                    <a:pt x="240" y="272"/>
                    <a:pt x="240" y="273"/>
                    <a:pt x="240" y="274"/>
                  </a:cubicBezTo>
                  <a:cubicBezTo>
                    <a:pt x="240" y="275"/>
                    <a:pt x="238" y="275"/>
                    <a:pt x="237" y="276"/>
                  </a:cubicBezTo>
                  <a:cubicBezTo>
                    <a:pt x="237" y="277"/>
                    <a:pt x="238" y="280"/>
                    <a:pt x="240" y="279"/>
                  </a:cubicBezTo>
                  <a:cubicBezTo>
                    <a:pt x="238" y="279"/>
                    <a:pt x="239" y="276"/>
                    <a:pt x="241" y="277"/>
                  </a:cubicBezTo>
                  <a:cubicBezTo>
                    <a:pt x="240" y="278"/>
                    <a:pt x="241" y="279"/>
                    <a:pt x="242" y="279"/>
                  </a:cubicBezTo>
                  <a:cubicBezTo>
                    <a:pt x="242" y="279"/>
                    <a:pt x="242" y="278"/>
                    <a:pt x="242" y="278"/>
                  </a:cubicBezTo>
                  <a:cubicBezTo>
                    <a:pt x="243" y="278"/>
                    <a:pt x="243" y="278"/>
                    <a:pt x="244" y="279"/>
                  </a:cubicBezTo>
                  <a:cubicBezTo>
                    <a:pt x="241" y="279"/>
                    <a:pt x="246" y="281"/>
                    <a:pt x="246" y="281"/>
                  </a:cubicBezTo>
                  <a:cubicBezTo>
                    <a:pt x="247" y="282"/>
                    <a:pt x="248" y="283"/>
                    <a:pt x="249" y="282"/>
                  </a:cubicBezTo>
                  <a:cubicBezTo>
                    <a:pt x="247" y="282"/>
                    <a:pt x="247" y="281"/>
                    <a:pt x="247" y="279"/>
                  </a:cubicBezTo>
                  <a:cubicBezTo>
                    <a:pt x="248" y="280"/>
                    <a:pt x="249" y="281"/>
                    <a:pt x="250" y="282"/>
                  </a:cubicBezTo>
                  <a:cubicBezTo>
                    <a:pt x="250" y="283"/>
                    <a:pt x="249" y="282"/>
                    <a:pt x="250" y="283"/>
                  </a:cubicBezTo>
                  <a:cubicBezTo>
                    <a:pt x="250" y="283"/>
                    <a:pt x="249" y="283"/>
                    <a:pt x="248" y="283"/>
                  </a:cubicBezTo>
                  <a:cubicBezTo>
                    <a:pt x="249" y="284"/>
                    <a:pt x="252" y="285"/>
                    <a:pt x="253" y="284"/>
                  </a:cubicBezTo>
                  <a:cubicBezTo>
                    <a:pt x="252" y="284"/>
                    <a:pt x="252" y="284"/>
                    <a:pt x="252" y="284"/>
                  </a:cubicBezTo>
                  <a:cubicBezTo>
                    <a:pt x="252" y="283"/>
                    <a:pt x="252" y="283"/>
                    <a:pt x="252" y="283"/>
                  </a:cubicBezTo>
                  <a:cubicBezTo>
                    <a:pt x="252" y="283"/>
                    <a:pt x="252" y="283"/>
                    <a:pt x="252" y="283"/>
                  </a:cubicBezTo>
                  <a:cubicBezTo>
                    <a:pt x="252" y="281"/>
                    <a:pt x="253" y="279"/>
                    <a:pt x="253" y="282"/>
                  </a:cubicBezTo>
                  <a:cubicBezTo>
                    <a:pt x="253" y="282"/>
                    <a:pt x="253" y="282"/>
                    <a:pt x="253" y="282"/>
                  </a:cubicBezTo>
                  <a:cubicBezTo>
                    <a:pt x="253" y="282"/>
                    <a:pt x="253" y="283"/>
                    <a:pt x="253" y="283"/>
                  </a:cubicBezTo>
                  <a:cubicBezTo>
                    <a:pt x="254" y="282"/>
                    <a:pt x="254" y="282"/>
                    <a:pt x="255" y="282"/>
                  </a:cubicBezTo>
                  <a:cubicBezTo>
                    <a:pt x="253" y="284"/>
                    <a:pt x="256" y="282"/>
                    <a:pt x="258" y="283"/>
                  </a:cubicBezTo>
                  <a:cubicBezTo>
                    <a:pt x="260" y="285"/>
                    <a:pt x="257" y="284"/>
                    <a:pt x="257" y="286"/>
                  </a:cubicBezTo>
                  <a:cubicBezTo>
                    <a:pt x="257" y="286"/>
                    <a:pt x="258" y="286"/>
                    <a:pt x="258" y="286"/>
                  </a:cubicBezTo>
                  <a:cubicBezTo>
                    <a:pt x="258" y="287"/>
                    <a:pt x="257" y="287"/>
                    <a:pt x="257" y="287"/>
                  </a:cubicBezTo>
                  <a:cubicBezTo>
                    <a:pt x="257" y="287"/>
                    <a:pt x="259" y="287"/>
                    <a:pt x="259" y="287"/>
                  </a:cubicBezTo>
                  <a:cubicBezTo>
                    <a:pt x="258" y="287"/>
                    <a:pt x="259" y="287"/>
                    <a:pt x="259" y="288"/>
                  </a:cubicBezTo>
                  <a:cubicBezTo>
                    <a:pt x="257" y="289"/>
                    <a:pt x="258" y="289"/>
                    <a:pt x="259" y="289"/>
                  </a:cubicBezTo>
                  <a:cubicBezTo>
                    <a:pt x="260" y="289"/>
                    <a:pt x="260" y="288"/>
                    <a:pt x="261" y="288"/>
                  </a:cubicBezTo>
                  <a:cubicBezTo>
                    <a:pt x="261" y="289"/>
                    <a:pt x="260" y="290"/>
                    <a:pt x="261" y="291"/>
                  </a:cubicBezTo>
                  <a:cubicBezTo>
                    <a:pt x="261" y="290"/>
                    <a:pt x="262" y="290"/>
                    <a:pt x="262" y="289"/>
                  </a:cubicBezTo>
                  <a:cubicBezTo>
                    <a:pt x="262" y="291"/>
                    <a:pt x="263" y="292"/>
                    <a:pt x="262" y="293"/>
                  </a:cubicBezTo>
                  <a:cubicBezTo>
                    <a:pt x="262" y="293"/>
                    <a:pt x="261" y="292"/>
                    <a:pt x="261" y="292"/>
                  </a:cubicBezTo>
                  <a:cubicBezTo>
                    <a:pt x="261" y="293"/>
                    <a:pt x="261" y="293"/>
                    <a:pt x="261" y="294"/>
                  </a:cubicBezTo>
                  <a:cubicBezTo>
                    <a:pt x="260" y="294"/>
                    <a:pt x="259" y="296"/>
                    <a:pt x="258" y="296"/>
                  </a:cubicBezTo>
                  <a:cubicBezTo>
                    <a:pt x="260" y="297"/>
                    <a:pt x="262" y="296"/>
                    <a:pt x="263" y="297"/>
                  </a:cubicBezTo>
                  <a:cubicBezTo>
                    <a:pt x="263" y="296"/>
                    <a:pt x="263" y="297"/>
                    <a:pt x="263" y="296"/>
                  </a:cubicBezTo>
                  <a:cubicBezTo>
                    <a:pt x="264" y="296"/>
                    <a:pt x="267" y="299"/>
                    <a:pt x="267" y="296"/>
                  </a:cubicBezTo>
                  <a:cubicBezTo>
                    <a:pt x="267" y="297"/>
                    <a:pt x="267" y="297"/>
                    <a:pt x="268" y="297"/>
                  </a:cubicBezTo>
                  <a:cubicBezTo>
                    <a:pt x="269" y="295"/>
                    <a:pt x="273" y="295"/>
                    <a:pt x="270" y="293"/>
                  </a:cubicBezTo>
                  <a:cubicBezTo>
                    <a:pt x="270" y="293"/>
                    <a:pt x="270" y="293"/>
                    <a:pt x="270" y="294"/>
                  </a:cubicBezTo>
                  <a:cubicBezTo>
                    <a:pt x="270" y="293"/>
                    <a:pt x="269" y="292"/>
                    <a:pt x="269" y="292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8" y="292"/>
                    <a:pt x="268" y="291"/>
                    <a:pt x="269" y="290"/>
                  </a:cubicBezTo>
                  <a:cubicBezTo>
                    <a:pt x="269" y="291"/>
                    <a:pt x="270" y="291"/>
                    <a:pt x="270" y="292"/>
                  </a:cubicBezTo>
                  <a:cubicBezTo>
                    <a:pt x="270" y="291"/>
                    <a:pt x="269" y="289"/>
                    <a:pt x="269" y="288"/>
                  </a:cubicBezTo>
                  <a:cubicBezTo>
                    <a:pt x="269" y="290"/>
                    <a:pt x="268" y="291"/>
                    <a:pt x="268" y="288"/>
                  </a:cubicBezTo>
                  <a:cubicBezTo>
                    <a:pt x="268" y="287"/>
                    <a:pt x="266" y="286"/>
                    <a:pt x="266" y="284"/>
                  </a:cubicBezTo>
                  <a:cubicBezTo>
                    <a:pt x="265" y="285"/>
                    <a:pt x="265" y="285"/>
                    <a:pt x="265" y="284"/>
                  </a:cubicBezTo>
                  <a:cubicBezTo>
                    <a:pt x="265" y="284"/>
                    <a:pt x="264" y="285"/>
                    <a:pt x="264" y="285"/>
                  </a:cubicBezTo>
                  <a:cubicBezTo>
                    <a:pt x="264" y="284"/>
                    <a:pt x="264" y="283"/>
                    <a:pt x="265" y="284"/>
                  </a:cubicBezTo>
                  <a:cubicBezTo>
                    <a:pt x="265" y="283"/>
                    <a:pt x="265" y="283"/>
                    <a:pt x="266" y="283"/>
                  </a:cubicBezTo>
                  <a:cubicBezTo>
                    <a:pt x="267" y="284"/>
                    <a:pt x="267" y="286"/>
                    <a:pt x="269" y="287"/>
                  </a:cubicBezTo>
                  <a:cubicBezTo>
                    <a:pt x="269" y="287"/>
                    <a:pt x="268" y="287"/>
                    <a:pt x="268" y="287"/>
                  </a:cubicBezTo>
                  <a:cubicBezTo>
                    <a:pt x="270" y="289"/>
                    <a:pt x="272" y="290"/>
                    <a:pt x="271" y="293"/>
                  </a:cubicBezTo>
                  <a:cubicBezTo>
                    <a:pt x="271" y="294"/>
                    <a:pt x="272" y="295"/>
                    <a:pt x="271" y="296"/>
                  </a:cubicBezTo>
                  <a:cubicBezTo>
                    <a:pt x="271" y="296"/>
                    <a:pt x="270" y="296"/>
                    <a:pt x="270" y="297"/>
                  </a:cubicBezTo>
                  <a:cubicBezTo>
                    <a:pt x="269" y="299"/>
                    <a:pt x="271" y="297"/>
                    <a:pt x="271" y="299"/>
                  </a:cubicBezTo>
                  <a:cubicBezTo>
                    <a:pt x="270" y="299"/>
                    <a:pt x="270" y="299"/>
                    <a:pt x="271" y="300"/>
                  </a:cubicBezTo>
                  <a:cubicBezTo>
                    <a:pt x="270" y="300"/>
                    <a:pt x="269" y="299"/>
                    <a:pt x="268" y="298"/>
                  </a:cubicBezTo>
                  <a:cubicBezTo>
                    <a:pt x="269" y="299"/>
                    <a:pt x="273" y="303"/>
                    <a:pt x="274" y="301"/>
                  </a:cubicBezTo>
                  <a:cubicBezTo>
                    <a:pt x="275" y="302"/>
                    <a:pt x="277" y="303"/>
                    <a:pt x="278" y="304"/>
                  </a:cubicBezTo>
                  <a:cubicBezTo>
                    <a:pt x="278" y="303"/>
                    <a:pt x="278" y="303"/>
                    <a:pt x="278" y="303"/>
                  </a:cubicBezTo>
                  <a:cubicBezTo>
                    <a:pt x="276" y="303"/>
                    <a:pt x="278" y="300"/>
                    <a:pt x="279" y="302"/>
                  </a:cubicBezTo>
                  <a:cubicBezTo>
                    <a:pt x="279" y="301"/>
                    <a:pt x="281" y="300"/>
                    <a:pt x="280" y="302"/>
                  </a:cubicBezTo>
                  <a:cubicBezTo>
                    <a:pt x="280" y="302"/>
                    <a:pt x="280" y="302"/>
                    <a:pt x="280" y="302"/>
                  </a:cubicBezTo>
                  <a:cubicBezTo>
                    <a:pt x="278" y="303"/>
                    <a:pt x="281" y="308"/>
                    <a:pt x="283" y="310"/>
                  </a:cubicBezTo>
                  <a:cubicBezTo>
                    <a:pt x="283" y="310"/>
                    <a:pt x="283" y="310"/>
                    <a:pt x="284" y="310"/>
                  </a:cubicBezTo>
                  <a:cubicBezTo>
                    <a:pt x="285" y="309"/>
                    <a:pt x="284" y="311"/>
                    <a:pt x="284" y="310"/>
                  </a:cubicBezTo>
                  <a:cubicBezTo>
                    <a:pt x="284" y="312"/>
                    <a:pt x="283" y="313"/>
                    <a:pt x="284" y="314"/>
                  </a:cubicBezTo>
                  <a:cubicBezTo>
                    <a:pt x="284" y="314"/>
                    <a:pt x="284" y="314"/>
                    <a:pt x="284" y="314"/>
                  </a:cubicBezTo>
                  <a:cubicBezTo>
                    <a:pt x="286" y="315"/>
                    <a:pt x="286" y="312"/>
                    <a:pt x="287" y="311"/>
                  </a:cubicBezTo>
                  <a:cubicBezTo>
                    <a:pt x="287" y="312"/>
                    <a:pt x="286" y="313"/>
                    <a:pt x="285" y="314"/>
                  </a:cubicBezTo>
                  <a:cubicBezTo>
                    <a:pt x="286" y="315"/>
                    <a:pt x="286" y="315"/>
                    <a:pt x="287" y="315"/>
                  </a:cubicBezTo>
                  <a:cubicBezTo>
                    <a:pt x="286" y="314"/>
                    <a:pt x="287" y="313"/>
                    <a:pt x="287" y="312"/>
                  </a:cubicBezTo>
                  <a:cubicBezTo>
                    <a:pt x="288" y="313"/>
                    <a:pt x="287" y="314"/>
                    <a:pt x="287" y="315"/>
                  </a:cubicBezTo>
                  <a:cubicBezTo>
                    <a:pt x="288" y="314"/>
                    <a:pt x="288" y="313"/>
                    <a:pt x="289" y="312"/>
                  </a:cubicBezTo>
                  <a:cubicBezTo>
                    <a:pt x="289" y="311"/>
                    <a:pt x="288" y="308"/>
                    <a:pt x="289" y="308"/>
                  </a:cubicBezTo>
                  <a:cubicBezTo>
                    <a:pt x="289" y="308"/>
                    <a:pt x="288" y="307"/>
                    <a:pt x="288" y="307"/>
                  </a:cubicBezTo>
                  <a:cubicBezTo>
                    <a:pt x="290" y="307"/>
                    <a:pt x="290" y="310"/>
                    <a:pt x="289" y="312"/>
                  </a:cubicBezTo>
                  <a:cubicBezTo>
                    <a:pt x="291" y="312"/>
                    <a:pt x="290" y="310"/>
                    <a:pt x="290" y="309"/>
                  </a:cubicBezTo>
                  <a:cubicBezTo>
                    <a:pt x="291" y="308"/>
                    <a:pt x="293" y="310"/>
                    <a:pt x="292" y="311"/>
                  </a:cubicBezTo>
                  <a:cubicBezTo>
                    <a:pt x="291" y="311"/>
                    <a:pt x="291" y="311"/>
                    <a:pt x="291" y="311"/>
                  </a:cubicBezTo>
                  <a:cubicBezTo>
                    <a:pt x="291" y="311"/>
                    <a:pt x="291" y="311"/>
                    <a:pt x="291" y="312"/>
                  </a:cubicBezTo>
                  <a:cubicBezTo>
                    <a:pt x="291" y="312"/>
                    <a:pt x="289" y="316"/>
                    <a:pt x="289" y="317"/>
                  </a:cubicBezTo>
                  <a:cubicBezTo>
                    <a:pt x="288" y="317"/>
                    <a:pt x="288" y="316"/>
                    <a:pt x="287" y="316"/>
                  </a:cubicBezTo>
                  <a:cubicBezTo>
                    <a:pt x="288" y="318"/>
                    <a:pt x="288" y="317"/>
                    <a:pt x="287" y="320"/>
                  </a:cubicBezTo>
                  <a:cubicBezTo>
                    <a:pt x="286" y="321"/>
                    <a:pt x="284" y="323"/>
                    <a:pt x="284" y="324"/>
                  </a:cubicBezTo>
                  <a:cubicBezTo>
                    <a:pt x="284" y="324"/>
                    <a:pt x="284" y="324"/>
                    <a:pt x="284" y="324"/>
                  </a:cubicBezTo>
                  <a:cubicBezTo>
                    <a:pt x="284" y="325"/>
                    <a:pt x="283" y="326"/>
                    <a:pt x="283" y="327"/>
                  </a:cubicBezTo>
                  <a:cubicBezTo>
                    <a:pt x="285" y="328"/>
                    <a:pt x="287" y="322"/>
                    <a:pt x="289" y="321"/>
                  </a:cubicBezTo>
                  <a:cubicBezTo>
                    <a:pt x="288" y="321"/>
                    <a:pt x="288" y="321"/>
                    <a:pt x="288" y="321"/>
                  </a:cubicBezTo>
                  <a:cubicBezTo>
                    <a:pt x="289" y="318"/>
                    <a:pt x="290" y="318"/>
                    <a:pt x="292" y="317"/>
                  </a:cubicBezTo>
                  <a:cubicBezTo>
                    <a:pt x="294" y="315"/>
                    <a:pt x="291" y="314"/>
                    <a:pt x="293" y="312"/>
                  </a:cubicBezTo>
                  <a:cubicBezTo>
                    <a:pt x="293" y="312"/>
                    <a:pt x="293" y="312"/>
                    <a:pt x="293" y="313"/>
                  </a:cubicBezTo>
                  <a:cubicBezTo>
                    <a:pt x="293" y="312"/>
                    <a:pt x="293" y="312"/>
                    <a:pt x="294" y="312"/>
                  </a:cubicBezTo>
                  <a:cubicBezTo>
                    <a:pt x="295" y="314"/>
                    <a:pt x="298" y="319"/>
                    <a:pt x="298" y="320"/>
                  </a:cubicBezTo>
                  <a:cubicBezTo>
                    <a:pt x="299" y="320"/>
                    <a:pt x="300" y="322"/>
                    <a:pt x="300" y="323"/>
                  </a:cubicBezTo>
                  <a:cubicBezTo>
                    <a:pt x="301" y="321"/>
                    <a:pt x="299" y="319"/>
                    <a:pt x="298" y="318"/>
                  </a:cubicBezTo>
                  <a:cubicBezTo>
                    <a:pt x="298" y="318"/>
                    <a:pt x="298" y="317"/>
                    <a:pt x="298" y="317"/>
                  </a:cubicBezTo>
                  <a:cubicBezTo>
                    <a:pt x="298" y="318"/>
                    <a:pt x="299" y="318"/>
                    <a:pt x="299" y="318"/>
                  </a:cubicBezTo>
                  <a:cubicBezTo>
                    <a:pt x="299" y="318"/>
                    <a:pt x="299" y="318"/>
                    <a:pt x="299" y="317"/>
                  </a:cubicBezTo>
                  <a:cubicBezTo>
                    <a:pt x="300" y="317"/>
                    <a:pt x="299" y="318"/>
                    <a:pt x="300" y="318"/>
                  </a:cubicBezTo>
                  <a:cubicBezTo>
                    <a:pt x="300" y="317"/>
                    <a:pt x="300" y="317"/>
                    <a:pt x="299" y="316"/>
                  </a:cubicBezTo>
                  <a:cubicBezTo>
                    <a:pt x="300" y="316"/>
                    <a:pt x="300" y="316"/>
                    <a:pt x="300" y="316"/>
                  </a:cubicBezTo>
                  <a:cubicBezTo>
                    <a:pt x="300" y="316"/>
                    <a:pt x="300" y="316"/>
                    <a:pt x="299" y="316"/>
                  </a:cubicBezTo>
                  <a:cubicBezTo>
                    <a:pt x="302" y="316"/>
                    <a:pt x="302" y="314"/>
                    <a:pt x="302" y="312"/>
                  </a:cubicBezTo>
                  <a:cubicBezTo>
                    <a:pt x="301" y="313"/>
                    <a:pt x="301" y="313"/>
                    <a:pt x="300" y="313"/>
                  </a:cubicBezTo>
                  <a:cubicBezTo>
                    <a:pt x="301" y="312"/>
                    <a:pt x="301" y="312"/>
                    <a:pt x="301" y="312"/>
                  </a:cubicBezTo>
                  <a:cubicBezTo>
                    <a:pt x="300" y="312"/>
                    <a:pt x="300" y="311"/>
                    <a:pt x="299" y="310"/>
                  </a:cubicBezTo>
                  <a:cubicBezTo>
                    <a:pt x="301" y="311"/>
                    <a:pt x="303" y="313"/>
                    <a:pt x="303" y="316"/>
                  </a:cubicBezTo>
                  <a:cubicBezTo>
                    <a:pt x="303" y="316"/>
                    <a:pt x="303" y="316"/>
                    <a:pt x="304" y="316"/>
                  </a:cubicBezTo>
                  <a:cubicBezTo>
                    <a:pt x="303" y="315"/>
                    <a:pt x="302" y="311"/>
                    <a:pt x="303" y="312"/>
                  </a:cubicBezTo>
                  <a:cubicBezTo>
                    <a:pt x="305" y="312"/>
                    <a:pt x="305" y="315"/>
                    <a:pt x="305" y="316"/>
                  </a:cubicBezTo>
                  <a:cubicBezTo>
                    <a:pt x="305" y="315"/>
                    <a:pt x="305" y="313"/>
                    <a:pt x="305" y="313"/>
                  </a:cubicBezTo>
                  <a:cubicBezTo>
                    <a:pt x="305" y="313"/>
                    <a:pt x="305" y="313"/>
                    <a:pt x="305" y="313"/>
                  </a:cubicBezTo>
                  <a:cubicBezTo>
                    <a:pt x="306" y="313"/>
                    <a:pt x="306" y="312"/>
                    <a:pt x="306" y="312"/>
                  </a:cubicBezTo>
                  <a:cubicBezTo>
                    <a:pt x="306" y="312"/>
                    <a:pt x="306" y="312"/>
                    <a:pt x="306" y="312"/>
                  </a:cubicBezTo>
                  <a:cubicBezTo>
                    <a:pt x="306" y="311"/>
                    <a:pt x="307" y="311"/>
                    <a:pt x="307" y="31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3" name="Freeform 10779" descr="© INSCALE GmbH, 05.05.2010&#10;http://www.presentationload.com/">
              <a:extLst>
                <a:ext uri="{FF2B5EF4-FFF2-40B4-BE49-F238E27FC236}">
                  <a16:creationId xmlns:a16="http://schemas.microsoft.com/office/drawing/2014/main" id="{7658322E-908A-094A-BA7E-47FFB6C5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3038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3 h 2"/>
                <a:gd name="T6" fmla="*/ 0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0" y="2"/>
                  </a:cubicBezTo>
                  <a:cubicBezTo>
                    <a:pt x="2" y="1"/>
                    <a:pt x="0" y="0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4" name="Freeform 10786" descr="© INSCALE GmbH, 05.05.2010&#10;http://www.presentationload.com/">
              <a:extLst>
                <a:ext uri="{FF2B5EF4-FFF2-40B4-BE49-F238E27FC236}">
                  <a16:creationId xmlns:a16="http://schemas.microsoft.com/office/drawing/2014/main" id="{1B579B4D-95C9-724F-B9C3-F4EFAA3D4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38"/>
              <a:ext cx="0" cy="2"/>
            </a:xfrm>
            <a:custGeom>
              <a:avLst/>
              <a:gdLst>
                <a:gd name="T0" fmla="*/ 2 h 1"/>
                <a:gd name="T1" fmla="*/ 2 h 1"/>
                <a:gd name="T2" fmla="*/ 2 h 1"/>
                <a:gd name="T3" fmla="*/ 0 60000 65536"/>
                <a:gd name="T4" fmla="*/ 0 60000 65536"/>
                <a:gd name="T5" fmla="*/ 0 60000 65536"/>
                <a:gd name="T6" fmla="*/ 0 h 1"/>
                <a:gd name="T7" fmla="*/ 1 h 1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5" name="Freeform 10788" descr="© INSCALE GmbH, 05.05.2010&#10;http://www.presentationload.com/">
              <a:extLst>
                <a:ext uri="{FF2B5EF4-FFF2-40B4-BE49-F238E27FC236}">
                  <a16:creationId xmlns:a16="http://schemas.microsoft.com/office/drawing/2014/main" id="{5D152251-B702-6640-8B06-AF3DF0300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040"/>
              <a:ext cx="2" cy="2"/>
            </a:xfrm>
            <a:custGeom>
              <a:avLst/>
              <a:gdLst>
                <a:gd name="T0" fmla="*/ 2 w 1"/>
                <a:gd name="T1" fmla="*/ 2 h 1"/>
                <a:gd name="T2" fmla="*/ 0 w 1"/>
                <a:gd name="T3" fmla="*/ 2 h 1"/>
                <a:gd name="T4" fmla="*/ 2 w 1"/>
                <a:gd name="T5" fmla="*/ 2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6" name="Freeform 10790" descr="© INSCALE GmbH, 05.05.2010&#10;http://www.presentationload.com/">
              <a:extLst>
                <a:ext uri="{FF2B5EF4-FFF2-40B4-BE49-F238E27FC236}">
                  <a16:creationId xmlns:a16="http://schemas.microsoft.com/office/drawing/2014/main" id="{C656EF68-EE67-3545-8CE7-C58F07B9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04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7" name="Freeform 10791" descr="© INSCALE GmbH, 05.05.2010&#10;http://www.presentationload.com/">
              <a:extLst>
                <a:ext uri="{FF2B5EF4-FFF2-40B4-BE49-F238E27FC236}">
                  <a16:creationId xmlns:a16="http://schemas.microsoft.com/office/drawing/2014/main" id="{0F4DB55E-3AEA-FB49-B8C1-263A11FC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42"/>
              <a:ext cx="2" cy="1"/>
            </a:xfrm>
            <a:custGeom>
              <a:avLst/>
              <a:gdLst>
                <a:gd name="T0" fmla="*/ 2 w 1"/>
                <a:gd name="T1" fmla="*/ 0 h 1"/>
                <a:gd name="T2" fmla="*/ 0 w 1"/>
                <a:gd name="T3" fmla="*/ 1 h 1"/>
                <a:gd name="T4" fmla="*/ 2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0" y="1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8" name="Freeform 10793" descr="© INSCALE GmbH, 05.05.2010&#10;http://www.presentationload.com/">
              <a:extLst>
                <a:ext uri="{FF2B5EF4-FFF2-40B4-BE49-F238E27FC236}">
                  <a16:creationId xmlns:a16="http://schemas.microsoft.com/office/drawing/2014/main" id="{67B47F7A-FB03-FA41-9F0C-24B7A3442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043"/>
              <a:ext cx="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69" name="Freeform 10795" descr="© INSCALE GmbH, 05.05.2010&#10;http://www.presentationload.com/">
              <a:extLst>
                <a:ext uri="{FF2B5EF4-FFF2-40B4-BE49-F238E27FC236}">
                  <a16:creationId xmlns:a16="http://schemas.microsoft.com/office/drawing/2014/main" id="{167C469C-FA02-3643-83D6-9BCE3970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3045"/>
              <a:ext cx="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0" name="Freeform 10796" descr="© INSCALE GmbH, 05.05.2010&#10;http://www.presentationload.com/">
              <a:extLst>
                <a:ext uri="{FF2B5EF4-FFF2-40B4-BE49-F238E27FC236}">
                  <a16:creationId xmlns:a16="http://schemas.microsoft.com/office/drawing/2014/main" id="{1635C524-D82D-164C-B9E0-70519041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304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1" name="Freeform 10799" descr="© INSCALE GmbH, 05.05.2010&#10;http://www.presentationload.com/">
              <a:extLst>
                <a:ext uri="{FF2B5EF4-FFF2-40B4-BE49-F238E27FC236}">
                  <a16:creationId xmlns:a16="http://schemas.microsoft.com/office/drawing/2014/main" id="{4FAB9F15-1B26-5444-9040-99589A37C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3048"/>
              <a:ext cx="2" cy="3"/>
            </a:xfrm>
            <a:custGeom>
              <a:avLst/>
              <a:gdLst>
                <a:gd name="T0" fmla="*/ 2 w 1"/>
                <a:gd name="T1" fmla="*/ 3 h 2"/>
                <a:gd name="T2" fmla="*/ 2 w 1"/>
                <a:gd name="T3" fmla="*/ 0 h 2"/>
                <a:gd name="T4" fmla="*/ 2 w 1"/>
                <a:gd name="T5" fmla="*/ 3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1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2" name="Freeform 10800" descr="© INSCALE GmbH, 05.05.2010&#10;http://www.presentationload.com/">
              <a:extLst>
                <a:ext uri="{FF2B5EF4-FFF2-40B4-BE49-F238E27FC236}">
                  <a16:creationId xmlns:a16="http://schemas.microsoft.com/office/drawing/2014/main" id="{BA793810-B841-3245-B9DA-81565DE0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48"/>
              <a:ext cx="0" cy="0"/>
            </a:xfrm>
            <a:custGeom>
              <a:avLst/>
              <a:gdLst>
                <a:gd name="T0" fmla="*/ 0 60000 65536"/>
                <a:gd name="T1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3" name="Freeform 10811" descr="© INSCALE GmbH, 05.05.2010&#10;http://www.presentationload.com/">
              <a:extLst>
                <a:ext uri="{FF2B5EF4-FFF2-40B4-BE49-F238E27FC236}">
                  <a16:creationId xmlns:a16="http://schemas.microsoft.com/office/drawing/2014/main" id="{C070A8C7-D18C-4B43-B81E-AF4AC5DB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57"/>
              <a:ext cx="0" cy="2"/>
            </a:xfrm>
            <a:custGeom>
              <a:avLst/>
              <a:gdLst>
                <a:gd name="T0" fmla="*/ 0 h 1"/>
                <a:gd name="T1" fmla="*/ 2 h 1"/>
                <a:gd name="T2" fmla="*/ 0 h 1"/>
                <a:gd name="T3" fmla="*/ 0 60000 65536"/>
                <a:gd name="T4" fmla="*/ 0 60000 65536"/>
                <a:gd name="T5" fmla="*/ 0 60000 65536"/>
                <a:gd name="T6" fmla="*/ 0 h 1"/>
                <a:gd name="T7" fmla="*/ 1 h 1"/>
              </a:gdLst>
              <a:ahLst/>
              <a:cxnLst>
                <a:cxn ang="T3">
                  <a:pos x="0" y="T0"/>
                </a:cxn>
                <a:cxn ang="T4">
                  <a:pos x="0" y="T1"/>
                </a:cxn>
                <a:cxn ang="T5">
                  <a:pos x="0" y="T2"/>
                </a:cxn>
              </a:cxnLst>
              <a:rect l="0" t="T6" r="0" b="T7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4" name="Freeform 10819" descr="© INSCALE GmbH, 05.05.2010&#10;http://www.presentationload.com/">
              <a:extLst>
                <a:ext uri="{FF2B5EF4-FFF2-40B4-BE49-F238E27FC236}">
                  <a16:creationId xmlns:a16="http://schemas.microsoft.com/office/drawing/2014/main" id="{0EA69BCF-F4AA-D64F-8903-1180013F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60"/>
              <a:ext cx="2" cy="0"/>
            </a:xfrm>
            <a:custGeom>
              <a:avLst/>
              <a:gdLst>
                <a:gd name="T0" fmla="*/ 2 w 1"/>
                <a:gd name="T1" fmla="*/ 0 w 1"/>
                <a:gd name="T2" fmla="*/ 2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5" name="Freeform 10820" descr="© INSCALE GmbH, 05.05.2010&#10;http://www.presentationload.com/">
              <a:extLst>
                <a:ext uri="{FF2B5EF4-FFF2-40B4-BE49-F238E27FC236}">
                  <a16:creationId xmlns:a16="http://schemas.microsoft.com/office/drawing/2014/main" id="{1B81059A-ABAB-9446-9E70-78ABD51A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60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60000 65536"/>
                <a:gd name="T3" fmla="*/ 0 60000 65536"/>
                <a:gd name="T4" fmla="*/ 0 h 1"/>
                <a:gd name="T5" fmla="*/ 1 h 1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T4" r="0" b="T5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6" name="Freeform 10822" descr="© INSCALE GmbH, 05.05.2010&#10;http://www.presentationload.com/">
              <a:extLst>
                <a:ext uri="{FF2B5EF4-FFF2-40B4-BE49-F238E27FC236}">
                  <a16:creationId xmlns:a16="http://schemas.microsoft.com/office/drawing/2014/main" id="{DC5824F6-E7E8-1B4C-B455-9EFC3C3E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62"/>
              <a:ext cx="0" cy="0"/>
            </a:xfrm>
            <a:custGeom>
              <a:avLst/>
              <a:gdLst>
                <a:gd name="T0" fmla="*/ 0 60000 65536"/>
                <a:gd name="T1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7" name="Freeform 10823" descr="© INSCALE GmbH, 05.05.2010&#10;http://www.presentationload.com/">
              <a:extLst>
                <a:ext uri="{FF2B5EF4-FFF2-40B4-BE49-F238E27FC236}">
                  <a16:creationId xmlns:a16="http://schemas.microsoft.com/office/drawing/2014/main" id="{BB860643-5390-4F4D-823F-61566C5DF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06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8" name="Freeform 10826" descr="© INSCALE GmbH, 05.05.2010&#10;http://www.presentationload.com/">
              <a:extLst>
                <a:ext uri="{FF2B5EF4-FFF2-40B4-BE49-F238E27FC236}">
                  <a16:creationId xmlns:a16="http://schemas.microsoft.com/office/drawing/2014/main" id="{7D2C088F-A136-E042-B783-AD20E81B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063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2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9" name="Freeform 10828" descr="© INSCALE GmbH, 05.05.2010&#10;http://www.presentationload.com/">
              <a:extLst>
                <a:ext uri="{FF2B5EF4-FFF2-40B4-BE49-F238E27FC236}">
                  <a16:creationId xmlns:a16="http://schemas.microsoft.com/office/drawing/2014/main" id="{6D861D7E-3144-9044-83C8-B91FD66E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3067"/>
              <a:ext cx="0" cy="0"/>
            </a:xfrm>
            <a:custGeom>
              <a:avLst/>
              <a:gdLst>
                <a:gd name="T0" fmla="*/ 0 60000 65536"/>
                <a:gd name="T1" fmla="*/ 0 60000 65536"/>
              </a:gdLst>
              <a:ahLst/>
              <a:cxnLst>
                <a:cxn ang="T0">
                  <a:pos x="0" y="0"/>
                </a:cxn>
                <a:cxn ang="T1">
                  <a:pos x="0" y="0"/>
                </a:cxn>
              </a:cxnLst>
              <a:rect l="0" t="0" r="0" b="0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0" name="Freeform 10833" descr="© INSCALE GmbH, 05.05.2010&#10;http://www.presentationload.com/">
              <a:extLst>
                <a:ext uri="{FF2B5EF4-FFF2-40B4-BE49-F238E27FC236}">
                  <a16:creationId xmlns:a16="http://schemas.microsoft.com/office/drawing/2014/main" id="{B24FC0E4-1143-A246-8548-B02066CB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68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1" name="Freeform 10836" descr="© INSCALE GmbH, 05.05.2010&#10;http://www.presentationload.com/">
              <a:extLst>
                <a:ext uri="{FF2B5EF4-FFF2-40B4-BE49-F238E27FC236}">
                  <a16:creationId xmlns:a16="http://schemas.microsoft.com/office/drawing/2014/main" id="{F954C050-4380-C34C-9240-BEFD4DAD2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3070"/>
              <a:ext cx="34" cy="20"/>
            </a:xfrm>
            <a:custGeom>
              <a:avLst/>
              <a:gdLst>
                <a:gd name="T0" fmla="*/ 31 w 22"/>
                <a:gd name="T1" fmla="*/ 8 h 13"/>
                <a:gd name="T2" fmla="*/ 29 w 22"/>
                <a:gd name="T3" fmla="*/ 6 h 13"/>
                <a:gd name="T4" fmla="*/ 26 w 22"/>
                <a:gd name="T5" fmla="*/ 9 h 13"/>
                <a:gd name="T6" fmla="*/ 25 w 22"/>
                <a:gd name="T7" fmla="*/ 5 h 13"/>
                <a:gd name="T8" fmla="*/ 23 w 22"/>
                <a:gd name="T9" fmla="*/ 6 h 13"/>
                <a:gd name="T10" fmla="*/ 19 w 22"/>
                <a:gd name="T11" fmla="*/ 2 h 13"/>
                <a:gd name="T12" fmla="*/ 14 w 22"/>
                <a:gd name="T13" fmla="*/ 0 h 13"/>
                <a:gd name="T14" fmla="*/ 11 w 22"/>
                <a:gd name="T15" fmla="*/ 0 h 13"/>
                <a:gd name="T16" fmla="*/ 5 w 22"/>
                <a:gd name="T17" fmla="*/ 3 h 13"/>
                <a:gd name="T18" fmla="*/ 0 w 22"/>
                <a:gd name="T19" fmla="*/ 8 h 13"/>
                <a:gd name="T20" fmla="*/ 11 w 22"/>
                <a:gd name="T21" fmla="*/ 14 h 13"/>
                <a:gd name="T22" fmla="*/ 15 w 22"/>
                <a:gd name="T23" fmla="*/ 17 h 13"/>
                <a:gd name="T24" fmla="*/ 20 w 22"/>
                <a:gd name="T25" fmla="*/ 20 h 13"/>
                <a:gd name="T26" fmla="*/ 26 w 22"/>
                <a:gd name="T27" fmla="*/ 18 h 13"/>
                <a:gd name="T28" fmla="*/ 31 w 22"/>
                <a:gd name="T29" fmla="*/ 8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2"/>
                <a:gd name="T46" fmla="*/ 0 h 13"/>
                <a:gd name="T47" fmla="*/ 22 w 2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2" h="13">
                  <a:moveTo>
                    <a:pt x="20" y="5"/>
                  </a:moveTo>
                  <a:cubicBezTo>
                    <a:pt x="19" y="6"/>
                    <a:pt x="18" y="6"/>
                    <a:pt x="19" y="4"/>
                  </a:cubicBezTo>
                  <a:cubicBezTo>
                    <a:pt x="18" y="5"/>
                    <a:pt x="17" y="4"/>
                    <a:pt x="17" y="6"/>
                  </a:cubicBezTo>
                  <a:cubicBezTo>
                    <a:pt x="16" y="5"/>
                    <a:pt x="16" y="4"/>
                    <a:pt x="16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2" y="1"/>
                    <a:pt x="12" y="1"/>
                  </a:cubicBezTo>
                  <a:cubicBezTo>
                    <a:pt x="11" y="0"/>
                    <a:pt x="9" y="1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8" y="3"/>
                    <a:pt x="5" y="2"/>
                    <a:pt x="3" y="2"/>
                  </a:cubicBezTo>
                  <a:cubicBezTo>
                    <a:pt x="1" y="3"/>
                    <a:pt x="2" y="5"/>
                    <a:pt x="0" y="5"/>
                  </a:cubicBezTo>
                  <a:cubicBezTo>
                    <a:pt x="1" y="7"/>
                    <a:pt x="5" y="9"/>
                    <a:pt x="7" y="9"/>
                  </a:cubicBezTo>
                  <a:cubicBezTo>
                    <a:pt x="8" y="10"/>
                    <a:pt x="9" y="11"/>
                    <a:pt x="10" y="11"/>
                  </a:cubicBezTo>
                  <a:cubicBezTo>
                    <a:pt x="11" y="11"/>
                    <a:pt x="12" y="13"/>
                    <a:pt x="13" y="13"/>
                  </a:cubicBezTo>
                  <a:cubicBezTo>
                    <a:pt x="14" y="12"/>
                    <a:pt x="16" y="13"/>
                    <a:pt x="17" y="12"/>
                  </a:cubicBezTo>
                  <a:cubicBezTo>
                    <a:pt x="14" y="9"/>
                    <a:pt x="22" y="8"/>
                    <a:pt x="20" y="5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2" name="Freeform 10837" descr="© INSCALE GmbH, 05.05.2010&#10;http://www.presentationload.com/">
              <a:extLst>
                <a:ext uri="{FF2B5EF4-FFF2-40B4-BE49-F238E27FC236}">
                  <a16:creationId xmlns:a16="http://schemas.microsoft.com/office/drawing/2014/main" id="{4A9656C5-ABD2-A04A-B24E-F8ADCCE6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307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3" name="Freeform 10839" descr="© INSCALE GmbH, 05.05.2010&#10;http://www.presentationload.com/">
              <a:extLst>
                <a:ext uri="{FF2B5EF4-FFF2-40B4-BE49-F238E27FC236}">
                  <a16:creationId xmlns:a16="http://schemas.microsoft.com/office/drawing/2014/main" id="{8C4F077A-A7EE-0B46-8155-15B821FF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3071"/>
              <a:ext cx="1" cy="2"/>
            </a:xfrm>
            <a:custGeom>
              <a:avLst/>
              <a:gdLst>
                <a:gd name="T0" fmla="*/ 0 w 1"/>
                <a:gd name="T1" fmla="*/ 2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2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4" name="Freeform 10851" descr="© INSCALE GmbH, 05.05.2010&#10;http://www.presentationload.com/">
              <a:extLst>
                <a:ext uri="{FF2B5EF4-FFF2-40B4-BE49-F238E27FC236}">
                  <a16:creationId xmlns:a16="http://schemas.microsoft.com/office/drawing/2014/main" id="{35C1086B-6D62-AB43-9E93-447AC5B3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079"/>
              <a:ext cx="5" cy="5"/>
            </a:xfrm>
            <a:custGeom>
              <a:avLst/>
              <a:gdLst>
                <a:gd name="T0" fmla="*/ 0 w 3"/>
                <a:gd name="T1" fmla="*/ 5 h 3"/>
                <a:gd name="T2" fmla="*/ 5 w 3"/>
                <a:gd name="T3" fmla="*/ 0 h 3"/>
                <a:gd name="T4" fmla="*/ 0 w 3"/>
                <a:gd name="T5" fmla="*/ 5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0" y="3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5" name="Freeform 10863" descr="© INSCALE GmbH, 05.05.2010&#10;http://www.presentationload.com/">
              <a:extLst>
                <a:ext uri="{FF2B5EF4-FFF2-40B4-BE49-F238E27FC236}">
                  <a16:creationId xmlns:a16="http://schemas.microsoft.com/office/drawing/2014/main" id="{22A45AA0-4326-8043-9AEE-1FDBE73FB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085"/>
              <a:ext cx="7" cy="5"/>
            </a:xfrm>
            <a:custGeom>
              <a:avLst/>
              <a:gdLst>
                <a:gd name="T0" fmla="*/ 2 w 4"/>
                <a:gd name="T1" fmla="*/ 5 h 3"/>
                <a:gd name="T2" fmla="*/ 5 w 4"/>
                <a:gd name="T3" fmla="*/ 2 h 3"/>
                <a:gd name="T4" fmla="*/ 2 w 4"/>
                <a:gd name="T5" fmla="*/ 5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1" y="3"/>
                  </a:moveTo>
                  <a:cubicBezTo>
                    <a:pt x="2" y="3"/>
                    <a:pt x="4" y="1"/>
                    <a:pt x="3" y="1"/>
                  </a:cubicBezTo>
                  <a:cubicBezTo>
                    <a:pt x="2" y="0"/>
                    <a:pt x="0" y="3"/>
                    <a:pt x="1" y="3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6" name="Freeform 10868" descr="© INSCALE GmbH, 05.05.2010&#10;http://www.presentationload.com/">
              <a:extLst>
                <a:ext uri="{FF2B5EF4-FFF2-40B4-BE49-F238E27FC236}">
                  <a16:creationId xmlns:a16="http://schemas.microsoft.com/office/drawing/2014/main" id="{E009F0D6-78C3-044C-A26D-86D51184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090"/>
              <a:ext cx="5" cy="3"/>
            </a:xfrm>
            <a:custGeom>
              <a:avLst/>
              <a:gdLst>
                <a:gd name="T0" fmla="*/ 5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5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4" y="0"/>
                  </a:moveTo>
                  <a:cubicBezTo>
                    <a:pt x="3" y="0"/>
                    <a:pt x="4" y="0"/>
                    <a:pt x="3" y="0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2"/>
                    <a:pt x="3" y="1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7" name="Freeform 10878" descr="© INSCALE GmbH, 05.05.2010&#10;http://www.presentationload.com/">
              <a:extLst>
                <a:ext uri="{FF2B5EF4-FFF2-40B4-BE49-F238E27FC236}">
                  <a16:creationId xmlns:a16="http://schemas.microsoft.com/office/drawing/2014/main" id="{091D9A50-1712-B741-B230-4626460F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94"/>
              <a:ext cx="1" cy="6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0 h 3"/>
                <a:gd name="T4" fmla="*/ 1 w 1"/>
                <a:gd name="T5" fmla="*/ 6 h 3"/>
                <a:gd name="T6" fmla="*/ 1 w 1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8" name="Freeform 10882" descr="© INSCALE GmbH, 05.05.2010&#10;http://www.presentationload.com/">
              <a:extLst>
                <a:ext uri="{FF2B5EF4-FFF2-40B4-BE49-F238E27FC236}">
                  <a16:creationId xmlns:a16="http://schemas.microsoft.com/office/drawing/2014/main" id="{9116DE57-272D-A742-8A10-56397E7C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3098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9" name="Freeform 10886" descr="© INSCALE GmbH, 05.05.2010&#10;http://www.presentationload.com/">
              <a:extLst>
                <a:ext uri="{FF2B5EF4-FFF2-40B4-BE49-F238E27FC236}">
                  <a16:creationId xmlns:a16="http://schemas.microsoft.com/office/drawing/2014/main" id="{89BBB571-C195-CB44-9FA4-B16F0C805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3100"/>
              <a:ext cx="2" cy="1"/>
            </a:xfrm>
            <a:custGeom>
              <a:avLst/>
              <a:gdLst>
                <a:gd name="T0" fmla="*/ 0 w 1"/>
                <a:gd name="T1" fmla="*/ 0 h 1"/>
                <a:gd name="T2" fmla="*/ 2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0" name="Freeform 10891" descr="© INSCALE GmbH, 05.05.2010&#10;http://www.presentationload.com/">
              <a:extLst>
                <a:ext uri="{FF2B5EF4-FFF2-40B4-BE49-F238E27FC236}">
                  <a16:creationId xmlns:a16="http://schemas.microsoft.com/office/drawing/2014/main" id="{B480D489-FCE3-804E-AEF9-5C5A9665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102"/>
              <a:ext cx="23" cy="21"/>
            </a:xfrm>
            <a:custGeom>
              <a:avLst/>
              <a:gdLst>
                <a:gd name="T0" fmla="*/ 21 w 15"/>
                <a:gd name="T1" fmla="*/ 19 h 13"/>
                <a:gd name="T2" fmla="*/ 21 w 15"/>
                <a:gd name="T3" fmla="*/ 16 h 13"/>
                <a:gd name="T4" fmla="*/ 20 w 15"/>
                <a:gd name="T5" fmla="*/ 19 h 13"/>
                <a:gd name="T6" fmla="*/ 20 w 15"/>
                <a:gd name="T7" fmla="*/ 16 h 13"/>
                <a:gd name="T8" fmla="*/ 17 w 15"/>
                <a:gd name="T9" fmla="*/ 16 h 13"/>
                <a:gd name="T10" fmla="*/ 15 w 15"/>
                <a:gd name="T11" fmla="*/ 10 h 13"/>
                <a:gd name="T12" fmla="*/ 18 w 15"/>
                <a:gd name="T13" fmla="*/ 11 h 13"/>
                <a:gd name="T14" fmla="*/ 17 w 15"/>
                <a:gd name="T15" fmla="*/ 10 h 13"/>
                <a:gd name="T16" fmla="*/ 14 w 15"/>
                <a:gd name="T17" fmla="*/ 0 h 13"/>
                <a:gd name="T18" fmla="*/ 8 w 15"/>
                <a:gd name="T19" fmla="*/ 6 h 13"/>
                <a:gd name="T20" fmla="*/ 2 w 15"/>
                <a:gd name="T21" fmla="*/ 5 h 13"/>
                <a:gd name="T22" fmla="*/ 9 w 15"/>
                <a:gd name="T23" fmla="*/ 18 h 13"/>
                <a:gd name="T24" fmla="*/ 17 w 15"/>
                <a:gd name="T25" fmla="*/ 19 h 13"/>
                <a:gd name="T26" fmla="*/ 21 w 15"/>
                <a:gd name="T27" fmla="*/ 19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13"/>
                <a:gd name="T44" fmla="*/ 15 w 1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13">
                  <a:moveTo>
                    <a:pt x="14" y="12"/>
                  </a:moveTo>
                  <a:cubicBezTo>
                    <a:pt x="14" y="11"/>
                    <a:pt x="14" y="10"/>
                    <a:pt x="14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3" y="9"/>
                    <a:pt x="11" y="8"/>
                    <a:pt x="11" y="10"/>
                  </a:cubicBezTo>
                  <a:cubicBezTo>
                    <a:pt x="10" y="8"/>
                    <a:pt x="10" y="7"/>
                    <a:pt x="10" y="6"/>
                  </a:cubicBezTo>
                  <a:cubicBezTo>
                    <a:pt x="11" y="8"/>
                    <a:pt x="11" y="9"/>
                    <a:pt x="12" y="7"/>
                  </a:cubicBezTo>
                  <a:cubicBezTo>
                    <a:pt x="14" y="4"/>
                    <a:pt x="11" y="4"/>
                    <a:pt x="11" y="6"/>
                  </a:cubicBezTo>
                  <a:cubicBezTo>
                    <a:pt x="10" y="5"/>
                    <a:pt x="7" y="2"/>
                    <a:pt x="9" y="0"/>
                  </a:cubicBezTo>
                  <a:cubicBezTo>
                    <a:pt x="6" y="0"/>
                    <a:pt x="6" y="3"/>
                    <a:pt x="5" y="4"/>
                  </a:cubicBezTo>
                  <a:cubicBezTo>
                    <a:pt x="4" y="6"/>
                    <a:pt x="1" y="6"/>
                    <a:pt x="1" y="3"/>
                  </a:cubicBezTo>
                  <a:cubicBezTo>
                    <a:pt x="0" y="5"/>
                    <a:pt x="4" y="10"/>
                    <a:pt x="6" y="11"/>
                  </a:cubicBezTo>
                  <a:cubicBezTo>
                    <a:pt x="7" y="12"/>
                    <a:pt x="9" y="12"/>
                    <a:pt x="11" y="12"/>
                  </a:cubicBezTo>
                  <a:cubicBezTo>
                    <a:pt x="12" y="13"/>
                    <a:pt x="15" y="13"/>
                    <a:pt x="14" y="1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1" name="Freeform 10899" descr="© INSCALE GmbH, 05.05.2010&#10;http://www.presentationload.com/">
              <a:extLst>
                <a:ext uri="{FF2B5EF4-FFF2-40B4-BE49-F238E27FC236}">
                  <a16:creationId xmlns:a16="http://schemas.microsoft.com/office/drawing/2014/main" id="{66F8E2C3-ED66-784C-8292-9C3753C78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10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60000 65536"/>
                <a:gd name="T3" fmla="*/ 0 60000 65536"/>
                <a:gd name="T4" fmla="*/ 0 w 1"/>
                <a:gd name="T5" fmla="*/ 1 w 1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T4" t="0" r="T5" b="0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2" name="Freeform 10900" descr="© INSCALE GmbH, 05.05.2010&#10;http://www.presentationload.com/">
              <a:extLst>
                <a:ext uri="{FF2B5EF4-FFF2-40B4-BE49-F238E27FC236}">
                  <a16:creationId xmlns:a16="http://schemas.microsoft.com/office/drawing/2014/main" id="{81D01C56-9F14-BA47-A45F-C4DC95A7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3106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3" name="Freeform 10901" descr="© INSCALE GmbH, 05.05.2010&#10;http://www.presentationload.com/">
              <a:extLst>
                <a:ext uri="{FF2B5EF4-FFF2-40B4-BE49-F238E27FC236}">
                  <a16:creationId xmlns:a16="http://schemas.microsoft.com/office/drawing/2014/main" id="{64921D14-BC78-2244-80F6-F5E569A68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106"/>
              <a:ext cx="2" cy="1"/>
            </a:xfrm>
            <a:custGeom>
              <a:avLst/>
              <a:gdLst>
                <a:gd name="T0" fmla="*/ 2 w 1"/>
                <a:gd name="T1" fmla="*/ 1 h 1"/>
                <a:gd name="T2" fmla="*/ 2 w 1"/>
                <a:gd name="T3" fmla="*/ 0 h 1"/>
                <a:gd name="T4" fmla="*/ 2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4" name="Freeform 10905" descr="© INSCALE GmbH, 05.05.2010&#10;http://www.presentationload.com/">
              <a:extLst>
                <a:ext uri="{FF2B5EF4-FFF2-40B4-BE49-F238E27FC236}">
                  <a16:creationId xmlns:a16="http://schemas.microsoft.com/office/drawing/2014/main" id="{DBF30759-A848-BD45-80FD-65A9F51E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3107"/>
              <a:ext cx="3" cy="5"/>
            </a:xfrm>
            <a:custGeom>
              <a:avLst/>
              <a:gdLst>
                <a:gd name="T0" fmla="*/ 2 w 2"/>
                <a:gd name="T1" fmla="*/ 3 h 3"/>
                <a:gd name="T2" fmla="*/ 3 w 2"/>
                <a:gd name="T3" fmla="*/ 5 h 3"/>
                <a:gd name="T4" fmla="*/ 0 w 2"/>
                <a:gd name="T5" fmla="*/ 0 h 3"/>
                <a:gd name="T6" fmla="*/ 2 w 2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2"/>
                  </a:moveTo>
                  <a:cubicBezTo>
                    <a:pt x="0" y="2"/>
                    <a:pt x="2" y="3"/>
                    <a:pt x="2" y="3"/>
                  </a:cubicBezTo>
                  <a:cubicBezTo>
                    <a:pt x="2" y="2"/>
                    <a:pt x="2" y="1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5" name="Freeform 10906" descr="© INSCALE GmbH, 05.05.2010&#10;http://www.presentationload.com/">
              <a:extLst>
                <a:ext uri="{FF2B5EF4-FFF2-40B4-BE49-F238E27FC236}">
                  <a16:creationId xmlns:a16="http://schemas.microsoft.com/office/drawing/2014/main" id="{617083C4-EA3B-2F46-B656-D6E5019E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109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6" name="Freeform 10907" descr="© INSCALE GmbH, 05.05.2010&#10;http://www.presentationload.com/">
              <a:extLst>
                <a:ext uri="{FF2B5EF4-FFF2-40B4-BE49-F238E27FC236}">
                  <a16:creationId xmlns:a16="http://schemas.microsoft.com/office/drawing/2014/main" id="{79E4E327-D100-3E45-8BBF-0C1B245B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109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60000 65536"/>
                <a:gd name="T4" fmla="*/ 0 60000 65536"/>
                <a:gd name="T5" fmla="*/ 0 60000 65536"/>
                <a:gd name="T6" fmla="*/ 0 w 1"/>
                <a:gd name="T7" fmla="*/ 1 w 1"/>
              </a:gdLst>
              <a:ahLst/>
              <a:cxnLst>
                <a:cxn ang="T3">
                  <a:pos x="T0" y="0"/>
                </a:cxn>
                <a:cxn ang="T4">
                  <a:pos x="T1" y="0"/>
                </a:cxn>
                <a:cxn ang="T5">
                  <a:pos x="T2" y="0"/>
                </a:cxn>
              </a:cxnLst>
              <a:rect l="T6" t="0" r="T7" b="0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7" name="Freeform 10911" descr="© INSCALE GmbH, 05.05.2010&#10;http://www.presentationload.com/">
              <a:extLst>
                <a:ext uri="{FF2B5EF4-FFF2-40B4-BE49-F238E27FC236}">
                  <a16:creationId xmlns:a16="http://schemas.microsoft.com/office/drawing/2014/main" id="{5B56F758-0F76-B94D-8565-8138DEE45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3110"/>
              <a:ext cx="21" cy="21"/>
            </a:xfrm>
            <a:custGeom>
              <a:avLst/>
              <a:gdLst>
                <a:gd name="T0" fmla="*/ 16 w 13"/>
                <a:gd name="T1" fmla="*/ 18 h 13"/>
                <a:gd name="T2" fmla="*/ 18 w 13"/>
                <a:gd name="T3" fmla="*/ 13 h 13"/>
                <a:gd name="T4" fmla="*/ 15 w 13"/>
                <a:gd name="T5" fmla="*/ 11 h 13"/>
                <a:gd name="T6" fmla="*/ 16 w 13"/>
                <a:gd name="T7" fmla="*/ 5 h 13"/>
                <a:gd name="T8" fmla="*/ 18 w 13"/>
                <a:gd name="T9" fmla="*/ 8 h 13"/>
                <a:gd name="T10" fmla="*/ 15 w 13"/>
                <a:gd name="T11" fmla="*/ 8 h 13"/>
                <a:gd name="T12" fmla="*/ 16 w 13"/>
                <a:gd name="T13" fmla="*/ 11 h 13"/>
                <a:gd name="T14" fmla="*/ 19 w 13"/>
                <a:gd name="T15" fmla="*/ 10 h 13"/>
                <a:gd name="T16" fmla="*/ 18 w 13"/>
                <a:gd name="T17" fmla="*/ 10 h 13"/>
                <a:gd name="T18" fmla="*/ 19 w 13"/>
                <a:gd name="T19" fmla="*/ 6 h 13"/>
                <a:gd name="T20" fmla="*/ 19 w 13"/>
                <a:gd name="T21" fmla="*/ 8 h 13"/>
                <a:gd name="T22" fmla="*/ 19 w 13"/>
                <a:gd name="T23" fmla="*/ 8 h 13"/>
                <a:gd name="T24" fmla="*/ 16 w 13"/>
                <a:gd name="T25" fmla="*/ 5 h 13"/>
                <a:gd name="T26" fmla="*/ 13 w 13"/>
                <a:gd name="T27" fmla="*/ 0 h 13"/>
                <a:gd name="T28" fmla="*/ 13 w 13"/>
                <a:gd name="T29" fmla="*/ 3 h 13"/>
                <a:gd name="T30" fmla="*/ 10 w 13"/>
                <a:gd name="T31" fmla="*/ 2 h 13"/>
                <a:gd name="T32" fmla="*/ 5 w 13"/>
                <a:gd name="T33" fmla="*/ 2 h 13"/>
                <a:gd name="T34" fmla="*/ 2 w 13"/>
                <a:gd name="T35" fmla="*/ 3 h 13"/>
                <a:gd name="T36" fmla="*/ 2 w 13"/>
                <a:gd name="T37" fmla="*/ 5 h 13"/>
                <a:gd name="T38" fmla="*/ 2 w 13"/>
                <a:gd name="T39" fmla="*/ 11 h 13"/>
                <a:gd name="T40" fmla="*/ 8 w 13"/>
                <a:gd name="T41" fmla="*/ 13 h 13"/>
                <a:gd name="T42" fmla="*/ 8 w 13"/>
                <a:gd name="T43" fmla="*/ 11 h 13"/>
                <a:gd name="T44" fmla="*/ 11 w 13"/>
                <a:gd name="T45" fmla="*/ 6 h 13"/>
                <a:gd name="T46" fmla="*/ 10 w 13"/>
                <a:gd name="T47" fmla="*/ 8 h 13"/>
                <a:gd name="T48" fmla="*/ 10 w 13"/>
                <a:gd name="T49" fmla="*/ 11 h 13"/>
                <a:gd name="T50" fmla="*/ 10 w 13"/>
                <a:gd name="T51" fmla="*/ 16 h 13"/>
                <a:gd name="T52" fmla="*/ 11 w 13"/>
                <a:gd name="T53" fmla="*/ 13 h 13"/>
                <a:gd name="T54" fmla="*/ 11 w 13"/>
                <a:gd name="T55" fmla="*/ 13 h 13"/>
                <a:gd name="T56" fmla="*/ 11 w 13"/>
                <a:gd name="T57" fmla="*/ 15 h 13"/>
                <a:gd name="T58" fmla="*/ 13 w 13"/>
                <a:gd name="T59" fmla="*/ 15 h 13"/>
                <a:gd name="T60" fmla="*/ 13 w 13"/>
                <a:gd name="T61" fmla="*/ 18 h 13"/>
                <a:gd name="T62" fmla="*/ 16 w 13"/>
                <a:gd name="T63" fmla="*/ 18 h 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"/>
                <a:gd name="T97" fmla="*/ 0 h 13"/>
                <a:gd name="T98" fmla="*/ 13 w 13"/>
                <a:gd name="T99" fmla="*/ 13 h 1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" h="13">
                  <a:moveTo>
                    <a:pt x="10" y="11"/>
                  </a:moveTo>
                  <a:cubicBezTo>
                    <a:pt x="10" y="9"/>
                    <a:pt x="12" y="9"/>
                    <a:pt x="11" y="8"/>
                  </a:cubicBezTo>
                  <a:cubicBezTo>
                    <a:pt x="11" y="7"/>
                    <a:pt x="10" y="9"/>
                    <a:pt x="9" y="7"/>
                  </a:cubicBezTo>
                  <a:cubicBezTo>
                    <a:pt x="8" y="6"/>
                    <a:pt x="9" y="4"/>
                    <a:pt x="10" y="3"/>
                  </a:cubicBezTo>
                  <a:cubicBezTo>
                    <a:pt x="10" y="3"/>
                    <a:pt x="11" y="5"/>
                    <a:pt x="11" y="5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4"/>
                    <a:pt x="12" y="5"/>
                  </a:cubicBezTo>
                  <a:cubicBezTo>
                    <a:pt x="13" y="4"/>
                    <a:pt x="11" y="4"/>
                    <a:pt x="10" y="3"/>
                  </a:cubicBezTo>
                  <a:cubicBezTo>
                    <a:pt x="10" y="2"/>
                    <a:pt x="11" y="0"/>
                    <a:pt x="8" y="0"/>
                  </a:cubicBezTo>
                  <a:cubicBezTo>
                    <a:pt x="8" y="0"/>
                    <a:pt x="8" y="2"/>
                    <a:pt x="8" y="2"/>
                  </a:cubicBezTo>
                  <a:cubicBezTo>
                    <a:pt x="8" y="2"/>
                    <a:pt x="6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0" y="3"/>
                    <a:pt x="1" y="2"/>
                  </a:cubicBez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6"/>
                    <a:pt x="1" y="7"/>
                  </a:cubicBezTo>
                  <a:cubicBezTo>
                    <a:pt x="1" y="9"/>
                    <a:pt x="6" y="13"/>
                    <a:pt x="5" y="8"/>
                  </a:cubicBezTo>
                  <a:cubicBezTo>
                    <a:pt x="4" y="9"/>
                    <a:pt x="4" y="7"/>
                    <a:pt x="5" y="7"/>
                  </a:cubicBezTo>
                  <a:cubicBezTo>
                    <a:pt x="3" y="6"/>
                    <a:pt x="6" y="2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8"/>
                    <a:pt x="5" y="9"/>
                    <a:pt x="6" y="10"/>
                  </a:cubicBezTo>
                  <a:cubicBezTo>
                    <a:pt x="6" y="9"/>
                    <a:pt x="6" y="6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8" y="7"/>
                    <a:pt x="10" y="9"/>
                    <a:pt x="8" y="9"/>
                  </a:cubicBezTo>
                  <a:cubicBezTo>
                    <a:pt x="8" y="9"/>
                    <a:pt x="8" y="11"/>
                    <a:pt x="8" y="11"/>
                  </a:cubicBezTo>
                  <a:cubicBezTo>
                    <a:pt x="9" y="12"/>
                    <a:pt x="10" y="11"/>
                    <a:pt x="10" y="1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8" name="Freeform 10940" descr="© INSCALE GmbH, 05.05.2010&#10;http://www.presentationload.com/">
              <a:extLst>
                <a:ext uri="{FF2B5EF4-FFF2-40B4-BE49-F238E27FC236}">
                  <a16:creationId xmlns:a16="http://schemas.microsoft.com/office/drawing/2014/main" id="{1524A3C4-E14C-DB46-9C0D-BF874408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123"/>
              <a:ext cx="2" cy="1"/>
            </a:xfrm>
            <a:custGeom>
              <a:avLst/>
              <a:gdLst>
                <a:gd name="T0" fmla="*/ 2 w 1"/>
                <a:gd name="T1" fmla="*/ 0 h 1"/>
                <a:gd name="T2" fmla="*/ 2 w 1"/>
                <a:gd name="T3" fmla="*/ 1 h 1"/>
                <a:gd name="T4" fmla="*/ 2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9" name="Freeform 10953" descr="© INSCALE GmbH, 05.05.2010&#10;http://www.presentationload.com/">
              <a:extLst>
                <a:ext uri="{FF2B5EF4-FFF2-40B4-BE49-F238E27FC236}">
                  <a16:creationId xmlns:a16="http://schemas.microsoft.com/office/drawing/2014/main" id="{6B0337BB-F96E-9D43-AEA9-D1D24C40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126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00" name="Freeform 11351" descr="© INSCALE GmbH, 05.05.2010&#10;http://www.presentationload.com/">
            <a:extLst>
              <a:ext uri="{FF2B5EF4-FFF2-40B4-BE49-F238E27FC236}">
                <a16:creationId xmlns:a16="http://schemas.microsoft.com/office/drawing/2014/main" id="{E2129A15-0DB2-204C-8AB0-195BCA475E44}"/>
              </a:ext>
            </a:extLst>
          </p:cNvPr>
          <p:cNvSpPr>
            <a:spLocks/>
          </p:cNvSpPr>
          <p:nvPr/>
        </p:nvSpPr>
        <p:spPr bwMode="auto">
          <a:xfrm>
            <a:off x="5513109" y="2166043"/>
            <a:ext cx="409252" cy="629162"/>
          </a:xfrm>
          <a:custGeom>
            <a:avLst/>
            <a:gdLst>
              <a:gd name="T0" fmla="*/ 56 w 203"/>
              <a:gd name="T1" fmla="*/ 364 h 322"/>
              <a:gd name="T2" fmla="*/ 51 w 203"/>
              <a:gd name="T3" fmla="*/ 381 h 322"/>
              <a:gd name="T4" fmla="*/ 42 w 203"/>
              <a:gd name="T5" fmla="*/ 398 h 322"/>
              <a:gd name="T6" fmla="*/ 36 w 203"/>
              <a:gd name="T7" fmla="*/ 409 h 322"/>
              <a:gd name="T8" fmla="*/ 26 w 203"/>
              <a:gd name="T9" fmla="*/ 429 h 322"/>
              <a:gd name="T10" fmla="*/ 19 w 203"/>
              <a:gd name="T11" fmla="*/ 429 h 322"/>
              <a:gd name="T12" fmla="*/ 12 w 203"/>
              <a:gd name="T13" fmla="*/ 434 h 322"/>
              <a:gd name="T14" fmla="*/ 17 w 203"/>
              <a:gd name="T15" fmla="*/ 446 h 322"/>
              <a:gd name="T16" fmla="*/ 11 w 203"/>
              <a:gd name="T17" fmla="*/ 453 h 322"/>
              <a:gd name="T18" fmla="*/ 6 w 203"/>
              <a:gd name="T19" fmla="*/ 460 h 322"/>
              <a:gd name="T20" fmla="*/ 9 w 203"/>
              <a:gd name="T21" fmla="*/ 470 h 322"/>
              <a:gd name="T22" fmla="*/ 3 w 203"/>
              <a:gd name="T23" fmla="*/ 474 h 322"/>
              <a:gd name="T24" fmla="*/ 5 w 203"/>
              <a:gd name="T25" fmla="*/ 479 h 322"/>
              <a:gd name="T26" fmla="*/ 3 w 203"/>
              <a:gd name="T27" fmla="*/ 487 h 322"/>
              <a:gd name="T28" fmla="*/ 17 w 203"/>
              <a:gd name="T29" fmla="*/ 491 h 322"/>
              <a:gd name="T30" fmla="*/ 34 w 203"/>
              <a:gd name="T31" fmla="*/ 479 h 322"/>
              <a:gd name="T32" fmla="*/ 50 w 203"/>
              <a:gd name="T33" fmla="*/ 482 h 322"/>
              <a:gd name="T34" fmla="*/ 51 w 203"/>
              <a:gd name="T35" fmla="*/ 471 h 322"/>
              <a:gd name="T36" fmla="*/ 76 w 203"/>
              <a:gd name="T37" fmla="*/ 479 h 322"/>
              <a:gd name="T38" fmla="*/ 92 w 203"/>
              <a:gd name="T39" fmla="*/ 490 h 322"/>
              <a:gd name="T40" fmla="*/ 123 w 203"/>
              <a:gd name="T41" fmla="*/ 465 h 322"/>
              <a:gd name="T42" fmla="*/ 138 w 203"/>
              <a:gd name="T43" fmla="*/ 477 h 322"/>
              <a:gd name="T44" fmla="*/ 152 w 203"/>
              <a:gd name="T45" fmla="*/ 474 h 322"/>
              <a:gd name="T46" fmla="*/ 158 w 203"/>
              <a:gd name="T47" fmla="*/ 457 h 322"/>
              <a:gd name="T48" fmla="*/ 163 w 203"/>
              <a:gd name="T49" fmla="*/ 451 h 322"/>
              <a:gd name="T50" fmla="*/ 171 w 203"/>
              <a:gd name="T51" fmla="*/ 445 h 322"/>
              <a:gd name="T52" fmla="*/ 191 w 203"/>
              <a:gd name="T53" fmla="*/ 465 h 322"/>
              <a:gd name="T54" fmla="*/ 200 w 203"/>
              <a:gd name="T55" fmla="*/ 466 h 322"/>
              <a:gd name="T56" fmla="*/ 216 w 203"/>
              <a:gd name="T57" fmla="*/ 434 h 322"/>
              <a:gd name="T58" fmla="*/ 230 w 203"/>
              <a:gd name="T59" fmla="*/ 429 h 322"/>
              <a:gd name="T60" fmla="*/ 250 w 203"/>
              <a:gd name="T61" fmla="*/ 403 h 322"/>
              <a:gd name="T62" fmla="*/ 253 w 203"/>
              <a:gd name="T63" fmla="*/ 384 h 322"/>
              <a:gd name="T64" fmla="*/ 264 w 203"/>
              <a:gd name="T65" fmla="*/ 375 h 322"/>
              <a:gd name="T66" fmla="*/ 296 w 203"/>
              <a:gd name="T67" fmla="*/ 369 h 322"/>
              <a:gd name="T68" fmla="*/ 310 w 203"/>
              <a:gd name="T69" fmla="*/ 363 h 322"/>
              <a:gd name="T70" fmla="*/ 304 w 203"/>
              <a:gd name="T71" fmla="*/ 335 h 322"/>
              <a:gd name="T72" fmla="*/ 312 w 203"/>
              <a:gd name="T73" fmla="*/ 288 h 322"/>
              <a:gd name="T74" fmla="*/ 313 w 203"/>
              <a:gd name="T75" fmla="*/ 8 h 322"/>
              <a:gd name="T76" fmla="*/ 267 w 203"/>
              <a:gd name="T77" fmla="*/ 0 h 322"/>
              <a:gd name="T78" fmla="*/ 110 w 203"/>
              <a:gd name="T79" fmla="*/ 6 h 322"/>
              <a:gd name="T80" fmla="*/ 65 w 203"/>
              <a:gd name="T81" fmla="*/ 9 h 322"/>
              <a:gd name="T82" fmla="*/ 54 w 203"/>
              <a:gd name="T83" fmla="*/ 229 h 322"/>
              <a:gd name="T84" fmla="*/ 48 w 203"/>
              <a:gd name="T85" fmla="*/ 310 h 322"/>
              <a:gd name="T86" fmla="*/ 45 w 203"/>
              <a:gd name="T87" fmla="*/ 327 h 322"/>
              <a:gd name="T88" fmla="*/ 50 w 203"/>
              <a:gd name="T89" fmla="*/ 333 h 322"/>
              <a:gd name="T90" fmla="*/ 56 w 203"/>
              <a:gd name="T91" fmla="*/ 353 h 3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03"/>
              <a:gd name="T139" fmla="*/ 0 h 322"/>
              <a:gd name="T140" fmla="*/ 203 w 203"/>
              <a:gd name="T141" fmla="*/ 322 h 32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03" h="322">
                <a:moveTo>
                  <a:pt x="36" y="228"/>
                </a:moveTo>
                <a:cubicBezTo>
                  <a:pt x="35" y="228"/>
                  <a:pt x="34" y="232"/>
                  <a:pt x="35" y="232"/>
                </a:cubicBezTo>
                <a:cubicBezTo>
                  <a:pt x="36" y="232"/>
                  <a:pt x="35" y="234"/>
                  <a:pt x="36" y="235"/>
                </a:cubicBezTo>
                <a:cubicBezTo>
                  <a:pt x="36" y="237"/>
                  <a:pt x="38" y="238"/>
                  <a:pt x="36" y="239"/>
                </a:cubicBezTo>
                <a:cubicBezTo>
                  <a:pt x="38" y="239"/>
                  <a:pt x="37" y="241"/>
                  <a:pt x="37" y="242"/>
                </a:cubicBezTo>
                <a:cubicBezTo>
                  <a:pt x="36" y="244"/>
                  <a:pt x="36" y="245"/>
                  <a:pt x="33" y="246"/>
                </a:cubicBezTo>
                <a:cubicBezTo>
                  <a:pt x="31" y="248"/>
                  <a:pt x="28" y="251"/>
                  <a:pt x="30" y="253"/>
                </a:cubicBezTo>
                <a:cubicBezTo>
                  <a:pt x="29" y="253"/>
                  <a:pt x="29" y="254"/>
                  <a:pt x="28" y="255"/>
                </a:cubicBezTo>
                <a:cubicBezTo>
                  <a:pt x="28" y="255"/>
                  <a:pt x="27" y="257"/>
                  <a:pt x="27" y="257"/>
                </a:cubicBezTo>
                <a:cubicBezTo>
                  <a:pt x="27" y="257"/>
                  <a:pt x="28" y="258"/>
                  <a:pt x="28" y="259"/>
                </a:cubicBezTo>
                <a:cubicBezTo>
                  <a:pt x="28" y="261"/>
                  <a:pt x="22" y="261"/>
                  <a:pt x="22" y="264"/>
                </a:cubicBezTo>
                <a:cubicBezTo>
                  <a:pt x="22" y="264"/>
                  <a:pt x="23" y="264"/>
                  <a:pt x="23" y="264"/>
                </a:cubicBezTo>
                <a:cubicBezTo>
                  <a:pt x="23" y="265"/>
                  <a:pt x="23" y="266"/>
                  <a:pt x="22" y="266"/>
                </a:cubicBezTo>
                <a:cubicBezTo>
                  <a:pt x="22" y="269"/>
                  <a:pt x="21" y="270"/>
                  <a:pt x="19" y="271"/>
                </a:cubicBezTo>
                <a:cubicBezTo>
                  <a:pt x="17" y="273"/>
                  <a:pt x="18" y="274"/>
                  <a:pt x="17" y="277"/>
                </a:cubicBezTo>
                <a:cubicBezTo>
                  <a:pt x="15" y="281"/>
                  <a:pt x="16" y="276"/>
                  <a:pt x="15" y="276"/>
                </a:cubicBezTo>
                <a:cubicBezTo>
                  <a:pt x="14" y="275"/>
                  <a:pt x="14" y="277"/>
                  <a:pt x="13" y="278"/>
                </a:cubicBezTo>
                <a:cubicBezTo>
                  <a:pt x="11" y="280"/>
                  <a:pt x="13" y="278"/>
                  <a:pt x="12" y="277"/>
                </a:cubicBezTo>
                <a:cubicBezTo>
                  <a:pt x="10" y="276"/>
                  <a:pt x="11" y="279"/>
                  <a:pt x="10" y="280"/>
                </a:cubicBezTo>
                <a:cubicBezTo>
                  <a:pt x="10" y="280"/>
                  <a:pt x="9" y="281"/>
                  <a:pt x="9" y="281"/>
                </a:cubicBezTo>
                <a:cubicBezTo>
                  <a:pt x="9" y="281"/>
                  <a:pt x="8" y="280"/>
                  <a:pt x="8" y="280"/>
                </a:cubicBezTo>
                <a:cubicBezTo>
                  <a:pt x="8" y="280"/>
                  <a:pt x="8" y="280"/>
                  <a:pt x="8" y="280"/>
                </a:cubicBezTo>
                <a:cubicBezTo>
                  <a:pt x="8" y="280"/>
                  <a:pt x="8" y="282"/>
                  <a:pt x="8" y="282"/>
                </a:cubicBezTo>
                <a:cubicBezTo>
                  <a:pt x="8" y="285"/>
                  <a:pt x="10" y="285"/>
                  <a:pt x="11" y="288"/>
                </a:cubicBezTo>
                <a:cubicBezTo>
                  <a:pt x="13" y="286"/>
                  <a:pt x="11" y="288"/>
                  <a:pt x="11" y="289"/>
                </a:cubicBezTo>
                <a:cubicBezTo>
                  <a:pt x="10" y="290"/>
                  <a:pt x="9" y="290"/>
                  <a:pt x="8" y="290"/>
                </a:cubicBezTo>
                <a:cubicBezTo>
                  <a:pt x="9" y="290"/>
                  <a:pt x="6" y="293"/>
                  <a:pt x="7" y="292"/>
                </a:cubicBezTo>
                <a:cubicBezTo>
                  <a:pt x="5" y="296"/>
                  <a:pt x="8" y="292"/>
                  <a:pt x="9" y="292"/>
                </a:cubicBezTo>
                <a:cubicBezTo>
                  <a:pt x="11" y="293"/>
                  <a:pt x="8" y="296"/>
                  <a:pt x="7" y="296"/>
                </a:cubicBezTo>
                <a:cubicBezTo>
                  <a:pt x="6" y="297"/>
                  <a:pt x="4" y="296"/>
                  <a:pt x="4" y="297"/>
                </a:cubicBezTo>
                <a:cubicBezTo>
                  <a:pt x="4" y="298"/>
                  <a:pt x="6" y="297"/>
                  <a:pt x="6" y="298"/>
                </a:cubicBezTo>
                <a:cubicBezTo>
                  <a:pt x="6" y="299"/>
                  <a:pt x="5" y="299"/>
                  <a:pt x="5" y="300"/>
                </a:cubicBezTo>
                <a:cubicBezTo>
                  <a:pt x="5" y="301"/>
                  <a:pt x="6" y="302"/>
                  <a:pt x="6" y="303"/>
                </a:cubicBezTo>
                <a:cubicBezTo>
                  <a:pt x="6" y="303"/>
                  <a:pt x="5" y="303"/>
                  <a:pt x="5" y="304"/>
                </a:cubicBezTo>
                <a:cubicBezTo>
                  <a:pt x="4" y="305"/>
                  <a:pt x="5" y="305"/>
                  <a:pt x="4" y="306"/>
                </a:cubicBezTo>
                <a:cubicBezTo>
                  <a:pt x="4" y="307"/>
                  <a:pt x="3" y="305"/>
                  <a:pt x="2" y="306"/>
                </a:cubicBezTo>
                <a:cubicBezTo>
                  <a:pt x="2" y="307"/>
                  <a:pt x="4" y="307"/>
                  <a:pt x="5" y="307"/>
                </a:cubicBezTo>
                <a:cubicBezTo>
                  <a:pt x="6" y="307"/>
                  <a:pt x="7" y="308"/>
                  <a:pt x="5" y="309"/>
                </a:cubicBezTo>
                <a:cubicBezTo>
                  <a:pt x="5" y="309"/>
                  <a:pt x="3" y="309"/>
                  <a:pt x="3" y="309"/>
                </a:cubicBezTo>
                <a:cubicBezTo>
                  <a:pt x="2" y="309"/>
                  <a:pt x="2" y="307"/>
                  <a:pt x="1" y="309"/>
                </a:cubicBezTo>
                <a:cubicBezTo>
                  <a:pt x="1" y="309"/>
                  <a:pt x="3" y="312"/>
                  <a:pt x="3" y="312"/>
                </a:cubicBezTo>
                <a:cubicBezTo>
                  <a:pt x="9" y="314"/>
                  <a:pt x="2" y="314"/>
                  <a:pt x="2" y="314"/>
                </a:cubicBezTo>
                <a:cubicBezTo>
                  <a:pt x="0" y="315"/>
                  <a:pt x="5" y="316"/>
                  <a:pt x="5" y="317"/>
                </a:cubicBezTo>
                <a:cubicBezTo>
                  <a:pt x="6" y="316"/>
                  <a:pt x="8" y="317"/>
                  <a:pt x="8" y="318"/>
                </a:cubicBezTo>
                <a:cubicBezTo>
                  <a:pt x="10" y="319"/>
                  <a:pt x="10" y="318"/>
                  <a:pt x="11" y="317"/>
                </a:cubicBezTo>
                <a:cubicBezTo>
                  <a:pt x="15" y="314"/>
                  <a:pt x="10" y="313"/>
                  <a:pt x="11" y="309"/>
                </a:cubicBezTo>
                <a:cubicBezTo>
                  <a:pt x="11" y="304"/>
                  <a:pt x="14" y="307"/>
                  <a:pt x="16" y="309"/>
                </a:cubicBezTo>
                <a:cubicBezTo>
                  <a:pt x="19" y="311"/>
                  <a:pt x="19" y="310"/>
                  <a:pt x="22" y="309"/>
                </a:cubicBezTo>
                <a:cubicBezTo>
                  <a:pt x="21" y="309"/>
                  <a:pt x="26" y="308"/>
                  <a:pt x="26" y="308"/>
                </a:cubicBezTo>
                <a:cubicBezTo>
                  <a:pt x="28" y="309"/>
                  <a:pt x="26" y="310"/>
                  <a:pt x="26" y="311"/>
                </a:cubicBezTo>
                <a:cubicBezTo>
                  <a:pt x="26" y="316"/>
                  <a:pt x="31" y="315"/>
                  <a:pt x="32" y="311"/>
                </a:cubicBezTo>
                <a:cubicBezTo>
                  <a:pt x="32" y="309"/>
                  <a:pt x="31" y="309"/>
                  <a:pt x="30" y="308"/>
                </a:cubicBezTo>
                <a:cubicBezTo>
                  <a:pt x="29" y="306"/>
                  <a:pt x="30" y="306"/>
                  <a:pt x="31" y="305"/>
                </a:cubicBezTo>
                <a:cubicBezTo>
                  <a:pt x="31" y="303"/>
                  <a:pt x="32" y="301"/>
                  <a:pt x="33" y="304"/>
                </a:cubicBezTo>
                <a:cubicBezTo>
                  <a:pt x="33" y="306"/>
                  <a:pt x="35" y="308"/>
                  <a:pt x="37" y="308"/>
                </a:cubicBezTo>
                <a:cubicBezTo>
                  <a:pt x="39" y="308"/>
                  <a:pt x="40" y="305"/>
                  <a:pt x="42" y="305"/>
                </a:cubicBezTo>
                <a:cubicBezTo>
                  <a:pt x="44" y="305"/>
                  <a:pt x="47" y="307"/>
                  <a:pt x="49" y="309"/>
                </a:cubicBezTo>
                <a:cubicBezTo>
                  <a:pt x="51" y="310"/>
                  <a:pt x="52" y="312"/>
                  <a:pt x="54" y="313"/>
                </a:cubicBezTo>
                <a:cubicBezTo>
                  <a:pt x="55" y="313"/>
                  <a:pt x="57" y="313"/>
                  <a:pt x="58" y="313"/>
                </a:cubicBezTo>
                <a:cubicBezTo>
                  <a:pt x="59" y="314"/>
                  <a:pt x="58" y="315"/>
                  <a:pt x="59" y="316"/>
                </a:cubicBezTo>
                <a:cubicBezTo>
                  <a:pt x="64" y="322"/>
                  <a:pt x="64" y="310"/>
                  <a:pt x="66" y="308"/>
                </a:cubicBezTo>
                <a:cubicBezTo>
                  <a:pt x="67" y="306"/>
                  <a:pt x="71" y="307"/>
                  <a:pt x="73" y="305"/>
                </a:cubicBezTo>
                <a:cubicBezTo>
                  <a:pt x="76" y="304"/>
                  <a:pt x="76" y="301"/>
                  <a:pt x="79" y="300"/>
                </a:cubicBezTo>
                <a:cubicBezTo>
                  <a:pt x="79" y="300"/>
                  <a:pt x="79" y="301"/>
                  <a:pt x="79" y="301"/>
                </a:cubicBezTo>
                <a:cubicBezTo>
                  <a:pt x="82" y="301"/>
                  <a:pt x="81" y="309"/>
                  <a:pt x="85" y="309"/>
                </a:cubicBezTo>
                <a:cubicBezTo>
                  <a:pt x="86" y="309"/>
                  <a:pt x="87" y="306"/>
                  <a:pt x="89" y="308"/>
                </a:cubicBezTo>
                <a:cubicBezTo>
                  <a:pt x="90" y="309"/>
                  <a:pt x="87" y="312"/>
                  <a:pt x="88" y="313"/>
                </a:cubicBezTo>
                <a:cubicBezTo>
                  <a:pt x="92" y="316"/>
                  <a:pt x="92" y="308"/>
                  <a:pt x="93" y="307"/>
                </a:cubicBezTo>
                <a:cubicBezTo>
                  <a:pt x="94" y="306"/>
                  <a:pt x="97" y="308"/>
                  <a:pt x="98" y="306"/>
                </a:cubicBezTo>
                <a:cubicBezTo>
                  <a:pt x="98" y="304"/>
                  <a:pt x="97" y="302"/>
                  <a:pt x="97" y="300"/>
                </a:cubicBezTo>
                <a:cubicBezTo>
                  <a:pt x="97" y="298"/>
                  <a:pt x="97" y="298"/>
                  <a:pt x="98" y="297"/>
                </a:cubicBezTo>
                <a:cubicBezTo>
                  <a:pt x="99" y="296"/>
                  <a:pt x="102" y="297"/>
                  <a:pt x="102" y="295"/>
                </a:cubicBezTo>
                <a:cubicBezTo>
                  <a:pt x="103" y="293"/>
                  <a:pt x="99" y="291"/>
                  <a:pt x="101" y="290"/>
                </a:cubicBezTo>
                <a:cubicBezTo>
                  <a:pt x="103" y="290"/>
                  <a:pt x="103" y="292"/>
                  <a:pt x="104" y="292"/>
                </a:cubicBezTo>
                <a:cubicBezTo>
                  <a:pt x="105" y="292"/>
                  <a:pt x="105" y="291"/>
                  <a:pt x="105" y="291"/>
                </a:cubicBezTo>
                <a:cubicBezTo>
                  <a:pt x="105" y="291"/>
                  <a:pt x="108" y="290"/>
                  <a:pt x="108" y="290"/>
                </a:cubicBezTo>
                <a:cubicBezTo>
                  <a:pt x="112" y="287"/>
                  <a:pt x="103" y="287"/>
                  <a:pt x="106" y="285"/>
                </a:cubicBezTo>
                <a:cubicBezTo>
                  <a:pt x="107" y="284"/>
                  <a:pt x="109" y="286"/>
                  <a:pt x="110" y="287"/>
                </a:cubicBezTo>
                <a:cubicBezTo>
                  <a:pt x="112" y="288"/>
                  <a:pt x="112" y="289"/>
                  <a:pt x="112" y="292"/>
                </a:cubicBezTo>
                <a:cubicBezTo>
                  <a:pt x="112" y="295"/>
                  <a:pt x="114" y="299"/>
                  <a:pt x="118" y="300"/>
                </a:cubicBezTo>
                <a:cubicBezTo>
                  <a:pt x="120" y="300"/>
                  <a:pt x="121" y="299"/>
                  <a:pt x="123" y="300"/>
                </a:cubicBezTo>
                <a:cubicBezTo>
                  <a:pt x="124" y="301"/>
                  <a:pt x="125" y="304"/>
                  <a:pt x="127" y="303"/>
                </a:cubicBezTo>
                <a:cubicBezTo>
                  <a:pt x="127" y="303"/>
                  <a:pt x="126" y="302"/>
                  <a:pt x="127" y="301"/>
                </a:cubicBezTo>
                <a:cubicBezTo>
                  <a:pt x="127" y="301"/>
                  <a:pt x="128" y="301"/>
                  <a:pt x="129" y="301"/>
                </a:cubicBezTo>
                <a:cubicBezTo>
                  <a:pt x="131" y="300"/>
                  <a:pt x="133" y="300"/>
                  <a:pt x="134" y="298"/>
                </a:cubicBezTo>
                <a:cubicBezTo>
                  <a:pt x="135" y="294"/>
                  <a:pt x="133" y="289"/>
                  <a:pt x="136" y="285"/>
                </a:cubicBezTo>
                <a:cubicBezTo>
                  <a:pt x="137" y="283"/>
                  <a:pt x="138" y="283"/>
                  <a:pt x="139" y="280"/>
                </a:cubicBezTo>
                <a:cubicBezTo>
                  <a:pt x="139" y="278"/>
                  <a:pt x="140" y="278"/>
                  <a:pt x="141" y="278"/>
                </a:cubicBezTo>
                <a:cubicBezTo>
                  <a:pt x="143" y="277"/>
                  <a:pt x="143" y="279"/>
                  <a:pt x="144" y="279"/>
                </a:cubicBezTo>
                <a:cubicBezTo>
                  <a:pt x="145" y="279"/>
                  <a:pt x="146" y="278"/>
                  <a:pt x="148" y="277"/>
                </a:cubicBezTo>
                <a:cubicBezTo>
                  <a:pt x="152" y="274"/>
                  <a:pt x="150" y="268"/>
                  <a:pt x="153" y="265"/>
                </a:cubicBezTo>
                <a:cubicBezTo>
                  <a:pt x="155" y="264"/>
                  <a:pt x="157" y="264"/>
                  <a:pt x="159" y="264"/>
                </a:cubicBezTo>
                <a:cubicBezTo>
                  <a:pt x="160" y="263"/>
                  <a:pt x="160" y="261"/>
                  <a:pt x="161" y="260"/>
                </a:cubicBezTo>
                <a:cubicBezTo>
                  <a:pt x="162" y="259"/>
                  <a:pt x="163" y="259"/>
                  <a:pt x="164" y="258"/>
                </a:cubicBezTo>
                <a:cubicBezTo>
                  <a:pt x="165" y="256"/>
                  <a:pt x="164" y="255"/>
                  <a:pt x="163" y="253"/>
                </a:cubicBezTo>
                <a:cubicBezTo>
                  <a:pt x="163" y="251"/>
                  <a:pt x="163" y="250"/>
                  <a:pt x="163" y="248"/>
                </a:cubicBezTo>
                <a:cubicBezTo>
                  <a:pt x="163" y="247"/>
                  <a:pt x="162" y="247"/>
                  <a:pt x="162" y="246"/>
                </a:cubicBezTo>
                <a:cubicBezTo>
                  <a:pt x="162" y="244"/>
                  <a:pt x="162" y="243"/>
                  <a:pt x="164" y="242"/>
                </a:cubicBezTo>
                <a:cubicBezTo>
                  <a:pt x="165" y="241"/>
                  <a:pt x="168" y="242"/>
                  <a:pt x="170" y="242"/>
                </a:cubicBezTo>
                <a:cubicBezTo>
                  <a:pt x="171" y="241"/>
                  <a:pt x="174" y="241"/>
                  <a:pt x="175" y="242"/>
                </a:cubicBezTo>
                <a:cubicBezTo>
                  <a:pt x="177" y="244"/>
                  <a:pt x="178" y="246"/>
                  <a:pt x="181" y="245"/>
                </a:cubicBezTo>
                <a:cubicBezTo>
                  <a:pt x="185" y="243"/>
                  <a:pt x="187" y="239"/>
                  <a:pt x="191" y="238"/>
                </a:cubicBezTo>
                <a:cubicBezTo>
                  <a:pt x="193" y="238"/>
                  <a:pt x="195" y="237"/>
                  <a:pt x="196" y="237"/>
                </a:cubicBezTo>
                <a:cubicBezTo>
                  <a:pt x="197" y="237"/>
                  <a:pt x="200" y="238"/>
                  <a:pt x="201" y="238"/>
                </a:cubicBezTo>
                <a:cubicBezTo>
                  <a:pt x="202" y="237"/>
                  <a:pt x="200" y="236"/>
                  <a:pt x="200" y="234"/>
                </a:cubicBezTo>
                <a:cubicBezTo>
                  <a:pt x="200" y="232"/>
                  <a:pt x="203" y="232"/>
                  <a:pt x="203" y="230"/>
                </a:cubicBezTo>
                <a:cubicBezTo>
                  <a:pt x="202" y="226"/>
                  <a:pt x="194" y="230"/>
                  <a:pt x="199" y="225"/>
                </a:cubicBezTo>
                <a:cubicBezTo>
                  <a:pt x="202" y="221"/>
                  <a:pt x="196" y="219"/>
                  <a:pt x="196" y="216"/>
                </a:cubicBezTo>
                <a:cubicBezTo>
                  <a:pt x="197" y="214"/>
                  <a:pt x="200" y="213"/>
                  <a:pt x="201" y="212"/>
                </a:cubicBezTo>
                <a:cubicBezTo>
                  <a:pt x="202" y="210"/>
                  <a:pt x="201" y="205"/>
                  <a:pt x="201" y="202"/>
                </a:cubicBezTo>
                <a:cubicBezTo>
                  <a:pt x="201" y="197"/>
                  <a:pt x="201" y="192"/>
                  <a:pt x="201" y="186"/>
                </a:cubicBezTo>
                <a:cubicBezTo>
                  <a:pt x="201" y="162"/>
                  <a:pt x="201" y="138"/>
                  <a:pt x="202" y="114"/>
                </a:cubicBezTo>
                <a:cubicBezTo>
                  <a:pt x="202" y="90"/>
                  <a:pt x="202" y="65"/>
                  <a:pt x="202" y="40"/>
                </a:cubicBezTo>
                <a:cubicBezTo>
                  <a:pt x="202" y="29"/>
                  <a:pt x="202" y="17"/>
                  <a:pt x="202" y="5"/>
                </a:cubicBezTo>
                <a:cubicBezTo>
                  <a:pt x="202" y="3"/>
                  <a:pt x="203" y="0"/>
                  <a:pt x="201" y="0"/>
                </a:cubicBezTo>
                <a:cubicBezTo>
                  <a:pt x="197" y="0"/>
                  <a:pt x="193" y="0"/>
                  <a:pt x="189" y="0"/>
                </a:cubicBezTo>
                <a:cubicBezTo>
                  <a:pt x="183" y="0"/>
                  <a:pt x="177" y="0"/>
                  <a:pt x="172" y="0"/>
                </a:cubicBezTo>
                <a:cubicBezTo>
                  <a:pt x="147" y="0"/>
                  <a:pt x="122" y="0"/>
                  <a:pt x="97" y="0"/>
                </a:cubicBezTo>
                <a:cubicBezTo>
                  <a:pt x="91" y="0"/>
                  <a:pt x="85" y="0"/>
                  <a:pt x="78" y="0"/>
                </a:cubicBezTo>
                <a:cubicBezTo>
                  <a:pt x="77" y="0"/>
                  <a:pt x="73" y="3"/>
                  <a:pt x="71" y="4"/>
                </a:cubicBezTo>
                <a:cubicBezTo>
                  <a:pt x="65" y="8"/>
                  <a:pt x="56" y="12"/>
                  <a:pt x="48" y="11"/>
                </a:cubicBezTo>
                <a:cubicBezTo>
                  <a:pt x="46" y="11"/>
                  <a:pt x="39" y="9"/>
                  <a:pt x="42" y="7"/>
                </a:cubicBezTo>
                <a:cubicBezTo>
                  <a:pt x="42" y="7"/>
                  <a:pt x="42" y="6"/>
                  <a:pt x="42" y="6"/>
                </a:cubicBezTo>
                <a:cubicBezTo>
                  <a:pt x="42" y="7"/>
                  <a:pt x="41" y="7"/>
                  <a:pt x="41" y="7"/>
                </a:cubicBezTo>
                <a:cubicBezTo>
                  <a:pt x="39" y="6"/>
                  <a:pt x="37" y="6"/>
                  <a:pt x="36" y="4"/>
                </a:cubicBezTo>
                <a:cubicBezTo>
                  <a:pt x="36" y="52"/>
                  <a:pt x="35" y="100"/>
                  <a:pt x="35" y="148"/>
                </a:cubicBezTo>
                <a:cubicBezTo>
                  <a:pt x="35" y="163"/>
                  <a:pt x="35" y="177"/>
                  <a:pt x="35" y="192"/>
                </a:cubicBezTo>
                <a:cubicBezTo>
                  <a:pt x="33" y="192"/>
                  <a:pt x="32" y="195"/>
                  <a:pt x="30" y="196"/>
                </a:cubicBezTo>
                <a:cubicBezTo>
                  <a:pt x="32" y="196"/>
                  <a:pt x="30" y="198"/>
                  <a:pt x="31" y="200"/>
                </a:cubicBezTo>
                <a:cubicBezTo>
                  <a:pt x="32" y="202"/>
                  <a:pt x="32" y="199"/>
                  <a:pt x="33" y="201"/>
                </a:cubicBezTo>
                <a:cubicBezTo>
                  <a:pt x="33" y="204"/>
                  <a:pt x="28" y="207"/>
                  <a:pt x="30" y="208"/>
                </a:cubicBezTo>
                <a:cubicBezTo>
                  <a:pt x="27" y="208"/>
                  <a:pt x="28" y="210"/>
                  <a:pt x="29" y="211"/>
                </a:cubicBezTo>
                <a:cubicBezTo>
                  <a:pt x="26" y="211"/>
                  <a:pt x="30" y="212"/>
                  <a:pt x="30" y="212"/>
                </a:cubicBezTo>
                <a:cubicBezTo>
                  <a:pt x="31" y="212"/>
                  <a:pt x="29" y="213"/>
                  <a:pt x="30" y="214"/>
                </a:cubicBezTo>
                <a:cubicBezTo>
                  <a:pt x="31" y="214"/>
                  <a:pt x="31" y="214"/>
                  <a:pt x="32" y="215"/>
                </a:cubicBezTo>
                <a:cubicBezTo>
                  <a:pt x="33" y="216"/>
                  <a:pt x="33" y="221"/>
                  <a:pt x="32" y="221"/>
                </a:cubicBezTo>
                <a:cubicBezTo>
                  <a:pt x="34" y="222"/>
                  <a:pt x="36" y="222"/>
                  <a:pt x="36" y="224"/>
                </a:cubicBezTo>
                <a:cubicBezTo>
                  <a:pt x="37" y="225"/>
                  <a:pt x="35" y="227"/>
                  <a:pt x="36" y="22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1" name="Freeform 11376" descr="© INSCALE GmbH, 05.05.2010&#10;http://www.presentationload.com/">
            <a:extLst>
              <a:ext uri="{FF2B5EF4-FFF2-40B4-BE49-F238E27FC236}">
                <a16:creationId xmlns:a16="http://schemas.microsoft.com/office/drawing/2014/main" id="{6397D393-DA2E-404C-AC27-4580804143F6}"/>
              </a:ext>
            </a:extLst>
          </p:cNvPr>
          <p:cNvSpPr>
            <a:spLocks/>
          </p:cNvSpPr>
          <p:nvPr/>
        </p:nvSpPr>
        <p:spPr bwMode="auto">
          <a:xfrm>
            <a:off x="6861692" y="2595992"/>
            <a:ext cx="35079" cy="34043"/>
          </a:xfrm>
          <a:custGeom>
            <a:avLst/>
            <a:gdLst>
              <a:gd name="T0" fmla="*/ 20 w 15"/>
              <a:gd name="T1" fmla="*/ 13 h 15"/>
              <a:gd name="T2" fmla="*/ 14 w 15"/>
              <a:gd name="T3" fmla="*/ 5 h 15"/>
              <a:gd name="T4" fmla="*/ 7 w 15"/>
              <a:gd name="T5" fmla="*/ 2 h 15"/>
              <a:gd name="T6" fmla="*/ 0 w 15"/>
              <a:gd name="T7" fmla="*/ 9 h 15"/>
              <a:gd name="T8" fmla="*/ 2 w 15"/>
              <a:gd name="T9" fmla="*/ 11 h 15"/>
              <a:gd name="T10" fmla="*/ 11 w 15"/>
              <a:gd name="T11" fmla="*/ 18 h 15"/>
              <a:gd name="T12" fmla="*/ 16 w 15"/>
              <a:gd name="T13" fmla="*/ 16 h 15"/>
              <a:gd name="T14" fmla="*/ 11 w 15"/>
              <a:gd name="T15" fmla="*/ 20 h 15"/>
              <a:gd name="T16" fmla="*/ 11 w 15"/>
              <a:gd name="T17" fmla="*/ 27 h 15"/>
              <a:gd name="T18" fmla="*/ 20 w 15"/>
              <a:gd name="T19" fmla="*/ 13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5"/>
              <a:gd name="T32" fmla="*/ 15 w 15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5">
                <a:moveTo>
                  <a:pt x="11" y="7"/>
                </a:moveTo>
                <a:cubicBezTo>
                  <a:pt x="10" y="5"/>
                  <a:pt x="9" y="4"/>
                  <a:pt x="8" y="3"/>
                </a:cubicBezTo>
                <a:cubicBezTo>
                  <a:pt x="6" y="1"/>
                  <a:pt x="6" y="0"/>
                  <a:pt x="4" y="1"/>
                </a:cubicBezTo>
                <a:cubicBezTo>
                  <a:pt x="3" y="1"/>
                  <a:pt x="1" y="4"/>
                  <a:pt x="0" y="5"/>
                </a:cubicBezTo>
                <a:cubicBezTo>
                  <a:pt x="0" y="5"/>
                  <a:pt x="1" y="6"/>
                  <a:pt x="1" y="6"/>
                </a:cubicBezTo>
                <a:cubicBezTo>
                  <a:pt x="2" y="8"/>
                  <a:pt x="5" y="7"/>
                  <a:pt x="6" y="10"/>
                </a:cubicBezTo>
                <a:cubicBezTo>
                  <a:pt x="6" y="10"/>
                  <a:pt x="8" y="9"/>
                  <a:pt x="9" y="9"/>
                </a:cubicBezTo>
                <a:cubicBezTo>
                  <a:pt x="8" y="10"/>
                  <a:pt x="6" y="10"/>
                  <a:pt x="6" y="11"/>
                </a:cubicBezTo>
                <a:cubicBezTo>
                  <a:pt x="5" y="13"/>
                  <a:pt x="6" y="14"/>
                  <a:pt x="6" y="15"/>
                </a:cubicBezTo>
                <a:cubicBezTo>
                  <a:pt x="7" y="14"/>
                  <a:pt x="15" y="8"/>
                  <a:pt x="11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2" name="Text Box 11379" descr="© INSCALE GmbH, 05.05.2010&#10;http://www.presentationload.com/">
            <a:extLst>
              <a:ext uri="{FF2B5EF4-FFF2-40B4-BE49-F238E27FC236}">
                <a16:creationId xmlns:a16="http://schemas.microsoft.com/office/drawing/2014/main" id="{5F88EE20-B760-4048-A3DD-5F3853791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3303" y="1229236"/>
            <a:ext cx="504946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Washington</a:t>
            </a:r>
          </a:p>
        </p:txBody>
      </p:sp>
      <p:sp>
        <p:nvSpPr>
          <p:cNvPr id="1603" name="Text Box 11380" descr="© INSCALE GmbH, 05.05.2010&#10;http://www.presentationload.com/">
            <a:extLst>
              <a:ext uri="{FF2B5EF4-FFF2-40B4-BE49-F238E27FC236}">
                <a16:creationId xmlns:a16="http://schemas.microsoft.com/office/drawing/2014/main" id="{EC3345DE-980C-D545-BB1E-0C662E5DA8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8501" y="1775180"/>
            <a:ext cx="320182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Oregon</a:t>
            </a:r>
          </a:p>
        </p:txBody>
      </p:sp>
      <p:sp>
        <p:nvSpPr>
          <p:cNvPr id="1604" name="Text Box 11381" descr="© INSCALE GmbH, 05.05.2010&#10;http://www.presentationload.com/">
            <a:extLst>
              <a:ext uri="{FF2B5EF4-FFF2-40B4-BE49-F238E27FC236}">
                <a16:creationId xmlns:a16="http://schemas.microsoft.com/office/drawing/2014/main" id="{FAC9CF2F-DEB4-7446-9D82-F5A386AB3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5196" y="1824355"/>
            <a:ext cx="238848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Idaho</a:t>
            </a:r>
          </a:p>
        </p:txBody>
      </p:sp>
      <p:sp>
        <p:nvSpPr>
          <p:cNvPr id="1605" name="Text Box 11384" descr="© INSCALE GmbH, 05.05.2010&#10;http://www.presentationload.com/">
            <a:extLst>
              <a:ext uri="{FF2B5EF4-FFF2-40B4-BE49-F238E27FC236}">
                <a16:creationId xmlns:a16="http://schemas.microsoft.com/office/drawing/2014/main" id="{718D93CC-A325-6B4E-9807-4DA0B3219A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5705" y="2486298"/>
            <a:ext cx="203582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Utah</a:t>
            </a:r>
          </a:p>
        </p:txBody>
      </p:sp>
      <p:sp>
        <p:nvSpPr>
          <p:cNvPr id="1606" name="Text Box 11385" descr="© INSCALE GmbH, 05.05.2010&#10;http://www.presentationload.com/">
            <a:extLst>
              <a:ext uri="{FF2B5EF4-FFF2-40B4-BE49-F238E27FC236}">
                <a16:creationId xmlns:a16="http://schemas.microsoft.com/office/drawing/2014/main" id="{01A52816-F7DE-2B40-8B03-A500AB3D9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9450" y="3259196"/>
            <a:ext cx="317395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Arizona</a:t>
            </a:r>
          </a:p>
        </p:txBody>
      </p:sp>
      <p:sp>
        <p:nvSpPr>
          <p:cNvPr id="1607" name="Text Box 11386" descr="© INSCALE GmbH, 05.05.2010&#10;http://www.presentationload.com/">
            <a:extLst>
              <a:ext uri="{FF2B5EF4-FFF2-40B4-BE49-F238E27FC236}">
                <a16:creationId xmlns:a16="http://schemas.microsoft.com/office/drawing/2014/main" id="{0E64EE54-09C2-814A-B547-EC9C90279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3976" y="3266761"/>
            <a:ext cx="519373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 Mexico</a:t>
            </a:r>
          </a:p>
        </p:txBody>
      </p:sp>
      <p:sp>
        <p:nvSpPr>
          <p:cNvPr id="1608" name="Text Box 11387" descr="© INSCALE GmbH, 05.05.2010&#10;http://www.presentationload.com/">
            <a:extLst>
              <a:ext uri="{FF2B5EF4-FFF2-40B4-BE49-F238E27FC236}">
                <a16:creationId xmlns:a16="http://schemas.microsoft.com/office/drawing/2014/main" id="{6C8CBFF0-FA06-4D4B-8207-6698BF3F6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14" y="2551862"/>
            <a:ext cx="381515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Colorado</a:t>
            </a:r>
          </a:p>
        </p:txBody>
      </p:sp>
      <p:sp>
        <p:nvSpPr>
          <p:cNvPr id="1609" name="Text Box 11388" descr="© INSCALE GmbH, 05.05.2010&#10;http://www.presentationload.com/">
            <a:extLst>
              <a:ext uri="{FF2B5EF4-FFF2-40B4-BE49-F238E27FC236}">
                <a16:creationId xmlns:a16="http://schemas.microsoft.com/office/drawing/2014/main" id="{F0B26858-A1AE-0A47-B3F1-2C827A579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567" y="1915136"/>
            <a:ext cx="400751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Wyoming</a:t>
            </a:r>
          </a:p>
        </p:txBody>
      </p:sp>
      <p:sp>
        <p:nvSpPr>
          <p:cNvPr id="1610" name="Text Box 11389" descr="© INSCALE GmbH, 05.05.2010&#10;http://www.presentationload.com/">
            <a:extLst>
              <a:ext uri="{FF2B5EF4-FFF2-40B4-BE49-F238E27FC236}">
                <a16:creationId xmlns:a16="http://schemas.microsoft.com/office/drawing/2014/main" id="{50E85429-7304-5D48-8AD7-179D5836C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162" y="1313712"/>
            <a:ext cx="384721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Montana</a:t>
            </a:r>
          </a:p>
        </p:txBody>
      </p:sp>
      <p:sp>
        <p:nvSpPr>
          <p:cNvPr id="1611" name="Text Box 11390" descr="© INSCALE GmbH, 05.05.2010&#10;http://www.presentationload.com/">
            <a:extLst>
              <a:ext uri="{FF2B5EF4-FFF2-40B4-BE49-F238E27FC236}">
                <a16:creationId xmlns:a16="http://schemas.microsoft.com/office/drawing/2014/main" id="{B546B13F-C7C2-0145-A928-F8371216A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669" y="1217888"/>
            <a:ext cx="562655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North Dakota</a:t>
            </a:r>
          </a:p>
        </p:txBody>
      </p:sp>
      <p:sp>
        <p:nvSpPr>
          <p:cNvPr id="1612" name="Text Box 11391" descr="© INSCALE GmbH, 05.05.2010&#10;http://www.presentationload.com/">
            <a:extLst>
              <a:ext uri="{FF2B5EF4-FFF2-40B4-BE49-F238E27FC236}">
                <a16:creationId xmlns:a16="http://schemas.microsoft.com/office/drawing/2014/main" id="{3F443DC1-388B-4548-B4CF-50C9CCCFF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63" y="1686922"/>
            <a:ext cx="584644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South Dakota</a:t>
            </a:r>
          </a:p>
        </p:txBody>
      </p:sp>
      <p:sp>
        <p:nvSpPr>
          <p:cNvPr id="1613" name="Text Box 11392" descr="© INSCALE GmbH, 05.05.2010&#10;http://www.presentationload.com/">
            <a:extLst>
              <a:ext uri="{FF2B5EF4-FFF2-40B4-BE49-F238E27FC236}">
                <a16:creationId xmlns:a16="http://schemas.microsoft.com/office/drawing/2014/main" id="{915DE378-22E8-3649-B618-127010939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754" y="2145870"/>
            <a:ext cx="392736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Nebraska</a:t>
            </a:r>
          </a:p>
        </p:txBody>
      </p:sp>
      <p:sp>
        <p:nvSpPr>
          <p:cNvPr id="1614" name="Text Box 11393" descr="© INSCALE GmbH, 05.05.2010&#10;http://www.presentationload.com/">
            <a:extLst>
              <a:ext uri="{FF2B5EF4-FFF2-40B4-BE49-F238E27FC236}">
                <a16:creationId xmlns:a16="http://schemas.microsoft.com/office/drawing/2014/main" id="{67F10FD1-E6A5-DD4D-A116-884688D81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8541" y="2619948"/>
            <a:ext cx="286938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Kansas</a:t>
            </a:r>
          </a:p>
        </p:txBody>
      </p:sp>
      <p:sp>
        <p:nvSpPr>
          <p:cNvPr id="1615" name="Text Box 11394" descr="© INSCALE GmbH, 05.05.2010&#10;http://www.presentationload.com/">
            <a:extLst>
              <a:ext uri="{FF2B5EF4-FFF2-40B4-BE49-F238E27FC236}">
                <a16:creationId xmlns:a16="http://schemas.microsoft.com/office/drawing/2014/main" id="{5204FD91-7ADE-3C4F-B63A-286D601FF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5" y="3107895"/>
            <a:ext cx="428002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Oklahoma</a:t>
            </a:r>
          </a:p>
        </p:txBody>
      </p:sp>
      <p:sp>
        <p:nvSpPr>
          <p:cNvPr id="1616" name="Text Box 11396" descr="© INSCALE GmbH, 05.05.2010&#10;http://www.presentationload.com/">
            <a:extLst>
              <a:ext uri="{FF2B5EF4-FFF2-40B4-BE49-F238E27FC236}">
                <a16:creationId xmlns:a16="http://schemas.microsoft.com/office/drawing/2014/main" id="{59D40D1F-7359-D745-8388-3047ACEA71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4134" y="3184806"/>
            <a:ext cx="375103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Arkansas</a:t>
            </a:r>
          </a:p>
        </p:txBody>
      </p:sp>
      <p:sp>
        <p:nvSpPr>
          <p:cNvPr id="1617" name="Text Box 11397" descr="© INSCALE GmbH, 05.05.2010&#10;http://www.presentationload.com/">
            <a:extLst>
              <a:ext uri="{FF2B5EF4-FFF2-40B4-BE49-F238E27FC236}">
                <a16:creationId xmlns:a16="http://schemas.microsoft.com/office/drawing/2014/main" id="{49CF0E4B-8B1C-B841-94BD-25F0FEF533B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4755980" y="3727823"/>
            <a:ext cx="394339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Louisiana</a:t>
            </a:r>
          </a:p>
        </p:txBody>
      </p:sp>
      <p:sp>
        <p:nvSpPr>
          <p:cNvPr id="1618" name="Text Box 11398" descr="© INSCALE GmbH, 05.05.2010&#10;http://www.presentationload.com/">
            <a:extLst>
              <a:ext uri="{FF2B5EF4-FFF2-40B4-BE49-F238E27FC236}">
                <a16:creationId xmlns:a16="http://schemas.microsoft.com/office/drawing/2014/main" id="{F7124583-63EE-AC4A-A28C-94BDEF59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3619" y="2650208"/>
            <a:ext cx="360676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Missouri</a:t>
            </a:r>
          </a:p>
        </p:txBody>
      </p:sp>
      <p:sp>
        <p:nvSpPr>
          <p:cNvPr id="1619" name="Text Box 11399" descr="© INSCALE GmbH, 05.05.2010&#10;http://www.presentationload.com/">
            <a:extLst>
              <a:ext uri="{FF2B5EF4-FFF2-40B4-BE49-F238E27FC236}">
                <a16:creationId xmlns:a16="http://schemas.microsoft.com/office/drawing/2014/main" id="{8F6C21F7-C7D2-C044-9713-EFDD83544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360" y="2072741"/>
            <a:ext cx="203582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Iowa</a:t>
            </a:r>
          </a:p>
        </p:txBody>
      </p:sp>
      <p:sp>
        <p:nvSpPr>
          <p:cNvPr id="1620" name="Text Box 11400" descr="© INSCALE GmbH, 05.05.2010&#10;http://www.presentationload.com/">
            <a:extLst>
              <a:ext uri="{FF2B5EF4-FFF2-40B4-BE49-F238E27FC236}">
                <a16:creationId xmlns:a16="http://schemas.microsoft.com/office/drawing/2014/main" id="{CCB91E45-BB9B-6D4D-9BF5-37F2D5480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948" y="1709618"/>
            <a:ext cx="426399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Wisconsin</a:t>
            </a:r>
          </a:p>
        </p:txBody>
      </p:sp>
      <p:sp>
        <p:nvSpPr>
          <p:cNvPr id="1621" name="Text Box 11403" descr="© INSCALE GmbH, 05.05.2010&#10;http://www.presentationload.com/">
            <a:extLst>
              <a:ext uri="{FF2B5EF4-FFF2-40B4-BE49-F238E27FC236}">
                <a16:creationId xmlns:a16="http://schemas.microsoft.com/office/drawing/2014/main" id="{5A15AB3B-1037-F44E-9BBA-011B0BD8E8F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594571" y="2371154"/>
            <a:ext cx="312586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Indiana</a:t>
            </a:r>
          </a:p>
        </p:txBody>
      </p:sp>
      <p:sp>
        <p:nvSpPr>
          <p:cNvPr id="1622" name="Text Box 11406" descr="© INSCALE GmbH, 05.05.2010&#10;http://www.presentationload.com/">
            <a:extLst>
              <a:ext uri="{FF2B5EF4-FFF2-40B4-BE49-F238E27FC236}">
                <a16:creationId xmlns:a16="http://schemas.microsoft.com/office/drawing/2014/main" id="{5529321B-BAC4-1D49-96E4-345B342C5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2991" y="1934048"/>
            <a:ext cx="39914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 York</a:t>
            </a:r>
          </a:p>
        </p:txBody>
      </p:sp>
      <p:sp>
        <p:nvSpPr>
          <p:cNvPr id="1623" name="Text Box 11407" descr="© INSCALE GmbH, 05.05.2010&#10;http://www.presentationload.com/">
            <a:extLst>
              <a:ext uri="{FF2B5EF4-FFF2-40B4-BE49-F238E27FC236}">
                <a16:creationId xmlns:a16="http://schemas.microsoft.com/office/drawing/2014/main" id="{1A2E6478-EFB3-8647-AEE7-2DFBF427EBE8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7217171" y="1772882"/>
            <a:ext cx="368691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Vermont</a:t>
            </a:r>
          </a:p>
        </p:txBody>
      </p:sp>
      <p:sp>
        <p:nvSpPr>
          <p:cNvPr id="1624" name="Text Box 11408" descr="© INSCALE GmbH, 05.05.2010&#10;http://www.presentationload.com/">
            <a:extLst>
              <a:ext uri="{FF2B5EF4-FFF2-40B4-BE49-F238E27FC236}">
                <a16:creationId xmlns:a16="http://schemas.microsoft.com/office/drawing/2014/main" id="{4C395383-4B1B-C64E-BC47-AB75037DD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809" y="1439797"/>
            <a:ext cx="450444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Minnesota</a:t>
            </a:r>
          </a:p>
        </p:txBody>
      </p:sp>
      <p:sp>
        <p:nvSpPr>
          <p:cNvPr id="1625" name="Text Box 11409" descr="© INSCALE GmbH, 05.05.2010&#10;http://www.presentationload.com/">
            <a:extLst>
              <a:ext uri="{FF2B5EF4-FFF2-40B4-BE49-F238E27FC236}">
                <a16:creationId xmlns:a16="http://schemas.microsoft.com/office/drawing/2014/main" id="{2CB1E4D8-3DE6-7B45-A703-279A34371D6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7317456" y="1714558"/>
            <a:ext cx="455253" cy="147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</a:t>
            </a:r>
          </a:p>
          <a:p>
            <a:pPr marL="177787" marR="0" lvl="0" indent="-177787" algn="l" defTabSz="342884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Hampshire</a:t>
            </a:r>
          </a:p>
        </p:txBody>
      </p:sp>
      <p:sp>
        <p:nvSpPr>
          <p:cNvPr id="1626" name="Text Box 11410" descr="© INSCALE GmbH, 05.05.2010&#10;http://www.presentationload.com/">
            <a:extLst>
              <a:ext uri="{FF2B5EF4-FFF2-40B4-BE49-F238E27FC236}">
                <a16:creationId xmlns:a16="http://schemas.microsoft.com/office/drawing/2014/main" id="{3E0E0978-80B7-BA41-98CB-D7C546F10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37361" y="1506622"/>
            <a:ext cx="267702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Maine</a:t>
            </a:r>
          </a:p>
        </p:txBody>
      </p:sp>
      <p:sp>
        <p:nvSpPr>
          <p:cNvPr id="1627" name="Text Box 11411" descr="© INSCALE GmbH, 05.05.2010&#10;http://www.presentationload.com/">
            <a:extLst>
              <a:ext uri="{FF2B5EF4-FFF2-40B4-BE49-F238E27FC236}">
                <a16:creationId xmlns:a16="http://schemas.microsoft.com/office/drawing/2014/main" id="{D709E51A-4080-AD4F-982F-BF50B8544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1771" y="2782597"/>
            <a:ext cx="40556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Kentucky </a:t>
            </a:r>
          </a:p>
        </p:txBody>
      </p:sp>
      <p:sp>
        <p:nvSpPr>
          <p:cNvPr id="1628" name="Text Box 11414" descr="© INSCALE GmbH, 05.05.2010&#10;http://www.presentationload.com/">
            <a:extLst>
              <a:ext uri="{FF2B5EF4-FFF2-40B4-BE49-F238E27FC236}">
                <a16:creationId xmlns:a16="http://schemas.microsoft.com/office/drawing/2014/main" id="{4A52658B-5318-4A4E-A088-BF628C1F6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3427" y="3053678"/>
            <a:ext cx="61234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North Carolina</a:t>
            </a:r>
          </a:p>
        </p:txBody>
      </p:sp>
      <p:sp>
        <p:nvSpPr>
          <p:cNvPr id="1629" name="Text Box 11415" descr="© INSCALE GmbH, 05.05.2010&#10;http://www.presentationload.com/">
            <a:extLst>
              <a:ext uri="{FF2B5EF4-FFF2-40B4-BE49-F238E27FC236}">
                <a16:creationId xmlns:a16="http://schemas.microsoft.com/office/drawing/2014/main" id="{C39CA98C-9FBA-9649-A07A-697F84D64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8820" y="3038548"/>
            <a:ext cx="444032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Tennessee</a:t>
            </a:r>
          </a:p>
        </p:txBody>
      </p:sp>
      <p:sp>
        <p:nvSpPr>
          <p:cNvPr id="1630" name="Text Box 11416" descr="© INSCALE GmbH, 05.05.2010&#10;http://www.presentationload.com/">
            <a:extLst>
              <a:ext uri="{FF2B5EF4-FFF2-40B4-BE49-F238E27FC236}">
                <a16:creationId xmlns:a16="http://schemas.microsoft.com/office/drawing/2014/main" id="{CF6415B3-E081-9447-A6E0-70CA2CF18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6536" y="3304587"/>
            <a:ext cx="346249" cy="1723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South</a:t>
            </a:r>
          </a:p>
          <a:p>
            <a:pPr marL="177787" marR="0" lvl="0" indent="-177787" algn="l" defTabSz="342884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Carolina</a:t>
            </a:r>
          </a:p>
        </p:txBody>
      </p:sp>
      <p:sp>
        <p:nvSpPr>
          <p:cNvPr id="1631" name="Text Box 11418" descr="© INSCALE GmbH, 05.05.2010&#10;http://www.presentationload.com/">
            <a:extLst>
              <a:ext uri="{FF2B5EF4-FFF2-40B4-BE49-F238E27FC236}">
                <a16:creationId xmlns:a16="http://schemas.microsoft.com/office/drawing/2014/main" id="{EDFD7A02-BF81-AC4D-9C2C-3705C5D765E5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492466" y="3474395"/>
            <a:ext cx="368691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Alabama</a:t>
            </a:r>
          </a:p>
        </p:txBody>
      </p:sp>
      <p:sp>
        <p:nvSpPr>
          <p:cNvPr id="1632" name="Text Box 11419" descr="© INSCALE GmbH, 05.05.2010&#10;http://www.presentationload.com/">
            <a:extLst>
              <a:ext uri="{FF2B5EF4-FFF2-40B4-BE49-F238E27FC236}">
                <a16:creationId xmlns:a16="http://schemas.microsoft.com/office/drawing/2014/main" id="{69A7922B-D1AA-284F-992D-8E43F2B4C173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5084258" y="3483221"/>
            <a:ext cx="45365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Mississippi</a:t>
            </a:r>
          </a:p>
        </p:txBody>
      </p:sp>
      <p:sp>
        <p:nvSpPr>
          <p:cNvPr id="1633" name="Text Box 11420" descr="© INSCALE GmbH, 05.05.2010&#10;http://www.presentationload.com/">
            <a:extLst>
              <a:ext uri="{FF2B5EF4-FFF2-40B4-BE49-F238E27FC236}">
                <a16:creationId xmlns:a16="http://schemas.microsoft.com/office/drawing/2014/main" id="{ECB801AF-8F79-6A4D-9F46-F2AE0D7D72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4983" y="3934617"/>
            <a:ext cx="288541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Florida</a:t>
            </a:r>
          </a:p>
        </p:txBody>
      </p:sp>
      <p:sp>
        <p:nvSpPr>
          <p:cNvPr id="1634" name="Text Box 11422" descr="© INSCALE GmbH, 05.05.2010&#10;http://www.presentationload.com/">
            <a:extLst>
              <a:ext uri="{FF2B5EF4-FFF2-40B4-BE49-F238E27FC236}">
                <a16:creationId xmlns:a16="http://schemas.microsoft.com/office/drawing/2014/main" id="{A9D113C2-8398-C44B-951D-2D6B49DBF2CE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7149999" y="2366537"/>
            <a:ext cx="50174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Connecticut</a:t>
            </a:r>
          </a:p>
        </p:txBody>
      </p:sp>
      <p:sp>
        <p:nvSpPr>
          <p:cNvPr id="1635" name="Text Box 11423" descr="© INSCALE GmbH, 05.05.2010&#10;http://www.presentationload.com/">
            <a:extLst>
              <a:ext uri="{FF2B5EF4-FFF2-40B4-BE49-F238E27FC236}">
                <a16:creationId xmlns:a16="http://schemas.microsoft.com/office/drawing/2014/main" id="{A1D5B28C-5653-0D49-8EFB-34FB11BAD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3384" y="2126958"/>
            <a:ext cx="8175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RI</a:t>
            </a:r>
          </a:p>
        </p:txBody>
      </p:sp>
      <p:sp>
        <p:nvSpPr>
          <p:cNvPr id="1636" name="Text Box 11424" descr="© INSCALE GmbH, 05.05.2010&#10;http://www.presentationload.com/">
            <a:extLst>
              <a:ext uri="{FF2B5EF4-FFF2-40B4-BE49-F238E27FC236}">
                <a16:creationId xmlns:a16="http://schemas.microsoft.com/office/drawing/2014/main" id="{2F39A62A-E03D-6F4D-8446-F2295E52E44A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6934118" y="2290460"/>
            <a:ext cx="46968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New Jersey</a:t>
            </a:r>
          </a:p>
        </p:txBody>
      </p:sp>
      <p:sp>
        <p:nvSpPr>
          <p:cNvPr id="1637" name="Text Box 11427" descr="© INSCALE GmbH, 05.05.2010&#10;http://www.presentationload.com/">
            <a:extLst>
              <a:ext uri="{FF2B5EF4-FFF2-40B4-BE49-F238E27FC236}">
                <a16:creationId xmlns:a16="http://schemas.microsoft.com/office/drawing/2014/main" id="{01B8EB4C-AE1D-854E-B07C-C0E108CA5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975" y="2574557"/>
            <a:ext cx="11221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</a:t>
            </a:r>
          </a:p>
        </p:txBody>
      </p:sp>
      <p:sp>
        <p:nvSpPr>
          <p:cNvPr id="1638" name="Freeform 10536" descr="© INSCALE GmbH, 05.05.2010&#10;http://www.presentationload.com/">
            <a:extLst>
              <a:ext uri="{FF2B5EF4-FFF2-40B4-BE49-F238E27FC236}">
                <a16:creationId xmlns:a16="http://schemas.microsoft.com/office/drawing/2014/main" id="{30F20FA3-2DE2-9244-9C92-9C3153F58A59}"/>
              </a:ext>
            </a:extLst>
          </p:cNvPr>
          <p:cNvSpPr>
            <a:spLocks/>
          </p:cNvSpPr>
          <p:nvPr/>
        </p:nvSpPr>
        <p:spPr bwMode="auto">
          <a:xfrm>
            <a:off x="5372797" y="1163672"/>
            <a:ext cx="101339" cy="57999"/>
          </a:xfrm>
          <a:custGeom>
            <a:avLst/>
            <a:gdLst>
              <a:gd name="T0" fmla="*/ 58 w 50"/>
              <a:gd name="T1" fmla="*/ 15 h 30"/>
              <a:gd name="T2" fmla="*/ 62 w 50"/>
              <a:gd name="T3" fmla="*/ 12 h 30"/>
              <a:gd name="T4" fmla="*/ 61 w 50"/>
              <a:gd name="T5" fmla="*/ 14 h 30"/>
              <a:gd name="T6" fmla="*/ 62 w 50"/>
              <a:gd name="T7" fmla="*/ 17 h 30"/>
              <a:gd name="T8" fmla="*/ 55 w 50"/>
              <a:gd name="T9" fmla="*/ 20 h 30"/>
              <a:gd name="T10" fmla="*/ 50 w 50"/>
              <a:gd name="T11" fmla="*/ 23 h 30"/>
              <a:gd name="T12" fmla="*/ 45 w 50"/>
              <a:gd name="T13" fmla="*/ 25 h 30"/>
              <a:gd name="T14" fmla="*/ 28 w 50"/>
              <a:gd name="T15" fmla="*/ 31 h 30"/>
              <a:gd name="T16" fmla="*/ 30 w 50"/>
              <a:gd name="T17" fmla="*/ 31 h 30"/>
              <a:gd name="T18" fmla="*/ 23 w 50"/>
              <a:gd name="T19" fmla="*/ 37 h 30"/>
              <a:gd name="T20" fmla="*/ 28 w 50"/>
              <a:gd name="T21" fmla="*/ 37 h 30"/>
              <a:gd name="T22" fmla="*/ 33 w 50"/>
              <a:gd name="T23" fmla="*/ 35 h 30"/>
              <a:gd name="T24" fmla="*/ 30 w 50"/>
              <a:gd name="T25" fmla="*/ 37 h 30"/>
              <a:gd name="T26" fmla="*/ 19 w 50"/>
              <a:gd name="T27" fmla="*/ 40 h 30"/>
              <a:gd name="T28" fmla="*/ 17 w 50"/>
              <a:gd name="T29" fmla="*/ 41 h 30"/>
              <a:gd name="T30" fmla="*/ 9 w 50"/>
              <a:gd name="T31" fmla="*/ 44 h 30"/>
              <a:gd name="T32" fmla="*/ 2 w 50"/>
              <a:gd name="T33" fmla="*/ 41 h 30"/>
              <a:gd name="T34" fmla="*/ 2 w 50"/>
              <a:gd name="T35" fmla="*/ 41 h 30"/>
              <a:gd name="T36" fmla="*/ 5 w 50"/>
              <a:gd name="T37" fmla="*/ 37 h 30"/>
              <a:gd name="T38" fmla="*/ 3 w 50"/>
              <a:gd name="T39" fmla="*/ 37 h 30"/>
              <a:gd name="T40" fmla="*/ 8 w 50"/>
              <a:gd name="T41" fmla="*/ 34 h 30"/>
              <a:gd name="T42" fmla="*/ 2 w 50"/>
              <a:gd name="T43" fmla="*/ 37 h 30"/>
              <a:gd name="T44" fmla="*/ 37 w 50"/>
              <a:gd name="T45" fmla="*/ 17 h 30"/>
              <a:gd name="T46" fmla="*/ 36 w 50"/>
              <a:gd name="T47" fmla="*/ 17 h 30"/>
              <a:gd name="T48" fmla="*/ 41 w 50"/>
              <a:gd name="T49" fmla="*/ 17 h 30"/>
              <a:gd name="T50" fmla="*/ 41 w 50"/>
              <a:gd name="T51" fmla="*/ 15 h 30"/>
              <a:gd name="T52" fmla="*/ 45 w 50"/>
              <a:gd name="T53" fmla="*/ 12 h 30"/>
              <a:gd name="T54" fmla="*/ 51 w 50"/>
              <a:gd name="T55" fmla="*/ 9 h 30"/>
              <a:gd name="T56" fmla="*/ 50 w 50"/>
              <a:gd name="T57" fmla="*/ 12 h 30"/>
              <a:gd name="T58" fmla="*/ 53 w 50"/>
              <a:gd name="T59" fmla="*/ 8 h 30"/>
              <a:gd name="T60" fmla="*/ 53 w 50"/>
              <a:gd name="T61" fmla="*/ 8 h 30"/>
              <a:gd name="T62" fmla="*/ 56 w 50"/>
              <a:gd name="T63" fmla="*/ 8 h 30"/>
              <a:gd name="T64" fmla="*/ 59 w 50"/>
              <a:gd name="T65" fmla="*/ 5 h 30"/>
              <a:gd name="T66" fmla="*/ 56 w 50"/>
              <a:gd name="T67" fmla="*/ 6 h 30"/>
              <a:gd name="T68" fmla="*/ 59 w 50"/>
              <a:gd name="T69" fmla="*/ 6 h 30"/>
              <a:gd name="T70" fmla="*/ 64 w 50"/>
              <a:gd name="T71" fmla="*/ 5 h 30"/>
              <a:gd name="T72" fmla="*/ 64 w 50"/>
              <a:gd name="T73" fmla="*/ 5 h 30"/>
              <a:gd name="T74" fmla="*/ 64 w 50"/>
              <a:gd name="T75" fmla="*/ 6 h 30"/>
              <a:gd name="T76" fmla="*/ 69 w 50"/>
              <a:gd name="T77" fmla="*/ 3 h 30"/>
              <a:gd name="T78" fmla="*/ 67 w 50"/>
              <a:gd name="T79" fmla="*/ 3 h 30"/>
              <a:gd name="T80" fmla="*/ 73 w 50"/>
              <a:gd name="T81" fmla="*/ 0 h 30"/>
              <a:gd name="T82" fmla="*/ 72 w 50"/>
              <a:gd name="T83" fmla="*/ 2 h 30"/>
              <a:gd name="T84" fmla="*/ 73 w 50"/>
              <a:gd name="T85" fmla="*/ 2 h 30"/>
              <a:gd name="T86" fmla="*/ 69 w 50"/>
              <a:gd name="T87" fmla="*/ 5 h 30"/>
              <a:gd name="T88" fmla="*/ 78 w 50"/>
              <a:gd name="T89" fmla="*/ 0 h 30"/>
              <a:gd name="T90" fmla="*/ 69 w 50"/>
              <a:gd name="T91" fmla="*/ 6 h 30"/>
              <a:gd name="T92" fmla="*/ 75 w 50"/>
              <a:gd name="T93" fmla="*/ 3 h 30"/>
              <a:gd name="T94" fmla="*/ 56 w 50"/>
              <a:gd name="T95" fmla="*/ 15 h 30"/>
              <a:gd name="T96" fmla="*/ 58 w 50"/>
              <a:gd name="T97" fmla="*/ 15 h 30"/>
              <a:gd name="T98" fmla="*/ 58 w 50"/>
              <a:gd name="T99" fmla="*/ 15 h 30"/>
              <a:gd name="T100" fmla="*/ 58 w 50"/>
              <a:gd name="T101" fmla="*/ 15 h 30"/>
              <a:gd name="T102" fmla="*/ 58 w 50"/>
              <a:gd name="T103" fmla="*/ 15 h 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0"/>
              <a:gd name="T157" fmla="*/ 0 h 30"/>
              <a:gd name="T158" fmla="*/ 50 w 50"/>
              <a:gd name="T159" fmla="*/ 30 h 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0" h="30">
                <a:moveTo>
                  <a:pt x="37" y="10"/>
                </a:moveTo>
                <a:cubicBezTo>
                  <a:pt x="38" y="9"/>
                  <a:pt x="40" y="7"/>
                  <a:pt x="40" y="8"/>
                </a:cubicBezTo>
                <a:cubicBezTo>
                  <a:pt x="40" y="8"/>
                  <a:pt x="40" y="9"/>
                  <a:pt x="39" y="9"/>
                </a:cubicBezTo>
                <a:cubicBezTo>
                  <a:pt x="41" y="8"/>
                  <a:pt x="41" y="10"/>
                  <a:pt x="40" y="11"/>
                </a:cubicBezTo>
                <a:cubicBezTo>
                  <a:pt x="39" y="12"/>
                  <a:pt x="36" y="12"/>
                  <a:pt x="35" y="13"/>
                </a:cubicBezTo>
                <a:cubicBezTo>
                  <a:pt x="34" y="14"/>
                  <a:pt x="34" y="14"/>
                  <a:pt x="32" y="15"/>
                </a:cubicBezTo>
                <a:cubicBezTo>
                  <a:pt x="31" y="15"/>
                  <a:pt x="30" y="16"/>
                  <a:pt x="29" y="16"/>
                </a:cubicBezTo>
                <a:cubicBezTo>
                  <a:pt x="25" y="16"/>
                  <a:pt x="21" y="18"/>
                  <a:pt x="18" y="20"/>
                </a:cubicBezTo>
                <a:cubicBezTo>
                  <a:pt x="18" y="20"/>
                  <a:pt x="19" y="20"/>
                  <a:pt x="19" y="20"/>
                </a:cubicBezTo>
                <a:cubicBezTo>
                  <a:pt x="18" y="21"/>
                  <a:pt x="14" y="22"/>
                  <a:pt x="15" y="24"/>
                </a:cubicBezTo>
                <a:cubicBezTo>
                  <a:pt x="16" y="23"/>
                  <a:pt x="17" y="24"/>
                  <a:pt x="18" y="24"/>
                </a:cubicBezTo>
                <a:cubicBezTo>
                  <a:pt x="18" y="24"/>
                  <a:pt x="20" y="23"/>
                  <a:pt x="21" y="23"/>
                </a:cubicBezTo>
                <a:cubicBezTo>
                  <a:pt x="20" y="23"/>
                  <a:pt x="20" y="24"/>
                  <a:pt x="19" y="24"/>
                </a:cubicBezTo>
                <a:cubicBezTo>
                  <a:pt x="17" y="25"/>
                  <a:pt x="14" y="26"/>
                  <a:pt x="12" y="26"/>
                </a:cubicBezTo>
                <a:cubicBezTo>
                  <a:pt x="12" y="27"/>
                  <a:pt x="11" y="27"/>
                  <a:pt x="11" y="27"/>
                </a:cubicBezTo>
                <a:cubicBezTo>
                  <a:pt x="9" y="28"/>
                  <a:pt x="8" y="29"/>
                  <a:pt x="6" y="29"/>
                </a:cubicBezTo>
                <a:cubicBezTo>
                  <a:pt x="3" y="30"/>
                  <a:pt x="3" y="26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2" y="25"/>
                  <a:pt x="3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3" y="23"/>
                  <a:pt x="5" y="23"/>
                  <a:pt x="5" y="22"/>
                </a:cubicBezTo>
                <a:cubicBezTo>
                  <a:pt x="4" y="22"/>
                  <a:pt x="3" y="23"/>
                  <a:pt x="1" y="24"/>
                </a:cubicBezTo>
                <a:cubicBezTo>
                  <a:pt x="0" y="19"/>
                  <a:pt x="20" y="13"/>
                  <a:pt x="24" y="11"/>
                </a:cubicBezTo>
                <a:cubicBezTo>
                  <a:pt x="24" y="11"/>
                  <a:pt x="23" y="11"/>
                  <a:pt x="23" y="11"/>
                </a:cubicBezTo>
                <a:cubicBezTo>
                  <a:pt x="24" y="11"/>
                  <a:pt x="25" y="11"/>
                  <a:pt x="26" y="11"/>
                </a:cubicBezTo>
                <a:cubicBezTo>
                  <a:pt x="25" y="11"/>
                  <a:pt x="26" y="11"/>
                  <a:pt x="26" y="10"/>
                </a:cubicBezTo>
                <a:cubicBezTo>
                  <a:pt x="27" y="10"/>
                  <a:pt x="29" y="9"/>
                  <a:pt x="29" y="8"/>
                </a:cubicBezTo>
                <a:cubicBezTo>
                  <a:pt x="30" y="7"/>
                  <a:pt x="32" y="6"/>
                  <a:pt x="33" y="6"/>
                </a:cubicBezTo>
                <a:cubicBezTo>
                  <a:pt x="33" y="7"/>
                  <a:pt x="33" y="8"/>
                  <a:pt x="32" y="8"/>
                </a:cubicBezTo>
                <a:cubicBezTo>
                  <a:pt x="33" y="7"/>
                  <a:pt x="34" y="6"/>
                  <a:pt x="34" y="5"/>
                </a:cubicBezTo>
                <a:cubicBezTo>
                  <a:pt x="35" y="5"/>
                  <a:pt x="35" y="6"/>
                  <a:pt x="34" y="5"/>
                </a:cubicBezTo>
                <a:cubicBezTo>
                  <a:pt x="35" y="5"/>
                  <a:pt x="35" y="5"/>
                  <a:pt x="36" y="5"/>
                </a:cubicBezTo>
                <a:cubicBezTo>
                  <a:pt x="35" y="4"/>
                  <a:pt x="37" y="3"/>
                  <a:pt x="38" y="3"/>
                </a:cubicBezTo>
                <a:cubicBezTo>
                  <a:pt x="37" y="4"/>
                  <a:pt x="37" y="4"/>
                  <a:pt x="36" y="4"/>
                </a:cubicBezTo>
                <a:cubicBezTo>
                  <a:pt x="36" y="4"/>
                  <a:pt x="37" y="4"/>
                  <a:pt x="38" y="4"/>
                </a:cubicBezTo>
                <a:cubicBezTo>
                  <a:pt x="39" y="4"/>
                  <a:pt x="40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3"/>
                  <a:pt x="41" y="4"/>
                </a:cubicBezTo>
                <a:cubicBezTo>
                  <a:pt x="42" y="3"/>
                  <a:pt x="43" y="2"/>
                  <a:pt x="44" y="2"/>
                </a:cubicBezTo>
                <a:cubicBezTo>
                  <a:pt x="43" y="2"/>
                  <a:pt x="43" y="2"/>
                  <a:pt x="43" y="2"/>
                </a:cubicBezTo>
                <a:cubicBezTo>
                  <a:pt x="45" y="2"/>
                  <a:pt x="46" y="0"/>
                  <a:pt x="47" y="0"/>
                </a:cubicBezTo>
                <a:cubicBezTo>
                  <a:pt x="47" y="0"/>
                  <a:pt x="48" y="0"/>
                  <a:pt x="46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1"/>
                  <a:pt x="45" y="2"/>
                  <a:pt x="44" y="3"/>
                </a:cubicBezTo>
                <a:cubicBezTo>
                  <a:pt x="46" y="2"/>
                  <a:pt x="48" y="0"/>
                  <a:pt x="50" y="0"/>
                </a:cubicBezTo>
                <a:cubicBezTo>
                  <a:pt x="48" y="1"/>
                  <a:pt x="46" y="3"/>
                  <a:pt x="44" y="4"/>
                </a:cubicBezTo>
                <a:cubicBezTo>
                  <a:pt x="45" y="4"/>
                  <a:pt x="47" y="3"/>
                  <a:pt x="48" y="2"/>
                </a:cubicBezTo>
                <a:cubicBezTo>
                  <a:pt x="46" y="4"/>
                  <a:pt x="37" y="7"/>
                  <a:pt x="36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7" y="10"/>
                  <a:pt x="37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9" name="Freeform 10549" descr="© INSCALE GmbH, 05.05.2010&#10;http://www.presentationload.com/">
            <a:extLst>
              <a:ext uri="{FF2B5EF4-FFF2-40B4-BE49-F238E27FC236}">
                <a16:creationId xmlns:a16="http://schemas.microsoft.com/office/drawing/2014/main" id="{F7698B49-54EA-1E44-AB79-0DC19ACB5582}"/>
              </a:ext>
            </a:extLst>
          </p:cNvPr>
          <p:cNvSpPr>
            <a:spLocks/>
          </p:cNvSpPr>
          <p:nvPr/>
        </p:nvSpPr>
        <p:spPr bwMode="auto">
          <a:xfrm>
            <a:off x="5370198" y="1212844"/>
            <a:ext cx="5197" cy="2522"/>
          </a:xfrm>
          <a:custGeom>
            <a:avLst/>
            <a:gdLst>
              <a:gd name="T0" fmla="*/ 0 w 2"/>
              <a:gd name="T1" fmla="*/ 0 h 1"/>
              <a:gd name="T2" fmla="*/ 2 w 2"/>
              <a:gd name="T3" fmla="*/ 0 h 1"/>
              <a:gd name="T4" fmla="*/ 4 w 2"/>
              <a:gd name="T5" fmla="*/ 0 h 1"/>
              <a:gd name="T6" fmla="*/ 0 w 2"/>
              <a:gd name="T7" fmla="*/ 0 h 1"/>
              <a:gd name="T8" fmla="*/ 0 w 2"/>
              <a:gd name="T9" fmla="*/ 0 h 1"/>
              <a:gd name="T10" fmla="*/ 0 w 2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1"/>
              <a:gd name="T20" fmla="*/ 2 w 2"/>
              <a:gd name="T21" fmla="*/ 1 h 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1" y="0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0" name="Freeform 8066" descr="© INSCALE GmbH, 05.05.2010&#10;http://www.presentationload.com/">
            <a:extLst>
              <a:ext uri="{FF2B5EF4-FFF2-40B4-BE49-F238E27FC236}">
                <a16:creationId xmlns:a16="http://schemas.microsoft.com/office/drawing/2014/main" id="{87F76AB5-94E6-9A45-B00D-369492028E64}"/>
              </a:ext>
            </a:extLst>
          </p:cNvPr>
          <p:cNvSpPr>
            <a:spLocks/>
          </p:cNvSpPr>
          <p:nvPr/>
        </p:nvSpPr>
        <p:spPr bwMode="auto">
          <a:xfrm>
            <a:off x="1674018" y="2128215"/>
            <a:ext cx="283590" cy="232357"/>
          </a:xfrm>
          <a:custGeom>
            <a:avLst/>
            <a:gdLst>
              <a:gd name="T0" fmla="*/ 333 w 141"/>
              <a:gd name="T1" fmla="*/ 2 h 119"/>
              <a:gd name="T2" fmla="*/ 333 w 141"/>
              <a:gd name="T3" fmla="*/ 257 h 119"/>
              <a:gd name="T4" fmla="*/ 305 w 141"/>
              <a:gd name="T5" fmla="*/ 257 h 119"/>
              <a:gd name="T6" fmla="*/ 293 w 141"/>
              <a:gd name="T7" fmla="*/ 281 h 119"/>
              <a:gd name="T8" fmla="*/ 293 w 141"/>
              <a:gd name="T9" fmla="*/ 262 h 119"/>
              <a:gd name="T10" fmla="*/ 293 w 141"/>
              <a:gd name="T11" fmla="*/ 253 h 119"/>
              <a:gd name="T12" fmla="*/ 283 w 141"/>
              <a:gd name="T13" fmla="*/ 250 h 119"/>
              <a:gd name="T14" fmla="*/ 265 w 141"/>
              <a:gd name="T15" fmla="*/ 250 h 119"/>
              <a:gd name="T16" fmla="*/ 243 w 141"/>
              <a:gd name="T17" fmla="*/ 250 h 119"/>
              <a:gd name="T18" fmla="*/ 243 w 141"/>
              <a:gd name="T19" fmla="*/ 231 h 119"/>
              <a:gd name="T20" fmla="*/ 243 w 141"/>
              <a:gd name="T21" fmla="*/ 220 h 119"/>
              <a:gd name="T22" fmla="*/ 236 w 141"/>
              <a:gd name="T23" fmla="*/ 217 h 119"/>
              <a:gd name="T24" fmla="*/ 189 w 141"/>
              <a:gd name="T25" fmla="*/ 217 h 119"/>
              <a:gd name="T26" fmla="*/ 116 w 141"/>
              <a:gd name="T27" fmla="*/ 217 h 119"/>
              <a:gd name="T28" fmla="*/ 92 w 141"/>
              <a:gd name="T29" fmla="*/ 217 h 119"/>
              <a:gd name="T30" fmla="*/ 78 w 141"/>
              <a:gd name="T31" fmla="*/ 215 h 119"/>
              <a:gd name="T32" fmla="*/ 78 w 141"/>
              <a:gd name="T33" fmla="*/ 198 h 119"/>
              <a:gd name="T34" fmla="*/ 54 w 141"/>
              <a:gd name="T35" fmla="*/ 198 h 119"/>
              <a:gd name="T36" fmla="*/ 9 w 141"/>
              <a:gd name="T37" fmla="*/ 198 h 119"/>
              <a:gd name="T38" fmla="*/ 0 w 141"/>
              <a:gd name="T39" fmla="*/ 191 h 119"/>
              <a:gd name="T40" fmla="*/ 0 w 141"/>
              <a:gd name="T41" fmla="*/ 168 h 119"/>
              <a:gd name="T42" fmla="*/ 0 w 141"/>
              <a:gd name="T43" fmla="*/ 146 h 119"/>
              <a:gd name="T44" fmla="*/ 5 w 141"/>
              <a:gd name="T45" fmla="*/ 144 h 119"/>
              <a:gd name="T46" fmla="*/ 5 w 141"/>
              <a:gd name="T47" fmla="*/ 130 h 119"/>
              <a:gd name="T48" fmla="*/ 2 w 141"/>
              <a:gd name="T49" fmla="*/ 113 h 119"/>
              <a:gd name="T50" fmla="*/ 2 w 141"/>
              <a:gd name="T51" fmla="*/ 90 h 119"/>
              <a:gd name="T52" fmla="*/ 2 w 141"/>
              <a:gd name="T53" fmla="*/ 9 h 119"/>
              <a:gd name="T54" fmla="*/ 9 w 141"/>
              <a:gd name="T55" fmla="*/ 2 h 119"/>
              <a:gd name="T56" fmla="*/ 40 w 141"/>
              <a:gd name="T57" fmla="*/ 2 h 119"/>
              <a:gd name="T58" fmla="*/ 80 w 141"/>
              <a:gd name="T59" fmla="*/ 2 h 119"/>
              <a:gd name="T60" fmla="*/ 333 w 141"/>
              <a:gd name="T61" fmla="*/ 2 h 1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41"/>
              <a:gd name="T94" fmla="*/ 0 h 119"/>
              <a:gd name="T95" fmla="*/ 141 w 141"/>
              <a:gd name="T96" fmla="*/ 119 h 119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41" h="119">
                <a:moveTo>
                  <a:pt x="141" y="1"/>
                </a:moveTo>
                <a:cubicBezTo>
                  <a:pt x="141" y="37"/>
                  <a:pt x="140" y="73"/>
                  <a:pt x="141" y="109"/>
                </a:cubicBezTo>
                <a:cubicBezTo>
                  <a:pt x="137" y="109"/>
                  <a:pt x="133" y="109"/>
                  <a:pt x="129" y="109"/>
                </a:cubicBezTo>
                <a:cubicBezTo>
                  <a:pt x="126" y="109"/>
                  <a:pt x="125" y="116"/>
                  <a:pt x="124" y="119"/>
                </a:cubicBezTo>
                <a:cubicBezTo>
                  <a:pt x="124" y="116"/>
                  <a:pt x="124" y="113"/>
                  <a:pt x="124" y="111"/>
                </a:cubicBezTo>
                <a:cubicBezTo>
                  <a:pt x="124" y="109"/>
                  <a:pt x="124" y="108"/>
                  <a:pt x="124" y="107"/>
                </a:cubicBezTo>
                <a:cubicBezTo>
                  <a:pt x="124" y="105"/>
                  <a:pt x="121" y="106"/>
                  <a:pt x="120" y="106"/>
                </a:cubicBezTo>
                <a:cubicBezTo>
                  <a:pt x="117" y="106"/>
                  <a:pt x="115" y="106"/>
                  <a:pt x="112" y="106"/>
                </a:cubicBezTo>
                <a:cubicBezTo>
                  <a:pt x="111" y="106"/>
                  <a:pt x="104" y="107"/>
                  <a:pt x="103" y="106"/>
                </a:cubicBezTo>
                <a:cubicBezTo>
                  <a:pt x="102" y="105"/>
                  <a:pt x="103" y="99"/>
                  <a:pt x="103" y="98"/>
                </a:cubicBezTo>
                <a:cubicBezTo>
                  <a:pt x="103" y="96"/>
                  <a:pt x="103" y="94"/>
                  <a:pt x="103" y="93"/>
                </a:cubicBezTo>
                <a:cubicBezTo>
                  <a:pt x="103" y="91"/>
                  <a:pt x="101" y="92"/>
                  <a:pt x="100" y="92"/>
                </a:cubicBezTo>
                <a:cubicBezTo>
                  <a:pt x="93" y="92"/>
                  <a:pt x="86" y="92"/>
                  <a:pt x="80" y="92"/>
                </a:cubicBezTo>
                <a:cubicBezTo>
                  <a:pt x="70" y="92"/>
                  <a:pt x="59" y="92"/>
                  <a:pt x="49" y="92"/>
                </a:cubicBezTo>
                <a:cubicBezTo>
                  <a:pt x="46" y="92"/>
                  <a:pt x="42" y="92"/>
                  <a:pt x="39" y="92"/>
                </a:cubicBezTo>
                <a:cubicBezTo>
                  <a:pt x="38" y="92"/>
                  <a:pt x="33" y="93"/>
                  <a:pt x="33" y="91"/>
                </a:cubicBezTo>
                <a:cubicBezTo>
                  <a:pt x="33" y="90"/>
                  <a:pt x="33" y="84"/>
                  <a:pt x="33" y="84"/>
                </a:cubicBezTo>
                <a:cubicBezTo>
                  <a:pt x="30" y="84"/>
                  <a:pt x="26" y="84"/>
                  <a:pt x="23" y="84"/>
                </a:cubicBezTo>
                <a:cubicBezTo>
                  <a:pt x="17" y="84"/>
                  <a:pt x="10" y="84"/>
                  <a:pt x="4" y="84"/>
                </a:cubicBezTo>
                <a:cubicBezTo>
                  <a:pt x="1" y="84"/>
                  <a:pt x="0" y="84"/>
                  <a:pt x="0" y="81"/>
                </a:cubicBezTo>
                <a:cubicBezTo>
                  <a:pt x="0" y="77"/>
                  <a:pt x="0" y="74"/>
                  <a:pt x="0" y="71"/>
                </a:cubicBezTo>
                <a:cubicBezTo>
                  <a:pt x="0" y="68"/>
                  <a:pt x="0" y="65"/>
                  <a:pt x="0" y="62"/>
                </a:cubicBezTo>
                <a:cubicBezTo>
                  <a:pt x="0" y="61"/>
                  <a:pt x="2" y="62"/>
                  <a:pt x="2" y="61"/>
                </a:cubicBezTo>
                <a:cubicBezTo>
                  <a:pt x="2" y="59"/>
                  <a:pt x="2" y="57"/>
                  <a:pt x="2" y="55"/>
                </a:cubicBezTo>
                <a:cubicBezTo>
                  <a:pt x="2" y="54"/>
                  <a:pt x="2" y="48"/>
                  <a:pt x="1" y="48"/>
                </a:cubicBezTo>
                <a:cubicBezTo>
                  <a:pt x="0" y="48"/>
                  <a:pt x="1" y="40"/>
                  <a:pt x="1" y="38"/>
                </a:cubicBezTo>
                <a:cubicBezTo>
                  <a:pt x="1" y="27"/>
                  <a:pt x="1" y="15"/>
                  <a:pt x="1" y="4"/>
                </a:cubicBezTo>
                <a:cubicBezTo>
                  <a:pt x="1" y="0"/>
                  <a:pt x="1" y="1"/>
                  <a:pt x="4" y="1"/>
                </a:cubicBezTo>
                <a:cubicBezTo>
                  <a:pt x="8" y="1"/>
                  <a:pt x="12" y="1"/>
                  <a:pt x="17" y="1"/>
                </a:cubicBezTo>
                <a:cubicBezTo>
                  <a:pt x="22" y="1"/>
                  <a:pt x="28" y="1"/>
                  <a:pt x="34" y="1"/>
                </a:cubicBezTo>
                <a:cubicBezTo>
                  <a:pt x="70" y="2"/>
                  <a:pt x="106" y="1"/>
                  <a:pt x="14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1" name="Freeform 8067" descr="© INSCALE GmbH, 05.05.2010&#10;http://www.presentationload.com/">
            <a:extLst>
              <a:ext uri="{FF2B5EF4-FFF2-40B4-BE49-F238E27FC236}">
                <a16:creationId xmlns:a16="http://schemas.microsoft.com/office/drawing/2014/main" id="{C1BE4296-17C2-7A4C-8910-69729FE47012}"/>
              </a:ext>
            </a:extLst>
          </p:cNvPr>
          <p:cNvSpPr>
            <a:spLocks/>
          </p:cNvSpPr>
          <p:nvPr/>
        </p:nvSpPr>
        <p:spPr bwMode="auto">
          <a:xfrm>
            <a:off x="1674018" y="2128215"/>
            <a:ext cx="283590" cy="232357"/>
          </a:xfrm>
          <a:custGeom>
            <a:avLst/>
            <a:gdLst>
              <a:gd name="T0" fmla="*/ 333 w 141"/>
              <a:gd name="T1" fmla="*/ 2 h 119"/>
              <a:gd name="T2" fmla="*/ 333 w 141"/>
              <a:gd name="T3" fmla="*/ 257 h 119"/>
              <a:gd name="T4" fmla="*/ 305 w 141"/>
              <a:gd name="T5" fmla="*/ 257 h 119"/>
              <a:gd name="T6" fmla="*/ 293 w 141"/>
              <a:gd name="T7" fmla="*/ 281 h 119"/>
              <a:gd name="T8" fmla="*/ 293 w 141"/>
              <a:gd name="T9" fmla="*/ 262 h 119"/>
              <a:gd name="T10" fmla="*/ 293 w 141"/>
              <a:gd name="T11" fmla="*/ 253 h 119"/>
              <a:gd name="T12" fmla="*/ 283 w 141"/>
              <a:gd name="T13" fmla="*/ 250 h 119"/>
              <a:gd name="T14" fmla="*/ 265 w 141"/>
              <a:gd name="T15" fmla="*/ 250 h 119"/>
              <a:gd name="T16" fmla="*/ 243 w 141"/>
              <a:gd name="T17" fmla="*/ 250 h 119"/>
              <a:gd name="T18" fmla="*/ 243 w 141"/>
              <a:gd name="T19" fmla="*/ 231 h 119"/>
              <a:gd name="T20" fmla="*/ 243 w 141"/>
              <a:gd name="T21" fmla="*/ 220 h 119"/>
              <a:gd name="T22" fmla="*/ 236 w 141"/>
              <a:gd name="T23" fmla="*/ 217 h 119"/>
              <a:gd name="T24" fmla="*/ 189 w 141"/>
              <a:gd name="T25" fmla="*/ 217 h 119"/>
              <a:gd name="T26" fmla="*/ 116 w 141"/>
              <a:gd name="T27" fmla="*/ 217 h 119"/>
              <a:gd name="T28" fmla="*/ 92 w 141"/>
              <a:gd name="T29" fmla="*/ 217 h 119"/>
              <a:gd name="T30" fmla="*/ 78 w 141"/>
              <a:gd name="T31" fmla="*/ 215 h 119"/>
              <a:gd name="T32" fmla="*/ 78 w 141"/>
              <a:gd name="T33" fmla="*/ 198 h 119"/>
              <a:gd name="T34" fmla="*/ 54 w 141"/>
              <a:gd name="T35" fmla="*/ 198 h 119"/>
              <a:gd name="T36" fmla="*/ 9 w 141"/>
              <a:gd name="T37" fmla="*/ 198 h 119"/>
              <a:gd name="T38" fmla="*/ 0 w 141"/>
              <a:gd name="T39" fmla="*/ 191 h 119"/>
              <a:gd name="T40" fmla="*/ 0 w 141"/>
              <a:gd name="T41" fmla="*/ 168 h 119"/>
              <a:gd name="T42" fmla="*/ 0 w 141"/>
              <a:gd name="T43" fmla="*/ 146 h 119"/>
              <a:gd name="T44" fmla="*/ 5 w 141"/>
              <a:gd name="T45" fmla="*/ 144 h 119"/>
              <a:gd name="T46" fmla="*/ 5 w 141"/>
              <a:gd name="T47" fmla="*/ 130 h 119"/>
              <a:gd name="T48" fmla="*/ 2 w 141"/>
              <a:gd name="T49" fmla="*/ 113 h 119"/>
              <a:gd name="T50" fmla="*/ 2 w 141"/>
              <a:gd name="T51" fmla="*/ 90 h 119"/>
              <a:gd name="T52" fmla="*/ 2 w 141"/>
              <a:gd name="T53" fmla="*/ 9 h 119"/>
              <a:gd name="T54" fmla="*/ 9 w 141"/>
              <a:gd name="T55" fmla="*/ 2 h 119"/>
              <a:gd name="T56" fmla="*/ 40 w 141"/>
              <a:gd name="T57" fmla="*/ 2 h 119"/>
              <a:gd name="T58" fmla="*/ 80 w 141"/>
              <a:gd name="T59" fmla="*/ 2 h 119"/>
              <a:gd name="T60" fmla="*/ 333 w 141"/>
              <a:gd name="T61" fmla="*/ 2 h 11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41"/>
              <a:gd name="T94" fmla="*/ 0 h 119"/>
              <a:gd name="T95" fmla="*/ 141 w 141"/>
              <a:gd name="T96" fmla="*/ 119 h 119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41" h="119">
                <a:moveTo>
                  <a:pt x="141" y="1"/>
                </a:moveTo>
                <a:cubicBezTo>
                  <a:pt x="141" y="37"/>
                  <a:pt x="140" y="73"/>
                  <a:pt x="141" y="109"/>
                </a:cubicBezTo>
                <a:cubicBezTo>
                  <a:pt x="137" y="109"/>
                  <a:pt x="133" y="109"/>
                  <a:pt x="129" y="109"/>
                </a:cubicBezTo>
                <a:cubicBezTo>
                  <a:pt x="126" y="109"/>
                  <a:pt x="125" y="116"/>
                  <a:pt x="124" y="119"/>
                </a:cubicBezTo>
                <a:cubicBezTo>
                  <a:pt x="124" y="116"/>
                  <a:pt x="124" y="113"/>
                  <a:pt x="124" y="111"/>
                </a:cubicBezTo>
                <a:cubicBezTo>
                  <a:pt x="124" y="109"/>
                  <a:pt x="124" y="108"/>
                  <a:pt x="124" y="107"/>
                </a:cubicBezTo>
                <a:cubicBezTo>
                  <a:pt x="124" y="105"/>
                  <a:pt x="121" y="106"/>
                  <a:pt x="120" y="106"/>
                </a:cubicBezTo>
                <a:cubicBezTo>
                  <a:pt x="117" y="106"/>
                  <a:pt x="115" y="106"/>
                  <a:pt x="112" y="106"/>
                </a:cubicBezTo>
                <a:cubicBezTo>
                  <a:pt x="111" y="106"/>
                  <a:pt x="104" y="107"/>
                  <a:pt x="103" y="106"/>
                </a:cubicBezTo>
                <a:cubicBezTo>
                  <a:pt x="102" y="105"/>
                  <a:pt x="103" y="99"/>
                  <a:pt x="103" y="98"/>
                </a:cubicBezTo>
                <a:cubicBezTo>
                  <a:pt x="103" y="96"/>
                  <a:pt x="103" y="94"/>
                  <a:pt x="103" y="93"/>
                </a:cubicBezTo>
                <a:cubicBezTo>
                  <a:pt x="103" y="91"/>
                  <a:pt x="101" y="92"/>
                  <a:pt x="100" y="92"/>
                </a:cubicBezTo>
                <a:cubicBezTo>
                  <a:pt x="93" y="92"/>
                  <a:pt x="86" y="92"/>
                  <a:pt x="80" y="92"/>
                </a:cubicBezTo>
                <a:cubicBezTo>
                  <a:pt x="70" y="92"/>
                  <a:pt x="59" y="92"/>
                  <a:pt x="49" y="92"/>
                </a:cubicBezTo>
                <a:cubicBezTo>
                  <a:pt x="46" y="92"/>
                  <a:pt x="42" y="92"/>
                  <a:pt x="39" y="92"/>
                </a:cubicBezTo>
                <a:cubicBezTo>
                  <a:pt x="38" y="92"/>
                  <a:pt x="33" y="93"/>
                  <a:pt x="33" y="91"/>
                </a:cubicBezTo>
                <a:cubicBezTo>
                  <a:pt x="33" y="90"/>
                  <a:pt x="33" y="84"/>
                  <a:pt x="33" y="84"/>
                </a:cubicBezTo>
                <a:cubicBezTo>
                  <a:pt x="30" y="84"/>
                  <a:pt x="26" y="84"/>
                  <a:pt x="23" y="84"/>
                </a:cubicBezTo>
                <a:cubicBezTo>
                  <a:pt x="17" y="84"/>
                  <a:pt x="10" y="84"/>
                  <a:pt x="4" y="84"/>
                </a:cubicBezTo>
                <a:cubicBezTo>
                  <a:pt x="1" y="84"/>
                  <a:pt x="0" y="84"/>
                  <a:pt x="0" y="81"/>
                </a:cubicBezTo>
                <a:cubicBezTo>
                  <a:pt x="0" y="77"/>
                  <a:pt x="0" y="74"/>
                  <a:pt x="0" y="71"/>
                </a:cubicBezTo>
                <a:cubicBezTo>
                  <a:pt x="0" y="68"/>
                  <a:pt x="0" y="65"/>
                  <a:pt x="0" y="62"/>
                </a:cubicBezTo>
                <a:cubicBezTo>
                  <a:pt x="0" y="61"/>
                  <a:pt x="2" y="62"/>
                  <a:pt x="2" y="61"/>
                </a:cubicBezTo>
                <a:cubicBezTo>
                  <a:pt x="2" y="59"/>
                  <a:pt x="2" y="57"/>
                  <a:pt x="2" y="55"/>
                </a:cubicBezTo>
                <a:cubicBezTo>
                  <a:pt x="2" y="54"/>
                  <a:pt x="2" y="48"/>
                  <a:pt x="1" y="48"/>
                </a:cubicBezTo>
                <a:cubicBezTo>
                  <a:pt x="0" y="48"/>
                  <a:pt x="1" y="40"/>
                  <a:pt x="1" y="38"/>
                </a:cubicBezTo>
                <a:cubicBezTo>
                  <a:pt x="1" y="27"/>
                  <a:pt x="1" y="15"/>
                  <a:pt x="1" y="4"/>
                </a:cubicBezTo>
                <a:cubicBezTo>
                  <a:pt x="1" y="0"/>
                  <a:pt x="1" y="1"/>
                  <a:pt x="4" y="1"/>
                </a:cubicBezTo>
                <a:cubicBezTo>
                  <a:pt x="8" y="1"/>
                  <a:pt x="12" y="1"/>
                  <a:pt x="17" y="1"/>
                </a:cubicBezTo>
                <a:cubicBezTo>
                  <a:pt x="22" y="1"/>
                  <a:pt x="28" y="1"/>
                  <a:pt x="34" y="1"/>
                </a:cubicBezTo>
                <a:cubicBezTo>
                  <a:pt x="70" y="2"/>
                  <a:pt x="106" y="1"/>
                  <a:pt x="14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2" name="Freeform 8068" descr="© INSCALE GmbH, 05.05.2010&#10;http://www.presentationload.com/">
            <a:extLst>
              <a:ext uri="{FF2B5EF4-FFF2-40B4-BE49-F238E27FC236}">
                <a16:creationId xmlns:a16="http://schemas.microsoft.com/office/drawing/2014/main" id="{54DB7F72-8077-7743-A99A-38A4599CF3CD}"/>
              </a:ext>
            </a:extLst>
          </p:cNvPr>
          <p:cNvSpPr>
            <a:spLocks/>
          </p:cNvSpPr>
          <p:nvPr/>
        </p:nvSpPr>
        <p:spPr bwMode="auto">
          <a:xfrm>
            <a:off x="1957609" y="2129869"/>
            <a:ext cx="367901" cy="292720"/>
          </a:xfrm>
          <a:custGeom>
            <a:avLst/>
            <a:gdLst>
              <a:gd name="T0" fmla="*/ 286 w 183"/>
              <a:gd name="T1" fmla="*/ 0 h 150"/>
              <a:gd name="T2" fmla="*/ 312 w 183"/>
              <a:gd name="T3" fmla="*/ 0 h 150"/>
              <a:gd name="T4" fmla="*/ 430 w 183"/>
              <a:gd name="T5" fmla="*/ 0 h 150"/>
              <a:gd name="T6" fmla="*/ 430 w 183"/>
              <a:gd name="T7" fmla="*/ 33 h 150"/>
              <a:gd name="T8" fmla="*/ 430 w 183"/>
              <a:gd name="T9" fmla="*/ 80 h 150"/>
              <a:gd name="T10" fmla="*/ 430 w 183"/>
              <a:gd name="T11" fmla="*/ 151 h 150"/>
              <a:gd name="T12" fmla="*/ 430 w 183"/>
              <a:gd name="T13" fmla="*/ 300 h 150"/>
              <a:gd name="T14" fmla="*/ 430 w 183"/>
              <a:gd name="T15" fmla="*/ 354 h 150"/>
              <a:gd name="T16" fmla="*/ 342 w 183"/>
              <a:gd name="T17" fmla="*/ 354 h 150"/>
              <a:gd name="T18" fmla="*/ 146 w 183"/>
              <a:gd name="T19" fmla="*/ 352 h 150"/>
              <a:gd name="T20" fmla="*/ 127 w 183"/>
              <a:gd name="T21" fmla="*/ 269 h 150"/>
              <a:gd name="T22" fmla="*/ 125 w 183"/>
              <a:gd name="T23" fmla="*/ 189 h 150"/>
              <a:gd name="T24" fmla="*/ 116 w 183"/>
              <a:gd name="T25" fmla="*/ 189 h 150"/>
              <a:gd name="T26" fmla="*/ 113 w 183"/>
              <a:gd name="T27" fmla="*/ 189 h 150"/>
              <a:gd name="T28" fmla="*/ 111 w 183"/>
              <a:gd name="T29" fmla="*/ 189 h 150"/>
              <a:gd name="T30" fmla="*/ 106 w 183"/>
              <a:gd name="T31" fmla="*/ 189 h 150"/>
              <a:gd name="T32" fmla="*/ 106 w 183"/>
              <a:gd name="T33" fmla="*/ 189 h 150"/>
              <a:gd name="T34" fmla="*/ 104 w 183"/>
              <a:gd name="T35" fmla="*/ 189 h 150"/>
              <a:gd name="T36" fmla="*/ 21 w 183"/>
              <a:gd name="T37" fmla="*/ 189 h 150"/>
              <a:gd name="T38" fmla="*/ 17 w 183"/>
              <a:gd name="T39" fmla="*/ 189 h 150"/>
              <a:gd name="T40" fmla="*/ 0 w 183"/>
              <a:gd name="T41" fmla="*/ 189 h 150"/>
              <a:gd name="T42" fmla="*/ 0 w 183"/>
              <a:gd name="T43" fmla="*/ 0 h 150"/>
              <a:gd name="T44" fmla="*/ 57 w 183"/>
              <a:gd name="T45" fmla="*/ 0 h 150"/>
              <a:gd name="T46" fmla="*/ 92 w 183"/>
              <a:gd name="T47" fmla="*/ 0 h 150"/>
              <a:gd name="T48" fmla="*/ 94 w 183"/>
              <a:gd name="T49" fmla="*/ 0 h 150"/>
              <a:gd name="T50" fmla="*/ 286 w 183"/>
              <a:gd name="T51" fmla="*/ 0 h 150"/>
              <a:gd name="T52" fmla="*/ 286 w 183"/>
              <a:gd name="T53" fmla="*/ 0 h 150"/>
              <a:gd name="T54" fmla="*/ 286 w 183"/>
              <a:gd name="T55" fmla="*/ 0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83"/>
              <a:gd name="T85" fmla="*/ 0 h 150"/>
              <a:gd name="T86" fmla="*/ 183 w 183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83" h="150">
                <a:moveTo>
                  <a:pt x="121" y="0"/>
                </a:moveTo>
                <a:cubicBezTo>
                  <a:pt x="125" y="0"/>
                  <a:pt x="128" y="0"/>
                  <a:pt x="132" y="0"/>
                </a:cubicBezTo>
                <a:cubicBezTo>
                  <a:pt x="149" y="0"/>
                  <a:pt x="165" y="0"/>
                  <a:pt x="182" y="0"/>
                </a:cubicBezTo>
                <a:cubicBezTo>
                  <a:pt x="183" y="1"/>
                  <a:pt x="182" y="12"/>
                  <a:pt x="182" y="14"/>
                </a:cubicBezTo>
                <a:cubicBezTo>
                  <a:pt x="182" y="21"/>
                  <a:pt x="182" y="28"/>
                  <a:pt x="182" y="34"/>
                </a:cubicBezTo>
                <a:cubicBezTo>
                  <a:pt x="182" y="44"/>
                  <a:pt x="182" y="54"/>
                  <a:pt x="182" y="64"/>
                </a:cubicBezTo>
                <a:cubicBezTo>
                  <a:pt x="182" y="85"/>
                  <a:pt x="182" y="106"/>
                  <a:pt x="182" y="127"/>
                </a:cubicBezTo>
                <a:cubicBezTo>
                  <a:pt x="182" y="135"/>
                  <a:pt x="182" y="143"/>
                  <a:pt x="182" y="150"/>
                </a:cubicBezTo>
                <a:cubicBezTo>
                  <a:pt x="169" y="150"/>
                  <a:pt x="157" y="150"/>
                  <a:pt x="145" y="150"/>
                </a:cubicBezTo>
                <a:cubicBezTo>
                  <a:pt x="117" y="150"/>
                  <a:pt x="90" y="149"/>
                  <a:pt x="62" y="149"/>
                </a:cubicBezTo>
                <a:cubicBezTo>
                  <a:pt x="60" y="138"/>
                  <a:pt x="57" y="126"/>
                  <a:pt x="54" y="114"/>
                </a:cubicBezTo>
                <a:cubicBezTo>
                  <a:pt x="52" y="103"/>
                  <a:pt x="53" y="91"/>
                  <a:pt x="53" y="80"/>
                </a:cubicBezTo>
                <a:cubicBezTo>
                  <a:pt x="52" y="80"/>
                  <a:pt x="50" y="80"/>
                  <a:pt x="49" y="80"/>
                </a:cubicBezTo>
                <a:cubicBezTo>
                  <a:pt x="49" y="80"/>
                  <a:pt x="48" y="80"/>
                  <a:pt x="48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6" y="80"/>
                  <a:pt x="46" y="80"/>
                  <a:pt x="45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0"/>
                  <a:pt x="44" y="80"/>
                  <a:pt x="44" y="80"/>
                </a:cubicBezTo>
                <a:cubicBezTo>
                  <a:pt x="33" y="80"/>
                  <a:pt x="21" y="80"/>
                  <a:pt x="9" y="80"/>
                </a:cubicBezTo>
                <a:cubicBezTo>
                  <a:pt x="8" y="80"/>
                  <a:pt x="8" y="80"/>
                  <a:pt x="7" y="80"/>
                </a:cubicBezTo>
                <a:cubicBezTo>
                  <a:pt x="5" y="80"/>
                  <a:pt x="2" y="80"/>
                  <a:pt x="0" y="80"/>
                </a:cubicBezTo>
                <a:cubicBezTo>
                  <a:pt x="2" y="53"/>
                  <a:pt x="0" y="26"/>
                  <a:pt x="0" y="0"/>
                </a:cubicBezTo>
                <a:cubicBezTo>
                  <a:pt x="8" y="0"/>
                  <a:pt x="16" y="0"/>
                  <a:pt x="24" y="0"/>
                </a:cubicBezTo>
                <a:cubicBezTo>
                  <a:pt x="29" y="0"/>
                  <a:pt x="34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67" y="0"/>
                  <a:pt x="94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3" name="Freeform 8069" descr="© INSCALE GmbH, 05.05.2010&#10;http://www.presentationload.com/">
            <a:extLst>
              <a:ext uri="{FF2B5EF4-FFF2-40B4-BE49-F238E27FC236}">
                <a16:creationId xmlns:a16="http://schemas.microsoft.com/office/drawing/2014/main" id="{60872AA8-2C7A-6F46-A56D-DF9A80E66EF2}"/>
              </a:ext>
            </a:extLst>
          </p:cNvPr>
          <p:cNvSpPr>
            <a:spLocks/>
          </p:cNvSpPr>
          <p:nvPr/>
        </p:nvSpPr>
        <p:spPr bwMode="auto">
          <a:xfrm>
            <a:off x="1957609" y="2129869"/>
            <a:ext cx="367901" cy="292720"/>
          </a:xfrm>
          <a:custGeom>
            <a:avLst/>
            <a:gdLst>
              <a:gd name="T0" fmla="*/ 286 w 183"/>
              <a:gd name="T1" fmla="*/ 0 h 150"/>
              <a:gd name="T2" fmla="*/ 312 w 183"/>
              <a:gd name="T3" fmla="*/ 0 h 150"/>
              <a:gd name="T4" fmla="*/ 430 w 183"/>
              <a:gd name="T5" fmla="*/ 0 h 150"/>
              <a:gd name="T6" fmla="*/ 430 w 183"/>
              <a:gd name="T7" fmla="*/ 33 h 150"/>
              <a:gd name="T8" fmla="*/ 430 w 183"/>
              <a:gd name="T9" fmla="*/ 80 h 150"/>
              <a:gd name="T10" fmla="*/ 430 w 183"/>
              <a:gd name="T11" fmla="*/ 151 h 150"/>
              <a:gd name="T12" fmla="*/ 430 w 183"/>
              <a:gd name="T13" fmla="*/ 300 h 150"/>
              <a:gd name="T14" fmla="*/ 430 w 183"/>
              <a:gd name="T15" fmla="*/ 354 h 150"/>
              <a:gd name="T16" fmla="*/ 342 w 183"/>
              <a:gd name="T17" fmla="*/ 354 h 150"/>
              <a:gd name="T18" fmla="*/ 146 w 183"/>
              <a:gd name="T19" fmla="*/ 352 h 150"/>
              <a:gd name="T20" fmla="*/ 127 w 183"/>
              <a:gd name="T21" fmla="*/ 269 h 150"/>
              <a:gd name="T22" fmla="*/ 125 w 183"/>
              <a:gd name="T23" fmla="*/ 189 h 150"/>
              <a:gd name="T24" fmla="*/ 116 w 183"/>
              <a:gd name="T25" fmla="*/ 189 h 150"/>
              <a:gd name="T26" fmla="*/ 113 w 183"/>
              <a:gd name="T27" fmla="*/ 189 h 150"/>
              <a:gd name="T28" fmla="*/ 111 w 183"/>
              <a:gd name="T29" fmla="*/ 189 h 150"/>
              <a:gd name="T30" fmla="*/ 106 w 183"/>
              <a:gd name="T31" fmla="*/ 189 h 150"/>
              <a:gd name="T32" fmla="*/ 106 w 183"/>
              <a:gd name="T33" fmla="*/ 189 h 150"/>
              <a:gd name="T34" fmla="*/ 104 w 183"/>
              <a:gd name="T35" fmla="*/ 189 h 150"/>
              <a:gd name="T36" fmla="*/ 21 w 183"/>
              <a:gd name="T37" fmla="*/ 189 h 150"/>
              <a:gd name="T38" fmla="*/ 17 w 183"/>
              <a:gd name="T39" fmla="*/ 189 h 150"/>
              <a:gd name="T40" fmla="*/ 0 w 183"/>
              <a:gd name="T41" fmla="*/ 189 h 150"/>
              <a:gd name="T42" fmla="*/ 0 w 183"/>
              <a:gd name="T43" fmla="*/ 0 h 150"/>
              <a:gd name="T44" fmla="*/ 57 w 183"/>
              <a:gd name="T45" fmla="*/ 0 h 150"/>
              <a:gd name="T46" fmla="*/ 92 w 183"/>
              <a:gd name="T47" fmla="*/ 0 h 150"/>
              <a:gd name="T48" fmla="*/ 94 w 183"/>
              <a:gd name="T49" fmla="*/ 0 h 150"/>
              <a:gd name="T50" fmla="*/ 286 w 183"/>
              <a:gd name="T51" fmla="*/ 0 h 150"/>
              <a:gd name="T52" fmla="*/ 286 w 183"/>
              <a:gd name="T53" fmla="*/ 0 h 150"/>
              <a:gd name="T54" fmla="*/ 286 w 183"/>
              <a:gd name="T55" fmla="*/ 0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83"/>
              <a:gd name="T85" fmla="*/ 0 h 150"/>
              <a:gd name="T86" fmla="*/ 183 w 183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83" h="150">
                <a:moveTo>
                  <a:pt x="121" y="0"/>
                </a:moveTo>
                <a:cubicBezTo>
                  <a:pt x="125" y="0"/>
                  <a:pt x="128" y="0"/>
                  <a:pt x="132" y="0"/>
                </a:cubicBezTo>
                <a:cubicBezTo>
                  <a:pt x="149" y="0"/>
                  <a:pt x="165" y="0"/>
                  <a:pt x="182" y="0"/>
                </a:cubicBezTo>
                <a:cubicBezTo>
                  <a:pt x="183" y="1"/>
                  <a:pt x="182" y="12"/>
                  <a:pt x="182" y="14"/>
                </a:cubicBezTo>
                <a:cubicBezTo>
                  <a:pt x="182" y="21"/>
                  <a:pt x="182" y="28"/>
                  <a:pt x="182" y="34"/>
                </a:cubicBezTo>
                <a:cubicBezTo>
                  <a:pt x="182" y="44"/>
                  <a:pt x="182" y="54"/>
                  <a:pt x="182" y="64"/>
                </a:cubicBezTo>
                <a:cubicBezTo>
                  <a:pt x="182" y="85"/>
                  <a:pt x="182" y="106"/>
                  <a:pt x="182" y="127"/>
                </a:cubicBezTo>
                <a:cubicBezTo>
                  <a:pt x="182" y="135"/>
                  <a:pt x="182" y="143"/>
                  <a:pt x="182" y="150"/>
                </a:cubicBezTo>
                <a:cubicBezTo>
                  <a:pt x="169" y="150"/>
                  <a:pt x="157" y="150"/>
                  <a:pt x="145" y="150"/>
                </a:cubicBezTo>
                <a:cubicBezTo>
                  <a:pt x="117" y="150"/>
                  <a:pt x="90" y="149"/>
                  <a:pt x="62" y="149"/>
                </a:cubicBezTo>
                <a:cubicBezTo>
                  <a:pt x="60" y="138"/>
                  <a:pt x="57" y="126"/>
                  <a:pt x="54" y="114"/>
                </a:cubicBezTo>
                <a:cubicBezTo>
                  <a:pt x="52" y="103"/>
                  <a:pt x="53" y="91"/>
                  <a:pt x="53" y="80"/>
                </a:cubicBezTo>
                <a:cubicBezTo>
                  <a:pt x="52" y="80"/>
                  <a:pt x="50" y="80"/>
                  <a:pt x="49" y="80"/>
                </a:cubicBezTo>
                <a:cubicBezTo>
                  <a:pt x="49" y="80"/>
                  <a:pt x="48" y="80"/>
                  <a:pt x="48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6" y="80"/>
                  <a:pt x="46" y="80"/>
                  <a:pt x="45" y="80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0"/>
                  <a:pt x="44" y="80"/>
                  <a:pt x="44" y="80"/>
                </a:cubicBezTo>
                <a:cubicBezTo>
                  <a:pt x="33" y="80"/>
                  <a:pt x="21" y="80"/>
                  <a:pt x="9" y="80"/>
                </a:cubicBezTo>
                <a:cubicBezTo>
                  <a:pt x="8" y="80"/>
                  <a:pt x="8" y="80"/>
                  <a:pt x="7" y="80"/>
                </a:cubicBezTo>
                <a:cubicBezTo>
                  <a:pt x="5" y="80"/>
                  <a:pt x="2" y="80"/>
                  <a:pt x="0" y="80"/>
                </a:cubicBezTo>
                <a:cubicBezTo>
                  <a:pt x="2" y="53"/>
                  <a:pt x="0" y="26"/>
                  <a:pt x="0" y="0"/>
                </a:cubicBezTo>
                <a:cubicBezTo>
                  <a:pt x="8" y="0"/>
                  <a:pt x="16" y="0"/>
                  <a:pt x="24" y="0"/>
                </a:cubicBezTo>
                <a:cubicBezTo>
                  <a:pt x="29" y="0"/>
                  <a:pt x="34" y="0"/>
                  <a:pt x="39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67" y="0"/>
                  <a:pt x="94" y="0"/>
                  <a:pt x="121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1" y="0"/>
                  <a:pt x="1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4" name="Freeform 8070" descr="© INSCALE GmbH, 05.05.2010&#10;http://www.presentationload.com/">
            <a:extLst>
              <a:ext uri="{FF2B5EF4-FFF2-40B4-BE49-F238E27FC236}">
                <a16:creationId xmlns:a16="http://schemas.microsoft.com/office/drawing/2014/main" id="{8B4928FE-A7B2-9541-9FC4-05AE11B85A49}"/>
              </a:ext>
            </a:extLst>
          </p:cNvPr>
          <p:cNvSpPr>
            <a:spLocks/>
          </p:cNvSpPr>
          <p:nvPr/>
        </p:nvSpPr>
        <p:spPr bwMode="auto">
          <a:xfrm>
            <a:off x="1588856" y="2129869"/>
            <a:ext cx="107304" cy="443215"/>
          </a:xfrm>
          <a:custGeom>
            <a:avLst/>
            <a:gdLst>
              <a:gd name="T0" fmla="*/ 100 w 53"/>
              <a:gd name="T1" fmla="*/ 76 h 227"/>
              <a:gd name="T2" fmla="*/ 105 w 53"/>
              <a:gd name="T3" fmla="*/ 125 h 227"/>
              <a:gd name="T4" fmla="*/ 100 w 53"/>
              <a:gd name="T5" fmla="*/ 196 h 227"/>
              <a:gd name="T6" fmla="*/ 102 w 53"/>
              <a:gd name="T7" fmla="*/ 279 h 227"/>
              <a:gd name="T8" fmla="*/ 100 w 53"/>
              <a:gd name="T9" fmla="*/ 378 h 227"/>
              <a:gd name="T10" fmla="*/ 116 w 53"/>
              <a:gd name="T11" fmla="*/ 383 h 227"/>
              <a:gd name="T12" fmla="*/ 119 w 53"/>
              <a:gd name="T13" fmla="*/ 397 h 227"/>
              <a:gd name="T14" fmla="*/ 121 w 53"/>
              <a:gd name="T15" fmla="*/ 413 h 227"/>
              <a:gd name="T16" fmla="*/ 124 w 53"/>
              <a:gd name="T17" fmla="*/ 418 h 227"/>
              <a:gd name="T18" fmla="*/ 116 w 53"/>
              <a:gd name="T19" fmla="*/ 449 h 227"/>
              <a:gd name="T20" fmla="*/ 109 w 53"/>
              <a:gd name="T21" fmla="*/ 449 h 227"/>
              <a:gd name="T22" fmla="*/ 100 w 53"/>
              <a:gd name="T23" fmla="*/ 453 h 227"/>
              <a:gd name="T24" fmla="*/ 97 w 53"/>
              <a:gd name="T25" fmla="*/ 453 h 227"/>
              <a:gd name="T26" fmla="*/ 95 w 53"/>
              <a:gd name="T27" fmla="*/ 453 h 227"/>
              <a:gd name="T28" fmla="*/ 93 w 53"/>
              <a:gd name="T29" fmla="*/ 456 h 227"/>
              <a:gd name="T30" fmla="*/ 90 w 53"/>
              <a:gd name="T31" fmla="*/ 456 h 227"/>
              <a:gd name="T32" fmla="*/ 88 w 53"/>
              <a:gd name="T33" fmla="*/ 453 h 227"/>
              <a:gd name="T34" fmla="*/ 83 w 53"/>
              <a:gd name="T35" fmla="*/ 456 h 227"/>
              <a:gd name="T36" fmla="*/ 81 w 53"/>
              <a:gd name="T37" fmla="*/ 453 h 227"/>
              <a:gd name="T38" fmla="*/ 76 w 53"/>
              <a:gd name="T39" fmla="*/ 458 h 227"/>
              <a:gd name="T40" fmla="*/ 74 w 53"/>
              <a:gd name="T41" fmla="*/ 458 h 227"/>
              <a:gd name="T42" fmla="*/ 71 w 53"/>
              <a:gd name="T43" fmla="*/ 458 h 227"/>
              <a:gd name="T44" fmla="*/ 71 w 53"/>
              <a:gd name="T45" fmla="*/ 458 h 227"/>
              <a:gd name="T46" fmla="*/ 71 w 53"/>
              <a:gd name="T47" fmla="*/ 458 h 227"/>
              <a:gd name="T48" fmla="*/ 69 w 53"/>
              <a:gd name="T49" fmla="*/ 460 h 227"/>
              <a:gd name="T50" fmla="*/ 52 w 53"/>
              <a:gd name="T51" fmla="*/ 470 h 227"/>
              <a:gd name="T52" fmla="*/ 48 w 53"/>
              <a:gd name="T53" fmla="*/ 468 h 227"/>
              <a:gd name="T54" fmla="*/ 52 w 53"/>
              <a:gd name="T55" fmla="*/ 482 h 227"/>
              <a:gd name="T56" fmla="*/ 48 w 53"/>
              <a:gd name="T57" fmla="*/ 491 h 227"/>
              <a:gd name="T58" fmla="*/ 50 w 53"/>
              <a:gd name="T59" fmla="*/ 498 h 227"/>
              <a:gd name="T60" fmla="*/ 52 w 53"/>
              <a:gd name="T61" fmla="*/ 503 h 227"/>
              <a:gd name="T62" fmla="*/ 50 w 53"/>
              <a:gd name="T63" fmla="*/ 512 h 227"/>
              <a:gd name="T64" fmla="*/ 48 w 53"/>
              <a:gd name="T65" fmla="*/ 517 h 227"/>
              <a:gd name="T66" fmla="*/ 45 w 53"/>
              <a:gd name="T67" fmla="*/ 519 h 227"/>
              <a:gd name="T68" fmla="*/ 38 w 53"/>
              <a:gd name="T69" fmla="*/ 519 h 227"/>
              <a:gd name="T70" fmla="*/ 33 w 53"/>
              <a:gd name="T71" fmla="*/ 524 h 227"/>
              <a:gd name="T72" fmla="*/ 26 w 53"/>
              <a:gd name="T73" fmla="*/ 527 h 227"/>
              <a:gd name="T74" fmla="*/ 2 w 53"/>
              <a:gd name="T75" fmla="*/ 534 h 227"/>
              <a:gd name="T76" fmla="*/ 2 w 53"/>
              <a:gd name="T77" fmla="*/ 201 h 227"/>
              <a:gd name="T78" fmla="*/ 74 w 53"/>
              <a:gd name="T79" fmla="*/ 0 h 227"/>
              <a:gd name="T80" fmla="*/ 102 w 53"/>
              <a:gd name="T81" fmla="*/ 0 h 2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3"/>
              <a:gd name="T124" fmla="*/ 0 h 227"/>
              <a:gd name="T125" fmla="*/ 53 w 53"/>
              <a:gd name="T126" fmla="*/ 227 h 22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3" h="227">
                <a:moveTo>
                  <a:pt x="43" y="0"/>
                </a:moveTo>
                <a:cubicBezTo>
                  <a:pt x="43" y="11"/>
                  <a:pt x="42" y="21"/>
                  <a:pt x="42" y="32"/>
                </a:cubicBezTo>
                <a:cubicBezTo>
                  <a:pt x="44" y="35"/>
                  <a:pt x="43" y="43"/>
                  <a:pt x="43" y="47"/>
                </a:cubicBezTo>
                <a:cubicBezTo>
                  <a:pt x="45" y="46"/>
                  <a:pt x="44" y="52"/>
                  <a:pt x="44" y="53"/>
                </a:cubicBezTo>
                <a:cubicBezTo>
                  <a:pt x="44" y="55"/>
                  <a:pt x="45" y="62"/>
                  <a:pt x="42" y="61"/>
                </a:cubicBezTo>
                <a:cubicBezTo>
                  <a:pt x="42" y="68"/>
                  <a:pt x="42" y="76"/>
                  <a:pt x="42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95"/>
                  <a:pt x="43" y="106"/>
                  <a:pt x="43" y="118"/>
                </a:cubicBezTo>
                <a:cubicBezTo>
                  <a:pt x="43" y="118"/>
                  <a:pt x="42" y="118"/>
                  <a:pt x="42" y="118"/>
                </a:cubicBezTo>
                <a:cubicBezTo>
                  <a:pt x="42" y="132"/>
                  <a:pt x="42" y="146"/>
                  <a:pt x="42" y="160"/>
                </a:cubicBezTo>
                <a:cubicBezTo>
                  <a:pt x="43" y="160"/>
                  <a:pt x="44" y="160"/>
                  <a:pt x="45" y="160"/>
                </a:cubicBezTo>
                <a:cubicBezTo>
                  <a:pt x="48" y="160"/>
                  <a:pt x="48" y="159"/>
                  <a:pt x="49" y="162"/>
                </a:cubicBezTo>
                <a:cubicBezTo>
                  <a:pt x="49" y="164"/>
                  <a:pt x="49" y="166"/>
                  <a:pt x="49" y="168"/>
                </a:cubicBezTo>
                <a:cubicBezTo>
                  <a:pt x="49" y="168"/>
                  <a:pt x="49" y="168"/>
                  <a:pt x="50" y="168"/>
                </a:cubicBezTo>
                <a:cubicBezTo>
                  <a:pt x="49" y="170"/>
                  <a:pt x="50" y="172"/>
                  <a:pt x="50" y="175"/>
                </a:cubicBezTo>
                <a:cubicBezTo>
                  <a:pt x="50" y="175"/>
                  <a:pt x="50" y="175"/>
                  <a:pt x="51" y="175"/>
                </a:cubicBezTo>
                <a:cubicBezTo>
                  <a:pt x="51" y="175"/>
                  <a:pt x="51" y="176"/>
                  <a:pt x="51" y="177"/>
                </a:cubicBezTo>
                <a:cubicBezTo>
                  <a:pt x="51" y="177"/>
                  <a:pt x="51" y="177"/>
                  <a:pt x="52" y="177"/>
                </a:cubicBezTo>
                <a:cubicBezTo>
                  <a:pt x="52" y="179"/>
                  <a:pt x="53" y="185"/>
                  <a:pt x="51" y="185"/>
                </a:cubicBezTo>
                <a:cubicBezTo>
                  <a:pt x="51" y="187"/>
                  <a:pt x="51" y="189"/>
                  <a:pt x="49" y="190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0"/>
                  <a:pt x="47" y="190"/>
                  <a:pt x="46" y="190"/>
                </a:cubicBezTo>
                <a:cubicBezTo>
                  <a:pt x="46" y="189"/>
                  <a:pt x="45" y="190"/>
                  <a:pt x="45" y="189"/>
                </a:cubicBezTo>
                <a:cubicBezTo>
                  <a:pt x="44" y="190"/>
                  <a:pt x="43" y="191"/>
                  <a:pt x="42" y="192"/>
                </a:cubicBezTo>
                <a:cubicBezTo>
                  <a:pt x="41" y="192"/>
                  <a:pt x="41" y="192"/>
                  <a:pt x="41" y="192"/>
                </a:cubicBezTo>
                <a:cubicBezTo>
                  <a:pt x="41" y="192"/>
                  <a:pt x="41" y="192"/>
                  <a:pt x="41" y="192"/>
                </a:cubicBezTo>
                <a:cubicBezTo>
                  <a:pt x="41" y="192"/>
                  <a:pt x="41" y="192"/>
                  <a:pt x="40" y="192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40" y="192"/>
                  <a:pt x="40" y="192"/>
                  <a:pt x="39" y="193"/>
                </a:cubicBezTo>
                <a:cubicBezTo>
                  <a:pt x="39" y="193"/>
                  <a:pt x="39" y="193"/>
                  <a:pt x="39" y="193"/>
                </a:cubicBezTo>
                <a:cubicBezTo>
                  <a:pt x="39" y="193"/>
                  <a:pt x="39" y="193"/>
                  <a:pt x="39" y="193"/>
                </a:cubicBezTo>
                <a:cubicBezTo>
                  <a:pt x="39" y="193"/>
                  <a:pt x="39" y="193"/>
                  <a:pt x="38" y="193"/>
                </a:cubicBezTo>
                <a:cubicBezTo>
                  <a:pt x="38" y="193"/>
                  <a:pt x="38" y="193"/>
                  <a:pt x="38" y="193"/>
                </a:cubicBezTo>
                <a:cubicBezTo>
                  <a:pt x="38" y="192"/>
                  <a:pt x="37" y="192"/>
                  <a:pt x="37" y="192"/>
                </a:cubicBezTo>
                <a:cubicBezTo>
                  <a:pt x="37" y="192"/>
                  <a:pt x="37" y="192"/>
                  <a:pt x="37" y="192"/>
                </a:cubicBezTo>
                <a:cubicBezTo>
                  <a:pt x="36" y="193"/>
                  <a:pt x="36" y="193"/>
                  <a:pt x="35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2"/>
                  <a:pt x="34" y="192"/>
                </a:cubicBezTo>
                <a:cubicBezTo>
                  <a:pt x="34" y="193"/>
                  <a:pt x="34" y="194"/>
                  <a:pt x="33" y="194"/>
                </a:cubicBezTo>
                <a:cubicBezTo>
                  <a:pt x="33" y="194"/>
                  <a:pt x="32" y="194"/>
                  <a:pt x="32" y="194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1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5"/>
                  <a:pt x="29" y="195"/>
                </a:cubicBezTo>
                <a:cubicBezTo>
                  <a:pt x="29" y="195"/>
                  <a:pt x="29" y="195"/>
                  <a:pt x="29" y="195"/>
                </a:cubicBezTo>
                <a:cubicBezTo>
                  <a:pt x="29" y="196"/>
                  <a:pt x="27" y="196"/>
                  <a:pt x="26" y="197"/>
                </a:cubicBezTo>
                <a:cubicBezTo>
                  <a:pt x="25" y="198"/>
                  <a:pt x="24" y="199"/>
                  <a:pt x="22" y="199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1" y="198"/>
                  <a:pt x="21" y="198"/>
                  <a:pt x="20" y="198"/>
                </a:cubicBezTo>
                <a:cubicBezTo>
                  <a:pt x="20" y="200"/>
                  <a:pt x="20" y="202"/>
                  <a:pt x="20" y="204"/>
                </a:cubicBezTo>
                <a:cubicBezTo>
                  <a:pt x="21" y="204"/>
                  <a:pt x="21" y="204"/>
                  <a:pt x="22" y="204"/>
                </a:cubicBezTo>
                <a:cubicBezTo>
                  <a:pt x="22" y="205"/>
                  <a:pt x="23" y="207"/>
                  <a:pt x="21" y="207"/>
                </a:cubicBezTo>
                <a:cubicBezTo>
                  <a:pt x="21" y="208"/>
                  <a:pt x="21" y="209"/>
                  <a:pt x="20" y="208"/>
                </a:cubicBezTo>
                <a:cubicBezTo>
                  <a:pt x="20" y="209"/>
                  <a:pt x="20" y="209"/>
                  <a:pt x="20" y="210"/>
                </a:cubicBezTo>
                <a:cubicBezTo>
                  <a:pt x="21" y="210"/>
                  <a:pt x="21" y="210"/>
                  <a:pt x="21" y="211"/>
                </a:cubicBezTo>
                <a:cubicBezTo>
                  <a:pt x="22" y="211"/>
                  <a:pt x="22" y="211"/>
                  <a:pt x="21" y="212"/>
                </a:cubicBezTo>
                <a:cubicBezTo>
                  <a:pt x="22" y="212"/>
                  <a:pt x="22" y="212"/>
                  <a:pt x="22" y="213"/>
                </a:cubicBezTo>
                <a:cubicBezTo>
                  <a:pt x="22" y="213"/>
                  <a:pt x="21" y="213"/>
                  <a:pt x="21" y="213"/>
                </a:cubicBezTo>
                <a:cubicBezTo>
                  <a:pt x="21" y="214"/>
                  <a:pt x="21" y="216"/>
                  <a:pt x="21" y="217"/>
                </a:cubicBezTo>
                <a:cubicBezTo>
                  <a:pt x="21" y="217"/>
                  <a:pt x="20" y="217"/>
                  <a:pt x="20" y="217"/>
                </a:cubicBezTo>
                <a:cubicBezTo>
                  <a:pt x="20" y="218"/>
                  <a:pt x="20" y="218"/>
                  <a:pt x="20" y="219"/>
                </a:cubicBezTo>
                <a:cubicBezTo>
                  <a:pt x="19" y="219"/>
                  <a:pt x="19" y="219"/>
                  <a:pt x="19" y="219"/>
                </a:cubicBezTo>
                <a:cubicBezTo>
                  <a:pt x="19" y="219"/>
                  <a:pt x="19" y="220"/>
                  <a:pt x="19" y="220"/>
                </a:cubicBezTo>
                <a:cubicBezTo>
                  <a:pt x="18" y="220"/>
                  <a:pt x="18" y="220"/>
                  <a:pt x="18" y="220"/>
                </a:cubicBezTo>
                <a:cubicBezTo>
                  <a:pt x="17" y="220"/>
                  <a:pt x="17" y="220"/>
                  <a:pt x="16" y="220"/>
                </a:cubicBezTo>
                <a:cubicBezTo>
                  <a:pt x="17" y="221"/>
                  <a:pt x="16" y="221"/>
                  <a:pt x="15" y="221"/>
                </a:cubicBezTo>
                <a:cubicBezTo>
                  <a:pt x="15" y="222"/>
                  <a:pt x="15" y="223"/>
                  <a:pt x="14" y="222"/>
                </a:cubicBezTo>
                <a:cubicBezTo>
                  <a:pt x="13" y="223"/>
                  <a:pt x="13" y="223"/>
                  <a:pt x="12" y="223"/>
                </a:cubicBezTo>
                <a:cubicBezTo>
                  <a:pt x="12" y="224"/>
                  <a:pt x="11" y="224"/>
                  <a:pt x="11" y="223"/>
                </a:cubicBezTo>
                <a:cubicBezTo>
                  <a:pt x="11" y="224"/>
                  <a:pt x="10" y="225"/>
                  <a:pt x="10" y="225"/>
                </a:cubicBezTo>
                <a:cubicBezTo>
                  <a:pt x="10" y="227"/>
                  <a:pt x="3" y="226"/>
                  <a:pt x="1" y="226"/>
                </a:cubicBezTo>
                <a:cubicBezTo>
                  <a:pt x="0" y="204"/>
                  <a:pt x="1" y="181"/>
                  <a:pt x="1" y="159"/>
                </a:cubicBezTo>
                <a:cubicBezTo>
                  <a:pt x="2" y="134"/>
                  <a:pt x="1" y="109"/>
                  <a:pt x="1" y="85"/>
                </a:cubicBezTo>
                <a:cubicBezTo>
                  <a:pt x="1" y="56"/>
                  <a:pt x="2" y="28"/>
                  <a:pt x="1" y="0"/>
                </a:cubicBezTo>
                <a:cubicBezTo>
                  <a:pt x="11" y="0"/>
                  <a:pt x="21" y="0"/>
                  <a:pt x="31" y="0"/>
                </a:cubicBezTo>
                <a:cubicBezTo>
                  <a:pt x="35" y="0"/>
                  <a:pt x="39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5" name="Freeform 8071" descr="© INSCALE GmbH, 05.05.2010&#10;http://www.presentationload.com/">
            <a:extLst>
              <a:ext uri="{FF2B5EF4-FFF2-40B4-BE49-F238E27FC236}">
                <a16:creationId xmlns:a16="http://schemas.microsoft.com/office/drawing/2014/main" id="{A8B05EC4-9133-E546-9C8B-CDC9E38D7CF3}"/>
              </a:ext>
            </a:extLst>
          </p:cNvPr>
          <p:cNvSpPr>
            <a:spLocks/>
          </p:cNvSpPr>
          <p:nvPr/>
        </p:nvSpPr>
        <p:spPr bwMode="auto">
          <a:xfrm>
            <a:off x="1584598" y="2127388"/>
            <a:ext cx="107304" cy="443215"/>
          </a:xfrm>
          <a:custGeom>
            <a:avLst/>
            <a:gdLst>
              <a:gd name="T0" fmla="*/ 100 w 53"/>
              <a:gd name="T1" fmla="*/ 76 h 227"/>
              <a:gd name="T2" fmla="*/ 105 w 53"/>
              <a:gd name="T3" fmla="*/ 125 h 227"/>
              <a:gd name="T4" fmla="*/ 100 w 53"/>
              <a:gd name="T5" fmla="*/ 196 h 227"/>
              <a:gd name="T6" fmla="*/ 102 w 53"/>
              <a:gd name="T7" fmla="*/ 279 h 227"/>
              <a:gd name="T8" fmla="*/ 100 w 53"/>
              <a:gd name="T9" fmla="*/ 378 h 227"/>
              <a:gd name="T10" fmla="*/ 116 w 53"/>
              <a:gd name="T11" fmla="*/ 383 h 227"/>
              <a:gd name="T12" fmla="*/ 119 w 53"/>
              <a:gd name="T13" fmla="*/ 397 h 227"/>
              <a:gd name="T14" fmla="*/ 121 w 53"/>
              <a:gd name="T15" fmla="*/ 413 h 227"/>
              <a:gd name="T16" fmla="*/ 124 w 53"/>
              <a:gd name="T17" fmla="*/ 418 h 227"/>
              <a:gd name="T18" fmla="*/ 116 w 53"/>
              <a:gd name="T19" fmla="*/ 449 h 227"/>
              <a:gd name="T20" fmla="*/ 109 w 53"/>
              <a:gd name="T21" fmla="*/ 449 h 227"/>
              <a:gd name="T22" fmla="*/ 100 w 53"/>
              <a:gd name="T23" fmla="*/ 453 h 227"/>
              <a:gd name="T24" fmla="*/ 97 w 53"/>
              <a:gd name="T25" fmla="*/ 453 h 227"/>
              <a:gd name="T26" fmla="*/ 95 w 53"/>
              <a:gd name="T27" fmla="*/ 453 h 227"/>
              <a:gd name="T28" fmla="*/ 93 w 53"/>
              <a:gd name="T29" fmla="*/ 456 h 227"/>
              <a:gd name="T30" fmla="*/ 90 w 53"/>
              <a:gd name="T31" fmla="*/ 456 h 227"/>
              <a:gd name="T32" fmla="*/ 88 w 53"/>
              <a:gd name="T33" fmla="*/ 453 h 227"/>
              <a:gd name="T34" fmla="*/ 83 w 53"/>
              <a:gd name="T35" fmla="*/ 456 h 227"/>
              <a:gd name="T36" fmla="*/ 81 w 53"/>
              <a:gd name="T37" fmla="*/ 453 h 227"/>
              <a:gd name="T38" fmla="*/ 76 w 53"/>
              <a:gd name="T39" fmla="*/ 458 h 227"/>
              <a:gd name="T40" fmla="*/ 74 w 53"/>
              <a:gd name="T41" fmla="*/ 458 h 227"/>
              <a:gd name="T42" fmla="*/ 71 w 53"/>
              <a:gd name="T43" fmla="*/ 458 h 227"/>
              <a:gd name="T44" fmla="*/ 71 w 53"/>
              <a:gd name="T45" fmla="*/ 458 h 227"/>
              <a:gd name="T46" fmla="*/ 71 w 53"/>
              <a:gd name="T47" fmla="*/ 458 h 227"/>
              <a:gd name="T48" fmla="*/ 69 w 53"/>
              <a:gd name="T49" fmla="*/ 460 h 227"/>
              <a:gd name="T50" fmla="*/ 52 w 53"/>
              <a:gd name="T51" fmla="*/ 470 h 227"/>
              <a:gd name="T52" fmla="*/ 48 w 53"/>
              <a:gd name="T53" fmla="*/ 468 h 227"/>
              <a:gd name="T54" fmla="*/ 52 w 53"/>
              <a:gd name="T55" fmla="*/ 482 h 227"/>
              <a:gd name="T56" fmla="*/ 48 w 53"/>
              <a:gd name="T57" fmla="*/ 491 h 227"/>
              <a:gd name="T58" fmla="*/ 50 w 53"/>
              <a:gd name="T59" fmla="*/ 498 h 227"/>
              <a:gd name="T60" fmla="*/ 52 w 53"/>
              <a:gd name="T61" fmla="*/ 503 h 227"/>
              <a:gd name="T62" fmla="*/ 50 w 53"/>
              <a:gd name="T63" fmla="*/ 512 h 227"/>
              <a:gd name="T64" fmla="*/ 48 w 53"/>
              <a:gd name="T65" fmla="*/ 517 h 227"/>
              <a:gd name="T66" fmla="*/ 45 w 53"/>
              <a:gd name="T67" fmla="*/ 519 h 227"/>
              <a:gd name="T68" fmla="*/ 38 w 53"/>
              <a:gd name="T69" fmla="*/ 519 h 227"/>
              <a:gd name="T70" fmla="*/ 33 w 53"/>
              <a:gd name="T71" fmla="*/ 524 h 227"/>
              <a:gd name="T72" fmla="*/ 26 w 53"/>
              <a:gd name="T73" fmla="*/ 527 h 227"/>
              <a:gd name="T74" fmla="*/ 2 w 53"/>
              <a:gd name="T75" fmla="*/ 534 h 227"/>
              <a:gd name="T76" fmla="*/ 2 w 53"/>
              <a:gd name="T77" fmla="*/ 201 h 227"/>
              <a:gd name="T78" fmla="*/ 74 w 53"/>
              <a:gd name="T79" fmla="*/ 0 h 227"/>
              <a:gd name="T80" fmla="*/ 102 w 53"/>
              <a:gd name="T81" fmla="*/ 0 h 2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3"/>
              <a:gd name="T124" fmla="*/ 0 h 227"/>
              <a:gd name="T125" fmla="*/ 53 w 53"/>
              <a:gd name="T126" fmla="*/ 227 h 22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3" h="227">
                <a:moveTo>
                  <a:pt x="43" y="0"/>
                </a:moveTo>
                <a:cubicBezTo>
                  <a:pt x="43" y="11"/>
                  <a:pt x="42" y="21"/>
                  <a:pt x="42" y="32"/>
                </a:cubicBezTo>
                <a:cubicBezTo>
                  <a:pt x="44" y="35"/>
                  <a:pt x="43" y="43"/>
                  <a:pt x="43" y="47"/>
                </a:cubicBezTo>
                <a:cubicBezTo>
                  <a:pt x="45" y="46"/>
                  <a:pt x="44" y="52"/>
                  <a:pt x="44" y="53"/>
                </a:cubicBezTo>
                <a:cubicBezTo>
                  <a:pt x="44" y="55"/>
                  <a:pt x="45" y="62"/>
                  <a:pt x="42" y="61"/>
                </a:cubicBezTo>
                <a:cubicBezTo>
                  <a:pt x="42" y="68"/>
                  <a:pt x="42" y="76"/>
                  <a:pt x="42" y="83"/>
                </a:cubicBezTo>
                <a:cubicBezTo>
                  <a:pt x="43" y="83"/>
                  <a:pt x="43" y="83"/>
                  <a:pt x="43" y="83"/>
                </a:cubicBezTo>
                <a:cubicBezTo>
                  <a:pt x="43" y="95"/>
                  <a:pt x="43" y="106"/>
                  <a:pt x="43" y="118"/>
                </a:cubicBezTo>
                <a:cubicBezTo>
                  <a:pt x="43" y="118"/>
                  <a:pt x="42" y="118"/>
                  <a:pt x="42" y="118"/>
                </a:cubicBezTo>
                <a:cubicBezTo>
                  <a:pt x="42" y="132"/>
                  <a:pt x="42" y="146"/>
                  <a:pt x="42" y="160"/>
                </a:cubicBezTo>
                <a:cubicBezTo>
                  <a:pt x="43" y="160"/>
                  <a:pt x="44" y="160"/>
                  <a:pt x="45" y="160"/>
                </a:cubicBezTo>
                <a:cubicBezTo>
                  <a:pt x="48" y="160"/>
                  <a:pt x="48" y="159"/>
                  <a:pt x="49" y="162"/>
                </a:cubicBezTo>
                <a:cubicBezTo>
                  <a:pt x="49" y="164"/>
                  <a:pt x="49" y="166"/>
                  <a:pt x="49" y="168"/>
                </a:cubicBezTo>
                <a:cubicBezTo>
                  <a:pt x="49" y="168"/>
                  <a:pt x="49" y="168"/>
                  <a:pt x="50" y="168"/>
                </a:cubicBezTo>
                <a:cubicBezTo>
                  <a:pt x="49" y="170"/>
                  <a:pt x="50" y="172"/>
                  <a:pt x="50" y="175"/>
                </a:cubicBezTo>
                <a:cubicBezTo>
                  <a:pt x="50" y="175"/>
                  <a:pt x="50" y="175"/>
                  <a:pt x="51" y="175"/>
                </a:cubicBezTo>
                <a:cubicBezTo>
                  <a:pt x="51" y="175"/>
                  <a:pt x="51" y="176"/>
                  <a:pt x="51" y="177"/>
                </a:cubicBezTo>
                <a:cubicBezTo>
                  <a:pt x="51" y="177"/>
                  <a:pt x="51" y="177"/>
                  <a:pt x="52" y="177"/>
                </a:cubicBezTo>
                <a:cubicBezTo>
                  <a:pt x="52" y="179"/>
                  <a:pt x="53" y="185"/>
                  <a:pt x="51" y="185"/>
                </a:cubicBezTo>
                <a:cubicBezTo>
                  <a:pt x="51" y="187"/>
                  <a:pt x="51" y="189"/>
                  <a:pt x="49" y="190"/>
                </a:cubicBezTo>
                <a:cubicBezTo>
                  <a:pt x="49" y="190"/>
                  <a:pt x="49" y="190"/>
                  <a:pt x="48" y="190"/>
                </a:cubicBezTo>
                <a:cubicBezTo>
                  <a:pt x="48" y="190"/>
                  <a:pt x="47" y="190"/>
                  <a:pt x="46" y="190"/>
                </a:cubicBezTo>
                <a:cubicBezTo>
                  <a:pt x="46" y="189"/>
                  <a:pt x="45" y="190"/>
                  <a:pt x="45" y="189"/>
                </a:cubicBezTo>
                <a:cubicBezTo>
                  <a:pt x="44" y="190"/>
                  <a:pt x="43" y="191"/>
                  <a:pt x="42" y="192"/>
                </a:cubicBezTo>
                <a:cubicBezTo>
                  <a:pt x="41" y="192"/>
                  <a:pt x="41" y="192"/>
                  <a:pt x="41" y="192"/>
                </a:cubicBezTo>
                <a:cubicBezTo>
                  <a:pt x="41" y="192"/>
                  <a:pt x="41" y="192"/>
                  <a:pt x="41" y="192"/>
                </a:cubicBezTo>
                <a:cubicBezTo>
                  <a:pt x="41" y="192"/>
                  <a:pt x="41" y="192"/>
                  <a:pt x="40" y="192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40" y="192"/>
                  <a:pt x="40" y="192"/>
                  <a:pt x="39" y="193"/>
                </a:cubicBezTo>
                <a:cubicBezTo>
                  <a:pt x="39" y="193"/>
                  <a:pt x="39" y="193"/>
                  <a:pt x="39" y="193"/>
                </a:cubicBezTo>
                <a:cubicBezTo>
                  <a:pt x="39" y="193"/>
                  <a:pt x="39" y="193"/>
                  <a:pt x="39" y="193"/>
                </a:cubicBezTo>
                <a:cubicBezTo>
                  <a:pt x="39" y="193"/>
                  <a:pt x="39" y="193"/>
                  <a:pt x="38" y="193"/>
                </a:cubicBezTo>
                <a:cubicBezTo>
                  <a:pt x="38" y="193"/>
                  <a:pt x="38" y="193"/>
                  <a:pt x="38" y="193"/>
                </a:cubicBezTo>
                <a:cubicBezTo>
                  <a:pt x="38" y="192"/>
                  <a:pt x="37" y="192"/>
                  <a:pt x="37" y="192"/>
                </a:cubicBezTo>
                <a:cubicBezTo>
                  <a:pt x="37" y="192"/>
                  <a:pt x="37" y="192"/>
                  <a:pt x="37" y="192"/>
                </a:cubicBezTo>
                <a:cubicBezTo>
                  <a:pt x="36" y="193"/>
                  <a:pt x="36" y="193"/>
                  <a:pt x="35" y="193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5" y="193"/>
                  <a:pt x="35" y="192"/>
                  <a:pt x="34" y="192"/>
                </a:cubicBezTo>
                <a:cubicBezTo>
                  <a:pt x="34" y="193"/>
                  <a:pt x="34" y="194"/>
                  <a:pt x="33" y="194"/>
                </a:cubicBezTo>
                <a:cubicBezTo>
                  <a:pt x="33" y="194"/>
                  <a:pt x="32" y="194"/>
                  <a:pt x="32" y="194"/>
                </a:cubicBezTo>
                <a:cubicBezTo>
                  <a:pt x="32" y="194"/>
                  <a:pt x="32" y="194"/>
                  <a:pt x="32" y="194"/>
                </a:cubicBezTo>
                <a:cubicBezTo>
                  <a:pt x="32" y="194"/>
                  <a:pt x="31" y="194"/>
                  <a:pt x="31" y="194"/>
                </a:cubicBezTo>
                <a:cubicBezTo>
                  <a:pt x="31" y="194"/>
                  <a:pt x="31" y="194"/>
                  <a:pt x="31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4"/>
                  <a:pt x="30" y="194"/>
                </a:cubicBezTo>
                <a:cubicBezTo>
                  <a:pt x="30" y="194"/>
                  <a:pt x="30" y="195"/>
                  <a:pt x="29" y="195"/>
                </a:cubicBezTo>
                <a:cubicBezTo>
                  <a:pt x="29" y="195"/>
                  <a:pt x="29" y="195"/>
                  <a:pt x="29" y="195"/>
                </a:cubicBezTo>
                <a:cubicBezTo>
                  <a:pt x="29" y="196"/>
                  <a:pt x="27" y="196"/>
                  <a:pt x="26" y="197"/>
                </a:cubicBezTo>
                <a:cubicBezTo>
                  <a:pt x="25" y="198"/>
                  <a:pt x="24" y="199"/>
                  <a:pt x="22" y="199"/>
                </a:cubicBezTo>
                <a:cubicBezTo>
                  <a:pt x="22" y="199"/>
                  <a:pt x="22" y="199"/>
                  <a:pt x="22" y="199"/>
                </a:cubicBezTo>
                <a:cubicBezTo>
                  <a:pt x="21" y="198"/>
                  <a:pt x="21" y="198"/>
                  <a:pt x="20" y="198"/>
                </a:cubicBezTo>
                <a:cubicBezTo>
                  <a:pt x="20" y="200"/>
                  <a:pt x="20" y="202"/>
                  <a:pt x="20" y="204"/>
                </a:cubicBezTo>
                <a:cubicBezTo>
                  <a:pt x="21" y="204"/>
                  <a:pt x="21" y="204"/>
                  <a:pt x="22" y="204"/>
                </a:cubicBezTo>
                <a:cubicBezTo>
                  <a:pt x="22" y="205"/>
                  <a:pt x="23" y="207"/>
                  <a:pt x="21" y="207"/>
                </a:cubicBezTo>
                <a:cubicBezTo>
                  <a:pt x="21" y="208"/>
                  <a:pt x="21" y="209"/>
                  <a:pt x="20" y="208"/>
                </a:cubicBezTo>
                <a:cubicBezTo>
                  <a:pt x="20" y="209"/>
                  <a:pt x="20" y="209"/>
                  <a:pt x="20" y="210"/>
                </a:cubicBezTo>
                <a:cubicBezTo>
                  <a:pt x="21" y="210"/>
                  <a:pt x="21" y="210"/>
                  <a:pt x="21" y="211"/>
                </a:cubicBezTo>
                <a:cubicBezTo>
                  <a:pt x="22" y="211"/>
                  <a:pt x="22" y="211"/>
                  <a:pt x="21" y="212"/>
                </a:cubicBezTo>
                <a:cubicBezTo>
                  <a:pt x="22" y="212"/>
                  <a:pt x="22" y="212"/>
                  <a:pt x="22" y="213"/>
                </a:cubicBezTo>
                <a:cubicBezTo>
                  <a:pt x="22" y="213"/>
                  <a:pt x="21" y="213"/>
                  <a:pt x="21" y="213"/>
                </a:cubicBezTo>
                <a:cubicBezTo>
                  <a:pt x="21" y="214"/>
                  <a:pt x="21" y="216"/>
                  <a:pt x="21" y="217"/>
                </a:cubicBezTo>
                <a:cubicBezTo>
                  <a:pt x="21" y="217"/>
                  <a:pt x="20" y="217"/>
                  <a:pt x="20" y="217"/>
                </a:cubicBezTo>
                <a:cubicBezTo>
                  <a:pt x="20" y="218"/>
                  <a:pt x="20" y="218"/>
                  <a:pt x="20" y="219"/>
                </a:cubicBezTo>
                <a:cubicBezTo>
                  <a:pt x="19" y="219"/>
                  <a:pt x="19" y="219"/>
                  <a:pt x="19" y="219"/>
                </a:cubicBezTo>
                <a:cubicBezTo>
                  <a:pt x="19" y="219"/>
                  <a:pt x="19" y="220"/>
                  <a:pt x="19" y="220"/>
                </a:cubicBezTo>
                <a:cubicBezTo>
                  <a:pt x="18" y="220"/>
                  <a:pt x="18" y="220"/>
                  <a:pt x="18" y="220"/>
                </a:cubicBezTo>
                <a:cubicBezTo>
                  <a:pt x="17" y="220"/>
                  <a:pt x="17" y="220"/>
                  <a:pt x="16" y="220"/>
                </a:cubicBezTo>
                <a:cubicBezTo>
                  <a:pt x="17" y="221"/>
                  <a:pt x="16" y="221"/>
                  <a:pt x="15" y="221"/>
                </a:cubicBezTo>
                <a:cubicBezTo>
                  <a:pt x="15" y="222"/>
                  <a:pt x="15" y="223"/>
                  <a:pt x="14" y="222"/>
                </a:cubicBezTo>
                <a:cubicBezTo>
                  <a:pt x="13" y="223"/>
                  <a:pt x="13" y="223"/>
                  <a:pt x="12" y="223"/>
                </a:cubicBezTo>
                <a:cubicBezTo>
                  <a:pt x="12" y="224"/>
                  <a:pt x="11" y="224"/>
                  <a:pt x="11" y="223"/>
                </a:cubicBezTo>
                <a:cubicBezTo>
                  <a:pt x="11" y="224"/>
                  <a:pt x="10" y="225"/>
                  <a:pt x="10" y="225"/>
                </a:cubicBezTo>
                <a:cubicBezTo>
                  <a:pt x="10" y="227"/>
                  <a:pt x="3" y="226"/>
                  <a:pt x="1" y="226"/>
                </a:cubicBezTo>
                <a:cubicBezTo>
                  <a:pt x="0" y="204"/>
                  <a:pt x="1" y="181"/>
                  <a:pt x="1" y="159"/>
                </a:cubicBezTo>
                <a:cubicBezTo>
                  <a:pt x="2" y="134"/>
                  <a:pt x="1" y="109"/>
                  <a:pt x="1" y="85"/>
                </a:cubicBezTo>
                <a:cubicBezTo>
                  <a:pt x="1" y="56"/>
                  <a:pt x="2" y="28"/>
                  <a:pt x="1" y="0"/>
                </a:cubicBezTo>
                <a:cubicBezTo>
                  <a:pt x="11" y="0"/>
                  <a:pt x="21" y="0"/>
                  <a:pt x="31" y="0"/>
                </a:cubicBezTo>
                <a:cubicBezTo>
                  <a:pt x="35" y="0"/>
                  <a:pt x="39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6" name="Freeform 8072" descr="© INSCALE GmbH, 05.05.2010&#10;http://www.presentationload.com/">
            <a:extLst>
              <a:ext uri="{FF2B5EF4-FFF2-40B4-BE49-F238E27FC236}">
                <a16:creationId xmlns:a16="http://schemas.microsoft.com/office/drawing/2014/main" id="{EF86A468-A469-B444-9575-3D78DD43BF2F}"/>
              </a:ext>
            </a:extLst>
          </p:cNvPr>
          <p:cNvSpPr>
            <a:spLocks/>
          </p:cNvSpPr>
          <p:nvPr/>
        </p:nvSpPr>
        <p:spPr bwMode="auto">
          <a:xfrm>
            <a:off x="2009559" y="2284498"/>
            <a:ext cx="100492" cy="288586"/>
          </a:xfrm>
          <a:custGeom>
            <a:avLst/>
            <a:gdLst>
              <a:gd name="T0" fmla="*/ 2 w 50"/>
              <a:gd name="T1" fmla="*/ 2 h 148"/>
              <a:gd name="T2" fmla="*/ 42 w 50"/>
              <a:gd name="T3" fmla="*/ 2 h 148"/>
              <a:gd name="T4" fmla="*/ 45 w 50"/>
              <a:gd name="T5" fmla="*/ 2 h 148"/>
              <a:gd name="T6" fmla="*/ 45 w 50"/>
              <a:gd name="T7" fmla="*/ 2 h 148"/>
              <a:gd name="T8" fmla="*/ 50 w 50"/>
              <a:gd name="T9" fmla="*/ 2 h 148"/>
              <a:gd name="T10" fmla="*/ 52 w 50"/>
              <a:gd name="T11" fmla="*/ 2 h 148"/>
              <a:gd name="T12" fmla="*/ 54 w 50"/>
              <a:gd name="T13" fmla="*/ 2 h 148"/>
              <a:gd name="T14" fmla="*/ 64 w 50"/>
              <a:gd name="T15" fmla="*/ 2 h 148"/>
              <a:gd name="T16" fmla="*/ 66 w 50"/>
              <a:gd name="T17" fmla="*/ 80 h 148"/>
              <a:gd name="T18" fmla="*/ 85 w 50"/>
              <a:gd name="T19" fmla="*/ 165 h 148"/>
              <a:gd name="T20" fmla="*/ 106 w 50"/>
              <a:gd name="T21" fmla="*/ 165 h 148"/>
              <a:gd name="T22" fmla="*/ 109 w 50"/>
              <a:gd name="T23" fmla="*/ 172 h 148"/>
              <a:gd name="T24" fmla="*/ 111 w 50"/>
              <a:gd name="T25" fmla="*/ 189 h 148"/>
              <a:gd name="T26" fmla="*/ 116 w 50"/>
              <a:gd name="T27" fmla="*/ 219 h 148"/>
              <a:gd name="T28" fmla="*/ 113 w 50"/>
              <a:gd name="T29" fmla="*/ 226 h 148"/>
              <a:gd name="T30" fmla="*/ 113 w 50"/>
              <a:gd name="T31" fmla="*/ 236 h 148"/>
              <a:gd name="T32" fmla="*/ 111 w 50"/>
              <a:gd name="T33" fmla="*/ 243 h 148"/>
              <a:gd name="T34" fmla="*/ 111 w 50"/>
              <a:gd name="T35" fmla="*/ 252 h 148"/>
              <a:gd name="T36" fmla="*/ 111 w 50"/>
              <a:gd name="T37" fmla="*/ 269 h 148"/>
              <a:gd name="T38" fmla="*/ 109 w 50"/>
              <a:gd name="T39" fmla="*/ 281 h 148"/>
              <a:gd name="T40" fmla="*/ 99 w 50"/>
              <a:gd name="T41" fmla="*/ 290 h 148"/>
              <a:gd name="T42" fmla="*/ 99 w 50"/>
              <a:gd name="T43" fmla="*/ 325 h 148"/>
              <a:gd name="T44" fmla="*/ 99 w 50"/>
              <a:gd name="T45" fmla="*/ 349 h 148"/>
              <a:gd name="T46" fmla="*/ 78 w 50"/>
              <a:gd name="T47" fmla="*/ 349 h 148"/>
              <a:gd name="T48" fmla="*/ 2 w 50"/>
              <a:gd name="T49" fmla="*/ 349 h 148"/>
              <a:gd name="T50" fmla="*/ 0 w 50"/>
              <a:gd name="T51" fmla="*/ 349 h 148"/>
              <a:gd name="T52" fmla="*/ 0 w 50"/>
              <a:gd name="T53" fmla="*/ 344 h 148"/>
              <a:gd name="T54" fmla="*/ 0 w 50"/>
              <a:gd name="T55" fmla="*/ 309 h 148"/>
              <a:gd name="T56" fmla="*/ 0 w 50"/>
              <a:gd name="T57" fmla="*/ 290 h 148"/>
              <a:gd name="T58" fmla="*/ 0 w 50"/>
              <a:gd name="T59" fmla="*/ 259 h 148"/>
              <a:gd name="T60" fmla="*/ 0 w 50"/>
              <a:gd name="T61" fmla="*/ 177 h 148"/>
              <a:gd name="T62" fmla="*/ 2 w 50"/>
              <a:gd name="T63" fmla="*/ 2 h 148"/>
              <a:gd name="T64" fmla="*/ 2 w 50"/>
              <a:gd name="T65" fmla="*/ 2 h 148"/>
              <a:gd name="T66" fmla="*/ 2 w 50"/>
              <a:gd name="T67" fmla="*/ 2 h 1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0"/>
              <a:gd name="T103" fmla="*/ 0 h 148"/>
              <a:gd name="T104" fmla="*/ 50 w 50"/>
              <a:gd name="T105" fmla="*/ 148 h 1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0" h="148">
                <a:moveTo>
                  <a:pt x="1" y="1"/>
                </a:moveTo>
                <a:cubicBezTo>
                  <a:pt x="6" y="0"/>
                  <a:pt x="12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1"/>
                  <a:pt x="23" y="1"/>
                </a:cubicBezTo>
                <a:cubicBezTo>
                  <a:pt x="24" y="1"/>
                  <a:pt x="26" y="1"/>
                  <a:pt x="27" y="1"/>
                </a:cubicBezTo>
                <a:cubicBezTo>
                  <a:pt x="27" y="12"/>
                  <a:pt x="26" y="23"/>
                  <a:pt x="28" y="34"/>
                </a:cubicBezTo>
                <a:cubicBezTo>
                  <a:pt x="31" y="46"/>
                  <a:pt x="34" y="58"/>
                  <a:pt x="36" y="70"/>
                </a:cubicBezTo>
                <a:cubicBezTo>
                  <a:pt x="39" y="70"/>
                  <a:pt x="42" y="70"/>
                  <a:pt x="45" y="70"/>
                </a:cubicBezTo>
                <a:cubicBezTo>
                  <a:pt x="48" y="70"/>
                  <a:pt x="46" y="72"/>
                  <a:pt x="46" y="73"/>
                </a:cubicBezTo>
                <a:cubicBezTo>
                  <a:pt x="47" y="75"/>
                  <a:pt x="46" y="77"/>
                  <a:pt x="47" y="80"/>
                </a:cubicBezTo>
                <a:cubicBezTo>
                  <a:pt x="47" y="84"/>
                  <a:pt x="50" y="89"/>
                  <a:pt x="49" y="93"/>
                </a:cubicBezTo>
                <a:cubicBezTo>
                  <a:pt x="49" y="94"/>
                  <a:pt x="48" y="95"/>
                  <a:pt x="48" y="96"/>
                </a:cubicBezTo>
                <a:cubicBezTo>
                  <a:pt x="48" y="97"/>
                  <a:pt x="48" y="99"/>
                  <a:pt x="48" y="100"/>
                </a:cubicBezTo>
                <a:cubicBezTo>
                  <a:pt x="48" y="101"/>
                  <a:pt x="47" y="101"/>
                  <a:pt x="47" y="103"/>
                </a:cubicBezTo>
                <a:cubicBezTo>
                  <a:pt x="47" y="104"/>
                  <a:pt x="47" y="105"/>
                  <a:pt x="47" y="107"/>
                </a:cubicBezTo>
                <a:cubicBezTo>
                  <a:pt x="47" y="109"/>
                  <a:pt x="48" y="113"/>
                  <a:pt x="47" y="114"/>
                </a:cubicBezTo>
                <a:cubicBezTo>
                  <a:pt x="46" y="116"/>
                  <a:pt x="48" y="118"/>
                  <a:pt x="46" y="119"/>
                </a:cubicBezTo>
                <a:cubicBezTo>
                  <a:pt x="45" y="121"/>
                  <a:pt x="44" y="124"/>
                  <a:pt x="42" y="123"/>
                </a:cubicBezTo>
                <a:cubicBezTo>
                  <a:pt x="42" y="128"/>
                  <a:pt x="42" y="133"/>
                  <a:pt x="42" y="138"/>
                </a:cubicBezTo>
                <a:cubicBezTo>
                  <a:pt x="42" y="141"/>
                  <a:pt x="42" y="144"/>
                  <a:pt x="42" y="148"/>
                </a:cubicBezTo>
                <a:cubicBezTo>
                  <a:pt x="42" y="148"/>
                  <a:pt x="34" y="148"/>
                  <a:pt x="33" y="148"/>
                </a:cubicBezTo>
                <a:cubicBezTo>
                  <a:pt x="22" y="147"/>
                  <a:pt x="12" y="148"/>
                  <a:pt x="1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7"/>
                  <a:pt x="0" y="147"/>
                  <a:pt x="0" y="146"/>
                </a:cubicBezTo>
                <a:cubicBezTo>
                  <a:pt x="2" y="143"/>
                  <a:pt x="0" y="135"/>
                  <a:pt x="0" y="131"/>
                </a:cubicBezTo>
                <a:cubicBezTo>
                  <a:pt x="1" y="130"/>
                  <a:pt x="0" y="125"/>
                  <a:pt x="0" y="123"/>
                </a:cubicBezTo>
                <a:cubicBezTo>
                  <a:pt x="0" y="119"/>
                  <a:pt x="0" y="114"/>
                  <a:pt x="0" y="110"/>
                </a:cubicBezTo>
                <a:cubicBezTo>
                  <a:pt x="1" y="107"/>
                  <a:pt x="1" y="75"/>
                  <a:pt x="0" y="75"/>
                </a:cubicBezTo>
                <a:cubicBezTo>
                  <a:pt x="0" y="50"/>
                  <a:pt x="1" y="25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7" name="Freeform 8073" descr="© INSCALE GmbH, 05.05.2010&#10;http://www.presentationload.com/">
            <a:extLst>
              <a:ext uri="{FF2B5EF4-FFF2-40B4-BE49-F238E27FC236}">
                <a16:creationId xmlns:a16="http://schemas.microsoft.com/office/drawing/2014/main" id="{F72D62A1-7068-4040-8C06-CFA65B80EC62}"/>
              </a:ext>
            </a:extLst>
          </p:cNvPr>
          <p:cNvSpPr>
            <a:spLocks/>
          </p:cNvSpPr>
          <p:nvPr/>
        </p:nvSpPr>
        <p:spPr bwMode="auto">
          <a:xfrm>
            <a:off x="2009559" y="2284498"/>
            <a:ext cx="100492" cy="288586"/>
          </a:xfrm>
          <a:custGeom>
            <a:avLst/>
            <a:gdLst>
              <a:gd name="T0" fmla="*/ 2 w 50"/>
              <a:gd name="T1" fmla="*/ 2 h 148"/>
              <a:gd name="T2" fmla="*/ 42 w 50"/>
              <a:gd name="T3" fmla="*/ 2 h 148"/>
              <a:gd name="T4" fmla="*/ 45 w 50"/>
              <a:gd name="T5" fmla="*/ 2 h 148"/>
              <a:gd name="T6" fmla="*/ 45 w 50"/>
              <a:gd name="T7" fmla="*/ 2 h 148"/>
              <a:gd name="T8" fmla="*/ 50 w 50"/>
              <a:gd name="T9" fmla="*/ 2 h 148"/>
              <a:gd name="T10" fmla="*/ 52 w 50"/>
              <a:gd name="T11" fmla="*/ 2 h 148"/>
              <a:gd name="T12" fmla="*/ 54 w 50"/>
              <a:gd name="T13" fmla="*/ 2 h 148"/>
              <a:gd name="T14" fmla="*/ 64 w 50"/>
              <a:gd name="T15" fmla="*/ 2 h 148"/>
              <a:gd name="T16" fmla="*/ 66 w 50"/>
              <a:gd name="T17" fmla="*/ 80 h 148"/>
              <a:gd name="T18" fmla="*/ 85 w 50"/>
              <a:gd name="T19" fmla="*/ 165 h 148"/>
              <a:gd name="T20" fmla="*/ 106 w 50"/>
              <a:gd name="T21" fmla="*/ 165 h 148"/>
              <a:gd name="T22" fmla="*/ 109 w 50"/>
              <a:gd name="T23" fmla="*/ 172 h 148"/>
              <a:gd name="T24" fmla="*/ 111 w 50"/>
              <a:gd name="T25" fmla="*/ 189 h 148"/>
              <a:gd name="T26" fmla="*/ 116 w 50"/>
              <a:gd name="T27" fmla="*/ 219 h 148"/>
              <a:gd name="T28" fmla="*/ 113 w 50"/>
              <a:gd name="T29" fmla="*/ 226 h 148"/>
              <a:gd name="T30" fmla="*/ 113 w 50"/>
              <a:gd name="T31" fmla="*/ 236 h 148"/>
              <a:gd name="T32" fmla="*/ 111 w 50"/>
              <a:gd name="T33" fmla="*/ 243 h 148"/>
              <a:gd name="T34" fmla="*/ 111 w 50"/>
              <a:gd name="T35" fmla="*/ 252 h 148"/>
              <a:gd name="T36" fmla="*/ 111 w 50"/>
              <a:gd name="T37" fmla="*/ 269 h 148"/>
              <a:gd name="T38" fmla="*/ 109 w 50"/>
              <a:gd name="T39" fmla="*/ 281 h 148"/>
              <a:gd name="T40" fmla="*/ 99 w 50"/>
              <a:gd name="T41" fmla="*/ 290 h 148"/>
              <a:gd name="T42" fmla="*/ 99 w 50"/>
              <a:gd name="T43" fmla="*/ 325 h 148"/>
              <a:gd name="T44" fmla="*/ 99 w 50"/>
              <a:gd name="T45" fmla="*/ 349 h 148"/>
              <a:gd name="T46" fmla="*/ 78 w 50"/>
              <a:gd name="T47" fmla="*/ 349 h 148"/>
              <a:gd name="T48" fmla="*/ 2 w 50"/>
              <a:gd name="T49" fmla="*/ 349 h 148"/>
              <a:gd name="T50" fmla="*/ 0 w 50"/>
              <a:gd name="T51" fmla="*/ 349 h 148"/>
              <a:gd name="T52" fmla="*/ 0 w 50"/>
              <a:gd name="T53" fmla="*/ 344 h 148"/>
              <a:gd name="T54" fmla="*/ 0 w 50"/>
              <a:gd name="T55" fmla="*/ 309 h 148"/>
              <a:gd name="T56" fmla="*/ 0 w 50"/>
              <a:gd name="T57" fmla="*/ 290 h 148"/>
              <a:gd name="T58" fmla="*/ 0 w 50"/>
              <a:gd name="T59" fmla="*/ 259 h 148"/>
              <a:gd name="T60" fmla="*/ 0 w 50"/>
              <a:gd name="T61" fmla="*/ 177 h 148"/>
              <a:gd name="T62" fmla="*/ 2 w 50"/>
              <a:gd name="T63" fmla="*/ 2 h 148"/>
              <a:gd name="T64" fmla="*/ 2 w 50"/>
              <a:gd name="T65" fmla="*/ 2 h 148"/>
              <a:gd name="T66" fmla="*/ 2 w 50"/>
              <a:gd name="T67" fmla="*/ 2 h 1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0"/>
              <a:gd name="T103" fmla="*/ 0 h 148"/>
              <a:gd name="T104" fmla="*/ 50 w 50"/>
              <a:gd name="T105" fmla="*/ 148 h 1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0" h="148">
                <a:moveTo>
                  <a:pt x="1" y="1"/>
                </a:moveTo>
                <a:cubicBezTo>
                  <a:pt x="6" y="0"/>
                  <a:pt x="12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3" y="1"/>
                  <a:pt x="23" y="1"/>
                </a:cubicBezTo>
                <a:cubicBezTo>
                  <a:pt x="24" y="1"/>
                  <a:pt x="26" y="1"/>
                  <a:pt x="27" y="1"/>
                </a:cubicBezTo>
                <a:cubicBezTo>
                  <a:pt x="27" y="12"/>
                  <a:pt x="26" y="23"/>
                  <a:pt x="28" y="34"/>
                </a:cubicBezTo>
                <a:cubicBezTo>
                  <a:pt x="31" y="46"/>
                  <a:pt x="34" y="58"/>
                  <a:pt x="36" y="70"/>
                </a:cubicBezTo>
                <a:cubicBezTo>
                  <a:pt x="39" y="70"/>
                  <a:pt x="42" y="70"/>
                  <a:pt x="45" y="70"/>
                </a:cubicBezTo>
                <a:cubicBezTo>
                  <a:pt x="48" y="70"/>
                  <a:pt x="46" y="72"/>
                  <a:pt x="46" y="73"/>
                </a:cubicBezTo>
                <a:cubicBezTo>
                  <a:pt x="47" y="75"/>
                  <a:pt x="46" y="77"/>
                  <a:pt x="47" y="80"/>
                </a:cubicBezTo>
                <a:cubicBezTo>
                  <a:pt x="47" y="84"/>
                  <a:pt x="50" y="89"/>
                  <a:pt x="49" y="93"/>
                </a:cubicBezTo>
                <a:cubicBezTo>
                  <a:pt x="49" y="94"/>
                  <a:pt x="48" y="95"/>
                  <a:pt x="48" y="96"/>
                </a:cubicBezTo>
                <a:cubicBezTo>
                  <a:pt x="48" y="97"/>
                  <a:pt x="48" y="99"/>
                  <a:pt x="48" y="100"/>
                </a:cubicBezTo>
                <a:cubicBezTo>
                  <a:pt x="48" y="101"/>
                  <a:pt x="47" y="101"/>
                  <a:pt x="47" y="103"/>
                </a:cubicBezTo>
                <a:cubicBezTo>
                  <a:pt x="47" y="104"/>
                  <a:pt x="47" y="105"/>
                  <a:pt x="47" y="107"/>
                </a:cubicBezTo>
                <a:cubicBezTo>
                  <a:pt x="47" y="109"/>
                  <a:pt x="48" y="113"/>
                  <a:pt x="47" y="114"/>
                </a:cubicBezTo>
                <a:cubicBezTo>
                  <a:pt x="46" y="116"/>
                  <a:pt x="48" y="118"/>
                  <a:pt x="46" y="119"/>
                </a:cubicBezTo>
                <a:cubicBezTo>
                  <a:pt x="45" y="121"/>
                  <a:pt x="44" y="124"/>
                  <a:pt x="42" y="123"/>
                </a:cubicBezTo>
                <a:cubicBezTo>
                  <a:pt x="42" y="128"/>
                  <a:pt x="42" y="133"/>
                  <a:pt x="42" y="138"/>
                </a:cubicBezTo>
                <a:cubicBezTo>
                  <a:pt x="42" y="141"/>
                  <a:pt x="42" y="144"/>
                  <a:pt x="42" y="148"/>
                </a:cubicBezTo>
                <a:cubicBezTo>
                  <a:pt x="42" y="148"/>
                  <a:pt x="34" y="148"/>
                  <a:pt x="33" y="148"/>
                </a:cubicBezTo>
                <a:cubicBezTo>
                  <a:pt x="22" y="147"/>
                  <a:pt x="12" y="148"/>
                  <a:pt x="1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7"/>
                  <a:pt x="0" y="147"/>
                  <a:pt x="0" y="146"/>
                </a:cubicBezTo>
                <a:cubicBezTo>
                  <a:pt x="2" y="143"/>
                  <a:pt x="0" y="135"/>
                  <a:pt x="0" y="131"/>
                </a:cubicBezTo>
                <a:cubicBezTo>
                  <a:pt x="1" y="130"/>
                  <a:pt x="0" y="125"/>
                  <a:pt x="0" y="123"/>
                </a:cubicBezTo>
                <a:cubicBezTo>
                  <a:pt x="0" y="119"/>
                  <a:pt x="0" y="114"/>
                  <a:pt x="0" y="110"/>
                </a:cubicBezTo>
                <a:cubicBezTo>
                  <a:pt x="1" y="107"/>
                  <a:pt x="1" y="75"/>
                  <a:pt x="0" y="75"/>
                </a:cubicBezTo>
                <a:cubicBezTo>
                  <a:pt x="0" y="50"/>
                  <a:pt x="1" y="25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8" name="Freeform 8074" descr="© INSCALE GmbH, 05.05.2010&#10;http://www.presentationload.com/">
            <a:extLst>
              <a:ext uri="{FF2B5EF4-FFF2-40B4-BE49-F238E27FC236}">
                <a16:creationId xmlns:a16="http://schemas.microsoft.com/office/drawing/2014/main" id="{351FF413-61CF-A54E-903B-D5552D6BE2E6}"/>
              </a:ext>
            </a:extLst>
          </p:cNvPr>
          <p:cNvSpPr>
            <a:spLocks/>
          </p:cNvSpPr>
          <p:nvPr/>
        </p:nvSpPr>
        <p:spPr bwMode="auto">
          <a:xfrm>
            <a:off x="1860524" y="2286152"/>
            <a:ext cx="153292" cy="296855"/>
          </a:xfrm>
          <a:custGeom>
            <a:avLst/>
            <a:gdLst>
              <a:gd name="T0" fmla="*/ 178 w 76"/>
              <a:gd name="T1" fmla="*/ 0 h 152"/>
              <a:gd name="T2" fmla="*/ 175 w 76"/>
              <a:gd name="T3" fmla="*/ 175 h 152"/>
              <a:gd name="T4" fmla="*/ 175 w 76"/>
              <a:gd name="T5" fmla="*/ 257 h 152"/>
              <a:gd name="T6" fmla="*/ 175 w 76"/>
              <a:gd name="T7" fmla="*/ 286 h 152"/>
              <a:gd name="T8" fmla="*/ 175 w 76"/>
              <a:gd name="T9" fmla="*/ 307 h 152"/>
              <a:gd name="T10" fmla="*/ 175 w 76"/>
              <a:gd name="T11" fmla="*/ 342 h 152"/>
              <a:gd name="T12" fmla="*/ 175 w 76"/>
              <a:gd name="T13" fmla="*/ 347 h 152"/>
              <a:gd name="T14" fmla="*/ 152 w 76"/>
              <a:gd name="T15" fmla="*/ 347 h 152"/>
              <a:gd name="T16" fmla="*/ 69 w 76"/>
              <a:gd name="T17" fmla="*/ 345 h 152"/>
              <a:gd name="T18" fmla="*/ 5 w 76"/>
              <a:gd name="T19" fmla="*/ 359 h 152"/>
              <a:gd name="T20" fmla="*/ 2 w 76"/>
              <a:gd name="T21" fmla="*/ 350 h 152"/>
              <a:gd name="T22" fmla="*/ 0 w 76"/>
              <a:gd name="T23" fmla="*/ 350 h 152"/>
              <a:gd name="T24" fmla="*/ 2 w 76"/>
              <a:gd name="T25" fmla="*/ 345 h 152"/>
              <a:gd name="T26" fmla="*/ 7 w 76"/>
              <a:gd name="T27" fmla="*/ 342 h 152"/>
              <a:gd name="T28" fmla="*/ 9 w 76"/>
              <a:gd name="T29" fmla="*/ 340 h 152"/>
              <a:gd name="T30" fmla="*/ 12 w 76"/>
              <a:gd name="T31" fmla="*/ 338 h 152"/>
              <a:gd name="T32" fmla="*/ 9 w 76"/>
              <a:gd name="T33" fmla="*/ 319 h 152"/>
              <a:gd name="T34" fmla="*/ 14 w 76"/>
              <a:gd name="T35" fmla="*/ 305 h 152"/>
              <a:gd name="T36" fmla="*/ 21 w 76"/>
              <a:gd name="T37" fmla="*/ 298 h 152"/>
              <a:gd name="T38" fmla="*/ 21 w 76"/>
              <a:gd name="T39" fmla="*/ 291 h 152"/>
              <a:gd name="T40" fmla="*/ 26 w 76"/>
              <a:gd name="T41" fmla="*/ 288 h 152"/>
              <a:gd name="T42" fmla="*/ 36 w 76"/>
              <a:gd name="T43" fmla="*/ 276 h 152"/>
              <a:gd name="T44" fmla="*/ 43 w 76"/>
              <a:gd name="T45" fmla="*/ 276 h 152"/>
              <a:gd name="T46" fmla="*/ 50 w 76"/>
              <a:gd name="T47" fmla="*/ 257 h 152"/>
              <a:gd name="T48" fmla="*/ 47 w 76"/>
              <a:gd name="T49" fmla="*/ 246 h 152"/>
              <a:gd name="T50" fmla="*/ 47 w 76"/>
              <a:gd name="T51" fmla="*/ 236 h 152"/>
              <a:gd name="T52" fmla="*/ 50 w 76"/>
              <a:gd name="T53" fmla="*/ 215 h 152"/>
              <a:gd name="T54" fmla="*/ 50 w 76"/>
              <a:gd name="T55" fmla="*/ 203 h 152"/>
              <a:gd name="T56" fmla="*/ 43 w 76"/>
              <a:gd name="T57" fmla="*/ 194 h 152"/>
              <a:gd name="T58" fmla="*/ 43 w 76"/>
              <a:gd name="T59" fmla="*/ 194 h 152"/>
              <a:gd name="T60" fmla="*/ 38 w 76"/>
              <a:gd name="T61" fmla="*/ 187 h 152"/>
              <a:gd name="T62" fmla="*/ 47 w 76"/>
              <a:gd name="T63" fmla="*/ 165 h 152"/>
              <a:gd name="T64" fmla="*/ 59 w 76"/>
              <a:gd name="T65" fmla="*/ 132 h 152"/>
              <a:gd name="T66" fmla="*/ 81 w 76"/>
              <a:gd name="T67" fmla="*/ 66 h 152"/>
              <a:gd name="T68" fmla="*/ 97 w 76"/>
              <a:gd name="T69" fmla="*/ 66 h 152"/>
              <a:gd name="T70" fmla="*/ 102 w 76"/>
              <a:gd name="T71" fmla="*/ 66 h 152"/>
              <a:gd name="T72" fmla="*/ 104 w 76"/>
              <a:gd name="T73" fmla="*/ 66 h 152"/>
              <a:gd name="T74" fmla="*/ 109 w 76"/>
              <a:gd name="T75" fmla="*/ 66 h 152"/>
              <a:gd name="T76" fmla="*/ 111 w 76"/>
              <a:gd name="T77" fmla="*/ 66 h 152"/>
              <a:gd name="T78" fmla="*/ 114 w 76"/>
              <a:gd name="T79" fmla="*/ 66 h 152"/>
              <a:gd name="T80" fmla="*/ 114 w 76"/>
              <a:gd name="T81" fmla="*/ 0 h 152"/>
              <a:gd name="T82" fmla="*/ 130 w 76"/>
              <a:gd name="T83" fmla="*/ 0 h 152"/>
              <a:gd name="T84" fmla="*/ 135 w 76"/>
              <a:gd name="T85" fmla="*/ 0 h 152"/>
              <a:gd name="T86" fmla="*/ 178 w 76"/>
              <a:gd name="T87" fmla="*/ 0 h 152"/>
              <a:gd name="T88" fmla="*/ 178 w 76"/>
              <a:gd name="T89" fmla="*/ 0 h 152"/>
              <a:gd name="T90" fmla="*/ 178 w 76"/>
              <a:gd name="T91" fmla="*/ 0 h 15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6"/>
              <a:gd name="T139" fmla="*/ 0 h 152"/>
              <a:gd name="T140" fmla="*/ 76 w 76"/>
              <a:gd name="T141" fmla="*/ 152 h 15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6" h="152">
                <a:moveTo>
                  <a:pt x="75" y="0"/>
                </a:moveTo>
                <a:cubicBezTo>
                  <a:pt x="75" y="24"/>
                  <a:pt x="74" y="49"/>
                  <a:pt x="74" y="74"/>
                </a:cubicBezTo>
                <a:cubicBezTo>
                  <a:pt x="75" y="74"/>
                  <a:pt x="75" y="106"/>
                  <a:pt x="74" y="109"/>
                </a:cubicBezTo>
                <a:cubicBezTo>
                  <a:pt x="74" y="113"/>
                  <a:pt x="74" y="117"/>
                  <a:pt x="74" y="121"/>
                </a:cubicBezTo>
                <a:cubicBezTo>
                  <a:pt x="74" y="123"/>
                  <a:pt x="75" y="129"/>
                  <a:pt x="74" y="130"/>
                </a:cubicBezTo>
                <a:cubicBezTo>
                  <a:pt x="74" y="134"/>
                  <a:pt x="76" y="142"/>
                  <a:pt x="74" y="145"/>
                </a:cubicBezTo>
                <a:cubicBezTo>
                  <a:pt x="74" y="146"/>
                  <a:pt x="74" y="146"/>
                  <a:pt x="74" y="147"/>
                </a:cubicBezTo>
                <a:cubicBezTo>
                  <a:pt x="71" y="147"/>
                  <a:pt x="67" y="147"/>
                  <a:pt x="64" y="147"/>
                </a:cubicBezTo>
                <a:cubicBezTo>
                  <a:pt x="53" y="146"/>
                  <a:pt x="41" y="146"/>
                  <a:pt x="29" y="146"/>
                </a:cubicBezTo>
                <a:cubicBezTo>
                  <a:pt x="20" y="149"/>
                  <a:pt x="11" y="150"/>
                  <a:pt x="2" y="152"/>
                </a:cubicBezTo>
                <a:cubicBezTo>
                  <a:pt x="1" y="151"/>
                  <a:pt x="1" y="150"/>
                  <a:pt x="1" y="148"/>
                </a:cubicBezTo>
                <a:cubicBezTo>
                  <a:pt x="1" y="148"/>
                  <a:pt x="0" y="148"/>
                  <a:pt x="0" y="148"/>
                </a:cubicBezTo>
                <a:cubicBezTo>
                  <a:pt x="1" y="148"/>
                  <a:pt x="2" y="147"/>
                  <a:pt x="1" y="146"/>
                </a:cubicBezTo>
                <a:cubicBezTo>
                  <a:pt x="2" y="146"/>
                  <a:pt x="2" y="145"/>
                  <a:pt x="3" y="145"/>
                </a:cubicBezTo>
                <a:cubicBezTo>
                  <a:pt x="3" y="145"/>
                  <a:pt x="4" y="145"/>
                  <a:pt x="4" y="144"/>
                </a:cubicBezTo>
                <a:cubicBezTo>
                  <a:pt x="4" y="144"/>
                  <a:pt x="4" y="143"/>
                  <a:pt x="5" y="143"/>
                </a:cubicBezTo>
                <a:cubicBezTo>
                  <a:pt x="6" y="140"/>
                  <a:pt x="5" y="137"/>
                  <a:pt x="4" y="135"/>
                </a:cubicBezTo>
                <a:cubicBezTo>
                  <a:pt x="2" y="133"/>
                  <a:pt x="3" y="128"/>
                  <a:pt x="6" y="129"/>
                </a:cubicBezTo>
                <a:cubicBezTo>
                  <a:pt x="8" y="129"/>
                  <a:pt x="7" y="126"/>
                  <a:pt x="9" y="126"/>
                </a:cubicBezTo>
                <a:cubicBezTo>
                  <a:pt x="11" y="125"/>
                  <a:pt x="11" y="123"/>
                  <a:pt x="9" y="123"/>
                </a:cubicBezTo>
                <a:cubicBezTo>
                  <a:pt x="10" y="122"/>
                  <a:pt x="10" y="122"/>
                  <a:pt x="11" y="122"/>
                </a:cubicBezTo>
                <a:cubicBezTo>
                  <a:pt x="13" y="120"/>
                  <a:pt x="13" y="118"/>
                  <a:pt x="15" y="117"/>
                </a:cubicBezTo>
                <a:cubicBezTo>
                  <a:pt x="16" y="118"/>
                  <a:pt x="17" y="117"/>
                  <a:pt x="18" y="117"/>
                </a:cubicBezTo>
                <a:cubicBezTo>
                  <a:pt x="20" y="119"/>
                  <a:pt x="21" y="109"/>
                  <a:pt x="21" y="109"/>
                </a:cubicBezTo>
                <a:cubicBezTo>
                  <a:pt x="18" y="108"/>
                  <a:pt x="22" y="106"/>
                  <a:pt x="20" y="104"/>
                </a:cubicBezTo>
                <a:cubicBezTo>
                  <a:pt x="18" y="103"/>
                  <a:pt x="21" y="101"/>
                  <a:pt x="20" y="100"/>
                </a:cubicBezTo>
                <a:cubicBezTo>
                  <a:pt x="18" y="98"/>
                  <a:pt x="21" y="93"/>
                  <a:pt x="21" y="91"/>
                </a:cubicBezTo>
                <a:cubicBezTo>
                  <a:pt x="21" y="89"/>
                  <a:pt x="21" y="87"/>
                  <a:pt x="21" y="86"/>
                </a:cubicBezTo>
                <a:cubicBezTo>
                  <a:pt x="20" y="84"/>
                  <a:pt x="18" y="83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8" y="81"/>
                  <a:pt x="17" y="80"/>
                  <a:pt x="16" y="79"/>
                </a:cubicBezTo>
                <a:cubicBezTo>
                  <a:pt x="16" y="77"/>
                  <a:pt x="19" y="72"/>
                  <a:pt x="20" y="70"/>
                </a:cubicBezTo>
                <a:cubicBezTo>
                  <a:pt x="21" y="65"/>
                  <a:pt x="23" y="60"/>
                  <a:pt x="25" y="56"/>
                </a:cubicBezTo>
                <a:cubicBezTo>
                  <a:pt x="28" y="47"/>
                  <a:pt x="31" y="37"/>
                  <a:pt x="34" y="28"/>
                </a:cubicBezTo>
                <a:cubicBezTo>
                  <a:pt x="37" y="28"/>
                  <a:pt x="39" y="28"/>
                  <a:pt x="41" y="28"/>
                </a:cubicBezTo>
                <a:cubicBezTo>
                  <a:pt x="42" y="28"/>
                  <a:pt x="42" y="28"/>
                  <a:pt x="43" y="28"/>
                </a:cubicBezTo>
                <a:cubicBezTo>
                  <a:pt x="43" y="28"/>
                  <a:pt x="43" y="28"/>
                  <a:pt x="44" y="28"/>
                </a:cubicBezTo>
                <a:cubicBezTo>
                  <a:pt x="45" y="28"/>
                  <a:pt x="45" y="28"/>
                  <a:pt x="46" y="28"/>
                </a:cubicBezTo>
                <a:cubicBezTo>
                  <a:pt x="46" y="28"/>
                  <a:pt x="47" y="28"/>
                  <a:pt x="47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19"/>
                  <a:pt x="48" y="9"/>
                  <a:pt x="48" y="0"/>
                </a:cubicBezTo>
                <a:cubicBezTo>
                  <a:pt x="50" y="0"/>
                  <a:pt x="53" y="0"/>
                  <a:pt x="55" y="0"/>
                </a:cubicBezTo>
                <a:cubicBezTo>
                  <a:pt x="56" y="0"/>
                  <a:pt x="56" y="0"/>
                  <a:pt x="57" y="0"/>
                </a:cubicBezTo>
                <a:cubicBezTo>
                  <a:pt x="63" y="0"/>
                  <a:pt x="69" y="0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75" y="0"/>
                  <a:pt x="7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9" name="Freeform 8075" descr="© INSCALE GmbH, 05.05.2010&#10;http://www.presentationload.com/">
            <a:extLst>
              <a:ext uri="{FF2B5EF4-FFF2-40B4-BE49-F238E27FC236}">
                <a16:creationId xmlns:a16="http://schemas.microsoft.com/office/drawing/2014/main" id="{601DABC5-24FA-3A44-9577-D9986FA305AE}"/>
              </a:ext>
            </a:extLst>
          </p:cNvPr>
          <p:cNvSpPr>
            <a:spLocks/>
          </p:cNvSpPr>
          <p:nvPr/>
        </p:nvSpPr>
        <p:spPr bwMode="auto">
          <a:xfrm>
            <a:off x="1860524" y="2286152"/>
            <a:ext cx="153292" cy="296855"/>
          </a:xfrm>
          <a:custGeom>
            <a:avLst/>
            <a:gdLst>
              <a:gd name="T0" fmla="*/ 178 w 76"/>
              <a:gd name="T1" fmla="*/ 0 h 152"/>
              <a:gd name="T2" fmla="*/ 175 w 76"/>
              <a:gd name="T3" fmla="*/ 175 h 152"/>
              <a:gd name="T4" fmla="*/ 175 w 76"/>
              <a:gd name="T5" fmla="*/ 257 h 152"/>
              <a:gd name="T6" fmla="*/ 175 w 76"/>
              <a:gd name="T7" fmla="*/ 286 h 152"/>
              <a:gd name="T8" fmla="*/ 175 w 76"/>
              <a:gd name="T9" fmla="*/ 307 h 152"/>
              <a:gd name="T10" fmla="*/ 175 w 76"/>
              <a:gd name="T11" fmla="*/ 342 h 152"/>
              <a:gd name="T12" fmla="*/ 175 w 76"/>
              <a:gd name="T13" fmla="*/ 347 h 152"/>
              <a:gd name="T14" fmla="*/ 152 w 76"/>
              <a:gd name="T15" fmla="*/ 347 h 152"/>
              <a:gd name="T16" fmla="*/ 69 w 76"/>
              <a:gd name="T17" fmla="*/ 345 h 152"/>
              <a:gd name="T18" fmla="*/ 5 w 76"/>
              <a:gd name="T19" fmla="*/ 359 h 152"/>
              <a:gd name="T20" fmla="*/ 2 w 76"/>
              <a:gd name="T21" fmla="*/ 350 h 152"/>
              <a:gd name="T22" fmla="*/ 0 w 76"/>
              <a:gd name="T23" fmla="*/ 350 h 152"/>
              <a:gd name="T24" fmla="*/ 2 w 76"/>
              <a:gd name="T25" fmla="*/ 345 h 152"/>
              <a:gd name="T26" fmla="*/ 7 w 76"/>
              <a:gd name="T27" fmla="*/ 342 h 152"/>
              <a:gd name="T28" fmla="*/ 9 w 76"/>
              <a:gd name="T29" fmla="*/ 340 h 152"/>
              <a:gd name="T30" fmla="*/ 12 w 76"/>
              <a:gd name="T31" fmla="*/ 338 h 152"/>
              <a:gd name="T32" fmla="*/ 9 w 76"/>
              <a:gd name="T33" fmla="*/ 319 h 152"/>
              <a:gd name="T34" fmla="*/ 14 w 76"/>
              <a:gd name="T35" fmla="*/ 305 h 152"/>
              <a:gd name="T36" fmla="*/ 21 w 76"/>
              <a:gd name="T37" fmla="*/ 298 h 152"/>
              <a:gd name="T38" fmla="*/ 21 w 76"/>
              <a:gd name="T39" fmla="*/ 291 h 152"/>
              <a:gd name="T40" fmla="*/ 26 w 76"/>
              <a:gd name="T41" fmla="*/ 288 h 152"/>
              <a:gd name="T42" fmla="*/ 36 w 76"/>
              <a:gd name="T43" fmla="*/ 276 h 152"/>
              <a:gd name="T44" fmla="*/ 43 w 76"/>
              <a:gd name="T45" fmla="*/ 276 h 152"/>
              <a:gd name="T46" fmla="*/ 50 w 76"/>
              <a:gd name="T47" fmla="*/ 257 h 152"/>
              <a:gd name="T48" fmla="*/ 47 w 76"/>
              <a:gd name="T49" fmla="*/ 246 h 152"/>
              <a:gd name="T50" fmla="*/ 47 w 76"/>
              <a:gd name="T51" fmla="*/ 236 h 152"/>
              <a:gd name="T52" fmla="*/ 50 w 76"/>
              <a:gd name="T53" fmla="*/ 215 h 152"/>
              <a:gd name="T54" fmla="*/ 50 w 76"/>
              <a:gd name="T55" fmla="*/ 203 h 152"/>
              <a:gd name="T56" fmla="*/ 43 w 76"/>
              <a:gd name="T57" fmla="*/ 194 h 152"/>
              <a:gd name="T58" fmla="*/ 43 w 76"/>
              <a:gd name="T59" fmla="*/ 194 h 152"/>
              <a:gd name="T60" fmla="*/ 38 w 76"/>
              <a:gd name="T61" fmla="*/ 187 h 152"/>
              <a:gd name="T62" fmla="*/ 47 w 76"/>
              <a:gd name="T63" fmla="*/ 165 h 152"/>
              <a:gd name="T64" fmla="*/ 59 w 76"/>
              <a:gd name="T65" fmla="*/ 132 h 152"/>
              <a:gd name="T66" fmla="*/ 81 w 76"/>
              <a:gd name="T67" fmla="*/ 66 h 152"/>
              <a:gd name="T68" fmla="*/ 97 w 76"/>
              <a:gd name="T69" fmla="*/ 66 h 152"/>
              <a:gd name="T70" fmla="*/ 102 w 76"/>
              <a:gd name="T71" fmla="*/ 66 h 152"/>
              <a:gd name="T72" fmla="*/ 104 w 76"/>
              <a:gd name="T73" fmla="*/ 66 h 152"/>
              <a:gd name="T74" fmla="*/ 109 w 76"/>
              <a:gd name="T75" fmla="*/ 66 h 152"/>
              <a:gd name="T76" fmla="*/ 111 w 76"/>
              <a:gd name="T77" fmla="*/ 66 h 152"/>
              <a:gd name="T78" fmla="*/ 114 w 76"/>
              <a:gd name="T79" fmla="*/ 66 h 152"/>
              <a:gd name="T80" fmla="*/ 114 w 76"/>
              <a:gd name="T81" fmla="*/ 0 h 152"/>
              <a:gd name="T82" fmla="*/ 130 w 76"/>
              <a:gd name="T83" fmla="*/ 0 h 152"/>
              <a:gd name="T84" fmla="*/ 135 w 76"/>
              <a:gd name="T85" fmla="*/ 0 h 152"/>
              <a:gd name="T86" fmla="*/ 178 w 76"/>
              <a:gd name="T87" fmla="*/ 0 h 152"/>
              <a:gd name="T88" fmla="*/ 178 w 76"/>
              <a:gd name="T89" fmla="*/ 0 h 152"/>
              <a:gd name="T90" fmla="*/ 178 w 76"/>
              <a:gd name="T91" fmla="*/ 0 h 15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6"/>
              <a:gd name="T139" fmla="*/ 0 h 152"/>
              <a:gd name="T140" fmla="*/ 76 w 76"/>
              <a:gd name="T141" fmla="*/ 152 h 15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6" h="152">
                <a:moveTo>
                  <a:pt x="75" y="0"/>
                </a:moveTo>
                <a:cubicBezTo>
                  <a:pt x="75" y="24"/>
                  <a:pt x="74" y="49"/>
                  <a:pt x="74" y="74"/>
                </a:cubicBezTo>
                <a:cubicBezTo>
                  <a:pt x="75" y="74"/>
                  <a:pt x="75" y="106"/>
                  <a:pt x="74" y="109"/>
                </a:cubicBezTo>
                <a:cubicBezTo>
                  <a:pt x="74" y="113"/>
                  <a:pt x="74" y="117"/>
                  <a:pt x="74" y="121"/>
                </a:cubicBezTo>
                <a:cubicBezTo>
                  <a:pt x="74" y="123"/>
                  <a:pt x="75" y="129"/>
                  <a:pt x="74" y="130"/>
                </a:cubicBezTo>
                <a:cubicBezTo>
                  <a:pt x="74" y="134"/>
                  <a:pt x="76" y="142"/>
                  <a:pt x="74" y="145"/>
                </a:cubicBezTo>
                <a:cubicBezTo>
                  <a:pt x="74" y="146"/>
                  <a:pt x="74" y="146"/>
                  <a:pt x="74" y="147"/>
                </a:cubicBezTo>
                <a:cubicBezTo>
                  <a:pt x="71" y="147"/>
                  <a:pt x="67" y="147"/>
                  <a:pt x="64" y="147"/>
                </a:cubicBezTo>
                <a:cubicBezTo>
                  <a:pt x="53" y="146"/>
                  <a:pt x="41" y="146"/>
                  <a:pt x="29" y="146"/>
                </a:cubicBezTo>
                <a:cubicBezTo>
                  <a:pt x="20" y="149"/>
                  <a:pt x="11" y="150"/>
                  <a:pt x="2" y="152"/>
                </a:cubicBezTo>
                <a:cubicBezTo>
                  <a:pt x="1" y="151"/>
                  <a:pt x="1" y="150"/>
                  <a:pt x="1" y="148"/>
                </a:cubicBezTo>
                <a:cubicBezTo>
                  <a:pt x="1" y="148"/>
                  <a:pt x="0" y="148"/>
                  <a:pt x="0" y="148"/>
                </a:cubicBezTo>
                <a:cubicBezTo>
                  <a:pt x="1" y="148"/>
                  <a:pt x="2" y="147"/>
                  <a:pt x="1" y="146"/>
                </a:cubicBezTo>
                <a:cubicBezTo>
                  <a:pt x="2" y="146"/>
                  <a:pt x="2" y="145"/>
                  <a:pt x="3" y="145"/>
                </a:cubicBezTo>
                <a:cubicBezTo>
                  <a:pt x="3" y="145"/>
                  <a:pt x="4" y="145"/>
                  <a:pt x="4" y="144"/>
                </a:cubicBezTo>
                <a:cubicBezTo>
                  <a:pt x="4" y="144"/>
                  <a:pt x="4" y="143"/>
                  <a:pt x="5" y="143"/>
                </a:cubicBezTo>
                <a:cubicBezTo>
                  <a:pt x="6" y="140"/>
                  <a:pt x="5" y="137"/>
                  <a:pt x="4" y="135"/>
                </a:cubicBezTo>
                <a:cubicBezTo>
                  <a:pt x="2" y="133"/>
                  <a:pt x="3" y="128"/>
                  <a:pt x="6" y="129"/>
                </a:cubicBezTo>
                <a:cubicBezTo>
                  <a:pt x="8" y="129"/>
                  <a:pt x="7" y="126"/>
                  <a:pt x="9" y="126"/>
                </a:cubicBezTo>
                <a:cubicBezTo>
                  <a:pt x="11" y="125"/>
                  <a:pt x="11" y="123"/>
                  <a:pt x="9" y="123"/>
                </a:cubicBezTo>
                <a:cubicBezTo>
                  <a:pt x="10" y="122"/>
                  <a:pt x="10" y="122"/>
                  <a:pt x="11" y="122"/>
                </a:cubicBezTo>
                <a:cubicBezTo>
                  <a:pt x="13" y="120"/>
                  <a:pt x="13" y="118"/>
                  <a:pt x="15" y="117"/>
                </a:cubicBezTo>
                <a:cubicBezTo>
                  <a:pt x="16" y="118"/>
                  <a:pt x="17" y="117"/>
                  <a:pt x="18" y="117"/>
                </a:cubicBezTo>
                <a:cubicBezTo>
                  <a:pt x="20" y="119"/>
                  <a:pt x="21" y="109"/>
                  <a:pt x="21" y="109"/>
                </a:cubicBezTo>
                <a:cubicBezTo>
                  <a:pt x="18" y="108"/>
                  <a:pt x="22" y="106"/>
                  <a:pt x="20" y="104"/>
                </a:cubicBezTo>
                <a:cubicBezTo>
                  <a:pt x="18" y="103"/>
                  <a:pt x="21" y="101"/>
                  <a:pt x="20" y="100"/>
                </a:cubicBezTo>
                <a:cubicBezTo>
                  <a:pt x="18" y="98"/>
                  <a:pt x="21" y="93"/>
                  <a:pt x="21" y="91"/>
                </a:cubicBezTo>
                <a:cubicBezTo>
                  <a:pt x="21" y="89"/>
                  <a:pt x="21" y="87"/>
                  <a:pt x="21" y="86"/>
                </a:cubicBezTo>
                <a:cubicBezTo>
                  <a:pt x="20" y="84"/>
                  <a:pt x="18" y="83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8" y="81"/>
                  <a:pt x="17" y="80"/>
                  <a:pt x="16" y="79"/>
                </a:cubicBezTo>
                <a:cubicBezTo>
                  <a:pt x="16" y="77"/>
                  <a:pt x="19" y="72"/>
                  <a:pt x="20" y="70"/>
                </a:cubicBezTo>
                <a:cubicBezTo>
                  <a:pt x="21" y="65"/>
                  <a:pt x="23" y="60"/>
                  <a:pt x="25" y="56"/>
                </a:cubicBezTo>
                <a:cubicBezTo>
                  <a:pt x="28" y="47"/>
                  <a:pt x="31" y="37"/>
                  <a:pt x="34" y="28"/>
                </a:cubicBezTo>
                <a:cubicBezTo>
                  <a:pt x="37" y="28"/>
                  <a:pt x="39" y="28"/>
                  <a:pt x="41" y="28"/>
                </a:cubicBezTo>
                <a:cubicBezTo>
                  <a:pt x="42" y="28"/>
                  <a:pt x="42" y="28"/>
                  <a:pt x="43" y="28"/>
                </a:cubicBezTo>
                <a:cubicBezTo>
                  <a:pt x="43" y="28"/>
                  <a:pt x="43" y="28"/>
                  <a:pt x="44" y="28"/>
                </a:cubicBezTo>
                <a:cubicBezTo>
                  <a:pt x="45" y="28"/>
                  <a:pt x="45" y="28"/>
                  <a:pt x="46" y="28"/>
                </a:cubicBezTo>
                <a:cubicBezTo>
                  <a:pt x="46" y="28"/>
                  <a:pt x="47" y="28"/>
                  <a:pt x="47" y="28"/>
                </a:cubicBezTo>
                <a:cubicBezTo>
                  <a:pt x="48" y="28"/>
                  <a:pt x="48" y="28"/>
                  <a:pt x="48" y="28"/>
                </a:cubicBezTo>
                <a:cubicBezTo>
                  <a:pt x="48" y="19"/>
                  <a:pt x="48" y="9"/>
                  <a:pt x="48" y="0"/>
                </a:cubicBezTo>
                <a:cubicBezTo>
                  <a:pt x="50" y="0"/>
                  <a:pt x="53" y="0"/>
                  <a:pt x="55" y="0"/>
                </a:cubicBezTo>
                <a:cubicBezTo>
                  <a:pt x="56" y="0"/>
                  <a:pt x="56" y="0"/>
                  <a:pt x="57" y="0"/>
                </a:cubicBezTo>
                <a:cubicBezTo>
                  <a:pt x="63" y="0"/>
                  <a:pt x="69" y="0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75" y="0"/>
                  <a:pt x="7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0" name="Freeform 8076" descr="© INSCALE GmbH, 05.05.2010&#10;http://www.presentationload.com/">
            <a:extLst>
              <a:ext uri="{FF2B5EF4-FFF2-40B4-BE49-F238E27FC236}">
                <a16:creationId xmlns:a16="http://schemas.microsoft.com/office/drawing/2014/main" id="{B396E703-0279-BA4D-ABF3-D9DA08B8740F}"/>
              </a:ext>
            </a:extLst>
          </p:cNvPr>
          <p:cNvSpPr>
            <a:spLocks/>
          </p:cNvSpPr>
          <p:nvPr/>
        </p:nvSpPr>
        <p:spPr bwMode="auto">
          <a:xfrm>
            <a:off x="1674018" y="2291940"/>
            <a:ext cx="251229" cy="152148"/>
          </a:xfrm>
          <a:custGeom>
            <a:avLst/>
            <a:gdLst>
              <a:gd name="T0" fmla="*/ 293 w 125"/>
              <a:gd name="T1" fmla="*/ 83 h 78"/>
              <a:gd name="T2" fmla="*/ 257 w 125"/>
              <a:gd name="T3" fmla="*/ 179 h 78"/>
              <a:gd name="T4" fmla="*/ 205 w 125"/>
              <a:gd name="T5" fmla="*/ 179 h 78"/>
              <a:gd name="T6" fmla="*/ 158 w 125"/>
              <a:gd name="T7" fmla="*/ 182 h 78"/>
              <a:gd name="T8" fmla="*/ 156 w 125"/>
              <a:gd name="T9" fmla="*/ 182 h 78"/>
              <a:gd name="T10" fmla="*/ 153 w 125"/>
              <a:gd name="T11" fmla="*/ 182 h 78"/>
              <a:gd name="T12" fmla="*/ 125 w 125"/>
              <a:gd name="T13" fmla="*/ 182 h 78"/>
              <a:gd name="T14" fmla="*/ 111 w 125"/>
              <a:gd name="T15" fmla="*/ 182 h 78"/>
              <a:gd name="T16" fmla="*/ 109 w 125"/>
              <a:gd name="T17" fmla="*/ 182 h 78"/>
              <a:gd name="T18" fmla="*/ 106 w 125"/>
              <a:gd name="T19" fmla="*/ 182 h 78"/>
              <a:gd name="T20" fmla="*/ 104 w 125"/>
              <a:gd name="T21" fmla="*/ 182 h 78"/>
              <a:gd name="T22" fmla="*/ 101 w 125"/>
              <a:gd name="T23" fmla="*/ 182 h 78"/>
              <a:gd name="T24" fmla="*/ 99 w 125"/>
              <a:gd name="T25" fmla="*/ 182 h 78"/>
              <a:gd name="T26" fmla="*/ 97 w 125"/>
              <a:gd name="T27" fmla="*/ 182 h 78"/>
              <a:gd name="T28" fmla="*/ 90 w 125"/>
              <a:gd name="T29" fmla="*/ 182 h 78"/>
              <a:gd name="T30" fmla="*/ 87 w 125"/>
              <a:gd name="T31" fmla="*/ 182 h 78"/>
              <a:gd name="T32" fmla="*/ 85 w 125"/>
              <a:gd name="T33" fmla="*/ 182 h 78"/>
              <a:gd name="T34" fmla="*/ 83 w 125"/>
              <a:gd name="T35" fmla="*/ 182 h 78"/>
              <a:gd name="T36" fmla="*/ 78 w 125"/>
              <a:gd name="T37" fmla="*/ 182 h 78"/>
              <a:gd name="T38" fmla="*/ 76 w 125"/>
              <a:gd name="T39" fmla="*/ 182 h 78"/>
              <a:gd name="T40" fmla="*/ 73 w 125"/>
              <a:gd name="T41" fmla="*/ 182 h 78"/>
              <a:gd name="T42" fmla="*/ 71 w 125"/>
              <a:gd name="T43" fmla="*/ 182 h 78"/>
              <a:gd name="T44" fmla="*/ 66 w 125"/>
              <a:gd name="T45" fmla="*/ 182 h 78"/>
              <a:gd name="T46" fmla="*/ 57 w 125"/>
              <a:gd name="T47" fmla="*/ 182 h 78"/>
              <a:gd name="T48" fmla="*/ 54 w 125"/>
              <a:gd name="T49" fmla="*/ 182 h 78"/>
              <a:gd name="T50" fmla="*/ 50 w 125"/>
              <a:gd name="T51" fmla="*/ 182 h 78"/>
              <a:gd name="T52" fmla="*/ 47 w 125"/>
              <a:gd name="T53" fmla="*/ 182 h 78"/>
              <a:gd name="T54" fmla="*/ 31 w 125"/>
              <a:gd name="T55" fmla="*/ 182 h 78"/>
              <a:gd name="T56" fmla="*/ 28 w 125"/>
              <a:gd name="T57" fmla="*/ 182 h 78"/>
              <a:gd name="T58" fmla="*/ 26 w 125"/>
              <a:gd name="T59" fmla="*/ 182 h 78"/>
              <a:gd name="T60" fmla="*/ 21 w 125"/>
              <a:gd name="T61" fmla="*/ 182 h 78"/>
              <a:gd name="T62" fmla="*/ 17 w 125"/>
              <a:gd name="T63" fmla="*/ 182 h 78"/>
              <a:gd name="T64" fmla="*/ 7 w 125"/>
              <a:gd name="T65" fmla="*/ 182 h 78"/>
              <a:gd name="T66" fmla="*/ 0 w 125"/>
              <a:gd name="T67" fmla="*/ 182 h 78"/>
              <a:gd name="T68" fmla="*/ 0 w 125"/>
              <a:gd name="T69" fmla="*/ 83 h 78"/>
              <a:gd name="T70" fmla="*/ 2 w 125"/>
              <a:gd name="T71" fmla="*/ 83 h 78"/>
              <a:gd name="T72" fmla="*/ 2 w 125"/>
              <a:gd name="T73" fmla="*/ 0 h 78"/>
              <a:gd name="T74" fmla="*/ 54 w 125"/>
              <a:gd name="T75" fmla="*/ 0 h 78"/>
              <a:gd name="T76" fmla="*/ 78 w 125"/>
              <a:gd name="T77" fmla="*/ 0 h 78"/>
              <a:gd name="T78" fmla="*/ 78 w 125"/>
              <a:gd name="T79" fmla="*/ 19 h 78"/>
              <a:gd name="T80" fmla="*/ 139 w 125"/>
              <a:gd name="T81" fmla="*/ 19 h 78"/>
              <a:gd name="T82" fmla="*/ 142 w 125"/>
              <a:gd name="T83" fmla="*/ 19 h 78"/>
              <a:gd name="T84" fmla="*/ 175 w 125"/>
              <a:gd name="T85" fmla="*/ 19 h 78"/>
              <a:gd name="T86" fmla="*/ 177 w 125"/>
              <a:gd name="T87" fmla="*/ 19 h 78"/>
              <a:gd name="T88" fmla="*/ 238 w 125"/>
              <a:gd name="T89" fmla="*/ 19 h 78"/>
              <a:gd name="T90" fmla="*/ 243 w 125"/>
              <a:gd name="T91" fmla="*/ 33 h 78"/>
              <a:gd name="T92" fmla="*/ 243 w 125"/>
              <a:gd name="T93" fmla="*/ 52 h 78"/>
              <a:gd name="T94" fmla="*/ 262 w 125"/>
              <a:gd name="T95" fmla="*/ 52 h 78"/>
              <a:gd name="T96" fmla="*/ 264 w 125"/>
              <a:gd name="T97" fmla="*/ 52 h 78"/>
              <a:gd name="T98" fmla="*/ 276 w 125"/>
              <a:gd name="T99" fmla="*/ 52 h 78"/>
              <a:gd name="T100" fmla="*/ 288 w 125"/>
              <a:gd name="T101" fmla="*/ 52 h 78"/>
              <a:gd name="T102" fmla="*/ 293 w 125"/>
              <a:gd name="T103" fmla="*/ 59 h 78"/>
              <a:gd name="T104" fmla="*/ 293 w 125"/>
              <a:gd name="T105" fmla="*/ 83 h 78"/>
              <a:gd name="T106" fmla="*/ 293 w 125"/>
              <a:gd name="T107" fmla="*/ 83 h 78"/>
              <a:gd name="T108" fmla="*/ 293 w 125"/>
              <a:gd name="T109" fmla="*/ 83 h 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5"/>
              <a:gd name="T166" fmla="*/ 0 h 78"/>
              <a:gd name="T167" fmla="*/ 125 w 125"/>
              <a:gd name="T168" fmla="*/ 78 h 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5" h="78">
                <a:moveTo>
                  <a:pt x="124" y="35"/>
                </a:moveTo>
                <a:cubicBezTo>
                  <a:pt x="120" y="49"/>
                  <a:pt x="114" y="62"/>
                  <a:pt x="109" y="76"/>
                </a:cubicBezTo>
                <a:cubicBezTo>
                  <a:pt x="109" y="78"/>
                  <a:pt x="88" y="76"/>
                  <a:pt x="87" y="76"/>
                </a:cubicBezTo>
                <a:cubicBezTo>
                  <a:pt x="80" y="76"/>
                  <a:pt x="74" y="77"/>
                  <a:pt x="67" y="77"/>
                </a:cubicBezTo>
                <a:cubicBezTo>
                  <a:pt x="67" y="77"/>
                  <a:pt x="66" y="77"/>
                  <a:pt x="66" y="77"/>
                </a:cubicBezTo>
                <a:cubicBezTo>
                  <a:pt x="66" y="77"/>
                  <a:pt x="65" y="77"/>
                  <a:pt x="65" y="77"/>
                </a:cubicBezTo>
                <a:cubicBezTo>
                  <a:pt x="61" y="76"/>
                  <a:pt x="57" y="77"/>
                  <a:pt x="53" y="77"/>
                </a:cubicBezTo>
                <a:cubicBezTo>
                  <a:pt x="51" y="77"/>
                  <a:pt x="49" y="77"/>
                  <a:pt x="47" y="77"/>
                </a:cubicBezTo>
                <a:cubicBezTo>
                  <a:pt x="47" y="77"/>
                  <a:pt x="47" y="77"/>
                  <a:pt x="46" y="77"/>
                </a:cubicBezTo>
                <a:cubicBezTo>
                  <a:pt x="46" y="77"/>
                  <a:pt x="46" y="77"/>
                  <a:pt x="45" y="77"/>
                </a:cubicBezTo>
                <a:cubicBezTo>
                  <a:pt x="45" y="77"/>
                  <a:pt x="44" y="77"/>
                  <a:pt x="44" y="77"/>
                </a:cubicBezTo>
                <a:cubicBezTo>
                  <a:pt x="44" y="77"/>
                  <a:pt x="43" y="77"/>
                  <a:pt x="43" y="77"/>
                </a:cubicBezTo>
                <a:cubicBezTo>
                  <a:pt x="43" y="77"/>
                  <a:pt x="42" y="77"/>
                  <a:pt x="42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0" y="77"/>
                  <a:pt x="39" y="77"/>
                  <a:pt x="38" y="77"/>
                </a:cubicBezTo>
                <a:cubicBezTo>
                  <a:pt x="38" y="77"/>
                  <a:pt x="38" y="77"/>
                  <a:pt x="37" y="77"/>
                </a:cubicBezTo>
                <a:cubicBezTo>
                  <a:pt x="37" y="77"/>
                  <a:pt x="36" y="77"/>
                  <a:pt x="36" y="77"/>
                </a:cubicBezTo>
                <a:cubicBezTo>
                  <a:pt x="36" y="77"/>
                  <a:pt x="35" y="77"/>
                  <a:pt x="35" y="77"/>
                </a:cubicBezTo>
                <a:cubicBezTo>
                  <a:pt x="34" y="77"/>
                  <a:pt x="34" y="77"/>
                  <a:pt x="33" y="77"/>
                </a:cubicBezTo>
                <a:cubicBezTo>
                  <a:pt x="33" y="77"/>
                  <a:pt x="32" y="77"/>
                  <a:pt x="32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9" y="77"/>
                  <a:pt x="28" y="77"/>
                </a:cubicBezTo>
                <a:cubicBezTo>
                  <a:pt x="27" y="77"/>
                  <a:pt x="25" y="77"/>
                  <a:pt x="24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2" y="77"/>
                  <a:pt x="22" y="77"/>
                  <a:pt x="21" y="77"/>
                </a:cubicBezTo>
                <a:cubicBezTo>
                  <a:pt x="21" y="77"/>
                  <a:pt x="21" y="77"/>
                  <a:pt x="20" y="77"/>
                </a:cubicBezTo>
                <a:cubicBezTo>
                  <a:pt x="18" y="77"/>
                  <a:pt x="16" y="77"/>
                  <a:pt x="13" y="77"/>
                </a:cubicBezTo>
                <a:cubicBezTo>
                  <a:pt x="13" y="77"/>
                  <a:pt x="13" y="77"/>
                  <a:pt x="12" y="77"/>
                </a:cubicBezTo>
                <a:cubicBezTo>
                  <a:pt x="12" y="77"/>
                  <a:pt x="11" y="77"/>
                  <a:pt x="11" y="77"/>
                </a:cubicBezTo>
                <a:cubicBezTo>
                  <a:pt x="10" y="77"/>
                  <a:pt x="9" y="77"/>
                  <a:pt x="9" y="77"/>
                </a:cubicBezTo>
                <a:cubicBezTo>
                  <a:pt x="8" y="77"/>
                  <a:pt x="8" y="77"/>
                  <a:pt x="7" y="77"/>
                </a:cubicBezTo>
                <a:cubicBezTo>
                  <a:pt x="6" y="77"/>
                  <a:pt x="5" y="77"/>
                  <a:pt x="3" y="77"/>
                </a:cubicBezTo>
                <a:cubicBezTo>
                  <a:pt x="2" y="77"/>
                  <a:pt x="1" y="77"/>
                  <a:pt x="0" y="77"/>
                </a:cubicBezTo>
                <a:cubicBezTo>
                  <a:pt x="0" y="63"/>
                  <a:pt x="0" y="49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1" y="23"/>
                  <a:pt x="1" y="12"/>
                  <a:pt x="1" y="0"/>
                </a:cubicBezTo>
                <a:cubicBezTo>
                  <a:pt x="9" y="0"/>
                  <a:pt x="16" y="0"/>
                  <a:pt x="23" y="0"/>
                </a:cubicBezTo>
                <a:cubicBezTo>
                  <a:pt x="26" y="0"/>
                  <a:pt x="30" y="0"/>
                  <a:pt x="33" y="0"/>
                </a:cubicBezTo>
                <a:cubicBezTo>
                  <a:pt x="33" y="0"/>
                  <a:pt x="33" y="8"/>
                  <a:pt x="33" y="8"/>
                </a:cubicBezTo>
                <a:cubicBezTo>
                  <a:pt x="42" y="8"/>
                  <a:pt x="50" y="9"/>
                  <a:pt x="59" y="8"/>
                </a:cubicBezTo>
                <a:cubicBezTo>
                  <a:pt x="59" y="8"/>
                  <a:pt x="60" y="8"/>
                  <a:pt x="60" y="8"/>
                </a:cubicBezTo>
                <a:cubicBezTo>
                  <a:pt x="65" y="8"/>
                  <a:pt x="69" y="8"/>
                  <a:pt x="74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84" y="8"/>
                  <a:pt x="92" y="8"/>
                  <a:pt x="101" y="8"/>
                </a:cubicBezTo>
                <a:cubicBezTo>
                  <a:pt x="105" y="7"/>
                  <a:pt x="103" y="12"/>
                  <a:pt x="103" y="14"/>
                </a:cubicBezTo>
                <a:cubicBezTo>
                  <a:pt x="103" y="17"/>
                  <a:pt x="103" y="19"/>
                  <a:pt x="103" y="22"/>
                </a:cubicBezTo>
                <a:cubicBezTo>
                  <a:pt x="106" y="22"/>
                  <a:pt x="109" y="22"/>
                  <a:pt x="111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4" y="22"/>
                  <a:pt x="116" y="22"/>
                  <a:pt x="117" y="22"/>
                </a:cubicBezTo>
                <a:cubicBezTo>
                  <a:pt x="119" y="22"/>
                  <a:pt x="121" y="22"/>
                  <a:pt x="122" y="22"/>
                </a:cubicBezTo>
                <a:cubicBezTo>
                  <a:pt x="125" y="22"/>
                  <a:pt x="124" y="23"/>
                  <a:pt x="124" y="25"/>
                </a:cubicBezTo>
                <a:cubicBezTo>
                  <a:pt x="124" y="28"/>
                  <a:pt x="124" y="31"/>
                  <a:pt x="124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35"/>
                  <a:pt x="124" y="35"/>
                  <a:pt x="124" y="3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1" name="Freeform 8077" descr="© INSCALE GmbH, 05.05.2010&#10;http://www.presentationload.com/">
            <a:extLst>
              <a:ext uri="{FF2B5EF4-FFF2-40B4-BE49-F238E27FC236}">
                <a16:creationId xmlns:a16="http://schemas.microsoft.com/office/drawing/2014/main" id="{A0890583-1507-1A46-8D38-17D600F7D815}"/>
              </a:ext>
            </a:extLst>
          </p:cNvPr>
          <p:cNvSpPr>
            <a:spLocks/>
          </p:cNvSpPr>
          <p:nvPr/>
        </p:nvSpPr>
        <p:spPr bwMode="auto">
          <a:xfrm>
            <a:off x="1674018" y="2291940"/>
            <a:ext cx="251229" cy="152148"/>
          </a:xfrm>
          <a:custGeom>
            <a:avLst/>
            <a:gdLst>
              <a:gd name="T0" fmla="*/ 293 w 125"/>
              <a:gd name="T1" fmla="*/ 83 h 78"/>
              <a:gd name="T2" fmla="*/ 257 w 125"/>
              <a:gd name="T3" fmla="*/ 179 h 78"/>
              <a:gd name="T4" fmla="*/ 205 w 125"/>
              <a:gd name="T5" fmla="*/ 179 h 78"/>
              <a:gd name="T6" fmla="*/ 158 w 125"/>
              <a:gd name="T7" fmla="*/ 182 h 78"/>
              <a:gd name="T8" fmla="*/ 156 w 125"/>
              <a:gd name="T9" fmla="*/ 182 h 78"/>
              <a:gd name="T10" fmla="*/ 153 w 125"/>
              <a:gd name="T11" fmla="*/ 182 h 78"/>
              <a:gd name="T12" fmla="*/ 125 w 125"/>
              <a:gd name="T13" fmla="*/ 182 h 78"/>
              <a:gd name="T14" fmla="*/ 111 w 125"/>
              <a:gd name="T15" fmla="*/ 182 h 78"/>
              <a:gd name="T16" fmla="*/ 109 w 125"/>
              <a:gd name="T17" fmla="*/ 182 h 78"/>
              <a:gd name="T18" fmla="*/ 106 w 125"/>
              <a:gd name="T19" fmla="*/ 182 h 78"/>
              <a:gd name="T20" fmla="*/ 104 w 125"/>
              <a:gd name="T21" fmla="*/ 182 h 78"/>
              <a:gd name="T22" fmla="*/ 101 w 125"/>
              <a:gd name="T23" fmla="*/ 182 h 78"/>
              <a:gd name="T24" fmla="*/ 99 w 125"/>
              <a:gd name="T25" fmla="*/ 182 h 78"/>
              <a:gd name="T26" fmla="*/ 97 w 125"/>
              <a:gd name="T27" fmla="*/ 182 h 78"/>
              <a:gd name="T28" fmla="*/ 90 w 125"/>
              <a:gd name="T29" fmla="*/ 182 h 78"/>
              <a:gd name="T30" fmla="*/ 87 w 125"/>
              <a:gd name="T31" fmla="*/ 182 h 78"/>
              <a:gd name="T32" fmla="*/ 85 w 125"/>
              <a:gd name="T33" fmla="*/ 182 h 78"/>
              <a:gd name="T34" fmla="*/ 83 w 125"/>
              <a:gd name="T35" fmla="*/ 182 h 78"/>
              <a:gd name="T36" fmla="*/ 78 w 125"/>
              <a:gd name="T37" fmla="*/ 182 h 78"/>
              <a:gd name="T38" fmla="*/ 76 w 125"/>
              <a:gd name="T39" fmla="*/ 182 h 78"/>
              <a:gd name="T40" fmla="*/ 73 w 125"/>
              <a:gd name="T41" fmla="*/ 182 h 78"/>
              <a:gd name="T42" fmla="*/ 71 w 125"/>
              <a:gd name="T43" fmla="*/ 182 h 78"/>
              <a:gd name="T44" fmla="*/ 66 w 125"/>
              <a:gd name="T45" fmla="*/ 182 h 78"/>
              <a:gd name="T46" fmla="*/ 57 w 125"/>
              <a:gd name="T47" fmla="*/ 182 h 78"/>
              <a:gd name="T48" fmla="*/ 54 w 125"/>
              <a:gd name="T49" fmla="*/ 182 h 78"/>
              <a:gd name="T50" fmla="*/ 50 w 125"/>
              <a:gd name="T51" fmla="*/ 182 h 78"/>
              <a:gd name="T52" fmla="*/ 47 w 125"/>
              <a:gd name="T53" fmla="*/ 182 h 78"/>
              <a:gd name="T54" fmla="*/ 31 w 125"/>
              <a:gd name="T55" fmla="*/ 182 h 78"/>
              <a:gd name="T56" fmla="*/ 28 w 125"/>
              <a:gd name="T57" fmla="*/ 182 h 78"/>
              <a:gd name="T58" fmla="*/ 26 w 125"/>
              <a:gd name="T59" fmla="*/ 182 h 78"/>
              <a:gd name="T60" fmla="*/ 21 w 125"/>
              <a:gd name="T61" fmla="*/ 182 h 78"/>
              <a:gd name="T62" fmla="*/ 17 w 125"/>
              <a:gd name="T63" fmla="*/ 182 h 78"/>
              <a:gd name="T64" fmla="*/ 7 w 125"/>
              <a:gd name="T65" fmla="*/ 182 h 78"/>
              <a:gd name="T66" fmla="*/ 0 w 125"/>
              <a:gd name="T67" fmla="*/ 182 h 78"/>
              <a:gd name="T68" fmla="*/ 0 w 125"/>
              <a:gd name="T69" fmla="*/ 83 h 78"/>
              <a:gd name="T70" fmla="*/ 2 w 125"/>
              <a:gd name="T71" fmla="*/ 83 h 78"/>
              <a:gd name="T72" fmla="*/ 2 w 125"/>
              <a:gd name="T73" fmla="*/ 0 h 78"/>
              <a:gd name="T74" fmla="*/ 54 w 125"/>
              <a:gd name="T75" fmla="*/ 0 h 78"/>
              <a:gd name="T76" fmla="*/ 78 w 125"/>
              <a:gd name="T77" fmla="*/ 0 h 78"/>
              <a:gd name="T78" fmla="*/ 78 w 125"/>
              <a:gd name="T79" fmla="*/ 19 h 78"/>
              <a:gd name="T80" fmla="*/ 139 w 125"/>
              <a:gd name="T81" fmla="*/ 19 h 78"/>
              <a:gd name="T82" fmla="*/ 142 w 125"/>
              <a:gd name="T83" fmla="*/ 19 h 78"/>
              <a:gd name="T84" fmla="*/ 175 w 125"/>
              <a:gd name="T85" fmla="*/ 19 h 78"/>
              <a:gd name="T86" fmla="*/ 177 w 125"/>
              <a:gd name="T87" fmla="*/ 19 h 78"/>
              <a:gd name="T88" fmla="*/ 238 w 125"/>
              <a:gd name="T89" fmla="*/ 19 h 78"/>
              <a:gd name="T90" fmla="*/ 243 w 125"/>
              <a:gd name="T91" fmla="*/ 33 h 78"/>
              <a:gd name="T92" fmla="*/ 243 w 125"/>
              <a:gd name="T93" fmla="*/ 52 h 78"/>
              <a:gd name="T94" fmla="*/ 262 w 125"/>
              <a:gd name="T95" fmla="*/ 52 h 78"/>
              <a:gd name="T96" fmla="*/ 264 w 125"/>
              <a:gd name="T97" fmla="*/ 52 h 78"/>
              <a:gd name="T98" fmla="*/ 276 w 125"/>
              <a:gd name="T99" fmla="*/ 52 h 78"/>
              <a:gd name="T100" fmla="*/ 288 w 125"/>
              <a:gd name="T101" fmla="*/ 52 h 78"/>
              <a:gd name="T102" fmla="*/ 293 w 125"/>
              <a:gd name="T103" fmla="*/ 59 h 78"/>
              <a:gd name="T104" fmla="*/ 293 w 125"/>
              <a:gd name="T105" fmla="*/ 83 h 78"/>
              <a:gd name="T106" fmla="*/ 293 w 125"/>
              <a:gd name="T107" fmla="*/ 83 h 78"/>
              <a:gd name="T108" fmla="*/ 293 w 125"/>
              <a:gd name="T109" fmla="*/ 83 h 7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5"/>
              <a:gd name="T166" fmla="*/ 0 h 78"/>
              <a:gd name="T167" fmla="*/ 125 w 125"/>
              <a:gd name="T168" fmla="*/ 78 h 7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5" h="78">
                <a:moveTo>
                  <a:pt x="124" y="35"/>
                </a:moveTo>
                <a:cubicBezTo>
                  <a:pt x="120" y="49"/>
                  <a:pt x="114" y="62"/>
                  <a:pt x="109" y="76"/>
                </a:cubicBezTo>
                <a:cubicBezTo>
                  <a:pt x="109" y="78"/>
                  <a:pt x="88" y="76"/>
                  <a:pt x="87" y="76"/>
                </a:cubicBezTo>
                <a:cubicBezTo>
                  <a:pt x="80" y="76"/>
                  <a:pt x="74" y="77"/>
                  <a:pt x="67" y="77"/>
                </a:cubicBezTo>
                <a:cubicBezTo>
                  <a:pt x="67" y="77"/>
                  <a:pt x="66" y="77"/>
                  <a:pt x="66" y="77"/>
                </a:cubicBezTo>
                <a:cubicBezTo>
                  <a:pt x="66" y="77"/>
                  <a:pt x="65" y="77"/>
                  <a:pt x="65" y="77"/>
                </a:cubicBezTo>
                <a:cubicBezTo>
                  <a:pt x="61" y="76"/>
                  <a:pt x="57" y="77"/>
                  <a:pt x="53" y="77"/>
                </a:cubicBezTo>
                <a:cubicBezTo>
                  <a:pt x="51" y="77"/>
                  <a:pt x="49" y="77"/>
                  <a:pt x="47" y="77"/>
                </a:cubicBezTo>
                <a:cubicBezTo>
                  <a:pt x="47" y="77"/>
                  <a:pt x="47" y="77"/>
                  <a:pt x="46" y="77"/>
                </a:cubicBezTo>
                <a:cubicBezTo>
                  <a:pt x="46" y="77"/>
                  <a:pt x="46" y="77"/>
                  <a:pt x="45" y="77"/>
                </a:cubicBezTo>
                <a:cubicBezTo>
                  <a:pt x="45" y="77"/>
                  <a:pt x="44" y="77"/>
                  <a:pt x="44" y="77"/>
                </a:cubicBezTo>
                <a:cubicBezTo>
                  <a:pt x="44" y="77"/>
                  <a:pt x="43" y="77"/>
                  <a:pt x="43" y="77"/>
                </a:cubicBezTo>
                <a:cubicBezTo>
                  <a:pt x="43" y="77"/>
                  <a:pt x="42" y="77"/>
                  <a:pt x="42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0" y="77"/>
                  <a:pt x="39" y="77"/>
                  <a:pt x="38" y="77"/>
                </a:cubicBezTo>
                <a:cubicBezTo>
                  <a:pt x="38" y="77"/>
                  <a:pt x="38" y="77"/>
                  <a:pt x="37" y="77"/>
                </a:cubicBezTo>
                <a:cubicBezTo>
                  <a:pt x="37" y="77"/>
                  <a:pt x="36" y="77"/>
                  <a:pt x="36" y="77"/>
                </a:cubicBezTo>
                <a:cubicBezTo>
                  <a:pt x="36" y="77"/>
                  <a:pt x="35" y="77"/>
                  <a:pt x="35" y="77"/>
                </a:cubicBezTo>
                <a:cubicBezTo>
                  <a:pt x="34" y="77"/>
                  <a:pt x="34" y="77"/>
                  <a:pt x="33" y="77"/>
                </a:cubicBezTo>
                <a:cubicBezTo>
                  <a:pt x="33" y="77"/>
                  <a:pt x="32" y="77"/>
                  <a:pt x="32" y="77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9" y="77"/>
                  <a:pt x="28" y="77"/>
                </a:cubicBezTo>
                <a:cubicBezTo>
                  <a:pt x="27" y="77"/>
                  <a:pt x="25" y="77"/>
                  <a:pt x="24" y="77"/>
                </a:cubicBezTo>
                <a:cubicBezTo>
                  <a:pt x="23" y="77"/>
                  <a:pt x="23" y="77"/>
                  <a:pt x="23" y="77"/>
                </a:cubicBezTo>
                <a:cubicBezTo>
                  <a:pt x="22" y="77"/>
                  <a:pt x="22" y="77"/>
                  <a:pt x="21" y="77"/>
                </a:cubicBezTo>
                <a:cubicBezTo>
                  <a:pt x="21" y="77"/>
                  <a:pt x="21" y="77"/>
                  <a:pt x="20" y="77"/>
                </a:cubicBezTo>
                <a:cubicBezTo>
                  <a:pt x="18" y="77"/>
                  <a:pt x="16" y="77"/>
                  <a:pt x="13" y="77"/>
                </a:cubicBezTo>
                <a:cubicBezTo>
                  <a:pt x="13" y="77"/>
                  <a:pt x="13" y="77"/>
                  <a:pt x="12" y="77"/>
                </a:cubicBezTo>
                <a:cubicBezTo>
                  <a:pt x="12" y="77"/>
                  <a:pt x="11" y="77"/>
                  <a:pt x="11" y="77"/>
                </a:cubicBezTo>
                <a:cubicBezTo>
                  <a:pt x="10" y="77"/>
                  <a:pt x="9" y="77"/>
                  <a:pt x="9" y="77"/>
                </a:cubicBezTo>
                <a:cubicBezTo>
                  <a:pt x="8" y="77"/>
                  <a:pt x="8" y="77"/>
                  <a:pt x="7" y="77"/>
                </a:cubicBezTo>
                <a:cubicBezTo>
                  <a:pt x="6" y="77"/>
                  <a:pt x="5" y="77"/>
                  <a:pt x="3" y="77"/>
                </a:cubicBezTo>
                <a:cubicBezTo>
                  <a:pt x="2" y="77"/>
                  <a:pt x="1" y="77"/>
                  <a:pt x="0" y="77"/>
                </a:cubicBezTo>
                <a:cubicBezTo>
                  <a:pt x="0" y="63"/>
                  <a:pt x="0" y="49"/>
                  <a:pt x="0" y="35"/>
                </a:cubicBezTo>
                <a:cubicBezTo>
                  <a:pt x="0" y="35"/>
                  <a:pt x="1" y="35"/>
                  <a:pt x="1" y="35"/>
                </a:cubicBezTo>
                <a:cubicBezTo>
                  <a:pt x="1" y="23"/>
                  <a:pt x="1" y="12"/>
                  <a:pt x="1" y="0"/>
                </a:cubicBezTo>
                <a:cubicBezTo>
                  <a:pt x="9" y="0"/>
                  <a:pt x="16" y="0"/>
                  <a:pt x="23" y="0"/>
                </a:cubicBezTo>
                <a:cubicBezTo>
                  <a:pt x="26" y="0"/>
                  <a:pt x="30" y="0"/>
                  <a:pt x="33" y="0"/>
                </a:cubicBezTo>
                <a:cubicBezTo>
                  <a:pt x="33" y="0"/>
                  <a:pt x="33" y="8"/>
                  <a:pt x="33" y="8"/>
                </a:cubicBezTo>
                <a:cubicBezTo>
                  <a:pt x="42" y="8"/>
                  <a:pt x="50" y="9"/>
                  <a:pt x="59" y="8"/>
                </a:cubicBezTo>
                <a:cubicBezTo>
                  <a:pt x="59" y="8"/>
                  <a:pt x="60" y="8"/>
                  <a:pt x="60" y="8"/>
                </a:cubicBezTo>
                <a:cubicBezTo>
                  <a:pt x="65" y="8"/>
                  <a:pt x="69" y="8"/>
                  <a:pt x="74" y="8"/>
                </a:cubicBezTo>
                <a:cubicBezTo>
                  <a:pt x="75" y="8"/>
                  <a:pt x="75" y="8"/>
                  <a:pt x="75" y="8"/>
                </a:cubicBezTo>
                <a:cubicBezTo>
                  <a:pt x="84" y="8"/>
                  <a:pt x="92" y="8"/>
                  <a:pt x="101" y="8"/>
                </a:cubicBezTo>
                <a:cubicBezTo>
                  <a:pt x="105" y="7"/>
                  <a:pt x="103" y="12"/>
                  <a:pt x="103" y="14"/>
                </a:cubicBezTo>
                <a:cubicBezTo>
                  <a:pt x="103" y="17"/>
                  <a:pt x="103" y="19"/>
                  <a:pt x="103" y="22"/>
                </a:cubicBezTo>
                <a:cubicBezTo>
                  <a:pt x="106" y="22"/>
                  <a:pt x="109" y="22"/>
                  <a:pt x="111" y="22"/>
                </a:cubicBezTo>
                <a:cubicBezTo>
                  <a:pt x="112" y="22"/>
                  <a:pt x="112" y="22"/>
                  <a:pt x="112" y="22"/>
                </a:cubicBezTo>
                <a:cubicBezTo>
                  <a:pt x="114" y="22"/>
                  <a:pt x="116" y="22"/>
                  <a:pt x="117" y="22"/>
                </a:cubicBezTo>
                <a:cubicBezTo>
                  <a:pt x="119" y="22"/>
                  <a:pt x="121" y="22"/>
                  <a:pt x="122" y="22"/>
                </a:cubicBezTo>
                <a:cubicBezTo>
                  <a:pt x="125" y="22"/>
                  <a:pt x="124" y="23"/>
                  <a:pt x="124" y="25"/>
                </a:cubicBezTo>
                <a:cubicBezTo>
                  <a:pt x="124" y="28"/>
                  <a:pt x="124" y="31"/>
                  <a:pt x="124" y="35"/>
                </a:cubicBezTo>
                <a:cubicBezTo>
                  <a:pt x="124" y="35"/>
                  <a:pt x="124" y="35"/>
                  <a:pt x="124" y="35"/>
                </a:cubicBezTo>
                <a:cubicBezTo>
                  <a:pt x="124" y="35"/>
                  <a:pt x="124" y="35"/>
                  <a:pt x="124" y="3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2" name="Freeform 8078" descr="© INSCALE GmbH, 05.05.2010&#10;http://www.presentationload.com/">
            <a:extLst>
              <a:ext uri="{FF2B5EF4-FFF2-40B4-BE49-F238E27FC236}">
                <a16:creationId xmlns:a16="http://schemas.microsoft.com/office/drawing/2014/main" id="{8BB6093C-48E3-AF44-9592-3A441BC2CC00}"/>
              </a:ext>
            </a:extLst>
          </p:cNvPr>
          <p:cNvSpPr>
            <a:spLocks/>
          </p:cNvSpPr>
          <p:nvPr/>
        </p:nvSpPr>
        <p:spPr bwMode="auto">
          <a:xfrm>
            <a:off x="2094720" y="2420935"/>
            <a:ext cx="229087" cy="226569"/>
          </a:xfrm>
          <a:custGeom>
            <a:avLst/>
            <a:gdLst>
              <a:gd name="T0" fmla="*/ 269 w 114"/>
              <a:gd name="T1" fmla="*/ 2 h 116"/>
              <a:gd name="T2" fmla="*/ 269 w 114"/>
              <a:gd name="T3" fmla="*/ 274 h 116"/>
              <a:gd name="T4" fmla="*/ 189 w 114"/>
              <a:gd name="T5" fmla="*/ 274 h 116"/>
              <a:gd name="T6" fmla="*/ 146 w 114"/>
              <a:gd name="T7" fmla="*/ 274 h 116"/>
              <a:gd name="T8" fmla="*/ 132 w 114"/>
              <a:gd name="T9" fmla="*/ 274 h 116"/>
              <a:gd name="T10" fmla="*/ 50 w 114"/>
              <a:gd name="T11" fmla="*/ 217 h 116"/>
              <a:gd name="T12" fmla="*/ 19 w 114"/>
              <a:gd name="T13" fmla="*/ 196 h 116"/>
              <a:gd name="T14" fmla="*/ 0 w 114"/>
              <a:gd name="T15" fmla="*/ 184 h 116"/>
              <a:gd name="T16" fmla="*/ 0 w 114"/>
              <a:gd name="T17" fmla="*/ 125 h 116"/>
              <a:gd name="T18" fmla="*/ 9 w 114"/>
              <a:gd name="T19" fmla="*/ 116 h 116"/>
              <a:gd name="T20" fmla="*/ 12 w 114"/>
              <a:gd name="T21" fmla="*/ 106 h 116"/>
              <a:gd name="T22" fmla="*/ 12 w 114"/>
              <a:gd name="T23" fmla="*/ 90 h 116"/>
              <a:gd name="T24" fmla="*/ 12 w 114"/>
              <a:gd name="T25" fmla="*/ 73 h 116"/>
              <a:gd name="T26" fmla="*/ 14 w 114"/>
              <a:gd name="T27" fmla="*/ 59 h 116"/>
              <a:gd name="T28" fmla="*/ 14 w 114"/>
              <a:gd name="T29" fmla="*/ 45 h 116"/>
              <a:gd name="T30" fmla="*/ 12 w 114"/>
              <a:gd name="T31" fmla="*/ 28 h 116"/>
              <a:gd name="T32" fmla="*/ 12 w 114"/>
              <a:gd name="T33" fmla="*/ 14 h 116"/>
              <a:gd name="T34" fmla="*/ 9 w 114"/>
              <a:gd name="T35" fmla="*/ 0 h 116"/>
              <a:gd name="T36" fmla="*/ 243 w 114"/>
              <a:gd name="T37" fmla="*/ 2 h 116"/>
              <a:gd name="T38" fmla="*/ 269 w 114"/>
              <a:gd name="T39" fmla="*/ 2 h 116"/>
              <a:gd name="T40" fmla="*/ 269 w 114"/>
              <a:gd name="T41" fmla="*/ 2 h 116"/>
              <a:gd name="T42" fmla="*/ 269 w 114"/>
              <a:gd name="T43" fmla="*/ 2 h 1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14"/>
              <a:gd name="T67" fmla="*/ 0 h 116"/>
              <a:gd name="T68" fmla="*/ 114 w 114"/>
              <a:gd name="T69" fmla="*/ 116 h 1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14" h="116">
                <a:moveTo>
                  <a:pt x="114" y="1"/>
                </a:moveTo>
                <a:cubicBezTo>
                  <a:pt x="114" y="40"/>
                  <a:pt x="113" y="78"/>
                  <a:pt x="114" y="116"/>
                </a:cubicBezTo>
                <a:cubicBezTo>
                  <a:pt x="102" y="116"/>
                  <a:pt x="91" y="116"/>
                  <a:pt x="80" y="116"/>
                </a:cubicBezTo>
                <a:cubicBezTo>
                  <a:pt x="74" y="116"/>
                  <a:pt x="68" y="116"/>
                  <a:pt x="62" y="116"/>
                </a:cubicBezTo>
                <a:cubicBezTo>
                  <a:pt x="60" y="116"/>
                  <a:pt x="58" y="116"/>
                  <a:pt x="56" y="116"/>
                </a:cubicBezTo>
                <a:cubicBezTo>
                  <a:pt x="44" y="108"/>
                  <a:pt x="33" y="100"/>
                  <a:pt x="21" y="92"/>
                </a:cubicBezTo>
                <a:cubicBezTo>
                  <a:pt x="17" y="89"/>
                  <a:pt x="12" y="86"/>
                  <a:pt x="8" y="83"/>
                </a:cubicBezTo>
                <a:cubicBezTo>
                  <a:pt x="7" y="82"/>
                  <a:pt x="0" y="79"/>
                  <a:pt x="0" y="78"/>
                </a:cubicBezTo>
                <a:cubicBezTo>
                  <a:pt x="0" y="69"/>
                  <a:pt x="0" y="61"/>
                  <a:pt x="0" y="53"/>
                </a:cubicBezTo>
                <a:cubicBezTo>
                  <a:pt x="2" y="54"/>
                  <a:pt x="3" y="51"/>
                  <a:pt x="4" y="49"/>
                </a:cubicBezTo>
                <a:cubicBezTo>
                  <a:pt x="6" y="48"/>
                  <a:pt x="4" y="46"/>
                  <a:pt x="5" y="45"/>
                </a:cubicBezTo>
                <a:cubicBezTo>
                  <a:pt x="6" y="43"/>
                  <a:pt x="5" y="40"/>
                  <a:pt x="5" y="38"/>
                </a:cubicBezTo>
                <a:cubicBezTo>
                  <a:pt x="5" y="36"/>
                  <a:pt x="5" y="33"/>
                  <a:pt x="5" y="31"/>
                </a:cubicBezTo>
                <a:cubicBezTo>
                  <a:pt x="6" y="29"/>
                  <a:pt x="6" y="27"/>
                  <a:pt x="6" y="25"/>
                </a:cubicBezTo>
                <a:cubicBezTo>
                  <a:pt x="6" y="22"/>
                  <a:pt x="7" y="22"/>
                  <a:pt x="6" y="19"/>
                </a:cubicBezTo>
                <a:cubicBezTo>
                  <a:pt x="6" y="17"/>
                  <a:pt x="6" y="15"/>
                  <a:pt x="5" y="12"/>
                </a:cubicBezTo>
                <a:cubicBezTo>
                  <a:pt x="5" y="10"/>
                  <a:pt x="5" y="8"/>
                  <a:pt x="5" y="6"/>
                </a:cubicBezTo>
                <a:cubicBezTo>
                  <a:pt x="5" y="5"/>
                  <a:pt x="5" y="1"/>
                  <a:pt x="4" y="0"/>
                </a:cubicBezTo>
                <a:cubicBezTo>
                  <a:pt x="37" y="0"/>
                  <a:pt x="70" y="1"/>
                  <a:pt x="103" y="1"/>
                </a:cubicBezTo>
                <a:cubicBezTo>
                  <a:pt x="106" y="1"/>
                  <a:pt x="110" y="1"/>
                  <a:pt x="114" y="1"/>
                </a:cubicBezTo>
                <a:cubicBezTo>
                  <a:pt x="114" y="1"/>
                  <a:pt x="114" y="1"/>
                  <a:pt x="114" y="1"/>
                </a:cubicBezTo>
                <a:cubicBezTo>
                  <a:pt x="114" y="1"/>
                  <a:pt x="114" y="1"/>
                  <a:pt x="11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3" name="Freeform 8079" descr="© INSCALE GmbH, 05.05.2010&#10;http://www.presentationload.com/">
            <a:extLst>
              <a:ext uri="{FF2B5EF4-FFF2-40B4-BE49-F238E27FC236}">
                <a16:creationId xmlns:a16="http://schemas.microsoft.com/office/drawing/2014/main" id="{82708F8C-70F3-A146-8D18-1D91F1B06DDF}"/>
              </a:ext>
            </a:extLst>
          </p:cNvPr>
          <p:cNvSpPr>
            <a:spLocks/>
          </p:cNvSpPr>
          <p:nvPr/>
        </p:nvSpPr>
        <p:spPr bwMode="auto">
          <a:xfrm>
            <a:off x="2094720" y="2420935"/>
            <a:ext cx="229087" cy="226569"/>
          </a:xfrm>
          <a:custGeom>
            <a:avLst/>
            <a:gdLst>
              <a:gd name="T0" fmla="*/ 269 w 114"/>
              <a:gd name="T1" fmla="*/ 2 h 116"/>
              <a:gd name="T2" fmla="*/ 269 w 114"/>
              <a:gd name="T3" fmla="*/ 274 h 116"/>
              <a:gd name="T4" fmla="*/ 189 w 114"/>
              <a:gd name="T5" fmla="*/ 274 h 116"/>
              <a:gd name="T6" fmla="*/ 146 w 114"/>
              <a:gd name="T7" fmla="*/ 274 h 116"/>
              <a:gd name="T8" fmla="*/ 132 w 114"/>
              <a:gd name="T9" fmla="*/ 274 h 116"/>
              <a:gd name="T10" fmla="*/ 50 w 114"/>
              <a:gd name="T11" fmla="*/ 217 h 116"/>
              <a:gd name="T12" fmla="*/ 19 w 114"/>
              <a:gd name="T13" fmla="*/ 196 h 116"/>
              <a:gd name="T14" fmla="*/ 0 w 114"/>
              <a:gd name="T15" fmla="*/ 184 h 116"/>
              <a:gd name="T16" fmla="*/ 0 w 114"/>
              <a:gd name="T17" fmla="*/ 125 h 116"/>
              <a:gd name="T18" fmla="*/ 9 w 114"/>
              <a:gd name="T19" fmla="*/ 116 h 116"/>
              <a:gd name="T20" fmla="*/ 12 w 114"/>
              <a:gd name="T21" fmla="*/ 106 h 116"/>
              <a:gd name="T22" fmla="*/ 12 w 114"/>
              <a:gd name="T23" fmla="*/ 90 h 116"/>
              <a:gd name="T24" fmla="*/ 12 w 114"/>
              <a:gd name="T25" fmla="*/ 73 h 116"/>
              <a:gd name="T26" fmla="*/ 14 w 114"/>
              <a:gd name="T27" fmla="*/ 59 h 116"/>
              <a:gd name="T28" fmla="*/ 14 w 114"/>
              <a:gd name="T29" fmla="*/ 45 h 116"/>
              <a:gd name="T30" fmla="*/ 12 w 114"/>
              <a:gd name="T31" fmla="*/ 28 h 116"/>
              <a:gd name="T32" fmla="*/ 12 w 114"/>
              <a:gd name="T33" fmla="*/ 14 h 116"/>
              <a:gd name="T34" fmla="*/ 9 w 114"/>
              <a:gd name="T35" fmla="*/ 0 h 116"/>
              <a:gd name="T36" fmla="*/ 243 w 114"/>
              <a:gd name="T37" fmla="*/ 2 h 116"/>
              <a:gd name="T38" fmla="*/ 269 w 114"/>
              <a:gd name="T39" fmla="*/ 2 h 116"/>
              <a:gd name="T40" fmla="*/ 269 w 114"/>
              <a:gd name="T41" fmla="*/ 2 h 116"/>
              <a:gd name="T42" fmla="*/ 269 w 114"/>
              <a:gd name="T43" fmla="*/ 2 h 1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14"/>
              <a:gd name="T67" fmla="*/ 0 h 116"/>
              <a:gd name="T68" fmla="*/ 114 w 114"/>
              <a:gd name="T69" fmla="*/ 116 h 1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14" h="116">
                <a:moveTo>
                  <a:pt x="114" y="1"/>
                </a:moveTo>
                <a:cubicBezTo>
                  <a:pt x="114" y="40"/>
                  <a:pt x="113" y="78"/>
                  <a:pt x="114" y="116"/>
                </a:cubicBezTo>
                <a:cubicBezTo>
                  <a:pt x="102" y="116"/>
                  <a:pt x="91" y="116"/>
                  <a:pt x="80" y="116"/>
                </a:cubicBezTo>
                <a:cubicBezTo>
                  <a:pt x="74" y="116"/>
                  <a:pt x="68" y="116"/>
                  <a:pt x="62" y="116"/>
                </a:cubicBezTo>
                <a:cubicBezTo>
                  <a:pt x="60" y="116"/>
                  <a:pt x="58" y="116"/>
                  <a:pt x="56" y="116"/>
                </a:cubicBezTo>
                <a:cubicBezTo>
                  <a:pt x="44" y="108"/>
                  <a:pt x="33" y="100"/>
                  <a:pt x="21" y="92"/>
                </a:cubicBezTo>
                <a:cubicBezTo>
                  <a:pt x="17" y="89"/>
                  <a:pt x="12" y="86"/>
                  <a:pt x="8" y="83"/>
                </a:cubicBezTo>
                <a:cubicBezTo>
                  <a:pt x="7" y="82"/>
                  <a:pt x="0" y="79"/>
                  <a:pt x="0" y="78"/>
                </a:cubicBezTo>
                <a:cubicBezTo>
                  <a:pt x="0" y="69"/>
                  <a:pt x="0" y="61"/>
                  <a:pt x="0" y="53"/>
                </a:cubicBezTo>
                <a:cubicBezTo>
                  <a:pt x="2" y="54"/>
                  <a:pt x="3" y="51"/>
                  <a:pt x="4" y="49"/>
                </a:cubicBezTo>
                <a:cubicBezTo>
                  <a:pt x="6" y="48"/>
                  <a:pt x="4" y="46"/>
                  <a:pt x="5" y="45"/>
                </a:cubicBezTo>
                <a:cubicBezTo>
                  <a:pt x="6" y="43"/>
                  <a:pt x="5" y="40"/>
                  <a:pt x="5" y="38"/>
                </a:cubicBezTo>
                <a:cubicBezTo>
                  <a:pt x="5" y="36"/>
                  <a:pt x="5" y="33"/>
                  <a:pt x="5" y="31"/>
                </a:cubicBezTo>
                <a:cubicBezTo>
                  <a:pt x="6" y="29"/>
                  <a:pt x="6" y="27"/>
                  <a:pt x="6" y="25"/>
                </a:cubicBezTo>
                <a:cubicBezTo>
                  <a:pt x="6" y="22"/>
                  <a:pt x="7" y="22"/>
                  <a:pt x="6" y="19"/>
                </a:cubicBezTo>
                <a:cubicBezTo>
                  <a:pt x="6" y="17"/>
                  <a:pt x="6" y="15"/>
                  <a:pt x="5" y="12"/>
                </a:cubicBezTo>
                <a:cubicBezTo>
                  <a:pt x="5" y="10"/>
                  <a:pt x="5" y="8"/>
                  <a:pt x="5" y="6"/>
                </a:cubicBezTo>
                <a:cubicBezTo>
                  <a:pt x="5" y="5"/>
                  <a:pt x="5" y="1"/>
                  <a:pt x="4" y="0"/>
                </a:cubicBezTo>
                <a:cubicBezTo>
                  <a:pt x="37" y="0"/>
                  <a:pt x="70" y="1"/>
                  <a:pt x="103" y="1"/>
                </a:cubicBezTo>
                <a:cubicBezTo>
                  <a:pt x="106" y="1"/>
                  <a:pt x="110" y="1"/>
                  <a:pt x="114" y="1"/>
                </a:cubicBezTo>
                <a:cubicBezTo>
                  <a:pt x="114" y="1"/>
                  <a:pt x="114" y="1"/>
                  <a:pt x="114" y="1"/>
                </a:cubicBezTo>
                <a:cubicBezTo>
                  <a:pt x="114" y="1"/>
                  <a:pt x="114" y="1"/>
                  <a:pt x="11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4" name="Freeform 8080" descr="© INSCALE GmbH, 05.05.2010&#10;http://www.presentationload.com/">
            <a:extLst>
              <a:ext uri="{FF2B5EF4-FFF2-40B4-BE49-F238E27FC236}">
                <a16:creationId xmlns:a16="http://schemas.microsoft.com/office/drawing/2014/main" id="{8BF5DADA-0370-B347-92D5-55181B9B3D11}"/>
              </a:ext>
            </a:extLst>
          </p:cNvPr>
          <p:cNvSpPr>
            <a:spLocks/>
          </p:cNvSpPr>
          <p:nvPr/>
        </p:nvSpPr>
        <p:spPr bwMode="auto">
          <a:xfrm>
            <a:off x="1685941" y="2440781"/>
            <a:ext cx="218867" cy="146360"/>
          </a:xfrm>
          <a:custGeom>
            <a:avLst/>
            <a:gdLst>
              <a:gd name="T0" fmla="*/ 248 w 109"/>
              <a:gd name="T1" fmla="*/ 7 h 75"/>
              <a:gd name="T2" fmla="*/ 255 w 109"/>
              <a:gd name="T3" fmla="*/ 17 h 75"/>
              <a:gd name="T4" fmla="*/ 252 w 109"/>
              <a:gd name="T5" fmla="*/ 50 h 75"/>
              <a:gd name="T6" fmla="*/ 255 w 109"/>
              <a:gd name="T7" fmla="*/ 71 h 75"/>
              <a:gd name="T8" fmla="*/ 240 w 109"/>
              <a:gd name="T9" fmla="*/ 90 h 75"/>
              <a:gd name="T10" fmla="*/ 226 w 109"/>
              <a:gd name="T11" fmla="*/ 104 h 75"/>
              <a:gd name="T12" fmla="*/ 219 w 109"/>
              <a:gd name="T13" fmla="*/ 118 h 75"/>
              <a:gd name="T14" fmla="*/ 217 w 109"/>
              <a:gd name="T15" fmla="*/ 151 h 75"/>
              <a:gd name="T16" fmla="*/ 212 w 109"/>
              <a:gd name="T17" fmla="*/ 156 h 75"/>
              <a:gd name="T18" fmla="*/ 205 w 109"/>
              <a:gd name="T19" fmla="*/ 163 h 75"/>
              <a:gd name="T20" fmla="*/ 210 w 109"/>
              <a:gd name="T21" fmla="*/ 170 h 75"/>
              <a:gd name="T22" fmla="*/ 163 w 109"/>
              <a:gd name="T23" fmla="*/ 177 h 75"/>
              <a:gd name="T24" fmla="*/ 64 w 109"/>
              <a:gd name="T25" fmla="*/ 168 h 75"/>
              <a:gd name="T26" fmla="*/ 59 w 109"/>
              <a:gd name="T27" fmla="*/ 158 h 75"/>
              <a:gd name="T28" fmla="*/ 57 w 109"/>
              <a:gd name="T29" fmla="*/ 156 h 75"/>
              <a:gd name="T30" fmla="*/ 50 w 109"/>
              <a:gd name="T31" fmla="*/ 153 h 75"/>
              <a:gd name="T32" fmla="*/ 47 w 109"/>
              <a:gd name="T33" fmla="*/ 146 h 75"/>
              <a:gd name="T34" fmla="*/ 45 w 109"/>
              <a:gd name="T35" fmla="*/ 144 h 75"/>
              <a:gd name="T36" fmla="*/ 42 w 109"/>
              <a:gd name="T37" fmla="*/ 139 h 75"/>
              <a:gd name="T38" fmla="*/ 35 w 109"/>
              <a:gd name="T39" fmla="*/ 137 h 75"/>
              <a:gd name="T40" fmla="*/ 33 w 109"/>
              <a:gd name="T41" fmla="*/ 132 h 75"/>
              <a:gd name="T42" fmla="*/ 31 w 109"/>
              <a:gd name="T43" fmla="*/ 130 h 75"/>
              <a:gd name="T44" fmla="*/ 28 w 109"/>
              <a:gd name="T45" fmla="*/ 125 h 75"/>
              <a:gd name="T46" fmla="*/ 21 w 109"/>
              <a:gd name="T47" fmla="*/ 123 h 75"/>
              <a:gd name="T48" fmla="*/ 17 w 109"/>
              <a:gd name="T49" fmla="*/ 92 h 75"/>
              <a:gd name="T50" fmla="*/ 21 w 109"/>
              <a:gd name="T51" fmla="*/ 71 h 75"/>
              <a:gd name="T52" fmla="*/ 26 w 109"/>
              <a:gd name="T53" fmla="*/ 52 h 75"/>
              <a:gd name="T54" fmla="*/ 7 w 109"/>
              <a:gd name="T55" fmla="*/ 61 h 75"/>
              <a:gd name="T56" fmla="*/ 7 w 109"/>
              <a:gd name="T57" fmla="*/ 42 h 75"/>
              <a:gd name="T58" fmla="*/ 5 w 109"/>
              <a:gd name="T59" fmla="*/ 38 h 75"/>
              <a:gd name="T60" fmla="*/ 2 w 109"/>
              <a:gd name="T61" fmla="*/ 21 h 75"/>
              <a:gd name="T62" fmla="*/ 2 w 109"/>
              <a:gd name="T63" fmla="*/ 2 h 75"/>
              <a:gd name="T64" fmla="*/ 12 w 109"/>
              <a:gd name="T65" fmla="*/ 2 h 75"/>
              <a:gd name="T66" fmla="*/ 17 w 109"/>
              <a:gd name="T67" fmla="*/ 2 h 75"/>
              <a:gd name="T68" fmla="*/ 35 w 109"/>
              <a:gd name="T69" fmla="*/ 2 h 75"/>
              <a:gd name="T70" fmla="*/ 42 w 109"/>
              <a:gd name="T71" fmla="*/ 2 h 75"/>
              <a:gd name="T72" fmla="*/ 57 w 109"/>
              <a:gd name="T73" fmla="*/ 2 h 75"/>
              <a:gd name="T74" fmla="*/ 61 w 109"/>
              <a:gd name="T75" fmla="*/ 2 h 75"/>
              <a:gd name="T76" fmla="*/ 68 w 109"/>
              <a:gd name="T77" fmla="*/ 2 h 75"/>
              <a:gd name="T78" fmla="*/ 73 w 109"/>
              <a:gd name="T79" fmla="*/ 2 h 75"/>
              <a:gd name="T80" fmla="*/ 83 w 109"/>
              <a:gd name="T81" fmla="*/ 2 h 75"/>
              <a:gd name="T82" fmla="*/ 87 w 109"/>
              <a:gd name="T83" fmla="*/ 2 h 75"/>
              <a:gd name="T84" fmla="*/ 92 w 109"/>
              <a:gd name="T85" fmla="*/ 2 h 75"/>
              <a:gd name="T86" fmla="*/ 97 w 109"/>
              <a:gd name="T87" fmla="*/ 2 h 75"/>
              <a:gd name="T88" fmla="*/ 139 w 109"/>
              <a:gd name="T89" fmla="*/ 2 h 75"/>
              <a:gd name="T90" fmla="*/ 144 w 109"/>
              <a:gd name="T91" fmla="*/ 2 h 75"/>
              <a:gd name="T92" fmla="*/ 243 w 109"/>
              <a:gd name="T93" fmla="*/ 0 h 7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9"/>
              <a:gd name="T142" fmla="*/ 0 h 75"/>
              <a:gd name="T143" fmla="*/ 109 w 109"/>
              <a:gd name="T144" fmla="*/ 75 h 7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9" h="75">
                <a:moveTo>
                  <a:pt x="103" y="0"/>
                </a:moveTo>
                <a:cubicBezTo>
                  <a:pt x="104" y="1"/>
                  <a:pt x="105" y="2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4"/>
                  <a:pt x="107" y="5"/>
                  <a:pt x="108" y="7"/>
                </a:cubicBezTo>
                <a:cubicBezTo>
                  <a:pt x="108" y="8"/>
                  <a:pt x="108" y="10"/>
                  <a:pt x="108" y="12"/>
                </a:cubicBezTo>
                <a:cubicBezTo>
                  <a:pt x="108" y="14"/>
                  <a:pt x="105" y="19"/>
                  <a:pt x="107" y="21"/>
                </a:cubicBezTo>
                <a:cubicBezTo>
                  <a:pt x="108" y="22"/>
                  <a:pt x="105" y="24"/>
                  <a:pt x="107" y="25"/>
                </a:cubicBezTo>
                <a:cubicBezTo>
                  <a:pt x="109" y="27"/>
                  <a:pt x="105" y="29"/>
                  <a:pt x="108" y="30"/>
                </a:cubicBezTo>
                <a:cubicBezTo>
                  <a:pt x="108" y="30"/>
                  <a:pt x="107" y="40"/>
                  <a:pt x="105" y="38"/>
                </a:cubicBezTo>
                <a:cubicBezTo>
                  <a:pt x="104" y="38"/>
                  <a:pt x="103" y="39"/>
                  <a:pt x="102" y="38"/>
                </a:cubicBezTo>
                <a:cubicBezTo>
                  <a:pt x="100" y="39"/>
                  <a:pt x="100" y="41"/>
                  <a:pt x="98" y="43"/>
                </a:cubicBezTo>
                <a:cubicBezTo>
                  <a:pt x="97" y="43"/>
                  <a:pt x="97" y="43"/>
                  <a:pt x="96" y="44"/>
                </a:cubicBezTo>
                <a:cubicBezTo>
                  <a:pt x="98" y="44"/>
                  <a:pt x="98" y="46"/>
                  <a:pt x="96" y="47"/>
                </a:cubicBezTo>
                <a:cubicBezTo>
                  <a:pt x="94" y="47"/>
                  <a:pt x="95" y="50"/>
                  <a:pt x="93" y="50"/>
                </a:cubicBezTo>
                <a:cubicBezTo>
                  <a:pt x="89" y="49"/>
                  <a:pt x="90" y="53"/>
                  <a:pt x="91" y="56"/>
                </a:cubicBezTo>
                <a:cubicBezTo>
                  <a:pt x="91" y="59"/>
                  <a:pt x="93" y="61"/>
                  <a:pt x="92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1" y="66"/>
                  <a:pt x="90" y="66"/>
                  <a:pt x="90" y="66"/>
                </a:cubicBezTo>
                <a:cubicBezTo>
                  <a:pt x="89" y="66"/>
                  <a:pt x="89" y="67"/>
                  <a:pt x="88" y="67"/>
                </a:cubicBezTo>
                <a:cubicBezTo>
                  <a:pt x="89" y="68"/>
                  <a:pt x="88" y="69"/>
                  <a:pt x="87" y="69"/>
                </a:cubicBezTo>
                <a:cubicBezTo>
                  <a:pt x="87" y="69"/>
                  <a:pt x="88" y="69"/>
                  <a:pt x="88" y="69"/>
                </a:cubicBezTo>
                <a:cubicBezTo>
                  <a:pt x="88" y="71"/>
                  <a:pt x="88" y="71"/>
                  <a:pt x="89" y="72"/>
                </a:cubicBezTo>
                <a:cubicBezTo>
                  <a:pt x="90" y="74"/>
                  <a:pt x="85" y="75"/>
                  <a:pt x="84" y="75"/>
                </a:cubicBezTo>
                <a:cubicBezTo>
                  <a:pt x="79" y="75"/>
                  <a:pt x="74" y="75"/>
                  <a:pt x="69" y="75"/>
                </a:cubicBezTo>
                <a:cubicBezTo>
                  <a:pt x="56" y="75"/>
                  <a:pt x="42" y="75"/>
                  <a:pt x="29" y="75"/>
                </a:cubicBezTo>
                <a:cubicBezTo>
                  <a:pt x="29" y="73"/>
                  <a:pt x="30" y="71"/>
                  <a:pt x="27" y="71"/>
                </a:cubicBezTo>
                <a:cubicBezTo>
                  <a:pt x="27" y="70"/>
                  <a:pt x="27" y="69"/>
                  <a:pt x="26" y="69"/>
                </a:cubicBezTo>
                <a:cubicBezTo>
                  <a:pt x="26" y="68"/>
                  <a:pt x="25" y="69"/>
                  <a:pt x="25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7"/>
                  <a:pt x="24" y="66"/>
                  <a:pt x="24" y="66"/>
                </a:cubicBezTo>
                <a:cubicBezTo>
                  <a:pt x="23" y="66"/>
                  <a:pt x="23" y="66"/>
                  <a:pt x="22" y="66"/>
                </a:cubicBezTo>
                <a:cubicBezTo>
                  <a:pt x="23" y="65"/>
                  <a:pt x="22" y="64"/>
                  <a:pt x="21" y="65"/>
                </a:cubicBezTo>
                <a:cubicBezTo>
                  <a:pt x="21" y="64"/>
                  <a:pt x="21" y="63"/>
                  <a:pt x="21" y="62"/>
                </a:cubicBezTo>
                <a:cubicBezTo>
                  <a:pt x="21" y="62"/>
                  <a:pt x="20" y="62"/>
                  <a:pt x="20" y="62"/>
                </a:cubicBezTo>
                <a:cubicBezTo>
                  <a:pt x="20" y="62"/>
                  <a:pt x="20" y="62"/>
                  <a:pt x="20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0"/>
                  <a:pt x="19" y="60"/>
                  <a:pt x="17" y="60"/>
                </a:cubicBezTo>
                <a:cubicBezTo>
                  <a:pt x="18" y="60"/>
                  <a:pt x="18" y="59"/>
                  <a:pt x="18" y="59"/>
                </a:cubicBezTo>
                <a:cubicBezTo>
                  <a:pt x="17" y="59"/>
                  <a:pt x="17" y="59"/>
                  <a:pt x="16" y="59"/>
                </a:cubicBezTo>
                <a:cubicBezTo>
                  <a:pt x="17" y="58"/>
                  <a:pt x="16" y="57"/>
                  <a:pt x="15" y="58"/>
                </a:cubicBezTo>
                <a:cubicBezTo>
                  <a:pt x="15" y="57"/>
                  <a:pt x="15" y="57"/>
                  <a:pt x="15" y="56"/>
                </a:cubicBezTo>
                <a:cubicBezTo>
                  <a:pt x="15" y="56"/>
                  <a:pt x="14" y="56"/>
                  <a:pt x="14" y="56"/>
                </a:cubicBezTo>
                <a:cubicBezTo>
                  <a:pt x="14" y="56"/>
                  <a:pt x="14" y="56"/>
                  <a:pt x="14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4"/>
                  <a:pt x="13" y="54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1" y="53"/>
                  <a:pt x="11" y="53"/>
                  <a:pt x="10" y="53"/>
                </a:cubicBezTo>
                <a:cubicBezTo>
                  <a:pt x="11" y="52"/>
                  <a:pt x="10" y="52"/>
                  <a:pt x="9" y="52"/>
                </a:cubicBezTo>
                <a:cubicBezTo>
                  <a:pt x="10" y="51"/>
                  <a:pt x="9" y="50"/>
                  <a:pt x="8" y="51"/>
                </a:cubicBezTo>
                <a:cubicBezTo>
                  <a:pt x="7" y="48"/>
                  <a:pt x="7" y="43"/>
                  <a:pt x="7" y="39"/>
                </a:cubicBezTo>
                <a:cubicBezTo>
                  <a:pt x="7" y="39"/>
                  <a:pt x="8" y="39"/>
                  <a:pt x="8" y="39"/>
                </a:cubicBezTo>
                <a:cubicBezTo>
                  <a:pt x="10" y="39"/>
                  <a:pt x="9" y="32"/>
                  <a:pt x="9" y="30"/>
                </a:cubicBezTo>
                <a:cubicBezTo>
                  <a:pt x="10" y="29"/>
                  <a:pt x="9" y="26"/>
                  <a:pt x="9" y="25"/>
                </a:cubicBezTo>
                <a:cubicBezTo>
                  <a:pt x="9" y="23"/>
                  <a:pt x="11" y="23"/>
                  <a:pt x="11" y="22"/>
                </a:cubicBezTo>
                <a:cubicBezTo>
                  <a:pt x="8" y="24"/>
                  <a:pt x="5" y="27"/>
                  <a:pt x="3" y="30"/>
                </a:cubicBezTo>
                <a:cubicBezTo>
                  <a:pt x="3" y="29"/>
                  <a:pt x="3" y="27"/>
                  <a:pt x="3" y="26"/>
                </a:cubicBezTo>
                <a:cubicBezTo>
                  <a:pt x="5" y="26"/>
                  <a:pt x="4" y="20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3"/>
                  <a:pt x="1" y="11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0" y="3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4" y="1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10" y="1"/>
                  <a:pt x="12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9" y="1"/>
                  <a:pt x="21" y="1"/>
                  <a:pt x="22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1"/>
                  <a:pt x="24" y="1"/>
                  <a:pt x="25" y="1"/>
                </a:cubicBezTo>
                <a:cubicBezTo>
                  <a:pt x="25" y="1"/>
                  <a:pt x="25" y="1"/>
                  <a:pt x="26" y="1"/>
                </a:cubicBezTo>
                <a:cubicBezTo>
                  <a:pt x="26" y="1"/>
                  <a:pt x="27" y="1"/>
                  <a:pt x="27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0" y="1"/>
                  <a:pt x="31" y="1"/>
                  <a:pt x="31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1"/>
                  <a:pt x="34" y="1"/>
                  <a:pt x="35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ubicBezTo>
                  <a:pt x="37" y="1"/>
                  <a:pt x="38" y="1"/>
                  <a:pt x="38" y="1"/>
                </a:cubicBezTo>
                <a:cubicBezTo>
                  <a:pt x="38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3" y="1"/>
                  <a:pt x="45" y="1"/>
                  <a:pt x="47" y="1"/>
                </a:cubicBezTo>
                <a:cubicBezTo>
                  <a:pt x="51" y="1"/>
                  <a:pt x="55" y="0"/>
                  <a:pt x="59" y="1"/>
                </a:cubicBezTo>
                <a:cubicBezTo>
                  <a:pt x="59" y="1"/>
                  <a:pt x="60" y="1"/>
                  <a:pt x="60" y="1"/>
                </a:cubicBezTo>
                <a:cubicBezTo>
                  <a:pt x="60" y="1"/>
                  <a:pt x="61" y="1"/>
                  <a:pt x="61" y="1"/>
                </a:cubicBezTo>
                <a:cubicBezTo>
                  <a:pt x="75" y="1"/>
                  <a:pt x="89" y="1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5" name="Freeform 8081" descr="© INSCALE GmbH, 05.05.2010&#10;http://www.presentationload.com/">
            <a:extLst>
              <a:ext uri="{FF2B5EF4-FFF2-40B4-BE49-F238E27FC236}">
                <a16:creationId xmlns:a16="http://schemas.microsoft.com/office/drawing/2014/main" id="{CF875837-0DA1-2C43-9CE9-CA020F98F7B0}"/>
              </a:ext>
            </a:extLst>
          </p:cNvPr>
          <p:cNvSpPr>
            <a:spLocks/>
          </p:cNvSpPr>
          <p:nvPr/>
        </p:nvSpPr>
        <p:spPr bwMode="auto">
          <a:xfrm>
            <a:off x="1685941" y="2440781"/>
            <a:ext cx="218867" cy="146360"/>
          </a:xfrm>
          <a:custGeom>
            <a:avLst/>
            <a:gdLst>
              <a:gd name="T0" fmla="*/ 248 w 109"/>
              <a:gd name="T1" fmla="*/ 7 h 75"/>
              <a:gd name="T2" fmla="*/ 255 w 109"/>
              <a:gd name="T3" fmla="*/ 17 h 75"/>
              <a:gd name="T4" fmla="*/ 252 w 109"/>
              <a:gd name="T5" fmla="*/ 50 h 75"/>
              <a:gd name="T6" fmla="*/ 255 w 109"/>
              <a:gd name="T7" fmla="*/ 71 h 75"/>
              <a:gd name="T8" fmla="*/ 240 w 109"/>
              <a:gd name="T9" fmla="*/ 90 h 75"/>
              <a:gd name="T10" fmla="*/ 226 w 109"/>
              <a:gd name="T11" fmla="*/ 104 h 75"/>
              <a:gd name="T12" fmla="*/ 219 w 109"/>
              <a:gd name="T13" fmla="*/ 118 h 75"/>
              <a:gd name="T14" fmla="*/ 217 w 109"/>
              <a:gd name="T15" fmla="*/ 151 h 75"/>
              <a:gd name="T16" fmla="*/ 212 w 109"/>
              <a:gd name="T17" fmla="*/ 156 h 75"/>
              <a:gd name="T18" fmla="*/ 205 w 109"/>
              <a:gd name="T19" fmla="*/ 163 h 75"/>
              <a:gd name="T20" fmla="*/ 210 w 109"/>
              <a:gd name="T21" fmla="*/ 170 h 75"/>
              <a:gd name="T22" fmla="*/ 163 w 109"/>
              <a:gd name="T23" fmla="*/ 177 h 75"/>
              <a:gd name="T24" fmla="*/ 64 w 109"/>
              <a:gd name="T25" fmla="*/ 168 h 75"/>
              <a:gd name="T26" fmla="*/ 59 w 109"/>
              <a:gd name="T27" fmla="*/ 158 h 75"/>
              <a:gd name="T28" fmla="*/ 57 w 109"/>
              <a:gd name="T29" fmla="*/ 156 h 75"/>
              <a:gd name="T30" fmla="*/ 50 w 109"/>
              <a:gd name="T31" fmla="*/ 153 h 75"/>
              <a:gd name="T32" fmla="*/ 47 w 109"/>
              <a:gd name="T33" fmla="*/ 146 h 75"/>
              <a:gd name="T34" fmla="*/ 45 w 109"/>
              <a:gd name="T35" fmla="*/ 144 h 75"/>
              <a:gd name="T36" fmla="*/ 42 w 109"/>
              <a:gd name="T37" fmla="*/ 139 h 75"/>
              <a:gd name="T38" fmla="*/ 35 w 109"/>
              <a:gd name="T39" fmla="*/ 137 h 75"/>
              <a:gd name="T40" fmla="*/ 33 w 109"/>
              <a:gd name="T41" fmla="*/ 132 h 75"/>
              <a:gd name="T42" fmla="*/ 31 w 109"/>
              <a:gd name="T43" fmla="*/ 130 h 75"/>
              <a:gd name="T44" fmla="*/ 28 w 109"/>
              <a:gd name="T45" fmla="*/ 125 h 75"/>
              <a:gd name="T46" fmla="*/ 21 w 109"/>
              <a:gd name="T47" fmla="*/ 123 h 75"/>
              <a:gd name="T48" fmla="*/ 17 w 109"/>
              <a:gd name="T49" fmla="*/ 92 h 75"/>
              <a:gd name="T50" fmla="*/ 21 w 109"/>
              <a:gd name="T51" fmla="*/ 71 h 75"/>
              <a:gd name="T52" fmla="*/ 26 w 109"/>
              <a:gd name="T53" fmla="*/ 52 h 75"/>
              <a:gd name="T54" fmla="*/ 7 w 109"/>
              <a:gd name="T55" fmla="*/ 61 h 75"/>
              <a:gd name="T56" fmla="*/ 7 w 109"/>
              <a:gd name="T57" fmla="*/ 42 h 75"/>
              <a:gd name="T58" fmla="*/ 5 w 109"/>
              <a:gd name="T59" fmla="*/ 38 h 75"/>
              <a:gd name="T60" fmla="*/ 2 w 109"/>
              <a:gd name="T61" fmla="*/ 21 h 75"/>
              <a:gd name="T62" fmla="*/ 2 w 109"/>
              <a:gd name="T63" fmla="*/ 2 h 75"/>
              <a:gd name="T64" fmla="*/ 12 w 109"/>
              <a:gd name="T65" fmla="*/ 2 h 75"/>
              <a:gd name="T66" fmla="*/ 17 w 109"/>
              <a:gd name="T67" fmla="*/ 2 h 75"/>
              <a:gd name="T68" fmla="*/ 35 w 109"/>
              <a:gd name="T69" fmla="*/ 2 h 75"/>
              <a:gd name="T70" fmla="*/ 42 w 109"/>
              <a:gd name="T71" fmla="*/ 2 h 75"/>
              <a:gd name="T72" fmla="*/ 57 w 109"/>
              <a:gd name="T73" fmla="*/ 2 h 75"/>
              <a:gd name="T74" fmla="*/ 61 w 109"/>
              <a:gd name="T75" fmla="*/ 2 h 75"/>
              <a:gd name="T76" fmla="*/ 68 w 109"/>
              <a:gd name="T77" fmla="*/ 2 h 75"/>
              <a:gd name="T78" fmla="*/ 73 w 109"/>
              <a:gd name="T79" fmla="*/ 2 h 75"/>
              <a:gd name="T80" fmla="*/ 83 w 109"/>
              <a:gd name="T81" fmla="*/ 2 h 75"/>
              <a:gd name="T82" fmla="*/ 87 w 109"/>
              <a:gd name="T83" fmla="*/ 2 h 75"/>
              <a:gd name="T84" fmla="*/ 92 w 109"/>
              <a:gd name="T85" fmla="*/ 2 h 75"/>
              <a:gd name="T86" fmla="*/ 97 w 109"/>
              <a:gd name="T87" fmla="*/ 2 h 75"/>
              <a:gd name="T88" fmla="*/ 139 w 109"/>
              <a:gd name="T89" fmla="*/ 2 h 75"/>
              <a:gd name="T90" fmla="*/ 144 w 109"/>
              <a:gd name="T91" fmla="*/ 2 h 75"/>
              <a:gd name="T92" fmla="*/ 243 w 109"/>
              <a:gd name="T93" fmla="*/ 0 h 7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9"/>
              <a:gd name="T142" fmla="*/ 0 h 75"/>
              <a:gd name="T143" fmla="*/ 109 w 109"/>
              <a:gd name="T144" fmla="*/ 75 h 7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9" h="75">
                <a:moveTo>
                  <a:pt x="103" y="0"/>
                </a:moveTo>
                <a:cubicBezTo>
                  <a:pt x="104" y="1"/>
                  <a:pt x="105" y="2"/>
                  <a:pt x="105" y="3"/>
                </a:cubicBezTo>
                <a:cubicBezTo>
                  <a:pt x="105" y="3"/>
                  <a:pt x="105" y="3"/>
                  <a:pt x="105" y="3"/>
                </a:cubicBezTo>
                <a:cubicBezTo>
                  <a:pt x="105" y="4"/>
                  <a:pt x="107" y="5"/>
                  <a:pt x="108" y="7"/>
                </a:cubicBezTo>
                <a:cubicBezTo>
                  <a:pt x="108" y="8"/>
                  <a:pt x="108" y="10"/>
                  <a:pt x="108" y="12"/>
                </a:cubicBezTo>
                <a:cubicBezTo>
                  <a:pt x="108" y="14"/>
                  <a:pt x="105" y="19"/>
                  <a:pt x="107" y="21"/>
                </a:cubicBezTo>
                <a:cubicBezTo>
                  <a:pt x="108" y="22"/>
                  <a:pt x="105" y="24"/>
                  <a:pt x="107" y="25"/>
                </a:cubicBezTo>
                <a:cubicBezTo>
                  <a:pt x="109" y="27"/>
                  <a:pt x="105" y="29"/>
                  <a:pt x="108" y="30"/>
                </a:cubicBezTo>
                <a:cubicBezTo>
                  <a:pt x="108" y="30"/>
                  <a:pt x="107" y="40"/>
                  <a:pt x="105" y="38"/>
                </a:cubicBezTo>
                <a:cubicBezTo>
                  <a:pt x="104" y="38"/>
                  <a:pt x="103" y="39"/>
                  <a:pt x="102" y="38"/>
                </a:cubicBezTo>
                <a:cubicBezTo>
                  <a:pt x="100" y="39"/>
                  <a:pt x="100" y="41"/>
                  <a:pt x="98" y="43"/>
                </a:cubicBezTo>
                <a:cubicBezTo>
                  <a:pt x="97" y="43"/>
                  <a:pt x="97" y="43"/>
                  <a:pt x="96" y="44"/>
                </a:cubicBezTo>
                <a:cubicBezTo>
                  <a:pt x="98" y="44"/>
                  <a:pt x="98" y="46"/>
                  <a:pt x="96" y="47"/>
                </a:cubicBezTo>
                <a:cubicBezTo>
                  <a:pt x="94" y="47"/>
                  <a:pt x="95" y="50"/>
                  <a:pt x="93" y="50"/>
                </a:cubicBezTo>
                <a:cubicBezTo>
                  <a:pt x="89" y="49"/>
                  <a:pt x="90" y="53"/>
                  <a:pt x="91" y="56"/>
                </a:cubicBezTo>
                <a:cubicBezTo>
                  <a:pt x="91" y="59"/>
                  <a:pt x="93" y="61"/>
                  <a:pt x="92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1" y="66"/>
                  <a:pt x="90" y="66"/>
                  <a:pt x="90" y="66"/>
                </a:cubicBezTo>
                <a:cubicBezTo>
                  <a:pt x="89" y="66"/>
                  <a:pt x="89" y="67"/>
                  <a:pt x="88" y="67"/>
                </a:cubicBezTo>
                <a:cubicBezTo>
                  <a:pt x="89" y="68"/>
                  <a:pt x="88" y="69"/>
                  <a:pt x="87" y="69"/>
                </a:cubicBezTo>
                <a:cubicBezTo>
                  <a:pt x="87" y="69"/>
                  <a:pt x="88" y="69"/>
                  <a:pt x="88" y="69"/>
                </a:cubicBezTo>
                <a:cubicBezTo>
                  <a:pt x="88" y="71"/>
                  <a:pt x="88" y="71"/>
                  <a:pt x="89" y="72"/>
                </a:cubicBezTo>
                <a:cubicBezTo>
                  <a:pt x="90" y="74"/>
                  <a:pt x="85" y="75"/>
                  <a:pt x="84" y="75"/>
                </a:cubicBezTo>
                <a:cubicBezTo>
                  <a:pt x="79" y="75"/>
                  <a:pt x="74" y="75"/>
                  <a:pt x="69" y="75"/>
                </a:cubicBezTo>
                <a:cubicBezTo>
                  <a:pt x="56" y="75"/>
                  <a:pt x="42" y="75"/>
                  <a:pt x="29" y="75"/>
                </a:cubicBezTo>
                <a:cubicBezTo>
                  <a:pt x="29" y="73"/>
                  <a:pt x="30" y="71"/>
                  <a:pt x="27" y="71"/>
                </a:cubicBezTo>
                <a:cubicBezTo>
                  <a:pt x="27" y="70"/>
                  <a:pt x="27" y="69"/>
                  <a:pt x="26" y="69"/>
                </a:cubicBezTo>
                <a:cubicBezTo>
                  <a:pt x="26" y="68"/>
                  <a:pt x="25" y="69"/>
                  <a:pt x="25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7"/>
                  <a:pt x="24" y="66"/>
                  <a:pt x="24" y="66"/>
                </a:cubicBezTo>
                <a:cubicBezTo>
                  <a:pt x="23" y="66"/>
                  <a:pt x="23" y="66"/>
                  <a:pt x="22" y="66"/>
                </a:cubicBezTo>
                <a:cubicBezTo>
                  <a:pt x="23" y="65"/>
                  <a:pt x="22" y="64"/>
                  <a:pt x="21" y="65"/>
                </a:cubicBezTo>
                <a:cubicBezTo>
                  <a:pt x="21" y="64"/>
                  <a:pt x="21" y="63"/>
                  <a:pt x="21" y="62"/>
                </a:cubicBezTo>
                <a:cubicBezTo>
                  <a:pt x="21" y="62"/>
                  <a:pt x="20" y="62"/>
                  <a:pt x="20" y="62"/>
                </a:cubicBezTo>
                <a:cubicBezTo>
                  <a:pt x="20" y="62"/>
                  <a:pt x="20" y="62"/>
                  <a:pt x="20" y="61"/>
                </a:cubicBezTo>
                <a:cubicBezTo>
                  <a:pt x="19" y="61"/>
                  <a:pt x="19" y="61"/>
                  <a:pt x="19" y="61"/>
                </a:cubicBezTo>
                <a:cubicBezTo>
                  <a:pt x="19" y="60"/>
                  <a:pt x="19" y="60"/>
                  <a:pt x="17" y="60"/>
                </a:cubicBezTo>
                <a:cubicBezTo>
                  <a:pt x="18" y="60"/>
                  <a:pt x="18" y="59"/>
                  <a:pt x="18" y="59"/>
                </a:cubicBezTo>
                <a:cubicBezTo>
                  <a:pt x="17" y="59"/>
                  <a:pt x="17" y="59"/>
                  <a:pt x="16" y="59"/>
                </a:cubicBezTo>
                <a:cubicBezTo>
                  <a:pt x="17" y="58"/>
                  <a:pt x="16" y="57"/>
                  <a:pt x="15" y="58"/>
                </a:cubicBezTo>
                <a:cubicBezTo>
                  <a:pt x="15" y="57"/>
                  <a:pt x="15" y="57"/>
                  <a:pt x="15" y="56"/>
                </a:cubicBezTo>
                <a:cubicBezTo>
                  <a:pt x="15" y="56"/>
                  <a:pt x="14" y="56"/>
                  <a:pt x="14" y="56"/>
                </a:cubicBezTo>
                <a:cubicBezTo>
                  <a:pt x="14" y="56"/>
                  <a:pt x="14" y="56"/>
                  <a:pt x="14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4"/>
                  <a:pt x="13" y="54"/>
                  <a:pt x="12" y="54"/>
                </a:cubicBezTo>
                <a:cubicBezTo>
                  <a:pt x="12" y="54"/>
                  <a:pt x="12" y="53"/>
                  <a:pt x="12" y="53"/>
                </a:cubicBezTo>
                <a:cubicBezTo>
                  <a:pt x="11" y="53"/>
                  <a:pt x="11" y="53"/>
                  <a:pt x="10" y="53"/>
                </a:cubicBezTo>
                <a:cubicBezTo>
                  <a:pt x="11" y="52"/>
                  <a:pt x="10" y="52"/>
                  <a:pt x="9" y="52"/>
                </a:cubicBezTo>
                <a:cubicBezTo>
                  <a:pt x="10" y="51"/>
                  <a:pt x="9" y="50"/>
                  <a:pt x="8" y="51"/>
                </a:cubicBezTo>
                <a:cubicBezTo>
                  <a:pt x="7" y="48"/>
                  <a:pt x="7" y="43"/>
                  <a:pt x="7" y="39"/>
                </a:cubicBezTo>
                <a:cubicBezTo>
                  <a:pt x="7" y="39"/>
                  <a:pt x="8" y="39"/>
                  <a:pt x="8" y="39"/>
                </a:cubicBezTo>
                <a:cubicBezTo>
                  <a:pt x="10" y="39"/>
                  <a:pt x="9" y="32"/>
                  <a:pt x="9" y="30"/>
                </a:cubicBezTo>
                <a:cubicBezTo>
                  <a:pt x="10" y="29"/>
                  <a:pt x="9" y="26"/>
                  <a:pt x="9" y="25"/>
                </a:cubicBezTo>
                <a:cubicBezTo>
                  <a:pt x="9" y="23"/>
                  <a:pt x="11" y="23"/>
                  <a:pt x="11" y="22"/>
                </a:cubicBezTo>
                <a:cubicBezTo>
                  <a:pt x="8" y="24"/>
                  <a:pt x="5" y="27"/>
                  <a:pt x="3" y="30"/>
                </a:cubicBezTo>
                <a:cubicBezTo>
                  <a:pt x="3" y="29"/>
                  <a:pt x="3" y="27"/>
                  <a:pt x="3" y="26"/>
                </a:cubicBezTo>
                <a:cubicBezTo>
                  <a:pt x="5" y="26"/>
                  <a:pt x="4" y="20"/>
                  <a:pt x="4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3"/>
                  <a:pt x="1" y="11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6"/>
                  <a:pt x="0" y="3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4" y="1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10" y="1"/>
                  <a:pt x="12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9" y="1"/>
                  <a:pt x="21" y="1"/>
                  <a:pt x="22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4" y="1"/>
                  <a:pt x="24" y="1"/>
                  <a:pt x="25" y="1"/>
                </a:cubicBezTo>
                <a:cubicBezTo>
                  <a:pt x="25" y="1"/>
                  <a:pt x="25" y="1"/>
                  <a:pt x="26" y="1"/>
                </a:cubicBezTo>
                <a:cubicBezTo>
                  <a:pt x="26" y="1"/>
                  <a:pt x="27" y="1"/>
                  <a:pt x="27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0" y="1"/>
                  <a:pt x="31" y="1"/>
                  <a:pt x="31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1"/>
                  <a:pt x="34" y="1"/>
                  <a:pt x="35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ubicBezTo>
                  <a:pt x="37" y="1"/>
                  <a:pt x="38" y="1"/>
                  <a:pt x="38" y="1"/>
                </a:cubicBezTo>
                <a:cubicBezTo>
                  <a:pt x="38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1" y="1"/>
                  <a:pt x="41" y="1"/>
                </a:cubicBezTo>
                <a:cubicBezTo>
                  <a:pt x="43" y="1"/>
                  <a:pt x="45" y="1"/>
                  <a:pt x="47" y="1"/>
                </a:cubicBezTo>
                <a:cubicBezTo>
                  <a:pt x="51" y="1"/>
                  <a:pt x="55" y="0"/>
                  <a:pt x="59" y="1"/>
                </a:cubicBezTo>
                <a:cubicBezTo>
                  <a:pt x="59" y="1"/>
                  <a:pt x="60" y="1"/>
                  <a:pt x="60" y="1"/>
                </a:cubicBezTo>
                <a:cubicBezTo>
                  <a:pt x="60" y="1"/>
                  <a:pt x="61" y="1"/>
                  <a:pt x="61" y="1"/>
                </a:cubicBezTo>
                <a:cubicBezTo>
                  <a:pt x="75" y="1"/>
                  <a:pt x="89" y="1"/>
                  <a:pt x="103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3" y="0"/>
                  <a:pt x="10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6" name="Freeform 8082" descr="© INSCALE GmbH, 05.05.2010&#10;http://www.presentationload.com/">
            <a:extLst>
              <a:ext uri="{FF2B5EF4-FFF2-40B4-BE49-F238E27FC236}">
                <a16:creationId xmlns:a16="http://schemas.microsoft.com/office/drawing/2014/main" id="{F16774E6-4256-C549-88C8-CE027EC7D644}"/>
              </a:ext>
            </a:extLst>
          </p:cNvPr>
          <p:cNvSpPr>
            <a:spLocks/>
          </p:cNvSpPr>
          <p:nvPr/>
        </p:nvSpPr>
        <p:spPr bwMode="auto">
          <a:xfrm>
            <a:off x="1627179" y="2483779"/>
            <a:ext cx="119227" cy="206723"/>
          </a:xfrm>
          <a:custGeom>
            <a:avLst/>
            <a:gdLst>
              <a:gd name="T0" fmla="*/ 64 w 59"/>
              <a:gd name="T1" fmla="*/ 21 h 106"/>
              <a:gd name="T2" fmla="*/ 71 w 59"/>
              <a:gd name="T3" fmla="*/ 21 h 106"/>
              <a:gd name="T4" fmla="*/ 90 w 59"/>
              <a:gd name="T5" fmla="*/ 5 h 106"/>
              <a:gd name="T6" fmla="*/ 88 w 59"/>
              <a:gd name="T7" fmla="*/ 40 h 106"/>
              <a:gd name="T8" fmla="*/ 88 w 59"/>
              <a:gd name="T9" fmla="*/ 68 h 106"/>
              <a:gd name="T10" fmla="*/ 93 w 59"/>
              <a:gd name="T11" fmla="*/ 73 h 106"/>
              <a:gd name="T12" fmla="*/ 97 w 59"/>
              <a:gd name="T13" fmla="*/ 75 h 106"/>
              <a:gd name="T14" fmla="*/ 102 w 59"/>
              <a:gd name="T15" fmla="*/ 78 h 106"/>
              <a:gd name="T16" fmla="*/ 104 w 59"/>
              <a:gd name="T17" fmla="*/ 80 h 106"/>
              <a:gd name="T18" fmla="*/ 107 w 59"/>
              <a:gd name="T19" fmla="*/ 87 h 106"/>
              <a:gd name="T20" fmla="*/ 109 w 59"/>
              <a:gd name="T21" fmla="*/ 90 h 106"/>
              <a:gd name="T22" fmla="*/ 116 w 59"/>
              <a:gd name="T23" fmla="*/ 92 h 106"/>
              <a:gd name="T24" fmla="*/ 119 w 59"/>
              <a:gd name="T25" fmla="*/ 94 h 106"/>
              <a:gd name="T26" fmla="*/ 121 w 59"/>
              <a:gd name="T27" fmla="*/ 104 h 106"/>
              <a:gd name="T28" fmla="*/ 126 w 59"/>
              <a:gd name="T29" fmla="*/ 106 h 106"/>
              <a:gd name="T30" fmla="*/ 131 w 59"/>
              <a:gd name="T31" fmla="*/ 111 h 106"/>
              <a:gd name="T32" fmla="*/ 138 w 59"/>
              <a:gd name="T33" fmla="*/ 125 h 106"/>
              <a:gd name="T34" fmla="*/ 102 w 59"/>
              <a:gd name="T35" fmla="*/ 144 h 106"/>
              <a:gd name="T36" fmla="*/ 116 w 59"/>
              <a:gd name="T37" fmla="*/ 165 h 106"/>
              <a:gd name="T38" fmla="*/ 116 w 59"/>
              <a:gd name="T39" fmla="*/ 226 h 106"/>
              <a:gd name="T40" fmla="*/ 97 w 59"/>
              <a:gd name="T41" fmla="*/ 248 h 106"/>
              <a:gd name="T42" fmla="*/ 57 w 59"/>
              <a:gd name="T43" fmla="*/ 229 h 106"/>
              <a:gd name="T44" fmla="*/ 52 w 59"/>
              <a:gd name="T45" fmla="*/ 205 h 106"/>
              <a:gd name="T46" fmla="*/ 43 w 59"/>
              <a:gd name="T47" fmla="*/ 189 h 106"/>
              <a:gd name="T48" fmla="*/ 43 w 59"/>
              <a:gd name="T49" fmla="*/ 175 h 106"/>
              <a:gd name="T50" fmla="*/ 43 w 59"/>
              <a:gd name="T51" fmla="*/ 165 h 106"/>
              <a:gd name="T52" fmla="*/ 40 w 59"/>
              <a:gd name="T53" fmla="*/ 160 h 106"/>
              <a:gd name="T54" fmla="*/ 45 w 59"/>
              <a:gd name="T55" fmla="*/ 142 h 106"/>
              <a:gd name="T56" fmla="*/ 57 w 59"/>
              <a:gd name="T57" fmla="*/ 137 h 106"/>
              <a:gd name="T58" fmla="*/ 38 w 59"/>
              <a:gd name="T59" fmla="*/ 123 h 106"/>
              <a:gd name="T60" fmla="*/ 19 w 59"/>
              <a:gd name="T61" fmla="*/ 111 h 106"/>
              <a:gd name="T62" fmla="*/ 9 w 59"/>
              <a:gd name="T63" fmla="*/ 101 h 106"/>
              <a:gd name="T64" fmla="*/ 5 w 59"/>
              <a:gd name="T65" fmla="*/ 90 h 106"/>
              <a:gd name="T66" fmla="*/ 36 w 59"/>
              <a:gd name="T67" fmla="*/ 73 h 106"/>
              <a:gd name="T68" fmla="*/ 62 w 59"/>
              <a:gd name="T69" fmla="*/ 21 h 106"/>
              <a:gd name="T70" fmla="*/ 62 w 59"/>
              <a:gd name="T71" fmla="*/ 21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9"/>
              <a:gd name="T109" fmla="*/ 0 h 106"/>
              <a:gd name="T110" fmla="*/ 59 w 59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9" h="106">
                <a:moveTo>
                  <a:pt x="26" y="9"/>
                </a:move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4" y="7"/>
                  <a:pt x="37" y="2"/>
                  <a:pt x="40" y="0"/>
                </a:cubicBezTo>
                <a:cubicBezTo>
                  <a:pt x="40" y="1"/>
                  <a:pt x="38" y="1"/>
                  <a:pt x="38" y="2"/>
                </a:cubicBezTo>
                <a:cubicBezTo>
                  <a:pt x="38" y="4"/>
                  <a:pt x="39" y="7"/>
                  <a:pt x="38" y="8"/>
                </a:cubicBezTo>
                <a:cubicBezTo>
                  <a:pt x="38" y="10"/>
                  <a:pt x="39" y="17"/>
                  <a:pt x="37" y="17"/>
                </a:cubicBezTo>
                <a:cubicBezTo>
                  <a:pt x="37" y="17"/>
                  <a:pt x="36" y="17"/>
                  <a:pt x="36" y="17"/>
                </a:cubicBezTo>
                <a:cubicBezTo>
                  <a:pt x="36" y="21"/>
                  <a:pt x="36" y="26"/>
                  <a:pt x="37" y="29"/>
                </a:cubicBezTo>
                <a:cubicBezTo>
                  <a:pt x="38" y="28"/>
                  <a:pt x="39" y="29"/>
                  <a:pt x="38" y="30"/>
                </a:cubicBezTo>
                <a:cubicBezTo>
                  <a:pt x="39" y="30"/>
                  <a:pt x="40" y="30"/>
                  <a:pt x="39" y="31"/>
                </a:cubicBezTo>
                <a:cubicBezTo>
                  <a:pt x="40" y="31"/>
                  <a:pt x="40" y="31"/>
                  <a:pt x="41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2" y="32"/>
                  <a:pt x="42" y="32"/>
                  <a:pt x="42" y="33"/>
                </a:cubicBezTo>
                <a:cubicBezTo>
                  <a:pt x="42" y="33"/>
                  <a:pt x="42" y="33"/>
                  <a:pt x="43" y="3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34"/>
                  <a:pt x="44" y="34"/>
                  <a:pt x="44" y="34"/>
                </a:cubicBezTo>
                <a:cubicBezTo>
                  <a:pt x="44" y="35"/>
                  <a:pt x="44" y="35"/>
                  <a:pt x="44" y="36"/>
                </a:cubicBezTo>
                <a:cubicBezTo>
                  <a:pt x="45" y="35"/>
                  <a:pt x="46" y="36"/>
                  <a:pt x="45" y="37"/>
                </a:cubicBezTo>
                <a:cubicBezTo>
                  <a:pt x="46" y="37"/>
                  <a:pt x="46" y="37"/>
                  <a:pt x="47" y="37"/>
                </a:cubicBezTo>
                <a:cubicBezTo>
                  <a:pt x="47" y="37"/>
                  <a:pt x="47" y="38"/>
                  <a:pt x="46" y="38"/>
                </a:cubicBezTo>
                <a:cubicBezTo>
                  <a:pt x="48" y="38"/>
                  <a:pt x="48" y="38"/>
                  <a:pt x="48" y="39"/>
                </a:cubicBezTo>
                <a:cubicBezTo>
                  <a:pt x="48" y="39"/>
                  <a:pt x="48" y="39"/>
                  <a:pt x="49" y="39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50" y="40"/>
                  <a:pt x="50" y="40"/>
                </a:cubicBezTo>
                <a:cubicBezTo>
                  <a:pt x="50" y="41"/>
                  <a:pt x="50" y="42"/>
                  <a:pt x="50" y="43"/>
                </a:cubicBezTo>
                <a:cubicBezTo>
                  <a:pt x="51" y="42"/>
                  <a:pt x="52" y="43"/>
                  <a:pt x="51" y="44"/>
                </a:cubicBezTo>
                <a:cubicBezTo>
                  <a:pt x="52" y="44"/>
                  <a:pt x="52" y="44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5"/>
                  <a:pt x="54" y="45"/>
                </a:cubicBezTo>
                <a:cubicBezTo>
                  <a:pt x="54" y="47"/>
                  <a:pt x="55" y="46"/>
                  <a:pt x="55" y="47"/>
                </a:cubicBezTo>
                <a:cubicBezTo>
                  <a:pt x="56" y="47"/>
                  <a:pt x="56" y="48"/>
                  <a:pt x="56" y="49"/>
                </a:cubicBezTo>
                <a:cubicBezTo>
                  <a:pt x="59" y="49"/>
                  <a:pt x="58" y="51"/>
                  <a:pt x="58" y="53"/>
                </a:cubicBezTo>
                <a:cubicBezTo>
                  <a:pt x="55" y="53"/>
                  <a:pt x="52" y="53"/>
                  <a:pt x="48" y="53"/>
                </a:cubicBezTo>
                <a:cubicBezTo>
                  <a:pt x="47" y="55"/>
                  <a:pt x="45" y="58"/>
                  <a:pt x="43" y="61"/>
                </a:cubicBezTo>
                <a:cubicBezTo>
                  <a:pt x="42" y="63"/>
                  <a:pt x="42" y="66"/>
                  <a:pt x="42" y="69"/>
                </a:cubicBezTo>
                <a:cubicBezTo>
                  <a:pt x="42" y="72"/>
                  <a:pt x="47" y="70"/>
                  <a:pt x="49" y="70"/>
                </a:cubicBezTo>
                <a:cubicBezTo>
                  <a:pt x="50" y="70"/>
                  <a:pt x="49" y="77"/>
                  <a:pt x="49" y="77"/>
                </a:cubicBezTo>
                <a:cubicBezTo>
                  <a:pt x="49" y="84"/>
                  <a:pt x="49" y="90"/>
                  <a:pt x="49" y="96"/>
                </a:cubicBezTo>
                <a:cubicBezTo>
                  <a:pt x="49" y="99"/>
                  <a:pt x="49" y="102"/>
                  <a:pt x="49" y="105"/>
                </a:cubicBezTo>
                <a:cubicBezTo>
                  <a:pt x="49" y="106"/>
                  <a:pt x="43" y="105"/>
                  <a:pt x="41" y="105"/>
                </a:cubicBezTo>
                <a:cubicBezTo>
                  <a:pt x="39" y="105"/>
                  <a:pt x="36" y="105"/>
                  <a:pt x="34" y="105"/>
                </a:cubicBezTo>
                <a:cubicBezTo>
                  <a:pt x="31" y="103"/>
                  <a:pt x="27" y="100"/>
                  <a:pt x="24" y="97"/>
                </a:cubicBezTo>
                <a:cubicBezTo>
                  <a:pt x="22" y="95"/>
                  <a:pt x="23" y="90"/>
                  <a:pt x="23" y="87"/>
                </a:cubicBezTo>
                <a:cubicBezTo>
                  <a:pt x="23" y="87"/>
                  <a:pt x="22" y="87"/>
                  <a:pt x="22" y="87"/>
                </a:cubicBezTo>
                <a:cubicBezTo>
                  <a:pt x="22" y="84"/>
                  <a:pt x="22" y="82"/>
                  <a:pt x="22" y="80"/>
                </a:cubicBezTo>
                <a:cubicBezTo>
                  <a:pt x="20" y="80"/>
                  <a:pt x="20" y="80"/>
                  <a:pt x="18" y="80"/>
                </a:cubicBezTo>
                <a:cubicBezTo>
                  <a:pt x="18" y="79"/>
                  <a:pt x="18" y="78"/>
                  <a:pt x="18" y="77"/>
                </a:cubicBezTo>
                <a:cubicBezTo>
                  <a:pt x="19" y="77"/>
                  <a:pt x="19" y="74"/>
                  <a:pt x="18" y="74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2"/>
                  <a:pt x="18" y="71"/>
                  <a:pt x="18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69"/>
                  <a:pt x="17" y="69"/>
                  <a:pt x="17" y="68"/>
                </a:cubicBezTo>
                <a:cubicBezTo>
                  <a:pt x="18" y="68"/>
                  <a:pt x="18" y="66"/>
                  <a:pt x="18" y="64"/>
                </a:cubicBezTo>
                <a:cubicBezTo>
                  <a:pt x="18" y="62"/>
                  <a:pt x="19" y="62"/>
                  <a:pt x="19" y="60"/>
                </a:cubicBezTo>
                <a:cubicBezTo>
                  <a:pt x="20" y="60"/>
                  <a:pt x="21" y="60"/>
                  <a:pt x="22" y="60"/>
                </a:cubicBezTo>
                <a:cubicBezTo>
                  <a:pt x="23" y="60"/>
                  <a:pt x="24" y="60"/>
                  <a:pt x="24" y="58"/>
                </a:cubicBezTo>
                <a:cubicBezTo>
                  <a:pt x="24" y="57"/>
                  <a:pt x="24" y="52"/>
                  <a:pt x="24" y="52"/>
                </a:cubicBezTo>
                <a:cubicBezTo>
                  <a:pt x="21" y="52"/>
                  <a:pt x="19" y="52"/>
                  <a:pt x="16" y="52"/>
                </a:cubicBezTo>
                <a:cubicBezTo>
                  <a:pt x="15" y="52"/>
                  <a:pt x="11" y="52"/>
                  <a:pt x="10" y="52"/>
                </a:cubicBezTo>
                <a:cubicBezTo>
                  <a:pt x="9" y="51"/>
                  <a:pt x="8" y="47"/>
                  <a:pt x="8" y="47"/>
                </a:cubicBezTo>
                <a:cubicBezTo>
                  <a:pt x="8" y="46"/>
                  <a:pt x="10" y="44"/>
                  <a:pt x="9" y="43"/>
                </a:cubicBezTo>
                <a:cubicBezTo>
                  <a:pt x="9" y="42"/>
                  <a:pt x="5" y="43"/>
                  <a:pt x="4" y="43"/>
                </a:cubicBezTo>
                <a:cubicBezTo>
                  <a:pt x="1" y="42"/>
                  <a:pt x="1" y="40"/>
                  <a:pt x="0" y="39"/>
                </a:cubicBezTo>
                <a:cubicBezTo>
                  <a:pt x="1" y="38"/>
                  <a:pt x="1" y="38"/>
                  <a:pt x="2" y="38"/>
                </a:cubicBezTo>
                <a:cubicBezTo>
                  <a:pt x="4" y="37"/>
                  <a:pt x="6" y="36"/>
                  <a:pt x="8" y="35"/>
                </a:cubicBezTo>
                <a:cubicBezTo>
                  <a:pt x="10" y="34"/>
                  <a:pt x="13" y="33"/>
                  <a:pt x="15" y="31"/>
                </a:cubicBezTo>
                <a:cubicBezTo>
                  <a:pt x="17" y="26"/>
                  <a:pt x="19" y="22"/>
                  <a:pt x="22" y="17"/>
                </a:cubicBezTo>
                <a:cubicBezTo>
                  <a:pt x="23" y="15"/>
                  <a:pt x="24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7" name="Freeform 8083" descr="© INSCALE GmbH, 05.05.2010&#10;http://www.presentationload.com/">
            <a:extLst>
              <a:ext uri="{FF2B5EF4-FFF2-40B4-BE49-F238E27FC236}">
                <a16:creationId xmlns:a16="http://schemas.microsoft.com/office/drawing/2014/main" id="{52EC4F3C-9260-754C-8690-D8BFA8ECBBFD}"/>
              </a:ext>
            </a:extLst>
          </p:cNvPr>
          <p:cNvSpPr>
            <a:spLocks/>
          </p:cNvSpPr>
          <p:nvPr/>
        </p:nvSpPr>
        <p:spPr bwMode="auto">
          <a:xfrm>
            <a:off x="1627179" y="2483779"/>
            <a:ext cx="119227" cy="206723"/>
          </a:xfrm>
          <a:custGeom>
            <a:avLst/>
            <a:gdLst>
              <a:gd name="T0" fmla="*/ 64 w 59"/>
              <a:gd name="T1" fmla="*/ 21 h 106"/>
              <a:gd name="T2" fmla="*/ 71 w 59"/>
              <a:gd name="T3" fmla="*/ 21 h 106"/>
              <a:gd name="T4" fmla="*/ 90 w 59"/>
              <a:gd name="T5" fmla="*/ 5 h 106"/>
              <a:gd name="T6" fmla="*/ 88 w 59"/>
              <a:gd name="T7" fmla="*/ 40 h 106"/>
              <a:gd name="T8" fmla="*/ 88 w 59"/>
              <a:gd name="T9" fmla="*/ 68 h 106"/>
              <a:gd name="T10" fmla="*/ 93 w 59"/>
              <a:gd name="T11" fmla="*/ 73 h 106"/>
              <a:gd name="T12" fmla="*/ 97 w 59"/>
              <a:gd name="T13" fmla="*/ 75 h 106"/>
              <a:gd name="T14" fmla="*/ 102 w 59"/>
              <a:gd name="T15" fmla="*/ 78 h 106"/>
              <a:gd name="T16" fmla="*/ 104 w 59"/>
              <a:gd name="T17" fmla="*/ 80 h 106"/>
              <a:gd name="T18" fmla="*/ 107 w 59"/>
              <a:gd name="T19" fmla="*/ 87 h 106"/>
              <a:gd name="T20" fmla="*/ 109 w 59"/>
              <a:gd name="T21" fmla="*/ 90 h 106"/>
              <a:gd name="T22" fmla="*/ 116 w 59"/>
              <a:gd name="T23" fmla="*/ 92 h 106"/>
              <a:gd name="T24" fmla="*/ 119 w 59"/>
              <a:gd name="T25" fmla="*/ 94 h 106"/>
              <a:gd name="T26" fmla="*/ 121 w 59"/>
              <a:gd name="T27" fmla="*/ 104 h 106"/>
              <a:gd name="T28" fmla="*/ 126 w 59"/>
              <a:gd name="T29" fmla="*/ 106 h 106"/>
              <a:gd name="T30" fmla="*/ 131 w 59"/>
              <a:gd name="T31" fmla="*/ 111 h 106"/>
              <a:gd name="T32" fmla="*/ 138 w 59"/>
              <a:gd name="T33" fmla="*/ 125 h 106"/>
              <a:gd name="T34" fmla="*/ 102 w 59"/>
              <a:gd name="T35" fmla="*/ 144 h 106"/>
              <a:gd name="T36" fmla="*/ 116 w 59"/>
              <a:gd name="T37" fmla="*/ 165 h 106"/>
              <a:gd name="T38" fmla="*/ 116 w 59"/>
              <a:gd name="T39" fmla="*/ 226 h 106"/>
              <a:gd name="T40" fmla="*/ 97 w 59"/>
              <a:gd name="T41" fmla="*/ 248 h 106"/>
              <a:gd name="T42" fmla="*/ 57 w 59"/>
              <a:gd name="T43" fmla="*/ 229 h 106"/>
              <a:gd name="T44" fmla="*/ 52 w 59"/>
              <a:gd name="T45" fmla="*/ 205 h 106"/>
              <a:gd name="T46" fmla="*/ 43 w 59"/>
              <a:gd name="T47" fmla="*/ 189 h 106"/>
              <a:gd name="T48" fmla="*/ 43 w 59"/>
              <a:gd name="T49" fmla="*/ 175 h 106"/>
              <a:gd name="T50" fmla="*/ 43 w 59"/>
              <a:gd name="T51" fmla="*/ 165 h 106"/>
              <a:gd name="T52" fmla="*/ 40 w 59"/>
              <a:gd name="T53" fmla="*/ 160 h 106"/>
              <a:gd name="T54" fmla="*/ 45 w 59"/>
              <a:gd name="T55" fmla="*/ 142 h 106"/>
              <a:gd name="T56" fmla="*/ 57 w 59"/>
              <a:gd name="T57" fmla="*/ 137 h 106"/>
              <a:gd name="T58" fmla="*/ 38 w 59"/>
              <a:gd name="T59" fmla="*/ 123 h 106"/>
              <a:gd name="T60" fmla="*/ 19 w 59"/>
              <a:gd name="T61" fmla="*/ 111 h 106"/>
              <a:gd name="T62" fmla="*/ 9 w 59"/>
              <a:gd name="T63" fmla="*/ 101 h 106"/>
              <a:gd name="T64" fmla="*/ 5 w 59"/>
              <a:gd name="T65" fmla="*/ 90 h 106"/>
              <a:gd name="T66" fmla="*/ 36 w 59"/>
              <a:gd name="T67" fmla="*/ 73 h 106"/>
              <a:gd name="T68" fmla="*/ 62 w 59"/>
              <a:gd name="T69" fmla="*/ 21 h 106"/>
              <a:gd name="T70" fmla="*/ 62 w 59"/>
              <a:gd name="T71" fmla="*/ 21 h 10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9"/>
              <a:gd name="T109" fmla="*/ 0 h 106"/>
              <a:gd name="T110" fmla="*/ 59 w 59"/>
              <a:gd name="T111" fmla="*/ 106 h 10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9" h="106">
                <a:moveTo>
                  <a:pt x="26" y="9"/>
                </a:move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4" y="7"/>
                  <a:pt x="37" y="2"/>
                  <a:pt x="40" y="0"/>
                </a:cubicBezTo>
                <a:cubicBezTo>
                  <a:pt x="40" y="1"/>
                  <a:pt x="38" y="1"/>
                  <a:pt x="38" y="2"/>
                </a:cubicBezTo>
                <a:cubicBezTo>
                  <a:pt x="38" y="4"/>
                  <a:pt x="39" y="7"/>
                  <a:pt x="38" y="8"/>
                </a:cubicBezTo>
                <a:cubicBezTo>
                  <a:pt x="38" y="10"/>
                  <a:pt x="39" y="17"/>
                  <a:pt x="37" y="17"/>
                </a:cubicBezTo>
                <a:cubicBezTo>
                  <a:pt x="37" y="17"/>
                  <a:pt x="36" y="17"/>
                  <a:pt x="36" y="17"/>
                </a:cubicBezTo>
                <a:cubicBezTo>
                  <a:pt x="36" y="21"/>
                  <a:pt x="36" y="26"/>
                  <a:pt x="37" y="29"/>
                </a:cubicBezTo>
                <a:cubicBezTo>
                  <a:pt x="38" y="28"/>
                  <a:pt x="39" y="29"/>
                  <a:pt x="38" y="30"/>
                </a:cubicBezTo>
                <a:cubicBezTo>
                  <a:pt x="39" y="30"/>
                  <a:pt x="40" y="30"/>
                  <a:pt x="39" y="31"/>
                </a:cubicBezTo>
                <a:cubicBezTo>
                  <a:pt x="40" y="31"/>
                  <a:pt x="40" y="31"/>
                  <a:pt x="41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2" y="32"/>
                  <a:pt x="42" y="32"/>
                  <a:pt x="42" y="33"/>
                </a:cubicBezTo>
                <a:cubicBezTo>
                  <a:pt x="42" y="33"/>
                  <a:pt x="42" y="33"/>
                  <a:pt x="43" y="3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34"/>
                  <a:pt x="44" y="34"/>
                  <a:pt x="44" y="34"/>
                </a:cubicBezTo>
                <a:cubicBezTo>
                  <a:pt x="44" y="35"/>
                  <a:pt x="44" y="35"/>
                  <a:pt x="44" y="36"/>
                </a:cubicBezTo>
                <a:cubicBezTo>
                  <a:pt x="45" y="35"/>
                  <a:pt x="46" y="36"/>
                  <a:pt x="45" y="37"/>
                </a:cubicBezTo>
                <a:cubicBezTo>
                  <a:pt x="46" y="37"/>
                  <a:pt x="46" y="37"/>
                  <a:pt x="47" y="37"/>
                </a:cubicBezTo>
                <a:cubicBezTo>
                  <a:pt x="47" y="37"/>
                  <a:pt x="47" y="38"/>
                  <a:pt x="46" y="38"/>
                </a:cubicBezTo>
                <a:cubicBezTo>
                  <a:pt x="48" y="38"/>
                  <a:pt x="48" y="38"/>
                  <a:pt x="48" y="39"/>
                </a:cubicBezTo>
                <a:cubicBezTo>
                  <a:pt x="48" y="39"/>
                  <a:pt x="48" y="39"/>
                  <a:pt x="49" y="39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50" y="40"/>
                  <a:pt x="50" y="40"/>
                </a:cubicBezTo>
                <a:cubicBezTo>
                  <a:pt x="50" y="41"/>
                  <a:pt x="50" y="42"/>
                  <a:pt x="50" y="43"/>
                </a:cubicBezTo>
                <a:cubicBezTo>
                  <a:pt x="51" y="42"/>
                  <a:pt x="52" y="43"/>
                  <a:pt x="51" y="44"/>
                </a:cubicBezTo>
                <a:cubicBezTo>
                  <a:pt x="52" y="44"/>
                  <a:pt x="52" y="44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5"/>
                  <a:pt x="54" y="45"/>
                </a:cubicBezTo>
                <a:cubicBezTo>
                  <a:pt x="54" y="47"/>
                  <a:pt x="55" y="46"/>
                  <a:pt x="55" y="47"/>
                </a:cubicBezTo>
                <a:cubicBezTo>
                  <a:pt x="56" y="47"/>
                  <a:pt x="56" y="48"/>
                  <a:pt x="56" y="49"/>
                </a:cubicBezTo>
                <a:cubicBezTo>
                  <a:pt x="59" y="49"/>
                  <a:pt x="58" y="51"/>
                  <a:pt x="58" y="53"/>
                </a:cubicBezTo>
                <a:cubicBezTo>
                  <a:pt x="55" y="53"/>
                  <a:pt x="52" y="53"/>
                  <a:pt x="48" y="53"/>
                </a:cubicBezTo>
                <a:cubicBezTo>
                  <a:pt x="47" y="55"/>
                  <a:pt x="45" y="58"/>
                  <a:pt x="43" y="61"/>
                </a:cubicBezTo>
                <a:cubicBezTo>
                  <a:pt x="42" y="63"/>
                  <a:pt x="42" y="66"/>
                  <a:pt x="42" y="69"/>
                </a:cubicBezTo>
                <a:cubicBezTo>
                  <a:pt x="42" y="72"/>
                  <a:pt x="47" y="70"/>
                  <a:pt x="49" y="70"/>
                </a:cubicBezTo>
                <a:cubicBezTo>
                  <a:pt x="50" y="70"/>
                  <a:pt x="49" y="77"/>
                  <a:pt x="49" y="77"/>
                </a:cubicBezTo>
                <a:cubicBezTo>
                  <a:pt x="49" y="84"/>
                  <a:pt x="49" y="90"/>
                  <a:pt x="49" y="96"/>
                </a:cubicBezTo>
                <a:cubicBezTo>
                  <a:pt x="49" y="99"/>
                  <a:pt x="49" y="102"/>
                  <a:pt x="49" y="105"/>
                </a:cubicBezTo>
                <a:cubicBezTo>
                  <a:pt x="49" y="106"/>
                  <a:pt x="43" y="105"/>
                  <a:pt x="41" y="105"/>
                </a:cubicBezTo>
                <a:cubicBezTo>
                  <a:pt x="39" y="105"/>
                  <a:pt x="36" y="105"/>
                  <a:pt x="34" y="105"/>
                </a:cubicBezTo>
                <a:cubicBezTo>
                  <a:pt x="31" y="103"/>
                  <a:pt x="27" y="100"/>
                  <a:pt x="24" y="97"/>
                </a:cubicBezTo>
                <a:cubicBezTo>
                  <a:pt x="22" y="95"/>
                  <a:pt x="23" y="90"/>
                  <a:pt x="23" y="87"/>
                </a:cubicBezTo>
                <a:cubicBezTo>
                  <a:pt x="23" y="87"/>
                  <a:pt x="22" y="87"/>
                  <a:pt x="22" y="87"/>
                </a:cubicBezTo>
                <a:cubicBezTo>
                  <a:pt x="22" y="84"/>
                  <a:pt x="22" y="82"/>
                  <a:pt x="22" y="80"/>
                </a:cubicBezTo>
                <a:cubicBezTo>
                  <a:pt x="20" y="80"/>
                  <a:pt x="20" y="80"/>
                  <a:pt x="18" y="80"/>
                </a:cubicBezTo>
                <a:cubicBezTo>
                  <a:pt x="18" y="79"/>
                  <a:pt x="18" y="78"/>
                  <a:pt x="18" y="77"/>
                </a:cubicBezTo>
                <a:cubicBezTo>
                  <a:pt x="19" y="77"/>
                  <a:pt x="19" y="74"/>
                  <a:pt x="18" y="74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2"/>
                  <a:pt x="18" y="71"/>
                  <a:pt x="18" y="70"/>
                </a:cubicBezTo>
                <a:cubicBezTo>
                  <a:pt x="17" y="70"/>
                  <a:pt x="17" y="70"/>
                  <a:pt x="17" y="70"/>
                </a:cubicBezTo>
                <a:cubicBezTo>
                  <a:pt x="17" y="69"/>
                  <a:pt x="17" y="69"/>
                  <a:pt x="17" y="68"/>
                </a:cubicBezTo>
                <a:cubicBezTo>
                  <a:pt x="18" y="68"/>
                  <a:pt x="18" y="66"/>
                  <a:pt x="18" y="64"/>
                </a:cubicBezTo>
                <a:cubicBezTo>
                  <a:pt x="18" y="62"/>
                  <a:pt x="19" y="62"/>
                  <a:pt x="19" y="60"/>
                </a:cubicBezTo>
                <a:cubicBezTo>
                  <a:pt x="20" y="60"/>
                  <a:pt x="21" y="60"/>
                  <a:pt x="22" y="60"/>
                </a:cubicBezTo>
                <a:cubicBezTo>
                  <a:pt x="23" y="60"/>
                  <a:pt x="24" y="60"/>
                  <a:pt x="24" y="58"/>
                </a:cubicBezTo>
                <a:cubicBezTo>
                  <a:pt x="24" y="57"/>
                  <a:pt x="24" y="52"/>
                  <a:pt x="24" y="52"/>
                </a:cubicBezTo>
                <a:cubicBezTo>
                  <a:pt x="21" y="52"/>
                  <a:pt x="19" y="52"/>
                  <a:pt x="16" y="52"/>
                </a:cubicBezTo>
                <a:cubicBezTo>
                  <a:pt x="15" y="52"/>
                  <a:pt x="11" y="52"/>
                  <a:pt x="10" y="52"/>
                </a:cubicBezTo>
                <a:cubicBezTo>
                  <a:pt x="9" y="51"/>
                  <a:pt x="8" y="47"/>
                  <a:pt x="8" y="47"/>
                </a:cubicBezTo>
                <a:cubicBezTo>
                  <a:pt x="8" y="46"/>
                  <a:pt x="10" y="44"/>
                  <a:pt x="9" y="43"/>
                </a:cubicBezTo>
                <a:cubicBezTo>
                  <a:pt x="9" y="42"/>
                  <a:pt x="5" y="43"/>
                  <a:pt x="4" y="43"/>
                </a:cubicBezTo>
                <a:cubicBezTo>
                  <a:pt x="1" y="42"/>
                  <a:pt x="1" y="40"/>
                  <a:pt x="0" y="39"/>
                </a:cubicBezTo>
                <a:cubicBezTo>
                  <a:pt x="1" y="38"/>
                  <a:pt x="1" y="38"/>
                  <a:pt x="2" y="38"/>
                </a:cubicBezTo>
                <a:cubicBezTo>
                  <a:pt x="4" y="37"/>
                  <a:pt x="6" y="36"/>
                  <a:pt x="8" y="35"/>
                </a:cubicBezTo>
                <a:cubicBezTo>
                  <a:pt x="10" y="34"/>
                  <a:pt x="13" y="33"/>
                  <a:pt x="15" y="31"/>
                </a:cubicBezTo>
                <a:cubicBezTo>
                  <a:pt x="17" y="26"/>
                  <a:pt x="19" y="22"/>
                  <a:pt x="22" y="17"/>
                </a:cubicBezTo>
                <a:cubicBezTo>
                  <a:pt x="23" y="15"/>
                  <a:pt x="24" y="10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8" name="Freeform 8084" descr="© INSCALE GmbH, 05.05.2010&#10;http://www.presentationload.com/">
            <a:extLst>
              <a:ext uri="{FF2B5EF4-FFF2-40B4-BE49-F238E27FC236}">
                <a16:creationId xmlns:a16="http://schemas.microsoft.com/office/drawing/2014/main" id="{575303F0-E0D1-834B-8AC2-FF207DB86771}"/>
              </a:ext>
            </a:extLst>
          </p:cNvPr>
          <p:cNvSpPr>
            <a:spLocks/>
          </p:cNvSpPr>
          <p:nvPr/>
        </p:nvSpPr>
        <p:spPr bwMode="auto">
          <a:xfrm>
            <a:off x="1627179" y="2498663"/>
            <a:ext cx="52801" cy="61190"/>
          </a:xfrm>
          <a:custGeom>
            <a:avLst/>
            <a:gdLst>
              <a:gd name="T0" fmla="*/ 0 w 26"/>
              <a:gd name="T1" fmla="*/ 74 h 31"/>
              <a:gd name="T2" fmla="*/ 0 w 26"/>
              <a:gd name="T3" fmla="*/ 72 h 31"/>
              <a:gd name="T4" fmla="*/ 2 w 26"/>
              <a:gd name="T5" fmla="*/ 72 h 31"/>
              <a:gd name="T6" fmla="*/ 2 w 26"/>
              <a:gd name="T7" fmla="*/ 67 h 31"/>
              <a:gd name="T8" fmla="*/ 5 w 26"/>
              <a:gd name="T9" fmla="*/ 67 h 31"/>
              <a:gd name="T10" fmla="*/ 5 w 26"/>
              <a:gd name="T11" fmla="*/ 57 h 31"/>
              <a:gd name="T12" fmla="*/ 7 w 26"/>
              <a:gd name="T13" fmla="*/ 57 h 31"/>
              <a:gd name="T14" fmla="*/ 5 w 26"/>
              <a:gd name="T15" fmla="*/ 55 h 31"/>
              <a:gd name="T16" fmla="*/ 5 w 26"/>
              <a:gd name="T17" fmla="*/ 53 h 31"/>
              <a:gd name="T18" fmla="*/ 2 w 26"/>
              <a:gd name="T19" fmla="*/ 50 h 31"/>
              <a:gd name="T20" fmla="*/ 2 w 26"/>
              <a:gd name="T21" fmla="*/ 45 h 31"/>
              <a:gd name="T22" fmla="*/ 5 w 26"/>
              <a:gd name="T23" fmla="*/ 43 h 31"/>
              <a:gd name="T24" fmla="*/ 7 w 26"/>
              <a:gd name="T25" fmla="*/ 36 h 31"/>
              <a:gd name="T26" fmla="*/ 2 w 26"/>
              <a:gd name="T27" fmla="*/ 36 h 31"/>
              <a:gd name="T28" fmla="*/ 2 w 26"/>
              <a:gd name="T29" fmla="*/ 21 h 31"/>
              <a:gd name="T30" fmla="*/ 7 w 26"/>
              <a:gd name="T31" fmla="*/ 24 h 31"/>
              <a:gd name="T32" fmla="*/ 7 w 26"/>
              <a:gd name="T33" fmla="*/ 24 h 31"/>
              <a:gd name="T34" fmla="*/ 17 w 26"/>
              <a:gd name="T35" fmla="*/ 19 h 31"/>
              <a:gd name="T36" fmla="*/ 24 w 26"/>
              <a:gd name="T37" fmla="*/ 14 h 31"/>
              <a:gd name="T38" fmla="*/ 24 w 26"/>
              <a:gd name="T39" fmla="*/ 14 h 31"/>
              <a:gd name="T40" fmla="*/ 26 w 26"/>
              <a:gd name="T41" fmla="*/ 12 h 31"/>
              <a:gd name="T42" fmla="*/ 26 w 26"/>
              <a:gd name="T43" fmla="*/ 12 h 31"/>
              <a:gd name="T44" fmla="*/ 26 w 26"/>
              <a:gd name="T45" fmla="*/ 12 h 31"/>
              <a:gd name="T46" fmla="*/ 26 w 26"/>
              <a:gd name="T47" fmla="*/ 12 h 31"/>
              <a:gd name="T48" fmla="*/ 26 w 26"/>
              <a:gd name="T49" fmla="*/ 12 h 31"/>
              <a:gd name="T50" fmla="*/ 29 w 26"/>
              <a:gd name="T51" fmla="*/ 12 h 31"/>
              <a:gd name="T52" fmla="*/ 29 w 26"/>
              <a:gd name="T53" fmla="*/ 12 h 31"/>
              <a:gd name="T54" fmla="*/ 31 w 26"/>
              <a:gd name="T55" fmla="*/ 12 h 31"/>
              <a:gd name="T56" fmla="*/ 31 w 26"/>
              <a:gd name="T57" fmla="*/ 12 h 31"/>
              <a:gd name="T58" fmla="*/ 33 w 26"/>
              <a:gd name="T59" fmla="*/ 12 h 31"/>
              <a:gd name="T60" fmla="*/ 36 w 26"/>
              <a:gd name="T61" fmla="*/ 7 h 31"/>
              <a:gd name="T62" fmla="*/ 38 w 26"/>
              <a:gd name="T63" fmla="*/ 10 h 31"/>
              <a:gd name="T64" fmla="*/ 38 w 26"/>
              <a:gd name="T65" fmla="*/ 10 h 31"/>
              <a:gd name="T66" fmla="*/ 43 w 26"/>
              <a:gd name="T67" fmla="*/ 7 h 31"/>
              <a:gd name="T68" fmla="*/ 43 w 26"/>
              <a:gd name="T69" fmla="*/ 7 h 31"/>
              <a:gd name="T70" fmla="*/ 45 w 26"/>
              <a:gd name="T71" fmla="*/ 10 h 31"/>
              <a:gd name="T72" fmla="*/ 45 w 26"/>
              <a:gd name="T73" fmla="*/ 10 h 31"/>
              <a:gd name="T74" fmla="*/ 48 w 26"/>
              <a:gd name="T75" fmla="*/ 10 h 31"/>
              <a:gd name="T76" fmla="*/ 48 w 26"/>
              <a:gd name="T77" fmla="*/ 10 h 31"/>
              <a:gd name="T78" fmla="*/ 48 w 26"/>
              <a:gd name="T79" fmla="*/ 10 h 31"/>
              <a:gd name="T80" fmla="*/ 50 w 26"/>
              <a:gd name="T81" fmla="*/ 7 h 31"/>
              <a:gd name="T82" fmla="*/ 50 w 26"/>
              <a:gd name="T83" fmla="*/ 7 h 31"/>
              <a:gd name="T84" fmla="*/ 52 w 26"/>
              <a:gd name="T85" fmla="*/ 7 h 31"/>
              <a:gd name="T86" fmla="*/ 52 w 26"/>
              <a:gd name="T87" fmla="*/ 7 h 31"/>
              <a:gd name="T88" fmla="*/ 55 w 26"/>
              <a:gd name="T89" fmla="*/ 7 h 31"/>
              <a:gd name="T90" fmla="*/ 62 w 26"/>
              <a:gd name="T91" fmla="*/ 0 h 31"/>
              <a:gd name="T92" fmla="*/ 62 w 26"/>
              <a:gd name="T93" fmla="*/ 2 h 31"/>
              <a:gd name="T94" fmla="*/ 52 w 26"/>
              <a:gd name="T95" fmla="*/ 21 h 31"/>
              <a:gd name="T96" fmla="*/ 36 w 26"/>
              <a:gd name="T97" fmla="*/ 53 h 31"/>
              <a:gd name="T98" fmla="*/ 19 w 26"/>
              <a:gd name="T99" fmla="*/ 64 h 31"/>
              <a:gd name="T100" fmla="*/ 5 w 26"/>
              <a:gd name="T101" fmla="*/ 72 h 31"/>
              <a:gd name="T102" fmla="*/ 0 w 26"/>
              <a:gd name="T103" fmla="*/ 74 h 31"/>
              <a:gd name="T104" fmla="*/ 0 w 26"/>
              <a:gd name="T105" fmla="*/ 74 h 31"/>
              <a:gd name="T106" fmla="*/ 0 w 26"/>
              <a:gd name="T107" fmla="*/ 74 h 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6"/>
              <a:gd name="T163" fmla="*/ 0 h 31"/>
              <a:gd name="T164" fmla="*/ 26 w 26"/>
              <a:gd name="T165" fmla="*/ 31 h 3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6" h="31">
                <a:moveTo>
                  <a:pt x="0" y="31"/>
                </a:move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1" y="29"/>
                  <a:pt x="1" y="29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2" y="27"/>
                  <a:pt x="2" y="25"/>
                  <a:pt x="2" y="24"/>
                </a:cubicBezTo>
                <a:cubicBezTo>
                  <a:pt x="2" y="24"/>
                  <a:pt x="3" y="24"/>
                  <a:pt x="3" y="24"/>
                </a:cubicBezTo>
                <a:cubicBezTo>
                  <a:pt x="3" y="23"/>
                  <a:pt x="3" y="23"/>
                  <a:pt x="2" y="23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1"/>
                  <a:pt x="2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2" y="20"/>
                  <a:pt x="2" y="19"/>
                  <a:pt x="2" y="18"/>
                </a:cubicBezTo>
                <a:cubicBezTo>
                  <a:pt x="4" y="18"/>
                  <a:pt x="3" y="16"/>
                  <a:pt x="3" y="15"/>
                </a:cubicBezTo>
                <a:cubicBezTo>
                  <a:pt x="2" y="15"/>
                  <a:pt x="2" y="15"/>
                  <a:pt x="1" y="15"/>
                </a:cubicBezTo>
                <a:cubicBezTo>
                  <a:pt x="1" y="13"/>
                  <a:pt x="1" y="11"/>
                  <a:pt x="1" y="9"/>
                </a:cubicBezTo>
                <a:cubicBezTo>
                  <a:pt x="2" y="9"/>
                  <a:pt x="2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7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4" y="5"/>
                </a:cubicBezTo>
                <a:cubicBezTo>
                  <a:pt x="15" y="5"/>
                  <a:pt x="15" y="4"/>
                  <a:pt x="15" y="3"/>
                </a:cubicBezTo>
                <a:cubicBezTo>
                  <a:pt x="16" y="3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4" y="2"/>
                  <a:pt x="25" y="1"/>
                  <a:pt x="26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5" y="2"/>
                  <a:pt x="23" y="6"/>
                  <a:pt x="22" y="9"/>
                </a:cubicBezTo>
                <a:cubicBezTo>
                  <a:pt x="20" y="13"/>
                  <a:pt x="17" y="18"/>
                  <a:pt x="15" y="22"/>
                </a:cubicBezTo>
                <a:cubicBezTo>
                  <a:pt x="13" y="25"/>
                  <a:pt x="10" y="25"/>
                  <a:pt x="8" y="27"/>
                </a:cubicBezTo>
                <a:cubicBezTo>
                  <a:pt x="6" y="28"/>
                  <a:pt x="4" y="29"/>
                  <a:pt x="2" y="30"/>
                </a:cubicBezTo>
                <a:cubicBezTo>
                  <a:pt x="1" y="30"/>
                  <a:pt x="1" y="30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9" name="Freeform 8085" descr="© INSCALE GmbH, 05.05.2010&#10;http://www.presentationload.com/">
            <a:extLst>
              <a:ext uri="{FF2B5EF4-FFF2-40B4-BE49-F238E27FC236}">
                <a16:creationId xmlns:a16="http://schemas.microsoft.com/office/drawing/2014/main" id="{B2795DCE-ED36-A047-AB80-1F46723C836C}"/>
              </a:ext>
            </a:extLst>
          </p:cNvPr>
          <p:cNvSpPr>
            <a:spLocks/>
          </p:cNvSpPr>
          <p:nvPr/>
        </p:nvSpPr>
        <p:spPr bwMode="auto">
          <a:xfrm>
            <a:off x="1627179" y="2498663"/>
            <a:ext cx="52801" cy="61190"/>
          </a:xfrm>
          <a:custGeom>
            <a:avLst/>
            <a:gdLst>
              <a:gd name="T0" fmla="*/ 0 w 26"/>
              <a:gd name="T1" fmla="*/ 74 h 31"/>
              <a:gd name="T2" fmla="*/ 0 w 26"/>
              <a:gd name="T3" fmla="*/ 72 h 31"/>
              <a:gd name="T4" fmla="*/ 2 w 26"/>
              <a:gd name="T5" fmla="*/ 72 h 31"/>
              <a:gd name="T6" fmla="*/ 2 w 26"/>
              <a:gd name="T7" fmla="*/ 67 h 31"/>
              <a:gd name="T8" fmla="*/ 5 w 26"/>
              <a:gd name="T9" fmla="*/ 67 h 31"/>
              <a:gd name="T10" fmla="*/ 5 w 26"/>
              <a:gd name="T11" fmla="*/ 57 h 31"/>
              <a:gd name="T12" fmla="*/ 7 w 26"/>
              <a:gd name="T13" fmla="*/ 57 h 31"/>
              <a:gd name="T14" fmla="*/ 5 w 26"/>
              <a:gd name="T15" fmla="*/ 55 h 31"/>
              <a:gd name="T16" fmla="*/ 5 w 26"/>
              <a:gd name="T17" fmla="*/ 53 h 31"/>
              <a:gd name="T18" fmla="*/ 2 w 26"/>
              <a:gd name="T19" fmla="*/ 50 h 31"/>
              <a:gd name="T20" fmla="*/ 2 w 26"/>
              <a:gd name="T21" fmla="*/ 45 h 31"/>
              <a:gd name="T22" fmla="*/ 5 w 26"/>
              <a:gd name="T23" fmla="*/ 43 h 31"/>
              <a:gd name="T24" fmla="*/ 7 w 26"/>
              <a:gd name="T25" fmla="*/ 36 h 31"/>
              <a:gd name="T26" fmla="*/ 2 w 26"/>
              <a:gd name="T27" fmla="*/ 36 h 31"/>
              <a:gd name="T28" fmla="*/ 2 w 26"/>
              <a:gd name="T29" fmla="*/ 21 h 31"/>
              <a:gd name="T30" fmla="*/ 7 w 26"/>
              <a:gd name="T31" fmla="*/ 24 h 31"/>
              <a:gd name="T32" fmla="*/ 7 w 26"/>
              <a:gd name="T33" fmla="*/ 24 h 31"/>
              <a:gd name="T34" fmla="*/ 17 w 26"/>
              <a:gd name="T35" fmla="*/ 19 h 31"/>
              <a:gd name="T36" fmla="*/ 24 w 26"/>
              <a:gd name="T37" fmla="*/ 14 h 31"/>
              <a:gd name="T38" fmla="*/ 24 w 26"/>
              <a:gd name="T39" fmla="*/ 14 h 31"/>
              <a:gd name="T40" fmla="*/ 26 w 26"/>
              <a:gd name="T41" fmla="*/ 12 h 31"/>
              <a:gd name="T42" fmla="*/ 26 w 26"/>
              <a:gd name="T43" fmla="*/ 12 h 31"/>
              <a:gd name="T44" fmla="*/ 26 w 26"/>
              <a:gd name="T45" fmla="*/ 12 h 31"/>
              <a:gd name="T46" fmla="*/ 26 w 26"/>
              <a:gd name="T47" fmla="*/ 12 h 31"/>
              <a:gd name="T48" fmla="*/ 26 w 26"/>
              <a:gd name="T49" fmla="*/ 12 h 31"/>
              <a:gd name="T50" fmla="*/ 29 w 26"/>
              <a:gd name="T51" fmla="*/ 12 h 31"/>
              <a:gd name="T52" fmla="*/ 29 w 26"/>
              <a:gd name="T53" fmla="*/ 12 h 31"/>
              <a:gd name="T54" fmla="*/ 31 w 26"/>
              <a:gd name="T55" fmla="*/ 12 h 31"/>
              <a:gd name="T56" fmla="*/ 31 w 26"/>
              <a:gd name="T57" fmla="*/ 12 h 31"/>
              <a:gd name="T58" fmla="*/ 33 w 26"/>
              <a:gd name="T59" fmla="*/ 12 h 31"/>
              <a:gd name="T60" fmla="*/ 36 w 26"/>
              <a:gd name="T61" fmla="*/ 7 h 31"/>
              <a:gd name="T62" fmla="*/ 38 w 26"/>
              <a:gd name="T63" fmla="*/ 10 h 31"/>
              <a:gd name="T64" fmla="*/ 38 w 26"/>
              <a:gd name="T65" fmla="*/ 10 h 31"/>
              <a:gd name="T66" fmla="*/ 43 w 26"/>
              <a:gd name="T67" fmla="*/ 7 h 31"/>
              <a:gd name="T68" fmla="*/ 43 w 26"/>
              <a:gd name="T69" fmla="*/ 7 h 31"/>
              <a:gd name="T70" fmla="*/ 45 w 26"/>
              <a:gd name="T71" fmla="*/ 10 h 31"/>
              <a:gd name="T72" fmla="*/ 45 w 26"/>
              <a:gd name="T73" fmla="*/ 10 h 31"/>
              <a:gd name="T74" fmla="*/ 48 w 26"/>
              <a:gd name="T75" fmla="*/ 10 h 31"/>
              <a:gd name="T76" fmla="*/ 48 w 26"/>
              <a:gd name="T77" fmla="*/ 10 h 31"/>
              <a:gd name="T78" fmla="*/ 48 w 26"/>
              <a:gd name="T79" fmla="*/ 10 h 31"/>
              <a:gd name="T80" fmla="*/ 50 w 26"/>
              <a:gd name="T81" fmla="*/ 7 h 31"/>
              <a:gd name="T82" fmla="*/ 50 w 26"/>
              <a:gd name="T83" fmla="*/ 7 h 31"/>
              <a:gd name="T84" fmla="*/ 52 w 26"/>
              <a:gd name="T85" fmla="*/ 7 h 31"/>
              <a:gd name="T86" fmla="*/ 52 w 26"/>
              <a:gd name="T87" fmla="*/ 7 h 31"/>
              <a:gd name="T88" fmla="*/ 55 w 26"/>
              <a:gd name="T89" fmla="*/ 7 h 31"/>
              <a:gd name="T90" fmla="*/ 62 w 26"/>
              <a:gd name="T91" fmla="*/ 0 h 31"/>
              <a:gd name="T92" fmla="*/ 62 w 26"/>
              <a:gd name="T93" fmla="*/ 2 h 31"/>
              <a:gd name="T94" fmla="*/ 52 w 26"/>
              <a:gd name="T95" fmla="*/ 21 h 31"/>
              <a:gd name="T96" fmla="*/ 36 w 26"/>
              <a:gd name="T97" fmla="*/ 53 h 31"/>
              <a:gd name="T98" fmla="*/ 19 w 26"/>
              <a:gd name="T99" fmla="*/ 64 h 31"/>
              <a:gd name="T100" fmla="*/ 5 w 26"/>
              <a:gd name="T101" fmla="*/ 72 h 31"/>
              <a:gd name="T102" fmla="*/ 0 w 26"/>
              <a:gd name="T103" fmla="*/ 74 h 31"/>
              <a:gd name="T104" fmla="*/ 0 w 26"/>
              <a:gd name="T105" fmla="*/ 74 h 31"/>
              <a:gd name="T106" fmla="*/ 0 w 26"/>
              <a:gd name="T107" fmla="*/ 74 h 3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6"/>
              <a:gd name="T163" fmla="*/ 0 h 31"/>
              <a:gd name="T164" fmla="*/ 26 w 26"/>
              <a:gd name="T165" fmla="*/ 31 h 3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6" h="31">
                <a:moveTo>
                  <a:pt x="0" y="31"/>
                </a:move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1" y="30"/>
                </a:cubicBezTo>
                <a:cubicBezTo>
                  <a:pt x="1" y="29"/>
                  <a:pt x="1" y="29"/>
                  <a:pt x="1" y="28"/>
                </a:cubicBezTo>
                <a:cubicBezTo>
                  <a:pt x="1" y="28"/>
                  <a:pt x="2" y="28"/>
                  <a:pt x="2" y="28"/>
                </a:cubicBezTo>
                <a:cubicBezTo>
                  <a:pt x="2" y="27"/>
                  <a:pt x="2" y="25"/>
                  <a:pt x="2" y="24"/>
                </a:cubicBezTo>
                <a:cubicBezTo>
                  <a:pt x="2" y="24"/>
                  <a:pt x="3" y="24"/>
                  <a:pt x="3" y="24"/>
                </a:cubicBezTo>
                <a:cubicBezTo>
                  <a:pt x="3" y="23"/>
                  <a:pt x="3" y="23"/>
                  <a:pt x="2" y="23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1"/>
                  <a:pt x="2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2" y="20"/>
                  <a:pt x="2" y="19"/>
                  <a:pt x="2" y="18"/>
                </a:cubicBezTo>
                <a:cubicBezTo>
                  <a:pt x="4" y="18"/>
                  <a:pt x="3" y="16"/>
                  <a:pt x="3" y="15"/>
                </a:cubicBezTo>
                <a:cubicBezTo>
                  <a:pt x="2" y="15"/>
                  <a:pt x="2" y="15"/>
                  <a:pt x="1" y="15"/>
                </a:cubicBezTo>
                <a:cubicBezTo>
                  <a:pt x="1" y="13"/>
                  <a:pt x="1" y="11"/>
                  <a:pt x="1" y="9"/>
                </a:cubicBezTo>
                <a:cubicBezTo>
                  <a:pt x="2" y="9"/>
                  <a:pt x="2" y="9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6" y="9"/>
                  <a:pt x="7" y="8"/>
                </a:cubicBezTo>
                <a:cubicBezTo>
                  <a:pt x="8" y="7"/>
                  <a:pt x="10" y="7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4" y="5"/>
                  <a:pt x="14" y="5"/>
                </a:cubicBezTo>
                <a:cubicBezTo>
                  <a:pt x="15" y="5"/>
                  <a:pt x="15" y="4"/>
                  <a:pt x="15" y="3"/>
                </a:cubicBezTo>
                <a:cubicBezTo>
                  <a:pt x="16" y="3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4" y="2"/>
                  <a:pt x="25" y="1"/>
                  <a:pt x="26" y="0"/>
                </a:cubicBezTo>
                <a:cubicBezTo>
                  <a:pt x="26" y="0"/>
                  <a:pt x="26" y="0"/>
                  <a:pt x="26" y="1"/>
                </a:cubicBezTo>
                <a:cubicBezTo>
                  <a:pt x="25" y="2"/>
                  <a:pt x="23" y="6"/>
                  <a:pt x="22" y="9"/>
                </a:cubicBezTo>
                <a:cubicBezTo>
                  <a:pt x="20" y="13"/>
                  <a:pt x="17" y="18"/>
                  <a:pt x="15" y="22"/>
                </a:cubicBezTo>
                <a:cubicBezTo>
                  <a:pt x="13" y="25"/>
                  <a:pt x="10" y="25"/>
                  <a:pt x="8" y="27"/>
                </a:cubicBezTo>
                <a:cubicBezTo>
                  <a:pt x="6" y="28"/>
                  <a:pt x="4" y="29"/>
                  <a:pt x="2" y="30"/>
                </a:cubicBezTo>
                <a:cubicBezTo>
                  <a:pt x="1" y="30"/>
                  <a:pt x="1" y="30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0" y="31"/>
                  <a:pt x="0" y="3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0" name="Freeform 8086" descr="© INSCALE GmbH, 05.05.2010&#10;http://www.presentationload.com/">
            <a:extLst>
              <a:ext uri="{FF2B5EF4-FFF2-40B4-BE49-F238E27FC236}">
                <a16:creationId xmlns:a16="http://schemas.microsoft.com/office/drawing/2014/main" id="{99CA1A74-02D4-A747-9575-5A89261BF8C5}"/>
              </a:ext>
            </a:extLst>
          </p:cNvPr>
          <p:cNvSpPr>
            <a:spLocks/>
          </p:cNvSpPr>
          <p:nvPr/>
        </p:nvSpPr>
        <p:spPr bwMode="auto">
          <a:xfrm>
            <a:off x="1591411" y="2559853"/>
            <a:ext cx="56207" cy="24807"/>
          </a:xfrm>
          <a:custGeom>
            <a:avLst/>
            <a:gdLst>
              <a:gd name="T0" fmla="*/ 0 w 28"/>
              <a:gd name="T1" fmla="*/ 14 h 13"/>
              <a:gd name="T2" fmla="*/ 21 w 28"/>
              <a:gd name="T3" fmla="*/ 12 h 13"/>
              <a:gd name="T4" fmla="*/ 24 w 28"/>
              <a:gd name="T5" fmla="*/ 7 h 13"/>
              <a:gd name="T6" fmla="*/ 26 w 28"/>
              <a:gd name="T7" fmla="*/ 7 h 13"/>
              <a:gd name="T8" fmla="*/ 31 w 28"/>
              <a:gd name="T9" fmla="*/ 5 h 13"/>
              <a:gd name="T10" fmla="*/ 33 w 28"/>
              <a:gd name="T11" fmla="*/ 2 h 13"/>
              <a:gd name="T12" fmla="*/ 35 w 28"/>
              <a:gd name="T13" fmla="*/ 0 h 13"/>
              <a:gd name="T14" fmla="*/ 40 w 28"/>
              <a:gd name="T15" fmla="*/ 0 h 13"/>
              <a:gd name="T16" fmla="*/ 42 w 28"/>
              <a:gd name="T17" fmla="*/ 0 h 13"/>
              <a:gd name="T18" fmla="*/ 52 w 28"/>
              <a:gd name="T19" fmla="*/ 9 h 13"/>
              <a:gd name="T20" fmla="*/ 64 w 28"/>
              <a:gd name="T21" fmla="*/ 9 h 13"/>
              <a:gd name="T22" fmla="*/ 61 w 28"/>
              <a:gd name="T23" fmla="*/ 16 h 13"/>
              <a:gd name="T24" fmla="*/ 66 w 28"/>
              <a:gd name="T25" fmla="*/ 30 h 13"/>
              <a:gd name="T26" fmla="*/ 64 w 28"/>
              <a:gd name="T27" fmla="*/ 30 h 13"/>
              <a:gd name="T28" fmla="*/ 57 w 28"/>
              <a:gd name="T29" fmla="*/ 30 h 13"/>
              <a:gd name="T30" fmla="*/ 54 w 28"/>
              <a:gd name="T31" fmla="*/ 30 h 13"/>
              <a:gd name="T32" fmla="*/ 35 w 28"/>
              <a:gd name="T33" fmla="*/ 30 h 13"/>
              <a:gd name="T34" fmla="*/ 35 w 28"/>
              <a:gd name="T35" fmla="*/ 28 h 13"/>
              <a:gd name="T36" fmla="*/ 35 w 28"/>
              <a:gd name="T37" fmla="*/ 23 h 13"/>
              <a:gd name="T38" fmla="*/ 21 w 28"/>
              <a:gd name="T39" fmla="*/ 23 h 13"/>
              <a:gd name="T40" fmla="*/ 9 w 28"/>
              <a:gd name="T41" fmla="*/ 25 h 13"/>
              <a:gd name="T42" fmla="*/ 0 w 28"/>
              <a:gd name="T43" fmla="*/ 25 h 13"/>
              <a:gd name="T44" fmla="*/ 0 w 28"/>
              <a:gd name="T45" fmla="*/ 14 h 13"/>
              <a:gd name="T46" fmla="*/ 0 w 28"/>
              <a:gd name="T47" fmla="*/ 14 h 13"/>
              <a:gd name="T48" fmla="*/ 0 w 28"/>
              <a:gd name="T49" fmla="*/ 14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8"/>
              <a:gd name="T76" fmla="*/ 0 h 13"/>
              <a:gd name="T77" fmla="*/ 28 w 28"/>
              <a:gd name="T78" fmla="*/ 13 h 1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8" h="13">
                <a:moveTo>
                  <a:pt x="0" y="6"/>
                </a:moveTo>
                <a:cubicBezTo>
                  <a:pt x="2" y="6"/>
                  <a:pt x="9" y="7"/>
                  <a:pt x="9" y="5"/>
                </a:cubicBezTo>
                <a:cubicBezTo>
                  <a:pt x="9" y="5"/>
                  <a:pt x="10" y="4"/>
                  <a:pt x="10" y="3"/>
                </a:cubicBezTo>
                <a:cubicBezTo>
                  <a:pt x="10" y="4"/>
                  <a:pt x="11" y="4"/>
                  <a:pt x="11" y="3"/>
                </a:cubicBezTo>
                <a:cubicBezTo>
                  <a:pt x="12" y="3"/>
                  <a:pt x="12" y="3"/>
                  <a:pt x="13" y="2"/>
                </a:cubicBezTo>
                <a:cubicBezTo>
                  <a:pt x="14" y="3"/>
                  <a:pt x="14" y="2"/>
                  <a:pt x="14" y="1"/>
                </a:cubicBezTo>
                <a:cubicBezTo>
                  <a:pt x="15" y="1"/>
                  <a:pt x="16" y="1"/>
                  <a:pt x="15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1"/>
                  <a:pt x="19" y="3"/>
                  <a:pt x="22" y="4"/>
                </a:cubicBezTo>
                <a:cubicBezTo>
                  <a:pt x="23" y="4"/>
                  <a:pt x="27" y="3"/>
                  <a:pt x="27" y="4"/>
                </a:cubicBezTo>
                <a:cubicBezTo>
                  <a:pt x="28" y="5"/>
                  <a:pt x="26" y="7"/>
                  <a:pt x="26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28" y="13"/>
                  <a:pt x="27" y="13"/>
                  <a:pt x="27" y="13"/>
                </a:cubicBezTo>
                <a:cubicBezTo>
                  <a:pt x="26" y="13"/>
                  <a:pt x="25" y="13"/>
                  <a:pt x="24" y="13"/>
                </a:cubicBezTo>
                <a:cubicBezTo>
                  <a:pt x="24" y="13"/>
                  <a:pt x="24" y="13"/>
                  <a:pt x="23" y="13"/>
                </a:cubicBezTo>
                <a:cubicBezTo>
                  <a:pt x="21" y="13"/>
                  <a:pt x="18" y="13"/>
                  <a:pt x="15" y="13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1"/>
                  <a:pt x="15" y="11"/>
                  <a:pt x="15" y="10"/>
                </a:cubicBezTo>
                <a:cubicBezTo>
                  <a:pt x="13" y="10"/>
                  <a:pt x="11" y="10"/>
                  <a:pt x="9" y="10"/>
                </a:cubicBezTo>
                <a:cubicBezTo>
                  <a:pt x="7" y="11"/>
                  <a:pt x="5" y="11"/>
                  <a:pt x="4" y="11"/>
                </a:cubicBezTo>
                <a:cubicBezTo>
                  <a:pt x="3" y="11"/>
                  <a:pt x="1" y="11"/>
                  <a:pt x="0" y="11"/>
                </a:cubicBezTo>
                <a:cubicBezTo>
                  <a:pt x="0" y="9"/>
                  <a:pt x="0" y="8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1" name="Freeform 8087" descr="© INSCALE GmbH, 05.05.2010&#10;http://www.presentationload.com/">
            <a:extLst>
              <a:ext uri="{FF2B5EF4-FFF2-40B4-BE49-F238E27FC236}">
                <a16:creationId xmlns:a16="http://schemas.microsoft.com/office/drawing/2014/main" id="{FD042AC8-7E66-9048-94FD-3C1074CFDE20}"/>
              </a:ext>
            </a:extLst>
          </p:cNvPr>
          <p:cNvSpPr>
            <a:spLocks/>
          </p:cNvSpPr>
          <p:nvPr/>
        </p:nvSpPr>
        <p:spPr bwMode="auto">
          <a:xfrm>
            <a:off x="1591411" y="2559853"/>
            <a:ext cx="56207" cy="24807"/>
          </a:xfrm>
          <a:custGeom>
            <a:avLst/>
            <a:gdLst>
              <a:gd name="T0" fmla="*/ 0 w 28"/>
              <a:gd name="T1" fmla="*/ 14 h 13"/>
              <a:gd name="T2" fmla="*/ 21 w 28"/>
              <a:gd name="T3" fmla="*/ 12 h 13"/>
              <a:gd name="T4" fmla="*/ 24 w 28"/>
              <a:gd name="T5" fmla="*/ 7 h 13"/>
              <a:gd name="T6" fmla="*/ 26 w 28"/>
              <a:gd name="T7" fmla="*/ 7 h 13"/>
              <a:gd name="T8" fmla="*/ 31 w 28"/>
              <a:gd name="T9" fmla="*/ 5 h 13"/>
              <a:gd name="T10" fmla="*/ 33 w 28"/>
              <a:gd name="T11" fmla="*/ 2 h 13"/>
              <a:gd name="T12" fmla="*/ 35 w 28"/>
              <a:gd name="T13" fmla="*/ 0 h 13"/>
              <a:gd name="T14" fmla="*/ 40 w 28"/>
              <a:gd name="T15" fmla="*/ 0 h 13"/>
              <a:gd name="T16" fmla="*/ 42 w 28"/>
              <a:gd name="T17" fmla="*/ 0 h 13"/>
              <a:gd name="T18" fmla="*/ 52 w 28"/>
              <a:gd name="T19" fmla="*/ 9 h 13"/>
              <a:gd name="T20" fmla="*/ 64 w 28"/>
              <a:gd name="T21" fmla="*/ 9 h 13"/>
              <a:gd name="T22" fmla="*/ 61 w 28"/>
              <a:gd name="T23" fmla="*/ 16 h 13"/>
              <a:gd name="T24" fmla="*/ 66 w 28"/>
              <a:gd name="T25" fmla="*/ 30 h 13"/>
              <a:gd name="T26" fmla="*/ 64 w 28"/>
              <a:gd name="T27" fmla="*/ 30 h 13"/>
              <a:gd name="T28" fmla="*/ 57 w 28"/>
              <a:gd name="T29" fmla="*/ 30 h 13"/>
              <a:gd name="T30" fmla="*/ 54 w 28"/>
              <a:gd name="T31" fmla="*/ 30 h 13"/>
              <a:gd name="T32" fmla="*/ 35 w 28"/>
              <a:gd name="T33" fmla="*/ 30 h 13"/>
              <a:gd name="T34" fmla="*/ 35 w 28"/>
              <a:gd name="T35" fmla="*/ 28 h 13"/>
              <a:gd name="T36" fmla="*/ 35 w 28"/>
              <a:gd name="T37" fmla="*/ 23 h 13"/>
              <a:gd name="T38" fmla="*/ 21 w 28"/>
              <a:gd name="T39" fmla="*/ 23 h 13"/>
              <a:gd name="T40" fmla="*/ 9 w 28"/>
              <a:gd name="T41" fmla="*/ 25 h 13"/>
              <a:gd name="T42" fmla="*/ 0 w 28"/>
              <a:gd name="T43" fmla="*/ 25 h 13"/>
              <a:gd name="T44" fmla="*/ 0 w 28"/>
              <a:gd name="T45" fmla="*/ 14 h 13"/>
              <a:gd name="T46" fmla="*/ 0 w 28"/>
              <a:gd name="T47" fmla="*/ 14 h 13"/>
              <a:gd name="T48" fmla="*/ 0 w 28"/>
              <a:gd name="T49" fmla="*/ 14 h 1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8"/>
              <a:gd name="T76" fmla="*/ 0 h 13"/>
              <a:gd name="T77" fmla="*/ 28 w 28"/>
              <a:gd name="T78" fmla="*/ 13 h 1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8" h="13">
                <a:moveTo>
                  <a:pt x="0" y="6"/>
                </a:moveTo>
                <a:cubicBezTo>
                  <a:pt x="2" y="6"/>
                  <a:pt x="9" y="7"/>
                  <a:pt x="9" y="5"/>
                </a:cubicBezTo>
                <a:cubicBezTo>
                  <a:pt x="9" y="5"/>
                  <a:pt x="10" y="4"/>
                  <a:pt x="10" y="3"/>
                </a:cubicBezTo>
                <a:cubicBezTo>
                  <a:pt x="10" y="4"/>
                  <a:pt x="11" y="4"/>
                  <a:pt x="11" y="3"/>
                </a:cubicBezTo>
                <a:cubicBezTo>
                  <a:pt x="12" y="3"/>
                  <a:pt x="12" y="3"/>
                  <a:pt x="13" y="2"/>
                </a:cubicBezTo>
                <a:cubicBezTo>
                  <a:pt x="14" y="3"/>
                  <a:pt x="14" y="2"/>
                  <a:pt x="14" y="1"/>
                </a:cubicBezTo>
                <a:cubicBezTo>
                  <a:pt x="15" y="1"/>
                  <a:pt x="16" y="1"/>
                  <a:pt x="15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1"/>
                  <a:pt x="19" y="3"/>
                  <a:pt x="22" y="4"/>
                </a:cubicBezTo>
                <a:cubicBezTo>
                  <a:pt x="23" y="4"/>
                  <a:pt x="27" y="3"/>
                  <a:pt x="27" y="4"/>
                </a:cubicBezTo>
                <a:cubicBezTo>
                  <a:pt x="28" y="5"/>
                  <a:pt x="26" y="7"/>
                  <a:pt x="26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28" y="13"/>
                  <a:pt x="27" y="13"/>
                  <a:pt x="27" y="13"/>
                </a:cubicBezTo>
                <a:cubicBezTo>
                  <a:pt x="26" y="13"/>
                  <a:pt x="25" y="13"/>
                  <a:pt x="24" y="13"/>
                </a:cubicBezTo>
                <a:cubicBezTo>
                  <a:pt x="24" y="13"/>
                  <a:pt x="24" y="13"/>
                  <a:pt x="23" y="13"/>
                </a:cubicBezTo>
                <a:cubicBezTo>
                  <a:pt x="21" y="13"/>
                  <a:pt x="18" y="13"/>
                  <a:pt x="15" y="13"/>
                </a:cubicBezTo>
                <a:cubicBezTo>
                  <a:pt x="16" y="12"/>
                  <a:pt x="15" y="12"/>
                  <a:pt x="15" y="12"/>
                </a:cubicBezTo>
                <a:cubicBezTo>
                  <a:pt x="15" y="11"/>
                  <a:pt x="15" y="11"/>
                  <a:pt x="15" y="10"/>
                </a:cubicBezTo>
                <a:cubicBezTo>
                  <a:pt x="13" y="10"/>
                  <a:pt x="11" y="10"/>
                  <a:pt x="9" y="10"/>
                </a:cubicBezTo>
                <a:cubicBezTo>
                  <a:pt x="7" y="11"/>
                  <a:pt x="5" y="11"/>
                  <a:pt x="4" y="11"/>
                </a:cubicBezTo>
                <a:cubicBezTo>
                  <a:pt x="3" y="11"/>
                  <a:pt x="1" y="11"/>
                  <a:pt x="0" y="11"/>
                </a:cubicBezTo>
                <a:cubicBezTo>
                  <a:pt x="0" y="9"/>
                  <a:pt x="0" y="8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2" name="Freeform 8088" descr="© INSCALE GmbH, 05.05.2010&#10;http://www.presentationload.com/">
            <a:extLst>
              <a:ext uri="{FF2B5EF4-FFF2-40B4-BE49-F238E27FC236}">
                <a16:creationId xmlns:a16="http://schemas.microsoft.com/office/drawing/2014/main" id="{F4A0EE2B-3780-3D41-ADB5-BA2F08C16090}"/>
              </a:ext>
            </a:extLst>
          </p:cNvPr>
          <p:cNvSpPr>
            <a:spLocks/>
          </p:cNvSpPr>
          <p:nvPr/>
        </p:nvSpPr>
        <p:spPr bwMode="auto">
          <a:xfrm>
            <a:off x="1812833" y="2571430"/>
            <a:ext cx="394301" cy="493655"/>
          </a:xfrm>
          <a:custGeom>
            <a:avLst/>
            <a:gdLst>
              <a:gd name="T0" fmla="*/ 331 w 196"/>
              <a:gd name="T1" fmla="*/ 2 h 253"/>
              <a:gd name="T2" fmla="*/ 402 w 196"/>
              <a:gd name="T3" fmla="*/ 50 h 253"/>
              <a:gd name="T4" fmla="*/ 437 w 196"/>
              <a:gd name="T5" fmla="*/ 76 h 253"/>
              <a:gd name="T6" fmla="*/ 463 w 196"/>
              <a:gd name="T7" fmla="*/ 97 h 253"/>
              <a:gd name="T8" fmla="*/ 461 w 196"/>
              <a:gd name="T9" fmla="*/ 191 h 253"/>
              <a:gd name="T10" fmla="*/ 461 w 196"/>
              <a:gd name="T11" fmla="*/ 210 h 253"/>
              <a:gd name="T12" fmla="*/ 454 w 196"/>
              <a:gd name="T13" fmla="*/ 210 h 253"/>
              <a:gd name="T14" fmla="*/ 399 w 196"/>
              <a:gd name="T15" fmla="*/ 210 h 253"/>
              <a:gd name="T16" fmla="*/ 333 w 196"/>
              <a:gd name="T17" fmla="*/ 210 h 253"/>
              <a:gd name="T18" fmla="*/ 333 w 196"/>
              <a:gd name="T19" fmla="*/ 545 h 253"/>
              <a:gd name="T20" fmla="*/ 333 w 196"/>
              <a:gd name="T21" fmla="*/ 597 h 253"/>
              <a:gd name="T22" fmla="*/ 217 w 196"/>
              <a:gd name="T23" fmla="*/ 481 h 253"/>
              <a:gd name="T24" fmla="*/ 149 w 196"/>
              <a:gd name="T25" fmla="*/ 415 h 253"/>
              <a:gd name="T26" fmla="*/ 149 w 196"/>
              <a:gd name="T27" fmla="*/ 392 h 253"/>
              <a:gd name="T28" fmla="*/ 149 w 196"/>
              <a:gd name="T29" fmla="*/ 335 h 253"/>
              <a:gd name="T30" fmla="*/ 149 w 196"/>
              <a:gd name="T31" fmla="*/ 250 h 253"/>
              <a:gd name="T32" fmla="*/ 139 w 196"/>
              <a:gd name="T33" fmla="*/ 212 h 253"/>
              <a:gd name="T34" fmla="*/ 120 w 196"/>
              <a:gd name="T35" fmla="*/ 186 h 253"/>
              <a:gd name="T36" fmla="*/ 83 w 196"/>
              <a:gd name="T37" fmla="*/ 142 h 253"/>
              <a:gd name="T38" fmla="*/ 26 w 196"/>
              <a:gd name="T39" fmla="*/ 78 h 253"/>
              <a:gd name="T40" fmla="*/ 9 w 196"/>
              <a:gd name="T41" fmla="*/ 57 h 253"/>
              <a:gd name="T42" fmla="*/ 0 w 196"/>
              <a:gd name="T43" fmla="*/ 47 h 253"/>
              <a:gd name="T44" fmla="*/ 2 w 196"/>
              <a:gd name="T45" fmla="*/ 31 h 253"/>
              <a:gd name="T46" fmla="*/ 26 w 196"/>
              <a:gd name="T47" fmla="*/ 26 h 253"/>
              <a:gd name="T48" fmla="*/ 109 w 196"/>
              <a:gd name="T49" fmla="*/ 5 h 253"/>
              <a:gd name="T50" fmla="*/ 125 w 196"/>
              <a:gd name="T51" fmla="*/ 0 h 253"/>
              <a:gd name="T52" fmla="*/ 208 w 196"/>
              <a:gd name="T53" fmla="*/ 2 h 253"/>
              <a:gd name="T54" fmla="*/ 331 w 196"/>
              <a:gd name="T55" fmla="*/ 2 h 253"/>
              <a:gd name="T56" fmla="*/ 331 w 196"/>
              <a:gd name="T57" fmla="*/ 2 h 253"/>
              <a:gd name="T58" fmla="*/ 331 w 196"/>
              <a:gd name="T59" fmla="*/ 2 h 2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96"/>
              <a:gd name="T91" fmla="*/ 0 h 253"/>
              <a:gd name="T92" fmla="*/ 196 w 196"/>
              <a:gd name="T93" fmla="*/ 253 h 253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96" h="253">
                <a:moveTo>
                  <a:pt x="140" y="1"/>
                </a:moveTo>
                <a:cubicBezTo>
                  <a:pt x="150" y="7"/>
                  <a:pt x="160" y="14"/>
                  <a:pt x="170" y="21"/>
                </a:cubicBezTo>
                <a:cubicBezTo>
                  <a:pt x="175" y="25"/>
                  <a:pt x="180" y="28"/>
                  <a:pt x="185" y="32"/>
                </a:cubicBezTo>
                <a:cubicBezTo>
                  <a:pt x="188" y="34"/>
                  <a:pt x="196" y="37"/>
                  <a:pt x="196" y="41"/>
                </a:cubicBezTo>
                <a:cubicBezTo>
                  <a:pt x="196" y="54"/>
                  <a:pt x="195" y="68"/>
                  <a:pt x="195" y="81"/>
                </a:cubicBezTo>
                <a:cubicBezTo>
                  <a:pt x="195" y="84"/>
                  <a:pt x="195" y="86"/>
                  <a:pt x="195" y="89"/>
                </a:cubicBezTo>
                <a:cubicBezTo>
                  <a:pt x="195" y="90"/>
                  <a:pt x="193" y="89"/>
                  <a:pt x="192" y="89"/>
                </a:cubicBezTo>
                <a:cubicBezTo>
                  <a:pt x="184" y="89"/>
                  <a:pt x="177" y="89"/>
                  <a:pt x="169" y="89"/>
                </a:cubicBezTo>
                <a:cubicBezTo>
                  <a:pt x="159" y="89"/>
                  <a:pt x="150" y="89"/>
                  <a:pt x="141" y="89"/>
                </a:cubicBezTo>
                <a:cubicBezTo>
                  <a:pt x="141" y="137"/>
                  <a:pt x="141" y="184"/>
                  <a:pt x="141" y="231"/>
                </a:cubicBezTo>
                <a:cubicBezTo>
                  <a:pt x="141" y="238"/>
                  <a:pt x="141" y="246"/>
                  <a:pt x="141" y="253"/>
                </a:cubicBezTo>
                <a:cubicBezTo>
                  <a:pt x="125" y="237"/>
                  <a:pt x="108" y="220"/>
                  <a:pt x="92" y="204"/>
                </a:cubicBezTo>
                <a:cubicBezTo>
                  <a:pt x="82" y="195"/>
                  <a:pt x="73" y="185"/>
                  <a:pt x="63" y="176"/>
                </a:cubicBezTo>
                <a:cubicBezTo>
                  <a:pt x="62" y="175"/>
                  <a:pt x="63" y="168"/>
                  <a:pt x="63" y="166"/>
                </a:cubicBezTo>
                <a:cubicBezTo>
                  <a:pt x="63" y="158"/>
                  <a:pt x="63" y="150"/>
                  <a:pt x="63" y="142"/>
                </a:cubicBezTo>
                <a:cubicBezTo>
                  <a:pt x="63" y="130"/>
                  <a:pt x="63" y="118"/>
                  <a:pt x="63" y="106"/>
                </a:cubicBezTo>
                <a:cubicBezTo>
                  <a:pt x="63" y="103"/>
                  <a:pt x="65" y="89"/>
                  <a:pt x="59" y="90"/>
                </a:cubicBezTo>
                <a:cubicBezTo>
                  <a:pt x="59" y="87"/>
                  <a:pt x="53" y="81"/>
                  <a:pt x="51" y="79"/>
                </a:cubicBezTo>
                <a:cubicBezTo>
                  <a:pt x="46" y="72"/>
                  <a:pt x="40" y="66"/>
                  <a:pt x="35" y="60"/>
                </a:cubicBezTo>
                <a:cubicBezTo>
                  <a:pt x="27" y="50"/>
                  <a:pt x="19" y="42"/>
                  <a:pt x="11" y="33"/>
                </a:cubicBezTo>
                <a:cubicBezTo>
                  <a:pt x="9" y="30"/>
                  <a:pt x="6" y="27"/>
                  <a:pt x="4" y="24"/>
                </a:cubicBezTo>
                <a:cubicBezTo>
                  <a:pt x="3" y="23"/>
                  <a:pt x="1" y="22"/>
                  <a:pt x="0" y="20"/>
                </a:cubicBezTo>
                <a:cubicBezTo>
                  <a:pt x="0" y="19"/>
                  <a:pt x="0" y="14"/>
                  <a:pt x="1" y="13"/>
                </a:cubicBezTo>
                <a:cubicBezTo>
                  <a:pt x="4" y="12"/>
                  <a:pt x="8" y="12"/>
                  <a:pt x="11" y="11"/>
                </a:cubicBezTo>
                <a:cubicBezTo>
                  <a:pt x="23" y="7"/>
                  <a:pt x="34" y="4"/>
                  <a:pt x="46" y="2"/>
                </a:cubicBezTo>
                <a:cubicBezTo>
                  <a:pt x="49" y="1"/>
                  <a:pt x="51" y="1"/>
                  <a:pt x="53" y="0"/>
                </a:cubicBezTo>
                <a:cubicBezTo>
                  <a:pt x="65" y="0"/>
                  <a:pt x="77" y="0"/>
                  <a:pt x="88" y="1"/>
                </a:cubicBezTo>
                <a:cubicBezTo>
                  <a:pt x="106" y="1"/>
                  <a:pt x="123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3" name="Freeform 8089" descr="© INSCALE GmbH, 05.05.2010&#10;http://www.presentationload.com/">
            <a:extLst>
              <a:ext uri="{FF2B5EF4-FFF2-40B4-BE49-F238E27FC236}">
                <a16:creationId xmlns:a16="http://schemas.microsoft.com/office/drawing/2014/main" id="{38158B40-D78B-E64D-8648-5BDABB6698D6}"/>
              </a:ext>
            </a:extLst>
          </p:cNvPr>
          <p:cNvSpPr>
            <a:spLocks/>
          </p:cNvSpPr>
          <p:nvPr/>
        </p:nvSpPr>
        <p:spPr bwMode="auto">
          <a:xfrm>
            <a:off x="1812833" y="2571430"/>
            <a:ext cx="394301" cy="493655"/>
          </a:xfrm>
          <a:custGeom>
            <a:avLst/>
            <a:gdLst>
              <a:gd name="T0" fmla="*/ 331 w 196"/>
              <a:gd name="T1" fmla="*/ 2 h 253"/>
              <a:gd name="T2" fmla="*/ 402 w 196"/>
              <a:gd name="T3" fmla="*/ 50 h 253"/>
              <a:gd name="T4" fmla="*/ 437 w 196"/>
              <a:gd name="T5" fmla="*/ 76 h 253"/>
              <a:gd name="T6" fmla="*/ 463 w 196"/>
              <a:gd name="T7" fmla="*/ 97 h 253"/>
              <a:gd name="T8" fmla="*/ 461 w 196"/>
              <a:gd name="T9" fmla="*/ 191 h 253"/>
              <a:gd name="T10" fmla="*/ 461 w 196"/>
              <a:gd name="T11" fmla="*/ 210 h 253"/>
              <a:gd name="T12" fmla="*/ 454 w 196"/>
              <a:gd name="T13" fmla="*/ 210 h 253"/>
              <a:gd name="T14" fmla="*/ 399 w 196"/>
              <a:gd name="T15" fmla="*/ 210 h 253"/>
              <a:gd name="T16" fmla="*/ 333 w 196"/>
              <a:gd name="T17" fmla="*/ 210 h 253"/>
              <a:gd name="T18" fmla="*/ 333 w 196"/>
              <a:gd name="T19" fmla="*/ 545 h 253"/>
              <a:gd name="T20" fmla="*/ 333 w 196"/>
              <a:gd name="T21" fmla="*/ 597 h 253"/>
              <a:gd name="T22" fmla="*/ 217 w 196"/>
              <a:gd name="T23" fmla="*/ 481 h 253"/>
              <a:gd name="T24" fmla="*/ 149 w 196"/>
              <a:gd name="T25" fmla="*/ 415 h 253"/>
              <a:gd name="T26" fmla="*/ 149 w 196"/>
              <a:gd name="T27" fmla="*/ 392 h 253"/>
              <a:gd name="T28" fmla="*/ 149 w 196"/>
              <a:gd name="T29" fmla="*/ 335 h 253"/>
              <a:gd name="T30" fmla="*/ 149 w 196"/>
              <a:gd name="T31" fmla="*/ 250 h 253"/>
              <a:gd name="T32" fmla="*/ 139 w 196"/>
              <a:gd name="T33" fmla="*/ 212 h 253"/>
              <a:gd name="T34" fmla="*/ 120 w 196"/>
              <a:gd name="T35" fmla="*/ 186 h 253"/>
              <a:gd name="T36" fmla="*/ 83 w 196"/>
              <a:gd name="T37" fmla="*/ 142 h 253"/>
              <a:gd name="T38" fmla="*/ 26 w 196"/>
              <a:gd name="T39" fmla="*/ 78 h 253"/>
              <a:gd name="T40" fmla="*/ 9 w 196"/>
              <a:gd name="T41" fmla="*/ 57 h 253"/>
              <a:gd name="T42" fmla="*/ 0 w 196"/>
              <a:gd name="T43" fmla="*/ 47 h 253"/>
              <a:gd name="T44" fmla="*/ 2 w 196"/>
              <a:gd name="T45" fmla="*/ 31 h 253"/>
              <a:gd name="T46" fmla="*/ 26 w 196"/>
              <a:gd name="T47" fmla="*/ 26 h 253"/>
              <a:gd name="T48" fmla="*/ 109 w 196"/>
              <a:gd name="T49" fmla="*/ 5 h 253"/>
              <a:gd name="T50" fmla="*/ 125 w 196"/>
              <a:gd name="T51" fmla="*/ 0 h 253"/>
              <a:gd name="T52" fmla="*/ 208 w 196"/>
              <a:gd name="T53" fmla="*/ 2 h 253"/>
              <a:gd name="T54" fmla="*/ 331 w 196"/>
              <a:gd name="T55" fmla="*/ 2 h 253"/>
              <a:gd name="T56" fmla="*/ 331 w 196"/>
              <a:gd name="T57" fmla="*/ 2 h 253"/>
              <a:gd name="T58" fmla="*/ 331 w 196"/>
              <a:gd name="T59" fmla="*/ 2 h 2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96"/>
              <a:gd name="T91" fmla="*/ 0 h 253"/>
              <a:gd name="T92" fmla="*/ 196 w 196"/>
              <a:gd name="T93" fmla="*/ 253 h 253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96" h="253">
                <a:moveTo>
                  <a:pt x="140" y="1"/>
                </a:moveTo>
                <a:cubicBezTo>
                  <a:pt x="150" y="7"/>
                  <a:pt x="160" y="14"/>
                  <a:pt x="170" y="21"/>
                </a:cubicBezTo>
                <a:cubicBezTo>
                  <a:pt x="175" y="25"/>
                  <a:pt x="180" y="28"/>
                  <a:pt x="185" y="32"/>
                </a:cubicBezTo>
                <a:cubicBezTo>
                  <a:pt x="188" y="34"/>
                  <a:pt x="196" y="37"/>
                  <a:pt x="196" y="41"/>
                </a:cubicBezTo>
                <a:cubicBezTo>
                  <a:pt x="196" y="54"/>
                  <a:pt x="195" y="68"/>
                  <a:pt x="195" y="81"/>
                </a:cubicBezTo>
                <a:cubicBezTo>
                  <a:pt x="195" y="84"/>
                  <a:pt x="195" y="86"/>
                  <a:pt x="195" y="89"/>
                </a:cubicBezTo>
                <a:cubicBezTo>
                  <a:pt x="195" y="90"/>
                  <a:pt x="193" y="89"/>
                  <a:pt x="192" y="89"/>
                </a:cubicBezTo>
                <a:cubicBezTo>
                  <a:pt x="184" y="89"/>
                  <a:pt x="177" y="89"/>
                  <a:pt x="169" y="89"/>
                </a:cubicBezTo>
                <a:cubicBezTo>
                  <a:pt x="159" y="89"/>
                  <a:pt x="150" y="89"/>
                  <a:pt x="141" y="89"/>
                </a:cubicBezTo>
                <a:cubicBezTo>
                  <a:pt x="141" y="137"/>
                  <a:pt x="141" y="184"/>
                  <a:pt x="141" y="231"/>
                </a:cubicBezTo>
                <a:cubicBezTo>
                  <a:pt x="141" y="238"/>
                  <a:pt x="141" y="246"/>
                  <a:pt x="141" y="253"/>
                </a:cubicBezTo>
                <a:cubicBezTo>
                  <a:pt x="125" y="237"/>
                  <a:pt x="108" y="220"/>
                  <a:pt x="92" y="204"/>
                </a:cubicBezTo>
                <a:cubicBezTo>
                  <a:pt x="82" y="195"/>
                  <a:pt x="73" y="185"/>
                  <a:pt x="63" y="176"/>
                </a:cubicBezTo>
                <a:cubicBezTo>
                  <a:pt x="62" y="175"/>
                  <a:pt x="63" y="168"/>
                  <a:pt x="63" y="166"/>
                </a:cubicBezTo>
                <a:cubicBezTo>
                  <a:pt x="63" y="158"/>
                  <a:pt x="63" y="150"/>
                  <a:pt x="63" y="142"/>
                </a:cubicBezTo>
                <a:cubicBezTo>
                  <a:pt x="63" y="130"/>
                  <a:pt x="63" y="118"/>
                  <a:pt x="63" y="106"/>
                </a:cubicBezTo>
                <a:cubicBezTo>
                  <a:pt x="63" y="103"/>
                  <a:pt x="65" y="89"/>
                  <a:pt x="59" y="90"/>
                </a:cubicBezTo>
                <a:cubicBezTo>
                  <a:pt x="59" y="87"/>
                  <a:pt x="53" y="81"/>
                  <a:pt x="51" y="79"/>
                </a:cubicBezTo>
                <a:cubicBezTo>
                  <a:pt x="46" y="72"/>
                  <a:pt x="40" y="66"/>
                  <a:pt x="35" y="60"/>
                </a:cubicBezTo>
                <a:cubicBezTo>
                  <a:pt x="27" y="50"/>
                  <a:pt x="19" y="42"/>
                  <a:pt x="11" y="33"/>
                </a:cubicBezTo>
                <a:cubicBezTo>
                  <a:pt x="9" y="30"/>
                  <a:pt x="6" y="27"/>
                  <a:pt x="4" y="24"/>
                </a:cubicBezTo>
                <a:cubicBezTo>
                  <a:pt x="3" y="23"/>
                  <a:pt x="1" y="22"/>
                  <a:pt x="0" y="20"/>
                </a:cubicBezTo>
                <a:cubicBezTo>
                  <a:pt x="0" y="19"/>
                  <a:pt x="0" y="14"/>
                  <a:pt x="1" y="13"/>
                </a:cubicBezTo>
                <a:cubicBezTo>
                  <a:pt x="4" y="12"/>
                  <a:pt x="8" y="12"/>
                  <a:pt x="11" y="11"/>
                </a:cubicBezTo>
                <a:cubicBezTo>
                  <a:pt x="23" y="7"/>
                  <a:pt x="34" y="4"/>
                  <a:pt x="46" y="2"/>
                </a:cubicBezTo>
                <a:cubicBezTo>
                  <a:pt x="49" y="1"/>
                  <a:pt x="51" y="1"/>
                  <a:pt x="53" y="0"/>
                </a:cubicBezTo>
                <a:cubicBezTo>
                  <a:pt x="65" y="0"/>
                  <a:pt x="77" y="0"/>
                  <a:pt x="88" y="1"/>
                </a:cubicBezTo>
                <a:cubicBezTo>
                  <a:pt x="106" y="1"/>
                  <a:pt x="123" y="1"/>
                  <a:pt x="140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40" y="1"/>
                  <a:pt x="140" y="1"/>
                  <a:pt x="14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4" name="Freeform 8090" descr="© INSCALE GmbH, 05.05.2010&#10;http://www.presentationload.com/">
            <a:extLst>
              <a:ext uri="{FF2B5EF4-FFF2-40B4-BE49-F238E27FC236}">
                <a16:creationId xmlns:a16="http://schemas.microsoft.com/office/drawing/2014/main" id="{B8688BAA-FD17-5240-AE03-A971314A48DF}"/>
              </a:ext>
            </a:extLst>
          </p:cNvPr>
          <p:cNvSpPr>
            <a:spLocks/>
          </p:cNvSpPr>
          <p:nvPr/>
        </p:nvSpPr>
        <p:spPr bwMode="auto">
          <a:xfrm>
            <a:off x="1588856" y="2578872"/>
            <a:ext cx="86866" cy="91785"/>
          </a:xfrm>
          <a:custGeom>
            <a:avLst/>
            <a:gdLst>
              <a:gd name="T0" fmla="*/ 2 w 43"/>
              <a:gd name="T1" fmla="*/ 2 h 47"/>
              <a:gd name="T2" fmla="*/ 38 w 43"/>
              <a:gd name="T3" fmla="*/ 0 h 47"/>
              <a:gd name="T4" fmla="*/ 38 w 43"/>
              <a:gd name="T5" fmla="*/ 7 h 47"/>
              <a:gd name="T6" fmla="*/ 90 w 43"/>
              <a:gd name="T7" fmla="*/ 7 h 47"/>
              <a:gd name="T8" fmla="*/ 102 w 43"/>
              <a:gd name="T9" fmla="*/ 7 h 47"/>
              <a:gd name="T10" fmla="*/ 102 w 43"/>
              <a:gd name="T11" fmla="*/ 19 h 47"/>
              <a:gd name="T12" fmla="*/ 90 w 43"/>
              <a:gd name="T13" fmla="*/ 26 h 47"/>
              <a:gd name="T14" fmla="*/ 88 w 43"/>
              <a:gd name="T15" fmla="*/ 35 h 47"/>
              <a:gd name="T16" fmla="*/ 85 w 43"/>
              <a:gd name="T17" fmla="*/ 45 h 47"/>
              <a:gd name="T18" fmla="*/ 88 w 43"/>
              <a:gd name="T19" fmla="*/ 50 h 47"/>
              <a:gd name="T20" fmla="*/ 90 w 43"/>
              <a:gd name="T21" fmla="*/ 64 h 47"/>
              <a:gd name="T22" fmla="*/ 88 w 43"/>
              <a:gd name="T23" fmla="*/ 73 h 47"/>
              <a:gd name="T24" fmla="*/ 97 w 43"/>
              <a:gd name="T25" fmla="*/ 73 h 47"/>
              <a:gd name="T26" fmla="*/ 100 w 43"/>
              <a:gd name="T27" fmla="*/ 90 h 47"/>
              <a:gd name="T28" fmla="*/ 100 w 43"/>
              <a:gd name="T29" fmla="*/ 111 h 47"/>
              <a:gd name="T30" fmla="*/ 45 w 43"/>
              <a:gd name="T31" fmla="*/ 59 h 47"/>
              <a:gd name="T32" fmla="*/ 17 w 43"/>
              <a:gd name="T33" fmla="*/ 33 h 47"/>
              <a:gd name="T34" fmla="*/ 2 w 43"/>
              <a:gd name="T35" fmla="*/ 21 h 47"/>
              <a:gd name="T36" fmla="*/ 2 w 43"/>
              <a:gd name="T37" fmla="*/ 2 h 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3"/>
              <a:gd name="T58" fmla="*/ 0 h 47"/>
              <a:gd name="T59" fmla="*/ 43 w 43"/>
              <a:gd name="T60" fmla="*/ 47 h 4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3" h="47">
                <a:moveTo>
                  <a:pt x="1" y="1"/>
                </a:moveTo>
                <a:cubicBezTo>
                  <a:pt x="6" y="1"/>
                  <a:pt x="11" y="0"/>
                  <a:pt x="16" y="0"/>
                </a:cubicBezTo>
                <a:cubicBezTo>
                  <a:pt x="16" y="2"/>
                  <a:pt x="16" y="2"/>
                  <a:pt x="16" y="3"/>
                </a:cubicBezTo>
                <a:cubicBezTo>
                  <a:pt x="24" y="3"/>
                  <a:pt x="31" y="3"/>
                  <a:pt x="38" y="3"/>
                </a:cubicBezTo>
                <a:cubicBezTo>
                  <a:pt x="40" y="3"/>
                  <a:pt x="41" y="3"/>
                  <a:pt x="43" y="3"/>
                </a:cubicBezTo>
                <a:cubicBezTo>
                  <a:pt x="43" y="3"/>
                  <a:pt x="43" y="8"/>
                  <a:pt x="43" y="8"/>
                </a:cubicBezTo>
                <a:cubicBezTo>
                  <a:pt x="43" y="12"/>
                  <a:pt x="41" y="11"/>
                  <a:pt x="38" y="11"/>
                </a:cubicBezTo>
                <a:cubicBezTo>
                  <a:pt x="38" y="13"/>
                  <a:pt x="37" y="13"/>
                  <a:pt x="37" y="15"/>
                </a:cubicBezTo>
                <a:cubicBezTo>
                  <a:pt x="37" y="17"/>
                  <a:pt x="37" y="19"/>
                  <a:pt x="36" y="19"/>
                </a:cubicBezTo>
                <a:cubicBezTo>
                  <a:pt x="35" y="20"/>
                  <a:pt x="35" y="21"/>
                  <a:pt x="37" y="21"/>
                </a:cubicBezTo>
                <a:cubicBezTo>
                  <a:pt x="37" y="24"/>
                  <a:pt x="38" y="24"/>
                  <a:pt x="38" y="27"/>
                </a:cubicBezTo>
                <a:cubicBezTo>
                  <a:pt x="38" y="28"/>
                  <a:pt x="37" y="29"/>
                  <a:pt x="37" y="31"/>
                </a:cubicBezTo>
                <a:cubicBezTo>
                  <a:pt x="37" y="31"/>
                  <a:pt x="40" y="31"/>
                  <a:pt x="41" y="31"/>
                </a:cubicBezTo>
                <a:cubicBezTo>
                  <a:pt x="41" y="32"/>
                  <a:pt x="40" y="38"/>
                  <a:pt x="42" y="38"/>
                </a:cubicBezTo>
                <a:cubicBezTo>
                  <a:pt x="42" y="41"/>
                  <a:pt x="42" y="44"/>
                  <a:pt x="42" y="47"/>
                </a:cubicBezTo>
                <a:cubicBezTo>
                  <a:pt x="34" y="39"/>
                  <a:pt x="26" y="32"/>
                  <a:pt x="19" y="25"/>
                </a:cubicBezTo>
                <a:cubicBezTo>
                  <a:pt x="15" y="21"/>
                  <a:pt x="11" y="18"/>
                  <a:pt x="7" y="14"/>
                </a:cubicBezTo>
                <a:cubicBezTo>
                  <a:pt x="5" y="13"/>
                  <a:pt x="2" y="11"/>
                  <a:pt x="1" y="9"/>
                </a:cubicBezTo>
                <a:cubicBezTo>
                  <a:pt x="0" y="7"/>
                  <a:pt x="1" y="3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5" name="Freeform 8091" descr="© INSCALE GmbH, 05.05.2010&#10;http://www.presentationload.com/">
            <a:extLst>
              <a:ext uri="{FF2B5EF4-FFF2-40B4-BE49-F238E27FC236}">
                <a16:creationId xmlns:a16="http://schemas.microsoft.com/office/drawing/2014/main" id="{A8548A96-CFD0-8C4F-AC0A-0BDD2C1DAB11}"/>
              </a:ext>
            </a:extLst>
          </p:cNvPr>
          <p:cNvSpPr>
            <a:spLocks/>
          </p:cNvSpPr>
          <p:nvPr/>
        </p:nvSpPr>
        <p:spPr bwMode="auto">
          <a:xfrm>
            <a:off x="1588856" y="2578872"/>
            <a:ext cx="86866" cy="91785"/>
          </a:xfrm>
          <a:custGeom>
            <a:avLst/>
            <a:gdLst>
              <a:gd name="T0" fmla="*/ 2 w 43"/>
              <a:gd name="T1" fmla="*/ 2 h 47"/>
              <a:gd name="T2" fmla="*/ 38 w 43"/>
              <a:gd name="T3" fmla="*/ 0 h 47"/>
              <a:gd name="T4" fmla="*/ 38 w 43"/>
              <a:gd name="T5" fmla="*/ 7 h 47"/>
              <a:gd name="T6" fmla="*/ 90 w 43"/>
              <a:gd name="T7" fmla="*/ 7 h 47"/>
              <a:gd name="T8" fmla="*/ 102 w 43"/>
              <a:gd name="T9" fmla="*/ 7 h 47"/>
              <a:gd name="T10" fmla="*/ 102 w 43"/>
              <a:gd name="T11" fmla="*/ 19 h 47"/>
              <a:gd name="T12" fmla="*/ 90 w 43"/>
              <a:gd name="T13" fmla="*/ 26 h 47"/>
              <a:gd name="T14" fmla="*/ 88 w 43"/>
              <a:gd name="T15" fmla="*/ 35 h 47"/>
              <a:gd name="T16" fmla="*/ 85 w 43"/>
              <a:gd name="T17" fmla="*/ 45 h 47"/>
              <a:gd name="T18" fmla="*/ 88 w 43"/>
              <a:gd name="T19" fmla="*/ 50 h 47"/>
              <a:gd name="T20" fmla="*/ 90 w 43"/>
              <a:gd name="T21" fmla="*/ 64 h 47"/>
              <a:gd name="T22" fmla="*/ 88 w 43"/>
              <a:gd name="T23" fmla="*/ 73 h 47"/>
              <a:gd name="T24" fmla="*/ 97 w 43"/>
              <a:gd name="T25" fmla="*/ 73 h 47"/>
              <a:gd name="T26" fmla="*/ 100 w 43"/>
              <a:gd name="T27" fmla="*/ 90 h 47"/>
              <a:gd name="T28" fmla="*/ 100 w 43"/>
              <a:gd name="T29" fmla="*/ 111 h 47"/>
              <a:gd name="T30" fmla="*/ 45 w 43"/>
              <a:gd name="T31" fmla="*/ 59 h 47"/>
              <a:gd name="T32" fmla="*/ 17 w 43"/>
              <a:gd name="T33" fmla="*/ 33 h 47"/>
              <a:gd name="T34" fmla="*/ 2 w 43"/>
              <a:gd name="T35" fmla="*/ 21 h 47"/>
              <a:gd name="T36" fmla="*/ 2 w 43"/>
              <a:gd name="T37" fmla="*/ 2 h 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3"/>
              <a:gd name="T58" fmla="*/ 0 h 47"/>
              <a:gd name="T59" fmla="*/ 43 w 43"/>
              <a:gd name="T60" fmla="*/ 47 h 4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3" h="47">
                <a:moveTo>
                  <a:pt x="1" y="1"/>
                </a:moveTo>
                <a:cubicBezTo>
                  <a:pt x="6" y="1"/>
                  <a:pt x="11" y="0"/>
                  <a:pt x="16" y="0"/>
                </a:cubicBezTo>
                <a:cubicBezTo>
                  <a:pt x="16" y="2"/>
                  <a:pt x="16" y="2"/>
                  <a:pt x="16" y="3"/>
                </a:cubicBezTo>
                <a:cubicBezTo>
                  <a:pt x="24" y="3"/>
                  <a:pt x="31" y="3"/>
                  <a:pt x="38" y="3"/>
                </a:cubicBezTo>
                <a:cubicBezTo>
                  <a:pt x="40" y="3"/>
                  <a:pt x="41" y="3"/>
                  <a:pt x="43" y="3"/>
                </a:cubicBezTo>
                <a:cubicBezTo>
                  <a:pt x="43" y="3"/>
                  <a:pt x="43" y="8"/>
                  <a:pt x="43" y="8"/>
                </a:cubicBezTo>
                <a:cubicBezTo>
                  <a:pt x="43" y="12"/>
                  <a:pt x="41" y="11"/>
                  <a:pt x="38" y="11"/>
                </a:cubicBezTo>
                <a:cubicBezTo>
                  <a:pt x="38" y="13"/>
                  <a:pt x="37" y="13"/>
                  <a:pt x="37" y="15"/>
                </a:cubicBezTo>
                <a:cubicBezTo>
                  <a:pt x="37" y="17"/>
                  <a:pt x="37" y="19"/>
                  <a:pt x="36" y="19"/>
                </a:cubicBezTo>
                <a:cubicBezTo>
                  <a:pt x="35" y="20"/>
                  <a:pt x="35" y="21"/>
                  <a:pt x="37" y="21"/>
                </a:cubicBezTo>
                <a:cubicBezTo>
                  <a:pt x="37" y="24"/>
                  <a:pt x="38" y="24"/>
                  <a:pt x="38" y="27"/>
                </a:cubicBezTo>
                <a:cubicBezTo>
                  <a:pt x="38" y="28"/>
                  <a:pt x="37" y="29"/>
                  <a:pt x="37" y="31"/>
                </a:cubicBezTo>
                <a:cubicBezTo>
                  <a:pt x="37" y="31"/>
                  <a:pt x="40" y="31"/>
                  <a:pt x="41" y="31"/>
                </a:cubicBezTo>
                <a:cubicBezTo>
                  <a:pt x="41" y="32"/>
                  <a:pt x="40" y="38"/>
                  <a:pt x="42" y="38"/>
                </a:cubicBezTo>
                <a:cubicBezTo>
                  <a:pt x="42" y="41"/>
                  <a:pt x="42" y="44"/>
                  <a:pt x="42" y="47"/>
                </a:cubicBezTo>
                <a:cubicBezTo>
                  <a:pt x="34" y="39"/>
                  <a:pt x="26" y="32"/>
                  <a:pt x="19" y="25"/>
                </a:cubicBezTo>
                <a:cubicBezTo>
                  <a:pt x="15" y="21"/>
                  <a:pt x="11" y="18"/>
                  <a:pt x="7" y="14"/>
                </a:cubicBezTo>
                <a:cubicBezTo>
                  <a:pt x="5" y="13"/>
                  <a:pt x="2" y="11"/>
                  <a:pt x="1" y="9"/>
                </a:cubicBezTo>
                <a:cubicBezTo>
                  <a:pt x="0" y="7"/>
                  <a:pt x="1" y="3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6" name="Freeform 8092" descr="© INSCALE GmbH, 05.05.2010&#10;http://www.presentationload.com/">
            <a:extLst>
              <a:ext uri="{FF2B5EF4-FFF2-40B4-BE49-F238E27FC236}">
                <a16:creationId xmlns:a16="http://schemas.microsoft.com/office/drawing/2014/main" id="{EE4CFEA9-D625-9246-87EA-E7375759D3F9}"/>
              </a:ext>
            </a:extLst>
          </p:cNvPr>
          <p:cNvSpPr>
            <a:spLocks/>
          </p:cNvSpPr>
          <p:nvPr/>
        </p:nvSpPr>
        <p:spPr bwMode="auto">
          <a:xfrm>
            <a:off x="1696161" y="2584660"/>
            <a:ext cx="180544" cy="191839"/>
          </a:xfrm>
          <a:custGeom>
            <a:avLst/>
            <a:gdLst>
              <a:gd name="T0" fmla="*/ 186 w 90"/>
              <a:gd name="T1" fmla="*/ 2 h 98"/>
              <a:gd name="T2" fmla="*/ 141 w 90"/>
              <a:gd name="T3" fmla="*/ 14 h 98"/>
              <a:gd name="T4" fmla="*/ 144 w 90"/>
              <a:gd name="T5" fmla="*/ 38 h 98"/>
              <a:gd name="T6" fmla="*/ 210 w 90"/>
              <a:gd name="T7" fmla="*/ 116 h 98"/>
              <a:gd name="T8" fmla="*/ 148 w 90"/>
              <a:gd name="T9" fmla="*/ 187 h 98"/>
              <a:gd name="T10" fmla="*/ 125 w 90"/>
              <a:gd name="T11" fmla="*/ 213 h 98"/>
              <a:gd name="T12" fmla="*/ 101 w 90"/>
              <a:gd name="T13" fmla="*/ 223 h 98"/>
              <a:gd name="T14" fmla="*/ 0 w 90"/>
              <a:gd name="T15" fmla="*/ 125 h 98"/>
              <a:gd name="T16" fmla="*/ 19 w 90"/>
              <a:gd name="T17" fmla="*/ 125 h 98"/>
              <a:gd name="T18" fmla="*/ 35 w 90"/>
              <a:gd name="T19" fmla="*/ 123 h 98"/>
              <a:gd name="T20" fmla="*/ 35 w 90"/>
              <a:gd name="T21" fmla="*/ 78 h 98"/>
              <a:gd name="T22" fmla="*/ 35 w 90"/>
              <a:gd name="T23" fmla="*/ 43 h 98"/>
              <a:gd name="T24" fmla="*/ 19 w 90"/>
              <a:gd name="T25" fmla="*/ 38 h 98"/>
              <a:gd name="T26" fmla="*/ 24 w 90"/>
              <a:gd name="T27" fmla="*/ 17 h 98"/>
              <a:gd name="T28" fmla="*/ 35 w 90"/>
              <a:gd name="T29" fmla="*/ 2 h 98"/>
              <a:gd name="T30" fmla="*/ 42 w 90"/>
              <a:gd name="T31" fmla="*/ 2 h 98"/>
              <a:gd name="T32" fmla="*/ 94 w 90"/>
              <a:gd name="T33" fmla="*/ 2 h 98"/>
              <a:gd name="T34" fmla="*/ 186 w 90"/>
              <a:gd name="T35" fmla="*/ 2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0"/>
              <a:gd name="T55" fmla="*/ 0 h 98"/>
              <a:gd name="T56" fmla="*/ 90 w 90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0" h="98">
                <a:moveTo>
                  <a:pt x="79" y="1"/>
                </a:moveTo>
                <a:cubicBezTo>
                  <a:pt x="73" y="2"/>
                  <a:pt x="66" y="4"/>
                  <a:pt x="60" y="6"/>
                </a:cubicBezTo>
                <a:cubicBezTo>
                  <a:pt x="55" y="7"/>
                  <a:pt x="59" y="14"/>
                  <a:pt x="61" y="16"/>
                </a:cubicBezTo>
                <a:cubicBezTo>
                  <a:pt x="70" y="27"/>
                  <a:pt x="80" y="38"/>
                  <a:pt x="89" y="49"/>
                </a:cubicBezTo>
                <a:cubicBezTo>
                  <a:pt x="90" y="49"/>
                  <a:pt x="65" y="76"/>
                  <a:pt x="63" y="79"/>
                </a:cubicBezTo>
                <a:cubicBezTo>
                  <a:pt x="60" y="83"/>
                  <a:pt x="57" y="86"/>
                  <a:pt x="53" y="90"/>
                </a:cubicBezTo>
                <a:cubicBezTo>
                  <a:pt x="51" y="93"/>
                  <a:pt x="47" y="98"/>
                  <a:pt x="43" y="94"/>
                </a:cubicBezTo>
                <a:cubicBezTo>
                  <a:pt x="29" y="80"/>
                  <a:pt x="14" y="67"/>
                  <a:pt x="0" y="53"/>
                </a:cubicBezTo>
                <a:cubicBezTo>
                  <a:pt x="3" y="53"/>
                  <a:pt x="5" y="53"/>
                  <a:pt x="8" y="53"/>
                </a:cubicBezTo>
                <a:cubicBezTo>
                  <a:pt x="11" y="53"/>
                  <a:pt x="15" y="55"/>
                  <a:pt x="15" y="52"/>
                </a:cubicBezTo>
                <a:cubicBezTo>
                  <a:pt x="15" y="45"/>
                  <a:pt x="15" y="39"/>
                  <a:pt x="15" y="33"/>
                </a:cubicBezTo>
                <a:cubicBezTo>
                  <a:pt x="15" y="31"/>
                  <a:pt x="16" y="18"/>
                  <a:pt x="15" y="18"/>
                </a:cubicBezTo>
                <a:cubicBezTo>
                  <a:pt x="11" y="18"/>
                  <a:pt x="8" y="20"/>
                  <a:pt x="8" y="16"/>
                </a:cubicBezTo>
                <a:cubicBezTo>
                  <a:pt x="8" y="12"/>
                  <a:pt x="8" y="11"/>
                  <a:pt x="10" y="7"/>
                </a:cubicBezTo>
                <a:cubicBezTo>
                  <a:pt x="11" y="6"/>
                  <a:pt x="13" y="1"/>
                  <a:pt x="15" y="1"/>
                </a:cubicBezTo>
                <a:cubicBezTo>
                  <a:pt x="16" y="0"/>
                  <a:pt x="17" y="1"/>
                  <a:pt x="18" y="1"/>
                </a:cubicBezTo>
                <a:cubicBezTo>
                  <a:pt x="25" y="1"/>
                  <a:pt x="33" y="1"/>
                  <a:pt x="40" y="1"/>
                </a:cubicBezTo>
                <a:cubicBezTo>
                  <a:pt x="53" y="1"/>
                  <a:pt x="66" y="1"/>
                  <a:pt x="7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7" name="Freeform 8093" descr="© INSCALE GmbH, 05.05.2010&#10;http://www.presentationload.com/">
            <a:extLst>
              <a:ext uri="{FF2B5EF4-FFF2-40B4-BE49-F238E27FC236}">
                <a16:creationId xmlns:a16="http://schemas.microsoft.com/office/drawing/2014/main" id="{3D22483F-4754-EA47-9108-9AD58D5CF3C7}"/>
              </a:ext>
            </a:extLst>
          </p:cNvPr>
          <p:cNvSpPr>
            <a:spLocks/>
          </p:cNvSpPr>
          <p:nvPr/>
        </p:nvSpPr>
        <p:spPr bwMode="auto">
          <a:xfrm>
            <a:off x="1696161" y="2584660"/>
            <a:ext cx="180544" cy="191839"/>
          </a:xfrm>
          <a:custGeom>
            <a:avLst/>
            <a:gdLst>
              <a:gd name="T0" fmla="*/ 186 w 90"/>
              <a:gd name="T1" fmla="*/ 2 h 98"/>
              <a:gd name="T2" fmla="*/ 141 w 90"/>
              <a:gd name="T3" fmla="*/ 14 h 98"/>
              <a:gd name="T4" fmla="*/ 144 w 90"/>
              <a:gd name="T5" fmla="*/ 38 h 98"/>
              <a:gd name="T6" fmla="*/ 210 w 90"/>
              <a:gd name="T7" fmla="*/ 116 h 98"/>
              <a:gd name="T8" fmla="*/ 148 w 90"/>
              <a:gd name="T9" fmla="*/ 187 h 98"/>
              <a:gd name="T10" fmla="*/ 125 w 90"/>
              <a:gd name="T11" fmla="*/ 213 h 98"/>
              <a:gd name="T12" fmla="*/ 101 w 90"/>
              <a:gd name="T13" fmla="*/ 223 h 98"/>
              <a:gd name="T14" fmla="*/ 0 w 90"/>
              <a:gd name="T15" fmla="*/ 125 h 98"/>
              <a:gd name="T16" fmla="*/ 19 w 90"/>
              <a:gd name="T17" fmla="*/ 125 h 98"/>
              <a:gd name="T18" fmla="*/ 35 w 90"/>
              <a:gd name="T19" fmla="*/ 123 h 98"/>
              <a:gd name="T20" fmla="*/ 35 w 90"/>
              <a:gd name="T21" fmla="*/ 78 h 98"/>
              <a:gd name="T22" fmla="*/ 35 w 90"/>
              <a:gd name="T23" fmla="*/ 43 h 98"/>
              <a:gd name="T24" fmla="*/ 19 w 90"/>
              <a:gd name="T25" fmla="*/ 38 h 98"/>
              <a:gd name="T26" fmla="*/ 24 w 90"/>
              <a:gd name="T27" fmla="*/ 17 h 98"/>
              <a:gd name="T28" fmla="*/ 35 w 90"/>
              <a:gd name="T29" fmla="*/ 2 h 98"/>
              <a:gd name="T30" fmla="*/ 42 w 90"/>
              <a:gd name="T31" fmla="*/ 2 h 98"/>
              <a:gd name="T32" fmla="*/ 94 w 90"/>
              <a:gd name="T33" fmla="*/ 2 h 98"/>
              <a:gd name="T34" fmla="*/ 186 w 90"/>
              <a:gd name="T35" fmla="*/ 2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0"/>
              <a:gd name="T55" fmla="*/ 0 h 98"/>
              <a:gd name="T56" fmla="*/ 90 w 90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0" h="98">
                <a:moveTo>
                  <a:pt x="79" y="1"/>
                </a:moveTo>
                <a:cubicBezTo>
                  <a:pt x="73" y="2"/>
                  <a:pt x="66" y="4"/>
                  <a:pt x="60" y="6"/>
                </a:cubicBezTo>
                <a:cubicBezTo>
                  <a:pt x="55" y="7"/>
                  <a:pt x="59" y="14"/>
                  <a:pt x="61" y="16"/>
                </a:cubicBezTo>
                <a:cubicBezTo>
                  <a:pt x="70" y="27"/>
                  <a:pt x="80" y="38"/>
                  <a:pt x="89" y="49"/>
                </a:cubicBezTo>
                <a:cubicBezTo>
                  <a:pt x="90" y="49"/>
                  <a:pt x="65" y="76"/>
                  <a:pt x="63" y="79"/>
                </a:cubicBezTo>
                <a:cubicBezTo>
                  <a:pt x="60" y="83"/>
                  <a:pt x="57" y="86"/>
                  <a:pt x="53" y="90"/>
                </a:cubicBezTo>
                <a:cubicBezTo>
                  <a:pt x="51" y="93"/>
                  <a:pt x="47" y="98"/>
                  <a:pt x="43" y="94"/>
                </a:cubicBezTo>
                <a:cubicBezTo>
                  <a:pt x="29" y="80"/>
                  <a:pt x="14" y="67"/>
                  <a:pt x="0" y="53"/>
                </a:cubicBezTo>
                <a:cubicBezTo>
                  <a:pt x="3" y="53"/>
                  <a:pt x="5" y="53"/>
                  <a:pt x="8" y="53"/>
                </a:cubicBezTo>
                <a:cubicBezTo>
                  <a:pt x="11" y="53"/>
                  <a:pt x="15" y="55"/>
                  <a:pt x="15" y="52"/>
                </a:cubicBezTo>
                <a:cubicBezTo>
                  <a:pt x="15" y="45"/>
                  <a:pt x="15" y="39"/>
                  <a:pt x="15" y="33"/>
                </a:cubicBezTo>
                <a:cubicBezTo>
                  <a:pt x="15" y="31"/>
                  <a:pt x="16" y="18"/>
                  <a:pt x="15" y="18"/>
                </a:cubicBezTo>
                <a:cubicBezTo>
                  <a:pt x="11" y="18"/>
                  <a:pt x="8" y="20"/>
                  <a:pt x="8" y="16"/>
                </a:cubicBezTo>
                <a:cubicBezTo>
                  <a:pt x="8" y="12"/>
                  <a:pt x="8" y="11"/>
                  <a:pt x="10" y="7"/>
                </a:cubicBezTo>
                <a:cubicBezTo>
                  <a:pt x="11" y="6"/>
                  <a:pt x="13" y="1"/>
                  <a:pt x="15" y="1"/>
                </a:cubicBezTo>
                <a:cubicBezTo>
                  <a:pt x="16" y="0"/>
                  <a:pt x="17" y="1"/>
                  <a:pt x="18" y="1"/>
                </a:cubicBezTo>
                <a:cubicBezTo>
                  <a:pt x="25" y="1"/>
                  <a:pt x="33" y="1"/>
                  <a:pt x="40" y="1"/>
                </a:cubicBezTo>
                <a:cubicBezTo>
                  <a:pt x="53" y="1"/>
                  <a:pt x="66" y="1"/>
                  <a:pt x="7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8" name="Freeform 8094" descr="© INSCALE GmbH, 05.05.2010&#10;http://www.presentationload.com/">
            <a:extLst>
              <a:ext uri="{FF2B5EF4-FFF2-40B4-BE49-F238E27FC236}">
                <a16:creationId xmlns:a16="http://schemas.microsoft.com/office/drawing/2014/main" id="{5FB181D6-ECB8-7841-80A0-015510A806E2}"/>
              </a:ext>
            </a:extLst>
          </p:cNvPr>
          <p:cNvSpPr>
            <a:spLocks/>
          </p:cNvSpPr>
          <p:nvPr/>
        </p:nvSpPr>
        <p:spPr bwMode="auto">
          <a:xfrm>
            <a:off x="2096424" y="2647504"/>
            <a:ext cx="227383" cy="289413"/>
          </a:xfrm>
          <a:custGeom>
            <a:avLst/>
            <a:gdLst>
              <a:gd name="T0" fmla="*/ 267 w 113"/>
              <a:gd name="T1" fmla="*/ 0 h 148"/>
              <a:gd name="T2" fmla="*/ 265 w 113"/>
              <a:gd name="T3" fmla="*/ 348 h 148"/>
              <a:gd name="T4" fmla="*/ 258 w 113"/>
              <a:gd name="T5" fmla="*/ 348 h 148"/>
              <a:gd name="T6" fmla="*/ 258 w 113"/>
              <a:gd name="T7" fmla="*/ 348 h 148"/>
              <a:gd name="T8" fmla="*/ 203 w 113"/>
              <a:gd name="T9" fmla="*/ 348 h 148"/>
              <a:gd name="T10" fmla="*/ 163 w 113"/>
              <a:gd name="T11" fmla="*/ 345 h 148"/>
              <a:gd name="T12" fmla="*/ 137 w 113"/>
              <a:gd name="T13" fmla="*/ 345 h 148"/>
              <a:gd name="T14" fmla="*/ 135 w 113"/>
              <a:gd name="T15" fmla="*/ 345 h 148"/>
              <a:gd name="T16" fmla="*/ 132 w 113"/>
              <a:gd name="T17" fmla="*/ 345 h 148"/>
              <a:gd name="T18" fmla="*/ 132 w 113"/>
              <a:gd name="T19" fmla="*/ 345 h 148"/>
              <a:gd name="T20" fmla="*/ 71 w 113"/>
              <a:gd name="T21" fmla="*/ 345 h 148"/>
              <a:gd name="T22" fmla="*/ 26 w 113"/>
              <a:gd name="T23" fmla="*/ 345 h 148"/>
              <a:gd name="T24" fmla="*/ 19 w 113"/>
              <a:gd name="T25" fmla="*/ 348 h 148"/>
              <a:gd name="T26" fmla="*/ 0 w 113"/>
              <a:gd name="T27" fmla="*/ 348 h 148"/>
              <a:gd name="T28" fmla="*/ 0 w 113"/>
              <a:gd name="T29" fmla="*/ 118 h 148"/>
              <a:gd name="T30" fmla="*/ 80 w 113"/>
              <a:gd name="T31" fmla="*/ 118 h 148"/>
              <a:gd name="T32" fmla="*/ 125 w 113"/>
              <a:gd name="T33" fmla="*/ 118 h 148"/>
              <a:gd name="T34" fmla="*/ 128 w 113"/>
              <a:gd name="T35" fmla="*/ 99 h 148"/>
              <a:gd name="T36" fmla="*/ 130 w 113"/>
              <a:gd name="T37" fmla="*/ 14 h 148"/>
              <a:gd name="T38" fmla="*/ 130 w 113"/>
              <a:gd name="T39" fmla="*/ 0 h 148"/>
              <a:gd name="T40" fmla="*/ 146 w 113"/>
              <a:gd name="T41" fmla="*/ 0 h 148"/>
              <a:gd name="T42" fmla="*/ 187 w 113"/>
              <a:gd name="T43" fmla="*/ 0 h 148"/>
              <a:gd name="T44" fmla="*/ 267 w 113"/>
              <a:gd name="T45" fmla="*/ 0 h 148"/>
              <a:gd name="T46" fmla="*/ 267 w 113"/>
              <a:gd name="T47" fmla="*/ 0 h 148"/>
              <a:gd name="T48" fmla="*/ 267 w 113"/>
              <a:gd name="T49" fmla="*/ 0 h 14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3"/>
              <a:gd name="T76" fmla="*/ 0 h 148"/>
              <a:gd name="T77" fmla="*/ 113 w 113"/>
              <a:gd name="T78" fmla="*/ 148 h 14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3" h="148">
                <a:moveTo>
                  <a:pt x="113" y="0"/>
                </a:moveTo>
                <a:cubicBezTo>
                  <a:pt x="113" y="49"/>
                  <a:pt x="112" y="98"/>
                  <a:pt x="112" y="147"/>
                </a:cubicBezTo>
                <a:cubicBezTo>
                  <a:pt x="111" y="147"/>
                  <a:pt x="110" y="147"/>
                  <a:pt x="109" y="147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1" y="147"/>
                  <a:pt x="93" y="147"/>
                  <a:pt x="86" y="147"/>
                </a:cubicBezTo>
                <a:cubicBezTo>
                  <a:pt x="84" y="147"/>
                  <a:pt x="70" y="148"/>
                  <a:pt x="69" y="146"/>
                </a:cubicBezTo>
                <a:cubicBezTo>
                  <a:pt x="66" y="146"/>
                  <a:pt x="62" y="146"/>
                  <a:pt x="58" y="146"/>
                </a:cubicBezTo>
                <a:cubicBezTo>
                  <a:pt x="58" y="146"/>
                  <a:pt x="57" y="146"/>
                  <a:pt x="57" y="146"/>
                </a:cubicBezTo>
                <a:cubicBezTo>
                  <a:pt x="57" y="146"/>
                  <a:pt x="56" y="146"/>
                  <a:pt x="56" y="14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47" y="146"/>
                  <a:pt x="39" y="146"/>
                  <a:pt x="30" y="146"/>
                </a:cubicBezTo>
                <a:cubicBezTo>
                  <a:pt x="24" y="146"/>
                  <a:pt x="17" y="146"/>
                  <a:pt x="11" y="146"/>
                </a:cubicBezTo>
                <a:cubicBezTo>
                  <a:pt x="9" y="146"/>
                  <a:pt x="10" y="147"/>
                  <a:pt x="8" y="147"/>
                </a:cubicBezTo>
                <a:cubicBezTo>
                  <a:pt x="5" y="147"/>
                  <a:pt x="3" y="147"/>
                  <a:pt x="0" y="147"/>
                </a:cubicBezTo>
                <a:cubicBezTo>
                  <a:pt x="0" y="115"/>
                  <a:pt x="0" y="83"/>
                  <a:pt x="0" y="50"/>
                </a:cubicBezTo>
                <a:cubicBezTo>
                  <a:pt x="11" y="50"/>
                  <a:pt x="23" y="50"/>
                  <a:pt x="34" y="50"/>
                </a:cubicBezTo>
                <a:cubicBezTo>
                  <a:pt x="40" y="50"/>
                  <a:pt x="47" y="50"/>
                  <a:pt x="53" y="50"/>
                </a:cubicBezTo>
                <a:cubicBezTo>
                  <a:pt x="56" y="50"/>
                  <a:pt x="54" y="45"/>
                  <a:pt x="54" y="42"/>
                </a:cubicBezTo>
                <a:cubicBezTo>
                  <a:pt x="54" y="30"/>
                  <a:pt x="55" y="18"/>
                  <a:pt x="55" y="6"/>
                </a:cubicBezTo>
                <a:cubicBezTo>
                  <a:pt x="55" y="6"/>
                  <a:pt x="54" y="0"/>
                  <a:pt x="55" y="0"/>
                </a:cubicBezTo>
                <a:cubicBezTo>
                  <a:pt x="57" y="0"/>
                  <a:pt x="60" y="0"/>
                  <a:pt x="62" y="0"/>
                </a:cubicBezTo>
                <a:cubicBezTo>
                  <a:pt x="68" y="0"/>
                  <a:pt x="73" y="0"/>
                  <a:pt x="79" y="0"/>
                </a:cubicBezTo>
                <a:cubicBezTo>
                  <a:pt x="90" y="0"/>
                  <a:pt x="101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9" name="Freeform 8095" descr="© INSCALE GmbH, 05.05.2010&#10;http://www.presentationload.com/">
            <a:extLst>
              <a:ext uri="{FF2B5EF4-FFF2-40B4-BE49-F238E27FC236}">
                <a16:creationId xmlns:a16="http://schemas.microsoft.com/office/drawing/2014/main" id="{DB8B4219-736E-B546-9686-3EFA7F4969C8}"/>
              </a:ext>
            </a:extLst>
          </p:cNvPr>
          <p:cNvSpPr>
            <a:spLocks/>
          </p:cNvSpPr>
          <p:nvPr/>
        </p:nvSpPr>
        <p:spPr bwMode="auto">
          <a:xfrm>
            <a:off x="2096424" y="2647504"/>
            <a:ext cx="227383" cy="289413"/>
          </a:xfrm>
          <a:custGeom>
            <a:avLst/>
            <a:gdLst>
              <a:gd name="T0" fmla="*/ 267 w 113"/>
              <a:gd name="T1" fmla="*/ 0 h 148"/>
              <a:gd name="T2" fmla="*/ 265 w 113"/>
              <a:gd name="T3" fmla="*/ 348 h 148"/>
              <a:gd name="T4" fmla="*/ 258 w 113"/>
              <a:gd name="T5" fmla="*/ 348 h 148"/>
              <a:gd name="T6" fmla="*/ 258 w 113"/>
              <a:gd name="T7" fmla="*/ 348 h 148"/>
              <a:gd name="T8" fmla="*/ 203 w 113"/>
              <a:gd name="T9" fmla="*/ 348 h 148"/>
              <a:gd name="T10" fmla="*/ 163 w 113"/>
              <a:gd name="T11" fmla="*/ 345 h 148"/>
              <a:gd name="T12" fmla="*/ 137 w 113"/>
              <a:gd name="T13" fmla="*/ 345 h 148"/>
              <a:gd name="T14" fmla="*/ 135 w 113"/>
              <a:gd name="T15" fmla="*/ 345 h 148"/>
              <a:gd name="T16" fmla="*/ 132 w 113"/>
              <a:gd name="T17" fmla="*/ 345 h 148"/>
              <a:gd name="T18" fmla="*/ 132 w 113"/>
              <a:gd name="T19" fmla="*/ 345 h 148"/>
              <a:gd name="T20" fmla="*/ 71 w 113"/>
              <a:gd name="T21" fmla="*/ 345 h 148"/>
              <a:gd name="T22" fmla="*/ 26 w 113"/>
              <a:gd name="T23" fmla="*/ 345 h 148"/>
              <a:gd name="T24" fmla="*/ 19 w 113"/>
              <a:gd name="T25" fmla="*/ 348 h 148"/>
              <a:gd name="T26" fmla="*/ 0 w 113"/>
              <a:gd name="T27" fmla="*/ 348 h 148"/>
              <a:gd name="T28" fmla="*/ 0 w 113"/>
              <a:gd name="T29" fmla="*/ 118 h 148"/>
              <a:gd name="T30" fmla="*/ 80 w 113"/>
              <a:gd name="T31" fmla="*/ 118 h 148"/>
              <a:gd name="T32" fmla="*/ 125 w 113"/>
              <a:gd name="T33" fmla="*/ 118 h 148"/>
              <a:gd name="T34" fmla="*/ 128 w 113"/>
              <a:gd name="T35" fmla="*/ 99 h 148"/>
              <a:gd name="T36" fmla="*/ 130 w 113"/>
              <a:gd name="T37" fmla="*/ 14 h 148"/>
              <a:gd name="T38" fmla="*/ 130 w 113"/>
              <a:gd name="T39" fmla="*/ 0 h 148"/>
              <a:gd name="T40" fmla="*/ 146 w 113"/>
              <a:gd name="T41" fmla="*/ 0 h 148"/>
              <a:gd name="T42" fmla="*/ 187 w 113"/>
              <a:gd name="T43" fmla="*/ 0 h 148"/>
              <a:gd name="T44" fmla="*/ 267 w 113"/>
              <a:gd name="T45" fmla="*/ 0 h 148"/>
              <a:gd name="T46" fmla="*/ 267 w 113"/>
              <a:gd name="T47" fmla="*/ 0 h 148"/>
              <a:gd name="T48" fmla="*/ 267 w 113"/>
              <a:gd name="T49" fmla="*/ 0 h 14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3"/>
              <a:gd name="T76" fmla="*/ 0 h 148"/>
              <a:gd name="T77" fmla="*/ 113 w 113"/>
              <a:gd name="T78" fmla="*/ 148 h 14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3" h="148">
                <a:moveTo>
                  <a:pt x="113" y="0"/>
                </a:moveTo>
                <a:cubicBezTo>
                  <a:pt x="113" y="49"/>
                  <a:pt x="112" y="98"/>
                  <a:pt x="112" y="147"/>
                </a:cubicBezTo>
                <a:cubicBezTo>
                  <a:pt x="111" y="147"/>
                  <a:pt x="110" y="147"/>
                  <a:pt x="109" y="147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01" y="147"/>
                  <a:pt x="93" y="147"/>
                  <a:pt x="86" y="147"/>
                </a:cubicBezTo>
                <a:cubicBezTo>
                  <a:pt x="84" y="147"/>
                  <a:pt x="70" y="148"/>
                  <a:pt x="69" y="146"/>
                </a:cubicBezTo>
                <a:cubicBezTo>
                  <a:pt x="66" y="146"/>
                  <a:pt x="62" y="146"/>
                  <a:pt x="58" y="146"/>
                </a:cubicBezTo>
                <a:cubicBezTo>
                  <a:pt x="58" y="146"/>
                  <a:pt x="57" y="146"/>
                  <a:pt x="57" y="146"/>
                </a:cubicBezTo>
                <a:cubicBezTo>
                  <a:pt x="57" y="146"/>
                  <a:pt x="56" y="146"/>
                  <a:pt x="56" y="146"/>
                </a:cubicBezTo>
                <a:cubicBezTo>
                  <a:pt x="56" y="146"/>
                  <a:pt x="56" y="146"/>
                  <a:pt x="56" y="146"/>
                </a:cubicBezTo>
                <a:cubicBezTo>
                  <a:pt x="47" y="146"/>
                  <a:pt x="39" y="146"/>
                  <a:pt x="30" y="146"/>
                </a:cubicBezTo>
                <a:cubicBezTo>
                  <a:pt x="24" y="146"/>
                  <a:pt x="17" y="146"/>
                  <a:pt x="11" y="146"/>
                </a:cubicBezTo>
                <a:cubicBezTo>
                  <a:pt x="9" y="146"/>
                  <a:pt x="10" y="147"/>
                  <a:pt x="8" y="147"/>
                </a:cubicBezTo>
                <a:cubicBezTo>
                  <a:pt x="5" y="147"/>
                  <a:pt x="3" y="147"/>
                  <a:pt x="0" y="147"/>
                </a:cubicBezTo>
                <a:cubicBezTo>
                  <a:pt x="0" y="115"/>
                  <a:pt x="0" y="83"/>
                  <a:pt x="0" y="50"/>
                </a:cubicBezTo>
                <a:cubicBezTo>
                  <a:pt x="11" y="50"/>
                  <a:pt x="23" y="50"/>
                  <a:pt x="34" y="50"/>
                </a:cubicBezTo>
                <a:cubicBezTo>
                  <a:pt x="40" y="50"/>
                  <a:pt x="47" y="50"/>
                  <a:pt x="53" y="50"/>
                </a:cubicBezTo>
                <a:cubicBezTo>
                  <a:pt x="56" y="50"/>
                  <a:pt x="54" y="45"/>
                  <a:pt x="54" y="42"/>
                </a:cubicBezTo>
                <a:cubicBezTo>
                  <a:pt x="54" y="30"/>
                  <a:pt x="55" y="18"/>
                  <a:pt x="55" y="6"/>
                </a:cubicBezTo>
                <a:cubicBezTo>
                  <a:pt x="55" y="6"/>
                  <a:pt x="54" y="0"/>
                  <a:pt x="55" y="0"/>
                </a:cubicBezTo>
                <a:cubicBezTo>
                  <a:pt x="57" y="0"/>
                  <a:pt x="60" y="0"/>
                  <a:pt x="62" y="0"/>
                </a:cubicBezTo>
                <a:cubicBezTo>
                  <a:pt x="68" y="0"/>
                  <a:pt x="73" y="0"/>
                  <a:pt x="79" y="0"/>
                </a:cubicBezTo>
                <a:cubicBezTo>
                  <a:pt x="90" y="0"/>
                  <a:pt x="101" y="0"/>
                  <a:pt x="113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0"/>
                  <a:pt x="113" y="0"/>
                  <a:pt x="1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0" name="Freeform 8096" descr="© INSCALE GmbH, 05.05.2010&#10;http://www.presentationload.com/">
            <a:extLst>
              <a:ext uri="{FF2B5EF4-FFF2-40B4-BE49-F238E27FC236}">
                <a16:creationId xmlns:a16="http://schemas.microsoft.com/office/drawing/2014/main" id="{470C4DC4-97BE-1D46-834B-90577DF51595}"/>
              </a:ext>
            </a:extLst>
          </p:cNvPr>
          <p:cNvSpPr>
            <a:spLocks/>
          </p:cNvSpPr>
          <p:nvPr/>
        </p:nvSpPr>
        <p:spPr bwMode="auto">
          <a:xfrm>
            <a:off x="1784729" y="2680580"/>
            <a:ext cx="154995" cy="234838"/>
          </a:xfrm>
          <a:custGeom>
            <a:avLst/>
            <a:gdLst>
              <a:gd name="T0" fmla="*/ 106 w 77"/>
              <a:gd name="T1" fmla="*/ 0 h 120"/>
              <a:gd name="T2" fmla="*/ 144 w 77"/>
              <a:gd name="T3" fmla="*/ 43 h 120"/>
              <a:gd name="T4" fmla="*/ 165 w 77"/>
              <a:gd name="T5" fmla="*/ 66 h 120"/>
              <a:gd name="T6" fmla="*/ 173 w 77"/>
              <a:gd name="T7" fmla="*/ 80 h 120"/>
              <a:gd name="T8" fmla="*/ 182 w 77"/>
              <a:gd name="T9" fmla="*/ 90 h 120"/>
              <a:gd name="T10" fmla="*/ 182 w 77"/>
              <a:gd name="T11" fmla="*/ 107 h 120"/>
              <a:gd name="T12" fmla="*/ 182 w 77"/>
              <a:gd name="T13" fmla="*/ 175 h 120"/>
              <a:gd name="T14" fmla="*/ 182 w 77"/>
              <a:gd name="T15" fmla="*/ 284 h 120"/>
              <a:gd name="T16" fmla="*/ 85 w 77"/>
              <a:gd name="T17" fmla="*/ 189 h 120"/>
              <a:gd name="T18" fmla="*/ 0 w 77"/>
              <a:gd name="T19" fmla="*/ 109 h 120"/>
              <a:gd name="T20" fmla="*/ 14 w 77"/>
              <a:gd name="T21" fmla="*/ 107 h 120"/>
              <a:gd name="T22" fmla="*/ 26 w 77"/>
              <a:gd name="T23" fmla="*/ 92 h 120"/>
              <a:gd name="T24" fmla="*/ 47 w 77"/>
              <a:gd name="T25" fmla="*/ 66 h 120"/>
              <a:gd name="T26" fmla="*/ 106 w 77"/>
              <a:gd name="T27" fmla="*/ 0 h 120"/>
              <a:gd name="T28" fmla="*/ 106 w 77"/>
              <a:gd name="T29" fmla="*/ 0 h 120"/>
              <a:gd name="T30" fmla="*/ 106 w 77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7"/>
              <a:gd name="T49" fmla="*/ 0 h 120"/>
              <a:gd name="T50" fmla="*/ 77 w 77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7" h="120">
                <a:moveTo>
                  <a:pt x="45" y="0"/>
                </a:moveTo>
                <a:cubicBezTo>
                  <a:pt x="51" y="6"/>
                  <a:pt x="56" y="12"/>
                  <a:pt x="61" y="18"/>
                </a:cubicBezTo>
                <a:cubicBezTo>
                  <a:pt x="64" y="22"/>
                  <a:pt x="67" y="25"/>
                  <a:pt x="70" y="28"/>
                </a:cubicBezTo>
                <a:cubicBezTo>
                  <a:pt x="71" y="30"/>
                  <a:pt x="73" y="32"/>
                  <a:pt x="73" y="34"/>
                </a:cubicBezTo>
                <a:cubicBezTo>
                  <a:pt x="74" y="33"/>
                  <a:pt x="77" y="36"/>
                  <a:pt x="77" y="38"/>
                </a:cubicBezTo>
                <a:cubicBezTo>
                  <a:pt x="77" y="40"/>
                  <a:pt x="77" y="43"/>
                  <a:pt x="77" y="45"/>
                </a:cubicBezTo>
                <a:cubicBezTo>
                  <a:pt x="77" y="55"/>
                  <a:pt x="77" y="64"/>
                  <a:pt x="77" y="74"/>
                </a:cubicBezTo>
                <a:cubicBezTo>
                  <a:pt x="77" y="89"/>
                  <a:pt x="77" y="104"/>
                  <a:pt x="77" y="120"/>
                </a:cubicBezTo>
                <a:cubicBezTo>
                  <a:pt x="64" y="107"/>
                  <a:pt x="51" y="92"/>
                  <a:pt x="36" y="80"/>
                </a:cubicBezTo>
                <a:cubicBezTo>
                  <a:pt x="24" y="69"/>
                  <a:pt x="13" y="57"/>
                  <a:pt x="0" y="46"/>
                </a:cubicBezTo>
                <a:cubicBezTo>
                  <a:pt x="2" y="46"/>
                  <a:pt x="4" y="47"/>
                  <a:pt x="6" y="45"/>
                </a:cubicBezTo>
                <a:cubicBezTo>
                  <a:pt x="8" y="43"/>
                  <a:pt x="9" y="41"/>
                  <a:pt x="11" y="39"/>
                </a:cubicBezTo>
                <a:cubicBezTo>
                  <a:pt x="14" y="35"/>
                  <a:pt x="17" y="32"/>
                  <a:pt x="20" y="28"/>
                </a:cubicBezTo>
                <a:cubicBezTo>
                  <a:pt x="29" y="19"/>
                  <a:pt x="37" y="9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1" name="Freeform 8097" descr="© INSCALE GmbH, 05.05.2010&#10;http://www.presentationload.com/">
            <a:extLst>
              <a:ext uri="{FF2B5EF4-FFF2-40B4-BE49-F238E27FC236}">
                <a16:creationId xmlns:a16="http://schemas.microsoft.com/office/drawing/2014/main" id="{3AE21F5E-2FF2-374A-A6C4-B63545102E26}"/>
              </a:ext>
            </a:extLst>
          </p:cNvPr>
          <p:cNvSpPr>
            <a:spLocks/>
          </p:cNvSpPr>
          <p:nvPr/>
        </p:nvSpPr>
        <p:spPr bwMode="auto">
          <a:xfrm>
            <a:off x="1784729" y="2680580"/>
            <a:ext cx="154995" cy="234838"/>
          </a:xfrm>
          <a:custGeom>
            <a:avLst/>
            <a:gdLst>
              <a:gd name="T0" fmla="*/ 106 w 77"/>
              <a:gd name="T1" fmla="*/ 0 h 120"/>
              <a:gd name="T2" fmla="*/ 144 w 77"/>
              <a:gd name="T3" fmla="*/ 43 h 120"/>
              <a:gd name="T4" fmla="*/ 165 w 77"/>
              <a:gd name="T5" fmla="*/ 66 h 120"/>
              <a:gd name="T6" fmla="*/ 173 w 77"/>
              <a:gd name="T7" fmla="*/ 80 h 120"/>
              <a:gd name="T8" fmla="*/ 182 w 77"/>
              <a:gd name="T9" fmla="*/ 90 h 120"/>
              <a:gd name="T10" fmla="*/ 182 w 77"/>
              <a:gd name="T11" fmla="*/ 107 h 120"/>
              <a:gd name="T12" fmla="*/ 182 w 77"/>
              <a:gd name="T13" fmla="*/ 175 h 120"/>
              <a:gd name="T14" fmla="*/ 182 w 77"/>
              <a:gd name="T15" fmla="*/ 284 h 120"/>
              <a:gd name="T16" fmla="*/ 85 w 77"/>
              <a:gd name="T17" fmla="*/ 189 h 120"/>
              <a:gd name="T18" fmla="*/ 0 w 77"/>
              <a:gd name="T19" fmla="*/ 109 h 120"/>
              <a:gd name="T20" fmla="*/ 14 w 77"/>
              <a:gd name="T21" fmla="*/ 107 h 120"/>
              <a:gd name="T22" fmla="*/ 26 w 77"/>
              <a:gd name="T23" fmla="*/ 92 h 120"/>
              <a:gd name="T24" fmla="*/ 47 w 77"/>
              <a:gd name="T25" fmla="*/ 66 h 120"/>
              <a:gd name="T26" fmla="*/ 106 w 77"/>
              <a:gd name="T27" fmla="*/ 0 h 120"/>
              <a:gd name="T28" fmla="*/ 106 w 77"/>
              <a:gd name="T29" fmla="*/ 0 h 120"/>
              <a:gd name="T30" fmla="*/ 106 w 77"/>
              <a:gd name="T31" fmla="*/ 0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7"/>
              <a:gd name="T49" fmla="*/ 0 h 120"/>
              <a:gd name="T50" fmla="*/ 77 w 77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7" h="120">
                <a:moveTo>
                  <a:pt x="45" y="0"/>
                </a:moveTo>
                <a:cubicBezTo>
                  <a:pt x="51" y="6"/>
                  <a:pt x="56" y="12"/>
                  <a:pt x="61" y="18"/>
                </a:cubicBezTo>
                <a:cubicBezTo>
                  <a:pt x="64" y="22"/>
                  <a:pt x="67" y="25"/>
                  <a:pt x="70" y="28"/>
                </a:cubicBezTo>
                <a:cubicBezTo>
                  <a:pt x="71" y="30"/>
                  <a:pt x="73" y="32"/>
                  <a:pt x="73" y="34"/>
                </a:cubicBezTo>
                <a:cubicBezTo>
                  <a:pt x="74" y="33"/>
                  <a:pt x="77" y="36"/>
                  <a:pt x="77" y="38"/>
                </a:cubicBezTo>
                <a:cubicBezTo>
                  <a:pt x="77" y="40"/>
                  <a:pt x="77" y="43"/>
                  <a:pt x="77" y="45"/>
                </a:cubicBezTo>
                <a:cubicBezTo>
                  <a:pt x="77" y="55"/>
                  <a:pt x="77" y="64"/>
                  <a:pt x="77" y="74"/>
                </a:cubicBezTo>
                <a:cubicBezTo>
                  <a:pt x="77" y="89"/>
                  <a:pt x="77" y="104"/>
                  <a:pt x="77" y="120"/>
                </a:cubicBezTo>
                <a:cubicBezTo>
                  <a:pt x="64" y="107"/>
                  <a:pt x="51" y="92"/>
                  <a:pt x="36" y="80"/>
                </a:cubicBezTo>
                <a:cubicBezTo>
                  <a:pt x="24" y="69"/>
                  <a:pt x="13" y="57"/>
                  <a:pt x="0" y="46"/>
                </a:cubicBezTo>
                <a:cubicBezTo>
                  <a:pt x="2" y="46"/>
                  <a:pt x="4" y="47"/>
                  <a:pt x="6" y="45"/>
                </a:cubicBezTo>
                <a:cubicBezTo>
                  <a:pt x="8" y="43"/>
                  <a:pt x="9" y="41"/>
                  <a:pt x="11" y="39"/>
                </a:cubicBezTo>
                <a:cubicBezTo>
                  <a:pt x="14" y="35"/>
                  <a:pt x="17" y="32"/>
                  <a:pt x="20" y="28"/>
                </a:cubicBezTo>
                <a:cubicBezTo>
                  <a:pt x="29" y="19"/>
                  <a:pt x="37" y="9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2" name="Freeform 8098" descr="© INSCALE GmbH, 05.05.2010&#10;http://www.presentationload.com/">
            <a:extLst>
              <a:ext uri="{FF2B5EF4-FFF2-40B4-BE49-F238E27FC236}">
                <a16:creationId xmlns:a16="http://schemas.microsoft.com/office/drawing/2014/main" id="{29C918D5-EFE8-874E-BEDF-3FA80BD697BB}"/>
              </a:ext>
            </a:extLst>
          </p:cNvPr>
          <p:cNvSpPr>
            <a:spLocks/>
          </p:cNvSpPr>
          <p:nvPr/>
        </p:nvSpPr>
        <p:spPr bwMode="auto">
          <a:xfrm>
            <a:off x="2096424" y="2932782"/>
            <a:ext cx="227383" cy="288586"/>
          </a:xfrm>
          <a:custGeom>
            <a:avLst/>
            <a:gdLst>
              <a:gd name="T0" fmla="*/ 265 w 113"/>
              <a:gd name="T1" fmla="*/ 2 h 148"/>
              <a:gd name="T2" fmla="*/ 267 w 113"/>
              <a:gd name="T3" fmla="*/ 120 h 148"/>
              <a:gd name="T4" fmla="*/ 258 w 113"/>
              <a:gd name="T5" fmla="*/ 139 h 148"/>
              <a:gd name="T6" fmla="*/ 250 w 113"/>
              <a:gd name="T7" fmla="*/ 156 h 148"/>
              <a:gd name="T8" fmla="*/ 248 w 113"/>
              <a:gd name="T9" fmla="*/ 156 h 148"/>
              <a:gd name="T10" fmla="*/ 236 w 113"/>
              <a:gd name="T11" fmla="*/ 158 h 148"/>
              <a:gd name="T12" fmla="*/ 234 w 113"/>
              <a:gd name="T13" fmla="*/ 153 h 148"/>
              <a:gd name="T14" fmla="*/ 229 w 113"/>
              <a:gd name="T15" fmla="*/ 151 h 148"/>
              <a:gd name="T16" fmla="*/ 227 w 113"/>
              <a:gd name="T17" fmla="*/ 141 h 148"/>
              <a:gd name="T18" fmla="*/ 217 w 113"/>
              <a:gd name="T19" fmla="*/ 134 h 148"/>
              <a:gd name="T20" fmla="*/ 213 w 113"/>
              <a:gd name="T21" fmla="*/ 134 h 148"/>
              <a:gd name="T22" fmla="*/ 206 w 113"/>
              <a:gd name="T23" fmla="*/ 134 h 148"/>
              <a:gd name="T24" fmla="*/ 198 w 113"/>
              <a:gd name="T25" fmla="*/ 132 h 148"/>
              <a:gd name="T26" fmla="*/ 196 w 113"/>
              <a:gd name="T27" fmla="*/ 134 h 148"/>
              <a:gd name="T28" fmla="*/ 191 w 113"/>
              <a:gd name="T29" fmla="*/ 132 h 148"/>
              <a:gd name="T30" fmla="*/ 184 w 113"/>
              <a:gd name="T31" fmla="*/ 137 h 148"/>
              <a:gd name="T32" fmla="*/ 182 w 113"/>
              <a:gd name="T33" fmla="*/ 134 h 148"/>
              <a:gd name="T34" fmla="*/ 177 w 113"/>
              <a:gd name="T35" fmla="*/ 139 h 148"/>
              <a:gd name="T36" fmla="*/ 168 w 113"/>
              <a:gd name="T37" fmla="*/ 141 h 148"/>
              <a:gd name="T38" fmla="*/ 165 w 113"/>
              <a:gd name="T39" fmla="*/ 151 h 148"/>
              <a:gd name="T40" fmla="*/ 165 w 113"/>
              <a:gd name="T41" fmla="*/ 163 h 148"/>
              <a:gd name="T42" fmla="*/ 177 w 113"/>
              <a:gd name="T43" fmla="*/ 186 h 148"/>
              <a:gd name="T44" fmla="*/ 172 w 113"/>
              <a:gd name="T45" fmla="*/ 189 h 148"/>
              <a:gd name="T46" fmla="*/ 172 w 113"/>
              <a:gd name="T47" fmla="*/ 200 h 148"/>
              <a:gd name="T48" fmla="*/ 172 w 113"/>
              <a:gd name="T49" fmla="*/ 215 h 148"/>
              <a:gd name="T50" fmla="*/ 172 w 113"/>
              <a:gd name="T51" fmla="*/ 219 h 148"/>
              <a:gd name="T52" fmla="*/ 172 w 113"/>
              <a:gd name="T53" fmla="*/ 226 h 148"/>
              <a:gd name="T54" fmla="*/ 177 w 113"/>
              <a:gd name="T55" fmla="*/ 238 h 148"/>
              <a:gd name="T56" fmla="*/ 175 w 113"/>
              <a:gd name="T57" fmla="*/ 241 h 148"/>
              <a:gd name="T58" fmla="*/ 177 w 113"/>
              <a:gd name="T59" fmla="*/ 243 h 148"/>
              <a:gd name="T60" fmla="*/ 177 w 113"/>
              <a:gd name="T61" fmla="*/ 250 h 148"/>
              <a:gd name="T62" fmla="*/ 175 w 113"/>
              <a:gd name="T63" fmla="*/ 257 h 148"/>
              <a:gd name="T64" fmla="*/ 180 w 113"/>
              <a:gd name="T65" fmla="*/ 269 h 148"/>
              <a:gd name="T66" fmla="*/ 189 w 113"/>
              <a:gd name="T67" fmla="*/ 307 h 148"/>
              <a:gd name="T68" fmla="*/ 184 w 113"/>
              <a:gd name="T69" fmla="*/ 325 h 148"/>
              <a:gd name="T70" fmla="*/ 184 w 113"/>
              <a:gd name="T71" fmla="*/ 325 h 148"/>
              <a:gd name="T72" fmla="*/ 187 w 113"/>
              <a:gd name="T73" fmla="*/ 337 h 148"/>
              <a:gd name="T74" fmla="*/ 182 w 113"/>
              <a:gd name="T75" fmla="*/ 342 h 148"/>
              <a:gd name="T76" fmla="*/ 182 w 113"/>
              <a:gd name="T77" fmla="*/ 349 h 148"/>
              <a:gd name="T78" fmla="*/ 111 w 113"/>
              <a:gd name="T79" fmla="*/ 274 h 148"/>
              <a:gd name="T80" fmla="*/ 71 w 113"/>
              <a:gd name="T81" fmla="*/ 233 h 148"/>
              <a:gd name="T82" fmla="*/ 35 w 113"/>
              <a:gd name="T83" fmla="*/ 196 h 148"/>
              <a:gd name="T84" fmla="*/ 17 w 113"/>
              <a:gd name="T85" fmla="*/ 177 h 148"/>
              <a:gd name="T86" fmla="*/ 0 w 113"/>
              <a:gd name="T87" fmla="*/ 160 h 148"/>
              <a:gd name="T88" fmla="*/ 0 w 113"/>
              <a:gd name="T89" fmla="*/ 104 h 148"/>
              <a:gd name="T90" fmla="*/ 0 w 113"/>
              <a:gd name="T91" fmla="*/ 2 h 148"/>
              <a:gd name="T92" fmla="*/ 69 w 113"/>
              <a:gd name="T93" fmla="*/ 0 h 148"/>
              <a:gd name="T94" fmla="*/ 132 w 113"/>
              <a:gd name="T95" fmla="*/ 0 h 148"/>
              <a:gd name="T96" fmla="*/ 132 w 113"/>
              <a:gd name="T97" fmla="*/ 0 h 148"/>
              <a:gd name="T98" fmla="*/ 135 w 113"/>
              <a:gd name="T99" fmla="*/ 0 h 148"/>
              <a:gd name="T100" fmla="*/ 137 w 113"/>
              <a:gd name="T101" fmla="*/ 0 h 148"/>
              <a:gd name="T102" fmla="*/ 163 w 113"/>
              <a:gd name="T103" fmla="*/ 0 h 148"/>
              <a:gd name="T104" fmla="*/ 203 w 113"/>
              <a:gd name="T105" fmla="*/ 2 h 148"/>
              <a:gd name="T106" fmla="*/ 258 w 113"/>
              <a:gd name="T107" fmla="*/ 2 h 148"/>
              <a:gd name="T108" fmla="*/ 258 w 113"/>
              <a:gd name="T109" fmla="*/ 2 h 148"/>
              <a:gd name="T110" fmla="*/ 265 w 113"/>
              <a:gd name="T111" fmla="*/ 2 h 148"/>
              <a:gd name="T112" fmla="*/ 265 w 113"/>
              <a:gd name="T113" fmla="*/ 2 h 148"/>
              <a:gd name="T114" fmla="*/ 265 w 113"/>
              <a:gd name="T115" fmla="*/ 2 h 14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3"/>
              <a:gd name="T175" fmla="*/ 0 h 148"/>
              <a:gd name="T176" fmla="*/ 113 w 113"/>
              <a:gd name="T177" fmla="*/ 148 h 14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3" h="148">
                <a:moveTo>
                  <a:pt x="112" y="1"/>
                </a:moveTo>
                <a:cubicBezTo>
                  <a:pt x="113" y="18"/>
                  <a:pt x="113" y="34"/>
                  <a:pt x="113" y="51"/>
                </a:cubicBezTo>
                <a:cubicBezTo>
                  <a:pt x="113" y="53"/>
                  <a:pt x="110" y="56"/>
                  <a:pt x="109" y="59"/>
                </a:cubicBezTo>
                <a:cubicBezTo>
                  <a:pt x="108" y="60"/>
                  <a:pt x="108" y="65"/>
                  <a:pt x="106" y="66"/>
                </a:cubicBezTo>
                <a:cubicBezTo>
                  <a:pt x="106" y="66"/>
                  <a:pt x="105" y="66"/>
                  <a:pt x="105" y="66"/>
                </a:cubicBezTo>
                <a:cubicBezTo>
                  <a:pt x="103" y="67"/>
                  <a:pt x="101" y="68"/>
                  <a:pt x="100" y="67"/>
                </a:cubicBezTo>
                <a:cubicBezTo>
                  <a:pt x="99" y="66"/>
                  <a:pt x="99" y="65"/>
                  <a:pt x="99" y="65"/>
                </a:cubicBezTo>
                <a:cubicBezTo>
                  <a:pt x="98" y="64"/>
                  <a:pt x="97" y="64"/>
                  <a:pt x="97" y="64"/>
                </a:cubicBezTo>
                <a:cubicBezTo>
                  <a:pt x="96" y="63"/>
                  <a:pt x="97" y="62"/>
                  <a:pt x="96" y="60"/>
                </a:cubicBezTo>
                <a:cubicBezTo>
                  <a:pt x="95" y="59"/>
                  <a:pt x="93" y="57"/>
                  <a:pt x="92" y="57"/>
                </a:cubicBezTo>
                <a:cubicBezTo>
                  <a:pt x="91" y="56"/>
                  <a:pt x="90" y="57"/>
                  <a:pt x="90" y="57"/>
                </a:cubicBezTo>
                <a:cubicBezTo>
                  <a:pt x="89" y="59"/>
                  <a:pt x="88" y="58"/>
                  <a:pt x="87" y="57"/>
                </a:cubicBezTo>
                <a:cubicBezTo>
                  <a:pt x="84" y="60"/>
                  <a:pt x="85" y="57"/>
                  <a:pt x="84" y="56"/>
                </a:cubicBezTo>
                <a:cubicBezTo>
                  <a:pt x="84" y="56"/>
                  <a:pt x="83" y="56"/>
                  <a:pt x="83" y="57"/>
                </a:cubicBezTo>
                <a:cubicBezTo>
                  <a:pt x="82" y="56"/>
                  <a:pt x="81" y="56"/>
                  <a:pt x="81" y="56"/>
                </a:cubicBezTo>
                <a:cubicBezTo>
                  <a:pt x="80" y="57"/>
                  <a:pt x="79" y="57"/>
                  <a:pt x="78" y="58"/>
                </a:cubicBezTo>
                <a:cubicBezTo>
                  <a:pt x="78" y="57"/>
                  <a:pt x="77" y="57"/>
                  <a:pt x="77" y="57"/>
                </a:cubicBezTo>
                <a:cubicBezTo>
                  <a:pt x="76" y="58"/>
                  <a:pt x="75" y="58"/>
                  <a:pt x="75" y="59"/>
                </a:cubicBezTo>
                <a:cubicBezTo>
                  <a:pt x="74" y="59"/>
                  <a:pt x="73" y="60"/>
                  <a:pt x="71" y="60"/>
                </a:cubicBezTo>
                <a:cubicBezTo>
                  <a:pt x="69" y="60"/>
                  <a:pt x="70" y="62"/>
                  <a:pt x="70" y="64"/>
                </a:cubicBezTo>
                <a:cubicBezTo>
                  <a:pt x="71" y="66"/>
                  <a:pt x="70" y="66"/>
                  <a:pt x="70" y="69"/>
                </a:cubicBezTo>
                <a:cubicBezTo>
                  <a:pt x="70" y="72"/>
                  <a:pt x="72" y="77"/>
                  <a:pt x="75" y="79"/>
                </a:cubicBezTo>
                <a:cubicBezTo>
                  <a:pt x="74" y="79"/>
                  <a:pt x="73" y="80"/>
                  <a:pt x="73" y="80"/>
                </a:cubicBezTo>
                <a:cubicBezTo>
                  <a:pt x="73" y="81"/>
                  <a:pt x="72" y="83"/>
                  <a:pt x="73" y="85"/>
                </a:cubicBezTo>
                <a:cubicBezTo>
                  <a:pt x="73" y="87"/>
                  <a:pt x="73" y="89"/>
                  <a:pt x="73" y="91"/>
                </a:cubicBezTo>
                <a:cubicBezTo>
                  <a:pt x="72" y="92"/>
                  <a:pt x="73" y="92"/>
                  <a:pt x="73" y="93"/>
                </a:cubicBezTo>
                <a:cubicBezTo>
                  <a:pt x="75" y="94"/>
                  <a:pt x="73" y="95"/>
                  <a:pt x="73" y="96"/>
                </a:cubicBezTo>
                <a:cubicBezTo>
                  <a:pt x="74" y="98"/>
                  <a:pt x="75" y="99"/>
                  <a:pt x="75" y="101"/>
                </a:cubicBezTo>
                <a:cubicBezTo>
                  <a:pt x="75" y="101"/>
                  <a:pt x="74" y="102"/>
                  <a:pt x="74" y="102"/>
                </a:cubicBezTo>
                <a:cubicBezTo>
                  <a:pt x="74" y="102"/>
                  <a:pt x="75" y="103"/>
                  <a:pt x="75" y="103"/>
                </a:cubicBezTo>
                <a:cubicBezTo>
                  <a:pt x="75" y="104"/>
                  <a:pt x="75" y="105"/>
                  <a:pt x="75" y="106"/>
                </a:cubicBezTo>
                <a:cubicBezTo>
                  <a:pt x="75" y="107"/>
                  <a:pt x="74" y="108"/>
                  <a:pt x="74" y="109"/>
                </a:cubicBezTo>
                <a:cubicBezTo>
                  <a:pt x="74" y="111"/>
                  <a:pt x="75" y="112"/>
                  <a:pt x="76" y="114"/>
                </a:cubicBezTo>
                <a:cubicBezTo>
                  <a:pt x="79" y="119"/>
                  <a:pt x="79" y="124"/>
                  <a:pt x="80" y="130"/>
                </a:cubicBezTo>
                <a:cubicBezTo>
                  <a:pt x="80" y="132"/>
                  <a:pt x="82" y="139"/>
                  <a:pt x="78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3" y="139"/>
                  <a:pt x="78" y="141"/>
                  <a:pt x="79" y="143"/>
                </a:cubicBezTo>
                <a:cubicBezTo>
                  <a:pt x="79" y="144"/>
                  <a:pt x="77" y="144"/>
                  <a:pt x="77" y="145"/>
                </a:cubicBezTo>
                <a:cubicBezTo>
                  <a:pt x="77" y="146"/>
                  <a:pt x="77" y="147"/>
                  <a:pt x="77" y="148"/>
                </a:cubicBezTo>
                <a:cubicBezTo>
                  <a:pt x="67" y="138"/>
                  <a:pt x="57" y="127"/>
                  <a:pt x="47" y="116"/>
                </a:cubicBezTo>
                <a:cubicBezTo>
                  <a:pt x="41" y="111"/>
                  <a:pt x="36" y="105"/>
                  <a:pt x="30" y="99"/>
                </a:cubicBezTo>
                <a:cubicBezTo>
                  <a:pt x="25" y="94"/>
                  <a:pt x="20" y="87"/>
                  <a:pt x="15" y="83"/>
                </a:cubicBezTo>
                <a:cubicBezTo>
                  <a:pt x="12" y="81"/>
                  <a:pt x="10" y="78"/>
                  <a:pt x="7" y="75"/>
                </a:cubicBezTo>
                <a:cubicBezTo>
                  <a:pt x="6" y="74"/>
                  <a:pt x="0" y="70"/>
                  <a:pt x="0" y="68"/>
                </a:cubicBezTo>
                <a:cubicBezTo>
                  <a:pt x="0" y="60"/>
                  <a:pt x="0" y="52"/>
                  <a:pt x="0" y="44"/>
                </a:cubicBezTo>
                <a:cubicBezTo>
                  <a:pt x="0" y="30"/>
                  <a:pt x="0" y="15"/>
                  <a:pt x="0" y="1"/>
                </a:cubicBezTo>
                <a:cubicBezTo>
                  <a:pt x="10" y="1"/>
                  <a:pt x="19" y="0"/>
                  <a:pt x="29" y="0"/>
                </a:cubicBezTo>
                <a:cubicBezTo>
                  <a:pt x="38" y="0"/>
                  <a:pt x="47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0"/>
                  <a:pt x="57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2" y="0"/>
                  <a:pt x="66" y="0"/>
                  <a:pt x="69" y="0"/>
                </a:cubicBezTo>
                <a:cubicBezTo>
                  <a:pt x="70" y="2"/>
                  <a:pt x="84" y="1"/>
                  <a:pt x="86" y="1"/>
                </a:cubicBezTo>
                <a:cubicBezTo>
                  <a:pt x="93" y="1"/>
                  <a:pt x="101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1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3" name="Freeform 8099" descr="© INSCALE GmbH, 05.05.2010&#10;http://www.presentationload.com/">
            <a:extLst>
              <a:ext uri="{FF2B5EF4-FFF2-40B4-BE49-F238E27FC236}">
                <a16:creationId xmlns:a16="http://schemas.microsoft.com/office/drawing/2014/main" id="{61A2EE9B-B301-D74D-9A1D-6AF284958216}"/>
              </a:ext>
            </a:extLst>
          </p:cNvPr>
          <p:cNvSpPr>
            <a:spLocks/>
          </p:cNvSpPr>
          <p:nvPr/>
        </p:nvSpPr>
        <p:spPr bwMode="auto">
          <a:xfrm>
            <a:off x="2100117" y="2930302"/>
            <a:ext cx="227383" cy="288586"/>
          </a:xfrm>
          <a:custGeom>
            <a:avLst/>
            <a:gdLst>
              <a:gd name="T0" fmla="*/ 265 w 113"/>
              <a:gd name="T1" fmla="*/ 2 h 148"/>
              <a:gd name="T2" fmla="*/ 267 w 113"/>
              <a:gd name="T3" fmla="*/ 120 h 148"/>
              <a:gd name="T4" fmla="*/ 258 w 113"/>
              <a:gd name="T5" fmla="*/ 139 h 148"/>
              <a:gd name="T6" fmla="*/ 250 w 113"/>
              <a:gd name="T7" fmla="*/ 156 h 148"/>
              <a:gd name="T8" fmla="*/ 248 w 113"/>
              <a:gd name="T9" fmla="*/ 156 h 148"/>
              <a:gd name="T10" fmla="*/ 236 w 113"/>
              <a:gd name="T11" fmla="*/ 158 h 148"/>
              <a:gd name="T12" fmla="*/ 234 w 113"/>
              <a:gd name="T13" fmla="*/ 153 h 148"/>
              <a:gd name="T14" fmla="*/ 229 w 113"/>
              <a:gd name="T15" fmla="*/ 151 h 148"/>
              <a:gd name="T16" fmla="*/ 227 w 113"/>
              <a:gd name="T17" fmla="*/ 141 h 148"/>
              <a:gd name="T18" fmla="*/ 217 w 113"/>
              <a:gd name="T19" fmla="*/ 134 h 148"/>
              <a:gd name="T20" fmla="*/ 213 w 113"/>
              <a:gd name="T21" fmla="*/ 134 h 148"/>
              <a:gd name="T22" fmla="*/ 206 w 113"/>
              <a:gd name="T23" fmla="*/ 134 h 148"/>
              <a:gd name="T24" fmla="*/ 198 w 113"/>
              <a:gd name="T25" fmla="*/ 132 h 148"/>
              <a:gd name="T26" fmla="*/ 196 w 113"/>
              <a:gd name="T27" fmla="*/ 134 h 148"/>
              <a:gd name="T28" fmla="*/ 191 w 113"/>
              <a:gd name="T29" fmla="*/ 132 h 148"/>
              <a:gd name="T30" fmla="*/ 184 w 113"/>
              <a:gd name="T31" fmla="*/ 137 h 148"/>
              <a:gd name="T32" fmla="*/ 182 w 113"/>
              <a:gd name="T33" fmla="*/ 134 h 148"/>
              <a:gd name="T34" fmla="*/ 177 w 113"/>
              <a:gd name="T35" fmla="*/ 139 h 148"/>
              <a:gd name="T36" fmla="*/ 168 w 113"/>
              <a:gd name="T37" fmla="*/ 141 h 148"/>
              <a:gd name="T38" fmla="*/ 165 w 113"/>
              <a:gd name="T39" fmla="*/ 151 h 148"/>
              <a:gd name="T40" fmla="*/ 165 w 113"/>
              <a:gd name="T41" fmla="*/ 163 h 148"/>
              <a:gd name="T42" fmla="*/ 177 w 113"/>
              <a:gd name="T43" fmla="*/ 186 h 148"/>
              <a:gd name="T44" fmla="*/ 172 w 113"/>
              <a:gd name="T45" fmla="*/ 189 h 148"/>
              <a:gd name="T46" fmla="*/ 172 w 113"/>
              <a:gd name="T47" fmla="*/ 200 h 148"/>
              <a:gd name="T48" fmla="*/ 172 w 113"/>
              <a:gd name="T49" fmla="*/ 215 h 148"/>
              <a:gd name="T50" fmla="*/ 172 w 113"/>
              <a:gd name="T51" fmla="*/ 219 h 148"/>
              <a:gd name="T52" fmla="*/ 172 w 113"/>
              <a:gd name="T53" fmla="*/ 226 h 148"/>
              <a:gd name="T54" fmla="*/ 177 w 113"/>
              <a:gd name="T55" fmla="*/ 238 h 148"/>
              <a:gd name="T56" fmla="*/ 175 w 113"/>
              <a:gd name="T57" fmla="*/ 241 h 148"/>
              <a:gd name="T58" fmla="*/ 177 w 113"/>
              <a:gd name="T59" fmla="*/ 243 h 148"/>
              <a:gd name="T60" fmla="*/ 177 w 113"/>
              <a:gd name="T61" fmla="*/ 250 h 148"/>
              <a:gd name="T62" fmla="*/ 175 w 113"/>
              <a:gd name="T63" fmla="*/ 257 h 148"/>
              <a:gd name="T64" fmla="*/ 180 w 113"/>
              <a:gd name="T65" fmla="*/ 269 h 148"/>
              <a:gd name="T66" fmla="*/ 189 w 113"/>
              <a:gd name="T67" fmla="*/ 307 h 148"/>
              <a:gd name="T68" fmla="*/ 184 w 113"/>
              <a:gd name="T69" fmla="*/ 325 h 148"/>
              <a:gd name="T70" fmla="*/ 184 w 113"/>
              <a:gd name="T71" fmla="*/ 325 h 148"/>
              <a:gd name="T72" fmla="*/ 187 w 113"/>
              <a:gd name="T73" fmla="*/ 337 h 148"/>
              <a:gd name="T74" fmla="*/ 182 w 113"/>
              <a:gd name="T75" fmla="*/ 342 h 148"/>
              <a:gd name="T76" fmla="*/ 182 w 113"/>
              <a:gd name="T77" fmla="*/ 349 h 148"/>
              <a:gd name="T78" fmla="*/ 111 w 113"/>
              <a:gd name="T79" fmla="*/ 274 h 148"/>
              <a:gd name="T80" fmla="*/ 71 w 113"/>
              <a:gd name="T81" fmla="*/ 233 h 148"/>
              <a:gd name="T82" fmla="*/ 35 w 113"/>
              <a:gd name="T83" fmla="*/ 196 h 148"/>
              <a:gd name="T84" fmla="*/ 17 w 113"/>
              <a:gd name="T85" fmla="*/ 177 h 148"/>
              <a:gd name="T86" fmla="*/ 0 w 113"/>
              <a:gd name="T87" fmla="*/ 160 h 148"/>
              <a:gd name="T88" fmla="*/ 0 w 113"/>
              <a:gd name="T89" fmla="*/ 104 h 148"/>
              <a:gd name="T90" fmla="*/ 0 w 113"/>
              <a:gd name="T91" fmla="*/ 2 h 148"/>
              <a:gd name="T92" fmla="*/ 69 w 113"/>
              <a:gd name="T93" fmla="*/ 0 h 148"/>
              <a:gd name="T94" fmla="*/ 132 w 113"/>
              <a:gd name="T95" fmla="*/ 0 h 148"/>
              <a:gd name="T96" fmla="*/ 132 w 113"/>
              <a:gd name="T97" fmla="*/ 0 h 148"/>
              <a:gd name="T98" fmla="*/ 135 w 113"/>
              <a:gd name="T99" fmla="*/ 0 h 148"/>
              <a:gd name="T100" fmla="*/ 137 w 113"/>
              <a:gd name="T101" fmla="*/ 0 h 148"/>
              <a:gd name="T102" fmla="*/ 163 w 113"/>
              <a:gd name="T103" fmla="*/ 0 h 148"/>
              <a:gd name="T104" fmla="*/ 203 w 113"/>
              <a:gd name="T105" fmla="*/ 2 h 148"/>
              <a:gd name="T106" fmla="*/ 258 w 113"/>
              <a:gd name="T107" fmla="*/ 2 h 148"/>
              <a:gd name="T108" fmla="*/ 258 w 113"/>
              <a:gd name="T109" fmla="*/ 2 h 148"/>
              <a:gd name="T110" fmla="*/ 265 w 113"/>
              <a:gd name="T111" fmla="*/ 2 h 148"/>
              <a:gd name="T112" fmla="*/ 265 w 113"/>
              <a:gd name="T113" fmla="*/ 2 h 148"/>
              <a:gd name="T114" fmla="*/ 265 w 113"/>
              <a:gd name="T115" fmla="*/ 2 h 14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13"/>
              <a:gd name="T175" fmla="*/ 0 h 148"/>
              <a:gd name="T176" fmla="*/ 113 w 113"/>
              <a:gd name="T177" fmla="*/ 148 h 14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13" h="148">
                <a:moveTo>
                  <a:pt x="112" y="1"/>
                </a:moveTo>
                <a:cubicBezTo>
                  <a:pt x="113" y="18"/>
                  <a:pt x="113" y="34"/>
                  <a:pt x="113" y="51"/>
                </a:cubicBezTo>
                <a:cubicBezTo>
                  <a:pt x="113" y="53"/>
                  <a:pt x="110" y="56"/>
                  <a:pt x="109" y="59"/>
                </a:cubicBezTo>
                <a:cubicBezTo>
                  <a:pt x="108" y="60"/>
                  <a:pt x="108" y="65"/>
                  <a:pt x="106" y="66"/>
                </a:cubicBezTo>
                <a:cubicBezTo>
                  <a:pt x="106" y="66"/>
                  <a:pt x="105" y="66"/>
                  <a:pt x="105" y="66"/>
                </a:cubicBezTo>
                <a:cubicBezTo>
                  <a:pt x="103" y="67"/>
                  <a:pt x="101" y="68"/>
                  <a:pt x="100" y="67"/>
                </a:cubicBezTo>
                <a:cubicBezTo>
                  <a:pt x="99" y="66"/>
                  <a:pt x="99" y="65"/>
                  <a:pt x="99" y="65"/>
                </a:cubicBezTo>
                <a:cubicBezTo>
                  <a:pt x="98" y="64"/>
                  <a:pt x="97" y="64"/>
                  <a:pt x="97" y="64"/>
                </a:cubicBezTo>
                <a:cubicBezTo>
                  <a:pt x="96" y="63"/>
                  <a:pt x="97" y="62"/>
                  <a:pt x="96" y="60"/>
                </a:cubicBezTo>
                <a:cubicBezTo>
                  <a:pt x="95" y="59"/>
                  <a:pt x="93" y="57"/>
                  <a:pt x="92" y="57"/>
                </a:cubicBezTo>
                <a:cubicBezTo>
                  <a:pt x="91" y="56"/>
                  <a:pt x="90" y="57"/>
                  <a:pt x="90" y="57"/>
                </a:cubicBezTo>
                <a:cubicBezTo>
                  <a:pt x="89" y="59"/>
                  <a:pt x="88" y="58"/>
                  <a:pt x="87" y="57"/>
                </a:cubicBezTo>
                <a:cubicBezTo>
                  <a:pt x="84" y="60"/>
                  <a:pt x="85" y="57"/>
                  <a:pt x="84" y="56"/>
                </a:cubicBezTo>
                <a:cubicBezTo>
                  <a:pt x="84" y="56"/>
                  <a:pt x="83" y="56"/>
                  <a:pt x="83" y="57"/>
                </a:cubicBezTo>
                <a:cubicBezTo>
                  <a:pt x="82" y="56"/>
                  <a:pt x="81" y="56"/>
                  <a:pt x="81" y="56"/>
                </a:cubicBezTo>
                <a:cubicBezTo>
                  <a:pt x="80" y="57"/>
                  <a:pt x="79" y="57"/>
                  <a:pt x="78" y="58"/>
                </a:cubicBezTo>
                <a:cubicBezTo>
                  <a:pt x="78" y="57"/>
                  <a:pt x="77" y="57"/>
                  <a:pt x="77" y="57"/>
                </a:cubicBezTo>
                <a:cubicBezTo>
                  <a:pt x="76" y="58"/>
                  <a:pt x="75" y="58"/>
                  <a:pt x="75" y="59"/>
                </a:cubicBezTo>
                <a:cubicBezTo>
                  <a:pt x="74" y="59"/>
                  <a:pt x="73" y="60"/>
                  <a:pt x="71" y="60"/>
                </a:cubicBezTo>
                <a:cubicBezTo>
                  <a:pt x="69" y="60"/>
                  <a:pt x="70" y="62"/>
                  <a:pt x="70" y="64"/>
                </a:cubicBezTo>
                <a:cubicBezTo>
                  <a:pt x="71" y="66"/>
                  <a:pt x="70" y="66"/>
                  <a:pt x="70" y="69"/>
                </a:cubicBezTo>
                <a:cubicBezTo>
                  <a:pt x="70" y="72"/>
                  <a:pt x="72" y="77"/>
                  <a:pt x="75" y="79"/>
                </a:cubicBezTo>
                <a:cubicBezTo>
                  <a:pt x="74" y="79"/>
                  <a:pt x="73" y="80"/>
                  <a:pt x="73" y="80"/>
                </a:cubicBezTo>
                <a:cubicBezTo>
                  <a:pt x="73" y="81"/>
                  <a:pt x="72" y="83"/>
                  <a:pt x="73" y="85"/>
                </a:cubicBezTo>
                <a:cubicBezTo>
                  <a:pt x="73" y="87"/>
                  <a:pt x="73" y="89"/>
                  <a:pt x="73" y="91"/>
                </a:cubicBezTo>
                <a:cubicBezTo>
                  <a:pt x="72" y="92"/>
                  <a:pt x="73" y="92"/>
                  <a:pt x="73" y="93"/>
                </a:cubicBezTo>
                <a:cubicBezTo>
                  <a:pt x="75" y="94"/>
                  <a:pt x="73" y="95"/>
                  <a:pt x="73" y="96"/>
                </a:cubicBezTo>
                <a:cubicBezTo>
                  <a:pt x="74" y="98"/>
                  <a:pt x="75" y="99"/>
                  <a:pt x="75" y="101"/>
                </a:cubicBezTo>
                <a:cubicBezTo>
                  <a:pt x="75" y="101"/>
                  <a:pt x="74" y="102"/>
                  <a:pt x="74" y="102"/>
                </a:cubicBezTo>
                <a:cubicBezTo>
                  <a:pt x="74" y="102"/>
                  <a:pt x="75" y="103"/>
                  <a:pt x="75" y="103"/>
                </a:cubicBezTo>
                <a:cubicBezTo>
                  <a:pt x="75" y="104"/>
                  <a:pt x="75" y="105"/>
                  <a:pt x="75" y="106"/>
                </a:cubicBezTo>
                <a:cubicBezTo>
                  <a:pt x="75" y="107"/>
                  <a:pt x="74" y="108"/>
                  <a:pt x="74" y="109"/>
                </a:cubicBezTo>
                <a:cubicBezTo>
                  <a:pt x="74" y="111"/>
                  <a:pt x="75" y="112"/>
                  <a:pt x="76" y="114"/>
                </a:cubicBezTo>
                <a:cubicBezTo>
                  <a:pt x="79" y="119"/>
                  <a:pt x="79" y="124"/>
                  <a:pt x="80" y="130"/>
                </a:cubicBezTo>
                <a:cubicBezTo>
                  <a:pt x="80" y="132"/>
                  <a:pt x="82" y="139"/>
                  <a:pt x="78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3" y="139"/>
                  <a:pt x="78" y="141"/>
                  <a:pt x="79" y="143"/>
                </a:cubicBezTo>
                <a:cubicBezTo>
                  <a:pt x="79" y="144"/>
                  <a:pt x="77" y="144"/>
                  <a:pt x="77" y="145"/>
                </a:cubicBezTo>
                <a:cubicBezTo>
                  <a:pt x="77" y="146"/>
                  <a:pt x="77" y="147"/>
                  <a:pt x="77" y="148"/>
                </a:cubicBezTo>
                <a:cubicBezTo>
                  <a:pt x="67" y="138"/>
                  <a:pt x="57" y="127"/>
                  <a:pt x="47" y="116"/>
                </a:cubicBezTo>
                <a:cubicBezTo>
                  <a:pt x="41" y="111"/>
                  <a:pt x="36" y="105"/>
                  <a:pt x="30" y="99"/>
                </a:cubicBezTo>
                <a:cubicBezTo>
                  <a:pt x="25" y="94"/>
                  <a:pt x="20" y="87"/>
                  <a:pt x="15" y="83"/>
                </a:cubicBezTo>
                <a:cubicBezTo>
                  <a:pt x="12" y="81"/>
                  <a:pt x="10" y="78"/>
                  <a:pt x="7" y="75"/>
                </a:cubicBezTo>
                <a:cubicBezTo>
                  <a:pt x="6" y="74"/>
                  <a:pt x="0" y="70"/>
                  <a:pt x="0" y="68"/>
                </a:cubicBezTo>
                <a:cubicBezTo>
                  <a:pt x="0" y="60"/>
                  <a:pt x="0" y="52"/>
                  <a:pt x="0" y="44"/>
                </a:cubicBezTo>
                <a:cubicBezTo>
                  <a:pt x="0" y="30"/>
                  <a:pt x="0" y="15"/>
                  <a:pt x="0" y="1"/>
                </a:cubicBezTo>
                <a:cubicBezTo>
                  <a:pt x="10" y="1"/>
                  <a:pt x="19" y="0"/>
                  <a:pt x="29" y="0"/>
                </a:cubicBezTo>
                <a:cubicBezTo>
                  <a:pt x="38" y="0"/>
                  <a:pt x="47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7" y="0"/>
                  <a:pt x="57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2" y="0"/>
                  <a:pt x="66" y="0"/>
                  <a:pt x="69" y="0"/>
                </a:cubicBezTo>
                <a:cubicBezTo>
                  <a:pt x="70" y="2"/>
                  <a:pt x="84" y="1"/>
                  <a:pt x="86" y="1"/>
                </a:cubicBezTo>
                <a:cubicBezTo>
                  <a:pt x="93" y="1"/>
                  <a:pt x="101" y="1"/>
                  <a:pt x="109" y="1"/>
                </a:cubicBezTo>
                <a:cubicBezTo>
                  <a:pt x="109" y="1"/>
                  <a:pt x="109" y="1"/>
                  <a:pt x="109" y="1"/>
                </a:cubicBezTo>
                <a:cubicBezTo>
                  <a:pt x="110" y="1"/>
                  <a:pt x="111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4" name="Freeform 7888" descr="© INSCALE GmbH, 05.05.2010&#10;http://www.presentationload.com/">
            <a:extLst>
              <a:ext uri="{FF2B5EF4-FFF2-40B4-BE49-F238E27FC236}">
                <a16:creationId xmlns:a16="http://schemas.microsoft.com/office/drawing/2014/main" id="{20F3D17C-BC92-E746-AAF7-C5E5EE7551FD}"/>
              </a:ext>
            </a:extLst>
          </p:cNvPr>
          <p:cNvSpPr>
            <a:spLocks/>
          </p:cNvSpPr>
          <p:nvPr/>
        </p:nvSpPr>
        <p:spPr bwMode="auto">
          <a:xfrm>
            <a:off x="1134066" y="2128784"/>
            <a:ext cx="282927" cy="161790"/>
          </a:xfrm>
          <a:custGeom>
            <a:avLst/>
            <a:gdLst>
              <a:gd name="T0" fmla="*/ 88 w 141"/>
              <a:gd name="T1" fmla="*/ 0 h 83"/>
              <a:gd name="T2" fmla="*/ 212 w 141"/>
              <a:gd name="T3" fmla="*/ 2 h 83"/>
              <a:gd name="T4" fmla="*/ 213 w 141"/>
              <a:gd name="T5" fmla="*/ 30 h 83"/>
              <a:gd name="T6" fmla="*/ 215 w 141"/>
              <a:gd name="T7" fmla="*/ 67 h 83"/>
              <a:gd name="T8" fmla="*/ 212 w 141"/>
              <a:gd name="T9" fmla="*/ 103 h 83"/>
              <a:gd name="T10" fmla="*/ 193 w 141"/>
              <a:gd name="T11" fmla="*/ 103 h 83"/>
              <a:gd name="T12" fmla="*/ 184 w 141"/>
              <a:gd name="T13" fmla="*/ 103 h 83"/>
              <a:gd name="T14" fmla="*/ 136 w 141"/>
              <a:gd name="T15" fmla="*/ 103 h 83"/>
              <a:gd name="T16" fmla="*/ 114 w 141"/>
              <a:gd name="T17" fmla="*/ 95 h 83"/>
              <a:gd name="T18" fmla="*/ 114 w 141"/>
              <a:gd name="T19" fmla="*/ 82 h 83"/>
              <a:gd name="T20" fmla="*/ 111 w 141"/>
              <a:gd name="T21" fmla="*/ 82 h 83"/>
              <a:gd name="T22" fmla="*/ 107 w 141"/>
              <a:gd name="T23" fmla="*/ 85 h 83"/>
              <a:gd name="T24" fmla="*/ 102 w 141"/>
              <a:gd name="T25" fmla="*/ 87 h 83"/>
              <a:gd name="T26" fmla="*/ 91 w 141"/>
              <a:gd name="T27" fmla="*/ 95 h 83"/>
              <a:gd name="T28" fmla="*/ 80 w 141"/>
              <a:gd name="T29" fmla="*/ 99 h 83"/>
              <a:gd name="T30" fmla="*/ 73 w 141"/>
              <a:gd name="T31" fmla="*/ 106 h 83"/>
              <a:gd name="T32" fmla="*/ 76 w 141"/>
              <a:gd name="T33" fmla="*/ 118 h 83"/>
              <a:gd name="T34" fmla="*/ 68 w 141"/>
              <a:gd name="T35" fmla="*/ 124 h 83"/>
              <a:gd name="T36" fmla="*/ 63 w 141"/>
              <a:gd name="T37" fmla="*/ 120 h 83"/>
              <a:gd name="T38" fmla="*/ 54 w 141"/>
              <a:gd name="T39" fmla="*/ 115 h 83"/>
              <a:gd name="T40" fmla="*/ 48 w 141"/>
              <a:gd name="T41" fmla="*/ 117 h 83"/>
              <a:gd name="T42" fmla="*/ 36 w 141"/>
              <a:gd name="T43" fmla="*/ 106 h 83"/>
              <a:gd name="T44" fmla="*/ 29 w 141"/>
              <a:gd name="T45" fmla="*/ 101 h 83"/>
              <a:gd name="T46" fmla="*/ 26 w 141"/>
              <a:gd name="T47" fmla="*/ 92 h 83"/>
              <a:gd name="T48" fmla="*/ 23 w 141"/>
              <a:gd name="T49" fmla="*/ 79 h 83"/>
              <a:gd name="T50" fmla="*/ 6 w 141"/>
              <a:gd name="T51" fmla="*/ 78 h 83"/>
              <a:gd name="T52" fmla="*/ 9 w 141"/>
              <a:gd name="T53" fmla="*/ 71 h 83"/>
              <a:gd name="T54" fmla="*/ 8 w 141"/>
              <a:gd name="T55" fmla="*/ 59 h 83"/>
              <a:gd name="T56" fmla="*/ 0 w 141"/>
              <a:gd name="T57" fmla="*/ 51 h 83"/>
              <a:gd name="T58" fmla="*/ 5 w 141"/>
              <a:gd name="T59" fmla="*/ 40 h 83"/>
              <a:gd name="T60" fmla="*/ 2 w 141"/>
              <a:gd name="T61" fmla="*/ 22 h 83"/>
              <a:gd name="T62" fmla="*/ 8 w 141"/>
              <a:gd name="T63" fmla="*/ 16 h 83"/>
              <a:gd name="T64" fmla="*/ 19 w 141"/>
              <a:gd name="T65" fmla="*/ 2 h 83"/>
              <a:gd name="T66" fmla="*/ 37 w 141"/>
              <a:gd name="T67" fmla="*/ 2 h 83"/>
              <a:gd name="T68" fmla="*/ 46 w 141"/>
              <a:gd name="T69" fmla="*/ 0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1"/>
              <a:gd name="T106" fmla="*/ 0 h 83"/>
              <a:gd name="T107" fmla="*/ 141 w 141"/>
              <a:gd name="T108" fmla="*/ 83 h 8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1" h="83">
                <a:moveTo>
                  <a:pt x="30" y="0"/>
                </a:moveTo>
                <a:cubicBezTo>
                  <a:pt x="39" y="0"/>
                  <a:pt x="48" y="0"/>
                  <a:pt x="57" y="0"/>
                </a:cubicBezTo>
                <a:cubicBezTo>
                  <a:pt x="66" y="0"/>
                  <a:pt x="75" y="0"/>
                  <a:pt x="84" y="0"/>
                </a:cubicBezTo>
                <a:cubicBezTo>
                  <a:pt x="102" y="0"/>
                  <a:pt x="119" y="1"/>
                  <a:pt x="137" y="1"/>
                </a:cubicBezTo>
                <a:cubicBezTo>
                  <a:pt x="140" y="0"/>
                  <a:pt x="139" y="4"/>
                  <a:pt x="138" y="5"/>
                </a:cubicBezTo>
                <a:cubicBezTo>
                  <a:pt x="138" y="9"/>
                  <a:pt x="139" y="14"/>
                  <a:pt x="138" y="19"/>
                </a:cubicBezTo>
                <a:cubicBezTo>
                  <a:pt x="140" y="19"/>
                  <a:pt x="139" y="27"/>
                  <a:pt x="139" y="30"/>
                </a:cubicBezTo>
                <a:cubicBezTo>
                  <a:pt x="139" y="34"/>
                  <a:pt x="139" y="39"/>
                  <a:pt x="139" y="43"/>
                </a:cubicBezTo>
                <a:cubicBezTo>
                  <a:pt x="139" y="48"/>
                  <a:pt x="139" y="52"/>
                  <a:pt x="139" y="57"/>
                </a:cubicBezTo>
                <a:cubicBezTo>
                  <a:pt x="139" y="60"/>
                  <a:pt x="141" y="67"/>
                  <a:pt x="137" y="66"/>
                </a:cubicBezTo>
                <a:cubicBezTo>
                  <a:pt x="133" y="66"/>
                  <a:pt x="129" y="66"/>
                  <a:pt x="125" y="66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3" y="66"/>
                  <a:pt x="122" y="66"/>
                  <a:pt x="120" y="66"/>
                </a:cubicBezTo>
                <a:cubicBezTo>
                  <a:pt x="120" y="66"/>
                  <a:pt x="119" y="66"/>
                  <a:pt x="119" y="66"/>
                </a:cubicBezTo>
                <a:cubicBezTo>
                  <a:pt x="109" y="66"/>
                  <a:pt x="99" y="66"/>
                  <a:pt x="89" y="66"/>
                </a:cubicBezTo>
                <a:cubicBezTo>
                  <a:pt x="89" y="66"/>
                  <a:pt x="88" y="66"/>
                  <a:pt x="88" y="66"/>
                </a:cubicBezTo>
                <a:cubicBezTo>
                  <a:pt x="86" y="66"/>
                  <a:pt x="83" y="66"/>
                  <a:pt x="81" y="66"/>
                </a:cubicBezTo>
                <a:cubicBezTo>
                  <a:pt x="76" y="66"/>
                  <a:pt x="73" y="66"/>
                  <a:pt x="74" y="61"/>
                </a:cubicBezTo>
                <a:cubicBezTo>
                  <a:pt x="74" y="60"/>
                  <a:pt x="74" y="55"/>
                  <a:pt x="76" y="55"/>
                </a:cubicBezTo>
                <a:cubicBezTo>
                  <a:pt x="75" y="55"/>
                  <a:pt x="74" y="54"/>
                  <a:pt x="74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3" y="53"/>
                  <a:pt x="73" y="53"/>
                  <a:pt x="72" y="53"/>
                </a:cubicBezTo>
                <a:cubicBezTo>
                  <a:pt x="72" y="52"/>
                  <a:pt x="71" y="51"/>
                  <a:pt x="70" y="52"/>
                </a:cubicBezTo>
                <a:cubicBezTo>
                  <a:pt x="69" y="53"/>
                  <a:pt x="70" y="54"/>
                  <a:pt x="69" y="55"/>
                </a:cubicBezTo>
                <a:cubicBezTo>
                  <a:pt x="68" y="54"/>
                  <a:pt x="68" y="54"/>
                  <a:pt x="68" y="54"/>
                </a:cubicBezTo>
                <a:cubicBezTo>
                  <a:pt x="65" y="53"/>
                  <a:pt x="66" y="55"/>
                  <a:pt x="66" y="56"/>
                </a:cubicBezTo>
                <a:cubicBezTo>
                  <a:pt x="65" y="57"/>
                  <a:pt x="64" y="58"/>
                  <a:pt x="63" y="58"/>
                </a:cubicBezTo>
                <a:cubicBezTo>
                  <a:pt x="61" y="59"/>
                  <a:pt x="61" y="62"/>
                  <a:pt x="59" y="61"/>
                </a:cubicBezTo>
                <a:cubicBezTo>
                  <a:pt x="58" y="61"/>
                  <a:pt x="57" y="64"/>
                  <a:pt x="56" y="64"/>
                </a:cubicBezTo>
                <a:cubicBezTo>
                  <a:pt x="54" y="63"/>
                  <a:pt x="53" y="65"/>
                  <a:pt x="52" y="64"/>
                </a:cubicBezTo>
                <a:cubicBezTo>
                  <a:pt x="50" y="65"/>
                  <a:pt x="49" y="66"/>
                  <a:pt x="48" y="66"/>
                </a:cubicBezTo>
                <a:cubicBezTo>
                  <a:pt x="46" y="67"/>
                  <a:pt x="47" y="66"/>
                  <a:pt x="47" y="68"/>
                </a:cubicBezTo>
                <a:cubicBezTo>
                  <a:pt x="47" y="69"/>
                  <a:pt x="45" y="73"/>
                  <a:pt x="46" y="74"/>
                </a:cubicBezTo>
                <a:cubicBezTo>
                  <a:pt x="47" y="76"/>
                  <a:pt x="48" y="74"/>
                  <a:pt x="49" y="76"/>
                </a:cubicBezTo>
                <a:cubicBezTo>
                  <a:pt x="50" y="78"/>
                  <a:pt x="50" y="78"/>
                  <a:pt x="50" y="79"/>
                </a:cubicBezTo>
                <a:cubicBezTo>
                  <a:pt x="50" y="83"/>
                  <a:pt x="46" y="79"/>
                  <a:pt x="44" y="80"/>
                </a:cubicBezTo>
                <a:cubicBezTo>
                  <a:pt x="44" y="80"/>
                  <a:pt x="44" y="80"/>
                  <a:pt x="44" y="80"/>
                </a:cubicBezTo>
                <a:cubicBezTo>
                  <a:pt x="41" y="82"/>
                  <a:pt x="42" y="78"/>
                  <a:pt x="41" y="77"/>
                </a:cubicBezTo>
                <a:cubicBezTo>
                  <a:pt x="40" y="76"/>
                  <a:pt x="37" y="75"/>
                  <a:pt x="36" y="74"/>
                </a:cubicBezTo>
                <a:cubicBezTo>
                  <a:pt x="36" y="74"/>
                  <a:pt x="36" y="74"/>
                  <a:pt x="35" y="74"/>
                </a:cubicBezTo>
                <a:cubicBezTo>
                  <a:pt x="35" y="75"/>
                  <a:pt x="34" y="75"/>
                  <a:pt x="34" y="74"/>
                </a:cubicBezTo>
                <a:cubicBezTo>
                  <a:pt x="33" y="75"/>
                  <a:pt x="32" y="75"/>
                  <a:pt x="31" y="75"/>
                </a:cubicBezTo>
                <a:cubicBezTo>
                  <a:pt x="28" y="75"/>
                  <a:pt x="28" y="68"/>
                  <a:pt x="24" y="69"/>
                </a:cubicBezTo>
                <a:cubicBezTo>
                  <a:pt x="24" y="69"/>
                  <a:pt x="24" y="68"/>
                  <a:pt x="23" y="68"/>
                </a:cubicBezTo>
                <a:cubicBezTo>
                  <a:pt x="22" y="67"/>
                  <a:pt x="21" y="69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8" y="64"/>
                  <a:pt x="17" y="63"/>
                  <a:pt x="17" y="62"/>
                </a:cubicBezTo>
                <a:cubicBezTo>
                  <a:pt x="17" y="62"/>
                  <a:pt x="18" y="59"/>
                  <a:pt x="17" y="59"/>
                </a:cubicBezTo>
                <a:cubicBezTo>
                  <a:pt x="16" y="58"/>
                  <a:pt x="15" y="54"/>
                  <a:pt x="15" y="52"/>
                </a:cubicBezTo>
                <a:cubicBezTo>
                  <a:pt x="15" y="52"/>
                  <a:pt x="16" y="52"/>
                  <a:pt x="15" y="51"/>
                </a:cubicBezTo>
                <a:cubicBezTo>
                  <a:pt x="14" y="50"/>
                  <a:pt x="13" y="50"/>
                  <a:pt x="12" y="50"/>
                </a:cubicBezTo>
                <a:cubicBezTo>
                  <a:pt x="9" y="50"/>
                  <a:pt x="7" y="50"/>
                  <a:pt x="4" y="50"/>
                </a:cubicBezTo>
                <a:cubicBezTo>
                  <a:pt x="4" y="49"/>
                  <a:pt x="6" y="48"/>
                  <a:pt x="5" y="47"/>
                </a:cubicBezTo>
                <a:cubicBezTo>
                  <a:pt x="4" y="46"/>
                  <a:pt x="6" y="47"/>
                  <a:pt x="6" y="46"/>
                </a:cubicBezTo>
                <a:cubicBezTo>
                  <a:pt x="7" y="44"/>
                  <a:pt x="6" y="43"/>
                  <a:pt x="5" y="41"/>
                </a:cubicBezTo>
                <a:cubicBezTo>
                  <a:pt x="5" y="40"/>
                  <a:pt x="5" y="39"/>
                  <a:pt x="5" y="38"/>
                </a:cubicBezTo>
                <a:cubicBezTo>
                  <a:pt x="4" y="37"/>
                  <a:pt x="3" y="38"/>
                  <a:pt x="2" y="37"/>
                </a:cubicBezTo>
                <a:cubicBezTo>
                  <a:pt x="1" y="36"/>
                  <a:pt x="4" y="32"/>
                  <a:pt x="0" y="33"/>
                </a:cubicBezTo>
                <a:cubicBezTo>
                  <a:pt x="0" y="32"/>
                  <a:pt x="1" y="30"/>
                  <a:pt x="2" y="30"/>
                </a:cubicBezTo>
                <a:cubicBezTo>
                  <a:pt x="2" y="30"/>
                  <a:pt x="3" y="26"/>
                  <a:pt x="3" y="26"/>
                </a:cubicBezTo>
                <a:cubicBezTo>
                  <a:pt x="4" y="23"/>
                  <a:pt x="3" y="21"/>
                  <a:pt x="2" y="18"/>
                </a:cubicBezTo>
                <a:cubicBezTo>
                  <a:pt x="4" y="17"/>
                  <a:pt x="1" y="16"/>
                  <a:pt x="1" y="14"/>
                </a:cubicBezTo>
                <a:cubicBezTo>
                  <a:pt x="1" y="15"/>
                  <a:pt x="4" y="12"/>
                  <a:pt x="4" y="12"/>
                </a:cubicBezTo>
                <a:cubicBezTo>
                  <a:pt x="5" y="12"/>
                  <a:pt x="4" y="10"/>
                  <a:pt x="5" y="10"/>
                </a:cubicBezTo>
                <a:cubicBezTo>
                  <a:pt x="7" y="11"/>
                  <a:pt x="8" y="10"/>
                  <a:pt x="8" y="8"/>
                </a:cubicBezTo>
                <a:cubicBezTo>
                  <a:pt x="12" y="10"/>
                  <a:pt x="10" y="2"/>
                  <a:pt x="12" y="1"/>
                </a:cubicBezTo>
                <a:cubicBezTo>
                  <a:pt x="16" y="1"/>
                  <a:pt x="19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6" y="1"/>
                  <a:pt x="28" y="1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5" name="Freeform 7889" descr="© INSCALE GmbH, 05.05.2010&#10;http://www.presentationload.com/">
            <a:extLst>
              <a:ext uri="{FF2B5EF4-FFF2-40B4-BE49-F238E27FC236}">
                <a16:creationId xmlns:a16="http://schemas.microsoft.com/office/drawing/2014/main" id="{F1ABA2A5-1575-6B48-8591-94DF71D4BA45}"/>
              </a:ext>
            </a:extLst>
          </p:cNvPr>
          <p:cNvSpPr>
            <a:spLocks/>
          </p:cNvSpPr>
          <p:nvPr/>
        </p:nvSpPr>
        <p:spPr bwMode="auto">
          <a:xfrm>
            <a:off x="1134066" y="2128784"/>
            <a:ext cx="282927" cy="161790"/>
          </a:xfrm>
          <a:custGeom>
            <a:avLst/>
            <a:gdLst>
              <a:gd name="T0" fmla="*/ 88 w 141"/>
              <a:gd name="T1" fmla="*/ 0 h 83"/>
              <a:gd name="T2" fmla="*/ 212 w 141"/>
              <a:gd name="T3" fmla="*/ 2 h 83"/>
              <a:gd name="T4" fmla="*/ 213 w 141"/>
              <a:gd name="T5" fmla="*/ 30 h 83"/>
              <a:gd name="T6" fmla="*/ 215 w 141"/>
              <a:gd name="T7" fmla="*/ 67 h 83"/>
              <a:gd name="T8" fmla="*/ 212 w 141"/>
              <a:gd name="T9" fmla="*/ 103 h 83"/>
              <a:gd name="T10" fmla="*/ 193 w 141"/>
              <a:gd name="T11" fmla="*/ 103 h 83"/>
              <a:gd name="T12" fmla="*/ 184 w 141"/>
              <a:gd name="T13" fmla="*/ 103 h 83"/>
              <a:gd name="T14" fmla="*/ 136 w 141"/>
              <a:gd name="T15" fmla="*/ 103 h 83"/>
              <a:gd name="T16" fmla="*/ 114 w 141"/>
              <a:gd name="T17" fmla="*/ 95 h 83"/>
              <a:gd name="T18" fmla="*/ 114 w 141"/>
              <a:gd name="T19" fmla="*/ 82 h 83"/>
              <a:gd name="T20" fmla="*/ 111 w 141"/>
              <a:gd name="T21" fmla="*/ 82 h 83"/>
              <a:gd name="T22" fmla="*/ 107 w 141"/>
              <a:gd name="T23" fmla="*/ 85 h 83"/>
              <a:gd name="T24" fmla="*/ 102 w 141"/>
              <a:gd name="T25" fmla="*/ 87 h 83"/>
              <a:gd name="T26" fmla="*/ 91 w 141"/>
              <a:gd name="T27" fmla="*/ 95 h 83"/>
              <a:gd name="T28" fmla="*/ 80 w 141"/>
              <a:gd name="T29" fmla="*/ 99 h 83"/>
              <a:gd name="T30" fmla="*/ 73 w 141"/>
              <a:gd name="T31" fmla="*/ 106 h 83"/>
              <a:gd name="T32" fmla="*/ 76 w 141"/>
              <a:gd name="T33" fmla="*/ 118 h 83"/>
              <a:gd name="T34" fmla="*/ 68 w 141"/>
              <a:gd name="T35" fmla="*/ 124 h 83"/>
              <a:gd name="T36" fmla="*/ 63 w 141"/>
              <a:gd name="T37" fmla="*/ 120 h 83"/>
              <a:gd name="T38" fmla="*/ 54 w 141"/>
              <a:gd name="T39" fmla="*/ 115 h 83"/>
              <a:gd name="T40" fmla="*/ 48 w 141"/>
              <a:gd name="T41" fmla="*/ 117 h 83"/>
              <a:gd name="T42" fmla="*/ 36 w 141"/>
              <a:gd name="T43" fmla="*/ 106 h 83"/>
              <a:gd name="T44" fmla="*/ 29 w 141"/>
              <a:gd name="T45" fmla="*/ 101 h 83"/>
              <a:gd name="T46" fmla="*/ 26 w 141"/>
              <a:gd name="T47" fmla="*/ 92 h 83"/>
              <a:gd name="T48" fmla="*/ 23 w 141"/>
              <a:gd name="T49" fmla="*/ 79 h 83"/>
              <a:gd name="T50" fmla="*/ 6 w 141"/>
              <a:gd name="T51" fmla="*/ 78 h 83"/>
              <a:gd name="T52" fmla="*/ 9 w 141"/>
              <a:gd name="T53" fmla="*/ 71 h 83"/>
              <a:gd name="T54" fmla="*/ 8 w 141"/>
              <a:gd name="T55" fmla="*/ 59 h 83"/>
              <a:gd name="T56" fmla="*/ 0 w 141"/>
              <a:gd name="T57" fmla="*/ 51 h 83"/>
              <a:gd name="T58" fmla="*/ 5 w 141"/>
              <a:gd name="T59" fmla="*/ 40 h 83"/>
              <a:gd name="T60" fmla="*/ 2 w 141"/>
              <a:gd name="T61" fmla="*/ 22 h 83"/>
              <a:gd name="T62" fmla="*/ 8 w 141"/>
              <a:gd name="T63" fmla="*/ 16 h 83"/>
              <a:gd name="T64" fmla="*/ 19 w 141"/>
              <a:gd name="T65" fmla="*/ 2 h 83"/>
              <a:gd name="T66" fmla="*/ 37 w 141"/>
              <a:gd name="T67" fmla="*/ 2 h 83"/>
              <a:gd name="T68" fmla="*/ 46 w 141"/>
              <a:gd name="T69" fmla="*/ 0 h 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1"/>
              <a:gd name="T106" fmla="*/ 0 h 83"/>
              <a:gd name="T107" fmla="*/ 141 w 141"/>
              <a:gd name="T108" fmla="*/ 83 h 8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1" h="83">
                <a:moveTo>
                  <a:pt x="30" y="0"/>
                </a:moveTo>
                <a:cubicBezTo>
                  <a:pt x="39" y="0"/>
                  <a:pt x="48" y="0"/>
                  <a:pt x="57" y="0"/>
                </a:cubicBezTo>
                <a:cubicBezTo>
                  <a:pt x="66" y="0"/>
                  <a:pt x="75" y="0"/>
                  <a:pt x="84" y="0"/>
                </a:cubicBezTo>
                <a:cubicBezTo>
                  <a:pt x="102" y="0"/>
                  <a:pt x="119" y="1"/>
                  <a:pt x="137" y="1"/>
                </a:cubicBezTo>
                <a:cubicBezTo>
                  <a:pt x="140" y="0"/>
                  <a:pt x="139" y="4"/>
                  <a:pt x="138" y="5"/>
                </a:cubicBezTo>
                <a:cubicBezTo>
                  <a:pt x="138" y="9"/>
                  <a:pt x="139" y="14"/>
                  <a:pt x="138" y="19"/>
                </a:cubicBezTo>
                <a:cubicBezTo>
                  <a:pt x="140" y="19"/>
                  <a:pt x="139" y="27"/>
                  <a:pt x="139" y="30"/>
                </a:cubicBezTo>
                <a:cubicBezTo>
                  <a:pt x="139" y="34"/>
                  <a:pt x="139" y="39"/>
                  <a:pt x="139" y="43"/>
                </a:cubicBezTo>
                <a:cubicBezTo>
                  <a:pt x="139" y="48"/>
                  <a:pt x="139" y="52"/>
                  <a:pt x="139" y="57"/>
                </a:cubicBezTo>
                <a:cubicBezTo>
                  <a:pt x="139" y="60"/>
                  <a:pt x="141" y="67"/>
                  <a:pt x="137" y="66"/>
                </a:cubicBezTo>
                <a:cubicBezTo>
                  <a:pt x="133" y="66"/>
                  <a:pt x="129" y="66"/>
                  <a:pt x="125" y="66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3" y="66"/>
                  <a:pt x="122" y="66"/>
                  <a:pt x="120" y="66"/>
                </a:cubicBezTo>
                <a:cubicBezTo>
                  <a:pt x="120" y="66"/>
                  <a:pt x="119" y="66"/>
                  <a:pt x="119" y="66"/>
                </a:cubicBezTo>
                <a:cubicBezTo>
                  <a:pt x="109" y="66"/>
                  <a:pt x="99" y="66"/>
                  <a:pt x="89" y="66"/>
                </a:cubicBezTo>
                <a:cubicBezTo>
                  <a:pt x="89" y="66"/>
                  <a:pt x="88" y="66"/>
                  <a:pt x="88" y="66"/>
                </a:cubicBezTo>
                <a:cubicBezTo>
                  <a:pt x="86" y="66"/>
                  <a:pt x="83" y="66"/>
                  <a:pt x="81" y="66"/>
                </a:cubicBezTo>
                <a:cubicBezTo>
                  <a:pt x="76" y="66"/>
                  <a:pt x="73" y="66"/>
                  <a:pt x="74" y="61"/>
                </a:cubicBezTo>
                <a:cubicBezTo>
                  <a:pt x="74" y="60"/>
                  <a:pt x="74" y="55"/>
                  <a:pt x="76" y="55"/>
                </a:cubicBezTo>
                <a:cubicBezTo>
                  <a:pt x="75" y="55"/>
                  <a:pt x="74" y="54"/>
                  <a:pt x="74" y="53"/>
                </a:cubicBezTo>
                <a:cubicBezTo>
                  <a:pt x="74" y="53"/>
                  <a:pt x="74" y="53"/>
                  <a:pt x="73" y="53"/>
                </a:cubicBezTo>
                <a:cubicBezTo>
                  <a:pt x="73" y="53"/>
                  <a:pt x="73" y="53"/>
                  <a:pt x="72" y="53"/>
                </a:cubicBezTo>
                <a:cubicBezTo>
                  <a:pt x="72" y="52"/>
                  <a:pt x="71" y="51"/>
                  <a:pt x="70" y="52"/>
                </a:cubicBezTo>
                <a:cubicBezTo>
                  <a:pt x="69" y="53"/>
                  <a:pt x="70" y="54"/>
                  <a:pt x="69" y="55"/>
                </a:cubicBezTo>
                <a:cubicBezTo>
                  <a:pt x="68" y="54"/>
                  <a:pt x="68" y="54"/>
                  <a:pt x="68" y="54"/>
                </a:cubicBezTo>
                <a:cubicBezTo>
                  <a:pt x="65" y="53"/>
                  <a:pt x="66" y="55"/>
                  <a:pt x="66" y="56"/>
                </a:cubicBezTo>
                <a:cubicBezTo>
                  <a:pt x="65" y="57"/>
                  <a:pt x="64" y="58"/>
                  <a:pt x="63" y="58"/>
                </a:cubicBezTo>
                <a:cubicBezTo>
                  <a:pt x="61" y="59"/>
                  <a:pt x="61" y="62"/>
                  <a:pt x="59" y="61"/>
                </a:cubicBezTo>
                <a:cubicBezTo>
                  <a:pt x="58" y="61"/>
                  <a:pt x="57" y="64"/>
                  <a:pt x="56" y="64"/>
                </a:cubicBezTo>
                <a:cubicBezTo>
                  <a:pt x="54" y="63"/>
                  <a:pt x="53" y="65"/>
                  <a:pt x="52" y="64"/>
                </a:cubicBezTo>
                <a:cubicBezTo>
                  <a:pt x="50" y="65"/>
                  <a:pt x="49" y="66"/>
                  <a:pt x="48" y="66"/>
                </a:cubicBezTo>
                <a:cubicBezTo>
                  <a:pt x="46" y="67"/>
                  <a:pt x="47" y="66"/>
                  <a:pt x="47" y="68"/>
                </a:cubicBezTo>
                <a:cubicBezTo>
                  <a:pt x="47" y="69"/>
                  <a:pt x="45" y="73"/>
                  <a:pt x="46" y="74"/>
                </a:cubicBezTo>
                <a:cubicBezTo>
                  <a:pt x="47" y="76"/>
                  <a:pt x="48" y="74"/>
                  <a:pt x="49" y="76"/>
                </a:cubicBezTo>
                <a:cubicBezTo>
                  <a:pt x="50" y="78"/>
                  <a:pt x="50" y="78"/>
                  <a:pt x="50" y="79"/>
                </a:cubicBezTo>
                <a:cubicBezTo>
                  <a:pt x="50" y="83"/>
                  <a:pt x="46" y="79"/>
                  <a:pt x="44" y="80"/>
                </a:cubicBezTo>
                <a:cubicBezTo>
                  <a:pt x="44" y="80"/>
                  <a:pt x="44" y="80"/>
                  <a:pt x="44" y="80"/>
                </a:cubicBezTo>
                <a:cubicBezTo>
                  <a:pt x="41" y="82"/>
                  <a:pt x="42" y="78"/>
                  <a:pt x="41" y="77"/>
                </a:cubicBezTo>
                <a:cubicBezTo>
                  <a:pt x="40" y="76"/>
                  <a:pt x="37" y="75"/>
                  <a:pt x="36" y="74"/>
                </a:cubicBezTo>
                <a:cubicBezTo>
                  <a:pt x="36" y="74"/>
                  <a:pt x="36" y="74"/>
                  <a:pt x="35" y="74"/>
                </a:cubicBezTo>
                <a:cubicBezTo>
                  <a:pt x="35" y="75"/>
                  <a:pt x="34" y="75"/>
                  <a:pt x="34" y="74"/>
                </a:cubicBezTo>
                <a:cubicBezTo>
                  <a:pt x="33" y="75"/>
                  <a:pt x="32" y="75"/>
                  <a:pt x="31" y="75"/>
                </a:cubicBezTo>
                <a:cubicBezTo>
                  <a:pt x="28" y="75"/>
                  <a:pt x="28" y="68"/>
                  <a:pt x="24" y="69"/>
                </a:cubicBezTo>
                <a:cubicBezTo>
                  <a:pt x="24" y="69"/>
                  <a:pt x="24" y="68"/>
                  <a:pt x="23" y="68"/>
                </a:cubicBezTo>
                <a:cubicBezTo>
                  <a:pt x="22" y="67"/>
                  <a:pt x="21" y="69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8" y="64"/>
                  <a:pt x="17" y="63"/>
                  <a:pt x="17" y="62"/>
                </a:cubicBezTo>
                <a:cubicBezTo>
                  <a:pt x="17" y="62"/>
                  <a:pt x="18" y="59"/>
                  <a:pt x="17" y="59"/>
                </a:cubicBezTo>
                <a:cubicBezTo>
                  <a:pt x="16" y="58"/>
                  <a:pt x="15" y="54"/>
                  <a:pt x="15" y="52"/>
                </a:cubicBezTo>
                <a:cubicBezTo>
                  <a:pt x="15" y="52"/>
                  <a:pt x="16" y="52"/>
                  <a:pt x="15" y="51"/>
                </a:cubicBezTo>
                <a:cubicBezTo>
                  <a:pt x="14" y="50"/>
                  <a:pt x="13" y="50"/>
                  <a:pt x="12" y="50"/>
                </a:cubicBezTo>
                <a:cubicBezTo>
                  <a:pt x="9" y="50"/>
                  <a:pt x="7" y="50"/>
                  <a:pt x="4" y="50"/>
                </a:cubicBezTo>
                <a:cubicBezTo>
                  <a:pt x="4" y="49"/>
                  <a:pt x="6" y="48"/>
                  <a:pt x="5" y="47"/>
                </a:cubicBezTo>
                <a:cubicBezTo>
                  <a:pt x="4" y="46"/>
                  <a:pt x="6" y="47"/>
                  <a:pt x="6" y="46"/>
                </a:cubicBezTo>
                <a:cubicBezTo>
                  <a:pt x="7" y="44"/>
                  <a:pt x="6" y="43"/>
                  <a:pt x="5" y="41"/>
                </a:cubicBezTo>
                <a:cubicBezTo>
                  <a:pt x="5" y="40"/>
                  <a:pt x="5" y="39"/>
                  <a:pt x="5" y="38"/>
                </a:cubicBezTo>
                <a:cubicBezTo>
                  <a:pt x="4" y="37"/>
                  <a:pt x="3" y="38"/>
                  <a:pt x="2" y="37"/>
                </a:cubicBezTo>
                <a:cubicBezTo>
                  <a:pt x="1" y="36"/>
                  <a:pt x="4" y="32"/>
                  <a:pt x="0" y="33"/>
                </a:cubicBezTo>
                <a:cubicBezTo>
                  <a:pt x="0" y="32"/>
                  <a:pt x="1" y="30"/>
                  <a:pt x="2" y="30"/>
                </a:cubicBezTo>
                <a:cubicBezTo>
                  <a:pt x="2" y="30"/>
                  <a:pt x="3" y="26"/>
                  <a:pt x="3" y="26"/>
                </a:cubicBezTo>
                <a:cubicBezTo>
                  <a:pt x="4" y="23"/>
                  <a:pt x="3" y="21"/>
                  <a:pt x="2" y="18"/>
                </a:cubicBezTo>
                <a:cubicBezTo>
                  <a:pt x="4" y="17"/>
                  <a:pt x="1" y="16"/>
                  <a:pt x="1" y="14"/>
                </a:cubicBezTo>
                <a:cubicBezTo>
                  <a:pt x="1" y="15"/>
                  <a:pt x="4" y="12"/>
                  <a:pt x="4" y="12"/>
                </a:cubicBezTo>
                <a:cubicBezTo>
                  <a:pt x="5" y="12"/>
                  <a:pt x="4" y="10"/>
                  <a:pt x="5" y="10"/>
                </a:cubicBezTo>
                <a:cubicBezTo>
                  <a:pt x="7" y="11"/>
                  <a:pt x="8" y="10"/>
                  <a:pt x="8" y="8"/>
                </a:cubicBezTo>
                <a:cubicBezTo>
                  <a:pt x="12" y="10"/>
                  <a:pt x="10" y="2"/>
                  <a:pt x="12" y="1"/>
                </a:cubicBezTo>
                <a:cubicBezTo>
                  <a:pt x="16" y="1"/>
                  <a:pt x="19" y="1"/>
                  <a:pt x="23" y="1"/>
                </a:cubicBezTo>
                <a:cubicBezTo>
                  <a:pt x="23" y="1"/>
                  <a:pt x="23" y="1"/>
                  <a:pt x="24" y="1"/>
                </a:cubicBezTo>
                <a:cubicBezTo>
                  <a:pt x="26" y="1"/>
                  <a:pt x="28" y="1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6" name="Freeform 7890" descr="© INSCALE GmbH, 05.05.2010&#10;http://www.presentationload.com/">
            <a:extLst>
              <a:ext uri="{FF2B5EF4-FFF2-40B4-BE49-F238E27FC236}">
                <a16:creationId xmlns:a16="http://schemas.microsoft.com/office/drawing/2014/main" id="{9F942BF1-72B1-F948-BF57-1BF754E224A2}"/>
              </a:ext>
            </a:extLst>
          </p:cNvPr>
          <p:cNvSpPr>
            <a:spLocks/>
          </p:cNvSpPr>
          <p:nvPr/>
        </p:nvSpPr>
        <p:spPr bwMode="auto">
          <a:xfrm>
            <a:off x="1067877" y="2130038"/>
            <a:ext cx="90848" cy="97826"/>
          </a:xfrm>
          <a:custGeom>
            <a:avLst/>
            <a:gdLst>
              <a:gd name="T0" fmla="*/ 5 w 45"/>
              <a:gd name="T1" fmla="*/ 0 h 50"/>
              <a:gd name="T2" fmla="*/ 12 w 45"/>
              <a:gd name="T3" fmla="*/ 0 h 50"/>
              <a:gd name="T4" fmla="*/ 14 w 45"/>
              <a:gd name="T5" fmla="*/ 0 h 50"/>
              <a:gd name="T6" fmla="*/ 23 w 45"/>
              <a:gd name="T7" fmla="*/ 0 h 50"/>
              <a:gd name="T8" fmla="*/ 25 w 45"/>
              <a:gd name="T9" fmla="*/ 0 h 50"/>
              <a:gd name="T10" fmla="*/ 26 w 45"/>
              <a:gd name="T11" fmla="*/ 0 h 50"/>
              <a:gd name="T12" fmla="*/ 70 w 45"/>
              <a:gd name="T13" fmla="*/ 0 h 50"/>
              <a:gd name="T14" fmla="*/ 64 w 45"/>
              <a:gd name="T15" fmla="*/ 11 h 50"/>
              <a:gd name="T16" fmla="*/ 59 w 45"/>
              <a:gd name="T17" fmla="*/ 14 h 50"/>
              <a:gd name="T18" fmla="*/ 58 w 45"/>
              <a:gd name="T19" fmla="*/ 17 h 50"/>
              <a:gd name="T20" fmla="*/ 54 w 45"/>
              <a:gd name="T21" fmla="*/ 20 h 50"/>
              <a:gd name="T22" fmla="*/ 54 w 45"/>
              <a:gd name="T23" fmla="*/ 27 h 50"/>
              <a:gd name="T24" fmla="*/ 56 w 45"/>
              <a:gd name="T25" fmla="*/ 39 h 50"/>
              <a:gd name="T26" fmla="*/ 54 w 45"/>
              <a:gd name="T27" fmla="*/ 45 h 50"/>
              <a:gd name="T28" fmla="*/ 51 w 45"/>
              <a:gd name="T29" fmla="*/ 50 h 50"/>
              <a:gd name="T30" fmla="*/ 56 w 45"/>
              <a:gd name="T31" fmla="*/ 56 h 50"/>
              <a:gd name="T32" fmla="*/ 59 w 45"/>
              <a:gd name="T33" fmla="*/ 64 h 50"/>
              <a:gd name="T34" fmla="*/ 62 w 45"/>
              <a:gd name="T35" fmla="*/ 69 h 50"/>
              <a:gd name="T36" fmla="*/ 59 w 45"/>
              <a:gd name="T37" fmla="*/ 72 h 50"/>
              <a:gd name="T38" fmla="*/ 58 w 45"/>
              <a:gd name="T39" fmla="*/ 76 h 50"/>
              <a:gd name="T40" fmla="*/ 47 w 45"/>
              <a:gd name="T41" fmla="*/ 76 h 50"/>
              <a:gd name="T42" fmla="*/ 44 w 45"/>
              <a:gd name="T43" fmla="*/ 66 h 50"/>
              <a:gd name="T44" fmla="*/ 42 w 45"/>
              <a:gd name="T45" fmla="*/ 66 h 50"/>
              <a:gd name="T46" fmla="*/ 39 w 45"/>
              <a:gd name="T47" fmla="*/ 66 h 50"/>
              <a:gd name="T48" fmla="*/ 33 w 45"/>
              <a:gd name="T49" fmla="*/ 66 h 50"/>
              <a:gd name="T50" fmla="*/ 30 w 45"/>
              <a:gd name="T51" fmla="*/ 66 h 50"/>
              <a:gd name="T52" fmla="*/ 30 w 45"/>
              <a:gd name="T53" fmla="*/ 66 h 50"/>
              <a:gd name="T54" fmla="*/ 28 w 45"/>
              <a:gd name="T55" fmla="*/ 66 h 50"/>
              <a:gd name="T56" fmla="*/ 25 w 45"/>
              <a:gd name="T57" fmla="*/ 66 h 50"/>
              <a:gd name="T58" fmla="*/ 20 w 45"/>
              <a:gd name="T59" fmla="*/ 66 h 50"/>
              <a:gd name="T60" fmla="*/ 19 w 45"/>
              <a:gd name="T61" fmla="*/ 66 h 50"/>
              <a:gd name="T62" fmla="*/ 19 w 45"/>
              <a:gd name="T63" fmla="*/ 66 h 50"/>
              <a:gd name="T64" fmla="*/ 19 w 45"/>
              <a:gd name="T65" fmla="*/ 66 h 50"/>
              <a:gd name="T66" fmla="*/ 17 w 45"/>
              <a:gd name="T67" fmla="*/ 59 h 50"/>
              <a:gd name="T68" fmla="*/ 17 w 45"/>
              <a:gd name="T69" fmla="*/ 56 h 50"/>
              <a:gd name="T70" fmla="*/ 17 w 45"/>
              <a:gd name="T71" fmla="*/ 58 h 50"/>
              <a:gd name="T72" fmla="*/ 17 w 45"/>
              <a:gd name="T73" fmla="*/ 56 h 50"/>
              <a:gd name="T74" fmla="*/ 20 w 45"/>
              <a:gd name="T75" fmla="*/ 58 h 50"/>
              <a:gd name="T76" fmla="*/ 19 w 45"/>
              <a:gd name="T77" fmla="*/ 56 h 50"/>
              <a:gd name="T78" fmla="*/ 19 w 45"/>
              <a:gd name="T79" fmla="*/ 56 h 50"/>
              <a:gd name="T80" fmla="*/ 17 w 45"/>
              <a:gd name="T81" fmla="*/ 56 h 50"/>
              <a:gd name="T82" fmla="*/ 17 w 45"/>
              <a:gd name="T83" fmla="*/ 56 h 50"/>
              <a:gd name="T84" fmla="*/ 14 w 45"/>
              <a:gd name="T85" fmla="*/ 48 h 50"/>
              <a:gd name="T86" fmla="*/ 11 w 45"/>
              <a:gd name="T87" fmla="*/ 39 h 50"/>
              <a:gd name="T88" fmla="*/ 8 w 45"/>
              <a:gd name="T89" fmla="*/ 31 h 50"/>
              <a:gd name="T90" fmla="*/ 8 w 45"/>
              <a:gd name="T91" fmla="*/ 31 h 50"/>
              <a:gd name="T92" fmla="*/ 8 w 45"/>
              <a:gd name="T93" fmla="*/ 31 h 50"/>
              <a:gd name="T94" fmla="*/ 6 w 45"/>
              <a:gd name="T95" fmla="*/ 31 h 50"/>
              <a:gd name="T96" fmla="*/ 6 w 45"/>
              <a:gd name="T97" fmla="*/ 31 h 50"/>
              <a:gd name="T98" fmla="*/ 6 w 45"/>
              <a:gd name="T99" fmla="*/ 31 h 50"/>
              <a:gd name="T100" fmla="*/ 5 w 45"/>
              <a:gd name="T101" fmla="*/ 31 h 50"/>
              <a:gd name="T102" fmla="*/ 2 w 45"/>
              <a:gd name="T103" fmla="*/ 28 h 50"/>
              <a:gd name="T104" fmla="*/ 3 w 45"/>
              <a:gd name="T105" fmla="*/ 19 h 50"/>
              <a:gd name="T106" fmla="*/ 6 w 45"/>
              <a:gd name="T107" fmla="*/ 6 h 50"/>
              <a:gd name="T108" fmla="*/ 6 w 45"/>
              <a:gd name="T109" fmla="*/ 9 h 50"/>
              <a:gd name="T110" fmla="*/ 6 w 45"/>
              <a:gd name="T111" fmla="*/ 8 h 50"/>
              <a:gd name="T112" fmla="*/ 6 w 45"/>
              <a:gd name="T113" fmla="*/ 8 h 50"/>
              <a:gd name="T114" fmla="*/ 5 w 45"/>
              <a:gd name="T115" fmla="*/ 6 h 50"/>
              <a:gd name="T116" fmla="*/ 5 w 45"/>
              <a:gd name="T117" fmla="*/ 0 h 50"/>
              <a:gd name="T118" fmla="*/ 5 w 45"/>
              <a:gd name="T119" fmla="*/ 0 h 50"/>
              <a:gd name="T120" fmla="*/ 5 w 45"/>
              <a:gd name="T121" fmla="*/ 0 h 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5"/>
              <a:gd name="T184" fmla="*/ 0 h 50"/>
              <a:gd name="T185" fmla="*/ 45 w 45"/>
              <a:gd name="T186" fmla="*/ 50 h 5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5" h="50">
                <a:moveTo>
                  <a:pt x="3" y="0"/>
                </a:moveTo>
                <a:cubicBezTo>
                  <a:pt x="5" y="0"/>
                  <a:pt x="7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11" y="0"/>
                  <a:pt x="13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26" y="0"/>
                  <a:pt x="36" y="0"/>
                  <a:pt x="45" y="0"/>
                </a:cubicBezTo>
                <a:cubicBezTo>
                  <a:pt x="43" y="1"/>
                  <a:pt x="45" y="9"/>
                  <a:pt x="41" y="7"/>
                </a:cubicBezTo>
                <a:cubicBezTo>
                  <a:pt x="41" y="9"/>
                  <a:pt x="40" y="10"/>
                  <a:pt x="38" y="9"/>
                </a:cubicBezTo>
                <a:cubicBezTo>
                  <a:pt x="37" y="9"/>
                  <a:pt x="38" y="10"/>
                  <a:pt x="37" y="11"/>
                </a:cubicBezTo>
                <a:cubicBezTo>
                  <a:pt x="37" y="12"/>
                  <a:pt x="36" y="12"/>
                  <a:pt x="35" y="13"/>
                </a:cubicBezTo>
                <a:cubicBezTo>
                  <a:pt x="32" y="14"/>
                  <a:pt x="38" y="16"/>
                  <a:pt x="35" y="17"/>
                </a:cubicBezTo>
                <a:cubicBezTo>
                  <a:pt x="36" y="20"/>
                  <a:pt x="37" y="23"/>
                  <a:pt x="36" y="25"/>
                </a:cubicBezTo>
                <a:cubicBezTo>
                  <a:pt x="35" y="27"/>
                  <a:pt x="36" y="27"/>
                  <a:pt x="35" y="29"/>
                </a:cubicBezTo>
                <a:cubicBezTo>
                  <a:pt x="35" y="30"/>
                  <a:pt x="33" y="30"/>
                  <a:pt x="33" y="32"/>
                </a:cubicBezTo>
                <a:cubicBezTo>
                  <a:pt x="37" y="31"/>
                  <a:pt x="34" y="36"/>
                  <a:pt x="36" y="36"/>
                </a:cubicBezTo>
                <a:cubicBezTo>
                  <a:pt x="38" y="36"/>
                  <a:pt x="38" y="39"/>
                  <a:pt x="38" y="41"/>
                </a:cubicBezTo>
                <a:cubicBezTo>
                  <a:pt x="39" y="42"/>
                  <a:pt x="40" y="43"/>
                  <a:pt x="40" y="44"/>
                </a:cubicBezTo>
                <a:cubicBezTo>
                  <a:pt x="39" y="45"/>
                  <a:pt x="38" y="45"/>
                  <a:pt x="38" y="46"/>
                </a:cubicBezTo>
                <a:cubicBezTo>
                  <a:pt x="37" y="46"/>
                  <a:pt x="38" y="48"/>
                  <a:pt x="37" y="49"/>
                </a:cubicBezTo>
                <a:cubicBezTo>
                  <a:pt x="36" y="50"/>
                  <a:pt x="32" y="49"/>
                  <a:pt x="30" y="49"/>
                </a:cubicBezTo>
                <a:cubicBezTo>
                  <a:pt x="30" y="47"/>
                  <a:pt x="31" y="41"/>
                  <a:pt x="28" y="42"/>
                </a:cubicBezTo>
                <a:cubicBezTo>
                  <a:pt x="28" y="42"/>
                  <a:pt x="27" y="42"/>
                  <a:pt x="27" y="42"/>
                </a:cubicBezTo>
                <a:cubicBezTo>
                  <a:pt x="26" y="42"/>
                  <a:pt x="26" y="42"/>
                  <a:pt x="25" y="42"/>
                </a:cubicBezTo>
                <a:cubicBezTo>
                  <a:pt x="24" y="42"/>
                  <a:pt x="23" y="42"/>
                  <a:pt x="21" y="42"/>
                </a:cubicBezTo>
                <a:cubicBezTo>
                  <a:pt x="21" y="42"/>
                  <a:pt x="20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2"/>
                  <a:pt x="18" y="42"/>
                  <a:pt x="18" y="42"/>
                </a:cubicBezTo>
                <a:cubicBezTo>
                  <a:pt x="17" y="42"/>
                  <a:pt x="17" y="42"/>
                  <a:pt x="16" y="42"/>
                </a:cubicBezTo>
                <a:cubicBezTo>
                  <a:pt x="15" y="42"/>
                  <a:pt x="14" y="42"/>
                  <a:pt x="13" y="42"/>
                </a:cubicBezTo>
                <a:cubicBezTo>
                  <a:pt x="13" y="42"/>
                  <a:pt x="13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1"/>
                  <a:pt x="11" y="39"/>
                  <a:pt x="11" y="38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6"/>
                  <a:pt x="11" y="36"/>
                  <a:pt x="11" y="37"/>
                </a:cubicBezTo>
                <a:cubicBezTo>
                  <a:pt x="11" y="37"/>
                  <a:pt x="11" y="37"/>
                  <a:pt x="11" y="36"/>
                </a:cubicBezTo>
                <a:cubicBezTo>
                  <a:pt x="12" y="36"/>
                  <a:pt x="12" y="37"/>
                  <a:pt x="13" y="37"/>
                </a:cubicBezTo>
                <a:cubicBezTo>
                  <a:pt x="13" y="37"/>
                  <a:pt x="13" y="37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9" y="34"/>
                  <a:pt x="10" y="32"/>
                  <a:pt x="9" y="31"/>
                </a:cubicBezTo>
                <a:cubicBezTo>
                  <a:pt x="9" y="29"/>
                  <a:pt x="8" y="27"/>
                  <a:pt x="7" y="25"/>
                </a:cubicBezTo>
                <a:cubicBezTo>
                  <a:pt x="7" y="24"/>
                  <a:pt x="7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19"/>
                  <a:pt x="2" y="18"/>
                  <a:pt x="1" y="18"/>
                </a:cubicBezTo>
                <a:cubicBezTo>
                  <a:pt x="0" y="17"/>
                  <a:pt x="2" y="14"/>
                  <a:pt x="2" y="12"/>
                </a:cubicBezTo>
                <a:cubicBezTo>
                  <a:pt x="3" y="10"/>
                  <a:pt x="3" y="7"/>
                  <a:pt x="4" y="4"/>
                </a:cubicBezTo>
                <a:cubicBezTo>
                  <a:pt x="4" y="5"/>
                  <a:pt x="4" y="5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3" y="4"/>
                </a:cubicBezTo>
                <a:cubicBezTo>
                  <a:pt x="3" y="3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7" name="Freeform 7891" descr="© INSCALE GmbH, 05.05.2010&#10;http://www.presentationload.com/">
            <a:extLst>
              <a:ext uri="{FF2B5EF4-FFF2-40B4-BE49-F238E27FC236}">
                <a16:creationId xmlns:a16="http://schemas.microsoft.com/office/drawing/2014/main" id="{04ADA681-3341-2846-9D63-CAA1D95D3010}"/>
              </a:ext>
            </a:extLst>
          </p:cNvPr>
          <p:cNvSpPr>
            <a:spLocks/>
          </p:cNvSpPr>
          <p:nvPr/>
        </p:nvSpPr>
        <p:spPr bwMode="auto">
          <a:xfrm>
            <a:off x="1067877" y="2130038"/>
            <a:ext cx="90848" cy="97826"/>
          </a:xfrm>
          <a:custGeom>
            <a:avLst/>
            <a:gdLst>
              <a:gd name="T0" fmla="*/ 5 w 45"/>
              <a:gd name="T1" fmla="*/ 0 h 50"/>
              <a:gd name="T2" fmla="*/ 12 w 45"/>
              <a:gd name="T3" fmla="*/ 0 h 50"/>
              <a:gd name="T4" fmla="*/ 14 w 45"/>
              <a:gd name="T5" fmla="*/ 0 h 50"/>
              <a:gd name="T6" fmla="*/ 23 w 45"/>
              <a:gd name="T7" fmla="*/ 0 h 50"/>
              <a:gd name="T8" fmla="*/ 25 w 45"/>
              <a:gd name="T9" fmla="*/ 0 h 50"/>
              <a:gd name="T10" fmla="*/ 26 w 45"/>
              <a:gd name="T11" fmla="*/ 0 h 50"/>
              <a:gd name="T12" fmla="*/ 70 w 45"/>
              <a:gd name="T13" fmla="*/ 0 h 50"/>
              <a:gd name="T14" fmla="*/ 64 w 45"/>
              <a:gd name="T15" fmla="*/ 11 h 50"/>
              <a:gd name="T16" fmla="*/ 59 w 45"/>
              <a:gd name="T17" fmla="*/ 14 h 50"/>
              <a:gd name="T18" fmla="*/ 58 w 45"/>
              <a:gd name="T19" fmla="*/ 17 h 50"/>
              <a:gd name="T20" fmla="*/ 54 w 45"/>
              <a:gd name="T21" fmla="*/ 20 h 50"/>
              <a:gd name="T22" fmla="*/ 54 w 45"/>
              <a:gd name="T23" fmla="*/ 27 h 50"/>
              <a:gd name="T24" fmla="*/ 56 w 45"/>
              <a:gd name="T25" fmla="*/ 39 h 50"/>
              <a:gd name="T26" fmla="*/ 54 w 45"/>
              <a:gd name="T27" fmla="*/ 45 h 50"/>
              <a:gd name="T28" fmla="*/ 51 w 45"/>
              <a:gd name="T29" fmla="*/ 50 h 50"/>
              <a:gd name="T30" fmla="*/ 56 w 45"/>
              <a:gd name="T31" fmla="*/ 56 h 50"/>
              <a:gd name="T32" fmla="*/ 59 w 45"/>
              <a:gd name="T33" fmla="*/ 64 h 50"/>
              <a:gd name="T34" fmla="*/ 62 w 45"/>
              <a:gd name="T35" fmla="*/ 69 h 50"/>
              <a:gd name="T36" fmla="*/ 59 w 45"/>
              <a:gd name="T37" fmla="*/ 72 h 50"/>
              <a:gd name="T38" fmla="*/ 58 w 45"/>
              <a:gd name="T39" fmla="*/ 76 h 50"/>
              <a:gd name="T40" fmla="*/ 47 w 45"/>
              <a:gd name="T41" fmla="*/ 76 h 50"/>
              <a:gd name="T42" fmla="*/ 44 w 45"/>
              <a:gd name="T43" fmla="*/ 66 h 50"/>
              <a:gd name="T44" fmla="*/ 42 w 45"/>
              <a:gd name="T45" fmla="*/ 66 h 50"/>
              <a:gd name="T46" fmla="*/ 39 w 45"/>
              <a:gd name="T47" fmla="*/ 66 h 50"/>
              <a:gd name="T48" fmla="*/ 33 w 45"/>
              <a:gd name="T49" fmla="*/ 66 h 50"/>
              <a:gd name="T50" fmla="*/ 30 w 45"/>
              <a:gd name="T51" fmla="*/ 66 h 50"/>
              <a:gd name="T52" fmla="*/ 30 w 45"/>
              <a:gd name="T53" fmla="*/ 66 h 50"/>
              <a:gd name="T54" fmla="*/ 28 w 45"/>
              <a:gd name="T55" fmla="*/ 66 h 50"/>
              <a:gd name="T56" fmla="*/ 25 w 45"/>
              <a:gd name="T57" fmla="*/ 66 h 50"/>
              <a:gd name="T58" fmla="*/ 20 w 45"/>
              <a:gd name="T59" fmla="*/ 66 h 50"/>
              <a:gd name="T60" fmla="*/ 19 w 45"/>
              <a:gd name="T61" fmla="*/ 66 h 50"/>
              <a:gd name="T62" fmla="*/ 19 w 45"/>
              <a:gd name="T63" fmla="*/ 66 h 50"/>
              <a:gd name="T64" fmla="*/ 19 w 45"/>
              <a:gd name="T65" fmla="*/ 66 h 50"/>
              <a:gd name="T66" fmla="*/ 17 w 45"/>
              <a:gd name="T67" fmla="*/ 59 h 50"/>
              <a:gd name="T68" fmla="*/ 17 w 45"/>
              <a:gd name="T69" fmla="*/ 56 h 50"/>
              <a:gd name="T70" fmla="*/ 17 w 45"/>
              <a:gd name="T71" fmla="*/ 58 h 50"/>
              <a:gd name="T72" fmla="*/ 17 w 45"/>
              <a:gd name="T73" fmla="*/ 56 h 50"/>
              <a:gd name="T74" fmla="*/ 20 w 45"/>
              <a:gd name="T75" fmla="*/ 58 h 50"/>
              <a:gd name="T76" fmla="*/ 19 w 45"/>
              <a:gd name="T77" fmla="*/ 56 h 50"/>
              <a:gd name="T78" fmla="*/ 19 w 45"/>
              <a:gd name="T79" fmla="*/ 56 h 50"/>
              <a:gd name="T80" fmla="*/ 17 w 45"/>
              <a:gd name="T81" fmla="*/ 56 h 50"/>
              <a:gd name="T82" fmla="*/ 17 w 45"/>
              <a:gd name="T83" fmla="*/ 56 h 50"/>
              <a:gd name="T84" fmla="*/ 14 w 45"/>
              <a:gd name="T85" fmla="*/ 48 h 50"/>
              <a:gd name="T86" fmla="*/ 11 w 45"/>
              <a:gd name="T87" fmla="*/ 39 h 50"/>
              <a:gd name="T88" fmla="*/ 8 w 45"/>
              <a:gd name="T89" fmla="*/ 31 h 50"/>
              <a:gd name="T90" fmla="*/ 8 w 45"/>
              <a:gd name="T91" fmla="*/ 31 h 50"/>
              <a:gd name="T92" fmla="*/ 8 w 45"/>
              <a:gd name="T93" fmla="*/ 31 h 50"/>
              <a:gd name="T94" fmla="*/ 6 w 45"/>
              <a:gd name="T95" fmla="*/ 31 h 50"/>
              <a:gd name="T96" fmla="*/ 6 w 45"/>
              <a:gd name="T97" fmla="*/ 31 h 50"/>
              <a:gd name="T98" fmla="*/ 6 w 45"/>
              <a:gd name="T99" fmla="*/ 31 h 50"/>
              <a:gd name="T100" fmla="*/ 5 w 45"/>
              <a:gd name="T101" fmla="*/ 31 h 50"/>
              <a:gd name="T102" fmla="*/ 2 w 45"/>
              <a:gd name="T103" fmla="*/ 28 h 50"/>
              <a:gd name="T104" fmla="*/ 3 w 45"/>
              <a:gd name="T105" fmla="*/ 19 h 50"/>
              <a:gd name="T106" fmla="*/ 6 w 45"/>
              <a:gd name="T107" fmla="*/ 6 h 50"/>
              <a:gd name="T108" fmla="*/ 6 w 45"/>
              <a:gd name="T109" fmla="*/ 9 h 50"/>
              <a:gd name="T110" fmla="*/ 6 w 45"/>
              <a:gd name="T111" fmla="*/ 8 h 50"/>
              <a:gd name="T112" fmla="*/ 6 w 45"/>
              <a:gd name="T113" fmla="*/ 8 h 50"/>
              <a:gd name="T114" fmla="*/ 5 w 45"/>
              <a:gd name="T115" fmla="*/ 6 h 50"/>
              <a:gd name="T116" fmla="*/ 5 w 45"/>
              <a:gd name="T117" fmla="*/ 0 h 50"/>
              <a:gd name="T118" fmla="*/ 5 w 45"/>
              <a:gd name="T119" fmla="*/ 0 h 50"/>
              <a:gd name="T120" fmla="*/ 5 w 45"/>
              <a:gd name="T121" fmla="*/ 0 h 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5"/>
              <a:gd name="T184" fmla="*/ 0 h 50"/>
              <a:gd name="T185" fmla="*/ 45 w 45"/>
              <a:gd name="T186" fmla="*/ 50 h 5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5" h="50">
                <a:moveTo>
                  <a:pt x="3" y="0"/>
                </a:moveTo>
                <a:cubicBezTo>
                  <a:pt x="5" y="0"/>
                  <a:pt x="7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11" y="0"/>
                  <a:pt x="13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26" y="0"/>
                  <a:pt x="36" y="0"/>
                  <a:pt x="45" y="0"/>
                </a:cubicBezTo>
                <a:cubicBezTo>
                  <a:pt x="43" y="1"/>
                  <a:pt x="45" y="9"/>
                  <a:pt x="41" y="7"/>
                </a:cubicBezTo>
                <a:cubicBezTo>
                  <a:pt x="41" y="9"/>
                  <a:pt x="40" y="10"/>
                  <a:pt x="38" y="9"/>
                </a:cubicBezTo>
                <a:cubicBezTo>
                  <a:pt x="37" y="9"/>
                  <a:pt x="38" y="10"/>
                  <a:pt x="37" y="11"/>
                </a:cubicBezTo>
                <a:cubicBezTo>
                  <a:pt x="37" y="12"/>
                  <a:pt x="36" y="12"/>
                  <a:pt x="35" y="13"/>
                </a:cubicBezTo>
                <a:cubicBezTo>
                  <a:pt x="32" y="14"/>
                  <a:pt x="38" y="16"/>
                  <a:pt x="35" y="17"/>
                </a:cubicBezTo>
                <a:cubicBezTo>
                  <a:pt x="36" y="20"/>
                  <a:pt x="37" y="23"/>
                  <a:pt x="36" y="25"/>
                </a:cubicBezTo>
                <a:cubicBezTo>
                  <a:pt x="35" y="27"/>
                  <a:pt x="36" y="27"/>
                  <a:pt x="35" y="29"/>
                </a:cubicBezTo>
                <a:cubicBezTo>
                  <a:pt x="35" y="30"/>
                  <a:pt x="33" y="30"/>
                  <a:pt x="33" y="32"/>
                </a:cubicBezTo>
                <a:cubicBezTo>
                  <a:pt x="37" y="31"/>
                  <a:pt x="34" y="36"/>
                  <a:pt x="36" y="36"/>
                </a:cubicBezTo>
                <a:cubicBezTo>
                  <a:pt x="38" y="36"/>
                  <a:pt x="38" y="39"/>
                  <a:pt x="38" y="41"/>
                </a:cubicBezTo>
                <a:cubicBezTo>
                  <a:pt x="39" y="42"/>
                  <a:pt x="40" y="43"/>
                  <a:pt x="40" y="44"/>
                </a:cubicBezTo>
                <a:cubicBezTo>
                  <a:pt x="39" y="45"/>
                  <a:pt x="38" y="45"/>
                  <a:pt x="38" y="46"/>
                </a:cubicBezTo>
                <a:cubicBezTo>
                  <a:pt x="37" y="46"/>
                  <a:pt x="38" y="48"/>
                  <a:pt x="37" y="49"/>
                </a:cubicBezTo>
                <a:cubicBezTo>
                  <a:pt x="36" y="50"/>
                  <a:pt x="32" y="49"/>
                  <a:pt x="30" y="49"/>
                </a:cubicBezTo>
                <a:cubicBezTo>
                  <a:pt x="30" y="47"/>
                  <a:pt x="31" y="41"/>
                  <a:pt x="28" y="42"/>
                </a:cubicBezTo>
                <a:cubicBezTo>
                  <a:pt x="28" y="42"/>
                  <a:pt x="27" y="42"/>
                  <a:pt x="27" y="42"/>
                </a:cubicBezTo>
                <a:cubicBezTo>
                  <a:pt x="26" y="42"/>
                  <a:pt x="26" y="42"/>
                  <a:pt x="25" y="42"/>
                </a:cubicBezTo>
                <a:cubicBezTo>
                  <a:pt x="24" y="42"/>
                  <a:pt x="23" y="42"/>
                  <a:pt x="21" y="42"/>
                </a:cubicBezTo>
                <a:cubicBezTo>
                  <a:pt x="21" y="42"/>
                  <a:pt x="20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2"/>
                  <a:pt x="18" y="42"/>
                  <a:pt x="18" y="42"/>
                </a:cubicBezTo>
                <a:cubicBezTo>
                  <a:pt x="17" y="42"/>
                  <a:pt x="17" y="42"/>
                  <a:pt x="16" y="42"/>
                </a:cubicBezTo>
                <a:cubicBezTo>
                  <a:pt x="15" y="42"/>
                  <a:pt x="14" y="42"/>
                  <a:pt x="13" y="42"/>
                </a:cubicBezTo>
                <a:cubicBezTo>
                  <a:pt x="13" y="42"/>
                  <a:pt x="13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1"/>
                  <a:pt x="11" y="39"/>
                  <a:pt x="11" y="38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6"/>
                  <a:pt x="11" y="36"/>
                  <a:pt x="11" y="37"/>
                </a:cubicBezTo>
                <a:cubicBezTo>
                  <a:pt x="11" y="37"/>
                  <a:pt x="11" y="37"/>
                  <a:pt x="11" y="36"/>
                </a:cubicBezTo>
                <a:cubicBezTo>
                  <a:pt x="12" y="36"/>
                  <a:pt x="12" y="37"/>
                  <a:pt x="13" y="37"/>
                </a:cubicBezTo>
                <a:cubicBezTo>
                  <a:pt x="13" y="37"/>
                  <a:pt x="13" y="37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9" y="34"/>
                  <a:pt x="10" y="32"/>
                  <a:pt x="9" y="31"/>
                </a:cubicBezTo>
                <a:cubicBezTo>
                  <a:pt x="9" y="29"/>
                  <a:pt x="8" y="27"/>
                  <a:pt x="7" y="25"/>
                </a:cubicBezTo>
                <a:cubicBezTo>
                  <a:pt x="7" y="24"/>
                  <a:pt x="7" y="21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19"/>
                  <a:pt x="2" y="18"/>
                  <a:pt x="1" y="18"/>
                </a:cubicBezTo>
                <a:cubicBezTo>
                  <a:pt x="0" y="17"/>
                  <a:pt x="2" y="14"/>
                  <a:pt x="2" y="12"/>
                </a:cubicBezTo>
                <a:cubicBezTo>
                  <a:pt x="3" y="10"/>
                  <a:pt x="3" y="7"/>
                  <a:pt x="4" y="4"/>
                </a:cubicBezTo>
                <a:cubicBezTo>
                  <a:pt x="4" y="5"/>
                  <a:pt x="4" y="5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3" y="4"/>
                </a:cubicBezTo>
                <a:cubicBezTo>
                  <a:pt x="3" y="3"/>
                  <a:pt x="4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8" name="Freeform 7892" descr="© INSCALE GmbH, 05.05.2010&#10;http://www.presentationload.com/">
            <a:extLst>
              <a:ext uri="{FF2B5EF4-FFF2-40B4-BE49-F238E27FC236}">
                <a16:creationId xmlns:a16="http://schemas.microsoft.com/office/drawing/2014/main" id="{521B0555-92FA-0D4B-8854-985ED7C61EBD}"/>
              </a:ext>
            </a:extLst>
          </p:cNvPr>
          <p:cNvSpPr>
            <a:spLocks/>
          </p:cNvSpPr>
          <p:nvPr/>
        </p:nvSpPr>
        <p:spPr bwMode="auto">
          <a:xfrm>
            <a:off x="1411802" y="2130038"/>
            <a:ext cx="180399" cy="126673"/>
          </a:xfrm>
          <a:custGeom>
            <a:avLst/>
            <a:gdLst>
              <a:gd name="T0" fmla="*/ 54 w 90"/>
              <a:gd name="T1" fmla="*/ 0 h 65"/>
              <a:gd name="T2" fmla="*/ 102 w 90"/>
              <a:gd name="T3" fmla="*/ 0 h 65"/>
              <a:gd name="T4" fmla="*/ 131 w 90"/>
              <a:gd name="T5" fmla="*/ 0 h 65"/>
              <a:gd name="T6" fmla="*/ 137 w 90"/>
              <a:gd name="T7" fmla="*/ 9 h 65"/>
              <a:gd name="T8" fmla="*/ 137 w 90"/>
              <a:gd name="T9" fmla="*/ 101 h 65"/>
              <a:gd name="T10" fmla="*/ 94 w 90"/>
              <a:gd name="T11" fmla="*/ 101 h 65"/>
              <a:gd name="T12" fmla="*/ 90 w 90"/>
              <a:gd name="T13" fmla="*/ 101 h 65"/>
              <a:gd name="T14" fmla="*/ 25 w 90"/>
              <a:gd name="T15" fmla="*/ 101 h 65"/>
              <a:gd name="T16" fmla="*/ 22 w 90"/>
              <a:gd name="T17" fmla="*/ 101 h 65"/>
              <a:gd name="T18" fmla="*/ 11 w 90"/>
              <a:gd name="T19" fmla="*/ 101 h 65"/>
              <a:gd name="T20" fmla="*/ 2 w 90"/>
              <a:gd name="T21" fmla="*/ 101 h 65"/>
              <a:gd name="T22" fmla="*/ 2 w 90"/>
              <a:gd name="T23" fmla="*/ 65 h 65"/>
              <a:gd name="T24" fmla="*/ 2 w 90"/>
              <a:gd name="T25" fmla="*/ 44 h 65"/>
              <a:gd name="T26" fmla="*/ 0 w 90"/>
              <a:gd name="T27" fmla="*/ 28 h 65"/>
              <a:gd name="T28" fmla="*/ 0 w 90"/>
              <a:gd name="T29" fmla="*/ 6 h 65"/>
              <a:gd name="T30" fmla="*/ 2 w 90"/>
              <a:gd name="T31" fmla="*/ 0 h 65"/>
              <a:gd name="T32" fmla="*/ 12 w 90"/>
              <a:gd name="T33" fmla="*/ 0 h 65"/>
              <a:gd name="T34" fmla="*/ 54 w 90"/>
              <a:gd name="T35" fmla="*/ 0 h 65"/>
              <a:gd name="T36" fmla="*/ 54 w 90"/>
              <a:gd name="T37" fmla="*/ 0 h 65"/>
              <a:gd name="T38" fmla="*/ 54 w 90"/>
              <a:gd name="T39" fmla="*/ 0 h 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90"/>
              <a:gd name="T61" fmla="*/ 0 h 65"/>
              <a:gd name="T62" fmla="*/ 90 w 90"/>
              <a:gd name="T63" fmla="*/ 65 h 6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90" h="65">
                <a:moveTo>
                  <a:pt x="35" y="0"/>
                </a:moveTo>
                <a:cubicBezTo>
                  <a:pt x="46" y="0"/>
                  <a:pt x="56" y="0"/>
                  <a:pt x="66" y="0"/>
                </a:cubicBezTo>
                <a:cubicBezTo>
                  <a:pt x="72" y="0"/>
                  <a:pt x="79" y="0"/>
                  <a:pt x="85" y="0"/>
                </a:cubicBezTo>
                <a:cubicBezTo>
                  <a:pt x="90" y="0"/>
                  <a:pt x="89" y="0"/>
                  <a:pt x="89" y="6"/>
                </a:cubicBezTo>
                <a:cubicBezTo>
                  <a:pt x="89" y="25"/>
                  <a:pt x="89" y="45"/>
                  <a:pt x="89" y="65"/>
                </a:cubicBezTo>
                <a:cubicBezTo>
                  <a:pt x="80" y="65"/>
                  <a:pt x="71" y="65"/>
                  <a:pt x="61" y="65"/>
                </a:cubicBezTo>
                <a:cubicBezTo>
                  <a:pt x="60" y="65"/>
                  <a:pt x="59" y="65"/>
                  <a:pt x="58" y="65"/>
                </a:cubicBezTo>
                <a:cubicBezTo>
                  <a:pt x="44" y="64"/>
                  <a:pt x="30" y="65"/>
                  <a:pt x="16" y="65"/>
                </a:cubicBezTo>
                <a:cubicBezTo>
                  <a:pt x="16" y="65"/>
                  <a:pt x="15" y="65"/>
                  <a:pt x="14" y="65"/>
                </a:cubicBezTo>
                <a:cubicBezTo>
                  <a:pt x="12" y="65"/>
                  <a:pt x="10" y="65"/>
                  <a:pt x="7" y="65"/>
                </a:cubicBezTo>
                <a:cubicBezTo>
                  <a:pt x="5" y="65"/>
                  <a:pt x="3" y="65"/>
                  <a:pt x="1" y="65"/>
                </a:cubicBezTo>
                <a:cubicBezTo>
                  <a:pt x="1" y="57"/>
                  <a:pt x="1" y="49"/>
                  <a:pt x="1" y="42"/>
                </a:cubicBezTo>
                <a:cubicBezTo>
                  <a:pt x="1" y="37"/>
                  <a:pt x="1" y="33"/>
                  <a:pt x="1" y="28"/>
                </a:cubicBezTo>
                <a:cubicBezTo>
                  <a:pt x="1" y="26"/>
                  <a:pt x="2" y="18"/>
                  <a:pt x="0" y="18"/>
                </a:cubicBezTo>
                <a:cubicBezTo>
                  <a:pt x="1" y="13"/>
                  <a:pt x="0" y="8"/>
                  <a:pt x="0" y="4"/>
                </a:cubicBezTo>
                <a:cubicBezTo>
                  <a:pt x="2" y="3"/>
                  <a:pt x="1" y="1"/>
                  <a:pt x="1" y="0"/>
                </a:cubicBezTo>
                <a:cubicBezTo>
                  <a:pt x="3" y="0"/>
                  <a:pt x="6" y="0"/>
                  <a:pt x="8" y="0"/>
                </a:cubicBezTo>
                <a:cubicBezTo>
                  <a:pt x="17" y="0"/>
                  <a:pt x="26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9" name="Freeform 7893" descr="© INSCALE GmbH, 05.05.2010&#10;http://www.presentationload.com/">
            <a:extLst>
              <a:ext uri="{FF2B5EF4-FFF2-40B4-BE49-F238E27FC236}">
                <a16:creationId xmlns:a16="http://schemas.microsoft.com/office/drawing/2014/main" id="{1F025D60-42FD-1F4D-97E6-F568C4B409A8}"/>
              </a:ext>
            </a:extLst>
          </p:cNvPr>
          <p:cNvSpPr>
            <a:spLocks/>
          </p:cNvSpPr>
          <p:nvPr/>
        </p:nvSpPr>
        <p:spPr bwMode="auto">
          <a:xfrm>
            <a:off x="1411802" y="2130038"/>
            <a:ext cx="180399" cy="126673"/>
          </a:xfrm>
          <a:custGeom>
            <a:avLst/>
            <a:gdLst>
              <a:gd name="T0" fmla="*/ 54 w 90"/>
              <a:gd name="T1" fmla="*/ 0 h 65"/>
              <a:gd name="T2" fmla="*/ 102 w 90"/>
              <a:gd name="T3" fmla="*/ 0 h 65"/>
              <a:gd name="T4" fmla="*/ 131 w 90"/>
              <a:gd name="T5" fmla="*/ 0 h 65"/>
              <a:gd name="T6" fmla="*/ 137 w 90"/>
              <a:gd name="T7" fmla="*/ 9 h 65"/>
              <a:gd name="T8" fmla="*/ 137 w 90"/>
              <a:gd name="T9" fmla="*/ 101 h 65"/>
              <a:gd name="T10" fmla="*/ 94 w 90"/>
              <a:gd name="T11" fmla="*/ 101 h 65"/>
              <a:gd name="T12" fmla="*/ 90 w 90"/>
              <a:gd name="T13" fmla="*/ 101 h 65"/>
              <a:gd name="T14" fmla="*/ 25 w 90"/>
              <a:gd name="T15" fmla="*/ 101 h 65"/>
              <a:gd name="T16" fmla="*/ 22 w 90"/>
              <a:gd name="T17" fmla="*/ 101 h 65"/>
              <a:gd name="T18" fmla="*/ 11 w 90"/>
              <a:gd name="T19" fmla="*/ 101 h 65"/>
              <a:gd name="T20" fmla="*/ 2 w 90"/>
              <a:gd name="T21" fmla="*/ 101 h 65"/>
              <a:gd name="T22" fmla="*/ 2 w 90"/>
              <a:gd name="T23" fmla="*/ 65 h 65"/>
              <a:gd name="T24" fmla="*/ 2 w 90"/>
              <a:gd name="T25" fmla="*/ 44 h 65"/>
              <a:gd name="T26" fmla="*/ 0 w 90"/>
              <a:gd name="T27" fmla="*/ 28 h 65"/>
              <a:gd name="T28" fmla="*/ 0 w 90"/>
              <a:gd name="T29" fmla="*/ 6 h 65"/>
              <a:gd name="T30" fmla="*/ 2 w 90"/>
              <a:gd name="T31" fmla="*/ 0 h 65"/>
              <a:gd name="T32" fmla="*/ 12 w 90"/>
              <a:gd name="T33" fmla="*/ 0 h 65"/>
              <a:gd name="T34" fmla="*/ 54 w 90"/>
              <a:gd name="T35" fmla="*/ 0 h 65"/>
              <a:gd name="T36" fmla="*/ 54 w 90"/>
              <a:gd name="T37" fmla="*/ 0 h 65"/>
              <a:gd name="T38" fmla="*/ 54 w 90"/>
              <a:gd name="T39" fmla="*/ 0 h 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90"/>
              <a:gd name="T61" fmla="*/ 0 h 65"/>
              <a:gd name="T62" fmla="*/ 90 w 90"/>
              <a:gd name="T63" fmla="*/ 65 h 6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90" h="65">
                <a:moveTo>
                  <a:pt x="35" y="0"/>
                </a:moveTo>
                <a:cubicBezTo>
                  <a:pt x="46" y="0"/>
                  <a:pt x="56" y="0"/>
                  <a:pt x="66" y="0"/>
                </a:cubicBezTo>
                <a:cubicBezTo>
                  <a:pt x="72" y="0"/>
                  <a:pt x="79" y="0"/>
                  <a:pt x="85" y="0"/>
                </a:cubicBezTo>
                <a:cubicBezTo>
                  <a:pt x="90" y="0"/>
                  <a:pt x="89" y="0"/>
                  <a:pt x="89" y="6"/>
                </a:cubicBezTo>
                <a:cubicBezTo>
                  <a:pt x="89" y="25"/>
                  <a:pt x="89" y="45"/>
                  <a:pt x="89" y="65"/>
                </a:cubicBezTo>
                <a:cubicBezTo>
                  <a:pt x="80" y="65"/>
                  <a:pt x="71" y="65"/>
                  <a:pt x="61" y="65"/>
                </a:cubicBezTo>
                <a:cubicBezTo>
                  <a:pt x="60" y="65"/>
                  <a:pt x="59" y="65"/>
                  <a:pt x="58" y="65"/>
                </a:cubicBezTo>
                <a:cubicBezTo>
                  <a:pt x="44" y="64"/>
                  <a:pt x="30" y="65"/>
                  <a:pt x="16" y="65"/>
                </a:cubicBezTo>
                <a:cubicBezTo>
                  <a:pt x="16" y="65"/>
                  <a:pt x="15" y="65"/>
                  <a:pt x="14" y="65"/>
                </a:cubicBezTo>
                <a:cubicBezTo>
                  <a:pt x="12" y="65"/>
                  <a:pt x="10" y="65"/>
                  <a:pt x="7" y="65"/>
                </a:cubicBezTo>
                <a:cubicBezTo>
                  <a:pt x="5" y="65"/>
                  <a:pt x="3" y="65"/>
                  <a:pt x="1" y="65"/>
                </a:cubicBezTo>
                <a:cubicBezTo>
                  <a:pt x="1" y="57"/>
                  <a:pt x="1" y="49"/>
                  <a:pt x="1" y="42"/>
                </a:cubicBezTo>
                <a:cubicBezTo>
                  <a:pt x="1" y="37"/>
                  <a:pt x="1" y="33"/>
                  <a:pt x="1" y="28"/>
                </a:cubicBezTo>
                <a:cubicBezTo>
                  <a:pt x="1" y="26"/>
                  <a:pt x="2" y="18"/>
                  <a:pt x="0" y="18"/>
                </a:cubicBezTo>
                <a:cubicBezTo>
                  <a:pt x="1" y="13"/>
                  <a:pt x="0" y="8"/>
                  <a:pt x="0" y="4"/>
                </a:cubicBezTo>
                <a:cubicBezTo>
                  <a:pt x="2" y="3"/>
                  <a:pt x="1" y="1"/>
                  <a:pt x="1" y="0"/>
                </a:cubicBezTo>
                <a:cubicBezTo>
                  <a:pt x="3" y="0"/>
                  <a:pt x="6" y="0"/>
                  <a:pt x="8" y="0"/>
                </a:cubicBezTo>
                <a:cubicBezTo>
                  <a:pt x="17" y="0"/>
                  <a:pt x="26" y="0"/>
                  <a:pt x="3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0" name="Freeform 7894" descr="© INSCALE GmbH, 05.05.2010&#10;http://www.presentationload.com/">
            <a:extLst>
              <a:ext uri="{FF2B5EF4-FFF2-40B4-BE49-F238E27FC236}">
                <a16:creationId xmlns:a16="http://schemas.microsoft.com/office/drawing/2014/main" id="{40FA3531-B559-2748-8E01-83189CCDC0A4}"/>
              </a:ext>
            </a:extLst>
          </p:cNvPr>
          <p:cNvSpPr>
            <a:spLocks/>
          </p:cNvSpPr>
          <p:nvPr/>
        </p:nvSpPr>
        <p:spPr bwMode="auto">
          <a:xfrm>
            <a:off x="1049707" y="2210305"/>
            <a:ext cx="121997" cy="233279"/>
          </a:xfrm>
          <a:custGeom>
            <a:avLst/>
            <a:gdLst>
              <a:gd name="T0" fmla="*/ 83 w 61"/>
              <a:gd name="T1" fmla="*/ 12 h 120"/>
              <a:gd name="T2" fmla="*/ 88 w 61"/>
              <a:gd name="T3" fmla="*/ 16 h 120"/>
              <a:gd name="T4" fmla="*/ 91 w 61"/>
              <a:gd name="T5" fmla="*/ 31 h 120"/>
              <a:gd name="T6" fmla="*/ 92 w 61"/>
              <a:gd name="T7" fmla="*/ 40 h 120"/>
              <a:gd name="T8" fmla="*/ 89 w 61"/>
              <a:gd name="T9" fmla="*/ 48 h 120"/>
              <a:gd name="T10" fmla="*/ 94 w 61"/>
              <a:gd name="T11" fmla="*/ 59 h 120"/>
              <a:gd name="T12" fmla="*/ 89 w 61"/>
              <a:gd name="T13" fmla="*/ 68 h 120"/>
              <a:gd name="T14" fmla="*/ 86 w 61"/>
              <a:gd name="T15" fmla="*/ 70 h 120"/>
              <a:gd name="T16" fmla="*/ 80 w 61"/>
              <a:gd name="T17" fmla="*/ 67 h 120"/>
              <a:gd name="T18" fmla="*/ 79 w 61"/>
              <a:gd name="T19" fmla="*/ 76 h 120"/>
              <a:gd name="T20" fmla="*/ 82 w 61"/>
              <a:gd name="T21" fmla="*/ 91 h 120"/>
              <a:gd name="T22" fmla="*/ 82 w 61"/>
              <a:gd name="T23" fmla="*/ 169 h 120"/>
              <a:gd name="T24" fmla="*/ 77 w 61"/>
              <a:gd name="T25" fmla="*/ 183 h 120"/>
              <a:gd name="T26" fmla="*/ 34 w 61"/>
              <a:gd name="T27" fmla="*/ 181 h 120"/>
              <a:gd name="T28" fmla="*/ 32 w 61"/>
              <a:gd name="T29" fmla="*/ 181 h 120"/>
              <a:gd name="T30" fmla="*/ 28 w 61"/>
              <a:gd name="T31" fmla="*/ 171 h 120"/>
              <a:gd name="T32" fmla="*/ 22 w 61"/>
              <a:gd name="T33" fmla="*/ 167 h 120"/>
              <a:gd name="T34" fmla="*/ 5 w 61"/>
              <a:gd name="T35" fmla="*/ 152 h 120"/>
              <a:gd name="T36" fmla="*/ 5 w 61"/>
              <a:gd name="T37" fmla="*/ 141 h 120"/>
              <a:gd name="T38" fmla="*/ 9 w 61"/>
              <a:gd name="T39" fmla="*/ 107 h 120"/>
              <a:gd name="T40" fmla="*/ 9 w 61"/>
              <a:gd name="T41" fmla="*/ 107 h 120"/>
              <a:gd name="T42" fmla="*/ 11 w 61"/>
              <a:gd name="T43" fmla="*/ 105 h 120"/>
              <a:gd name="T44" fmla="*/ 9 w 61"/>
              <a:gd name="T45" fmla="*/ 105 h 120"/>
              <a:gd name="T46" fmla="*/ 9 w 61"/>
              <a:gd name="T47" fmla="*/ 105 h 120"/>
              <a:gd name="T48" fmla="*/ 17 w 61"/>
              <a:gd name="T49" fmla="*/ 91 h 120"/>
              <a:gd name="T50" fmla="*/ 17 w 61"/>
              <a:gd name="T51" fmla="*/ 91 h 120"/>
              <a:gd name="T52" fmla="*/ 14 w 61"/>
              <a:gd name="T53" fmla="*/ 98 h 120"/>
              <a:gd name="T54" fmla="*/ 18 w 61"/>
              <a:gd name="T55" fmla="*/ 98 h 120"/>
              <a:gd name="T56" fmla="*/ 20 w 61"/>
              <a:gd name="T57" fmla="*/ 88 h 120"/>
              <a:gd name="T58" fmla="*/ 28 w 61"/>
              <a:gd name="T59" fmla="*/ 84 h 120"/>
              <a:gd name="T60" fmla="*/ 29 w 61"/>
              <a:gd name="T61" fmla="*/ 79 h 120"/>
              <a:gd name="T62" fmla="*/ 25 w 61"/>
              <a:gd name="T63" fmla="*/ 78 h 120"/>
              <a:gd name="T64" fmla="*/ 25 w 61"/>
              <a:gd name="T65" fmla="*/ 76 h 120"/>
              <a:gd name="T66" fmla="*/ 17 w 61"/>
              <a:gd name="T67" fmla="*/ 90 h 120"/>
              <a:gd name="T68" fmla="*/ 28 w 61"/>
              <a:gd name="T69" fmla="*/ 56 h 120"/>
              <a:gd name="T70" fmla="*/ 25 w 61"/>
              <a:gd name="T71" fmla="*/ 54 h 120"/>
              <a:gd name="T72" fmla="*/ 23 w 61"/>
              <a:gd name="T73" fmla="*/ 51 h 120"/>
              <a:gd name="T74" fmla="*/ 23 w 61"/>
              <a:gd name="T75" fmla="*/ 51 h 120"/>
              <a:gd name="T76" fmla="*/ 23 w 61"/>
              <a:gd name="T77" fmla="*/ 42 h 120"/>
              <a:gd name="T78" fmla="*/ 28 w 61"/>
              <a:gd name="T79" fmla="*/ 31 h 120"/>
              <a:gd name="T80" fmla="*/ 32 w 61"/>
              <a:gd name="T81" fmla="*/ 2 h 120"/>
              <a:gd name="T82" fmla="*/ 32 w 61"/>
              <a:gd name="T83" fmla="*/ 2 h 120"/>
              <a:gd name="T84" fmla="*/ 39 w 61"/>
              <a:gd name="T85" fmla="*/ 2 h 120"/>
              <a:gd name="T86" fmla="*/ 43 w 61"/>
              <a:gd name="T87" fmla="*/ 2 h 120"/>
              <a:gd name="T88" fmla="*/ 46 w 61"/>
              <a:gd name="T89" fmla="*/ 2 h 120"/>
              <a:gd name="T90" fmla="*/ 55 w 61"/>
              <a:gd name="T91" fmla="*/ 2 h 120"/>
              <a:gd name="T92" fmla="*/ 60 w 61"/>
              <a:gd name="T93" fmla="*/ 12 h 120"/>
              <a:gd name="T94" fmla="*/ 71 w 61"/>
              <a:gd name="T95" fmla="*/ 12 h 1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1"/>
              <a:gd name="T145" fmla="*/ 0 h 120"/>
              <a:gd name="T146" fmla="*/ 61 w 61"/>
              <a:gd name="T147" fmla="*/ 120 h 12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1" h="120">
                <a:moveTo>
                  <a:pt x="46" y="8"/>
                </a:moveTo>
                <a:cubicBezTo>
                  <a:pt x="49" y="8"/>
                  <a:pt x="51" y="8"/>
                  <a:pt x="54" y="8"/>
                </a:cubicBezTo>
                <a:cubicBezTo>
                  <a:pt x="55" y="8"/>
                  <a:pt x="56" y="8"/>
                  <a:pt x="57" y="9"/>
                </a:cubicBezTo>
                <a:cubicBezTo>
                  <a:pt x="58" y="10"/>
                  <a:pt x="57" y="10"/>
                  <a:pt x="57" y="10"/>
                </a:cubicBezTo>
                <a:cubicBezTo>
                  <a:pt x="57" y="12"/>
                  <a:pt x="58" y="16"/>
                  <a:pt x="59" y="17"/>
                </a:cubicBezTo>
                <a:cubicBezTo>
                  <a:pt x="60" y="17"/>
                  <a:pt x="59" y="20"/>
                  <a:pt x="59" y="20"/>
                </a:cubicBezTo>
                <a:cubicBezTo>
                  <a:pt x="59" y="21"/>
                  <a:pt x="61" y="22"/>
                  <a:pt x="61" y="23"/>
                </a:cubicBezTo>
                <a:cubicBezTo>
                  <a:pt x="61" y="24"/>
                  <a:pt x="60" y="26"/>
                  <a:pt x="60" y="26"/>
                </a:cubicBezTo>
                <a:cubicBezTo>
                  <a:pt x="60" y="28"/>
                  <a:pt x="60" y="31"/>
                  <a:pt x="59" y="32"/>
                </a:cubicBezTo>
                <a:cubicBezTo>
                  <a:pt x="58" y="32"/>
                  <a:pt x="58" y="31"/>
                  <a:pt x="58" y="31"/>
                </a:cubicBezTo>
                <a:cubicBezTo>
                  <a:pt x="58" y="34"/>
                  <a:pt x="59" y="33"/>
                  <a:pt x="60" y="34"/>
                </a:cubicBezTo>
                <a:cubicBezTo>
                  <a:pt x="61" y="35"/>
                  <a:pt x="61" y="37"/>
                  <a:pt x="61" y="38"/>
                </a:cubicBezTo>
                <a:cubicBezTo>
                  <a:pt x="61" y="39"/>
                  <a:pt x="60" y="41"/>
                  <a:pt x="59" y="41"/>
                </a:cubicBezTo>
                <a:cubicBezTo>
                  <a:pt x="58" y="42"/>
                  <a:pt x="60" y="43"/>
                  <a:pt x="58" y="44"/>
                </a:cubicBezTo>
                <a:cubicBezTo>
                  <a:pt x="57" y="44"/>
                  <a:pt x="57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5"/>
                  <a:pt x="54" y="44"/>
                  <a:pt x="54" y="44"/>
                </a:cubicBezTo>
                <a:cubicBezTo>
                  <a:pt x="53" y="44"/>
                  <a:pt x="53" y="43"/>
                  <a:pt x="52" y="43"/>
                </a:cubicBezTo>
                <a:cubicBezTo>
                  <a:pt x="52" y="44"/>
                  <a:pt x="51" y="44"/>
                  <a:pt x="50" y="44"/>
                </a:cubicBezTo>
                <a:cubicBezTo>
                  <a:pt x="47" y="42"/>
                  <a:pt x="49" y="49"/>
                  <a:pt x="51" y="49"/>
                </a:cubicBezTo>
                <a:cubicBezTo>
                  <a:pt x="51" y="50"/>
                  <a:pt x="51" y="50"/>
                  <a:pt x="50" y="50"/>
                </a:cubicBezTo>
                <a:cubicBezTo>
                  <a:pt x="53" y="51"/>
                  <a:pt x="52" y="56"/>
                  <a:pt x="53" y="59"/>
                </a:cubicBezTo>
                <a:cubicBezTo>
                  <a:pt x="54" y="66"/>
                  <a:pt x="53" y="74"/>
                  <a:pt x="53" y="81"/>
                </a:cubicBezTo>
                <a:cubicBezTo>
                  <a:pt x="53" y="91"/>
                  <a:pt x="53" y="100"/>
                  <a:pt x="53" y="109"/>
                </a:cubicBezTo>
                <a:cubicBezTo>
                  <a:pt x="53" y="111"/>
                  <a:pt x="53" y="113"/>
                  <a:pt x="53" y="115"/>
                </a:cubicBezTo>
                <a:cubicBezTo>
                  <a:pt x="53" y="118"/>
                  <a:pt x="53" y="118"/>
                  <a:pt x="50" y="118"/>
                </a:cubicBezTo>
                <a:cubicBezTo>
                  <a:pt x="46" y="118"/>
                  <a:pt x="42" y="118"/>
                  <a:pt x="37" y="118"/>
                </a:cubicBezTo>
                <a:cubicBezTo>
                  <a:pt x="34" y="118"/>
                  <a:pt x="24" y="120"/>
                  <a:pt x="22" y="117"/>
                </a:cubicBezTo>
                <a:cubicBezTo>
                  <a:pt x="22" y="117"/>
                  <a:pt x="21" y="117"/>
                  <a:pt x="21" y="117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0" y="117"/>
                  <a:pt x="20" y="116"/>
                  <a:pt x="20" y="116"/>
                </a:cubicBezTo>
                <a:cubicBezTo>
                  <a:pt x="20" y="113"/>
                  <a:pt x="19" y="112"/>
                  <a:pt x="18" y="110"/>
                </a:cubicBezTo>
                <a:cubicBezTo>
                  <a:pt x="17" y="110"/>
                  <a:pt x="17" y="109"/>
                  <a:pt x="16" y="109"/>
                </a:cubicBezTo>
                <a:cubicBezTo>
                  <a:pt x="15" y="109"/>
                  <a:pt x="14" y="109"/>
                  <a:pt x="14" y="108"/>
                </a:cubicBezTo>
                <a:cubicBezTo>
                  <a:pt x="12" y="106"/>
                  <a:pt x="10" y="104"/>
                  <a:pt x="8" y="102"/>
                </a:cubicBezTo>
                <a:cubicBezTo>
                  <a:pt x="6" y="101"/>
                  <a:pt x="3" y="99"/>
                  <a:pt x="3" y="98"/>
                </a:cubicBezTo>
                <a:cubicBezTo>
                  <a:pt x="3" y="97"/>
                  <a:pt x="3" y="95"/>
                  <a:pt x="3" y="94"/>
                </a:cubicBezTo>
                <a:cubicBezTo>
                  <a:pt x="3" y="93"/>
                  <a:pt x="3" y="93"/>
                  <a:pt x="3" y="91"/>
                </a:cubicBezTo>
                <a:cubicBezTo>
                  <a:pt x="2" y="88"/>
                  <a:pt x="1" y="86"/>
                  <a:pt x="0" y="84"/>
                </a:cubicBezTo>
                <a:cubicBezTo>
                  <a:pt x="1" y="79"/>
                  <a:pt x="2" y="73"/>
                  <a:pt x="6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6" y="69"/>
                  <a:pt x="7" y="69"/>
                  <a:pt x="7" y="69"/>
                </a:cubicBezTo>
                <a:cubicBezTo>
                  <a:pt x="7" y="69"/>
                  <a:pt x="7" y="68"/>
                  <a:pt x="7" y="68"/>
                </a:cubicBezTo>
                <a:cubicBezTo>
                  <a:pt x="8" y="68"/>
                  <a:pt x="7" y="68"/>
                  <a:pt x="7" y="68"/>
                </a:cubicBezTo>
                <a:cubicBezTo>
                  <a:pt x="7" y="68"/>
                  <a:pt x="7" y="68"/>
                  <a:pt x="6" y="68"/>
                </a:cubicBezTo>
                <a:cubicBezTo>
                  <a:pt x="7" y="67"/>
                  <a:pt x="7" y="66"/>
                  <a:pt x="7" y="66"/>
                </a:cubicBezTo>
                <a:cubicBezTo>
                  <a:pt x="7" y="66"/>
                  <a:pt x="6" y="67"/>
                  <a:pt x="6" y="68"/>
                </a:cubicBezTo>
                <a:cubicBezTo>
                  <a:pt x="6" y="67"/>
                  <a:pt x="7" y="65"/>
                  <a:pt x="8" y="63"/>
                </a:cubicBezTo>
                <a:cubicBezTo>
                  <a:pt x="9" y="62"/>
                  <a:pt x="10" y="58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0" y="60"/>
                  <a:pt x="9" y="62"/>
                  <a:pt x="9" y="63"/>
                </a:cubicBezTo>
                <a:cubicBezTo>
                  <a:pt x="10" y="63"/>
                  <a:pt x="11" y="63"/>
                  <a:pt x="11" y="64"/>
                </a:cubicBezTo>
                <a:cubicBezTo>
                  <a:pt x="11" y="63"/>
                  <a:pt x="12" y="63"/>
                  <a:pt x="12" y="63"/>
                </a:cubicBezTo>
                <a:cubicBezTo>
                  <a:pt x="12" y="62"/>
                  <a:pt x="12" y="60"/>
                  <a:pt x="12" y="60"/>
                </a:cubicBezTo>
                <a:cubicBezTo>
                  <a:pt x="13" y="59"/>
                  <a:pt x="13" y="58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4" y="54"/>
                  <a:pt x="15" y="55"/>
                  <a:pt x="18" y="54"/>
                </a:cubicBezTo>
                <a:cubicBezTo>
                  <a:pt x="18" y="54"/>
                  <a:pt x="18" y="54"/>
                  <a:pt x="18" y="54"/>
                </a:cubicBezTo>
                <a:cubicBezTo>
                  <a:pt x="20" y="53"/>
                  <a:pt x="20" y="52"/>
                  <a:pt x="19" y="51"/>
                </a:cubicBezTo>
                <a:cubicBezTo>
                  <a:pt x="19" y="50"/>
                  <a:pt x="18" y="50"/>
                  <a:pt x="17" y="50"/>
                </a:cubicBezTo>
                <a:cubicBezTo>
                  <a:pt x="17" y="50"/>
                  <a:pt x="17" y="50"/>
                  <a:pt x="16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5" y="52"/>
                  <a:pt x="14" y="54"/>
                  <a:pt x="13" y="56"/>
                </a:cubicBezTo>
                <a:cubicBezTo>
                  <a:pt x="13" y="57"/>
                  <a:pt x="11" y="59"/>
                  <a:pt x="11" y="58"/>
                </a:cubicBezTo>
                <a:cubicBezTo>
                  <a:pt x="11" y="57"/>
                  <a:pt x="13" y="53"/>
                  <a:pt x="14" y="52"/>
                </a:cubicBezTo>
                <a:cubicBezTo>
                  <a:pt x="16" y="48"/>
                  <a:pt x="18" y="41"/>
                  <a:pt x="18" y="36"/>
                </a:cubicBezTo>
                <a:cubicBezTo>
                  <a:pt x="18" y="35"/>
                  <a:pt x="17" y="34"/>
                  <a:pt x="16" y="34"/>
                </a:cubicBezTo>
                <a:cubicBezTo>
                  <a:pt x="16" y="34"/>
                  <a:pt x="16" y="35"/>
                  <a:pt x="1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4"/>
                  <a:pt x="16" y="34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5" y="31"/>
                  <a:pt x="15" y="29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7" y="27"/>
                  <a:pt x="18" y="21"/>
                  <a:pt x="18" y="20"/>
                </a:cubicBezTo>
                <a:cubicBezTo>
                  <a:pt x="20" y="17"/>
                  <a:pt x="19" y="14"/>
                  <a:pt x="20" y="11"/>
                </a:cubicBezTo>
                <a:cubicBezTo>
                  <a:pt x="21" y="8"/>
                  <a:pt x="21" y="5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4" y="1"/>
                  <a:pt x="25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2" y="1"/>
                  <a:pt x="33" y="1"/>
                  <a:pt x="34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ubicBezTo>
                  <a:pt x="40" y="0"/>
                  <a:pt x="39" y="6"/>
                  <a:pt x="39" y="8"/>
                </a:cubicBezTo>
                <a:cubicBezTo>
                  <a:pt x="41" y="8"/>
                  <a:pt x="44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1" name="Freeform 7895" descr="© INSCALE GmbH, 05.05.2010&#10;http://www.presentationload.com/">
            <a:extLst>
              <a:ext uri="{FF2B5EF4-FFF2-40B4-BE49-F238E27FC236}">
                <a16:creationId xmlns:a16="http://schemas.microsoft.com/office/drawing/2014/main" id="{832C36DD-CAB7-CE43-966F-9EE31578FE86}"/>
              </a:ext>
            </a:extLst>
          </p:cNvPr>
          <p:cNvSpPr>
            <a:spLocks/>
          </p:cNvSpPr>
          <p:nvPr/>
        </p:nvSpPr>
        <p:spPr bwMode="auto">
          <a:xfrm>
            <a:off x="1049707" y="2210305"/>
            <a:ext cx="121997" cy="233279"/>
          </a:xfrm>
          <a:custGeom>
            <a:avLst/>
            <a:gdLst>
              <a:gd name="T0" fmla="*/ 83 w 61"/>
              <a:gd name="T1" fmla="*/ 12 h 120"/>
              <a:gd name="T2" fmla="*/ 88 w 61"/>
              <a:gd name="T3" fmla="*/ 16 h 120"/>
              <a:gd name="T4" fmla="*/ 91 w 61"/>
              <a:gd name="T5" fmla="*/ 31 h 120"/>
              <a:gd name="T6" fmla="*/ 92 w 61"/>
              <a:gd name="T7" fmla="*/ 40 h 120"/>
              <a:gd name="T8" fmla="*/ 89 w 61"/>
              <a:gd name="T9" fmla="*/ 48 h 120"/>
              <a:gd name="T10" fmla="*/ 94 w 61"/>
              <a:gd name="T11" fmla="*/ 59 h 120"/>
              <a:gd name="T12" fmla="*/ 89 w 61"/>
              <a:gd name="T13" fmla="*/ 68 h 120"/>
              <a:gd name="T14" fmla="*/ 86 w 61"/>
              <a:gd name="T15" fmla="*/ 70 h 120"/>
              <a:gd name="T16" fmla="*/ 80 w 61"/>
              <a:gd name="T17" fmla="*/ 67 h 120"/>
              <a:gd name="T18" fmla="*/ 79 w 61"/>
              <a:gd name="T19" fmla="*/ 76 h 120"/>
              <a:gd name="T20" fmla="*/ 82 w 61"/>
              <a:gd name="T21" fmla="*/ 91 h 120"/>
              <a:gd name="T22" fmla="*/ 82 w 61"/>
              <a:gd name="T23" fmla="*/ 169 h 120"/>
              <a:gd name="T24" fmla="*/ 77 w 61"/>
              <a:gd name="T25" fmla="*/ 183 h 120"/>
              <a:gd name="T26" fmla="*/ 34 w 61"/>
              <a:gd name="T27" fmla="*/ 181 h 120"/>
              <a:gd name="T28" fmla="*/ 32 w 61"/>
              <a:gd name="T29" fmla="*/ 181 h 120"/>
              <a:gd name="T30" fmla="*/ 28 w 61"/>
              <a:gd name="T31" fmla="*/ 171 h 120"/>
              <a:gd name="T32" fmla="*/ 22 w 61"/>
              <a:gd name="T33" fmla="*/ 167 h 120"/>
              <a:gd name="T34" fmla="*/ 5 w 61"/>
              <a:gd name="T35" fmla="*/ 152 h 120"/>
              <a:gd name="T36" fmla="*/ 5 w 61"/>
              <a:gd name="T37" fmla="*/ 141 h 120"/>
              <a:gd name="T38" fmla="*/ 9 w 61"/>
              <a:gd name="T39" fmla="*/ 107 h 120"/>
              <a:gd name="T40" fmla="*/ 9 w 61"/>
              <a:gd name="T41" fmla="*/ 107 h 120"/>
              <a:gd name="T42" fmla="*/ 11 w 61"/>
              <a:gd name="T43" fmla="*/ 105 h 120"/>
              <a:gd name="T44" fmla="*/ 9 w 61"/>
              <a:gd name="T45" fmla="*/ 105 h 120"/>
              <a:gd name="T46" fmla="*/ 9 w 61"/>
              <a:gd name="T47" fmla="*/ 105 h 120"/>
              <a:gd name="T48" fmla="*/ 17 w 61"/>
              <a:gd name="T49" fmla="*/ 91 h 120"/>
              <a:gd name="T50" fmla="*/ 17 w 61"/>
              <a:gd name="T51" fmla="*/ 91 h 120"/>
              <a:gd name="T52" fmla="*/ 14 w 61"/>
              <a:gd name="T53" fmla="*/ 98 h 120"/>
              <a:gd name="T54" fmla="*/ 18 w 61"/>
              <a:gd name="T55" fmla="*/ 98 h 120"/>
              <a:gd name="T56" fmla="*/ 20 w 61"/>
              <a:gd name="T57" fmla="*/ 88 h 120"/>
              <a:gd name="T58" fmla="*/ 28 w 61"/>
              <a:gd name="T59" fmla="*/ 84 h 120"/>
              <a:gd name="T60" fmla="*/ 29 w 61"/>
              <a:gd name="T61" fmla="*/ 79 h 120"/>
              <a:gd name="T62" fmla="*/ 25 w 61"/>
              <a:gd name="T63" fmla="*/ 78 h 120"/>
              <a:gd name="T64" fmla="*/ 25 w 61"/>
              <a:gd name="T65" fmla="*/ 76 h 120"/>
              <a:gd name="T66" fmla="*/ 17 w 61"/>
              <a:gd name="T67" fmla="*/ 90 h 120"/>
              <a:gd name="T68" fmla="*/ 28 w 61"/>
              <a:gd name="T69" fmla="*/ 56 h 120"/>
              <a:gd name="T70" fmla="*/ 25 w 61"/>
              <a:gd name="T71" fmla="*/ 54 h 120"/>
              <a:gd name="T72" fmla="*/ 23 w 61"/>
              <a:gd name="T73" fmla="*/ 51 h 120"/>
              <a:gd name="T74" fmla="*/ 23 w 61"/>
              <a:gd name="T75" fmla="*/ 51 h 120"/>
              <a:gd name="T76" fmla="*/ 23 w 61"/>
              <a:gd name="T77" fmla="*/ 42 h 120"/>
              <a:gd name="T78" fmla="*/ 28 w 61"/>
              <a:gd name="T79" fmla="*/ 31 h 120"/>
              <a:gd name="T80" fmla="*/ 32 w 61"/>
              <a:gd name="T81" fmla="*/ 2 h 120"/>
              <a:gd name="T82" fmla="*/ 32 w 61"/>
              <a:gd name="T83" fmla="*/ 2 h 120"/>
              <a:gd name="T84" fmla="*/ 39 w 61"/>
              <a:gd name="T85" fmla="*/ 2 h 120"/>
              <a:gd name="T86" fmla="*/ 43 w 61"/>
              <a:gd name="T87" fmla="*/ 2 h 120"/>
              <a:gd name="T88" fmla="*/ 46 w 61"/>
              <a:gd name="T89" fmla="*/ 2 h 120"/>
              <a:gd name="T90" fmla="*/ 55 w 61"/>
              <a:gd name="T91" fmla="*/ 2 h 120"/>
              <a:gd name="T92" fmla="*/ 60 w 61"/>
              <a:gd name="T93" fmla="*/ 12 h 120"/>
              <a:gd name="T94" fmla="*/ 71 w 61"/>
              <a:gd name="T95" fmla="*/ 12 h 1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1"/>
              <a:gd name="T145" fmla="*/ 0 h 120"/>
              <a:gd name="T146" fmla="*/ 61 w 61"/>
              <a:gd name="T147" fmla="*/ 120 h 12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1" h="120">
                <a:moveTo>
                  <a:pt x="46" y="8"/>
                </a:moveTo>
                <a:cubicBezTo>
                  <a:pt x="49" y="8"/>
                  <a:pt x="51" y="8"/>
                  <a:pt x="54" y="8"/>
                </a:cubicBezTo>
                <a:cubicBezTo>
                  <a:pt x="55" y="8"/>
                  <a:pt x="56" y="8"/>
                  <a:pt x="57" y="9"/>
                </a:cubicBezTo>
                <a:cubicBezTo>
                  <a:pt x="58" y="10"/>
                  <a:pt x="57" y="10"/>
                  <a:pt x="57" y="10"/>
                </a:cubicBezTo>
                <a:cubicBezTo>
                  <a:pt x="57" y="12"/>
                  <a:pt x="58" y="16"/>
                  <a:pt x="59" y="17"/>
                </a:cubicBezTo>
                <a:cubicBezTo>
                  <a:pt x="60" y="17"/>
                  <a:pt x="59" y="20"/>
                  <a:pt x="59" y="20"/>
                </a:cubicBezTo>
                <a:cubicBezTo>
                  <a:pt x="59" y="21"/>
                  <a:pt x="61" y="22"/>
                  <a:pt x="61" y="23"/>
                </a:cubicBezTo>
                <a:cubicBezTo>
                  <a:pt x="61" y="24"/>
                  <a:pt x="60" y="26"/>
                  <a:pt x="60" y="26"/>
                </a:cubicBezTo>
                <a:cubicBezTo>
                  <a:pt x="60" y="28"/>
                  <a:pt x="60" y="31"/>
                  <a:pt x="59" y="32"/>
                </a:cubicBezTo>
                <a:cubicBezTo>
                  <a:pt x="58" y="32"/>
                  <a:pt x="58" y="31"/>
                  <a:pt x="58" y="31"/>
                </a:cubicBezTo>
                <a:cubicBezTo>
                  <a:pt x="58" y="34"/>
                  <a:pt x="59" y="33"/>
                  <a:pt x="60" y="34"/>
                </a:cubicBezTo>
                <a:cubicBezTo>
                  <a:pt x="61" y="35"/>
                  <a:pt x="61" y="37"/>
                  <a:pt x="61" y="38"/>
                </a:cubicBezTo>
                <a:cubicBezTo>
                  <a:pt x="61" y="39"/>
                  <a:pt x="60" y="41"/>
                  <a:pt x="59" y="41"/>
                </a:cubicBezTo>
                <a:cubicBezTo>
                  <a:pt x="58" y="42"/>
                  <a:pt x="60" y="43"/>
                  <a:pt x="58" y="44"/>
                </a:cubicBezTo>
                <a:cubicBezTo>
                  <a:pt x="57" y="44"/>
                  <a:pt x="57" y="45"/>
                  <a:pt x="56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55" y="45"/>
                  <a:pt x="54" y="44"/>
                  <a:pt x="54" y="44"/>
                </a:cubicBezTo>
                <a:cubicBezTo>
                  <a:pt x="53" y="44"/>
                  <a:pt x="53" y="43"/>
                  <a:pt x="52" y="43"/>
                </a:cubicBezTo>
                <a:cubicBezTo>
                  <a:pt x="52" y="44"/>
                  <a:pt x="51" y="44"/>
                  <a:pt x="50" y="44"/>
                </a:cubicBezTo>
                <a:cubicBezTo>
                  <a:pt x="47" y="42"/>
                  <a:pt x="49" y="49"/>
                  <a:pt x="51" y="49"/>
                </a:cubicBezTo>
                <a:cubicBezTo>
                  <a:pt x="51" y="50"/>
                  <a:pt x="51" y="50"/>
                  <a:pt x="50" y="50"/>
                </a:cubicBezTo>
                <a:cubicBezTo>
                  <a:pt x="53" y="51"/>
                  <a:pt x="52" y="56"/>
                  <a:pt x="53" y="59"/>
                </a:cubicBezTo>
                <a:cubicBezTo>
                  <a:pt x="54" y="66"/>
                  <a:pt x="53" y="74"/>
                  <a:pt x="53" y="81"/>
                </a:cubicBezTo>
                <a:cubicBezTo>
                  <a:pt x="53" y="91"/>
                  <a:pt x="53" y="100"/>
                  <a:pt x="53" y="109"/>
                </a:cubicBezTo>
                <a:cubicBezTo>
                  <a:pt x="53" y="111"/>
                  <a:pt x="53" y="113"/>
                  <a:pt x="53" y="115"/>
                </a:cubicBezTo>
                <a:cubicBezTo>
                  <a:pt x="53" y="118"/>
                  <a:pt x="53" y="118"/>
                  <a:pt x="50" y="118"/>
                </a:cubicBezTo>
                <a:cubicBezTo>
                  <a:pt x="46" y="118"/>
                  <a:pt x="42" y="118"/>
                  <a:pt x="37" y="118"/>
                </a:cubicBezTo>
                <a:cubicBezTo>
                  <a:pt x="34" y="118"/>
                  <a:pt x="24" y="120"/>
                  <a:pt x="22" y="117"/>
                </a:cubicBezTo>
                <a:cubicBezTo>
                  <a:pt x="22" y="117"/>
                  <a:pt x="21" y="117"/>
                  <a:pt x="21" y="117"/>
                </a:cubicBezTo>
                <a:cubicBezTo>
                  <a:pt x="21" y="117"/>
                  <a:pt x="21" y="117"/>
                  <a:pt x="21" y="117"/>
                </a:cubicBezTo>
                <a:cubicBezTo>
                  <a:pt x="20" y="117"/>
                  <a:pt x="20" y="116"/>
                  <a:pt x="20" y="116"/>
                </a:cubicBezTo>
                <a:cubicBezTo>
                  <a:pt x="20" y="113"/>
                  <a:pt x="19" y="112"/>
                  <a:pt x="18" y="110"/>
                </a:cubicBezTo>
                <a:cubicBezTo>
                  <a:pt x="17" y="110"/>
                  <a:pt x="17" y="109"/>
                  <a:pt x="16" y="109"/>
                </a:cubicBezTo>
                <a:cubicBezTo>
                  <a:pt x="15" y="109"/>
                  <a:pt x="14" y="109"/>
                  <a:pt x="14" y="108"/>
                </a:cubicBezTo>
                <a:cubicBezTo>
                  <a:pt x="12" y="106"/>
                  <a:pt x="10" y="104"/>
                  <a:pt x="8" y="102"/>
                </a:cubicBezTo>
                <a:cubicBezTo>
                  <a:pt x="6" y="101"/>
                  <a:pt x="3" y="99"/>
                  <a:pt x="3" y="98"/>
                </a:cubicBezTo>
                <a:cubicBezTo>
                  <a:pt x="3" y="97"/>
                  <a:pt x="3" y="95"/>
                  <a:pt x="3" y="94"/>
                </a:cubicBezTo>
                <a:cubicBezTo>
                  <a:pt x="3" y="93"/>
                  <a:pt x="3" y="93"/>
                  <a:pt x="3" y="91"/>
                </a:cubicBezTo>
                <a:cubicBezTo>
                  <a:pt x="2" y="88"/>
                  <a:pt x="1" y="86"/>
                  <a:pt x="0" y="84"/>
                </a:cubicBezTo>
                <a:cubicBezTo>
                  <a:pt x="1" y="79"/>
                  <a:pt x="2" y="73"/>
                  <a:pt x="6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6" y="69"/>
                  <a:pt x="6" y="69"/>
                  <a:pt x="6" y="69"/>
                </a:cubicBezTo>
                <a:cubicBezTo>
                  <a:pt x="6" y="69"/>
                  <a:pt x="7" y="69"/>
                  <a:pt x="7" y="69"/>
                </a:cubicBezTo>
                <a:cubicBezTo>
                  <a:pt x="7" y="69"/>
                  <a:pt x="7" y="68"/>
                  <a:pt x="7" y="68"/>
                </a:cubicBezTo>
                <a:cubicBezTo>
                  <a:pt x="8" y="68"/>
                  <a:pt x="7" y="68"/>
                  <a:pt x="7" y="68"/>
                </a:cubicBezTo>
                <a:cubicBezTo>
                  <a:pt x="7" y="68"/>
                  <a:pt x="7" y="68"/>
                  <a:pt x="6" y="68"/>
                </a:cubicBezTo>
                <a:cubicBezTo>
                  <a:pt x="7" y="67"/>
                  <a:pt x="7" y="66"/>
                  <a:pt x="7" y="66"/>
                </a:cubicBezTo>
                <a:cubicBezTo>
                  <a:pt x="7" y="66"/>
                  <a:pt x="6" y="67"/>
                  <a:pt x="6" y="68"/>
                </a:cubicBezTo>
                <a:cubicBezTo>
                  <a:pt x="6" y="67"/>
                  <a:pt x="7" y="65"/>
                  <a:pt x="8" y="63"/>
                </a:cubicBezTo>
                <a:cubicBezTo>
                  <a:pt x="9" y="62"/>
                  <a:pt x="10" y="58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0" y="60"/>
                  <a:pt x="9" y="62"/>
                  <a:pt x="9" y="63"/>
                </a:cubicBezTo>
                <a:cubicBezTo>
                  <a:pt x="10" y="63"/>
                  <a:pt x="11" y="63"/>
                  <a:pt x="11" y="64"/>
                </a:cubicBezTo>
                <a:cubicBezTo>
                  <a:pt x="11" y="63"/>
                  <a:pt x="12" y="63"/>
                  <a:pt x="12" y="63"/>
                </a:cubicBezTo>
                <a:cubicBezTo>
                  <a:pt x="12" y="62"/>
                  <a:pt x="12" y="60"/>
                  <a:pt x="12" y="60"/>
                </a:cubicBezTo>
                <a:cubicBezTo>
                  <a:pt x="13" y="59"/>
                  <a:pt x="13" y="58"/>
                  <a:pt x="13" y="57"/>
                </a:cubicBezTo>
                <a:cubicBezTo>
                  <a:pt x="13" y="57"/>
                  <a:pt x="13" y="57"/>
                  <a:pt x="13" y="57"/>
                </a:cubicBezTo>
                <a:cubicBezTo>
                  <a:pt x="14" y="54"/>
                  <a:pt x="15" y="55"/>
                  <a:pt x="18" y="54"/>
                </a:cubicBezTo>
                <a:cubicBezTo>
                  <a:pt x="18" y="54"/>
                  <a:pt x="18" y="54"/>
                  <a:pt x="18" y="54"/>
                </a:cubicBezTo>
                <a:cubicBezTo>
                  <a:pt x="20" y="53"/>
                  <a:pt x="20" y="52"/>
                  <a:pt x="19" y="51"/>
                </a:cubicBezTo>
                <a:cubicBezTo>
                  <a:pt x="19" y="50"/>
                  <a:pt x="18" y="50"/>
                  <a:pt x="17" y="50"/>
                </a:cubicBezTo>
                <a:cubicBezTo>
                  <a:pt x="17" y="50"/>
                  <a:pt x="17" y="50"/>
                  <a:pt x="16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5" y="52"/>
                  <a:pt x="14" y="54"/>
                  <a:pt x="13" y="56"/>
                </a:cubicBezTo>
                <a:cubicBezTo>
                  <a:pt x="13" y="57"/>
                  <a:pt x="11" y="59"/>
                  <a:pt x="11" y="58"/>
                </a:cubicBezTo>
                <a:cubicBezTo>
                  <a:pt x="11" y="57"/>
                  <a:pt x="13" y="53"/>
                  <a:pt x="14" y="52"/>
                </a:cubicBezTo>
                <a:cubicBezTo>
                  <a:pt x="16" y="48"/>
                  <a:pt x="18" y="41"/>
                  <a:pt x="18" y="36"/>
                </a:cubicBezTo>
                <a:cubicBezTo>
                  <a:pt x="18" y="35"/>
                  <a:pt x="17" y="34"/>
                  <a:pt x="16" y="34"/>
                </a:cubicBezTo>
                <a:cubicBezTo>
                  <a:pt x="16" y="34"/>
                  <a:pt x="16" y="35"/>
                  <a:pt x="1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4"/>
                  <a:pt x="16" y="34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2"/>
                  <a:pt x="15" y="32"/>
                </a:cubicBezTo>
                <a:cubicBezTo>
                  <a:pt x="15" y="31"/>
                  <a:pt x="15" y="29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7" y="27"/>
                  <a:pt x="18" y="21"/>
                  <a:pt x="18" y="20"/>
                </a:cubicBezTo>
                <a:cubicBezTo>
                  <a:pt x="20" y="17"/>
                  <a:pt x="19" y="14"/>
                  <a:pt x="20" y="11"/>
                </a:cubicBezTo>
                <a:cubicBezTo>
                  <a:pt x="21" y="8"/>
                  <a:pt x="21" y="5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4" y="1"/>
                  <a:pt x="25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7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9" y="1"/>
                  <a:pt x="30" y="1"/>
                  <a:pt x="30" y="1"/>
                </a:cubicBezTo>
                <a:cubicBezTo>
                  <a:pt x="32" y="1"/>
                  <a:pt x="33" y="1"/>
                  <a:pt x="34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1"/>
                  <a:pt x="37" y="1"/>
                  <a:pt x="37" y="1"/>
                </a:cubicBezTo>
                <a:cubicBezTo>
                  <a:pt x="40" y="0"/>
                  <a:pt x="39" y="6"/>
                  <a:pt x="39" y="8"/>
                </a:cubicBezTo>
                <a:cubicBezTo>
                  <a:pt x="41" y="8"/>
                  <a:pt x="44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2" name="Freeform 7896" descr="© INSCALE GmbH, 05.05.2010&#10;http://www.presentationload.com/">
            <a:extLst>
              <a:ext uri="{FF2B5EF4-FFF2-40B4-BE49-F238E27FC236}">
                <a16:creationId xmlns:a16="http://schemas.microsoft.com/office/drawing/2014/main" id="{3A9547E2-00B4-2944-9027-0C901F80CCFA}"/>
              </a:ext>
            </a:extLst>
          </p:cNvPr>
          <p:cNvSpPr>
            <a:spLocks/>
          </p:cNvSpPr>
          <p:nvPr/>
        </p:nvSpPr>
        <p:spPr bwMode="auto">
          <a:xfrm>
            <a:off x="1144448" y="2227864"/>
            <a:ext cx="145358" cy="218228"/>
          </a:xfrm>
          <a:custGeom>
            <a:avLst/>
            <a:gdLst>
              <a:gd name="T0" fmla="*/ 112 w 73"/>
              <a:gd name="T1" fmla="*/ 30 h 112"/>
              <a:gd name="T2" fmla="*/ 104 w 73"/>
              <a:gd name="T3" fmla="*/ 42 h 112"/>
              <a:gd name="T4" fmla="*/ 97 w 73"/>
              <a:gd name="T5" fmla="*/ 57 h 112"/>
              <a:gd name="T6" fmla="*/ 92 w 73"/>
              <a:gd name="T7" fmla="*/ 71 h 112"/>
              <a:gd name="T8" fmla="*/ 84 w 73"/>
              <a:gd name="T9" fmla="*/ 84 h 112"/>
              <a:gd name="T10" fmla="*/ 89 w 73"/>
              <a:gd name="T11" fmla="*/ 98 h 112"/>
              <a:gd name="T12" fmla="*/ 78 w 73"/>
              <a:gd name="T13" fmla="*/ 107 h 112"/>
              <a:gd name="T14" fmla="*/ 74 w 73"/>
              <a:gd name="T15" fmla="*/ 110 h 112"/>
              <a:gd name="T16" fmla="*/ 64 w 73"/>
              <a:gd name="T17" fmla="*/ 118 h 112"/>
              <a:gd name="T18" fmla="*/ 54 w 73"/>
              <a:gd name="T19" fmla="*/ 129 h 112"/>
              <a:gd name="T20" fmla="*/ 57 w 73"/>
              <a:gd name="T21" fmla="*/ 137 h 112"/>
              <a:gd name="T22" fmla="*/ 61 w 73"/>
              <a:gd name="T23" fmla="*/ 151 h 112"/>
              <a:gd name="T24" fmla="*/ 63 w 73"/>
              <a:gd name="T25" fmla="*/ 158 h 112"/>
              <a:gd name="T26" fmla="*/ 64 w 73"/>
              <a:gd name="T27" fmla="*/ 171 h 112"/>
              <a:gd name="T28" fmla="*/ 55 w 73"/>
              <a:gd name="T29" fmla="*/ 172 h 112"/>
              <a:gd name="T30" fmla="*/ 46 w 73"/>
              <a:gd name="T31" fmla="*/ 172 h 112"/>
              <a:gd name="T32" fmla="*/ 44 w 73"/>
              <a:gd name="T33" fmla="*/ 172 h 112"/>
              <a:gd name="T34" fmla="*/ 38 w 73"/>
              <a:gd name="T35" fmla="*/ 172 h 112"/>
              <a:gd name="T36" fmla="*/ 28 w 73"/>
              <a:gd name="T37" fmla="*/ 172 h 112"/>
              <a:gd name="T38" fmla="*/ 9 w 73"/>
              <a:gd name="T39" fmla="*/ 106 h 112"/>
              <a:gd name="T40" fmla="*/ 5 w 73"/>
              <a:gd name="T41" fmla="*/ 64 h 112"/>
              <a:gd name="T42" fmla="*/ 5 w 73"/>
              <a:gd name="T43" fmla="*/ 54 h 112"/>
              <a:gd name="T44" fmla="*/ 11 w 73"/>
              <a:gd name="T45" fmla="*/ 54 h 112"/>
              <a:gd name="T46" fmla="*/ 14 w 73"/>
              <a:gd name="T47" fmla="*/ 56 h 112"/>
              <a:gd name="T48" fmla="*/ 18 w 73"/>
              <a:gd name="T49" fmla="*/ 50 h 112"/>
              <a:gd name="T50" fmla="*/ 21 w 73"/>
              <a:gd name="T51" fmla="*/ 44 h 112"/>
              <a:gd name="T52" fmla="*/ 17 w 73"/>
              <a:gd name="T53" fmla="*/ 34 h 112"/>
              <a:gd name="T54" fmla="*/ 20 w 73"/>
              <a:gd name="T55" fmla="*/ 28 h 112"/>
              <a:gd name="T56" fmla="*/ 25 w 73"/>
              <a:gd name="T57" fmla="*/ 26 h 112"/>
              <a:gd name="T58" fmla="*/ 29 w 73"/>
              <a:gd name="T59" fmla="*/ 28 h 112"/>
              <a:gd name="T60" fmla="*/ 44 w 73"/>
              <a:gd name="T61" fmla="*/ 36 h 112"/>
              <a:gd name="T62" fmla="*/ 48 w 73"/>
              <a:gd name="T63" fmla="*/ 36 h 112"/>
              <a:gd name="T64" fmla="*/ 60 w 73"/>
              <a:gd name="T65" fmla="*/ 45 h 112"/>
              <a:gd name="T66" fmla="*/ 69 w 73"/>
              <a:gd name="T67" fmla="*/ 45 h 112"/>
              <a:gd name="T68" fmla="*/ 64 w 73"/>
              <a:gd name="T69" fmla="*/ 36 h 112"/>
              <a:gd name="T70" fmla="*/ 63 w 73"/>
              <a:gd name="T71" fmla="*/ 25 h 112"/>
              <a:gd name="T72" fmla="*/ 72 w 73"/>
              <a:gd name="T73" fmla="*/ 20 h 112"/>
              <a:gd name="T74" fmla="*/ 83 w 73"/>
              <a:gd name="T75" fmla="*/ 16 h 112"/>
              <a:gd name="T76" fmla="*/ 89 w 73"/>
              <a:gd name="T77" fmla="*/ 11 h 112"/>
              <a:gd name="T78" fmla="*/ 97 w 73"/>
              <a:gd name="T79" fmla="*/ 5 h 112"/>
              <a:gd name="T80" fmla="*/ 100 w 73"/>
              <a:gd name="T81" fmla="*/ 2 h 112"/>
              <a:gd name="T82" fmla="*/ 104 w 73"/>
              <a:gd name="T83" fmla="*/ 3 h 112"/>
              <a:gd name="T84" fmla="*/ 109 w 73"/>
              <a:gd name="T85" fmla="*/ 6 h 112"/>
              <a:gd name="T86" fmla="*/ 104 w 73"/>
              <a:gd name="T87" fmla="*/ 19 h 112"/>
              <a:gd name="T88" fmla="*/ 107 w 73"/>
              <a:gd name="T89" fmla="*/ 23 h 11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3"/>
              <a:gd name="T136" fmla="*/ 0 h 112"/>
              <a:gd name="T137" fmla="*/ 73 w 73"/>
              <a:gd name="T138" fmla="*/ 112 h 11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3" h="112">
                <a:moveTo>
                  <a:pt x="70" y="15"/>
                </a:moveTo>
                <a:cubicBezTo>
                  <a:pt x="71" y="17"/>
                  <a:pt x="73" y="16"/>
                  <a:pt x="73" y="19"/>
                </a:cubicBezTo>
                <a:cubicBezTo>
                  <a:pt x="73" y="22"/>
                  <a:pt x="72" y="22"/>
                  <a:pt x="69" y="23"/>
                </a:cubicBezTo>
                <a:cubicBezTo>
                  <a:pt x="67" y="23"/>
                  <a:pt x="68" y="25"/>
                  <a:pt x="68" y="27"/>
                </a:cubicBezTo>
                <a:cubicBezTo>
                  <a:pt x="68" y="29"/>
                  <a:pt x="66" y="30"/>
                  <a:pt x="65" y="31"/>
                </a:cubicBezTo>
                <a:cubicBezTo>
                  <a:pt x="62" y="31"/>
                  <a:pt x="63" y="36"/>
                  <a:pt x="63" y="37"/>
                </a:cubicBezTo>
                <a:cubicBezTo>
                  <a:pt x="64" y="39"/>
                  <a:pt x="60" y="41"/>
                  <a:pt x="60" y="43"/>
                </a:cubicBezTo>
                <a:cubicBezTo>
                  <a:pt x="60" y="44"/>
                  <a:pt x="60" y="45"/>
                  <a:pt x="60" y="46"/>
                </a:cubicBezTo>
                <a:cubicBezTo>
                  <a:pt x="60" y="48"/>
                  <a:pt x="58" y="49"/>
                  <a:pt x="57" y="49"/>
                </a:cubicBezTo>
                <a:cubicBezTo>
                  <a:pt x="56" y="51"/>
                  <a:pt x="57" y="53"/>
                  <a:pt x="55" y="54"/>
                </a:cubicBezTo>
                <a:cubicBezTo>
                  <a:pt x="53" y="54"/>
                  <a:pt x="56" y="58"/>
                  <a:pt x="55" y="59"/>
                </a:cubicBezTo>
                <a:cubicBezTo>
                  <a:pt x="57" y="59"/>
                  <a:pt x="58" y="62"/>
                  <a:pt x="58" y="63"/>
                </a:cubicBezTo>
                <a:cubicBezTo>
                  <a:pt x="57" y="65"/>
                  <a:pt x="55" y="64"/>
                  <a:pt x="54" y="65"/>
                </a:cubicBezTo>
                <a:cubicBezTo>
                  <a:pt x="52" y="65"/>
                  <a:pt x="52" y="68"/>
                  <a:pt x="51" y="69"/>
                </a:cubicBezTo>
                <a:cubicBezTo>
                  <a:pt x="51" y="69"/>
                  <a:pt x="49" y="69"/>
                  <a:pt x="49" y="69"/>
                </a:cubicBezTo>
                <a:cubicBezTo>
                  <a:pt x="48" y="70"/>
                  <a:pt x="49" y="70"/>
                  <a:pt x="48" y="71"/>
                </a:cubicBezTo>
                <a:cubicBezTo>
                  <a:pt x="47" y="71"/>
                  <a:pt x="45" y="74"/>
                  <a:pt x="44" y="74"/>
                </a:cubicBezTo>
                <a:cubicBezTo>
                  <a:pt x="44" y="73"/>
                  <a:pt x="43" y="75"/>
                  <a:pt x="42" y="76"/>
                </a:cubicBezTo>
                <a:cubicBezTo>
                  <a:pt x="38" y="76"/>
                  <a:pt x="40" y="79"/>
                  <a:pt x="37" y="80"/>
                </a:cubicBezTo>
                <a:cubicBezTo>
                  <a:pt x="36" y="82"/>
                  <a:pt x="35" y="81"/>
                  <a:pt x="35" y="83"/>
                </a:cubicBezTo>
                <a:cubicBezTo>
                  <a:pt x="34" y="84"/>
                  <a:pt x="35" y="87"/>
                  <a:pt x="36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41" y="89"/>
                  <a:pt x="41" y="92"/>
                  <a:pt x="41" y="95"/>
                </a:cubicBezTo>
                <a:cubicBezTo>
                  <a:pt x="41" y="95"/>
                  <a:pt x="40" y="96"/>
                  <a:pt x="40" y="97"/>
                </a:cubicBezTo>
                <a:cubicBezTo>
                  <a:pt x="40" y="98"/>
                  <a:pt x="41" y="99"/>
                  <a:pt x="41" y="99"/>
                </a:cubicBezTo>
                <a:cubicBezTo>
                  <a:pt x="40" y="100"/>
                  <a:pt x="42" y="101"/>
                  <a:pt x="41" y="102"/>
                </a:cubicBezTo>
                <a:cubicBezTo>
                  <a:pt x="41" y="104"/>
                  <a:pt x="42" y="105"/>
                  <a:pt x="42" y="106"/>
                </a:cubicBezTo>
                <a:cubicBezTo>
                  <a:pt x="42" y="108"/>
                  <a:pt x="42" y="109"/>
                  <a:pt x="42" y="110"/>
                </a:cubicBezTo>
                <a:cubicBezTo>
                  <a:pt x="43" y="110"/>
                  <a:pt x="43" y="110"/>
                  <a:pt x="43" y="111"/>
                </a:cubicBezTo>
                <a:cubicBezTo>
                  <a:pt x="41" y="111"/>
                  <a:pt x="38" y="111"/>
                  <a:pt x="36" y="111"/>
                </a:cubicBezTo>
                <a:cubicBezTo>
                  <a:pt x="34" y="111"/>
                  <a:pt x="32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1"/>
                  <a:pt x="28" y="111"/>
                  <a:pt x="27" y="111"/>
                </a:cubicBezTo>
                <a:cubicBezTo>
                  <a:pt x="27" y="111"/>
                  <a:pt x="26" y="111"/>
                  <a:pt x="25" y="111"/>
                </a:cubicBezTo>
                <a:cubicBezTo>
                  <a:pt x="23" y="111"/>
                  <a:pt x="21" y="111"/>
                  <a:pt x="19" y="111"/>
                </a:cubicBezTo>
                <a:cubicBezTo>
                  <a:pt x="19" y="111"/>
                  <a:pt x="18" y="111"/>
                  <a:pt x="18" y="111"/>
                </a:cubicBezTo>
                <a:cubicBezTo>
                  <a:pt x="14" y="112"/>
                  <a:pt x="10" y="111"/>
                  <a:pt x="6" y="111"/>
                </a:cubicBezTo>
                <a:cubicBezTo>
                  <a:pt x="5" y="97"/>
                  <a:pt x="6" y="82"/>
                  <a:pt x="6" y="68"/>
                </a:cubicBezTo>
                <a:cubicBezTo>
                  <a:pt x="6" y="61"/>
                  <a:pt x="6" y="55"/>
                  <a:pt x="6" y="49"/>
                </a:cubicBezTo>
                <a:cubicBezTo>
                  <a:pt x="5" y="46"/>
                  <a:pt x="5" y="42"/>
                  <a:pt x="3" y="41"/>
                </a:cubicBezTo>
                <a:cubicBezTo>
                  <a:pt x="4" y="41"/>
                  <a:pt x="4" y="41"/>
                  <a:pt x="4" y="40"/>
                </a:cubicBezTo>
                <a:cubicBezTo>
                  <a:pt x="2" y="40"/>
                  <a:pt x="0" y="33"/>
                  <a:pt x="3" y="35"/>
                </a:cubicBezTo>
                <a:cubicBezTo>
                  <a:pt x="4" y="35"/>
                  <a:pt x="5" y="35"/>
                  <a:pt x="5" y="34"/>
                </a:cubicBezTo>
                <a:cubicBezTo>
                  <a:pt x="6" y="34"/>
                  <a:pt x="6" y="35"/>
                  <a:pt x="7" y="35"/>
                </a:cubicBezTo>
                <a:cubicBezTo>
                  <a:pt x="7" y="35"/>
                  <a:pt x="8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5"/>
                  <a:pt x="11" y="35"/>
                </a:cubicBezTo>
                <a:cubicBezTo>
                  <a:pt x="13" y="34"/>
                  <a:pt x="11" y="33"/>
                  <a:pt x="12" y="32"/>
                </a:cubicBezTo>
                <a:cubicBezTo>
                  <a:pt x="12" y="31"/>
                  <a:pt x="13" y="30"/>
                  <a:pt x="13" y="29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8"/>
                  <a:pt x="13" y="25"/>
                  <a:pt x="13" y="25"/>
                </a:cubicBezTo>
                <a:cubicBezTo>
                  <a:pt x="12" y="24"/>
                  <a:pt x="11" y="25"/>
                  <a:pt x="11" y="22"/>
                </a:cubicBezTo>
                <a:cubicBezTo>
                  <a:pt x="11" y="22"/>
                  <a:pt x="11" y="23"/>
                  <a:pt x="12" y="23"/>
                </a:cubicBezTo>
                <a:cubicBezTo>
                  <a:pt x="13" y="22"/>
                  <a:pt x="12" y="19"/>
                  <a:pt x="13" y="18"/>
                </a:cubicBezTo>
                <a:cubicBezTo>
                  <a:pt x="13" y="17"/>
                  <a:pt x="13" y="16"/>
                  <a:pt x="14" y="15"/>
                </a:cubicBezTo>
                <a:cubicBezTo>
                  <a:pt x="15" y="16"/>
                  <a:pt x="15" y="17"/>
                  <a:pt x="16" y="17"/>
                </a:cubicBezTo>
                <a:cubicBezTo>
                  <a:pt x="17" y="18"/>
                  <a:pt x="17" y="16"/>
                  <a:pt x="18" y="17"/>
                </a:cubicBezTo>
                <a:cubicBezTo>
                  <a:pt x="19" y="17"/>
                  <a:pt x="19" y="18"/>
                  <a:pt x="19" y="18"/>
                </a:cubicBezTo>
                <a:cubicBezTo>
                  <a:pt x="23" y="17"/>
                  <a:pt x="23" y="24"/>
                  <a:pt x="26" y="24"/>
                </a:cubicBezTo>
                <a:cubicBezTo>
                  <a:pt x="27" y="24"/>
                  <a:pt x="28" y="24"/>
                  <a:pt x="29" y="23"/>
                </a:cubicBezTo>
                <a:cubicBezTo>
                  <a:pt x="29" y="24"/>
                  <a:pt x="30" y="24"/>
                  <a:pt x="30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3" y="24"/>
                  <a:pt x="34" y="25"/>
                  <a:pt x="35" y="26"/>
                </a:cubicBezTo>
                <a:cubicBezTo>
                  <a:pt x="37" y="26"/>
                  <a:pt x="36" y="31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2" y="28"/>
                  <a:pt x="44" y="32"/>
                  <a:pt x="45" y="29"/>
                </a:cubicBezTo>
                <a:cubicBezTo>
                  <a:pt x="45" y="27"/>
                  <a:pt x="45" y="27"/>
                  <a:pt x="45" y="26"/>
                </a:cubicBezTo>
                <a:cubicBezTo>
                  <a:pt x="44" y="24"/>
                  <a:pt x="43" y="25"/>
                  <a:pt x="42" y="23"/>
                </a:cubicBezTo>
                <a:cubicBezTo>
                  <a:pt x="40" y="21"/>
                  <a:pt x="43" y="19"/>
                  <a:pt x="42" y="17"/>
                </a:cubicBezTo>
                <a:cubicBezTo>
                  <a:pt x="42" y="17"/>
                  <a:pt x="42" y="16"/>
                  <a:pt x="41" y="16"/>
                </a:cubicBezTo>
                <a:cubicBezTo>
                  <a:pt x="41" y="15"/>
                  <a:pt x="43" y="15"/>
                  <a:pt x="43" y="15"/>
                </a:cubicBezTo>
                <a:cubicBezTo>
                  <a:pt x="44" y="15"/>
                  <a:pt x="45" y="14"/>
                  <a:pt x="47" y="13"/>
                </a:cubicBezTo>
                <a:cubicBezTo>
                  <a:pt x="48" y="14"/>
                  <a:pt x="49" y="12"/>
                  <a:pt x="51" y="13"/>
                </a:cubicBezTo>
                <a:cubicBezTo>
                  <a:pt x="52" y="13"/>
                  <a:pt x="53" y="11"/>
                  <a:pt x="54" y="10"/>
                </a:cubicBezTo>
                <a:cubicBezTo>
                  <a:pt x="54" y="10"/>
                  <a:pt x="56" y="11"/>
                  <a:pt x="56" y="9"/>
                </a:cubicBezTo>
                <a:cubicBezTo>
                  <a:pt x="56" y="8"/>
                  <a:pt x="57" y="7"/>
                  <a:pt x="58" y="7"/>
                </a:cubicBezTo>
                <a:cubicBezTo>
                  <a:pt x="59" y="7"/>
                  <a:pt x="60" y="6"/>
                  <a:pt x="61" y="5"/>
                </a:cubicBezTo>
                <a:cubicBezTo>
                  <a:pt x="61" y="4"/>
                  <a:pt x="60" y="2"/>
                  <a:pt x="63" y="3"/>
                </a:cubicBezTo>
                <a:cubicBezTo>
                  <a:pt x="63" y="3"/>
                  <a:pt x="63" y="3"/>
                  <a:pt x="64" y="4"/>
                </a:cubicBezTo>
                <a:cubicBezTo>
                  <a:pt x="65" y="3"/>
                  <a:pt x="64" y="2"/>
                  <a:pt x="65" y="1"/>
                </a:cubicBezTo>
                <a:cubicBezTo>
                  <a:pt x="66" y="0"/>
                  <a:pt x="67" y="1"/>
                  <a:pt x="67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3"/>
                  <a:pt x="70" y="4"/>
                  <a:pt x="71" y="4"/>
                </a:cubicBezTo>
                <a:cubicBezTo>
                  <a:pt x="69" y="4"/>
                  <a:pt x="68" y="8"/>
                  <a:pt x="69" y="10"/>
                </a:cubicBezTo>
                <a:cubicBezTo>
                  <a:pt x="69" y="10"/>
                  <a:pt x="68" y="12"/>
                  <a:pt x="68" y="12"/>
                </a:cubicBezTo>
                <a:cubicBezTo>
                  <a:pt x="69" y="13"/>
                  <a:pt x="70" y="14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5"/>
                  <a:pt x="70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3" name="Freeform 7897" descr="© INSCALE GmbH, 05.05.2010&#10;http://www.presentationload.com/">
            <a:extLst>
              <a:ext uri="{FF2B5EF4-FFF2-40B4-BE49-F238E27FC236}">
                <a16:creationId xmlns:a16="http://schemas.microsoft.com/office/drawing/2014/main" id="{23059F70-591F-8A41-9811-1284F8D82A23}"/>
              </a:ext>
            </a:extLst>
          </p:cNvPr>
          <p:cNvSpPr>
            <a:spLocks/>
          </p:cNvSpPr>
          <p:nvPr/>
        </p:nvSpPr>
        <p:spPr bwMode="auto">
          <a:xfrm>
            <a:off x="1144448" y="2227864"/>
            <a:ext cx="145358" cy="218228"/>
          </a:xfrm>
          <a:custGeom>
            <a:avLst/>
            <a:gdLst>
              <a:gd name="T0" fmla="*/ 112 w 73"/>
              <a:gd name="T1" fmla="*/ 30 h 112"/>
              <a:gd name="T2" fmla="*/ 104 w 73"/>
              <a:gd name="T3" fmla="*/ 42 h 112"/>
              <a:gd name="T4" fmla="*/ 97 w 73"/>
              <a:gd name="T5" fmla="*/ 57 h 112"/>
              <a:gd name="T6" fmla="*/ 92 w 73"/>
              <a:gd name="T7" fmla="*/ 71 h 112"/>
              <a:gd name="T8" fmla="*/ 84 w 73"/>
              <a:gd name="T9" fmla="*/ 84 h 112"/>
              <a:gd name="T10" fmla="*/ 89 w 73"/>
              <a:gd name="T11" fmla="*/ 98 h 112"/>
              <a:gd name="T12" fmla="*/ 78 w 73"/>
              <a:gd name="T13" fmla="*/ 107 h 112"/>
              <a:gd name="T14" fmla="*/ 74 w 73"/>
              <a:gd name="T15" fmla="*/ 110 h 112"/>
              <a:gd name="T16" fmla="*/ 64 w 73"/>
              <a:gd name="T17" fmla="*/ 118 h 112"/>
              <a:gd name="T18" fmla="*/ 54 w 73"/>
              <a:gd name="T19" fmla="*/ 129 h 112"/>
              <a:gd name="T20" fmla="*/ 57 w 73"/>
              <a:gd name="T21" fmla="*/ 137 h 112"/>
              <a:gd name="T22" fmla="*/ 61 w 73"/>
              <a:gd name="T23" fmla="*/ 151 h 112"/>
              <a:gd name="T24" fmla="*/ 63 w 73"/>
              <a:gd name="T25" fmla="*/ 158 h 112"/>
              <a:gd name="T26" fmla="*/ 64 w 73"/>
              <a:gd name="T27" fmla="*/ 171 h 112"/>
              <a:gd name="T28" fmla="*/ 55 w 73"/>
              <a:gd name="T29" fmla="*/ 172 h 112"/>
              <a:gd name="T30" fmla="*/ 46 w 73"/>
              <a:gd name="T31" fmla="*/ 172 h 112"/>
              <a:gd name="T32" fmla="*/ 44 w 73"/>
              <a:gd name="T33" fmla="*/ 172 h 112"/>
              <a:gd name="T34" fmla="*/ 38 w 73"/>
              <a:gd name="T35" fmla="*/ 172 h 112"/>
              <a:gd name="T36" fmla="*/ 28 w 73"/>
              <a:gd name="T37" fmla="*/ 172 h 112"/>
              <a:gd name="T38" fmla="*/ 9 w 73"/>
              <a:gd name="T39" fmla="*/ 106 h 112"/>
              <a:gd name="T40" fmla="*/ 5 w 73"/>
              <a:gd name="T41" fmla="*/ 64 h 112"/>
              <a:gd name="T42" fmla="*/ 5 w 73"/>
              <a:gd name="T43" fmla="*/ 54 h 112"/>
              <a:gd name="T44" fmla="*/ 11 w 73"/>
              <a:gd name="T45" fmla="*/ 54 h 112"/>
              <a:gd name="T46" fmla="*/ 14 w 73"/>
              <a:gd name="T47" fmla="*/ 56 h 112"/>
              <a:gd name="T48" fmla="*/ 18 w 73"/>
              <a:gd name="T49" fmla="*/ 50 h 112"/>
              <a:gd name="T50" fmla="*/ 21 w 73"/>
              <a:gd name="T51" fmla="*/ 44 h 112"/>
              <a:gd name="T52" fmla="*/ 17 w 73"/>
              <a:gd name="T53" fmla="*/ 34 h 112"/>
              <a:gd name="T54" fmla="*/ 20 w 73"/>
              <a:gd name="T55" fmla="*/ 28 h 112"/>
              <a:gd name="T56" fmla="*/ 25 w 73"/>
              <a:gd name="T57" fmla="*/ 26 h 112"/>
              <a:gd name="T58" fmla="*/ 29 w 73"/>
              <a:gd name="T59" fmla="*/ 28 h 112"/>
              <a:gd name="T60" fmla="*/ 44 w 73"/>
              <a:gd name="T61" fmla="*/ 36 h 112"/>
              <a:gd name="T62" fmla="*/ 48 w 73"/>
              <a:gd name="T63" fmla="*/ 36 h 112"/>
              <a:gd name="T64" fmla="*/ 60 w 73"/>
              <a:gd name="T65" fmla="*/ 45 h 112"/>
              <a:gd name="T66" fmla="*/ 69 w 73"/>
              <a:gd name="T67" fmla="*/ 45 h 112"/>
              <a:gd name="T68" fmla="*/ 64 w 73"/>
              <a:gd name="T69" fmla="*/ 36 h 112"/>
              <a:gd name="T70" fmla="*/ 63 w 73"/>
              <a:gd name="T71" fmla="*/ 25 h 112"/>
              <a:gd name="T72" fmla="*/ 72 w 73"/>
              <a:gd name="T73" fmla="*/ 20 h 112"/>
              <a:gd name="T74" fmla="*/ 83 w 73"/>
              <a:gd name="T75" fmla="*/ 16 h 112"/>
              <a:gd name="T76" fmla="*/ 89 w 73"/>
              <a:gd name="T77" fmla="*/ 11 h 112"/>
              <a:gd name="T78" fmla="*/ 97 w 73"/>
              <a:gd name="T79" fmla="*/ 5 h 112"/>
              <a:gd name="T80" fmla="*/ 100 w 73"/>
              <a:gd name="T81" fmla="*/ 2 h 112"/>
              <a:gd name="T82" fmla="*/ 104 w 73"/>
              <a:gd name="T83" fmla="*/ 3 h 112"/>
              <a:gd name="T84" fmla="*/ 109 w 73"/>
              <a:gd name="T85" fmla="*/ 6 h 112"/>
              <a:gd name="T86" fmla="*/ 104 w 73"/>
              <a:gd name="T87" fmla="*/ 19 h 112"/>
              <a:gd name="T88" fmla="*/ 107 w 73"/>
              <a:gd name="T89" fmla="*/ 23 h 11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3"/>
              <a:gd name="T136" fmla="*/ 0 h 112"/>
              <a:gd name="T137" fmla="*/ 73 w 73"/>
              <a:gd name="T138" fmla="*/ 112 h 11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3" h="112">
                <a:moveTo>
                  <a:pt x="70" y="15"/>
                </a:moveTo>
                <a:cubicBezTo>
                  <a:pt x="71" y="17"/>
                  <a:pt x="73" y="16"/>
                  <a:pt x="73" y="19"/>
                </a:cubicBezTo>
                <a:cubicBezTo>
                  <a:pt x="73" y="22"/>
                  <a:pt x="72" y="22"/>
                  <a:pt x="69" y="23"/>
                </a:cubicBezTo>
                <a:cubicBezTo>
                  <a:pt x="67" y="23"/>
                  <a:pt x="68" y="25"/>
                  <a:pt x="68" y="27"/>
                </a:cubicBezTo>
                <a:cubicBezTo>
                  <a:pt x="68" y="29"/>
                  <a:pt x="66" y="30"/>
                  <a:pt x="65" y="31"/>
                </a:cubicBezTo>
                <a:cubicBezTo>
                  <a:pt x="62" y="31"/>
                  <a:pt x="63" y="36"/>
                  <a:pt x="63" y="37"/>
                </a:cubicBezTo>
                <a:cubicBezTo>
                  <a:pt x="64" y="39"/>
                  <a:pt x="60" y="41"/>
                  <a:pt x="60" y="43"/>
                </a:cubicBezTo>
                <a:cubicBezTo>
                  <a:pt x="60" y="44"/>
                  <a:pt x="60" y="45"/>
                  <a:pt x="60" y="46"/>
                </a:cubicBezTo>
                <a:cubicBezTo>
                  <a:pt x="60" y="48"/>
                  <a:pt x="58" y="49"/>
                  <a:pt x="57" y="49"/>
                </a:cubicBezTo>
                <a:cubicBezTo>
                  <a:pt x="56" y="51"/>
                  <a:pt x="57" y="53"/>
                  <a:pt x="55" y="54"/>
                </a:cubicBezTo>
                <a:cubicBezTo>
                  <a:pt x="53" y="54"/>
                  <a:pt x="56" y="58"/>
                  <a:pt x="55" y="59"/>
                </a:cubicBezTo>
                <a:cubicBezTo>
                  <a:pt x="57" y="59"/>
                  <a:pt x="58" y="62"/>
                  <a:pt x="58" y="63"/>
                </a:cubicBezTo>
                <a:cubicBezTo>
                  <a:pt x="57" y="65"/>
                  <a:pt x="55" y="64"/>
                  <a:pt x="54" y="65"/>
                </a:cubicBezTo>
                <a:cubicBezTo>
                  <a:pt x="52" y="65"/>
                  <a:pt x="52" y="68"/>
                  <a:pt x="51" y="69"/>
                </a:cubicBezTo>
                <a:cubicBezTo>
                  <a:pt x="51" y="69"/>
                  <a:pt x="49" y="69"/>
                  <a:pt x="49" y="69"/>
                </a:cubicBezTo>
                <a:cubicBezTo>
                  <a:pt x="48" y="70"/>
                  <a:pt x="49" y="70"/>
                  <a:pt x="48" y="71"/>
                </a:cubicBezTo>
                <a:cubicBezTo>
                  <a:pt x="47" y="71"/>
                  <a:pt x="45" y="74"/>
                  <a:pt x="44" y="74"/>
                </a:cubicBezTo>
                <a:cubicBezTo>
                  <a:pt x="44" y="73"/>
                  <a:pt x="43" y="75"/>
                  <a:pt x="42" y="76"/>
                </a:cubicBezTo>
                <a:cubicBezTo>
                  <a:pt x="38" y="76"/>
                  <a:pt x="40" y="79"/>
                  <a:pt x="37" y="80"/>
                </a:cubicBezTo>
                <a:cubicBezTo>
                  <a:pt x="36" y="82"/>
                  <a:pt x="35" y="81"/>
                  <a:pt x="35" y="83"/>
                </a:cubicBezTo>
                <a:cubicBezTo>
                  <a:pt x="34" y="84"/>
                  <a:pt x="35" y="87"/>
                  <a:pt x="36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41" y="89"/>
                  <a:pt x="41" y="92"/>
                  <a:pt x="41" y="95"/>
                </a:cubicBezTo>
                <a:cubicBezTo>
                  <a:pt x="41" y="95"/>
                  <a:pt x="40" y="96"/>
                  <a:pt x="40" y="97"/>
                </a:cubicBezTo>
                <a:cubicBezTo>
                  <a:pt x="40" y="98"/>
                  <a:pt x="41" y="99"/>
                  <a:pt x="41" y="99"/>
                </a:cubicBezTo>
                <a:cubicBezTo>
                  <a:pt x="40" y="100"/>
                  <a:pt x="42" y="101"/>
                  <a:pt x="41" y="102"/>
                </a:cubicBezTo>
                <a:cubicBezTo>
                  <a:pt x="41" y="104"/>
                  <a:pt x="42" y="105"/>
                  <a:pt x="42" y="106"/>
                </a:cubicBezTo>
                <a:cubicBezTo>
                  <a:pt x="42" y="108"/>
                  <a:pt x="42" y="109"/>
                  <a:pt x="42" y="110"/>
                </a:cubicBezTo>
                <a:cubicBezTo>
                  <a:pt x="43" y="110"/>
                  <a:pt x="43" y="110"/>
                  <a:pt x="43" y="111"/>
                </a:cubicBezTo>
                <a:cubicBezTo>
                  <a:pt x="41" y="111"/>
                  <a:pt x="38" y="111"/>
                  <a:pt x="36" y="111"/>
                </a:cubicBezTo>
                <a:cubicBezTo>
                  <a:pt x="34" y="111"/>
                  <a:pt x="32" y="111"/>
                  <a:pt x="30" y="111"/>
                </a:cubicBezTo>
                <a:cubicBezTo>
                  <a:pt x="30" y="111"/>
                  <a:pt x="30" y="111"/>
                  <a:pt x="30" y="111"/>
                </a:cubicBezTo>
                <a:cubicBezTo>
                  <a:pt x="30" y="111"/>
                  <a:pt x="29" y="111"/>
                  <a:pt x="29" y="111"/>
                </a:cubicBezTo>
                <a:cubicBezTo>
                  <a:pt x="29" y="111"/>
                  <a:pt x="29" y="111"/>
                  <a:pt x="29" y="111"/>
                </a:cubicBezTo>
                <a:cubicBezTo>
                  <a:pt x="28" y="111"/>
                  <a:pt x="28" y="111"/>
                  <a:pt x="27" y="111"/>
                </a:cubicBezTo>
                <a:cubicBezTo>
                  <a:pt x="27" y="111"/>
                  <a:pt x="26" y="111"/>
                  <a:pt x="25" y="111"/>
                </a:cubicBezTo>
                <a:cubicBezTo>
                  <a:pt x="23" y="111"/>
                  <a:pt x="21" y="111"/>
                  <a:pt x="19" y="111"/>
                </a:cubicBezTo>
                <a:cubicBezTo>
                  <a:pt x="19" y="111"/>
                  <a:pt x="18" y="111"/>
                  <a:pt x="18" y="111"/>
                </a:cubicBezTo>
                <a:cubicBezTo>
                  <a:pt x="14" y="112"/>
                  <a:pt x="10" y="111"/>
                  <a:pt x="6" y="111"/>
                </a:cubicBezTo>
                <a:cubicBezTo>
                  <a:pt x="5" y="97"/>
                  <a:pt x="6" y="82"/>
                  <a:pt x="6" y="68"/>
                </a:cubicBezTo>
                <a:cubicBezTo>
                  <a:pt x="6" y="61"/>
                  <a:pt x="6" y="55"/>
                  <a:pt x="6" y="49"/>
                </a:cubicBezTo>
                <a:cubicBezTo>
                  <a:pt x="5" y="46"/>
                  <a:pt x="5" y="42"/>
                  <a:pt x="3" y="41"/>
                </a:cubicBezTo>
                <a:cubicBezTo>
                  <a:pt x="4" y="41"/>
                  <a:pt x="4" y="41"/>
                  <a:pt x="4" y="40"/>
                </a:cubicBezTo>
                <a:cubicBezTo>
                  <a:pt x="2" y="40"/>
                  <a:pt x="0" y="33"/>
                  <a:pt x="3" y="35"/>
                </a:cubicBezTo>
                <a:cubicBezTo>
                  <a:pt x="4" y="35"/>
                  <a:pt x="5" y="35"/>
                  <a:pt x="5" y="34"/>
                </a:cubicBezTo>
                <a:cubicBezTo>
                  <a:pt x="6" y="34"/>
                  <a:pt x="6" y="35"/>
                  <a:pt x="7" y="35"/>
                </a:cubicBezTo>
                <a:cubicBezTo>
                  <a:pt x="7" y="35"/>
                  <a:pt x="8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0" y="36"/>
                  <a:pt x="10" y="35"/>
                  <a:pt x="11" y="35"/>
                </a:cubicBezTo>
                <a:cubicBezTo>
                  <a:pt x="13" y="34"/>
                  <a:pt x="11" y="33"/>
                  <a:pt x="12" y="32"/>
                </a:cubicBezTo>
                <a:cubicBezTo>
                  <a:pt x="12" y="31"/>
                  <a:pt x="13" y="30"/>
                  <a:pt x="13" y="29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8"/>
                  <a:pt x="13" y="25"/>
                  <a:pt x="13" y="25"/>
                </a:cubicBezTo>
                <a:cubicBezTo>
                  <a:pt x="12" y="24"/>
                  <a:pt x="11" y="25"/>
                  <a:pt x="11" y="22"/>
                </a:cubicBezTo>
                <a:cubicBezTo>
                  <a:pt x="11" y="22"/>
                  <a:pt x="11" y="23"/>
                  <a:pt x="12" y="23"/>
                </a:cubicBezTo>
                <a:cubicBezTo>
                  <a:pt x="13" y="22"/>
                  <a:pt x="12" y="19"/>
                  <a:pt x="13" y="18"/>
                </a:cubicBezTo>
                <a:cubicBezTo>
                  <a:pt x="13" y="17"/>
                  <a:pt x="13" y="16"/>
                  <a:pt x="14" y="15"/>
                </a:cubicBezTo>
                <a:cubicBezTo>
                  <a:pt x="15" y="16"/>
                  <a:pt x="15" y="17"/>
                  <a:pt x="16" y="17"/>
                </a:cubicBezTo>
                <a:cubicBezTo>
                  <a:pt x="17" y="18"/>
                  <a:pt x="17" y="16"/>
                  <a:pt x="18" y="17"/>
                </a:cubicBezTo>
                <a:cubicBezTo>
                  <a:pt x="19" y="17"/>
                  <a:pt x="19" y="18"/>
                  <a:pt x="19" y="18"/>
                </a:cubicBezTo>
                <a:cubicBezTo>
                  <a:pt x="23" y="17"/>
                  <a:pt x="23" y="24"/>
                  <a:pt x="26" y="24"/>
                </a:cubicBezTo>
                <a:cubicBezTo>
                  <a:pt x="27" y="24"/>
                  <a:pt x="28" y="24"/>
                  <a:pt x="29" y="23"/>
                </a:cubicBezTo>
                <a:cubicBezTo>
                  <a:pt x="29" y="24"/>
                  <a:pt x="30" y="24"/>
                  <a:pt x="30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3" y="24"/>
                  <a:pt x="34" y="25"/>
                  <a:pt x="35" y="26"/>
                </a:cubicBezTo>
                <a:cubicBezTo>
                  <a:pt x="37" y="26"/>
                  <a:pt x="36" y="31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2" y="28"/>
                  <a:pt x="44" y="32"/>
                  <a:pt x="45" y="29"/>
                </a:cubicBezTo>
                <a:cubicBezTo>
                  <a:pt x="45" y="27"/>
                  <a:pt x="45" y="27"/>
                  <a:pt x="45" y="26"/>
                </a:cubicBezTo>
                <a:cubicBezTo>
                  <a:pt x="44" y="24"/>
                  <a:pt x="43" y="25"/>
                  <a:pt x="42" y="23"/>
                </a:cubicBezTo>
                <a:cubicBezTo>
                  <a:pt x="40" y="21"/>
                  <a:pt x="43" y="19"/>
                  <a:pt x="42" y="17"/>
                </a:cubicBezTo>
                <a:cubicBezTo>
                  <a:pt x="42" y="17"/>
                  <a:pt x="42" y="16"/>
                  <a:pt x="41" y="16"/>
                </a:cubicBezTo>
                <a:cubicBezTo>
                  <a:pt x="41" y="15"/>
                  <a:pt x="43" y="15"/>
                  <a:pt x="43" y="15"/>
                </a:cubicBezTo>
                <a:cubicBezTo>
                  <a:pt x="44" y="15"/>
                  <a:pt x="45" y="14"/>
                  <a:pt x="47" y="13"/>
                </a:cubicBezTo>
                <a:cubicBezTo>
                  <a:pt x="48" y="14"/>
                  <a:pt x="49" y="12"/>
                  <a:pt x="51" y="13"/>
                </a:cubicBezTo>
                <a:cubicBezTo>
                  <a:pt x="52" y="13"/>
                  <a:pt x="53" y="11"/>
                  <a:pt x="54" y="10"/>
                </a:cubicBezTo>
                <a:cubicBezTo>
                  <a:pt x="54" y="10"/>
                  <a:pt x="56" y="11"/>
                  <a:pt x="56" y="9"/>
                </a:cubicBezTo>
                <a:cubicBezTo>
                  <a:pt x="56" y="8"/>
                  <a:pt x="57" y="7"/>
                  <a:pt x="58" y="7"/>
                </a:cubicBezTo>
                <a:cubicBezTo>
                  <a:pt x="59" y="7"/>
                  <a:pt x="60" y="6"/>
                  <a:pt x="61" y="5"/>
                </a:cubicBezTo>
                <a:cubicBezTo>
                  <a:pt x="61" y="4"/>
                  <a:pt x="60" y="2"/>
                  <a:pt x="63" y="3"/>
                </a:cubicBezTo>
                <a:cubicBezTo>
                  <a:pt x="63" y="3"/>
                  <a:pt x="63" y="3"/>
                  <a:pt x="64" y="4"/>
                </a:cubicBezTo>
                <a:cubicBezTo>
                  <a:pt x="65" y="3"/>
                  <a:pt x="64" y="2"/>
                  <a:pt x="65" y="1"/>
                </a:cubicBezTo>
                <a:cubicBezTo>
                  <a:pt x="66" y="0"/>
                  <a:pt x="67" y="1"/>
                  <a:pt x="67" y="2"/>
                </a:cubicBezTo>
                <a:cubicBezTo>
                  <a:pt x="68" y="2"/>
                  <a:pt x="68" y="2"/>
                  <a:pt x="68" y="2"/>
                </a:cubicBezTo>
                <a:cubicBezTo>
                  <a:pt x="69" y="2"/>
                  <a:pt x="69" y="2"/>
                  <a:pt x="69" y="2"/>
                </a:cubicBezTo>
                <a:cubicBezTo>
                  <a:pt x="69" y="3"/>
                  <a:pt x="70" y="4"/>
                  <a:pt x="71" y="4"/>
                </a:cubicBezTo>
                <a:cubicBezTo>
                  <a:pt x="69" y="4"/>
                  <a:pt x="68" y="8"/>
                  <a:pt x="69" y="10"/>
                </a:cubicBezTo>
                <a:cubicBezTo>
                  <a:pt x="69" y="10"/>
                  <a:pt x="68" y="12"/>
                  <a:pt x="68" y="12"/>
                </a:cubicBezTo>
                <a:cubicBezTo>
                  <a:pt x="69" y="13"/>
                  <a:pt x="70" y="14"/>
                  <a:pt x="70" y="15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5"/>
                  <a:pt x="70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4" name="Freeform 7898" descr="© INSCALE GmbH, 05.05.2010&#10;http://www.presentationload.com/">
            <a:extLst>
              <a:ext uri="{FF2B5EF4-FFF2-40B4-BE49-F238E27FC236}">
                <a16:creationId xmlns:a16="http://schemas.microsoft.com/office/drawing/2014/main" id="{9505E4B7-1BD5-D84B-806A-8E88AD116CD8}"/>
              </a:ext>
            </a:extLst>
          </p:cNvPr>
          <p:cNvSpPr>
            <a:spLocks/>
          </p:cNvSpPr>
          <p:nvPr/>
        </p:nvSpPr>
        <p:spPr bwMode="auto">
          <a:xfrm>
            <a:off x="1427376" y="2254202"/>
            <a:ext cx="164825" cy="234533"/>
          </a:xfrm>
          <a:custGeom>
            <a:avLst/>
            <a:gdLst>
              <a:gd name="T0" fmla="*/ 127 w 82"/>
              <a:gd name="T1" fmla="*/ 100 h 120"/>
              <a:gd name="T2" fmla="*/ 125 w 82"/>
              <a:gd name="T3" fmla="*/ 171 h 120"/>
              <a:gd name="T4" fmla="*/ 112 w 82"/>
              <a:gd name="T5" fmla="*/ 185 h 120"/>
              <a:gd name="T6" fmla="*/ 115 w 82"/>
              <a:gd name="T7" fmla="*/ 178 h 120"/>
              <a:gd name="T8" fmla="*/ 113 w 82"/>
              <a:gd name="T9" fmla="*/ 156 h 120"/>
              <a:gd name="T10" fmla="*/ 112 w 82"/>
              <a:gd name="T11" fmla="*/ 153 h 120"/>
              <a:gd name="T12" fmla="*/ 107 w 82"/>
              <a:gd name="T13" fmla="*/ 143 h 120"/>
              <a:gd name="T14" fmla="*/ 105 w 82"/>
              <a:gd name="T15" fmla="*/ 139 h 120"/>
              <a:gd name="T16" fmla="*/ 93 w 82"/>
              <a:gd name="T17" fmla="*/ 134 h 120"/>
              <a:gd name="T18" fmla="*/ 90 w 82"/>
              <a:gd name="T19" fmla="*/ 132 h 120"/>
              <a:gd name="T20" fmla="*/ 88 w 82"/>
              <a:gd name="T21" fmla="*/ 131 h 120"/>
              <a:gd name="T22" fmla="*/ 85 w 82"/>
              <a:gd name="T23" fmla="*/ 128 h 120"/>
              <a:gd name="T24" fmla="*/ 82 w 82"/>
              <a:gd name="T25" fmla="*/ 123 h 120"/>
              <a:gd name="T26" fmla="*/ 79 w 82"/>
              <a:gd name="T27" fmla="*/ 122 h 120"/>
              <a:gd name="T28" fmla="*/ 77 w 82"/>
              <a:gd name="T29" fmla="*/ 120 h 120"/>
              <a:gd name="T30" fmla="*/ 74 w 82"/>
              <a:gd name="T31" fmla="*/ 117 h 120"/>
              <a:gd name="T32" fmla="*/ 71 w 82"/>
              <a:gd name="T33" fmla="*/ 114 h 120"/>
              <a:gd name="T34" fmla="*/ 64 w 82"/>
              <a:gd name="T35" fmla="*/ 112 h 120"/>
              <a:gd name="T36" fmla="*/ 54 w 82"/>
              <a:gd name="T37" fmla="*/ 109 h 120"/>
              <a:gd name="T38" fmla="*/ 46 w 82"/>
              <a:gd name="T39" fmla="*/ 117 h 120"/>
              <a:gd name="T40" fmla="*/ 43 w 82"/>
              <a:gd name="T41" fmla="*/ 118 h 120"/>
              <a:gd name="T42" fmla="*/ 39 w 82"/>
              <a:gd name="T43" fmla="*/ 125 h 120"/>
              <a:gd name="T44" fmla="*/ 37 w 82"/>
              <a:gd name="T45" fmla="*/ 123 h 120"/>
              <a:gd name="T46" fmla="*/ 33 w 82"/>
              <a:gd name="T47" fmla="*/ 122 h 120"/>
              <a:gd name="T48" fmla="*/ 31 w 82"/>
              <a:gd name="T49" fmla="*/ 120 h 120"/>
              <a:gd name="T50" fmla="*/ 25 w 82"/>
              <a:gd name="T51" fmla="*/ 117 h 120"/>
              <a:gd name="T52" fmla="*/ 25 w 82"/>
              <a:gd name="T53" fmla="*/ 97 h 120"/>
              <a:gd name="T54" fmla="*/ 6 w 82"/>
              <a:gd name="T55" fmla="*/ 94 h 120"/>
              <a:gd name="T56" fmla="*/ 0 w 82"/>
              <a:gd name="T57" fmla="*/ 94 h 120"/>
              <a:gd name="T58" fmla="*/ 2 w 82"/>
              <a:gd name="T59" fmla="*/ 58 h 120"/>
              <a:gd name="T60" fmla="*/ 0 w 82"/>
              <a:gd name="T61" fmla="*/ 11 h 120"/>
              <a:gd name="T62" fmla="*/ 9 w 82"/>
              <a:gd name="T63" fmla="*/ 2 h 120"/>
              <a:gd name="T64" fmla="*/ 115 w 82"/>
              <a:gd name="T65" fmla="*/ 2 h 120"/>
              <a:gd name="T66" fmla="*/ 125 w 82"/>
              <a:gd name="T67" fmla="*/ 2 h 1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2"/>
              <a:gd name="T103" fmla="*/ 0 h 120"/>
              <a:gd name="T104" fmla="*/ 82 w 82"/>
              <a:gd name="T105" fmla="*/ 120 h 12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2" h="120">
                <a:moveTo>
                  <a:pt x="81" y="1"/>
                </a:moveTo>
                <a:cubicBezTo>
                  <a:pt x="81" y="22"/>
                  <a:pt x="82" y="43"/>
                  <a:pt x="82" y="64"/>
                </a:cubicBezTo>
                <a:cubicBezTo>
                  <a:pt x="81" y="73"/>
                  <a:pt x="82" y="83"/>
                  <a:pt x="81" y="92"/>
                </a:cubicBezTo>
                <a:cubicBezTo>
                  <a:pt x="81" y="98"/>
                  <a:pt x="81" y="104"/>
                  <a:pt x="81" y="110"/>
                </a:cubicBezTo>
                <a:cubicBezTo>
                  <a:pt x="81" y="112"/>
                  <a:pt x="82" y="120"/>
                  <a:pt x="78" y="119"/>
                </a:cubicBezTo>
                <a:cubicBezTo>
                  <a:pt x="76" y="119"/>
                  <a:pt x="74" y="119"/>
                  <a:pt x="72" y="119"/>
                </a:cubicBezTo>
                <a:cubicBezTo>
                  <a:pt x="72" y="118"/>
                  <a:pt x="72" y="117"/>
                  <a:pt x="72" y="117"/>
                </a:cubicBezTo>
                <a:cubicBezTo>
                  <a:pt x="74" y="117"/>
                  <a:pt x="74" y="115"/>
                  <a:pt x="74" y="114"/>
                </a:cubicBezTo>
                <a:cubicBezTo>
                  <a:pt x="75" y="113"/>
                  <a:pt x="75" y="103"/>
                  <a:pt x="74" y="103"/>
                </a:cubicBezTo>
                <a:cubicBezTo>
                  <a:pt x="75" y="101"/>
                  <a:pt x="74" y="100"/>
                  <a:pt x="73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3" y="99"/>
                  <a:pt x="72" y="99"/>
                  <a:pt x="72" y="98"/>
                </a:cubicBezTo>
                <a:cubicBezTo>
                  <a:pt x="71" y="98"/>
                  <a:pt x="71" y="96"/>
                  <a:pt x="71" y="96"/>
                </a:cubicBezTo>
                <a:cubicBezTo>
                  <a:pt x="70" y="94"/>
                  <a:pt x="68" y="95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9" y="90"/>
                  <a:pt x="68" y="89"/>
                </a:cubicBezTo>
                <a:cubicBezTo>
                  <a:pt x="68" y="88"/>
                  <a:pt x="66" y="90"/>
                  <a:pt x="66" y="87"/>
                </a:cubicBezTo>
                <a:cubicBezTo>
                  <a:pt x="66" y="86"/>
                  <a:pt x="62" y="86"/>
                  <a:pt x="60" y="86"/>
                </a:cubicBezTo>
                <a:cubicBezTo>
                  <a:pt x="60" y="86"/>
                  <a:pt x="60" y="86"/>
                  <a:pt x="59" y="86"/>
                </a:cubicBezTo>
                <a:cubicBezTo>
                  <a:pt x="59" y="86"/>
                  <a:pt x="59" y="85"/>
                  <a:pt x="58" y="85"/>
                </a:cubicBezTo>
                <a:cubicBezTo>
                  <a:pt x="58" y="85"/>
                  <a:pt x="58" y="85"/>
                  <a:pt x="58" y="84"/>
                </a:cubicBezTo>
                <a:cubicBezTo>
                  <a:pt x="58" y="84"/>
                  <a:pt x="57" y="84"/>
                  <a:pt x="57" y="84"/>
                </a:cubicBezTo>
                <a:cubicBezTo>
                  <a:pt x="57" y="84"/>
                  <a:pt x="56" y="83"/>
                  <a:pt x="56" y="83"/>
                </a:cubicBezTo>
                <a:cubicBezTo>
                  <a:pt x="56" y="82"/>
                  <a:pt x="55" y="82"/>
                  <a:pt x="55" y="82"/>
                </a:cubicBezTo>
                <a:cubicBezTo>
                  <a:pt x="54" y="81"/>
                  <a:pt x="54" y="81"/>
                  <a:pt x="53" y="80"/>
                </a:cubicBezTo>
                <a:cubicBezTo>
                  <a:pt x="53" y="80"/>
                  <a:pt x="53" y="80"/>
                  <a:pt x="53" y="79"/>
                </a:cubicBezTo>
                <a:cubicBezTo>
                  <a:pt x="53" y="79"/>
                  <a:pt x="52" y="79"/>
                  <a:pt x="52" y="79"/>
                </a:cubicBezTo>
                <a:cubicBezTo>
                  <a:pt x="52" y="79"/>
                  <a:pt x="52" y="78"/>
                  <a:pt x="51" y="78"/>
                </a:cubicBezTo>
                <a:cubicBezTo>
                  <a:pt x="51" y="78"/>
                  <a:pt x="51" y="77"/>
                  <a:pt x="51" y="77"/>
                </a:cubicBezTo>
                <a:cubicBezTo>
                  <a:pt x="51" y="77"/>
                  <a:pt x="50" y="77"/>
                  <a:pt x="50" y="77"/>
                </a:cubicBezTo>
                <a:cubicBezTo>
                  <a:pt x="50" y="76"/>
                  <a:pt x="50" y="76"/>
                  <a:pt x="49" y="76"/>
                </a:cubicBezTo>
                <a:cubicBezTo>
                  <a:pt x="49" y="75"/>
                  <a:pt x="48" y="75"/>
                  <a:pt x="48" y="75"/>
                </a:cubicBezTo>
                <a:cubicBezTo>
                  <a:pt x="48" y="74"/>
                  <a:pt x="47" y="74"/>
                  <a:pt x="46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5" y="73"/>
                  <a:pt x="44" y="73"/>
                  <a:pt x="43" y="73"/>
                </a:cubicBezTo>
                <a:cubicBezTo>
                  <a:pt x="43" y="72"/>
                  <a:pt x="42" y="72"/>
                  <a:pt x="41" y="72"/>
                </a:cubicBezTo>
                <a:cubicBezTo>
                  <a:pt x="41" y="71"/>
                  <a:pt x="41" y="71"/>
                  <a:pt x="41" y="71"/>
                </a:cubicBezTo>
                <a:cubicBezTo>
                  <a:pt x="38" y="71"/>
                  <a:pt x="36" y="70"/>
                  <a:pt x="35" y="70"/>
                </a:cubicBezTo>
                <a:cubicBezTo>
                  <a:pt x="34" y="72"/>
                  <a:pt x="33" y="71"/>
                  <a:pt x="33" y="73"/>
                </a:cubicBezTo>
                <a:cubicBezTo>
                  <a:pt x="33" y="73"/>
                  <a:pt x="30" y="75"/>
                  <a:pt x="30" y="75"/>
                </a:cubicBezTo>
                <a:cubicBezTo>
                  <a:pt x="30" y="76"/>
                  <a:pt x="30" y="76"/>
                  <a:pt x="29" y="76"/>
                </a:cubicBezTo>
                <a:cubicBezTo>
                  <a:pt x="29" y="76"/>
                  <a:pt x="29" y="77"/>
                  <a:pt x="28" y="76"/>
                </a:cubicBezTo>
                <a:cubicBezTo>
                  <a:pt x="28" y="78"/>
                  <a:pt x="29" y="80"/>
                  <a:pt x="27" y="80"/>
                </a:cubicBezTo>
                <a:cubicBezTo>
                  <a:pt x="27" y="80"/>
                  <a:pt x="26" y="80"/>
                  <a:pt x="25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5" y="80"/>
                  <a:pt x="25" y="79"/>
                  <a:pt x="24" y="79"/>
                </a:cubicBezTo>
                <a:cubicBezTo>
                  <a:pt x="24" y="79"/>
                  <a:pt x="24" y="79"/>
                  <a:pt x="23" y="79"/>
                </a:cubicBezTo>
                <a:cubicBezTo>
                  <a:pt x="24" y="78"/>
                  <a:pt x="22" y="78"/>
                  <a:pt x="21" y="78"/>
                </a:cubicBezTo>
                <a:cubicBezTo>
                  <a:pt x="21" y="78"/>
                  <a:pt x="20" y="78"/>
                  <a:pt x="20" y="78"/>
                </a:cubicBezTo>
                <a:cubicBezTo>
                  <a:pt x="20" y="78"/>
                  <a:pt x="20" y="77"/>
                  <a:pt x="20" y="77"/>
                </a:cubicBezTo>
                <a:cubicBezTo>
                  <a:pt x="19" y="77"/>
                  <a:pt x="18" y="77"/>
                  <a:pt x="18" y="77"/>
                </a:cubicBezTo>
                <a:cubicBezTo>
                  <a:pt x="18" y="75"/>
                  <a:pt x="17" y="76"/>
                  <a:pt x="16" y="75"/>
                </a:cubicBezTo>
                <a:cubicBezTo>
                  <a:pt x="16" y="74"/>
                  <a:pt x="16" y="73"/>
                  <a:pt x="16" y="72"/>
                </a:cubicBezTo>
                <a:cubicBezTo>
                  <a:pt x="16" y="69"/>
                  <a:pt x="16" y="66"/>
                  <a:pt x="16" y="62"/>
                </a:cubicBezTo>
                <a:cubicBezTo>
                  <a:pt x="16" y="59"/>
                  <a:pt x="16" y="60"/>
                  <a:pt x="13" y="60"/>
                </a:cubicBezTo>
                <a:cubicBezTo>
                  <a:pt x="10" y="60"/>
                  <a:pt x="7" y="60"/>
                  <a:pt x="4" y="60"/>
                </a:cubicBezTo>
                <a:cubicBezTo>
                  <a:pt x="3" y="60"/>
                  <a:pt x="2" y="60"/>
                  <a:pt x="1" y="60"/>
                </a:cubicBezTo>
                <a:cubicBezTo>
                  <a:pt x="1" y="60"/>
                  <a:pt x="1" y="60"/>
                  <a:pt x="0" y="60"/>
                </a:cubicBezTo>
                <a:cubicBezTo>
                  <a:pt x="0" y="59"/>
                  <a:pt x="0" y="57"/>
                  <a:pt x="0" y="56"/>
                </a:cubicBezTo>
                <a:cubicBezTo>
                  <a:pt x="2" y="51"/>
                  <a:pt x="0" y="42"/>
                  <a:pt x="1" y="37"/>
                </a:cubicBezTo>
                <a:cubicBezTo>
                  <a:pt x="1" y="34"/>
                  <a:pt x="2" y="24"/>
                  <a:pt x="0" y="23"/>
                </a:cubicBezTo>
                <a:cubicBezTo>
                  <a:pt x="0" y="18"/>
                  <a:pt x="0" y="12"/>
                  <a:pt x="0" y="7"/>
                </a:cubicBezTo>
                <a:cubicBezTo>
                  <a:pt x="0" y="5"/>
                  <a:pt x="0" y="3"/>
                  <a:pt x="0" y="1"/>
                </a:cubicBezTo>
                <a:cubicBezTo>
                  <a:pt x="0" y="0"/>
                  <a:pt x="5" y="1"/>
                  <a:pt x="6" y="1"/>
                </a:cubicBezTo>
                <a:cubicBezTo>
                  <a:pt x="21" y="1"/>
                  <a:pt x="35" y="0"/>
                  <a:pt x="50" y="1"/>
                </a:cubicBezTo>
                <a:cubicBezTo>
                  <a:pt x="58" y="1"/>
                  <a:pt x="66" y="1"/>
                  <a:pt x="74" y="1"/>
                </a:cubicBezTo>
                <a:cubicBezTo>
                  <a:pt x="77" y="1"/>
                  <a:pt x="79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1" y="1"/>
                  <a:pt x="8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5" name="Freeform 7899" descr="© INSCALE GmbH, 05.05.2010&#10;http://www.presentationload.com/">
            <a:extLst>
              <a:ext uri="{FF2B5EF4-FFF2-40B4-BE49-F238E27FC236}">
                <a16:creationId xmlns:a16="http://schemas.microsoft.com/office/drawing/2014/main" id="{54B9C8E0-9AB3-AD44-B956-267B32A00D77}"/>
              </a:ext>
            </a:extLst>
          </p:cNvPr>
          <p:cNvSpPr>
            <a:spLocks/>
          </p:cNvSpPr>
          <p:nvPr/>
        </p:nvSpPr>
        <p:spPr bwMode="auto">
          <a:xfrm>
            <a:off x="1427376" y="2254202"/>
            <a:ext cx="164825" cy="234533"/>
          </a:xfrm>
          <a:custGeom>
            <a:avLst/>
            <a:gdLst>
              <a:gd name="T0" fmla="*/ 127 w 82"/>
              <a:gd name="T1" fmla="*/ 100 h 120"/>
              <a:gd name="T2" fmla="*/ 125 w 82"/>
              <a:gd name="T3" fmla="*/ 171 h 120"/>
              <a:gd name="T4" fmla="*/ 112 w 82"/>
              <a:gd name="T5" fmla="*/ 185 h 120"/>
              <a:gd name="T6" fmla="*/ 115 w 82"/>
              <a:gd name="T7" fmla="*/ 178 h 120"/>
              <a:gd name="T8" fmla="*/ 113 w 82"/>
              <a:gd name="T9" fmla="*/ 156 h 120"/>
              <a:gd name="T10" fmla="*/ 112 w 82"/>
              <a:gd name="T11" fmla="*/ 153 h 120"/>
              <a:gd name="T12" fmla="*/ 107 w 82"/>
              <a:gd name="T13" fmla="*/ 143 h 120"/>
              <a:gd name="T14" fmla="*/ 105 w 82"/>
              <a:gd name="T15" fmla="*/ 139 h 120"/>
              <a:gd name="T16" fmla="*/ 93 w 82"/>
              <a:gd name="T17" fmla="*/ 134 h 120"/>
              <a:gd name="T18" fmla="*/ 90 w 82"/>
              <a:gd name="T19" fmla="*/ 132 h 120"/>
              <a:gd name="T20" fmla="*/ 88 w 82"/>
              <a:gd name="T21" fmla="*/ 131 h 120"/>
              <a:gd name="T22" fmla="*/ 85 w 82"/>
              <a:gd name="T23" fmla="*/ 128 h 120"/>
              <a:gd name="T24" fmla="*/ 82 w 82"/>
              <a:gd name="T25" fmla="*/ 123 h 120"/>
              <a:gd name="T26" fmla="*/ 79 w 82"/>
              <a:gd name="T27" fmla="*/ 122 h 120"/>
              <a:gd name="T28" fmla="*/ 77 w 82"/>
              <a:gd name="T29" fmla="*/ 120 h 120"/>
              <a:gd name="T30" fmla="*/ 74 w 82"/>
              <a:gd name="T31" fmla="*/ 117 h 120"/>
              <a:gd name="T32" fmla="*/ 71 w 82"/>
              <a:gd name="T33" fmla="*/ 114 h 120"/>
              <a:gd name="T34" fmla="*/ 64 w 82"/>
              <a:gd name="T35" fmla="*/ 112 h 120"/>
              <a:gd name="T36" fmla="*/ 54 w 82"/>
              <a:gd name="T37" fmla="*/ 109 h 120"/>
              <a:gd name="T38" fmla="*/ 46 w 82"/>
              <a:gd name="T39" fmla="*/ 117 h 120"/>
              <a:gd name="T40" fmla="*/ 43 w 82"/>
              <a:gd name="T41" fmla="*/ 118 h 120"/>
              <a:gd name="T42" fmla="*/ 39 w 82"/>
              <a:gd name="T43" fmla="*/ 125 h 120"/>
              <a:gd name="T44" fmla="*/ 37 w 82"/>
              <a:gd name="T45" fmla="*/ 123 h 120"/>
              <a:gd name="T46" fmla="*/ 33 w 82"/>
              <a:gd name="T47" fmla="*/ 122 h 120"/>
              <a:gd name="T48" fmla="*/ 31 w 82"/>
              <a:gd name="T49" fmla="*/ 120 h 120"/>
              <a:gd name="T50" fmla="*/ 25 w 82"/>
              <a:gd name="T51" fmla="*/ 117 h 120"/>
              <a:gd name="T52" fmla="*/ 25 w 82"/>
              <a:gd name="T53" fmla="*/ 97 h 120"/>
              <a:gd name="T54" fmla="*/ 6 w 82"/>
              <a:gd name="T55" fmla="*/ 94 h 120"/>
              <a:gd name="T56" fmla="*/ 0 w 82"/>
              <a:gd name="T57" fmla="*/ 94 h 120"/>
              <a:gd name="T58" fmla="*/ 2 w 82"/>
              <a:gd name="T59" fmla="*/ 58 h 120"/>
              <a:gd name="T60" fmla="*/ 0 w 82"/>
              <a:gd name="T61" fmla="*/ 11 h 120"/>
              <a:gd name="T62" fmla="*/ 9 w 82"/>
              <a:gd name="T63" fmla="*/ 2 h 120"/>
              <a:gd name="T64" fmla="*/ 115 w 82"/>
              <a:gd name="T65" fmla="*/ 2 h 120"/>
              <a:gd name="T66" fmla="*/ 125 w 82"/>
              <a:gd name="T67" fmla="*/ 2 h 1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2"/>
              <a:gd name="T103" fmla="*/ 0 h 120"/>
              <a:gd name="T104" fmla="*/ 82 w 82"/>
              <a:gd name="T105" fmla="*/ 120 h 12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2" h="120">
                <a:moveTo>
                  <a:pt x="81" y="1"/>
                </a:moveTo>
                <a:cubicBezTo>
                  <a:pt x="81" y="22"/>
                  <a:pt x="82" y="43"/>
                  <a:pt x="82" y="64"/>
                </a:cubicBezTo>
                <a:cubicBezTo>
                  <a:pt x="81" y="73"/>
                  <a:pt x="82" y="83"/>
                  <a:pt x="81" y="92"/>
                </a:cubicBezTo>
                <a:cubicBezTo>
                  <a:pt x="81" y="98"/>
                  <a:pt x="81" y="104"/>
                  <a:pt x="81" y="110"/>
                </a:cubicBezTo>
                <a:cubicBezTo>
                  <a:pt x="81" y="112"/>
                  <a:pt x="82" y="120"/>
                  <a:pt x="78" y="119"/>
                </a:cubicBezTo>
                <a:cubicBezTo>
                  <a:pt x="76" y="119"/>
                  <a:pt x="74" y="119"/>
                  <a:pt x="72" y="119"/>
                </a:cubicBezTo>
                <a:cubicBezTo>
                  <a:pt x="72" y="118"/>
                  <a:pt x="72" y="117"/>
                  <a:pt x="72" y="117"/>
                </a:cubicBezTo>
                <a:cubicBezTo>
                  <a:pt x="74" y="117"/>
                  <a:pt x="74" y="115"/>
                  <a:pt x="74" y="114"/>
                </a:cubicBezTo>
                <a:cubicBezTo>
                  <a:pt x="75" y="113"/>
                  <a:pt x="75" y="103"/>
                  <a:pt x="74" y="103"/>
                </a:cubicBezTo>
                <a:cubicBezTo>
                  <a:pt x="75" y="101"/>
                  <a:pt x="74" y="100"/>
                  <a:pt x="73" y="100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73" y="99"/>
                  <a:pt x="72" y="99"/>
                  <a:pt x="72" y="98"/>
                </a:cubicBezTo>
                <a:cubicBezTo>
                  <a:pt x="71" y="98"/>
                  <a:pt x="71" y="96"/>
                  <a:pt x="71" y="96"/>
                </a:cubicBezTo>
                <a:cubicBezTo>
                  <a:pt x="70" y="94"/>
                  <a:pt x="68" y="95"/>
                  <a:pt x="69" y="92"/>
                </a:cubicBezTo>
                <a:cubicBezTo>
                  <a:pt x="69" y="92"/>
                  <a:pt x="68" y="92"/>
                  <a:pt x="68" y="92"/>
                </a:cubicBezTo>
                <a:cubicBezTo>
                  <a:pt x="68" y="91"/>
                  <a:pt x="69" y="90"/>
                  <a:pt x="68" y="89"/>
                </a:cubicBezTo>
                <a:cubicBezTo>
                  <a:pt x="68" y="88"/>
                  <a:pt x="66" y="90"/>
                  <a:pt x="66" y="87"/>
                </a:cubicBezTo>
                <a:cubicBezTo>
                  <a:pt x="66" y="86"/>
                  <a:pt x="62" y="86"/>
                  <a:pt x="60" y="86"/>
                </a:cubicBezTo>
                <a:cubicBezTo>
                  <a:pt x="60" y="86"/>
                  <a:pt x="60" y="86"/>
                  <a:pt x="59" y="86"/>
                </a:cubicBezTo>
                <a:cubicBezTo>
                  <a:pt x="59" y="86"/>
                  <a:pt x="59" y="85"/>
                  <a:pt x="58" y="85"/>
                </a:cubicBezTo>
                <a:cubicBezTo>
                  <a:pt x="58" y="85"/>
                  <a:pt x="58" y="85"/>
                  <a:pt x="58" y="84"/>
                </a:cubicBezTo>
                <a:cubicBezTo>
                  <a:pt x="58" y="84"/>
                  <a:pt x="57" y="84"/>
                  <a:pt x="57" y="84"/>
                </a:cubicBezTo>
                <a:cubicBezTo>
                  <a:pt x="57" y="84"/>
                  <a:pt x="56" y="83"/>
                  <a:pt x="56" y="83"/>
                </a:cubicBezTo>
                <a:cubicBezTo>
                  <a:pt x="56" y="82"/>
                  <a:pt x="55" y="82"/>
                  <a:pt x="55" y="82"/>
                </a:cubicBezTo>
                <a:cubicBezTo>
                  <a:pt x="54" y="81"/>
                  <a:pt x="54" y="81"/>
                  <a:pt x="53" y="80"/>
                </a:cubicBezTo>
                <a:cubicBezTo>
                  <a:pt x="53" y="80"/>
                  <a:pt x="53" y="80"/>
                  <a:pt x="53" y="79"/>
                </a:cubicBezTo>
                <a:cubicBezTo>
                  <a:pt x="53" y="79"/>
                  <a:pt x="52" y="79"/>
                  <a:pt x="52" y="79"/>
                </a:cubicBezTo>
                <a:cubicBezTo>
                  <a:pt x="52" y="79"/>
                  <a:pt x="52" y="78"/>
                  <a:pt x="51" y="78"/>
                </a:cubicBezTo>
                <a:cubicBezTo>
                  <a:pt x="51" y="78"/>
                  <a:pt x="51" y="77"/>
                  <a:pt x="51" y="77"/>
                </a:cubicBezTo>
                <a:cubicBezTo>
                  <a:pt x="51" y="77"/>
                  <a:pt x="50" y="77"/>
                  <a:pt x="50" y="77"/>
                </a:cubicBezTo>
                <a:cubicBezTo>
                  <a:pt x="50" y="76"/>
                  <a:pt x="50" y="76"/>
                  <a:pt x="49" y="76"/>
                </a:cubicBezTo>
                <a:cubicBezTo>
                  <a:pt x="49" y="75"/>
                  <a:pt x="48" y="75"/>
                  <a:pt x="48" y="75"/>
                </a:cubicBezTo>
                <a:cubicBezTo>
                  <a:pt x="48" y="74"/>
                  <a:pt x="47" y="74"/>
                  <a:pt x="46" y="74"/>
                </a:cubicBezTo>
                <a:cubicBezTo>
                  <a:pt x="46" y="74"/>
                  <a:pt x="46" y="73"/>
                  <a:pt x="46" y="73"/>
                </a:cubicBezTo>
                <a:cubicBezTo>
                  <a:pt x="45" y="73"/>
                  <a:pt x="44" y="73"/>
                  <a:pt x="43" y="73"/>
                </a:cubicBezTo>
                <a:cubicBezTo>
                  <a:pt x="43" y="72"/>
                  <a:pt x="42" y="72"/>
                  <a:pt x="41" y="72"/>
                </a:cubicBezTo>
                <a:cubicBezTo>
                  <a:pt x="41" y="71"/>
                  <a:pt x="41" y="71"/>
                  <a:pt x="41" y="71"/>
                </a:cubicBezTo>
                <a:cubicBezTo>
                  <a:pt x="38" y="71"/>
                  <a:pt x="36" y="70"/>
                  <a:pt x="35" y="70"/>
                </a:cubicBezTo>
                <a:cubicBezTo>
                  <a:pt x="34" y="72"/>
                  <a:pt x="33" y="71"/>
                  <a:pt x="33" y="73"/>
                </a:cubicBezTo>
                <a:cubicBezTo>
                  <a:pt x="33" y="73"/>
                  <a:pt x="30" y="75"/>
                  <a:pt x="30" y="75"/>
                </a:cubicBezTo>
                <a:cubicBezTo>
                  <a:pt x="30" y="76"/>
                  <a:pt x="30" y="76"/>
                  <a:pt x="29" y="76"/>
                </a:cubicBezTo>
                <a:cubicBezTo>
                  <a:pt x="29" y="76"/>
                  <a:pt x="29" y="77"/>
                  <a:pt x="28" y="76"/>
                </a:cubicBezTo>
                <a:cubicBezTo>
                  <a:pt x="28" y="78"/>
                  <a:pt x="29" y="80"/>
                  <a:pt x="27" y="80"/>
                </a:cubicBezTo>
                <a:cubicBezTo>
                  <a:pt x="27" y="80"/>
                  <a:pt x="26" y="80"/>
                  <a:pt x="25" y="80"/>
                </a:cubicBezTo>
                <a:cubicBezTo>
                  <a:pt x="25" y="80"/>
                  <a:pt x="25" y="80"/>
                  <a:pt x="25" y="80"/>
                </a:cubicBezTo>
                <a:cubicBezTo>
                  <a:pt x="25" y="80"/>
                  <a:pt x="25" y="79"/>
                  <a:pt x="24" y="79"/>
                </a:cubicBezTo>
                <a:cubicBezTo>
                  <a:pt x="24" y="79"/>
                  <a:pt x="24" y="79"/>
                  <a:pt x="23" y="79"/>
                </a:cubicBezTo>
                <a:cubicBezTo>
                  <a:pt x="24" y="78"/>
                  <a:pt x="22" y="78"/>
                  <a:pt x="21" y="78"/>
                </a:cubicBezTo>
                <a:cubicBezTo>
                  <a:pt x="21" y="78"/>
                  <a:pt x="20" y="78"/>
                  <a:pt x="20" y="78"/>
                </a:cubicBezTo>
                <a:cubicBezTo>
                  <a:pt x="20" y="78"/>
                  <a:pt x="20" y="77"/>
                  <a:pt x="20" y="77"/>
                </a:cubicBezTo>
                <a:cubicBezTo>
                  <a:pt x="19" y="77"/>
                  <a:pt x="18" y="77"/>
                  <a:pt x="18" y="77"/>
                </a:cubicBezTo>
                <a:cubicBezTo>
                  <a:pt x="18" y="75"/>
                  <a:pt x="17" y="76"/>
                  <a:pt x="16" y="75"/>
                </a:cubicBezTo>
                <a:cubicBezTo>
                  <a:pt x="16" y="74"/>
                  <a:pt x="16" y="73"/>
                  <a:pt x="16" y="72"/>
                </a:cubicBezTo>
                <a:cubicBezTo>
                  <a:pt x="16" y="69"/>
                  <a:pt x="16" y="66"/>
                  <a:pt x="16" y="62"/>
                </a:cubicBezTo>
                <a:cubicBezTo>
                  <a:pt x="16" y="59"/>
                  <a:pt x="16" y="60"/>
                  <a:pt x="13" y="60"/>
                </a:cubicBezTo>
                <a:cubicBezTo>
                  <a:pt x="10" y="60"/>
                  <a:pt x="7" y="60"/>
                  <a:pt x="4" y="60"/>
                </a:cubicBezTo>
                <a:cubicBezTo>
                  <a:pt x="3" y="60"/>
                  <a:pt x="2" y="60"/>
                  <a:pt x="1" y="60"/>
                </a:cubicBezTo>
                <a:cubicBezTo>
                  <a:pt x="1" y="60"/>
                  <a:pt x="1" y="60"/>
                  <a:pt x="0" y="60"/>
                </a:cubicBezTo>
                <a:cubicBezTo>
                  <a:pt x="0" y="59"/>
                  <a:pt x="0" y="57"/>
                  <a:pt x="0" y="56"/>
                </a:cubicBezTo>
                <a:cubicBezTo>
                  <a:pt x="2" y="51"/>
                  <a:pt x="0" y="42"/>
                  <a:pt x="1" y="37"/>
                </a:cubicBezTo>
                <a:cubicBezTo>
                  <a:pt x="1" y="34"/>
                  <a:pt x="2" y="24"/>
                  <a:pt x="0" y="23"/>
                </a:cubicBezTo>
                <a:cubicBezTo>
                  <a:pt x="0" y="18"/>
                  <a:pt x="0" y="12"/>
                  <a:pt x="0" y="7"/>
                </a:cubicBezTo>
                <a:cubicBezTo>
                  <a:pt x="0" y="5"/>
                  <a:pt x="0" y="3"/>
                  <a:pt x="0" y="1"/>
                </a:cubicBezTo>
                <a:cubicBezTo>
                  <a:pt x="0" y="0"/>
                  <a:pt x="5" y="1"/>
                  <a:pt x="6" y="1"/>
                </a:cubicBezTo>
                <a:cubicBezTo>
                  <a:pt x="21" y="1"/>
                  <a:pt x="35" y="0"/>
                  <a:pt x="50" y="1"/>
                </a:cubicBezTo>
                <a:cubicBezTo>
                  <a:pt x="58" y="1"/>
                  <a:pt x="66" y="1"/>
                  <a:pt x="74" y="1"/>
                </a:cubicBezTo>
                <a:cubicBezTo>
                  <a:pt x="77" y="1"/>
                  <a:pt x="79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1" y="1"/>
                  <a:pt x="8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6" name="Freeform 7900" descr="© INSCALE GmbH, 05.05.2010&#10;http://www.presentationload.com/">
            <a:extLst>
              <a:ext uri="{FF2B5EF4-FFF2-40B4-BE49-F238E27FC236}">
                <a16:creationId xmlns:a16="http://schemas.microsoft.com/office/drawing/2014/main" id="{A006DA44-55E1-034D-99DA-AF8EF640B39D}"/>
              </a:ext>
            </a:extLst>
          </p:cNvPr>
          <p:cNvSpPr>
            <a:spLocks/>
          </p:cNvSpPr>
          <p:nvPr/>
        </p:nvSpPr>
        <p:spPr bwMode="auto">
          <a:xfrm>
            <a:off x="1214531" y="2256710"/>
            <a:ext cx="216738" cy="140469"/>
          </a:xfrm>
          <a:custGeom>
            <a:avLst/>
            <a:gdLst>
              <a:gd name="T0" fmla="*/ 164 w 108"/>
              <a:gd name="T1" fmla="*/ 34 h 72"/>
              <a:gd name="T2" fmla="*/ 164 w 108"/>
              <a:gd name="T3" fmla="*/ 86 h 72"/>
              <a:gd name="T4" fmla="*/ 156 w 108"/>
              <a:gd name="T5" fmla="*/ 92 h 72"/>
              <a:gd name="T6" fmla="*/ 139 w 108"/>
              <a:gd name="T7" fmla="*/ 93 h 72"/>
              <a:gd name="T8" fmla="*/ 130 w 108"/>
              <a:gd name="T9" fmla="*/ 93 h 72"/>
              <a:gd name="T10" fmla="*/ 119 w 108"/>
              <a:gd name="T11" fmla="*/ 92 h 72"/>
              <a:gd name="T12" fmla="*/ 114 w 108"/>
              <a:gd name="T13" fmla="*/ 93 h 72"/>
              <a:gd name="T14" fmla="*/ 97 w 108"/>
              <a:gd name="T15" fmla="*/ 95 h 72"/>
              <a:gd name="T16" fmla="*/ 88 w 108"/>
              <a:gd name="T17" fmla="*/ 98 h 72"/>
              <a:gd name="T18" fmla="*/ 84 w 108"/>
              <a:gd name="T19" fmla="*/ 100 h 72"/>
              <a:gd name="T20" fmla="*/ 76 w 108"/>
              <a:gd name="T21" fmla="*/ 100 h 72"/>
              <a:gd name="T22" fmla="*/ 65 w 108"/>
              <a:gd name="T23" fmla="*/ 101 h 72"/>
              <a:gd name="T24" fmla="*/ 42 w 108"/>
              <a:gd name="T25" fmla="*/ 104 h 72"/>
              <a:gd name="T26" fmla="*/ 32 w 108"/>
              <a:gd name="T27" fmla="*/ 104 h 72"/>
              <a:gd name="T28" fmla="*/ 19 w 108"/>
              <a:gd name="T29" fmla="*/ 104 h 72"/>
              <a:gd name="T30" fmla="*/ 8 w 108"/>
              <a:gd name="T31" fmla="*/ 109 h 72"/>
              <a:gd name="T32" fmla="*/ 0 w 108"/>
              <a:gd name="T33" fmla="*/ 106 h 72"/>
              <a:gd name="T34" fmla="*/ 11 w 108"/>
              <a:gd name="T35" fmla="*/ 95 h 72"/>
              <a:gd name="T36" fmla="*/ 15 w 108"/>
              <a:gd name="T37" fmla="*/ 92 h 72"/>
              <a:gd name="T38" fmla="*/ 19 w 108"/>
              <a:gd name="T39" fmla="*/ 87 h 72"/>
              <a:gd name="T40" fmla="*/ 29 w 108"/>
              <a:gd name="T41" fmla="*/ 78 h 72"/>
              <a:gd name="T42" fmla="*/ 31 w 108"/>
              <a:gd name="T43" fmla="*/ 68 h 72"/>
              <a:gd name="T44" fmla="*/ 34 w 108"/>
              <a:gd name="T45" fmla="*/ 53 h 72"/>
              <a:gd name="T46" fmla="*/ 39 w 108"/>
              <a:gd name="T47" fmla="*/ 44 h 72"/>
              <a:gd name="T48" fmla="*/ 46 w 108"/>
              <a:gd name="T49" fmla="*/ 25 h 72"/>
              <a:gd name="T50" fmla="*/ 53 w 108"/>
              <a:gd name="T51" fmla="*/ 12 h 72"/>
              <a:gd name="T52" fmla="*/ 54 w 108"/>
              <a:gd name="T53" fmla="*/ 0 h 72"/>
              <a:gd name="T54" fmla="*/ 79 w 108"/>
              <a:gd name="T55" fmla="*/ 0 h 72"/>
              <a:gd name="T56" fmla="*/ 131 w 108"/>
              <a:gd name="T57" fmla="*/ 0 h 72"/>
              <a:gd name="T58" fmla="*/ 153 w 108"/>
              <a:gd name="T59" fmla="*/ 0 h 72"/>
              <a:gd name="T60" fmla="*/ 162 w 108"/>
              <a:gd name="T61" fmla="*/ 0 h 72"/>
              <a:gd name="T62" fmla="*/ 164 w 108"/>
              <a:gd name="T63" fmla="*/ 0 h 7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8"/>
              <a:gd name="T97" fmla="*/ 0 h 72"/>
              <a:gd name="T98" fmla="*/ 108 w 108"/>
              <a:gd name="T99" fmla="*/ 72 h 7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8" h="72">
                <a:moveTo>
                  <a:pt x="106" y="0"/>
                </a:moveTo>
                <a:cubicBezTo>
                  <a:pt x="106" y="7"/>
                  <a:pt x="106" y="15"/>
                  <a:pt x="106" y="22"/>
                </a:cubicBezTo>
                <a:cubicBezTo>
                  <a:pt x="108" y="23"/>
                  <a:pt x="107" y="33"/>
                  <a:pt x="107" y="36"/>
                </a:cubicBezTo>
                <a:cubicBezTo>
                  <a:pt x="106" y="41"/>
                  <a:pt x="108" y="50"/>
                  <a:pt x="106" y="55"/>
                </a:cubicBezTo>
                <a:cubicBezTo>
                  <a:pt x="106" y="55"/>
                  <a:pt x="107" y="59"/>
                  <a:pt x="106" y="59"/>
                </a:cubicBezTo>
                <a:cubicBezTo>
                  <a:pt x="104" y="59"/>
                  <a:pt x="103" y="59"/>
                  <a:pt x="101" y="59"/>
                </a:cubicBezTo>
                <a:cubicBezTo>
                  <a:pt x="98" y="59"/>
                  <a:pt x="95" y="59"/>
                  <a:pt x="93" y="59"/>
                </a:cubicBezTo>
                <a:cubicBezTo>
                  <a:pt x="92" y="59"/>
                  <a:pt x="91" y="60"/>
                  <a:pt x="90" y="60"/>
                </a:cubicBezTo>
                <a:cubicBezTo>
                  <a:pt x="89" y="61"/>
                  <a:pt x="88" y="60"/>
                  <a:pt x="87" y="60"/>
                </a:cubicBezTo>
                <a:cubicBezTo>
                  <a:pt x="86" y="60"/>
                  <a:pt x="85" y="60"/>
                  <a:pt x="84" y="60"/>
                </a:cubicBezTo>
                <a:cubicBezTo>
                  <a:pt x="84" y="60"/>
                  <a:pt x="84" y="59"/>
                  <a:pt x="84" y="60"/>
                </a:cubicBezTo>
                <a:cubicBezTo>
                  <a:pt x="81" y="59"/>
                  <a:pt x="79" y="59"/>
                  <a:pt x="77" y="59"/>
                </a:cubicBezTo>
                <a:cubicBezTo>
                  <a:pt x="76" y="59"/>
                  <a:pt x="75" y="60"/>
                  <a:pt x="74" y="60"/>
                </a:cubicBezTo>
                <a:cubicBezTo>
                  <a:pt x="74" y="60"/>
                  <a:pt x="74" y="60"/>
                  <a:pt x="74" y="60"/>
                </a:cubicBezTo>
                <a:cubicBezTo>
                  <a:pt x="72" y="60"/>
                  <a:pt x="71" y="61"/>
                  <a:pt x="69" y="61"/>
                </a:cubicBezTo>
                <a:cubicBezTo>
                  <a:pt x="67" y="62"/>
                  <a:pt x="65" y="61"/>
                  <a:pt x="63" y="61"/>
                </a:cubicBezTo>
                <a:cubicBezTo>
                  <a:pt x="61" y="61"/>
                  <a:pt x="59" y="62"/>
                  <a:pt x="57" y="62"/>
                </a:cubicBezTo>
                <a:cubicBezTo>
                  <a:pt x="57" y="62"/>
                  <a:pt x="57" y="63"/>
                  <a:pt x="57" y="63"/>
                </a:cubicBezTo>
                <a:cubicBezTo>
                  <a:pt x="55" y="63"/>
                  <a:pt x="54" y="63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4"/>
                  <a:pt x="53" y="64"/>
                  <a:pt x="53" y="63"/>
                </a:cubicBezTo>
                <a:cubicBezTo>
                  <a:pt x="53" y="65"/>
                  <a:pt x="50" y="63"/>
                  <a:pt x="49" y="64"/>
                </a:cubicBezTo>
                <a:cubicBezTo>
                  <a:pt x="47" y="64"/>
                  <a:pt x="45" y="65"/>
                  <a:pt x="43" y="65"/>
                </a:cubicBezTo>
                <a:cubicBezTo>
                  <a:pt x="43" y="65"/>
                  <a:pt x="43" y="65"/>
                  <a:pt x="42" y="65"/>
                </a:cubicBezTo>
                <a:cubicBezTo>
                  <a:pt x="39" y="65"/>
                  <a:pt x="35" y="64"/>
                  <a:pt x="33" y="63"/>
                </a:cubicBezTo>
                <a:cubicBezTo>
                  <a:pt x="33" y="65"/>
                  <a:pt x="28" y="67"/>
                  <a:pt x="27" y="67"/>
                </a:cubicBezTo>
                <a:cubicBezTo>
                  <a:pt x="27" y="69"/>
                  <a:pt x="24" y="68"/>
                  <a:pt x="23" y="68"/>
                </a:cubicBezTo>
                <a:cubicBezTo>
                  <a:pt x="23" y="67"/>
                  <a:pt x="22" y="67"/>
                  <a:pt x="21" y="67"/>
                </a:cubicBezTo>
                <a:cubicBezTo>
                  <a:pt x="20" y="65"/>
                  <a:pt x="16" y="66"/>
                  <a:pt x="13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1" y="68"/>
                  <a:pt x="10" y="70"/>
                  <a:pt x="9" y="70"/>
                </a:cubicBezTo>
                <a:cubicBezTo>
                  <a:pt x="8" y="70"/>
                  <a:pt x="6" y="69"/>
                  <a:pt x="5" y="70"/>
                </a:cubicBezTo>
                <a:cubicBezTo>
                  <a:pt x="4" y="70"/>
                  <a:pt x="2" y="71"/>
                  <a:pt x="1" y="72"/>
                </a:cubicBezTo>
                <a:cubicBezTo>
                  <a:pt x="0" y="72"/>
                  <a:pt x="0" y="68"/>
                  <a:pt x="0" y="68"/>
                </a:cubicBezTo>
                <a:cubicBezTo>
                  <a:pt x="1" y="67"/>
                  <a:pt x="1" y="67"/>
                  <a:pt x="2" y="65"/>
                </a:cubicBezTo>
                <a:cubicBezTo>
                  <a:pt x="5" y="64"/>
                  <a:pt x="3" y="61"/>
                  <a:pt x="7" y="61"/>
                </a:cubicBezTo>
                <a:cubicBezTo>
                  <a:pt x="8" y="60"/>
                  <a:pt x="8" y="59"/>
                  <a:pt x="9" y="58"/>
                </a:cubicBezTo>
                <a:cubicBezTo>
                  <a:pt x="9" y="58"/>
                  <a:pt x="10" y="59"/>
                  <a:pt x="10" y="59"/>
                </a:cubicBezTo>
                <a:cubicBezTo>
                  <a:pt x="11" y="59"/>
                  <a:pt x="10" y="58"/>
                  <a:pt x="11" y="58"/>
                </a:cubicBezTo>
                <a:cubicBezTo>
                  <a:pt x="11" y="57"/>
                  <a:pt x="11" y="56"/>
                  <a:pt x="12" y="56"/>
                </a:cubicBezTo>
                <a:cubicBezTo>
                  <a:pt x="14" y="56"/>
                  <a:pt x="13" y="54"/>
                  <a:pt x="16" y="54"/>
                </a:cubicBezTo>
                <a:cubicBezTo>
                  <a:pt x="18" y="53"/>
                  <a:pt x="17" y="50"/>
                  <a:pt x="19" y="50"/>
                </a:cubicBezTo>
                <a:cubicBezTo>
                  <a:pt x="20" y="49"/>
                  <a:pt x="22" y="50"/>
                  <a:pt x="23" y="48"/>
                </a:cubicBezTo>
                <a:cubicBezTo>
                  <a:pt x="23" y="47"/>
                  <a:pt x="22" y="44"/>
                  <a:pt x="20" y="44"/>
                </a:cubicBezTo>
                <a:cubicBezTo>
                  <a:pt x="21" y="43"/>
                  <a:pt x="18" y="39"/>
                  <a:pt x="20" y="39"/>
                </a:cubicBezTo>
                <a:cubicBezTo>
                  <a:pt x="22" y="38"/>
                  <a:pt x="21" y="36"/>
                  <a:pt x="22" y="34"/>
                </a:cubicBezTo>
                <a:cubicBezTo>
                  <a:pt x="23" y="34"/>
                  <a:pt x="25" y="33"/>
                  <a:pt x="25" y="31"/>
                </a:cubicBezTo>
                <a:cubicBezTo>
                  <a:pt x="25" y="30"/>
                  <a:pt x="25" y="29"/>
                  <a:pt x="25" y="28"/>
                </a:cubicBezTo>
                <a:cubicBezTo>
                  <a:pt x="25" y="26"/>
                  <a:pt x="29" y="24"/>
                  <a:pt x="28" y="22"/>
                </a:cubicBezTo>
                <a:cubicBezTo>
                  <a:pt x="28" y="21"/>
                  <a:pt x="27" y="16"/>
                  <a:pt x="30" y="16"/>
                </a:cubicBezTo>
                <a:cubicBezTo>
                  <a:pt x="31" y="16"/>
                  <a:pt x="33" y="14"/>
                  <a:pt x="33" y="13"/>
                </a:cubicBezTo>
                <a:cubicBezTo>
                  <a:pt x="33" y="11"/>
                  <a:pt x="32" y="8"/>
                  <a:pt x="34" y="8"/>
                </a:cubicBezTo>
                <a:cubicBezTo>
                  <a:pt x="37" y="7"/>
                  <a:pt x="38" y="7"/>
                  <a:pt x="38" y="4"/>
                </a:cubicBezTo>
                <a:cubicBezTo>
                  <a:pt x="38" y="1"/>
                  <a:pt x="36" y="2"/>
                  <a:pt x="35" y="0"/>
                </a:cubicBezTo>
                <a:cubicBezTo>
                  <a:pt x="37" y="0"/>
                  <a:pt x="39" y="0"/>
                  <a:pt x="41" y="0"/>
                </a:cubicBezTo>
                <a:cubicBezTo>
                  <a:pt x="44" y="0"/>
                  <a:pt x="48" y="0"/>
                  <a:pt x="51" y="0"/>
                </a:cubicBezTo>
                <a:cubicBezTo>
                  <a:pt x="62" y="0"/>
                  <a:pt x="73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9" y="0"/>
                  <a:pt x="93" y="0"/>
                  <a:pt x="97" y="0"/>
                </a:cubicBezTo>
                <a:cubicBezTo>
                  <a:pt x="97" y="0"/>
                  <a:pt x="98" y="0"/>
                  <a:pt x="99" y="0"/>
                </a:cubicBezTo>
                <a:cubicBezTo>
                  <a:pt x="100" y="0"/>
                  <a:pt x="101" y="0"/>
                  <a:pt x="101" y="0"/>
                </a:cubicBezTo>
                <a:cubicBezTo>
                  <a:pt x="103" y="0"/>
                  <a:pt x="104" y="0"/>
                  <a:pt x="105" y="0"/>
                </a:cubicBezTo>
                <a:cubicBezTo>
                  <a:pt x="105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7" name="Freeform 7901" descr="© INSCALE GmbH, 05.05.2010&#10;http://www.presentationload.com/">
            <a:extLst>
              <a:ext uri="{FF2B5EF4-FFF2-40B4-BE49-F238E27FC236}">
                <a16:creationId xmlns:a16="http://schemas.microsoft.com/office/drawing/2014/main" id="{23B60CA5-C485-D747-96BF-FD1D6A303480}"/>
              </a:ext>
            </a:extLst>
          </p:cNvPr>
          <p:cNvSpPr>
            <a:spLocks/>
          </p:cNvSpPr>
          <p:nvPr/>
        </p:nvSpPr>
        <p:spPr bwMode="auto">
          <a:xfrm>
            <a:off x="1214531" y="2256710"/>
            <a:ext cx="216738" cy="140469"/>
          </a:xfrm>
          <a:custGeom>
            <a:avLst/>
            <a:gdLst>
              <a:gd name="T0" fmla="*/ 164 w 108"/>
              <a:gd name="T1" fmla="*/ 34 h 72"/>
              <a:gd name="T2" fmla="*/ 164 w 108"/>
              <a:gd name="T3" fmla="*/ 86 h 72"/>
              <a:gd name="T4" fmla="*/ 156 w 108"/>
              <a:gd name="T5" fmla="*/ 92 h 72"/>
              <a:gd name="T6" fmla="*/ 139 w 108"/>
              <a:gd name="T7" fmla="*/ 93 h 72"/>
              <a:gd name="T8" fmla="*/ 130 w 108"/>
              <a:gd name="T9" fmla="*/ 93 h 72"/>
              <a:gd name="T10" fmla="*/ 119 w 108"/>
              <a:gd name="T11" fmla="*/ 92 h 72"/>
              <a:gd name="T12" fmla="*/ 114 w 108"/>
              <a:gd name="T13" fmla="*/ 93 h 72"/>
              <a:gd name="T14" fmla="*/ 97 w 108"/>
              <a:gd name="T15" fmla="*/ 95 h 72"/>
              <a:gd name="T16" fmla="*/ 88 w 108"/>
              <a:gd name="T17" fmla="*/ 98 h 72"/>
              <a:gd name="T18" fmla="*/ 84 w 108"/>
              <a:gd name="T19" fmla="*/ 100 h 72"/>
              <a:gd name="T20" fmla="*/ 76 w 108"/>
              <a:gd name="T21" fmla="*/ 100 h 72"/>
              <a:gd name="T22" fmla="*/ 65 w 108"/>
              <a:gd name="T23" fmla="*/ 101 h 72"/>
              <a:gd name="T24" fmla="*/ 42 w 108"/>
              <a:gd name="T25" fmla="*/ 104 h 72"/>
              <a:gd name="T26" fmla="*/ 32 w 108"/>
              <a:gd name="T27" fmla="*/ 104 h 72"/>
              <a:gd name="T28" fmla="*/ 19 w 108"/>
              <a:gd name="T29" fmla="*/ 104 h 72"/>
              <a:gd name="T30" fmla="*/ 8 w 108"/>
              <a:gd name="T31" fmla="*/ 109 h 72"/>
              <a:gd name="T32" fmla="*/ 0 w 108"/>
              <a:gd name="T33" fmla="*/ 106 h 72"/>
              <a:gd name="T34" fmla="*/ 11 w 108"/>
              <a:gd name="T35" fmla="*/ 95 h 72"/>
              <a:gd name="T36" fmla="*/ 15 w 108"/>
              <a:gd name="T37" fmla="*/ 92 h 72"/>
              <a:gd name="T38" fmla="*/ 19 w 108"/>
              <a:gd name="T39" fmla="*/ 87 h 72"/>
              <a:gd name="T40" fmla="*/ 29 w 108"/>
              <a:gd name="T41" fmla="*/ 78 h 72"/>
              <a:gd name="T42" fmla="*/ 31 w 108"/>
              <a:gd name="T43" fmla="*/ 68 h 72"/>
              <a:gd name="T44" fmla="*/ 34 w 108"/>
              <a:gd name="T45" fmla="*/ 53 h 72"/>
              <a:gd name="T46" fmla="*/ 39 w 108"/>
              <a:gd name="T47" fmla="*/ 44 h 72"/>
              <a:gd name="T48" fmla="*/ 46 w 108"/>
              <a:gd name="T49" fmla="*/ 25 h 72"/>
              <a:gd name="T50" fmla="*/ 53 w 108"/>
              <a:gd name="T51" fmla="*/ 12 h 72"/>
              <a:gd name="T52" fmla="*/ 54 w 108"/>
              <a:gd name="T53" fmla="*/ 0 h 72"/>
              <a:gd name="T54" fmla="*/ 79 w 108"/>
              <a:gd name="T55" fmla="*/ 0 h 72"/>
              <a:gd name="T56" fmla="*/ 131 w 108"/>
              <a:gd name="T57" fmla="*/ 0 h 72"/>
              <a:gd name="T58" fmla="*/ 153 w 108"/>
              <a:gd name="T59" fmla="*/ 0 h 72"/>
              <a:gd name="T60" fmla="*/ 162 w 108"/>
              <a:gd name="T61" fmla="*/ 0 h 72"/>
              <a:gd name="T62" fmla="*/ 164 w 108"/>
              <a:gd name="T63" fmla="*/ 0 h 7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8"/>
              <a:gd name="T97" fmla="*/ 0 h 72"/>
              <a:gd name="T98" fmla="*/ 108 w 108"/>
              <a:gd name="T99" fmla="*/ 72 h 7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8" h="72">
                <a:moveTo>
                  <a:pt x="106" y="0"/>
                </a:moveTo>
                <a:cubicBezTo>
                  <a:pt x="106" y="7"/>
                  <a:pt x="106" y="15"/>
                  <a:pt x="106" y="22"/>
                </a:cubicBezTo>
                <a:cubicBezTo>
                  <a:pt x="108" y="23"/>
                  <a:pt x="107" y="33"/>
                  <a:pt x="107" y="36"/>
                </a:cubicBezTo>
                <a:cubicBezTo>
                  <a:pt x="106" y="41"/>
                  <a:pt x="108" y="50"/>
                  <a:pt x="106" y="55"/>
                </a:cubicBezTo>
                <a:cubicBezTo>
                  <a:pt x="106" y="55"/>
                  <a:pt x="107" y="59"/>
                  <a:pt x="106" y="59"/>
                </a:cubicBezTo>
                <a:cubicBezTo>
                  <a:pt x="104" y="59"/>
                  <a:pt x="103" y="59"/>
                  <a:pt x="101" y="59"/>
                </a:cubicBezTo>
                <a:cubicBezTo>
                  <a:pt x="98" y="59"/>
                  <a:pt x="95" y="59"/>
                  <a:pt x="93" y="59"/>
                </a:cubicBezTo>
                <a:cubicBezTo>
                  <a:pt x="92" y="59"/>
                  <a:pt x="91" y="60"/>
                  <a:pt x="90" y="60"/>
                </a:cubicBezTo>
                <a:cubicBezTo>
                  <a:pt x="89" y="61"/>
                  <a:pt x="88" y="60"/>
                  <a:pt x="87" y="60"/>
                </a:cubicBezTo>
                <a:cubicBezTo>
                  <a:pt x="86" y="60"/>
                  <a:pt x="85" y="60"/>
                  <a:pt x="84" y="60"/>
                </a:cubicBezTo>
                <a:cubicBezTo>
                  <a:pt x="84" y="60"/>
                  <a:pt x="84" y="59"/>
                  <a:pt x="84" y="60"/>
                </a:cubicBezTo>
                <a:cubicBezTo>
                  <a:pt x="81" y="59"/>
                  <a:pt x="79" y="59"/>
                  <a:pt x="77" y="59"/>
                </a:cubicBezTo>
                <a:cubicBezTo>
                  <a:pt x="76" y="59"/>
                  <a:pt x="75" y="60"/>
                  <a:pt x="74" y="60"/>
                </a:cubicBezTo>
                <a:cubicBezTo>
                  <a:pt x="74" y="60"/>
                  <a:pt x="74" y="60"/>
                  <a:pt x="74" y="60"/>
                </a:cubicBezTo>
                <a:cubicBezTo>
                  <a:pt x="72" y="60"/>
                  <a:pt x="71" y="61"/>
                  <a:pt x="69" y="61"/>
                </a:cubicBezTo>
                <a:cubicBezTo>
                  <a:pt x="67" y="62"/>
                  <a:pt x="65" y="61"/>
                  <a:pt x="63" y="61"/>
                </a:cubicBezTo>
                <a:cubicBezTo>
                  <a:pt x="61" y="61"/>
                  <a:pt x="59" y="62"/>
                  <a:pt x="57" y="62"/>
                </a:cubicBezTo>
                <a:cubicBezTo>
                  <a:pt x="57" y="62"/>
                  <a:pt x="57" y="63"/>
                  <a:pt x="57" y="63"/>
                </a:cubicBezTo>
                <a:cubicBezTo>
                  <a:pt x="55" y="63"/>
                  <a:pt x="54" y="63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4" y="64"/>
                  <a:pt x="53" y="64"/>
                  <a:pt x="53" y="63"/>
                </a:cubicBezTo>
                <a:cubicBezTo>
                  <a:pt x="53" y="65"/>
                  <a:pt x="50" y="63"/>
                  <a:pt x="49" y="64"/>
                </a:cubicBezTo>
                <a:cubicBezTo>
                  <a:pt x="47" y="64"/>
                  <a:pt x="45" y="65"/>
                  <a:pt x="43" y="65"/>
                </a:cubicBezTo>
                <a:cubicBezTo>
                  <a:pt x="43" y="65"/>
                  <a:pt x="43" y="65"/>
                  <a:pt x="42" y="65"/>
                </a:cubicBezTo>
                <a:cubicBezTo>
                  <a:pt x="39" y="65"/>
                  <a:pt x="35" y="64"/>
                  <a:pt x="33" y="63"/>
                </a:cubicBezTo>
                <a:cubicBezTo>
                  <a:pt x="33" y="65"/>
                  <a:pt x="28" y="67"/>
                  <a:pt x="27" y="67"/>
                </a:cubicBezTo>
                <a:cubicBezTo>
                  <a:pt x="27" y="69"/>
                  <a:pt x="24" y="68"/>
                  <a:pt x="23" y="68"/>
                </a:cubicBezTo>
                <a:cubicBezTo>
                  <a:pt x="23" y="67"/>
                  <a:pt x="22" y="67"/>
                  <a:pt x="21" y="67"/>
                </a:cubicBezTo>
                <a:cubicBezTo>
                  <a:pt x="20" y="65"/>
                  <a:pt x="16" y="66"/>
                  <a:pt x="13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1" y="68"/>
                  <a:pt x="10" y="70"/>
                  <a:pt x="9" y="70"/>
                </a:cubicBezTo>
                <a:cubicBezTo>
                  <a:pt x="8" y="70"/>
                  <a:pt x="6" y="69"/>
                  <a:pt x="5" y="70"/>
                </a:cubicBezTo>
                <a:cubicBezTo>
                  <a:pt x="4" y="70"/>
                  <a:pt x="2" y="71"/>
                  <a:pt x="1" y="72"/>
                </a:cubicBezTo>
                <a:cubicBezTo>
                  <a:pt x="0" y="72"/>
                  <a:pt x="0" y="68"/>
                  <a:pt x="0" y="68"/>
                </a:cubicBezTo>
                <a:cubicBezTo>
                  <a:pt x="1" y="67"/>
                  <a:pt x="1" y="67"/>
                  <a:pt x="2" y="65"/>
                </a:cubicBezTo>
                <a:cubicBezTo>
                  <a:pt x="5" y="64"/>
                  <a:pt x="3" y="61"/>
                  <a:pt x="7" y="61"/>
                </a:cubicBezTo>
                <a:cubicBezTo>
                  <a:pt x="8" y="60"/>
                  <a:pt x="8" y="59"/>
                  <a:pt x="9" y="58"/>
                </a:cubicBezTo>
                <a:cubicBezTo>
                  <a:pt x="9" y="58"/>
                  <a:pt x="10" y="59"/>
                  <a:pt x="10" y="59"/>
                </a:cubicBezTo>
                <a:cubicBezTo>
                  <a:pt x="11" y="59"/>
                  <a:pt x="10" y="58"/>
                  <a:pt x="11" y="58"/>
                </a:cubicBezTo>
                <a:cubicBezTo>
                  <a:pt x="11" y="57"/>
                  <a:pt x="11" y="56"/>
                  <a:pt x="12" y="56"/>
                </a:cubicBezTo>
                <a:cubicBezTo>
                  <a:pt x="14" y="56"/>
                  <a:pt x="13" y="54"/>
                  <a:pt x="16" y="54"/>
                </a:cubicBezTo>
                <a:cubicBezTo>
                  <a:pt x="18" y="53"/>
                  <a:pt x="17" y="50"/>
                  <a:pt x="19" y="50"/>
                </a:cubicBezTo>
                <a:cubicBezTo>
                  <a:pt x="20" y="49"/>
                  <a:pt x="22" y="50"/>
                  <a:pt x="23" y="48"/>
                </a:cubicBezTo>
                <a:cubicBezTo>
                  <a:pt x="23" y="47"/>
                  <a:pt x="22" y="44"/>
                  <a:pt x="20" y="44"/>
                </a:cubicBezTo>
                <a:cubicBezTo>
                  <a:pt x="21" y="43"/>
                  <a:pt x="18" y="39"/>
                  <a:pt x="20" y="39"/>
                </a:cubicBezTo>
                <a:cubicBezTo>
                  <a:pt x="22" y="38"/>
                  <a:pt x="21" y="36"/>
                  <a:pt x="22" y="34"/>
                </a:cubicBezTo>
                <a:cubicBezTo>
                  <a:pt x="23" y="34"/>
                  <a:pt x="25" y="33"/>
                  <a:pt x="25" y="31"/>
                </a:cubicBezTo>
                <a:cubicBezTo>
                  <a:pt x="25" y="30"/>
                  <a:pt x="25" y="29"/>
                  <a:pt x="25" y="28"/>
                </a:cubicBezTo>
                <a:cubicBezTo>
                  <a:pt x="25" y="26"/>
                  <a:pt x="29" y="24"/>
                  <a:pt x="28" y="22"/>
                </a:cubicBezTo>
                <a:cubicBezTo>
                  <a:pt x="28" y="21"/>
                  <a:pt x="27" y="16"/>
                  <a:pt x="30" y="16"/>
                </a:cubicBezTo>
                <a:cubicBezTo>
                  <a:pt x="31" y="16"/>
                  <a:pt x="33" y="14"/>
                  <a:pt x="33" y="13"/>
                </a:cubicBezTo>
                <a:cubicBezTo>
                  <a:pt x="33" y="11"/>
                  <a:pt x="32" y="8"/>
                  <a:pt x="34" y="8"/>
                </a:cubicBezTo>
                <a:cubicBezTo>
                  <a:pt x="37" y="7"/>
                  <a:pt x="38" y="7"/>
                  <a:pt x="38" y="4"/>
                </a:cubicBezTo>
                <a:cubicBezTo>
                  <a:pt x="38" y="1"/>
                  <a:pt x="36" y="2"/>
                  <a:pt x="35" y="0"/>
                </a:cubicBezTo>
                <a:cubicBezTo>
                  <a:pt x="37" y="0"/>
                  <a:pt x="39" y="0"/>
                  <a:pt x="41" y="0"/>
                </a:cubicBezTo>
                <a:cubicBezTo>
                  <a:pt x="44" y="0"/>
                  <a:pt x="48" y="0"/>
                  <a:pt x="51" y="0"/>
                </a:cubicBezTo>
                <a:cubicBezTo>
                  <a:pt x="62" y="0"/>
                  <a:pt x="73" y="0"/>
                  <a:pt x="8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9" y="0"/>
                  <a:pt x="93" y="0"/>
                  <a:pt x="97" y="0"/>
                </a:cubicBezTo>
                <a:cubicBezTo>
                  <a:pt x="97" y="0"/>
                  <a:pt x="98" y="0"/>
                  <a:pt x="99" y="0"/>
                </a:cubicBezTo>
                <a:cubicBezTo>
                  <a:pt x="100" y="0"/>
                  <a:pt x="101" y="0"/>
                  <a:pt x="101" y="0"/>
                </a:cubicBezTo>
                <a:cubicBezTo>
                  <a:pt x="103" y="0"/>
                  <a:pt x="104" y="0"/>
                  <a:pt x="105" y="0"/>
                </a:cubicBezTo>
                <a:cubicBezTo>
                  <a:pt x="105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0"/>
                  <a:pt x="106" y="0"/>
                  <a:pt x="10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8" name="Freeform 7904" descr="© INSCALE GmbH, 05.05.2010&#10;http://www.presentationload.com/">
            <a:extLst>
              <a:ext uri="{FF2B5EF4-FFF2-40B4-BE49-F238E27FC236}">
                <a16:creationId xmlns:a16="http://schemas.microsoft.com/office/drawing/2014/main" id="{FDDAF6FD-F9B3-AA48-A490-F40EDD398C5C}"/>
              </a:ext>
            </a:extLst>
          </p:cNvPr>
          <p:cNvSpPr>
            <a:spLocks/>
          </p:cNvSpPr>
          <p:nvPr/>
        </p:nvSpPr>
        <p:spPr bwMode="auto">
          <a:xfrm>
            <a:off x="1214531" y="2370841"/>
            <a:ext cx="211547" cy="101589"/>
          </a:xfrm>
          <a:custGeom>
            <a:avLst/>
            <a:gdLst>
              <a:gd name="T0" fmla="*/ 151 w 105"/>
              <a:gd name="T1" fmla="*/ 3 h 52"/>
              <a:gd name="T2" fmla="*/ 154 w 105"/>
              <a:gd name="T3" fmla="*/ 12 h 52"/>
              <a:gd name="T4" fmla="*/ 163 w 105"/>
              <a:gd name="T5" fmla="*/ 17 h 52"/>
              <a:gd name="T6" fmla="*/ 161 w 105"/>
              <a:gd name="T7" fmla="*/ 22 h 52"/>
              <a:gd name="T8" fmla="*/ 155 w 105"/>
              <a:gd name="T9" fmla="*/ 31 h 52"/>
              <a:gd name="T10" fmla="*/ 151 w 105"/>
              <a:gd name="T11" fmla="*/ 41 h 52"/>
              <a:gd name="T12" fmla="*/ 140 w 105"/>
              <a:gd name="T13" fmla="*/ 44 h 52"/>
              <a:gd name="T14" fmla="*/ 137 w 105"/>
              <a:gd name="T15" fmla="*/ 50 h 52"/>
              <a:gd name="T16" fmla="*/ 135 w 105"/>
              <a:gd name="T17" fmla="*/ 53 h 52"/>
              <a:gd name="T18" fmla="*/ 135 w 105"/>
              <a:gd name="T19" fmla="*/ 58 h 52"/>
              <a:gd name="T20" fmla="*/ 120 w 105"/>
              <a:gd name="T21" fmla="*/ 69 h 52"/>
              <a:gd name="T22" fmla="*/ 96 w 105"/>
              <a:gd name="T23" fmla="*/ 72 h 52"/>
              <a:gd name="T24" fmla="*/ 45 w 105"/>
              <a:gd name="T25" fmla="*/ 81 h 52"/>
              <a:gd name="T26" fmla="*/ 12 w 105"/>
              <a:gd name="T27" fmla="*/ 81 h 52"/>
              <a:gd name="T28" fmla="*/ 11 w 105"/>
              <a:gd name="T29" fmla="*/ 72 h 52"/>
              <a:gd name="T30" fmla="*/ 11 w 105"/>
              <a:gd name="T31" fmla="*/ 56 h 52"/>
              <a:gd name="T32" fmla="*/ 9 w 105"/>
              <a:gd name="T33" fmla="*/ 44 h 52"/>
              <a:gd name="T34" fmla="*/ 8 w 105"/>
              <a:gd name="T35" fmla="*/ 36 h 52"/>
              <a:gd name="T36" fmla="*/ 3 w 105"/>
              <a:gd name="T37" fmla="*/ 22 h 52"/>
              <a:gd name="T38" fmla="*/ 0 w 105"/>
              <a:gd name="T39" fmla="*/ 20 h 52"/>
              <a:gd name="T40" fmla="*/ 19 w 105"/>
              <a:gd name="T41" fmla="*/ 12 h 52"/>
              <a:gd name="T42" fmla="*/ 33 w 105"/>
              <a:gd name="T43" fmla="*/ 12 h 52"/>
              <a:gd name="T44" fmla="*/ 42 w 105"/>
              <a:gd name="T45" fmla="*/ 12 h 52"/>
              <a:gd name="T46" fmla="*/ 65 w 105"/>
              <a:gd name="T47" fmla="*/ 9 h 52"/>
              <a:gd name="T48" fmla="*/ 76 w 105"/>
              <a:gd name="T49" fmla="*/ 8 h 52"/>
              <a:gd name="T50" fmla="*/ 84 w 105"/>
              <a:gd name="T51" fmla="*/ 8 h 52"/>
              <a:gd name="T52" fmla="*/ 88 w 105"/>
              <a:gd name="T53" fmla="*/ 6 h 52"/>
              <a:gd name="T54" fmla="*/ 98 w 105"/>
              <a:gd name="T55" fmla="*/ 3 h 52"/>
              <a:gd name="T56" fmla="*/ 115 w 105"/>
              <a:gd name="T57" fmla="*/ 2 h 52"/>
              <a:gd name="T58" fmla="*/ 120 w 105"/>
              <a:gd name="T59" fmla="*/ 0 h 52"/>
              <a:gd name="T60" fmla="*/ 130 w 105"/>
              <a:gd name="T61" fmla="*/ 2 h 52"/>
              <a:gd name="T62" fmla="*/ 140 w 105"/>
              <a:gd name="T63" fmla="*/ 2 h 52"/>
              <a:gd name="T64" fmla="*/ 149 w 105"/>
              <a:gd name="T65" fmla="*/ 0 h 52"/>
              <a:gd name="T66" fmla="*/ 149 w 105"/>
              <a:gd name="T67" fmla="*/ 0 h 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5"/>
              <a:gd name="T103" fmla="*/ 0 h 52"/>
              <a:gd name="T104" fmla="*/ 105 w 105"/>
              <a:gd name="T105" fmla="*/ 52 h 5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5" h="52">
                <a:moveTo>
                  <a:pt x="96" y="0"/>
                </a:moveTo>
                <a:cubicBezTo>
                  <a:pt x="96" y="1"/>
                  <a:pt x="97" y="1"/>
                  <a:pt x="97" y="2"/>
                </a:cubicBezTo>
                <a:cubicBezTo>
                  <a:pt x="97" y="2"/>
                  <a:pt x="96" y="3"/>
                  <a:pt x="97" y="4"/>
                </a:cubicBezTo>
                <a:cubicBezTo>
                  <a:pt x="97" y="6"/>
                  <a:pt x="97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2" y="8"/>
                  <a:pt x="103" y="10"/>
                  <a:pt x="105" y="11"/>
                </a:cubicBezTo>
                <a:cubicBezTo>
                  <a:pt x="105" y="11"/>
                  <a:pt x="105" y="12"/>
                  <a:pt x="104" y="12"/>
                </a:cubicBezTo>
                <a:cubicBezTo>
                  <a:pt x="103" y="11"/>
                  <a:pt x="104" y="13"/>
                  <a:pt x="104" y="14"/>
                </a:cubicBezTo>
                <a:cubicBezTo>
                  <a:pt x="104" y="15"/>
                  <a:pt x="104" y="16"/>
                  <a:pt x="104" y="17"/>
                </a:cubicBezTo>
                <a:cubicBezTo>
                  <a:pt x="103" y="18"/>
                  <a:pt x="102" y="21"/>
                  <a:pt x="100" y="20"/>
                </a:cubicBezTo>
                <a:cubicBezTo>
                  <a:pt x="99" y="21"/>
                  <a:pt x="99" y="25"/>
                  <a:pt x="98" y="25"/>
                </a:cubicBezTo>
                <a:cubicBezTo>
                  <a:pt x="98" y="26"/>
                  <a:pt x="98" y="26"/>
                  <a:pt x="97" y="26"/>
                </a:cubicBezTo>
                <a:cubicBezTo>
                  <a:pt x="97" y="26"/>
                  <a:pt x="97" y="27"/>
                  <a:pt x="96" y="26"/>
                </a:cubicBezTo>
                <a:cubicBezTo>
                  <a:pt x="96" y="28"/>
                  <a:pt x="92" y="28"/>
                  <a:pt x="90" y="28"/>
                </a:cubicBezTo>
                <a:cubicBezTo>
                  <a:pt x="90" y="29"/>
                  <a:pt x="91" y="31"/>
                  <a:pt x="89" y="31"/>
                </a:cubicBezTo>
                <a:cubicBezTo>
                  <a:pt x="89" y="32"/>
                  <a:pt x="89" y="32"/>
                  <a:pt x="88" y="32"/>
                </a:cubicBezTo>
                <a:cubicBezTo>
                  <a:pt x="89" y="32"/>
                  <a:pt x="88" y="32"/>
                  <a:pt x="88" y="32"/>
                </a:cubicBezTo>
                <a:cubicBezTo>
                  <a:pt x="88" y="33"/>
                  <a:pt x="88" y="34"/>
                  <a:pt x="87" y="34"/>
                </a:cubicBezTo>
                <a:cubicBezTo>
                  <a:pt x="88" y="35"/>
                  <a:pt x="88" y="36"/>
                  <a:pt x="87" y="36"/>
                </a:cubicBezTo>
                <a:cubicBezTo>
                  <a:pt x="87" y="36"/>
                  <a:pt x="87" y="37"/>
                  <a:pt x="87" y="37"/>
                </a:cubicBezTo>
                <a:cubicBezTo>
                  <a:pt x="86" y="37"/>
                  <a:pt x="86" y="37"/>
                  <a:pt x="85" y="37"/>
                </a:cubicBezTo>
                <a:cubicBezTo>
                  <a:pt x="80" y="35"/>
                  <a:pt x="82" y="46"/>
                  <a:pt x="77" y="44"/>
                </a:cubicBezTo>
                <a:cubicBezTo>
                  <a:pt x="77" y="45"/>
                  <a:pt x="72" y="45"/>
                  <a:pt x="70" y="45"/>
                </a:cubicBezTo>
                <a:cubicBezTo>
                  <a:pt x="67" y="45"/>
                  <a:pt x="64" y="44"/>
                  <a:pt x="62" y="46"/>
                </a:cubicBezTo>
                <a:cubicBezTo>
                  <a:pt x="61" y="48"/>
                  <a:pt x="61" y="50"/>
                  <a:pt x="62" y="52"/>
                </a:cubicBezTo>
                <a:cubicBezTo>
                  <a:pt x="51" y="52"/>
                  <a:pt x="40" y="52"/>
                  <a:pt x="29" y="52"/>
                </a:cubicBezTo>
                <a:cubicBezTo>
                  <a:pt x="27" y="51"/>
                  <a:pt x="24" y="52"/>
                  <a:pt x="21" y="52"/>
                </a:cubicBezTo>
                <a:cubicBezTo>
                  <a:pt x="17" y="52"/>
                  <a:pt x="12" y="52"/>
                  <a:pt x="8" y="52"/>
                </a:cubicBezTo>
                <a:cubicBezTo>
                  <a:pt x="8" y="51"/>
                  <a:pt x="7" y="50"/>
                  <a:pt x="7" y="49"/>
                </a:cubicBezTo>
                <a:cubicBezTo>
                  <a:pt x="7" y="49"/>
                  <a:pt x="7" y="46"/>
                  <a:pt x="7" y="46"/>
                </a:cubicBezTo>
                <a:cubicBezTo>
                  <a:pt x="7" y="43"/>
                  <a:pt x="9" y="43"/>
                  <a:pt x="10" y="41"/>
                </a:cubicBezTo>
                <a:cubicBezTo>
                  <a:pt x="8" y="40"/>
                  <a:pt x="9" y="37"/>
                  <a:pt x="7" y="36"/>
                </a:cubicBezTo>
                <a:cubicBezTo>
                  <a:pt x="7" y="35"/>
                  <a:pt x="7" y="34"/>
                  <a:pt x="7" y="32"/>
                </a:cubicBezTo>
                <a:cubicBezTo>
                  <a:pt x="7" y="31"/>
                  <a:pt x="6" y="30"/>
                  <a:pt x="6" y="28"/>
                </a:cubicBezTo>
                <a:cubicBezTo>
                  <a:pt x="7" y="27"/>
                  <a:pt x="6" y="26"/>
                  <a:pt x="6" y="25"/>
                </a:cubicBezTo>
                <a:cubicBezTo>
                  <a:pt x="6" y="24"/>
                  <a:pt x="5" y="24"/>
                  <a:pt x="5" y="23"/>
                </a:cubicBezTo>
                <a:cubicBezTo>
                  <a:pt x="5" y="22"/>
                  <a:pt x="6" y="22"/>
                  <a:pt x="6" y="21"/>
                </a:cubicBezTo>
                <a:cubicBezTo>
                  <a:pt x="6" y="18"/>
                  <a:pt x="6" y="15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3" y="12"/>
                  <a:pt x="5" y="10"/>
                  <a:pt x="9" y="11"/>
                </a:cubicBezTo>
                <a:cubicBezTo>
                  <a:pt x="10" y="11"/>
                  <a:pt x="11" y="9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7"/>
                  <a:pt x="20" y="6"/>
                  <a:pt x="21" y="8"/>
                </a:cubicBezTo>
                <a:cubicBezTo>
                  <a:pt x="22" y="8"/>
                  <a:pt x="23" y="8"/>
                  <a:pt x="23" y="9"/>
                </a:cubicBezTo>
                <a:cubicBezTo>
                  <a:pt x="24" y="9"/>
                  <a:pt x="27" y="10"/>
                  <a:pt x="27" y="8"/>
                </a:cubicBezTo>
                <a:cubicBezTo>
                  <a:pt x="28" y="8"/>
                  <a:pt x="33" y="6"/>
                  <a:pt x="33" y="4"/>
                </a:cubicBezTo>
                <a:cubicBezTo>
                  <a:pt x="35" y="5"/>
                  <a:pt x="39" y="6"/>
                  <a:pt x="42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5" y="6"/>
                  <a:pt x="47" y="5"/>
                  <a:pt x="49" y="5"/>
                </a:cubicBezTo>
                <a:cubicBezTo>
                  <a:pt x="50" y="4"/>
                  <a:pt x="53" y="6"/>
                  <a:pt x="53" y="4"/>
                </a:cubicBezTo>
                <a:cubicBezTo>
                  <a:pt x="53" y="5"/>
                  <a:pt x="54" y="5"/>
                  <a:pt x="54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4"/>
                  <a:pt x="55" y="4"/>
                  <a:pt x="57" y="4"/>
                </a:cubicBezTo>
                <a:cubicBezTo>
                  <a:pt x="57" y="4"/>
                  <a:pt x="57" y="3"/>
                  <a:pt x="57" y="3"/>
                </a:cubicBezTo>
                <a:cubicBezTo>
                  <a:pt x="59" y="3"/>
                  <a:pt x="61" y="2"/>
                  <a:pt x="63" y="2"/>
                </a:cubicBezTo>
                <a:cubicBezTo>
                  <a:pt x="65" y="2"/>
                  <a:pt x="67" y="2"/>
                  <a:pt x="69" y="2"/>
                </a:cubicBezTo>
                <a:cubicBezTo>
                  <a:pt x="71" y="2"/>
                  <a:pt x="72" y="1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5" y="1"/>
                  <a:pt x="76" y="0"/>
                  <a:pt x="77" y="0"/>
                </a:cubicBezTo>
                <a:cubicBezTo>
                  <a:pt x="79" y="0"/>
                  <a:pt x="81" y="0"/>
                  <a:pt x="84" y="1"/>
                </a:cubicBezTo>
                <a:cubicBezTo>
                  <a:pt x="84" y="0"/>
                  <a:pt x="84" y="1"/>
                  <a:pt x="84" y="1"/>
                </a:cubicBezTo>
                <a:cubicBezTo>
                  <a:pt x="85" y="1"/>
                  <a:pt x="86" y="1"/>
                  <a:pt x="87" y="1"/>
                </a:cubicBezTo>
                <a:cubicBezTo>
                  <a:pt x="88" y="1"/>
                  <a:pt x="89" y="2"/>
                  <a:pt x="90" y="1"/>
                </a:cubicBezTo>
                <a:cubicBezTo>
                  <a:pt x="91" y="1"/>
                  <a:pt x="92" y="0"/>
                  <a:pt x="93" y="0"/>
                </a:cubicBezTo>
                <a:cubicBezTo>
                  <a:pt x="94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9" name="Freeform 7905" descr="© INSCALE GmbH, 05.05.2010&#10;http://www.presentationload.com/">
            <a:extLst>
              <a:ext uri="{FF2B5EF4-FFF2-40B4-BE49-F238E27FC236}">
                <a16:creationId xmlns:a16="http://schemas.microsoft.com/office/drawing/2014/main" id="{3FB65476-A51C-1D48-A840-64C412D4E46E}"/>
              </a:ext>
            </a:extLst>
          </p:cNvPr>
          <p:cNvSpPr>
            <a:spLocks/>
          </p:cNvSpPr>
          <p:nvPr/>
        </p:nvSpPr>
        <p:spPr bwMode="auto">
          <a:xfrm>
            <a:off x="1214531" y="2370841"/>
            <a:ext cx="211547" cy="101589"/>
          </a:xfrm>
          <a:custGeom>
            <a:avLst/>
            <a:gdLst>
              <a:gd name="T0" fmla="*/ 151 w 105"/>
              <a:gd name="T1" fmla="*/ 3 h 52"/>
              <a:gd name="T2" fmla="*/ 154 w 105"/>
              <a:gd name="T3" fmla="*/ 12 h 52"/>
              <a:gd name="T4" fmla="*/ 163 w 105"/>
              <a:gd name="T5" fmla="*/ 17 h 52"/>
              <a:gd name="T6" fmla="*/ 161 w 105"/>
              <a:gd name="T7" fmla="*/ 22 h 52"/>
              <a:gd name="T8" fmla="*/ 155 w 105"/>
              <a:gd name="T9" fmla="*/ 31 h 52"/>
              <a:gd name="T10" fmla="*/ 151 w 105"/>
              <a:gd name="T11" fmla="*/ 41 h 52"/>
              <a:gd name="T12" fmla="*/ 140 w 105"/>
              <a:gd name="T13" fmla="*/ 44 h 52"/>
              <a:gd name="T14" fmla="*/ 137 w 105"/>
              <a:gd name="T15" fmla="*/ 50 h 52"/>
              <a:gd name="T16" fmla="*/ 135 w 105"/>
              <a:gd name="T17" fmla="*/ 53 h 52"/>
              <a:gd name="T18" fmla="*/ 135 w 105"/>
              <a:gd name="T19" fmla="*/ 58 h 52"/>
              <a:gd name="T20" fmla="*/ 120 w 105"/>
              <a:gd name="T21" fmla="*/ 69 h 52"/>
              <a:gd name="T22" fmla="*/ 96 w 105"/>
              <a:gd name="T23" fmla="*/ 72 h 52"/>
              <a:gd name="T24" fmla="*/ 45 w 105"/>
              <a:gd name="T25" fmla="*/ 81 h 52"/>
              <a:gd name="T26" fmla="*/ 12 w 105"/>
              <a:gd name="T27" fmla="*/ 81 h 52"/>
              <a:gd name="T28" fmla="*/ 11 w 105"/>
              <a:gd name="T29" fmla="*/ 72 h 52"/>
              <a:gd name="T30" fmla="*/ 11 w 105"/>
              <a:gd name="T31" fmla="*/ 56 h 52"/>
              <a:gd name="T32" fmla="*/ 9 w 105"/>
              <a:gd name="T33" fmla="*/ 44 h 52"/>
              <a:gd name="T34" fmla="*/ 8 w 105"/>
              <a:gd name="T35" fmla="*/ 36 h 52"/>
              <a:gd name="T36" fmla="*/ 3 w 105"/>
              <a:gd name="T37" fmla="*/ 22 h 52"/>
              <a:gd name="T38" fmla="*/ 0 w 105"/>
              <a:gd name="T39" fmla="*/ 20 h 52"/>
              <a:gd name="T40" fmla="*/ 19 w 105"/>
              <a:gd name="T41" fmla="*/ 12 h 52"/>
              <a:gd name="T42" fmla="*/ 33 w 105"/>
              <a:gd name="T43" fmla="*/ 12 h 52"/>
              <a:gd name="T44" fmla="*/ 42 w 105"/>
              <a:gd name="T45" fmla="*/ 12 h 52"/>
              <a:gd name="T46" fmla="*/ 65 w 105"/>
              <a:gd name="T47" fmla="*/ 9 h 52"/>
              <a:gd name="T48" fmla="*/ 76 w 105"/>
              <a:gd name="T49" fmla="*/ 8 h 52"/>
              <a:gd name="T50" fmla="*/ 84 w 105"/>
              <a:gd name="T51" fmla="*/ 8 h 52"/>
              <a:gd name="T52" fmla="*/ 88 w 105"/>
              <a:gd name="T53" fmla="*/ 6 h 52"/>
              <a:gd name="T54" fmla="*/ 98 w 105"/>
              <a:gd name="T55" fmla="*/ 3 h 52"/>
              <a:gd name="T56" fmla="*/ 115 w 105"/>
              <a:gd name="T57" fmla="*/ 2 h 52"/>
              <a:gd name="T58" fmla="*/ 120 w 105"/>
              <a:gd name="T59" fmla="*/ 0 h 52"/>
              <a:gd name="T60" fmla="*/ 130 w 105"/>
              <a:gd name="T61" fmla="*/ 2 h 52"/>
              <a:gd name="T62" fmla="*/ 140 w 105"/>
              <a:gd name="T63" fmla="*/ 2 h 52"/>
              <a:gd name="T64" fmla="*/ 149 w 105"/>
              <a:gd name="T65" fmla="*/ 0 h 52"/>
              <a:gd name="T66" fmla="*/ 149 w 105"/>
              <a:gd name="T67" fmla="*/ 0 h 5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5"/>
              <a:gd name="T103" fmla="*/ 0 h 52"/>
              <a:gd name="T104" fmla="*/ 105 w 105"/>
              <a:gd name="T105" fmla="*/ 52 h 5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5" h="52">
                <a:moveTo>
                  <a:pt x="96" y="0"/>
                </a:moveTo>
                <a:cubicBezTo>
                  <a:pt x="96" y="1"/>
                  <a:pt x="97" y="1"/>
                  <a:pt x="97" y="2"/>
                </a:cubicBezTo>
                <a:cubicBezTo>
                  <a:pt x="97" y="2"/>
                  <a:pt x="96" y="3"/>
                  <a:pt x="97" y="4"/>
                </a:cubicBezTo>
                <a:cubicBezTo>
                  <a:pt x="97" y="6"/>
                  <a:pt x="97" y="8"/>
                  <a:pt x="99" y="8"/>
                </a:cubicBezTo>
                <a:cubicBezTo>
                  <a:pt x="99" y="8"/>
                  <a:pt x="99" y="8"/>
                  <a:pt x="99" y="8"/>
                </a:cubicBezTo>
                <a:cubicBezTo>
                  <a:pt x="102" y="8"/>
                  <a:pt x="103" y="10"/>
                  <a:pt x="105" y="11"/>
                </a:cubicBezTo>
                <a:cubicBezTo>
                  <a:pt x="105" y="11"/>
                  <a:pt x="105" y="12"/>
                  <a:pt x="104" y="12"/>
                </a:cubicBezTo>
                <a:cubicBezTo>
                  <a:pt x="103" y="11"/>
                  <a:pt x="104" y="13"/>
                  <a:pt x="104" y="14"/>
                </a:cubicBezTo>
                <a:cubicBezTo>
                  <a:pt x="104" y="15"/>
                  <a:pt x="104" y="16"/>
                  <a:pt x="104" y="17"/>
                </a:cubicBezTo>
                <a:cubicBezTo>
                  <a:pt x="103" y="18"/>
                  <a:pt x="102" y="21"/>
                  <a:pt x="100" y="20"/>
                </a:cubicBezTo>
                <a:cubicBezTo>
                  <a:pt x="99" y="21"/>
                  <a:pt x="99" y="25"/>
                  <a:pt x="98" y="25"/>
                </a:cubicBezTo>
                <a:cubicBezTo>
                  <a:pt x="98" y="26"/>
                  <a:pt x="98" y="26"/>
                  <a:pt x="97" y="26"/>
                </a:cubicBezTo>
                <a:cubicBezTo>
                  <a:pt x="97" y="26"/>
                  <a:pt x="97" y="27"/>
                  <a:pt x="96" y="26"/>
                </a:cubicBezTo>
                <a:cubicBezTo>
                  <a:pt x="96" y="28"/>
                  <a:pt x="92" y="28"/>
                  <a:pt x="90" y="28"/>
                </a:cubicBezTo>
                <a:cubicBezTo>
                  <a:pt x="90" y="29"/>
                  <a:pt x="91" y="31"/>
                  <a:pt x="89" y="31"/>
                </a:cubicBezTo>
                <a:cubicBezTo>
                  <a:pt x="89" y="32"/>
                  <a:pt x="89" y="32"/>
                  <a:pt x="88" y="32"/>
                </a:cubicBezTo>
                <a:cubicBezTo>
                  <a:pt x="89" y="32"/>
                  <a:pt x="88" y="32"/>
                  <a:pt x="88" y="32"/>
                </a:cubicBezTo>
                <a:cubicBezTo>
                  <a:pt x="88" y="33"/>
                  <a:pt x="88" y="34"/>
                  <a:pt x="87" y="34"/>
                </a:cubicBezTo>
                <a:cubicBezTo>
                  <a:pt x="88" y="35"/>
                  <a:pt x="88" y="36"/>
                  <a:pt x="87" y="36"/>
                </a:cubicBezTo>
                <a:cubicBezTo>
                  <a:pt x="87" y="36"/>
                  <a:pt x="87" y="37"/>
                  <a:pt x="87" y="37"/>
                </a:cubicBezTo>
                <a:cubicBezTo>
                  <a:pt x="86" y="37"/>
                  <a:pt x="86" y="37"/>
                  <a:pt x="85" y="37"/>
                </a:cubicBezTo>
                <a:cubicBezTo>
                  <a:pt x="80" y="35"/>
                  <a:pt x="82" y="46"/>
                  <a:pt x="77" y="44"/>
                </a:cubicBezTo>
                <a:cubicBezTo>
                  <a:pt x="77" y="45"/>
                  <a:pt x="72" y="45"/>
                  <a:pt x="70" y="45"/>
                </a:cubicBezTo>
                <a:cubicBezTo>
                  <a:pt x="67" y="45"/>
                  <a:pt x="64" y="44"/>
                  <a:pt x="62" y="46"/>
                </a:cubicBezTo>
                <a:cubicBezTo>
                  <a:pt x="61" y="48"/>
                  <a:pt x="61" y="50"/>
                  <a:pt x="62" y="52"/>
                </a:cubicBezTo>
                <a:cubicBezTo>
                  <a:pt x="51" y="52"/>
                  <a:pt x="40" y="52"/>
                  <a:pt x="29" y="52"/>
                </a:cubicBezTo>
                <a:cubicBezTo>
                  <a:pt x="27" y="51"/>
                  <a:pt x="24" y="52"/>
                  <a:pt x="21" y="52"/>
                </a:cubicBezTo>
                <a:cubicBezTo>
                  <a:pt x="17" y="52"/>
                  <a:pt x="12" y="52"/>
                  <a:pt x="8" y="52"/>
                </a:cubicBezTo>
                <a:cubicBezTo>
                  <a:pt x="8" y="51"/>
                  <a:pt x="7" y="50"/>
                  <a:pt x="7" y="49"/>
                </a:cubicBezTo>
                <a:cubicBezTo>
                  <a:pt x="7" y="49"/>
                  <a:pt x="7" y="46"/>
                  <a:pt x="7" y="46"/>
                </a:cubicBezTo>
                <a:cubicBezTo>
                  <a:pt x="7" y="43"/>
                  <a:pt x="9" y="43"/>
                  <a:pt x="10" y="41"/>
                </a:cubicBezTo>
                <a:cubicBezTo>
                  <a:pt x="8" y="40"/>
                  <a:pt x="9" y="37"/>
                  <a:pt x="7" y="36"/>
                </a:cubicBezTo>
                <a:cubicBezTo>
                  <a:pt x="7" y="35"/>
                  <a:pt x="7" y="34"/>
                  <a:pt x="7" y="32"/>
                </a:cubicBezTo>
                <a:cubicBezTo>
                  <a:pt x="7" y="31"/>
                  <a:pt x="6" y="30"/>
                  <a:pt x="6" y="28"/>
                </a:cubicBezTo>
                <a:cubicBezTo>
                  <a:pt x="7" y="27"/>
                  <a:pt x="6" y="26"/>
                  <a:pt x="6" y="25"/>
                </a:cubicBezTo>
                <a:cubicBezTo>
                  <a:pt x="6" y="24"/>
                  <a:pt x="5" y="24"/>
                  <a:pt x="5" y="23"/>
                </a:cubicBezTo>
                <a:cubicBezTo>
                  <a:pt x="5" y="22"/>
                  <a:pt x="6" y="22"/>
                  <a:pt x="6" y="21"/>
                </a:cubicBezTo>
                <a:cubicBezTo>
                  <a:pt x="6" y="18"/>
                  <a:pt x="6" y="15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3" y="12"/>
                  <a:pt x="5" y="10"/>
                  <a:pt x="9" y="11"/>
                </a:cubicBezTo>
                <a:cubicBezTo>
                  <a:pt x="10" y="11"/>
                  <a:pt x="11" y="9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7"/>
                  <a:pt x="20" y="6"/>
                  <a:pt x="21" y="8"/>
                </a:cubicBezTo>
                <a:cubicBezTo>
                  <a:pt x="22" y="8"/>
                  <a:pt x="23" y="8"/>
                  <a:pt x="23" y="9"/>
                </a:cubicBezTo>
                <a:cubicBezTo>
                  <a:pt x="24" y="9"/>
                  <a:pt x="27" y="10"/>
                  <a:pt x="27" y="8"/>
                </a:cubicBezTo>
                <a:cubicBezTo>
                  <a:pt x="28" y="8"/>
                  <a:pt x="33" y="6"/>
                  <a:pt x="33" y="4"/>
                </a:cubicBezTo>
                <a:cubicBezTo>
                  <a:pt x="35" y="5"/>
                  <a:pt x="39" y="6"/>
                  <a:pt x="42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5" y="6"/>
                  <a:pt x="47" y="5"/>
                  <a:pt x="49" y="5"/>
                </a:cubicBezTo>
                <a:cubicBezTo>
                  <a:pt x="50" y="4"/>
                  <a:pt x="53" y="6"/>
                  <a:pt x="53" y="4"/>
                </a:cubicBezTo>
                <a:cubicBezTo>
                  <a:pt x="53" y="5"/>
                  <a:pt x="54" y="5"/>
                  <a:pt x="54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4"/>
                  <a:pt x="55" y="4"/>
                  <a:pt x="57" y="4"/>
                </a:cubicBezTo>
                <a:cubicBezTo>
                  <a:pt x="57" y="4"/>
                  <a:pt x="57" y="3"/>
                  <a:pt x="57" y="3"/>
                </a:cubicBezTo>
                <a:cubicBezTo>
                  <a:pt x="59" y="3"/>
                  <a:pt x="61" y="2"/>
                  <a:pt x="63" y="2"/>
                </a:cubicBezTo>
                <a:cubicBezTo>
                  <a:pt x="65" y="2"/>
                  <a:pt x="67" y="2"/>
                  <a:pt x="69" y="2"/>
                </a:cubicBezTo>
                <a:cubicBezTo>
                  <a:pt x="71" y="2"/>
                  <a:pt x="72" y="1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5" y="1"/>
                  <a:pt x="76" y="0"/>
                  <a:pt x="77" y="0"/>
                </a:cubicBezTo>
                <a:cubicBezTo>
                  <a:pt x="79" y="0"/>
                  <a:pt x="81" y="0"/>
                  <a:pt x="84" y="1"/>
                </a:cubicBezTo>
                <a:cubicBezTo>
                  <a:pt x="84" y="0"/>
                  <a:pt x="84" y="1"/>
                  <a:pt x="84" y="1"/>
                </a:cubicBezTo>
                <a:cubicBezTo>
                  <a:pt x="85" y="1"/>
                  <a:pt x="86" y="1"/>
                  <a:pt x="87" y="1"/>
                </a:cubicBezTo>
                <a:cubicBezTo>
                  <a:pt x="88" y="1"/>
                  <a:pt x="89" y="2"/>
                  <a:pt x="90" y="1"/>
                </a:cubicBezTo>
                <a:cubicBezTo>
                  <a:pt x="91" y="1"/>
                  <a:pt x="92" y="0"/>
                  <a:pt x="93" y="0"/>
                </a:cubicBezTo>
                <a:cubicBezTo>
                  <a:pt x="94" y="0"/>
                  <a:pt x="95" y="0"/>
                  <a:pt x="9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0"/>
                  <a:pt x="96" y="0"/>
                  <a:pt x="9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0" name="Freeform 7906" descr="© INSCALE GmbH, 05.05.2010&#10;http://www.presentationload.com/">
            <a:extLst>
              <a:ext uri="{FF2B5EF4-FFF2-40B4-BE49-F238E27FC236}">
                <a16:creationId xmlns:a16="http://schemas.microsoft.com/office/drawing/2014/main" id="{D928CB1B-A354-2746-8DF7-238FAABE5595}"/>
              </a:ext>
            </a:extLst>
          </p:cNvPr>
          <p:cNvSpPr>
            <a:spLocks/>
          </p:cNvSpPr>
          <p:nvPr/>
        </p:nvSpPr>
        <p:spPr bwMode="auto">
          <a:xfrm>
            <a:off x="1406611" y="2369587"/>
            <a:ext cx="171314" cy="134198"/>
          </a:xfrm>
          <a:custGeom>
            <a:avLst/>
            <a:gdLst>
              <a:gd name="T0" fmla="*/ 17 w 85"/>
              <a:gd name="T1" fmla="*/ 2 h 69"/>
              <a:gd name="T2" fmla="*/ 34 w 85"/>
              <a:gd name="T3" fmla="*/ 2 h 69"/>
              <a:gd name="T4" fmla="*/ 40 w 85"/>
              <a:gd name="T5" fmla="*/ 20 h 69"/>
              <a:gd name="T6" fmla="*/ 43 w 85"/>
              <a:gd name="T7" fmla="*/ 28 h 69"/>
              <a:gd name="T8" fmla="*/ 47 w 85"/>
              <a:gd name="T9" fmla="*/ 29 h 69"/>
              <a:gd name="T10" fmla="*/ 51 w 85"/>
              <a:gd name="T11" fmla="*/ 31 h 69"/>
              <a:gd name="T12" fmla="*/ 54 w 85"/>
              <a:gd name="T13" fmla="*/ 33 h 69"/>
              <a:gd name="T14" fmla="*/ 57 w 85"/>
              <a:gd name="T15" fmla="*/ 33 h 69"/>
              <a:gd name="T16" fmla="*/ 61 w 85"/>
              <a:gd name="T17" fmla="*/ 26 h 69"/>
              <a:gd name="T18" fmla="*/ 67 w 85"/>
              <a:gd name="T19" fmla="*/ 22 h 69"/>
              <a:gd name="T20" fmla="*/ 68 w 85"/>
              <a:gd name="T21" fmla="*/ 19 h 69"/>
              <a:gd name="T22" fmla="*/ 79 w 85"/>
              <a:gd name="T23" fmla="*/ 19 h 69"/>
              <a:gd name="T24" fmla="*/ 82 w 85"/>
              <a:gd name="T25" fmla="*/ 22 h 69"/>
              <a:gd name="T26" fmla="*/ 87 w 85"/>
              <a:gd name="T27" fmla="*/ 23 h 69"/>
              <a:gd name="T28" fmla="*/ 92 w 85"/>
              <a:gd name="T29" fmla="*/ 26 h 69"/>
              <a:gd name="T30" fmla="*/ 95 w 85"/>
              <a:gd name="T31" fmla="*/ 28 h 69"/>
              <a:gd name="T32" fmla="*/ 96 w 85"/>
              <a:gd name="T33" fmla="*/ 31 h 69"/>
              <a:gd name="T34" fmla="*/ 98 w 85"/>
              <a:gd name="T35" fmla="*/ 33 h 69"/>
              <a:gd name="T36" fmla="*/ 102 w 85"/>
              <a:gd name="T37" fmla="*/ 37 h 69"/>
              <a:gd name="T38" fmla="*/ 106 w 85"/>
              <a:gd name="T39" fmla="*/ 39 h 69"/>
              <a:gd name="T40" fmla="*/ 107 w 85"/>
              <a:gd name="T41" fmla="*/ 42 h 69"/>
              <a:gd name="T42" fmla="*/ 118 w 85"/>
              <a:gd name="T43" fmla="*/ 43 h 69"/>
              <a:gd name="T44" fmla="*/ 121 w 85"/>
              <a:gd name="T45" fmla="*/ 51 h 69"/>
              <a:gd name="T46" fmla="*/ 126 w 85"/>
              <a:gd name="T47" fmla="*/ 57 h 69"/>
              <a:gd name="T48" fmla="*/ 129 w 85"/>
              <a:gd name="T49" fmla="*/ 64 h 69"/>
              <a:gd name="T50" fmla="*/ 130 w 85"/>
              <a:gd name="T51" fmla="*/ 68 h 69"/>
              <a:gd name="T52" fmla="*/ 127 w 85"/>
              <a:gd name="T53" fmla="*/ 90 h 69"/>
              <a:gd name="T54" fmla="*/ 95 w 85"/>
              <a:gd name="T55" fmla="*/ 93 h 69"/>
              <a:gd name="T56" fmla="*/ 92 w 85"/>
              <a:gd name="T57" fmla="*/ 93 h 69"/>
              <a:gd name="T58" fmla="*/ 81 w 85"/>
              <a:gd name="T59" fmla="*/ 93 h 69"/>
              <a:gd name="T60" fmla="*/ 71 w 85"/>
              <a:gd name="T61" fmla="*/ 93 h 69"/>
              <a:gd name="T62" fmla="*/ 65 w 85"/>
              <a:gd name="T63" fmla="*/ 91 h 69"/>
              <a:gd name="T64" fmla="*/ 62 w 85"/>
              <a:gd name="T65" fmla="*/ 88 h 69"/>
              <a:gd name="T66" fmla="*/ 56 w 85"/>
              <a:gd name="T67" fmla="*/ 87 h 69"/>
              <a:gd name="T68" fmla="*/ 40 w 85"/>
              <a:gd name="T69" fmla="*/ 107 h 69"/>
              <a:gd name="T70" fmla="*/ 37 w 85"/>
              <a:gd name="T71" fmla="*/ 104 h 69"/>
              <a:gd name="T72" fmla="*/ 36 w 85"/>
              <a:gd name="T73" fmla="*/ 104 h 69"/>
              <a:gd name="T74" fmla="*/ 33 w 85"/>
              <a:gd name="T75" fmla="*/ 99 h 69"/>
              <a:gd name="T76" fmla="*/ 30 w 85"/>
              <a:gd name="T77" fmla="*/ 95 h 69"/>
              <a:gd name="T78" fmla="*/ 26 w 85"/>
              <a:gd name="T79" fmla="*/ 93 h 69"/>
              <a:gd name="T80" fmla="*/ 22 w 85"/>
              <a:gd name="T81" fmla="*/ 87 h 69"/>
              <a:gd name="T82" fmla="*/ 20 w 85"/>
              <a:gd name="T83" fmla="*/ 85 h 69"/>
              <a:gd name="T84" fmla="*/ 19 w 85"/>
              <a:gd name="T85" fmla="*/ 84 h 69"/>
              <a:gd name="T86" fmla="*/ 17 w 85"/>
              <a:gd name="T87" fmla="*/ 82 h 69"/>
              <a:gd name="T88" fmla="*/ 16 w 85"/>
              <a:gd name="T89" fmla="*/ 81 h 69"/>
              <a:gd name="T90" fmla="*/ 8 w 85"/>
              <a:gd name="T91" fmla="*/ 73 h 69"/>
              <a:gd name="T92" fmla="*/ 6 w 85"/>
              <a:gd name="T93" fmla="*/ 67 h 69"/>
              <a:gd name="T94" fmla="*/ 8 w 85"/>
              <a:gd name="T95" fmla="*/ 65 h 69"/>
              <a:gd name="T96" fmla="*/ 8 w 85"/>
              <a:gd name="T97" fmla="*/ 53 h 69"/>
              <a:gd name="T98" fmla="*/ 11 w 85"/>
              <a:gd name="T99" fmla="*/ 48 h 69"/>
              <a:gd name="T100" fmla="*/ 11 w 85"/>
              <a:gd name="T101" fmla="*/ 47 h 69"/>
              <a:gd name="T102" fmla="*/ 9 w 85"/>
              <a:gd name="T103" fmla="*/ 42 h 69"/>
              <a:gd name="T104" fmla="*/ 6 w 85"/>
              <a:gd name="T105" fmla="*/ 33 h 69"/>
              <a:gd name="T106" fmla="*/ 12 w 85"/>
              <a:gd name="T107" fmla="*/ 23 h 69"/>
              <a:gd name="T108" fmla="*/ 14 w 85"/>
              <a:gd name="T109" fmla="*/ 19 h 69"/>
              <a:gd name="T110" fmla="*/ 5 w 85"/>
              <a:gd name="T111" fmla="*/ 14 h 69"/>
              <a:gd name="T112" fmla="*/ 2 w 85"/>
              <a:gd name="T113" fmla="*/ 5 h 69"/>
              <a:gd name="T114" fmla="*/ 8 w 85"/>
              <a:gd name="T115" fmla="*/ 2 h 69"/>
              <a:gd name="T116" fmla="*/ 16 w 85"/>
              <a:gd name="T117" fmla="*/ 2 h 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69"/>
              <a:gd name="T179" fmla="*/ 85 w 85"/>
              <a:gd name="T180" fmla="*/ 69 h 6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69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3" y="1"/>
                  <a:pt x="14" y="1"/>
                </a:cubicBezTo>
                <a:cubicBezTo>
                  <a:pt x="16" y="1"/>
                  <a:pt x="19" y="1"/>
                  <a:pt x="22" y="1"/>
                </a:cubicBezTo>
                <a:cubicBezTo>
                  <a:pt x="25" y="1"/>
                  <a:pt x="26" y="0"/>
                  <a:pt x="26" y="3"/>
                </a:cubicBezTo>
                <a:cubicBezTo>
                  <a:pt x="26" y="6"/>
                  <a:pt x="26" y="9"/>
                  <a:pt x="26" y="13"/>
                </a:cubicBezTo>
                <a:cubicBezTo>
                  <a:pt x="26" y="14"/>
                  <a:pt x="26" y="15"/>
                  <a:pt x="26" y="16"/>
                </a:cubicBezTo>
                <a:cubicBezTo>
                  <a:pt x="26" y="17"/>
                  <a:pt x="28" y="16"/>
                  <a:pt x="28" y="18"/>
                </a:cubicBezTo>
                <a:cubicBezTo>
                  <a:pt x="28" y="18"/>
                  <a:pt x="29" y="18"/>
                  <a:pt x="30" y="18"/>
                </a:cubicBezTo>
                <a:cubicBezTo>
                  <a:pt x="30" y="18"/>
                  <a:pt x="30" y="19"/>
                  <a:pt x="30" y="19"/>
                </a:cubicBezTo>
                <a:cubicBezTo>
                  <a:pt x="30" y="19"/>
                  <a:pt x="31" y="19"/>
                  <a:pt x="31" y="19"/>
                </a:cubicBezTo>
                <a:cubicBezTo>
                  <a:pt x="32" y="19"/>
                  <a:pt x="34" y="19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7" y="21"/>
                  <a:pt x="37" y="21"/>
                </a:cubicBezTo>
                <a:cubicBezTo>
                  <a:pt x="39" y="21"/>
                  <a:pt x="38" y="19"/>
                  <a:pt x="38" y="17"/>
                </a:cubicBezTo>
                <a:cubicBezTo>
                  <a:pt x="39" y="18"/>
                  <a:pt x="39" y="17"/>
                  <a:pt x="39" y="17"/>
                </a:cubicBezTo>
                <a:cubicBezTo>
                  <a:pt x="40" y="17"/>
                  <a:pt x="40" y="17"/>
                  <a:pt x="40" y="16"/>
                </a:cubicBezTo>
                <a:cubicBezTo>
                  <a:pt x="40" y="15"/>
                  <a:pt x="41" y="15"/>
                  <a:pt x="43" y="14"/>
                </a:cubicBezTo>
                <a:cubicBezTo>
                  <a:pt x="43" y="14"/>
                  <a:pt x="43" y="13"/>
                  <a:pt x="43" y="13"/>
                </a:cubicBezTo>
                <a:cubicBezTo>
                  <a:pt x="43" y="12"/>
                  <a:pt x="43" y="13"/>
                  <a:pt x="44" y="12"/>
                </a:cubicBezTo>
                <a:cubicBezTo>
                  <a:pt x="44" y="12"/>
                  <a:pt x="44" y="12"/>
                  <a:pt x="45" y="11"/>
                </a:cubicBezTo>
                <a:cubicBezTo>
                  <a:pt x="46" y="11"/>
                  <a:pt x="48" y="12"/>
                  <a:pt x="51" y="12"/>
                </a:cubicBezTo>
                <a:cubicBezTo>
                  <a:pt x="51" y="12"/>
                  <a:pt x="51" y="12"/>
                  <a:pt x="51" y="13"/>
                </a:cubicBezTo>
                <a:cubicBezTo>
                  <a:pt x="52" y="13"/>
                  <a:pt x="53" y="13"/>
                  <a:pt x="53" y="14"/>
                </a:cubicBezTo>
                <a:cubicBezTo>
                  <a:pt x="54" y="14"/>
                  <a:pt x="55" y="14"/>
                  <a:pt x="56" y="14"/>
                </a:cubicBezTo>
                <a:cubicBezTo>
                  <a:pt x="56" y="14"/>
                  <a:pt x="56" y="15"/>
                  <a:pt x="56" y="15"/>
                </a:cubicBezTo>
                <a:cubicBezTo>
                  <a:pt x="57" y="15"/>
                  <a:pt x="58" y="15"/>
                  <a:pt x="58" y="16"/>
                </a:cubicBezTo>
                <a:cubicBezTo>
                  <a:pt x="58" y="16"/>
                  <a:pt x="59" y="16"/>
                  <a:pt x="59" y="17"/>
                </a:cubicBezTo>
                <a:cubicBezTo>
                  <a:pt x="60" y="17"/>
                  <a:pt x="60" y="17"/>
                  <a:pt x="60" y="18"/>
                </a:cubicBezTo>
                <a:cubicBezTo>
                  <a:pt x="60" y="18"/>
                  <a:pt x="61" y="18"/>
                  <a:pt x="61" y="18"/>
                </a:cubicBezTo>
                <a:cubicBezTo>
                  <a:pt x="61" y="18"/>
                  <a:pt x="61" y="19"/>
                  <a:pt x="61" y="19"/>
                </a:cubicBezTo>
                <a:cubicBezTo>
                  <a:pt x="62" y="19"/>
                  <a:pt x="62" y="20"/>
                  <a:pt x="62" y="20"/>
                </a:cubicBezTo>
                <a:cubicBezTo>
                  <a:pt x="62" y="20"/>
                  <a:pt x="63" y="20"/>
                  <a:pt x="63" y="20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2"/>
                  <a:pt x="64" y="22"/>
                  <a:pt x="65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6" y="24"/>
                  <a:pt x="67" y="25"/>
                  <a:pt x="67" y="25"/>
                </a:cubicBezTo>
                <a:cubicBezTo>
                  <a:pt x="67" y="25"/>
                  <a:pt x="68" y="25"/>
                  <a:pt x="68" y="25"/>
                </a:cubicBezTo>
                <a:cubicBezTo>
                  <a:pt x="68" y="26"/>
                  <a:pt x="68" y="26"/>
                  <a:pt x="68" y="26"/>
                </a:cubicBezTo>
                <a:cubicBezTo>
                  <a:pt x="69" y="26"/>
                  <a:pt x="69" y="27"/>
                  <a:pt x="6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2" y="27"/>
                  <a:pt x="76" y="27"/>
                  <a:pt x="76" y="28"/>
                </a:cubicBezTo>
                <a:cubicBezTo>
                  <a:pt x="76" y="31"/>
                  <a:pt x="78" y="29"/>
                  <a:pt x="78" y="30"/>
                </a:cubicBezTo>
                <a:cubicBezTo>
                  <a:pt x="79" y="31"/>
                  <a:pt x="78" y="32"/>
                  <a:pt x="78" y="33"/>
                </a:cubicBezTo>
                <a:cubicBezTo>
                  <a:pt x="78" y="33"/>
                  <a:pt x="79" y="33"/>
                  <a:pt x="79" y="33"/>
                </a:cubicBezTo>
                <a:cubicBezTo>
                  <a:pt x="78" y="36"/>
                  <a:pt x="80" y="35"/>
                  <a:pt x="81" y="37"/>
                </a:cubicBezTo>
                <a:cubicBezTo>
                  <a:pt x="81" y="37"/>
                  <a:pt x="81" y="39"/>
                  <a:pt x="82" y="39"/>
                </a:cubicBezTo>
                <a:cubicBezTo>
                  <a:pt x="82" y="40"/>
                  <a:pt x="83" y="40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4" y="41"/>
                  <a:pt x="85" y="42"/>
                  <a:pt x="84" y="44"/>
                </a:cubicBezTo>
                <a:cubicBezTo>
                  <a:pt x="85" y="44"/>
                  <a:pt x="85" y="54"/>
                  <a:pt x="84" y="55"/>
                </a:cubicBezTo>
                <a:cubicBezTo>
                  <a:pt x="84" y="56"/>
                  <a:pt x="84" y="58"/>
                  <a:pt x="82" y="58"/>
                </a:cubicBezTo>
                <a:cubicBezTo>
                  <a:pt x="82" y="58"/>
                  <a:pt x="82" y="59"/>
                  <a:pt x="82" y="60"/>
                </a:cubicBezTo>
                <a:cubicBezTo>
                  <a:pt x="75" y="60"/>
                  <a:pt x="68" y="61"/>
                  <a:pt x="61" y="60"/>
                </a:cubicBezTo>
                <a:cubicBezTo>
                  <a:pt x="60" y="60"/>
                  <a:pt x="60" y="60"/>
                  <a:pt x="59" y="60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0"/>
                  <a:pt x="58" y="60"/>
                  <a:pt x="58" y="60"/>
                </a:cubicBezTo>
                <a:cubicBezTo>
                  <a:pt x="56" y="60"/>
                  <a:pt x="54" y="60"/>
                  <a:pt x="52" y="60"/>
                </a:cubicBezTo>
                <a:cubicBezTo>
                  <a:pt x="51" y="60"/>
                  <a:pt x="52" y="61"/>
                  <a:pt x="51" y="62"/>
                </a:cubicBezTo>
                <a:cubicBezTo>
                  <a:pt x="50" y="63"/>
                  <a:pt x="48" y="60"/>
                  <a:pt x="46" y="60"/>
                </a:cubicBezTo>
                <a:cubicBezTo>
                  <a:pt x="46" y="59"/>
                  <a:pt x="44" y="59"/>
                  <a:pt x="43" y="60"/>
                </a:cubicBezTo>
                <a:cubicBezTo>
                  <a:pt x="43" y="59"/>
                  <a:pt x="42" y="59"/>
                  <a:pt x="42" y="59"/>
                </a:cubicBezTo>
                <a:cubicBezTo>
                  <a:pt x="42" y="58"/>
                  <a:pt x="42" y="58"/>
                  <a:pt x="41" y="57"/>
                </a:cubicBezTo>
                <a:cubicBezTo>
                  <a:pt x="41" y="57"/>
                  <a:pt x="41" y="57"/>
                  <a:pt x="40" y="57"/>
                </a:cubicBezTo>
                <a:cubicBezTo>
                  <a:pt x="40" y="57"/>
                  <a:pt x="39" y="55"/>
                  <a:pt x="38" y="55"/>
                </a:cubicBezTo>
                <a:cubicBezTo>
                  <a:pt x="37" y="55"/>
                  <a:pt x="37" y="55"/>
                  <a:pt x="36" y="56"/>
                </a:cubicBezTo>
                <a:cubicBezTo>
                  <a:pt x="33" y="57"/>
                  <a:pt x="35" y="59"/>
                  <a:pt x="34" y="61"/>
                </a:cubicBezTo>
                <a:cubicBezTo>
                  <a:pt x="32" y="65"/>
                  <a:pt x="28" y="66"/>
                  <a:pt x="26" y="69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68"/>
                  <a:pt x="25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7"/>
                  <a:pt x="24" y="67"/>
                  <a:pt x="23" y="67"/>
                </a:cubicBezTo>
                <a:cubicBezTo>
                  <a:pt x="22" y="67"/>
                  <a:pt x="21" y="66"/>
                  <a:pt x="22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3"/>
                  <a:pt x="21" y="63"/>
                  <a:pt x="20" y="63"/>
                </a:cubicBezTo>
                <a:cubicBezTo>
                  <a:pt x="20" y="63"/>
                  <a:pt x="20" y="62"/>
                  <a:pt x="19" y="61"/>
                </a:cubicBezTo>
                <a:cubicBezTo>
                  <a:pt x="19" y="61"/>
                  <a:pt x="18" y="61"/>
                  <a:pt x="18" y="60"/>
                </a:cubicBezTo>
                <a:cubicBezTo>
                  <a:pt x="18" y="60"/>
                  <a:pt x="18" y="60"/>
                  <a:pt x="17" y="60"/>
                </a:cubicBezTo>
                <a:cubicBezTo>
                  <a:pt x="18" y="59"/>
                  <a:pt x="17" y="58"/>
                  <a:pt x="16" y="58"/>
                </a:cubicBezTo>
                <a:cubicBezTo>
                  <a:pt x="16" y="57"/>
                  <a:pt x="15" y="56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3" y="55"/>
                  <a:pt x="13" y="54"/>
                  <a:pt x="13" y="54"/>
                </a:cubicBezTo>
                <a:cubicBezTo>
                  <a:pt x="13" y="54"/>
                  <a:pt x="12" y="54"/>
                  <a:pt x="12" y="54"/>
                </a:cubicBezTo>
                <a:cubicBezTo>
                  <a:pt x="12" y="53"/>
                  <a:pt x="12" y="53"/>
                  <a:pt x="11" y="53"/>
                </a:cubicBezTo>
                <a:cubicBezTo>
                  <a:pt x="12" y="53"/>
                  <a:pt x="11" y="53"/>
                  <a:pt x="11" y="53"/>
                </a:cubicBezTo>
                <a:cubicBezTo>
                  <a:pt x="11" y="52"/>
                  <a:pt x="11" y="52"/>
                  <a:pt x="11" y="51"/>
                </a:cubicBezTo>
                <a:cubicBezTo>
                  <a:pt x="11" y="52"/>
                  <a:pt x="10" y="52"/>
                  <a:pt x="10" y="52"/>
                </a:cubicBezTo>
                <a:cubicBezTo>
                  <a:pt x="9" y="49"/>
                  <a:pt x="7" y="48"/>
                  <a:pt x="6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6" y="45"/>
                  <a:pt x="5" y="44"/>
                  <a:pt x="4" y="45"/>
                </a:cubicBezTo>
                <a:cubicBezTo>
                  <a:pt x="4" y="44"/>
                  <a:pt x="4" y="44"/>
                  <a:pt x="4" y="43"/>
                </a:cubicBezTo>
                <a:cubicBezTo>
                  <a:pt x="4" y="43"/>
                  <a:pt x="5" y="43"/>
                  <a:pt x="5" y="43"/>
                </a:cubicBezTo>
                <a:cubicBezTo>
                  <a:pt x="6" y="42"/>
                  <a:pt x="5" y="43"/>
                  <a:pt x="5" y="42"/>
                </a:cubicBezTo>
                <a:cubicBezTo>
                  <a:pt x="4" y="40"/>
                  <a:pt x="5" y="40"/>
                  <a:pt x="5" y="38"/>
                </a:cubicBezTo>
                <a:cubicBezTo>
                  <a:pt x="5" y="37"/>
                  <a:pt x="5" y="36"/>
                  <a:pt x="5" y="34"/>
                </a:cubicBezTo>
                <a:cubicBezTo>
                  <a:pt x="6" y="34"/>
                  <a:pt x="6" y="35"/>
                  <a:pt x="6" y="33"/>
                </a:cubicBezTo>
                <a:cubicBezTo>
                  <a:pt x="6" y="32"/>
                  <a:pt x="8" y="33"/>
                  <a:pt x="7" y="31"/>
                </a:cubicBezTo>
                <a:cubicBezTo>
                  <a:pt x="7" y="31"/>
                  <a:pt x="8" y="31"/>
                  <a:pt x="8" y="31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29"/>
                  <a:pt x="7" y="28"/>
                  <a:pt x="7" y="28"/>
                </a:cubicBezTo>
                <a:cubicBezTo>
                  <a:pt x="7" y="27"/>
                  <a:pt x="6" y="27"/>
                  <a:pt x="6" y="27"/>
                </a:cubicBezTo>
                <a:cubicBezTo>
                  <a:pt x="5" y="25"/>
                  <a:pt x="6" y="24"/>
                  <a:pt x="3" y="25"/>
                </a:cubicBezTo>
                <a:cubicBezTo>
                  <a:pt x="3" y="23"/>
                  <a:pt x="3" y="22"/>
                  <a:pt x="4" y="21"/>
                </a:cubicBezTo>
                <a:cubicBezTo>
                  <a:pt x="6" y="22"/>
                  <a:pt x="7" y="19"/>
                  <a:pt x="8" y="18"/>
                </a:cubicBezTo>
                <a:cubicBezTo>
                  <a:pt x="8" y="17"/>
                  <a:pt x="8" y="16"/>
                  <a:pt x="8" y="15"/>
                </a:cubicBezTo>
                <a:cubicBezTo>
                  <a:pt x="8" y="14"/>
                  <a:pt x="7" y="12"/>
                  <a:pt x="8" y="13"/>
                </a:cubicBezTo>
                <a:cubicBezTo>
                  <a:pt x="9" y="13"/>
                  <a:pt x="9" y="12"/>
                  <a:pt x="9" y="12"/>
                </a:cubicBezTo>
                <a:cubicBezTo>
                  <a:pt x="7" y="11"/>
                  <a:pt x="6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7"/>
                  <a:pt x="1" y="5"/>
                </a:cubicBezTo>
                <a:cubicBezTo>
                  <a:pt x="1" y="5"/>
                  <a:pt x="1" y="4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1" y="1"/>
                  <a:pt x="3" y="1"/>
                  <a:pt x="5" y="1"/>
                </a:cubicBezTo>
                <a:cubicBezTo>
                  <a:pt x="7" y="1"/>
                  <a:pt x="8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1" name="Freeform 7907" descr="© INSCALE GmbH, 05.05.2010&#10;http://www.presentationload.com/">
            <a:extLst>
              <a:ext uri="{FF2B5EF4-FFF2-40B4-BE49-F238E27FC236}">
                <a16:creationId xmlns:a16="http://schemas.microsoft.com/office/drawing/2014/main" id="{E9CD3873-5526-0749-B3DE-EADA9A1B1FB5}"/>
              </a:ext>
            </a:extLst>
          </p:cNvPr>
          <p:cNvSpPr>
            <a:spLocks/>
          </p:cNvSpPr>
          <p:nvPr/>
        </p:nvSpPr>
        <p:spPr bwMode="auto">
          <a:xfrm>
            <a:off x="1406611" y="2369587"/>
            <a:ext cx="171314" cy="134198"/>
          </a:xfrm>
          <a:custGeom>
            <a:avLst/>
            <a:gdLst>
              <a:gd name="T0" fmla="*/ 17 w 85"/>
              <a:gd name="T1" fmla="*/ 2 h 69"/>
              <a:gd name="T2" fmla="*/ 34 w 85"/>
              <a:gd name="T3" fmla="*/ 2 h 69"/>
              <a:gd name="T4" fmla="*/ 40 w 85"/>
              <a:gd name="T5" fmla="*/ 20 h 69"/>
              <a:gd name="T6" fmla="*/ 43 w 85"/>
              <a:gd name="T7" fmla="*/ 28 h 69"/>
              <a:gd name="T8" fmla="*/ 47 w 85"/>
              <a:gd name="T9" fmla="*/ 29 h 69"/>
              <a:gd name="T10" fmla="*/ 51 w 85"/>
              <a:gd name="T11" fmla="*/ 31 h 69"/>
              <a:gd name="T12" fmla="*/ 54 w 85"/>
              <a:gd name="T13" fmla="*/ 33 h 69"/>
              <a:gd name="T14" fmla="*/ 57 w 85"/>
              <a:gd name="T15" fmla="*/ 33 h 69"/>
              <a:gd name="T16" fmla="*/ 61 w 85"/>
              <a:gd name="T17" fmla="*/ 26 h 69"/>
              <a:gd name="T18" fmla="*/ 67 w 85"/>
              <a:gd name="T19" fmla="*/ 22 h 69"/>
              <a:gd name="T20" fmla="*/ 68 w 85"/>
              <a:gd name="T21" fmla="*/ 19 h 69"/>
              <a:gd name="T22" fmla="*/ 79 w 85"/>
              <a:gd name="T23" fmla="*/ 19 h 69"/>
              <a:gd name="T24" fmla="*/ 82 w 85"/>
              <a:gd name="T25" fmla="*/ 22 h 69"/>
              <a:gd name="T26" fmla="*/ 87 w 85"/>
              <a:gd name="T27" fmla="*/ 23 h 69"/>
              <a:gd name="T28" fmla="*/ 92 w 85"/>
              <a:gd name="T29" fmla="*/ 26 h 69"/>
              <a:gd name="T30" fmla="*/ 95 w 85"/>
              <a:gd name="T31" fmla="*/ 28 h 69"/>
              <a:gd name="T32" fmla="*/ 96 w 85"/>
              <a:gd name="T33" fmla="*/ 31 h 69"/>
              <a:gd name="T34" fmla="*/ 98 w 85"/>
              <a:gd name="T35" fmla="*/ 33 h 69"/>
              <a:gd name="T36" fmla="*/ 102 w 85"/>
              <a:gd name="T37" fmla="*/ 37 h 69"/>
              <a:gd name="T38" fmla="*/ 106 w 85"/>
              <a:gd name="T39" fmla="*/ 39 h 69"/>
              <a:gd name="T40" fmla="*/ 107 w 85"/>
              <a:gd name="T41" fmla="*/ 42 h 69"/>
              <a:gd name="T42" fmla="*/ 118 w 85"/>
              <a:gd name="T43" fmla="*/ 43 h 69"/>
              <a:gd name="T44" fmla="*/ 121 w 85"/>
              <a:gd name="T45" fmla="*/ 51 h 69"/>
              <a:gd name="T46" fmla="*/ 126 w 85"/>
              <a:gd name="T47" fmla="*/ 57 h 69"/>
              <a:gd name="T48" fmla="*/ 129 w 85"/>
              <a:gd name="T49" fmla="*/ 64 h 69"/>
              <a:gd name="T50" fmla="*/ 130 w 85"/>
              <a:gd name="T51" fmla="*/ 68 h 69"/>
              <a:gd name="T52" fmla="*/ 127 w 85"/>
              <a:gd name="T53" fmla="*/ 90 h 69"/>
              <a:gd name="T54" fmla="*/ 95 w 85"/>
              <a:gd name="T55" fmla="*/ 93 h 69"/>
              <a:gd name="T56" fmla="*/ 92 w 85"/>
              <a:gd name="T57" fmla="*/ 93 h 69"/>
              <a:gd name="T58" fmla="*/ 81 w 85"/>
              <a:gd name="T59" fmla="*/ 93 h 69"/>
              <a:gd name="T60" fmla="*/ 71 w 85"/>
              <a:gd name="T61" fmla="*/ 93 h 69"/>
              <a:gd name="T62" fmla="*/ 65 w 85"/>
              <a:gd name="T63" fmla="*/ 91 h 69"/>
              <a:gd name="T64" fmla="*/ 62 w 85"/>
              <a:gd name="T65" fmla="*/ 88 h 69"/>
              <a:gd name="T66" fmla="*/ 56 w 85"/>
              <a:gd name="T67" fmla="*/ 87 h 69"/>
              <a:gd name="T68" fmla="*/ 40 w 85"/>
              <a:gd name="T69" fmla="*/ 107 h 69"/>
              <a:gd name="T70" fmla="*/ 37 w 85"/>
              <a:gd name="T71" fmla="*/ 104 h 69"/>
              <a:gd name="T72" fmla="*/ 36 w 85"/>
              <a:gd name="T73" fmla="*/ 104 h 69"/>
              <a:gd name="T74" fmla="*/ 33 w 85"/>
              <a:gd name="T75" fmla="*/ 99 h 69"/>
              <a:gd name="T76" fmla="*/ 30 w 85"/>
              <a:gd name="T77" fmla="*/ 95 h 69"/>
              <a:gd name="T78" fmla="*/ 26 w 85"/>
              <a:gd name="T79" fmla="*/ 93 h 69"/>
              <a:gd name="T80" fmla="*/ 22 w 85"/>
              <a:gd name="T81" fmla="*/ 87 h 69"/>
              <a:gd name="T82" fmla="*/ 20 w 85"/>
              <a:gd name="T83" fmla="*/ 85 h 69"/>
              <a:gd name="T84" fmla="*/ 19 w 85"/>
              <a:gd name="T85" fmla="*/ 84 h 69"/>
              <a:gd name="T86" fmla="*/ 17 w 85"/>
              <a:gd name="T87" fmla="*/ 82 h 69"/>
              <a:gd name="T88" fmla="*/ 16 w 85"/>
              <a:gd name="T89" fmla="*/ 81 h 69"/>
              <a:gd name="T90" fmla="*/ 8 w 85"/>
              <a:gd name="T91" fmla="*/ 73 h 69"/>
              <a:gd name="T92" fmla="*/ 6 w 85"/>
              <a:gd name="T93" fmla="*/ 67 h 69"/>
              <a:gd name="T94" fmla="*/ 8 w 85"/>
              <a:gd name="T95" fmla="*/ 65 h 69"/>
              <a:gd name="T96" fmla="*/ 8 w 85"/>
              <a:gd name="T97" fmla="*/ 53 h 69"/>
              <a:gd name="T98" fmla="*/ 11 w 85"/>
              <a:gd name="T99" fmla="*/ 48 h 69"/>
              <a:gd name="T100" fmla="*/ 11 w 85"/>
              <a:gd name="T101" fmla="*/ 47 h 69"/>
              <a:gd name="T102" fmla="*/ 9 w 85"/>
              <a:gd name="T103" fmla="*/ 42 h 69"/>
              <a:gd name="T104" fmla="*/ 6 w 85"/>
              <a:gd name="T105" fmla="*/ 33 h 69"/>
              <a:gd name="T106" fmla="*/ 12 w 85"/>
              <a:gd name="T107" fmla="*/ 23 h 69"/>
              <a:gd name="T108" fmla="*/ 14 w 85"/>
              <a:gd name="T109" fmla="*/ 19 h 69"/>
              <a:gd name="T110" fmla="*/ 5 w 85"/>
              <a:gd name="T111" fmla="*/ 14 h 69"/>
              <a:gd name="T112" fmla="*/ 2 w 85"/>
              <a:gd name="T113" fmla="*/ 5 h 69"/>
              <a:gd name="T114" fmla="*/ 8 w 85"/>
              <a:gd name="T115" fmla="*/ 2 h 69"/>
              <a:gd name="T116" fmla="*/ 16 w 85"/>
              <a:gd name="T117" fmla="*/ 2 h 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69"/>
              <a:gd name="T179" fmla="*/ 85 w 85"/>
              <a:gd name="T180" fmla="*/ 69 h 6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69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3" y="1"/>
                  <a:pt x="14" y="1"/>
                </a:cubicBezTo>
                <a:cubicBezTo>
                  <a:pt x="16" y="1"/>
                  <a:pt x="19" y="1"/>
                  <a:pt x="22" y="1"/>
                </a:cubicBezTo>
                <a:cubicBezTo>
                  <a:pt x="25" y="1"/>
                  <a:pt x="26" y="0"/>
                  <a:pt x="26" y="3"/>
                </a:cubicBezTo>
                <a:cubicBezTo>
                  <a:pt x="26" y="6"/>
                  <a:pt x="26" y="9"/>
                  <a:pt x="26" y="13"/>
                </a:cubicBezTo>
                <a:cubicBezTo>
                  <a:pt x="26" y="14"/>
                  <a:pt x="26" y="15"/>
                  <a:pt x="26" y="16"/>
                </a:cubicBezTo>
                <a:cubicBezTo>
                  <a:pt x="26" y="17"/>
                  <a:pt x="28" y="16"/>
                  <a:pt x="28" y="18"/>
                </a:cubicBezTo>
                <a:cubicBezTo>
                  <a:pt x="28" y="18"/>
                  <a:pt x="29" y="18"/>
                  <a:pt x="30" y="18"/>
                </a:cubicBezTo>
                <a:cubicBezTo>
                  <a:pt x="30" y="18"/>
                  <a:pt x="30" y="19"/>
                  <a:pt x="30" y="19"/>
                </a:cubicBezTo>
                <a:cubicBezTo>
                  <a:pt x="30" y="19"/>
                  <a:pt x="31" y="19"/>
                  <a:pt x="31" y="19"/>
                </a:cubicBezTo>
                <a:cubicBezTo>
                  <a:pt x="32" y="19"/>
                  <a:pt x="34" y="19"/>
                  <a:pt x="33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5" y="20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7" y="21"/>
                  <a:pt x="37" y="21"/>
                </a:cubicBezTo>
                <a:cubicBezTo>
                  <a:pt x="39" y="21"/>
                  <a:pt x="38" y="19"/>
                  <a:pt x="38" y="17"/>
                </a:cubicBezTo>
                <a:cubicBezTo>
                  <a:pt x="39" y="18"/>
                  <a:pt x="39" y="17"/>
                  <a:pt x="39" y="17"/>
                </a:cubicBezTo>
                <a:cubicBezTo>
                  <a:pt x="40" y="17"/>
                  <a:pt x="40" y="17"/>
                  <a:pt x="40" y="16"/>
                </a:cubicBezTo>
                <a:cubicBezTo>
                  <a:pt x="40" y="15"/>
                  <a:pt x="41" y="15"/>
                  <a:pt x="43" y="14"/>
                </a:cubicBezTo>
                <a:cubicBezTo>
                  <a:pt x="43" y="14"/>
                  <a:pt x="43" y="13"/>
                  <a:pt x="43" y="13"/>
                </a:cubicBezTo>
                <a:cubicBezTo>
                  <a:pt x="43" y="12"/>
                  <a:pt x="43" y="13"/>
                  <a:pt x="44" y="12"/>
                </a:cubicBezTo>
                <a:cubicBezTo>
                  <a:pt x="44" y="12"/>
                  <a:pt x="44" y="12"/>
                  <a:pt x="45" y="11"/>
                </a:cubicBezTo>
                <a:cubicBezTo>
                  <a:pt x="46" y="11"/>
                  <a:pt x="48" y="12"/>
                  <a:pt x="51" y="12"/>
                </a:cubicBezTo>
                <a:cubicBezTo>
                  <a:pt x="51" y="12"/>
                  <a:pt x="51" y="12"/>
                  <a:pt x="51" y="13"/>
                </a:cubicBezTo>
                <a:cubicBezTo>
                  <a:pt x="52" y="13"/>
                  <a:pt x="53" y="13"/>
                  <a:pt x="53" y="14"/>
                </a:cubicBezTo>
                <a:cubicBezTo>
                  <a:pt x="54" y="14"/>
                  <a:pt x="55" y="14"/>
                  <a:pt x="56" y="14"/>
                </a:cubicBezTo>
                <a:cubicBezTo>
                  <a:pt x="56" y="14"/>
                  <a:pt x="56" y="15"/>
                  <a:pt x="56" y="15"/>
                </a:cubicBezTo>
                <a:cubicBezTo>
                  <a:pt x="57" y="15"/>
                  <a:pt x="58" y="15"/>
                  <a:pt x="58" y="16"/>
                </a:cubicBezTo>
                <a:cubicBezTo>
                  <a:pt x="58" y="16"/>
                  <a:pt x="59" y="16"/>
                  <a:pt x="59" y="17"/>
                </a:cubicBezTo>
                <a:cubicBezTo>
                  <a:pt x="60" y="17"/>
                  <a:pt x="60" y="17"/>
                  <a:pt x="60" y="18"/>
                </a:cubicBezTo>
                <a:cubicBezTo>
                  <a:pt x="60" y="18"/>
                  <a:pt x="61" y="18"/>
                  <a:pt x="61" y="18"/>
                </a:cubicBezTo>
                <a:cubicBezTo>
                  <a:pt x="61" y="18"/>
                  <a:pt x="61" y="19"/>
                  <a:pt x="61" y="19"/>
                </a:cubicBezTo>
                <a:cubicBezTo>
                  <a:pt x="62" y="19"/>
                  <a:pt x="62" y="20"/>
                  <a:pt x="62" y="20"/>
                </a:cubicBezTo>
                <a:cubicBezTo>
                  <a:pt x="62" y="20"/>
                  <a:pt x="63" y="20"/>
                  <a:pt x="63" y="20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2"/>
                  <a:pt x="64" y="22"/>
                  <a:pt x="65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6" y="24"/>
                  <a:pt x="67" y="25"/>
                  <a:pt x="67" y="25"/>
                </a:cubicBezTo>
                <a:cubicBezTo>
                  <a:pt x="67" y="25"/>
                  <a:pt x="68" y="25"/>
                  <a:pt x="68" y="25"/>
                </a:cubicBezTo>
                <a:cubicBezTo>
                  <a:pt x="68" y="26"/>
                  <a:pt x="68" y="26"/>
                  <a:pt x="68" y="26"/>
                </a:cubicBezTo>
                <a:cubicBezTo>
                  <a:pt x="69" y="26"/>
                  <a:pt x="69" y="27"/>
                  <a:pt x="69" y="27"/>
                </a:cubicBezTo>
                <a:cubicBezTo>
                  <a:pt x="70" y="27"/>
                  <a:pt x="70" y="27"/>
                  <a:pt x="70" y="27"/>
                </a:cubicBezTo>
                <a:cubicBezTo>
                  <a:pt x="72" y="27"/>
                  <a:pt x="76" y="27"/>
                  <a:pt x="76" y="28"/>
                </a:cubicBezTo>
                <a:cubicBezTo>
                  <a:pt x="76" y="31"/>
                  <a:pt x="78" y="29"/>
                  <a:pt x="78" y="30"/>
                </a:cubicBezTo>
                <a:cubicBezTo>
                  <a:pt x="79" y="31"/>
                  <a:pt x="78" y="32"/>
                  <a:pt x="78" y="33"/>
                </a:cubicBezTo>
                <a:cubicBezTo>
                  <a:pt x="78" y="33"/>
                  <a:pt x="79" y="33"/>
                  <a:pt x="79" y="33"/>
                </a:cubicBezTo>
                <a:cubicBezTo>
                  <a:pt x="78" y="36"/>
                  <a:pt x="80" y="35"/>
                  <a:pt x="81" y="37"/>
                </a:cubicBezTo>
                <a:cubicBezTo>
                  <a:pt x="81" y="37"/>
                  <a:pt x="81" y="39"/>
                  <a:pt x="82" y="39"/>
                </a:cubicBezTo>
                <a:cubicBezTo>
                  <a:pt x="82" y="40"/>
                  <a:pt x="83" y="40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4" y="41"/>
                  <a:pt x="85" y="42"/>
                  <a:pt x="84" y="44"/>
                </a:cubicBezTo>
                <a:cubicBezTo>
                  <a:pt x="85" y="44"/>
                  <a:pt x="85" y="54"/>
                  <a:pt x="84" y="55"/>
                </a:cubicBezTo>
                <a:cubicBezTo>
                  <a:pt x="84" y="56"/>
                  <a:pt x="84" y="58"/>
                  <a:pt x="82" y="58"/>
                </a:cubicBezTo>
                <a:cubicBezTo>
                  <a:pt x="82" y="58"/>
                  <a:pt x="82" y="59"/>
                  <a:pt x="82" y="60"/>
                </a:cubicBezTo>
                <a:cubicBezTo>
                  <a:pt x="75" y="60"/>
                  <a:pt x="68" y="61"/>
                  <a:pt x="61" y="60"/>
                </a:cubicBezTo>
                <a:cubicBezTo>
                  <a:pt x="60" y="60"/>
                  <a:pt x="60" y="60"/>
                  <a:pt x="59" y="60"/>
                </a:cubicBezTo>
                <a:cubicBezTo>
                  <a:pt x="59" y="60"/>
                  <a:pt x="59" y="60"/>
                  <a:pt x="59" y="60"/>
                </a:cubicBezTo>
                <a:cubicBezTo>
                  <a:pt x="59" y="60"/>
                  <a:pt x="58" y="60"/>
                  <a:pt x="58" y="60"/>
                </a:cubicBezTo>
                <a:cubicBezTo>
                  <a:pt x="56" y="60"/>
                  <a:pt x="54" y="60"/>
                  <a:pt x="52" y="60"/>
                </a:cubicBezTo>
                <a:cubicBezTo>
                  <a:pt x="51" y="60"/>
                  <a:pt x="52" y="61"/>
                  <a:pt x="51" y="62"/>
                </a:cubicBezTo>
                <a:cubicBezTo>
                  <a:pt x="50" y="63"/>
                  <a:pt x="48" y="60"/>
                  <a:pt x="46" y="60"/>
                </a:cubicBezTo>
                <a:cubicBezTo>
                  <a:pt x="46" y="59"/>
                  <a:pt x="44" y="59"/>
                  <a:pt x="43" y="60"/>
                </a:cubicBezTo>
                <a:cubicBezTo>
                  <a:pt x="43" y="59"/>
                  <a:pt x="42" y="59"/>
                  <a:pt x="42" y="59"/>
                </a:cubicBezTo>
                <a:cubicBezTo>
                  <a:pt x="42" y="58"/>
                  <a:pt x="42" y="58"/>
                  <a:pt x="41" y="57"/>
                </a:cubicBezTo>
                <a:cubicBezTo>
                  <a:pt x="41" y="57"/>
                  <a:pt x="41" y="57"/>
                  <a:pt x="40" y="57"/>
                </a:cubicBezTo>
                <a:cubicBezTo>
                  <a:pt x="40" y="57"/>
                  <a:pt x="39" y="55"/>
                  <a:pt x="38" y="55"/>
                </a:cubicBezTo>
                <a:cubicBezTo>
                  <a:pt x="37" y="55"/>
                  <a:pt x="37" y="55"/>
                  <a:pt x="36" y="56"/>
                </a:cubicBezTo>
                <a:cubicBezTo>
                  <a:pt x="33" y="57"/>
                  <a:pt x="35" y="59"/>
                  <a:pt x="34" y="61"/>
                </a:cubicBezTo>
                <a:cubicBezTo>
                  <a:pt x="32" y="65"/>
                  <a:pt x="28" y="66"/>
                  <a:pt x="26" y="69"/>
                </a:cubicBezTo>
                <a:cubicBezTo>
                  <a:pt x="25" y="68"/>
                  <a:pt x="25" y="68"/>
                  <a:pt x="25" y="68"/>
                </a:cubicBezTo>
                <a:cubicBezTo>
                  <a:pt x="25" y="68"/>
                  <a:pt x="25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4" y="67"/>
                  <a:pt x="24" y="67"/>
                  <a:pt x="23" y="67"/>
                </a:cubicBezTo>
                <a:cubicBezTo>
                  <a:pt x="22" y="67"/>
                  <a:pt x="21" y="66"/>
                  <a:pt x="22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3"/>
                  <a:pt x="21" y="63"/>
                  <a:pt x="20" y="63"/>
                </a:cubicBezTo>
                <a:cubicBezTo>
                  <a:pt x="20" y="63"/>
                  <a:pt x="20" y="62"/>
                  <a:pt x="19" y="61"/>
                </a:cubicBezTo>
                <a:cubicBezTo>
                  <a:pt x="19" y="61"/>
                  <a:pt x="18" y="61"/>
                  <a:pt x="18" y="60"/>
                </a:cubicBezTo>
                <a:cubicBezTo>
                  <a:pt x="18" y="60"/>
                  <a:pt x="18" y="60"/>
                  <a:pt x="17" y="60"/>
                </a:cubicBezTo>
                <a:cubicBezTo>
                  <a:pt x="18" y="59"/>
                  <a:pt x="17" y="58"/>
                  <a:pt x="16" y="58"/>
                </a:cubicBezTo>
                <a:cubicBezTo>
                  <a:pt x="16" y="57"/>
                  <a:pt x="15" y="56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3" y="55"/>
                  <a:pt x="13" y="54"/>
                  <a:pt x="13" y="54"/>
                </a:cubicBezTo>
                <a:cubicBezTo>
                  <a:pt x="13" y="54"/>
                  <a:pt x="12" y="54"/>
                  <a:pt x="12" y="54"/>
                </a:cubicBezTo>
                <a:cubicBezTo>
                  <a:pt x="12" y="53"/>
                  <a:pt x="12" y="53"/>
                  <a:pt x="11" y="53"/>
                </a:cubicBezTo>
                <a:cubicBezTo>
                  <a:pt x="12" y="53"/>
                  <a:pt x="11" y="53"/>
                  <a:pt x="11" y="53"/>
                </a:cubicBezTo>
                <a:cubicBezTo>
                  <a:pt x="11" y="52"/>
                  <a:pt x="11" y="52"/>
                  <a:pt x="11" y="51"/>
                </a:cubicBezTo>
                <a:cubicBezTo>
                  <a:pt x="11" y="52"/>
                  <a:pt x="10" y="52"/>
                  <a:pt x="10" y="52"/>
                </a:cubicBezTo>
                <a:cubicBezTo>
                  <a:pt x="9" y="49"/>
                  <a:pt x="7" y="48"/>
                  <a:pt x="6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6" y="45"/>
                  <a:pt x="5" y="44"/>
                  <a:pt x="4" y="45"/>
                </a:cubicBezTo>
                <a:cubicBezTo>
                  <a:pt x="4" y="44"/>
                  <a:pt x="4" y="44"/>
                  <a:pt x="4" y="43"/>
                </a:cubicBezTo>
                <a:cubicBezTo>
                  <a:pt x="4" y="43"/>
                  <a:pt x="5" y="43"/>
                  <a:pt x="5" y="43"/>
                </a:cubicBezTo>
                <a:cubicBezTo>
                  <a:pt x="6" y="42"/>
                  <a:pt x="5" y="43"/>
                  <a:pt x="5" y="42"/>
                </a:cubicBezTo>
                <a:cubicBezTo>
                  <a:pt x="4" y="40"/>
                  <a:pt x="5" y="40"/>
                  <a:pt x="5" y="38"/>
                </a:cubicBezTo>
                <a:cubicBezTo>
                  <a:pt x="5" y="37"/>
                  <a:pt x="5" y="36"/>
                  <a:pt x="5" y="34"/>
                </a:cubicBezTo>
                <a:cubicBezTo>
                  <a:pt x="6" y="34"/>
                  <a:pt x="6" y="35"/>
                  <a:pt x="6" y="33"/>
                </a:cubicBezTo>
                <a:cubicBezTo>
                  <a:pt x="6" y="32"/>
                  <a:pt x="8" y="33"/>
                  <a:pt x="7" y="31"/>
                </a:cubicBezTo>
                <a:cubicBezTo>
                  <a:pt x="7" y="31"/>
                  <a:pt x="8" y="31"/>
                  <a:pt x="8" y="31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29"/>
                  <a:pt x="7" y="28"/>
                  <a:pt x="7" y="28"/>
                </a:cubicBezTo>
                <a:cubicBezTo>
                  <a:pt x="7" y="27"/>
                  <a:pt x="6" y="27"/>
                  <a:pt x="6" y="27"/>
                </a:cubicBezTo>
                <a:cubicBezTo>
                  <a:pt x="5" y="25"/>
                  <a:pt x="6" y="24"/>
                  <a:pt x="3" y="25"/>
                </a:cubicBezTo>
                <a:cubicBezTo>
                  <a:pt x="3" y="23"/>
                  <a:pt x="3" y="22"/>
                  <a:pt x="4" y="21"/>
                </a:cubicBezTo>
                <a:cubicBezTo>
                  <a:pt x="6" y="22"/>
                  <a:pt x="7" y="19"/>
                  <a:pt x="8" y="18"/>
                </a:cubicBezTo>
                <a:cubicBezTo>
                  <a:pt x="8" y="17"/>
                  <a:pt x="8" y="16"/>
                  <a:pt x="8" y="15"/>
                </a:cubicBezTo>
                <a:cubicBezTo>
                  <a:pt x="8" y="14"/>
                  <a:pt x="7" y="12"/>
                  <a:pt x="8" y="13"/>
                </a:cubicBezTo>
                <a:cubicBezTo>
                  <a:pt x="9" y="13"/>
                  <a:pt x="9" y="12"/>
                  <a:pt x="9" y="12"/>
                </a:cubicBezTo>
                <a:cubicBezTo>
                  <a:pt x="7" y="11"/>
                  <a:pt x="6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7"/>
                  <a:pt x="1" y="5"/>
                </a:cubicBezTo>
                <a:cubicBezTo>
                  <a:pt x="1" y="5"/>
                  <a:pt x="1" y="4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1" y="1"/>
                  <a:pt x="3" y="1"/>
                  <a:pt x="5" y="1"/>
                </a:cubicBezTo>
                <a:cubicBezTo>
                  <a:pt x="7" y="1"/>
                  <a:pt x="8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2" name="Freeform 7908" descr="© INSCALE GmbH, 05.05.2010&#10;http://www.presentationload.com/">
            <a:extLst>
              <a:ext uri="{FF2B5EF4-FFF2-40B4-BE49-F238E27FC236}">
                <a16:creationId xmlns:a16="http://schemas.microsoft.com/office/drawing/2014/main" id="{EE6EDD0A-3B13-5B4F-AC05-A100B2948B35}"/>
              </a:ext>
            </a:extLst>
          </p:cNvPr>
          <p:cNvSpPr>
            <a:spLocks/>
          </p:cNvSpPr>
          <p:nvPr/>
        </p:nvSpPr>
        <p:spPr bwMode="auto">
          <a:xfrm>
            <a:off x="1337825" y="2415991"/>
            <a:ext cx="121997" cy="134198"/>
          </a:xfrm>
          <a:custGeom>
            <a:avLst/>
            <a:gdLst>
              <a:gd name="T0" fmla="*/ 2 w 61"/>
              <a:gd name="T1" fmla="*/ 36 h 69"/>
              <a:gd name="T2" fmla="*/ 25 w 61"/>
              <a:gd name="T3" fmla="*/ 33 h 69"/>
              <a:gd name="T4" fmla="*/ 40 w 61"/>
              <a:gd name="T5" fmla="*/ 22 h 69"/>
              <a:gd name="T6" fmla="*/ 40 w 61"/>
              <a:gd name="T7" fmla="*/ 17 h 69"/>
              <a:gd name="T8" fmla="*/ 42 w 61"/>
              <a:gd name="T9" fmla="*/ 14 h 69"/>
              <a:gd name="T10" fmla="*/ 45 w 61"/>
              <a:gd name="T11" fmla="*/ 8 h 69"/>
              <a:gd name="T12" fmla="*/ 55 w 61"/>
              <a:gd name="T13" fmla="*/ 5 h 69"/>
              <a:gd name="T14" fmla="*/ 59 w 61"/>
              <a:gd name="T15" fmla="*/ 2 h 69"/>
              <a:gd name="T16" fmla="*/ 65 w 61"/>
              <a:gd name="T17" fmla="*/ 6 h 69"/>
              <a:gd name="T18" fmla="*/ 66 w 61"/>
              <a:gd name="T19" fmla="*/ 11 h 69"/>
              <a:gd name="T20" fmla="*/ 63 w 61"/>
              <a:gd name="T21" fmla="*/ 14 h 69"/>
              <a:gd name="T22" fmla="*/ 62 w 61"/>
              <a:gd name="T23" fmla="*/ 22 h 69"/>
              <a:gd name="T24" fmla="*/ 62 w 61"/>
              <a:gd name="T25" fmla="*/ 29 h 69"/>
              <a:gd name="T26" fmla="*/ 60 w 61"/>
              <a:gd name="T27" fmla="*/ 33 h 69"/>
              <a:gd name="T28" fmla="*/ 63 w 61"/>
              <a:gd name="T29" fmla="*/ 36 h 69"/>
              <a:gd name="T30" fmla="*/ 71 w 61"/>
              <a:gd name="T31" fmla="*/ 42 h 69"/>
              <a:gd name="T32" fmla="*/ 71 w 61"/>
              <a:gd name="T33" fmla="*/ 45 h 69"/>
              <a:gd name="T34" fmla="*/ 74 w 61"/>
              <a:gd name="T35" fmla="*/ 47 h 69"/>
              <a:gd name="T36" fmla="*/ 76 w 61"/>
              <a:gd name="T37" fmla="*/ 48 h 69"/>
              <a:gd name="T38" fmla="*/ 79 w 61"/>
              <a:gd name="T39" fmla="*/ 53 h 69"/>
              <a:gd name="T40" fmla="*/ 82 w 61"/>
              <a:gd name="T41" fmla="*/ 56 h 69"/>
              <a:gd name="T42" fmla="*/ 85 w 61"/>
              <a:gd name="T43" fmla="*/ 60 h 69"/>
              <a:gd name="T44" fmla="*/ 88 w 61"/>
              <a:gd name="T45" fmla="*/ 62 h 69"/>
              <a:gd name="T46" fmla="*/ 91 w 61"/>
              <a:gd name="T47" fmla="*/ 67 h 69"/>
              <a:gd name="T48" fmla="*/ 92 w 61"/>
              <a:gd name="T49" fmla="*/ 68 h 69"/>
              <a:gd name="T50" fmla="*/ 89 w 61"/>
              <a:gd name="T51" fmla="*/ 73 h 69"/>
              <a:gd name="T52" fmla="*/ 86 w 61"/>
              <a:gd name="T53" fmla="*/ 74 h 69"/>
              <a:gd name="T54" fmla="*/ 85 w 61"/>
              <a:gd name="T55" fmla="*/ 79 h 69"/>
              <a:gd name="T56" fmla="*/ 77 w 61"/>
              <a:gd name="T57" fmla="*/ 81 h 69"/>
              <a:gd name="T58" fmla="*/ 71 w 61"/>
              <a:gd name="T59" fmla="*/ 82 h 69"/>
              <a:gd name="T60" fmla="*/ 71 w 61"/>
              <a:gd name="T61" fmla="*/ 84 h 69"/>
              <a:gd name="T62" fmla="*/ 69 w 61"/>
              <a:gd name="T63" fmla="*/ 85 h 69"/>
              <a:gd name="T64" fmla="*/ 57 w 61"/>
              <a:gd name="T65" fmla="*/ 102 h 69"/>
              <a:gd name="T66" fmla="*/ 55 w 61"/>
              <a:gd name="T67" fmla="*/ 102 h 69"/>
              <a:gd name="T68" fmla="*/ 43 w 61"/>
              <a:gd name="T69" fmla="*/ 104 h 69"/>
              <a:gd name="T70" fmla="*/ 42 w 61"/>
              <a:gd name="T71" fmla="*/ 105 h 69"/>
              <a:gd name="T72" fmla="*/ 15 w 61"/>
              <a:gd name="T73" fmla="*/ 105 h 69"/>
              <a:gd name="T74" fmla="*/ 20 w 61"/>
              <a:gd name="T75" fmla="*/ 78 h 69"/>
              <a:gd name="T76" fmla="*/ 6 w 61"/>
              <a:gd name="T77" fmla="*/ 70 h 69"/>
              <a:gd name="T78" fmla="*/ 6 w 61"/>
              <a:gd name="T79" fmla="*/ 62 h 69"/>
              <a:gd name="T80" fmla="*/ 11 w 61"/>
              <a:gd name="T81" fmla="*/ 57 h 69"/>
              <a:gd name="T82" fmla="*/ 3 w 61"/>
              <a:gd name="T83" fmla="*/ 45 h 69"/>
              <a:gd name="T84" fmla="*/ 2 w 61"/>
              <a:gd name="T85" fmla="*/ 45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69"/>
              <a:gd name="T131" fmla="*/ 61 w 61"/>
              <a:gd name="T132" fmla="*/ 69 h 6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69">
                <a:moveTo>
                  <a:pt x="1" y="29"/>
                </a:moveTo>
                <a:cubicBezTo>
                  <a:pt x="0" y="27"/>
                  <a:pt x="0" y="25"/>
                  <a:pt x="1" y="23"/>
                </a:cubicBezTo>
                <a:cubicBezTo>
                  <a:pt x="3" y="21"/>
                  <a:pt x="6" y="22"/>
                  <a:pt x="9" y="22"/>
                </a:cubicBezTo>
                <a:cubicBezTo>
                  <a:pt x="11" y="22"/>
                  <a:pt x="16" y="22"/>
                  <a:pt x="16" y="21"/>
                </a:cubicBezTo>
                <a:cubicBezTo>
                  <a:pt x="21" y="23"/>
                  <a:pt x="19" y="12"/>
                  <a:pt x="24" y="14"/>
                </a:cubicBezTo>
                <a:cubicBezTo>
                  <a:pt x="25" y="14"/>
                  <a:pt x="25" y="14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7" y="13"/>
                  <a:pt x="27" y="12"/>
                  <a:pt x="26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9"/>
                  <a:pt x="28" y="9"/>
                  <a:pt x="27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30" y="8"/>
                  <a:pt x="29" y="6"/>
                  <a:pt x="29" y="5"/>
                </a:cubicBezTo>
                <a:cubicBezTo>
                  <a:pt x="31" y="5"/>
                  <a:pt x="35" y="5"/>
                  <a:pt x="35" y="3"/>
                </a:cubicBezTo>
                <a:cubicBezTo>
                  <a:pt x="36" y="4"/>
                  <a:pt x="36" y="3"/>
                  <a:pt x="36" y="3"/>
                </a:cubicBezTo>
                <a:cubicBezTo>
                  <a:pt x="37" y="3"/>
                  <a:pt x="37" y="3"/>
                  <a:pt x="37" y="2"/>
                </a:cubicBezTo>
                <a:cubicBezTo>
                  <a:pt x="38" y="2"/>
                  <a:pt x="38" y="1"/>
                  <a:pt x="38" y="1"/>
                </a:cubicBezTo>
                <a:cubicBezTo>
                  <a:pt x="41" y="0"/>
                  <a:pt x="40" y="1"/>
                  <a:pt x="41" y="3"/>
                </a:cubicBezTo>
                <a:cubicBezTo>
                  <a:pt x="41" y="3"/>
                  <a:pt x="42" y="3"/>
                  <a:pt x="42" y="4"/>
                </a:cubicBezTo>
                <a:cubicBezTo>
                  <a:pt x="42" y="4"/>
                  <a:pt x="42" y="5"/>
                  <a:pt x="42" y="6"/>
                </a:cubicBezTo>
                <a:cubicBezTo>
                  <a:pt x="43" y="6"/>
                  <a:pt x="43" y="6"/>
                  <a:pt x="43" y="7"/>
                </a:cubicBezTo>
                <a:cubicBezTo>
                  <a:pt x="43" y="7"/>
                  <a:pt x="42" y="7"/>
                  <a:pt x="42" y="7"/>
                </a:cubicBezTo>
                <a:cubicBezTo>
                  <a:pt x="43" y="9"/>
                  <a:pt x="41" y="8"/>
                  <a:pt x="41" y="9"/>
                </a:cubicBezTo>
                <a:cubicBezTo>
                  <a:pt x="40" y="9"/>
                  <a:pt x="40" y="10"/>
                  <a:pt x="40" y="10"/>
                </a:cubicBezTo>
                <a:cubicBezTo>
                  <a:pt x="40" y="12"/>
                  <a:pt x="40" y="13"/>
                  <a:pt x="40" y="14"/>
                </a:cubicBezTo>
                <a:cubicBezTo>
                  <a:pt x="40" y="15"/>
                  <a:pt x="39" y="16"/>
                  <a:pt x="40" y="18"/>
                </a:cubicBezTo>
                <a:cubicBezTo>
                  <a:pt x="40" y="19"/>
                  <a:pt x="41" y="18"/>
                  <a:pt x="40" y="19"/>
                </a:cubicBezTo>
                <a:cubicBezTo>
                  <a:pt x="40" y="19"/>
                  <a:pt x="39" y="19"/>
                  <a:pt x="39" y="19"/>
                </a:cubicBezTo>
                <a:cubicBezTo>
                  <a:pt x="39" y="20"/>
                  <a:pt x="39" y="20"/>
                  <a:pt x="39" y="21"/>
                </a:cubicBezTo>
                <a:cubicBezTo>
                  <a:pt x="40" y="20"/>
                  <a:pt x="41" y="21"/>
                  <a:pt x="40" y="23"/>
                </a:cubicBezTo>
                <a:cubicBezTo>
                  <a:pt x="40" y="23"/>
                  <a:pt x="40" y="23"/>
                  <a:pt x="41" y="23"/>
                </a:cubicBezTo>
                <a:cubicBezTo>
                  <a:pt x="42" y="24"/>
                  <a:pt x="44" y="25"/>
                  <a:pt x="45" y="28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46" y="29"/>
                  <a:pt x="47" y="29"/>
                  <a:pt x="46" y="29"/>
                </a:cubicBezTo>
                <a:cubicBezTo>
                  <a:pt x="47" y="29"/>
                  <a:pt x="47" y="29"/>
                  <a:pt x="47" y="30"/>
                </a:cubicBezTo>
                <a:cubicBezTo>
                  <a:pt x="47" y="30"/>
                  <a:pt x="48" y="30"/>
                  <a:pt x="48" y="30"/>
                </a:cubicBezTo>
                <a:cubicBezTo>
                  <a:pt x="48" y="30"/>
                  <a:pt x="48" y="31"/>
                  <a:pt x="48" y="31"/>
                </a:cubicBezTo>
                <a:cubicBezTo>
                  <a:pt x="48" y="31"/>
                  <a:pt x="49" y="31"/>
                  <a:pt x="49" y="31"/>
                </a:cubicBezTo>
                <a:cubicBezTo>
                  <a:pt x="49" y="31"/>
                  <a:pt x="49" y="32"/>
                  <a:pt x="49" y="32"/>
                </a:cubicBezTo>
                <a:cubicBezTo>
                  <a:pt x="50" y="32"/>
                  <a:pt x="51" y="33"/>
                  <a:pt x="51" y="34"/>
                </a:cubicBezTo>
                <a:cubicBezTo>
                  <a:pt x="52" y="34"/>
                  <a:pt x="53" y="35"/>
                  <a:pt x="52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3" y="37"/>
                  <a:pt x="54" y="37"/>
                  <a:pt x="54" y="37"/>
                </a:cubicBezTo>
                <a:cubicBezTo>
                  <a:pt x="55" y="38"/>
                  <a:pt x="55" y="39"/>
                  <a:pt x="55" y="39"/>
                </a:cubicBezTo>
                <a:cubicBezTo>
                  <a:pt x="56" y="39"/>
                  <a:pt x="56" y="39"/>
                  <a:pt x="56" y="40"/>
                </a:cubicBezTo>
                <a:cubicBezTo>
                  <a:pt x="56" y="40"/>
                  <a:pt x="56" y="40"/>
                  <a:pt x="57" y="40"/>
                </a:cubicBezTo>
                <a:cubicBezTo>
                  <a:pt x="56" y="42"/>
                  <a:pt x="57" y="43"/>
                  <a:pt x="58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60" y="43"/>
                  <a:pt x="60" y="44"/>
                  <a:pt x="60" y="44"/>
                </a:cubicBezTo>
                <a:cubicBezTo>
                  <a:pt x="61" y="45"/>
                  <a:pt x="61" y="46"/>
                  <a:pt x="59" y="46"/>
                </a:cubicBezTo>
                <a:cubicBezTo>
                  <a:pt x="59" y="46"/>
                  <a:pt x="59" y="47"/>
                  <a:pt x="58" y="47"/>
                </a:cubicBezTo>
                <a:cubicBezTo>
                  <a:pt x="58" y="47"/>
                  <a:pt x="57" y="48"/>
                  <a:pt x="57" y="47"/>
                </a:cubicBezTo>
                <a:cubicBezTo>
                  <a:pt x="57" y="48"/>
                  <a:pt x="57" y="48"/>
                  <a:pt x="56" y="48"/>
                </a:cubicBezTo>
                <a:cubicBezTo>
                  <a:pt x="56" y="49"/>
                  <a:pt x="56" y="50"/>
                  <a:pt x="56" y="50"/>
                </a:cubicBezTo>
                <a:cubicBezTo>
                  <a:pt x="56" y="51"/>
                  <a:pt x="56" y="51"/>
                  <a:pt x="55" y="51"/>
                </a:cubicBezTo>
                <a:cubicBezTo>
                  <a:pt x="54" y="51"/>
                  <a:pt x="54" y="51"/>
                  <a:pt x="53" y="50"/>
                </a:cubicBezTo>
                <a:cubicBezTo>
                  <a:pt x="51" y="50"/>
                  <a:pt x="51" y="51"/>
                  <a:pt x="50" y="52"/>
                </a:cubicBezTo>
                <a:cubicBezTo>
                  <a:pt x="48" y="51"/>
                  <a:pt x="48" y="51"/>
                  <a:pt x="47" y="51"/>
                </a:cubicBezTo>
                <a:cubicBezTo>
                  <a:pt x="47" y="52"/>
                  <a:pt x="47" y="52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4"/>
                  <a:pt x="46" y="54"/>
                  <a:pt x="46" y="54"/>
                </a:cubicBezTo>
                <a:cubicBezTo>
                  <a:pt x="46" y="55"/>
                  <a:pt x="45" y="55"/>
                  <a:pt x="45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4" y="56"/>
                  <a:pt x="44" y="57"/>
                  <a:pt x="45" y="58"/>
                </a:cubicBezTo>
                <a:cubicBezTo>
                  <a:pt x="42" y="61"/>
                  <a:pt x="43" y="65"/>
                  <a:pt x="37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6"/>
                  <a:pt x="36" y="66"/>
                  <a:pt x="36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2" y="67"/>
                  <a:pt x="29" y="69"/>
                  <a:pt x="28" y="67"/>
                </a:cubicBezTo>
                <a:cubicBezTo>
                  <a:pt x="28" y="68"/>
                  <a:pt x="27" y="68"/>
                  <a:pt x="27" y="69"/>
                </a:cubicBezTo>
                <a:cubicBezTo>
                  <a:pt x="27" y="69"/>
                  <a:pt x="27" y="68"/>
                  <a:pt x="27" y="68"/>
                </a:cubicBezTo>
                <a:cubicBezTo>
                  <a:pt x="23" y="68"/>
                  <a:pt x="18" y="68"/>
                  <a:pt x="14" y="68"/>
                </a:cubicBezTo>
                <a:cubicBezTo>
                  <a:pt x="13" y="68"/>
                  <a:pt x="11" y="68"/>
                  <a:pt x="10" y="68"/>
                </a:cubicBezTo>
                <a:cubicBezTo>
                  <a:pt x="10" y="65"/>
                  <a:pt x="11" y="62"/>
                  <a:pt x="12" y="59"/>
                </a:cubicBezTo>
                <a:cubicBezTo>
                  <a:pt x="12" y="55"/>
                  <a:pt x="11" y="52"/>
                  <a:pt x="13" y="50"/>
                </a:cubicBezTo>
                <a:cubicBezTo>
                  <a:pt x="11" y="50"/>
                  <a:pt x="10" y="50"/>
                  <a:pt x="8" y="50"/>
                </a:cubicBezTo>
                <a:cubicBezTo>
                  <a:pt x="4" y="52"/>
                  <a:pt x="4" y="47"/>
                  <a:pt x="4" y="45"/>
                </a:cubicBezTo>
                <a:cubicBezTo>
                  <a:pt x="5" y="44"/>
                  <a:pt x="5" y="42"/>
                  <a:pt x="5" y="41"/>
                </a:cubicBezTo>
                <a:cubicBezTo>
                  <a:pt x="5" y="41"/>
                  <a:pt x="7" y="39"/>
                  <a:pt x="4" y="40"/>
                </a:cubicBezTo>
                <a:cubicBezTo>
                  <a:pt x="4" y="39"/>
                  <a:pt x="5" y="38"/>
                  <a:pt x="6" y="38"/>
                </a:cubicBezTo>
                <a:cubicBezTo>
                  <a:pt x="7" y="38"/>
                  <a:pt x="7" y="38"/>
                  <a:pt x="7" y="37"/>
                </a:cubicBezTo>
                <a:cubicBezTo>
                  <a:pt x="8" y="36"/>
                  <a:pt x="7" y="34"/>
                  <a:pt x="6" y="33"/>
                </a:cubicBezTo>
                <a:cubicBezTo>
                  <a:pt x="4" y="35"/>
                  <a:pt x="3" y="29"/>
                  <a:pt x="2" y="29"/>
                </a:cubicBezTo>
                <a:cubicBezTo>
                  <a:pt x="2" y="29"/>
                  <a:pt x="2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3" name="Freeform 7909" descr="© INSCALE GmbH, 05.05.2010&#10;http://www.presentationload.com/">
            <a:extLst>
              <a:ext uri="{FF2B5EF4-FFF2-40B4-BE49-F238E27FC236}">
                <a16:creationId xmlns:a16="http://schemas.microsoft.com/office/drawing/2014/main" id="{3E81FDB9-2EEE-4F4C-A417-B9421258E884}"/>
              </a:ext>
            </a:extLst>
          </p:cNvPr>
          <p:cNvSpPr>
            <a:spLocks/>
          </p:cNvSpPr>
          <p:nvPr/>
        </p:nvSpPr>
        <p:spPr bwMode="auto">
          <a:xfrm>
            <a:off x="1337825" y="2415991"/>
            <a:ext cx="121997" cy="134198"/>
          </a:xfrm>
          <a:custGeom>
            <a:avLst/>
            <a:gdLst>
              <a:gd name="T0" fmla="*/ 2 w 61"/>
              <a:gd name="T1" fmla="*/ 36 h 69"/>
              <a:gd name="T2" fmla="*/ 25 w 61"/>
              <a:gd name="T3" fmla="*/ 33 h 69"/>
              <a:gd name="T4" fmla="*/ 40 w 61"/>
              <a:gd name="T5" fmla="*/ 22 h 69"/>
              <a:gd name="T6" fmla="*/ 40 w 61"/>
              <a:gd name="T7" fmla="*/ 17 h 69"/>
              <a:gd name="T8" fmla="*/ 42 w 61"/>
              <a:gd name="T9" fmla="*/ 14 h 69"/>
              <a:gd name="T10" fmla="*/ 45 w 61"/>
              <a:gd name="T11" fmla="*/ 8 h 69"/>
              <a:gd name="T12" fmla="*/ 55 w 61"/>
              <a:gd name="T13" fmla="*/ 5 h 69"/>
              <a:gd name="T14" fmla="*/ 59 w 61"/>
              <a:gd name="T15" fmla="*/ 2 h 69"/>
              <a:gd name="T16" fmla="*/ 65 w 61"/>
              <a:gd name="T17" fmla="*/ 6 h 69"/>
              <a:gd name="T18" fmla="*/ 66 w 61"/>
              <a:gd name="T19" fmla="*/ 11 h 69"/>
              <a:gd name="T20" fmla="*/ 63 w 61"/>
              <a:gd name="T21" fmla="*/ 14 h 69"/>
              <a:gd name="T22" fmla="*/ 62 w 61"/>
              <a:gd name="T23" fmla="*/ 22 h 69"/>
              <a:gd name="T24" fmla="*/ 62 w 61"/>
              <a:gd name="T25" fmla="*/ 29 h 69"/>
              <a:gd name="T26" fmla="*/ 60 w 61"/>
              <a:gd name="T27" fmla="*/ 33 h 69"/>
              <a:gd name="T28" fmla="*/ 63 w 61"/>
              <a:gd name="T29" fmla="*/ 36 h 69"/>
              <a:gd name="T30" fmla="*/ 71 w 61"/>
              <a:gd name="T31" fmla="*/ 42 h 69"/>
              <a:gd name="T32" fmla="*/ 71 w 61"/>
              <a:gd name="T33" fmla="*/ 45 h 69"/>
              <a:gd name="T34" fmla="*/ 74 w 61"/>
              <a:gd name="T35" fmla="*/ 47 h 69"/>
              <a:gd name="T36" fmla="*/ 76 w 61"/>
              <a:gd name="T37" fmla="*/ 48 h 69"/>
              <a:gd name="T38" fmla="*/ 79 w 61"/>
              <a:gd name="T39" fmla="*/ 53 h 69"/>
              <a:gd name="T40" fmla="*/ 82 w 61"/>
              <a:gd name="T41" fmla="*/ 56 h 69"/>
              <a:gd name="T42" fmla="*/ 85 w 61"/>
              <a:gd name="T43" fmla="*/ 60 h 69"/>
              <a:gd name="T44" fmla="*/ 88 w 61"/>
              <a:gd name="T45" fmla="*/ 62 h 69"/>
              <a:gd name="T46" fmla="*/ 91 w 61"/>
              <a:gd name="T47" fmla="*/ 67 h 69"/>
              <a:gd name="T48" fmla="*/ 92 w 61"/>
              <a:gd name="T49" fmla="*/ 68 h 69"/>
              <a:gd name="T50" fmla="*/ 89 w 61"/>
              <a:gd name="T51" fmla="*/ 73 h 69"/>
              <a:gd name="T52" fmla="*/ 86 w 61"/>
              <a:gd name="T53" fmla="*/ 74 h 69"/>
              <a:gd name="T54" fmla="*/ 85 w 61"/>
              <a:gd name="T55" fmla="*/ 79 h 69"/>
              <a:gd name="T56" fmla="*/ 77 w 61"/>
              <a:gd name="T57" fmla="*/ 81 h 69"/>
              <a:gd name="T58" fmla="*/ 71 w 61"/>
              <a:gd name="T59" fmla="*/ 82 h 69"/>
              <a:gd name="T60" fmla="*/ 71 w 61"/>
              <a:gd name="T61" fmla="*/ 84 h 69"/>
              <a:gd name="T62" fmla="*/ 69 w 61"/>
              <a:gd name="T63" fmla="*/ 85 h 69"/>
              <a:gd name="T64" fmla="*/ 57 w 61"/>
              <a:gd name="T65" fmla="*/ 102 h 69"/>
              <a:gd name="T66" fmla="*/ 55 w 61"/>
              <a:gd name="T67" fmla="*/ 102 h 69"/>
              <a:gd name="T68" fmla="*/ 43 w 61"/>
              <a:gd name="T69" fmla="*/ 104 h 69"/>
              <a:gd name="T70" fmla="*/ 42 w 61"/>
              <a:gd name="T71" fmla="*/ 105 h 69"/>
              <a:gd name="T72" fmla="*/ 15 w 61"/>
              <a:gd name="T73" fmla="*/ 105 h 69"/>
              <a:gd name="T74" fmla="*/ 20 w 61"/>
              <a:gd name="T75" fmla="*/ 78 h 69"/>
              <a:gd name="T76" fmla="*/ 6 w 61"/>
              <a:gd name="T77" fmla="*/ 70 h 69"/>
              <a:gd name="T78" fmla="*/ 6 w 61"/>
              <a:gd name="T79" fmla="*/ 62 h 69"/>
              <a:gd name="T80" fmla="*/ 11 w 61"/>
              <a:gd name="T81" fmla="*/ 57 h 69"/>
              <a:gd name="T82" fmla="*/ 3 w 61"/>
              <a:gd name="T83" fmla="*/ 45 h 69"/>
              <a:gd name="T84" fmla="*/ 2 w 61"/>
              <a:gd name="T85" fmla="*/ 45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69"/>
              <a:gd name="T131" fmla="*/ 61 w 61"/>
              <a:gd name="T132" fmla="*/ 69 h 6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69">
                <a:moveTo>
                  <a:pt x="1" y="29"/>
                </a:moveTo>
                <a:cubicBezTo>
                  <a:pt x="0" y="27"/>
                  <a:pt x="0" y="25"/>
                  <a:pt x="1" y="23"/>
                </a:cubicBezTo>
                <a:cubicBezTo>
                  <a:pt x="3" y="21"/>
                  <a:pt x="6" y="22"/>
                  <a:pt x="9" y="22"/>
                </a:cubicBezTo>
                <a:cubicBezTo>
                  <a:pt x="11" y="22"/>
                  <a:pt x="16" y="22"/>
                  <a:pt x="16" y="21"/>
                </a:cubicBezTo>
                <a:cubicBezTo>
                  <a:pt x="21" y="23"/>
                  <a:pt x="19" y="12"/>
                  <a:pt x="24" y="14"/>
                </a:cubicBezTo>
                <a:cubicBezTo>
                  <a:pt x="25" y="14"/>
                  <a:pt x="25" y="14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7" y="13"/>
                  <a:pt x="27" y="12"/>
                  <a:pt x="26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9"/>
                  <a:pt x="28" y="9"/>
                  <a:pt x="27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30" y="8"/>
                  <a:pt x="29" y="6"/>
                  <a:pt x="29" y="5"/>
                </a:cubicBezTo>
                <a:cubicBezTo>
                  <a:pt x="31" y="5"/>
                  <a:pt x="35" y="5"/>
                  <a:pt x="35" y="3"/>
                </a:cubicBezTo>
                <a:cubicBezTo>
                  <a:pt x="36" y="4"/>
                  <a:pt x="36" y="3"/>
                  <a:pt x="36" y="3"/>
                </a:cubicBezTo>
                <a:cubicBezTo>
                  <a:pt x="37" y="3"/>
                  <a:pt x="37" y="3"/>
                  <a:pt x="37" y="2"/>
                </a:cubicBezTo>
                <a:cubicBezTo>
                  <a:pt x="38" y="2"/>
                  <a:pt x="38" y="1"/>
                  <a:pt x="38" y="1"/>
                </a:cubicBezTo>
                <a:cubicBezTo>
                  <a:pt x="41" y="0"/>
                  <a:pt x="40" y="1"/>
                  <a:pt x="41" y="3"/>
                </a:cubicBezTo>
                <a:cubicBezTo>
                  <a:pt x="41" y="3"/>
                  <a:pt x="42" y="3"/>
                  <a:pt x="42" y="4"/>
                </a:cubicBezTo>
                <a:cubicBezTo>
                  <a:pt x="42" y="4"/>
                  <a:pt x="42" y="5"/>
                  <a:pt x="42" y="6"/>
                </a:cubicBezTo>
                <a:cubicBezTo>
                  <a:pt x="43" y="6"/>
                  <a:pt x="43" y="6"/>
                  <a:pt x="43" y="7"/>
                </a:cubicBezTo>
                <a:cubicBezTo>
                  <a:pt x="43" y="7"/>
                  <a:pt x="42" y="7"/>
                  <a:pt x="42" y="7"/>
                </a:cubicBezTo>
                <a:cubicBezTo>
                  <a:pt x="43" y="9"/>
                  <a:pt x="41" y="8"/>
                  <a:pt x="41" y="9"/>
                </a:cubicBezTo>
                <a:cubicBezTo>
                  <a:pt x="40" y="9"/>
                  <a:pt x="40" y="10"/>
                  <a:pt x="40" y="10"/>
                </a:cubicBezTo>
                <a:cubicBezTo>
                  <a:pt x="40" y="12"/>
                  <a:pt x="40" y="13"/>
                  <a:pt x="40" y="14"/>
                </a:cubicBezTo>
                <a:cubicBezTo>
                  <a:pt x="40" y="15"/>
                  <a:pt x="39" y="16"/>
                  <a:pt x="40" y="18"/>
                </a:cubicBezTo>
                <a:cubicBezTo>
                  <a:pt x="40" y="19"/>
                  <a:pt x="41" y="18"/>
                  <a:pt x="40" y="19"/>
                </a:cubicBezTo>
                <a:cubicBezTo>
                  <a:pt x="40" y="19"/>
                  <a:pt x="39" y="19"/>
                  <a:pt x="39" y="19"/>
                </a:cubicBezTo>
                <a:cubicBezTo>
                  <a:pt x="39" y="20"/>
                  <a:pt x="39" y="20"/>
                  <a:pt x="39" y="21"/>
                </a:cubicBezTo>
                <a:cubicBezTo>
                  <a:pt x="40" y="20"/>
                  <a:pt x="41" y="21"/>
                  <a:pt x="40" y="23"/>
                </a:cubicBezTo>
                <a:cubicBezTo>
                  <a:pt x="40" y="23"/>
                  <a:pt x="40" y="23"/>
                  <a:pt x="41" y="23"/>
                </a:cubicBezTo>
                <a:cubicBezTo>
                  <a:pt x="42" y="24"/>
                  <a:pt x="44" y="25"/>
                  <a:pt x="45" y="28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46" y="29"/>
                  <a:pt x="47" y="29"/>
                  <a:pt x="46" y="29"/>
                </a:cubicBezTo>
                <a:cubicBezTo>
                  <a:pt x="47" y="29"/>
                  <a:pt x="47" y="29"/>
                  <a:pt x="47" y="30"/>
                </a:cubicBezTo>
                <a:cubicBezTo>
                  <a:pt x="47" y="30"/>
                  <a:pt x="48" y="30"/>
                  <a:pt x="48" y="30"/>
                </a:cubicBezTo>
                <a:cubicBezTo>
                  <a:pt x="48" y="30"/>
                  <a:pt x="48" y="31"/>
                  <a:pt x="48" y="31"/>
                </a:cubicBezTo>
                <a:cubicBezTo>
                  <a:pt x="48" y="31"/>
                  <a:pt x="49" y="31"/>
                  <a:pt x="49" y="31"/>
                </a:cubicBezTo>
                <a:cubicBezTo>
                  <a:pt x="49" y="31"/>
                  <a:pt x="49" y="32"/>
                  <a:pt x="49" y="32"/>
                </a:cubicBezTo>
                <a:cubicBezTo>
                  <a:pt x="50" y="32"/>
                  <a:pt x="51" y="33"/>
                  <a:pt x="51" y="34"/>
                </a:cubicBezTo>
                <a:cubicBezTo>
                  <a:pt x="52" y="34"/>
                  <a:pt x="53" y="35"/>
                  <a:pt x="52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3" y="37"/>
                  <a:pt x="54" y="37"/>
                  <a:pt x="54" y="37"/>
                </a:cubicBezTo>
                <a:cubicBezTo>
                  <a:pt x="55" y="38"/>
                  <a:pt x="55" y="39"/>
                  <a:pt x="55" y="39"/>
                </a:cubicBezTo>
                <a:cubicBezTo>
                  <a:pt x="56" y="39"/>
                  <a:pt x="56" y="39"/>
                  <a:pt x="56" y="40"/>
                </a:cubicBezTo>
                <a:cubicBezTo>
                  <a:pt x="56" y="40"/>
                  <a:pt x="56" y="40"/>
                  <a:pt x="57" y="40"/>
                </a:cubicBezTo>
                <a:cubicBezTo>
                  <a:pt x="56" y="42"/>
                  <a:pt x="57" y="43"/>
                  <a:pt x="58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59" y="43"/>
                  <a:pt x="59" y="43"/>
                  <a:pt x="59" y="43"/>
                </a:cubicBezTo>
                <a:cubicBezTo>
                  <a:pt x="60" y="43"/>
                  <a:pt x="60" y="44"/>
                  <a:pt x="60" y="44"/>
                </a:cubicBezTo>
                <a:cubicBezTo>
                  <a:pt x="61" y="45"/>
                  <a:pt x="61" y="46"/>
                  <a:pt x="59" y="46"/>
                </a:cubicBezTo>
                <a:cubicBezTo>
                  <a:pt x="59" y="46"/>
                  <a:pt x="59" y="47"/>
                  <a:pt x="58" y="47"/>
                </a:cubicBezTo>
                <a:cubicBezTo>
                  <a:pt x="58" y="47"/>
                  <a:pt x="57" y="48"/>
                  <a:pt x="57" y="47"/>
                </a:cubicBezTo>
                <a:cubicBezTo>
                  <a:pt x="57" y="48"/>
                  <a:pt x="57" y="48"/>
                  <a:pt x="56" y="48"/>
                </a:cubicBezTo>
                <a:cubicBezTo>
                  <a:pt x="56" y="49"/>
                  <a:pt x="56" y="50"/>
                  <a:pt x="56" y="50"/>
                </a:cubicBezTo>
                <a:cubicBezTo>
                  <a:pt x="56" y="51"/>
                  <a:pt x="56" y="51"/>
                  <a:pt x="55" y="51"/>
                </a:cubicBezTo>
                <a:cubicBezTo>
                  <a:pt x="54" y="51"/>
                  <a:pt x="54" y="51"/>
                  <a:pt x="53" y="50"/>
                </a:cubicBezTo>
                <a:cubicBezTo>
                  <a:pt x="51" y="50"/>
                  <a:pt x="51" y="51"/>
                  <a:pt x="50" y="52"/>
                </a:cubicBezTo>
                <a:cubicBezTo>
                  <a:pt x="48" y="51"/>
                  <a:pt x="48" y="51"/>
                  <a:pt x="47" y="51"/>
                </a:cubicBezTo>
                <a:cubicBezTo>
                  <a:pt x="47" y="52"/>
                  <a:pt x="47" y="52"/>
                  <a:pt x="46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4"/>
                  <a:pt x="46" y="54"/>
                  <a:pt x="46" y="54"/>
                </a:cubicBezTo>
                <a:cubicBezTo>
                  <a:pt x="46" y="55"/>
                  <a:pt x="45" y="55"/>
                  <a:pt x="45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4" y="56"/>
                  <a:pt x="44" y="57"/>
                  <a:pt x="45" y="58"/>
                </a:cubicBezTo>
                <a:cubicBezTo>
                  <a:pt x="42" y="61"/>
                  <a:pt x="43" y="65"/>
                  <a:pt x="37" y="66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6"/>
                  <a:pt x="36" y="66"/>
                  <a:pt x="36" y="66"/>
                </a:cubicBezTo>
                <a:cubicBezTo>
                  <a:pt x="36" y="67"/>
                  <a:pt x="35" y="67"/>
                  <a:pt x="34" y="67"/>
                </a:cubicBezTo>
                <a:cubicBezTo>
                  <a:pt x="32" y="67"/>
                  <a:pt x="29" y="69"/>
                  <a:pt x="28" y="67"/>
                </a:cubicBezTo>
                <a:cubicBezTo>
                  <a:pt x="28" y="68"/>
                  <a:pt x="27" y="68"/>
                  <a:pt x="27" y="69"/>
                </a:cubicBezTo>
                <a:cubicBezTo>
                  <a:pt x="27" y="69"/>
                  <a:pt x="27" y="68"/>
                  <a:pt x="27" y="68"/>
                </a:cubicBezTo>
                <a:cubicBezTo>
                  <a:pt x="23" y="68"/>
                  <a:pt x="18" y="68"/>
                  <a:pt x="14" y="68"/>
                </a:cubicBezTo>
                <a:cubicBezTo>
                  <a:pt x="13" y="68"/>
                  <a:pt x="11" y="68"/>
                  <a:pt x="10" y="68"/>
                </a:cubicBezTo>
                <a:cubicBezTo>
                  <a:pt x="10" y="65"/>
                  <a:pt x="11" y="62"/>
                  <a:pt x="12" y="59"/>
                </a:cubicBezTo>
                <a:cubicBezTo>
                  <a:pt x="12" y="55"/>
                  <a:pt x="11" y="52"/>
                  <a:pt x="13" y="50"/>
                </a:cubicBezTo>
                <a:cubicBezTo>
                  <a:pt x="11" y="50"/>
                  <a:pt x="10" y="50"/>
                  <a:pt x="8" y="50"/>
                </a:cubicBezTo>
                <a:cubicBezTo>
                  <a:pt x="4" y="52"/>
                  <a:pt x="4" y="47"/>
                  <a:pt x="4" y="45"/>
                </a:cubicBezTo>
                <a:cubicBezTo>
                  <a:pt x="5" y="44"/>
                  <a:pt x="5" y="42"/>
                  <a:pt x="5" y="41"/>
                </a:cubicBezTo>
                <a:cubicBezTo>
                  <a:pt x="5" y="41"/>
                  <a:pt x="7" y="39"/>
                  <a:pt x="4" y="40"/>
                </a:cubicBezTo>
                <a:cubicBezTo>
                  <a:pt x="4" y="39"/>
                  <a:pt x="5" y="38"/>
                  <a:pt x="6" y="38"/>
                </a:cubicBezTo>
                <a:cubicBezTo>
                  <a:pt x="7" y="38"/>
                  <a:pt x="7" y="38"/>
                  <a:pt x="7" y="37"/>
                </a:cubicBezTo>
                <a:cubicBezTo>
                  <a:pt x="8" y="36"/>
                  <a:pt x="7" y="34"/>
                  <a:pt x="6" y="33"/>
                </a:cubicBezTo>
                <a:cubicBezTo>
                  <a:pt x="4" y="35"/>
                  <a:pt x="3" y="29"/>
                  <a:pt x="2" y="29"/>
                </a:cubicBezTo>
                <a:cubicBezTo>
                  <a:pt x="2" y="29"/>
                  <a:pt x="2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4" name="Freeform 7910" descr="© INSCALE GmbH, 05.05.2010&#10;http://www.presentationload.com/">
            <a:extLst>
              <a:ext uri="{FF2B5EF4-FFF2-40B4-BE49-F238E27FC236}">
                <a16:creationId xmlns:a16="http://schemas.microsoft.com/office/drawing/2014/main" id="{401510A4-56B1-544E-AB6A-09A6A00BE671}"/>
              </a:ext>
            </a:extLst>
          </p:cNvPr>
          <p:cNvSpPr>
            <a:spLocks/>
          </p:cNvSpPr>
          <p:nvPr/>
        </p:nvSpPr>
        <p:spPr bwMode="auto">
          <a:xfrm>
            <a:off x="1095131" y="2439821"/>
            <a:ext cx="149251" cy="194399"/>
          </a:xfrm>
          <a:custGeom>
            <a:avLst/>
            <a:gdLst>
              <a:gd name="T0" fmla="*/ 65 w 74"/>
              <a:gd name="T1" fmla="*/ 3 h 100"/>
              <a:gd name="T2" fmla="*/ 79 w 74"/>
              <a:gd name="T3" fmla="*/ 3 h 100"/>
              <a:gd name="T4" fmla="*/ 84 w 74"/>
              <a:gd name="T5" fmla="*/ 3 h 100"/>
              <a:gd name="T6" fmla="*/ 104 w 74"/>
              <a:gd name="T7" fmla="*/ 3 h 100"/>
              <a:gd name="T8" fmla="*/ 103 w 74"/>
              <a:gd name="T9" fmla="*/ 17 h 100"/>
              <a:gd name="T10" fmla="*/ 107 w 74"/>
              <a:gd name="T11" fmla="*/ 37 h 100"/>
              <a:gd name="T12" fmla="*/ 104 w 74"/>
              <a:gd name="T13" fmla="*/ 59 h 100"/>
              <a:gd name="T14" fmla="*/ 92 w 74"/>
              <a:gd name="T15" fmla="*/ 62 h 100"/>
              <a:gd name="T16" fmla="*/ 93 w 74"/>
              <a:gd name="T17" fmla="*/ 78 h 100"/>
              <a:gd name="T18" fmla="*/ 95 w 74"/>
              <a:gd name="T19" fmla="*/ 84 h 100"/>
              <a:gd name="T20" fmla="*/ 98 w 74"/>
              <a:gd name="T21" fmla="*/ 93 h 100"/>
              <a:gd name="T22" fmla="*/ 95 w 74"/>
              <a:gd name="T23" fmla="*/ 99 h 100"/>
              <a:gd name="T24" fmla="*/ 90 w 74"/>
              <a:gd name="T25" fmla="*/ 104 h 100"/>
              <a:gd name="T26" fmla="*/ 90 w 74"/>
              <a:gd name="T27" fmla="*/ 116 h 100"/>
              <a:gd name="T28" fmla="*/ 95 w 74"/>
              <a:gd name="T29" fmla="*/ 124 h 100"/>
              <a:gd name="T30" fmla="*/ 96 w 74"/>
              <a:gd name="T31" fmla="*/ 126 h 100"/>
              <a:gd name="T32" fmla="*/ 107 w 74"/>
              <a:gd name="T33" fmla="*/ 138 h 100"/>
              <a:gd name="T34" fmla="*/ 113 w 74"/>
              <a:gd name="T35" fmla="*/ 141 h 100"/>
              <a:gd name="T36" fmla="*/ 90 w 74"/>
              <a:gd name="T37" fmla="*/ 143 h 100"/>
              <a:gd name="T38" fmla="*/ 70 w 74"/>
              <a:gd name="T39" fmla="*/ 149 h 100"/>
              <a:gd name="T40" fmla="*/ 50 w 74"/>
              <a:gd name="T41" fmla="*/ 153 h 100"/>
              <a:gd name="T42" fmla="*/ 45 w 74"/>
              <a:gd name="T43" fmla="*/ 152 h 100"/>
              <a:gd name="T44" fmla="*/ 45 w 74"/>
              <a:gd name="T45" fmla="*/ 150 h 100"/>
              <a:gd name="T46" fmla="*/ 42 w 74"/>
              <a:gd name="T47" fmla="*/ 149 h 100"/>
              <a:gd name="T48" fmla="*/ 39 w 74"/>
              <a:gd name="T49" fmla="*/ 146 h 100"/>
              <a:gd name="T50" fmla="*/ 34 w 74"/>
              <a:gd name="T51" fmla="*/ 140 h 100"/>
              <a:gd name="T52" fmla="*/ 30 w 74"/>
              <a:gd name="T53" fmla="*/ 135 h 100"/>
              <a:gd name="T54" fmla="*/ 28 w 74"/>
              <a:gd name="T55" fmla="*/ 130 h 100"/>
              <a:gd name="T56" fmla="*/ 33 w 74"/>
              <a:gd name="T57" fmla="*/ 119 h 100"/>
              <a:gd name="T58" fmla="*/ 25 w 74"/>
              <a:gd name="T59" fmla="*/ 101 h 100"/>
              <a:gd name="T60" fmla="*/ 25 w 74"/>
              <a:gd name="T61" fmla="*/ 98 h 100"/>
              <a:gd name="T62" fmla="*/ 23 w 74"/>
              <a:gd name="T63" fmla="*/ 93 h 100"/>
              <a:gd name="T64" fmla="*/ 23 w 74"/>
              <a:gd name="T65" fmla="*/ 91 h 100"/>
              <a:gd name="T66" fmla="*/ 22 w 74"/>
              <a:gd name="T67" fmla="*/ 88 h 100"/>
              <a:gd name="T68" fmla="*/ 22 w 74"/>
              <a:gd name="T69" fmla="*/ 87 h 100"/>
              <a:gd name="T70" fmla="*/ 20 w 74"/>
              <a:gd name="T71" fmla="*/ 84 h 100"/>
              <a:gd name="T72" fmla="*/ 20 w 74"/>
              <a:gd name="T73" fmla="*/ 76 h 100"/>
              <a:gd name="T74" fmla="*/ 20 w 74"/>
              <a:gd name="T75" fmla="*/ 71 h 100"/>
              <a:gd name="T76" fmla="*/ 20 w 74"/>
              <a:gd name="T77" fmla="*/ 70 h 100"/>
              <a:gd name="T78" fmla="*/ 22 w 74"/>
              <a:gd name="T79" fmla="*/ 64 h 100"/>
              <a:gd name="T80" fmla="*/ 19 w 74"/>
              <a:gd name="T81" fmla="*/ 34 h 100"/>
              <a:gd name="T82" fmla="*/ 12 w 74"/>
              <a:gd name="T83" fmla="*/ 19 h 100"/>
              <a:gd name="T84" fmla="*/ 22 w 74"/>
              <a:gd name="T85" fmla="*/ 0 h 100"/>
              <a:gd name="T86" fmla="*/ 47 w 74"/>
              <a:gd name="T87" fmla="*/ 0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4"/>
              <a:gd name="T133" fmla="*/ 0 h 100"/>
              <a:gd name="T134" fmla="*/ 74 w 74"/>
              <a:gd name="T135" fmla="*/ 100 h 10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4" h="100">
                <a:moveTo>
                  <a:pt x="30" y="0"/>
                </a:moveTo>
                <a:cubicBezTo>
                  <a:pt x="30" y="1"/>
                  <a:pt x="30" y="2"/>
                  <a:pt x="30" y="2"/>
                </a:cubicBezTo>
                <a:cubicBezTo>
                  <a:pt x="34" y="2"/>
                  <a:pt x="38" y="3"/>
                  <a:pt x="42" y="2"/>
                </a:cubicBezTo>
                <a:cubicBezTo>
                  <a:pt x="42" y="2"/>
                  <a:pt x="43" y="2"/>
                  <a:pt x="43" y="2"/>
                </a:cubicBezTo>
                <a:cubicBezTo>
                  <a:pt x="45" y="2"/>
                  <a:pt x="47" y="2"/>
                  <a:pt x="49" y="2"/>
                </a:cubicBezTo>
                <a:cubicBezTo>
                  <a:pt x="50" y="2"/>
                  <a:pt x="51" y="2"/>
                  <a:pt x="51" y="2"/>
                </a:cubicBezTo>
                <a:cubicBezTo>
                  <a:pt x="52" y="2"/>
                  <a:pt x="52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4" y="2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6" y="2"/>
                  <a:pt x="58" y="2"/>
                  <a:pt x="60" y="2"/>
                </a:cubicBezTo>
                <a:cubicBezTo>
                  <a:pt x="62" y="2"/>
                  <a:pt x="66" y="3"/>
                  <a:pt x="67" y="2"/>
                </a:cubicBezTo>
                <a:cubicBezTo>
                  <a:pt x="68" y="3"/>
                  <a:pt x="67" y="5"/>
                  <a:pt x="69" y="6"/>
                </a:cubicBezTo>
                <a:cubicBezTo>
                  <a:pt x="68" y="7"/>
                  <a:pt x="67" y="7"/>
                  <a:pt x="67" y="8"/>
                </a:cubicBezTo>
                <a:cubicBezTo>
                  <a:pt x="66" y="8"/>
                  <a:pt x="66" y="9"/>
                  <a:pt x="66" y="11"/>
                </a:cubicBezTo>
                <a:cubicBezTo>
                  <a:pt x="66" y="13"/>
                  <a:pt x="67" y="14"/>
                  <a:pt x="67" y="17"/>
                </a:cubicBezTo>
                <a:cubicBezTo>
                  <a:pt x="67" y="17"/>
                  <a:pt x="67" y="19"/>
                  <a:pt x="67" y="21"/>
                </a:cubicBezTo>
                <a:cubicBezTo>
                  <a:pt x="69" y="20"/>
                  <a:pt x="69" y="22"/>
                  <a:pt x="69" y="24"/>
                </a:cubicBezTo>
                <a:cubicBezTo>
                  <a:pt x="71" y="23"/>
                  <a:pt x="70" y="29"/>
                  <a:pt x="70" y="30"/>
                </a:cubicBezTo>
                <a:cubicBezTo>
                  <a:pt x="70" y="33"/>
                  <a:pt x="70" y="36"/>
                  <a:pt x="70" y="38"/>
                </a:cubicBezTo>
                <a:cubicBezTo>
                  <a:pt x="69" y="38"/>
                  <a:pt x="68" y="38"/>
                  <a:pt x="67" y="38"/>
                </a:cubicBezTo>
                <a:cubicBezTo>
                  <a:pt x="67" y="38"/>
                  <a:pt x="67" y="39"/>
                  <a:pt x="67" y="39"/>
                </a:cubicBezTo>
                <a:cubicBezTo>
                  <a:pt x="65" y="39"/>
                  <a:pt x="63" y="39"/>
                  <a:pt x="62" y="39"/>
                </a:cubicBezTo>
                <a:cubicBezTo>
                  <a:pt x="61" y="39"/>
                  <a:pt x="60" y="40"/>
                  <a:pt x="59" y="40"/>
                </a:cubicBezTo>
                <a:cubicBezTo>
                  <a:pt x="59" y="42"/>
                  <a:pt x="60" y="44"/>
                  <a:pt x="59" y="44"/>
                </a:cubicBezTo>
                <a:cubicBezTo>
                  <a:pt x="59" y="46"/>
                  <a:pt x="59" y="46"/>
                  <a:pt x="59" y="47"/>
                </a:cubicBezTo>
                <a:cubicBezTo>
                  <a:pt x="58" y="48"/>
                  <a:pt x="60" y="48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3"/>
                  <a:pt x="61" y="54"/>
                </a:cubicBezTo>
                <a:cubicBezTo>
                  <a:pt x="62" y="54"/>
                  <a:pt x="62" y="54"/>
                  <a:pt x="61" y="55"/>
                </a:cubicBezTo>
                <a:cubicBezTo>
                  <a:pt x="62" y="55"/>
                  <a:pt x="62" y="57"/>
                  <a:pt x="62" y="58"/>
                </a:cubicBezTo>
                <a:cubicBezTo>
                  <a:pt x="63" y="58"/>
                  <a:pt x="63" y="60"/>
                  <a:pt x="63" y="60"/>
                </a:cubicBezTo>
                <a:cubicBezTo>
                  <a:pt x="63" y="62"/>
                  <a:pt x="62" y="62"/>
                  <a:pt x="62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4"/>
                  <a:pt x="62" y="64"/>
                  <a:pt x="61" y="64"/>
                </a:cubicBezTo>
                <a:cubicBezTo>
                  <a:pt x="61" y="64"/>
                  <a:pt x="61" y="65"/>
                  <a:pt x="61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67"/>
                  <a:pt x="60" y="67"/>
                  <a:pt x="58" y="67"/>
                </a:cubicBezTo>
                <a:cubicBezTo>
                  <a:pt x="58" y="69"/>
                  <a:pt x="57" y="70"/>
                  <a:pt x="58" y="72"/>
                </a:cubicBezTo>
                <a:cubicBezTo>
                  <a:pt x="58" y="73"/>
                  <a:pt x="57" y="73"/>
                  <a:pt x="57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9" y="75"/>
                  <a:pt x="60" y="77"/>
                  <a:pt x="60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61" y="79"/>
                  <a:pt x="61" y="79"/>
                  <a:pt x="61" y="80"/>
                </a:cubicBezTo>
                <a:cubicBezTo>
                  <a:pt x="62" y="80"/>
                  <a:pt x="62" y="80"/>
                  <a:pt x="61" y="81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81"/>
                  <a:pt x="63" y="81"/>
                  <a:pt x="62" y="81"/>
                </a:cubicBezTo>
                <a:cubicBezTo>
                  <a:pt x="65" y="80"/>
                  <a:pt x="65" y="83"/>
                  <a:pt x="65" y="85"/>
                </a:cubicBezTo>
                <a:cubicBezTo>
                  <a:pt x="65" y="86"/>
                  <a:pt x="67" y="87"/>
                  <a:pt x="66" y="88"/>
                </a:cubicBezTo>
                <a:cubicBezTo>
                  <a:pt x="67" y="88"/>
                  <a:pt x="68" y="88"/>
                  <a:pt x="69" y="89"/>
                </a:cubicBezTo>
                <a:cubicBezTo>
                  <a:pt x="70" y="89"/>
                  <a:pt x="70" y="89"/>
                  <a:pt x="70" y="90"/>
                </a:cubicBezTo>
                <a:cubicBezTo>
                  <a:pt x="70" y="90"/>
                  <a:pt x="71" y="90"/>
                  <a:pt x="71" y="91"/>
                </a:cubicBezTo>
                <a:cubicBezTo>
                  <a:pt x="72" y="91"/>
                  <a:pt x="72" y="91"/>
                  <a:pt x="73" y="91"/>
                </a:cubicBezTo>
                <a:cubicBezTo>
                  <a:pt x="73" y="91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69" y="92"/>
                  <a:pt x="64" y="92"/>
                  <a:pt x="58" y="92"/>
                </a:cubicBezTo>
                <a:cubicBezTo>
                  <a:pt x="58" y="94"/>
                  <a:pt x="56" y="93"/>
                  <a:pt x="55" y="93"/>
                </a:cubicBezTo>
                <a:cubicBezTo>
                  <a:pt x="55" y="94"/>
                  <a:pt x="55" y="95"/>
                  <a:pt x="55" y="96"/>
                </a:cubicBezTo>
                <a:cubicBezTo>
                  <a:pt x="52" y="96"/>
                  <a:pt x="48" y="96"/>
                  <a:pt x="45" y="96"/>
                </a:cubicBezTo>
                <a:cubicBezTo>
                  <a:pt x="45" y="96"/>
                  <a:pt x="41" y="96"/>
                  <a:pt x="41" y="96"/>
                </a:cubicBezTo>
                <a:cubicBezTo>
                  <a:pt x="40" y="99"/>
                  <a:pt x="40" y="98"/>
                  <a:pt x="38" y="98"/>
                </a:cubicBezTo>
                <a:cubicBezTo>
                  <a:pt x="36" y="98"/>
                  <a:pt x="33" y="97"/>
                  <a:pt x="32" y="99"/>
                </a:cubicBezTo>
                <a:cubicBezTo>
                  <a:pt x="31" y="100"/>
                  <a:pt x="31" y="100"/>
                  <a:pt x="30" y="99"/>
                </a:cubicBezTo>
                <a:cubicBezTo>
                  <a:pt x="30" y="99"/>
                  <a:pt x="30" y="98"/>
                  <a:pt x="30" y="98"/>
                </a:cubicBezTo>
                <a:cubicBezTo>
                  <a:pt x="30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7"/>
                  <a:pt x="29" y="97"/>
                </a:cubicBezTo>
                <a:cubicBezTo>
                  <a:pt x="28" y="97"/>
                  <a:pt x="28" y="97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5"/>
                  <a:pt x="26" y="95"/>
                  <a:pt x="25" y="94"/>
                </a:cubicBezTo>
                <a:cubicBezTo>
                  <a:pt x="25" y="94"/>
                  <a:pt x="25" y="94"/>
                  <a:pt x="25" y="94"/>
                </a:cubicBezTo>
                <a:cubicBezTo>
                  <a:pt x="25" y="94"/>
                  <a:pt x="24" y="93"/>
                  <a:pt x="24" y="93"/>
                </a:cubicBezTo>
                <a:cubicBezTo>
                  <a:pt x="23" y="92"/>
                  <a:pt x="23" y="91"/>
                  <a:pt x="22" y="90"/>
                </a:cubicBezTo>
                <a:cubicBezTo>
                  <a:pt x="21" y="89"/>
                  <a:pt x="20" y="88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6"/>
                  <a:pt x="18" y="84"/>
                  <a:pt x="18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20" y="83"/>
                  <a:pt x="21" y="80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7"/>
                  <a:pt x="21" y="77"/>
                </a:cubicBezTo>
                <a:cubicBezTo>
                  <a:pt x="21" y="75"/>
                  <a:pt x="20" y="70"/>
                  <a:pt x="18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68"/>
                  <a:pt x="17" y="66"/>
                  <a:pt x="16" y="65"/>
                </a:cubicBezTo>
                <a:cubicBezTo>
                  <a:pt x="16" y="65"/>
                  <a:pt x="16" y="64"/>
                  <a:pt x="16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6" y="63"/>
                  <a:pt x="16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5" y="61"/>
                  <a:pt x="15" y="61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59"/>
                  <a:pt x="15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4" y="57"/>
                  <a:pt x="14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4" y="56"/>
                  <a:pt x="14" y="57"/>
                  <a:pt x="14" y="56"/>
                </a:cubicBezTo>
                <a:cubicBezTo>
                  <a:pt x="13" y="56"/>
                  <a:pt x="13" y="56"/>
                  <a:pt x="14" y="56"/>
                </a:cubicBezTo>
                <a:cubicBezTo>
                  <a:pt x="14" y="55"/>
                  <a:pt x="14" y="55"/>
                  <a:pt x="14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3"/>
                  <a:pt x="13" y="52"/>
                  <a:pt x="13" y="52"/>
                </a:cubicBezTo>
                <a:cubicBezTo>
                  <a:pt x="13" y="51"/>
                  <a:pt x="13" y="51"/>
                  <a:pt x="13" y="51"/>
                </a:cubicBezTo>
                <a:cubicBezTo>
                  <a:pt x="13" y="50"/>
                  <a:pt x="13" y="50"/>
                  <a:pt x="13" y="49"/>
                </a:cubicBezTo>
                <a:cubicBezTo>
                  <a:pt x="13" y="48"/>
                  <a:pt x="13" y="47"/>
                  <a:pt x="13" y="47"/>
                </a:cubicBezTo>
                <a:cubicBezTo>
                  <a:pt x="14" y="47"/>
                  <a:pt x="14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5"/>
                </a:cubicBezTo>
                <a:cubicBezTo>
                  <a:pt x="13" y="46"/>
                  <a:pt x="13" y="46"/>
                  <a:pt x="13" y="45"/>
                </a:cubicBezTo>
                <a:cubicBezTo>
                  <a:pt x="13" y="45"/>
                  <a:pt x="13" y="45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3"/>
                  <a:pt x="14" y="41"/>
                </a:cubicBezTo>
                <a:cubicBezTo>
                  <a:pt x="16" y="41"/>
                  <a:pt x="17" y="36"/>
                  <a:pt x="16" y="35"/>
                </a:cubicBezTo>
                <a:cubicBezTo>
                  <a:pt x="15" y="33"/>
                  <a:pt x="15" y="32"/>
                  <a:pt x="15" y="31"/>
                </a:cubicBezTo>
                <a:cubicBezTo>
                  <a:pt x="15" y="27"/>
                  <a:pt x="14" y="25"/>
                  <a:pt x="12" y="22"/>
                </a:cubicBezTo>
                <a:cubicBezTo>
                  <a:pt x="12" y="20"/>
                  <a:pt x="12" y="18"/>
                  <a:pt x="12" y="16"/>
                </a:cubicBezTo>
                <a:cubicBezTo>
                  <a:pt x="11" y="14"/>
                  <a:pt x="10" y="14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6" y="9"/>
                  <a:pt x="5" y="5"/>
                  <a:pt x="3" y="3"/>
                </a:cubicBezTo>
                <a:cubicBezTo>
                  <a:pt x="2" y="2"/>
                  <a:pt x="1" y="1"/>
                  <a:pt x="0" y="0"/>
                </a:cubicBezTo>
                <a:cubicBezTo>
                  <a:pt x="5" y="0"/>
                  <a:pt x="10" y="0"/>
                  <a:pt x="14" y="0"/>
                </a:cubicBezTo>
                <a:cubicBezTo>
                  <a:pt x="20" y="0"/>
                  <a:pt x="25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5" name="Freeform 7911" descr="© INSCALE GmbH, 05.05.2010&#10;http://www.presentationload.com/">
            <a:extLst>
              <a:ext uri="{FF2B5EF4-FFF2-40B4-BE49-F238E27FC236}">
                <a16:creationId xmlns:a16="http://schemas.microsoft.com/office/drawing/2014/main" id="{B81825C9-B628-9944-8A0F-85EA3F4F3A98}"/>
              </a:ext>
            </a:extLst>
          </p:cNvPr>
          <p:cNvSpPr>
            <a:spLocks/>
          </p:cNvSpPr>
          <p:nvPr/>
        </p:nvSpPr>
        <p:spPr bwMode="auto">
          <a:xfrm>
            <a:off x="1095131" y="2439821"/>
            <a:ext cx="149251" cy="194399"/>
          </a:xfrm>
          <a:custGeom>
            <a:avLst/>
            <a:gdLst>
              <a:gd name="T0" fmla="*/ 65 w 74"/>
              <a:gd name="T1" fmla="*/ 3 h 100"/>
              <a:gd name="T2" fmla="*/ 79 w 74"/>
              <a:gd name="T3" fmla="*/ 3 h 100"/>
              <a:gd name="T4" fmla="*/ 84 w 74"/>
              <a:gd name="T5" fmla="*/ 3 h 100"/>
              <a:gd name="T6" fmla="*/ 104 w 74"/>
              <a:gd name="T7" fmla="*/ 3 h 100"/>
              <a:gd name="T8" fmla="*/ 103 w 74"/>
              <a:gd name="T9" fmla="*/ 17 h 100"/>
              <a:gd name="T10" fmla="*/ 107 w 74"/>
              <a:gd name="T11" fmla="*/ 37 h 100"/>
              <a:gd name="T12" fmla="*/ 104 w 74"/>
              <a:gd name="T13" fmla="*/ 59 h 100"/>
              <a:gd name="T14" fmla="*/ 92 w 74"/>
              <a:gd name="T15" fmla="*/ 62 h 100"/>
              <a:gd name="T16" fmla="*/ 93 w 74"/>
              <a:gd name="T17" fmla="*/ 78 h 100"/>
              <a:gd name="T18" fmla="*/ 95 w 74"/>
              <a:gd name="T19" fmla="*/ 84 h 100"/>
              <a:gd name="T20" fmla="*/ 98 w 74"/>
              <a:gd name="T21" fmla="*/ 93 h 100"/>
              <a:gd name="T22" fmla="*/ 95 w 74"/>
              <a:gd name="T23" fmla="*/ 99 h 100"/>
              <a:gd name="T24" fmla="*/ 90 w 74"/>
              <a:gd name="T25" fmla="*/ 104 h 100"/>
              <a:gd name="T26" fmla="*/ 90 w 74"/>
              <a:gd name="T27" fmla="*/ 116 h 100"/>
              <a:gd name="T28" fmla="*/ 95 w 74"/>
              <a:gd name="T29" fmla="*/ 124 h 100"/>
              <a:gd name="T30" fmla="*/ 96 w 74"/>
              <a:gd name="T31" fmla="*/ 126 h 100"/>
              <a:gd name="T32" fmla="*/ 107 w 74"/>
              <a:gd name="T33" fmla="*/ 138 h 100"/>
              <a:gd name="T34" fmla="*/ 113 w 74"/>
              <a:gd name="T35" fmla="*/ 141 h 100"/>
              <a:gd name="T36" fmla="*/ 90 w 74"/>
              <a:gd name="T37" fmla="*/ 143 h 100"/>
              <a:gd name="T38" fmla="*/ 70 w 74"/>
              <a:gd name="T39" fmla="*/ 149 h 100"/>
              <a:gd name="T40" fmla="*/ 50 w 74"/>
              <a:gd name="T41" fmla="*/ 153 h 100"/>
              <a:gd name="T42" fmla="*/ 45 w 74"/>
              <a:gd name="T43" fmla="*/ 152 h 100"/>
              <a:gd name="T44" fmla="*/ 45 w 74"/>
              <a:gd name="T45" fmla="*/ 150 h 100"/>
              <a:gd name="T46" fmla="*/ 42 w 74"/>
              <a:gd name="T47" fmla="*/ 149 h 100"/>
              <a:gd name="T48" fmla="*/ 39 w 74"/>
              <a:gd name="T49" fmla="*/ 146 h 100"/>
              <a:gd name="T50" fmla="*/ 34 w 74"/>
              <a:gd name="T51" fmla="*/ 140 h 100"/>
              <a:gd name="T52" fmla="*/ 30 w 74"/>
              <a:gd name="T53" fmla="*/ 135 h 100"/>
              <a:gd name="T54" fmla="*/ 28 w 74"/>
              <a:gd name="T55" fmla="*/ 130 h 100"/>
              <a:gd name="T56" fmla="*/ 33 w 74"/>
              <a:gd name="T57" fmla="*/ 119 h 100"/>
              <a:gd name="T58" fmla="*/ 25 w 74"/>
              <a:gd name="T59" fmla="*/ 101 h 100"/>
              <a:gd name="T60" fmla="*/ 25 w 74"/>
              <a:gd name="T61" fmla="*/ 98 h 100"/>
              <a:gd name="T62" fmla="*/ 23 w 74"/>
              <a:gd name="T63" fmla="*/ 93 h 100"/>
              <a:gd name="T64" fmla="*/ 23 w 74"/>
              <a:gd name="T65" fmla="*/ 91 h 100"/>
              <a:gd name="T66" fmla="*/ 22 w 74"/>
              <a:gd name="T67" fmla="*/ 88 h 100"/>
              <a:gd name="T68" fmla="*/ 22 w 74"/>
              <a:gd name="T69" fmla="*/ 87 h 100"/>
              <a:gd name="T70" fmla="*/ 20 w 74"/>
              <a:gd name="T71" fmla="*/ 84 h 100"/>
              <a:gd name="T72" fmla="*/ 20 w 74"/>
              <a:gd name="T73" fmla="*/ 76 h 100"/>
              <a:gd name="T74" fmla="*/ 20 w 74"/>
              <a:gd name="T75" fmla="*/ 71 h 100"/>
              <a:gd name="T76" fmla="*/ 20 w 74"/>
              <a:gd name="T77" fmla="*/ 70 h 100"/>
              <a:gd name="T78" fmla="*/ 22 w 74"/>
              <a:gd name="T79" fmla="*/ 64 h 100"/>
              <a:gd name="T80" fmla="*/ 19 w 74"/>
              <a:gd name="T81" fmla="*/ 34 h 100"/>
              <a:gd name="T82" fmla="*/ 12 w 74"/>
              <a:gd name="T83" fmla="*/ 19 h 100"/>
              <a:gd name="T84" fmla="*/ 22 w 74"/>
              <a:gd name="T85" fmla="*/ 0 h 100"/>
              <a:gd name="T86" fmla="*/ 47 w 74"/>
              <a:gd name="T87" fmla="*/ 0 h 1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4"/>
              <a:gd name="T133" fmla="*/ 0 h 100"/>
              <a:gd name="T134" fmla="*/ 74 w 74"/>
              <a:gd name="T135" fmla="*/ 100 h 100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4" h="100">
                <a:moveTo>
                  <a:pt x="30" y="0"/>
                </a:moveTo>
                <a:cubicBezTo>
                  <a:pt x="30" y="1"/>
                  <a:pt x="30" y="2"/>
                  <a:pt x="30" y="2"/>
                </a:cubicBezTo>
                <a:cubicBezTo>
                  <a:pt x="34" y="2"/>
                  <a:pt x="38" y="3"/>
                  <a:pt x="42" y="2"/>
                </a:cubicBezTo>
                <a:cubicBezTo>
                  <a:pt x="42" y="2"/>
                  <a:pt x="43" y="2"/>
                  <a:pt x="43" y="2"/>
                </a:cubicBezTo>
                <a:cubicBezTo>
                  <a:pt x="45" y="2"/>
                  <a:pt x="47" y="2"/>
                  <a:pt x="49" y="2"/>
                </a:cubicBezTo>
                <a:cubicBezTo>
                  <a:pt x="50" y="2"/>
                  <a:pt x="51" y="2"/>
                  <a:pt x="51" y="2"/>
                </a:cubicBezTo>
                <a:cubicBezTo>
                  <a:pt x="52" y="2"/>
                  <a:pt x="52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53" y="2"/>
                  <a:pt x="54" y="2"/>
                  <a:pt x="54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6" y="2"/>
                  <a:pt x="58" y="2"/>
                  <a:pt x="60" y="2"/>
                </a:cubicBezTo>
                <a:cubicBezTo>
                  <a:pt x="62" y="2"/>
                  <a:pt x="66" y="3"/>
                  <a:pt x="67" y="2"/>
                </a:cubicBezTo>
                <a:cubicBezTo>
                  <a:pt x="68" y="3"/>
                  <a:pt x="67" y="5"/>
                  <a:pt x="69" y="6"/>
                </a:cubicBezTo>
                <a:cubicBezTo>
                  <a:pt x="68" y="7"/>
                  <a:pt x="67" y="7"/>
                  <a:pt x="67" y="8"/>
                </a:cubicBezTo>
                <a:cubicBezTo>
                  <a:pt x="66" y="8"/>
                  <a:pt x="66" y="9"/>
                  <a:pt x="66" y="11"/>
                </a:cubicBezTo>
                <a:cubicBezTo>
                  <a:pt x="66" y="13"/>
                  <a:pt x="67" y="14"/>
                  <a:pt x="67" y="17"/>
                </a:cubicBezTo>
                <a:cubicBezTo>
                  <a:pt x="67" y="17"/>
                  <a:pt x="67" y="19"/>
                  <a:pt x="67" y="21"/>
                </a:cubicBezTo>
                <a:cubicBezTo>
                  <a:pt x="69" y="20"/>
                  <a:pt x="69" y="22"/>
                  <a:pt x="69" y="24"/>
                </a:cubicBezTo>
                <a:cubicBezTo>
                  <a:pt x="71" y="23"/>
                  <a:pt x="70" y="29"/>
                  <a:pt x="70" y="30"/>
                </a:cubicBezTo>
                <a:cubicBezTo>
                  <a:pt x="70" y="33"/>
                  <a:pt x="70" y="36"/>
                  <a:pt x="70" y="38"/>
                </a:cubicBezTo>
                <a:cubicBezTo>
                  <a:pt x="69" y="38"/>
                  <a:pt x="68" y="38"/>
                  <a:pt x="67" y="38"/>
                </a:cubicBezTo>
                <a:cubicBezTo>
                  <a:pt x="67" y="38"/>
                  <a:pt x="67" y="39"/>
                  <a:pt x="67" y="39"/>
                </a:cubicBezTo>
                <a:cubicBezTo>
                  <a:pt x="65" y="39"/>
                  <a:pt x="63" y="39"/>
                  <a:pt x="62" y="39"/>
                </a:cubicBezTo>
                <a:cubicBezTo>
                  <a:pt x="61" y="39"/>
                  <a:pt x="60" y="40"/>
                  <a:pt x="59" y="40"/>
                </a:cubicBezTo>
                <a:cubicBezTo>
                  <a:pt x="59" y="42"/>
                  <a:pt x="60" y="44"/>
                  <a:pt x="59" y="44"/>
                </a:cubicBezTo>
                <a:cubicBezTo>
                  <a:pt x="59" y="46"/>
                  <a:pt x="59" y="46"/>
                  <a:pt x="59" y="47"/>
                </a:cubicBezTo>
                <a:cubicBezTo>
                  <a:pt x="58" y="48"/>
                  <a:pt x="60" y="48"/>
                  <a:pt x="60" y="50"/>
                </a:cubicBezTo>
                <a:cubicBezTo>
                  <a:pt x="60" y="50"/>
                  <a:pt x="60" y="50"/>
                  <a:pt x="60" y="50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3"/>
                  <a:pt x="61" y="54"/>
                </a:cubicBezTo>
                <a:cubicBezTo>
                  <a:pt x="62" y="54"/>
                  <a:pt x="62" y="54"/>
                  <a:pt x="61" y="55"/>
                </a:cubicBezTo>
                <a:cubicBezTo>
                  <a:pt x="62" y="55"/>
                  <a:pt x="62" y="57"/>
                  <a:pt x="62" y="58"/>
                </a:cubicBezTo>
                <a:cubicBezTo>
                  <a:pt x="63" y="58"/>
                  <a:pt x="63" y="60"/>
                  <a:pt x="63" y="60"/>
                </a:cubicBezTo>
                <a:cubicBezTo>
                  <a:pt x="63" y="62"/>
                  <a:pt x="62" y="62"/>
                  <a:pt x="62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62" y="64"/>
                  <a:pt x="62" y="64"/>
                  <a:pt x="61" y="64"/>
                </a:cubicBezTo>
                <a:cubicBezTo>
                  <a:pt x="61" y="64"/>
                  <a:pt x="61" y="65"/>
                  <a:pt x="61" y="65"/>
                </a:cubicBezTo>
                <a:cubicBezTo>
                  <a:pt x="61" y="65"/>
                  <a:pt x="61" y="65"/>
                  <a:pt x="61" y="65"/>
                </a:cubicBezTo>
                <a:cubicBezTo>
                  <a:pt x="61" y="67"/>
                  <a:pt x="60" y="67"/>
                  <a:pt x="58" y="67"/>
                </a:cubicBezTo>
                <a:cubicBezTo>
                  <a:pt x="58" y="69"/>
                  <a:pt x="57" y="70"/>
                  <a:pt x="58" y="72"/>
                </a:cubicBezTo>
                <a:cubicBezTo>
                  <a:pt x="58" y="73"/>
                  <a:pt x="57" y="73"/>
                  <a:pt x="57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9" y="75"/>
                  <a:pt x="60" y="77"/>
                  <a:pt x="60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61" y="79"/>
                  <a:pt x="61" y="79"/>
                  <a:pt x="61" y="80"/>
                </a:cubicBezTo>
                <a:cubicBezTo>
                  <a:pt x="62" y="80"/>
                  <a:pt x="62" y="80"/>
                  <a:pt x="61" y="81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81"/>
                  <a:pt x="63" y="81"/>
                  <a:pt x="62" y="81"/>
                </a:cubicBezTo>
                <a:cubicBezTo>
                  <a:pt x="65" y="80"/>
                  <a:pt x="65" y="83"/>
                  <a:pt x="65" y="85"/>
                </a:cubicBezTo>
                <a:cubicBezTo>
                  <a:pt x="65" y="86"/>
                  <a:pt x="67" y="87"/>
                  <a:pt x="66" y="88"/>
                </a:cubicBezTo>
                <a:cubicBezTo>
                  <a:pt x="67" y="88"/>
                  <a:pt x="68" y="88"/>
                  <a:pt x="69" y="89"/>
                </a:cubicBezTo>
                <a:cubicBezTo>
                  <a:pt x="70" y="89"/>
                  <a:pt x="70" y="89"/>
                  <a:pt x="70" y="90"/>
                </a:cubicBezTo>
                <a:cubicBezTo>
                  <a:pt x="70" y="90"/>
                  <a:pt x="71" y="90"/>
                  <a:pt x="71" y="91"/>
                </a:cubicBezTo>
                <a:cubicBezTo>
                  <a:pt x="72" y="91"/>
                  <a:pt x="72" y="91"/>
                  <a:pt x="73" y="91"/>
                </a:cubicBezTo>
                <a:cubicBezTo>
                  <a:pt x="73" y="91"/>
                  <a:pt x="73" y="92"/>
                  <a:pt x="73" y="92"/>
                </a:cubicBezTo>
                <a:cubicBezTo>
                  <a:pt x="74" y="92"/>
                  <a:pt x="74" y="92"/>
                  <a:pt x="74" y="92"/>
                </a:cubicBezTo>
                <a:cubicBezTo>
                  <a:pt x="69" y="92"/>
                  <a:pt x="64" y="92"/>
                  <a:pt x="58" y="92"/>
                </a:cubicBezTo>
                <a:cubicBezTo>
                  <a:pt x="58" y="94"/>
                  <a:pt x="56" y="93"/>
                  <a:pt x="55" y="93"/>
                </a:cubicBezTo>
                <a:cubicBezTo>
                  <a:pt x="55" y="94"/>
                  <a:pt x="55" y="95"/>
                  <a:pt x="55" y="96"/>
                </a:cubicBezTo>
                <a:cubicBezTo>
                  <a:pt x="52" y="96"/>
                  <a:pt x="48" y="96"/>
                  <a:pt x="45" y="96"/>
                </a:cubicBezTo>
                <a:cubicBezTo>
                  <a:pt x="45" y="96"/>
                  <a:pt x="41" y="96"/>
                  <a:pt x="41" y="96"/>
                </a:cubicBezTo>
                <a:cubicBezTo>
                  <a:pt x="40" y="99"/>
                  <a:pt x="40" y="98"/>
                  <a:pt x="38" y="98"/>
                </a:cubicBezTo>
                <a:cubicBezTo>
                  <a:pt x="36" y="98"/>
                  <a:pt x="33" y="97"/>
                  <a:pt x="32" y="99"/>
                </a:cubicBezTo>
                <a:cubicBezTo>
                  <a:pt x="31" y="100"/>
                  <a:pt x="31" y="100"/>
                  <a:pt x="30" y="99"/>
                </a:cubicBezTo>
                <a:cubicBezTo>
                  <a:pt x="30" y="99"/>
                  <a:pt x="30" y="98"/>
                  <a:pt x="30" y="98"/>
                </a:cubicBezTo>
                <a:cubicBezTo>
                  <a:pt x="30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8"/>
                  <a:pt x="29" y="98"/>
                </a:cubicBezTo>
                <a:cubicBezTo>
                  <a:pt x="29" y="98"/>
                  <a:pt x="29" y="97"/>
                  <a:pt x="29" y="97"/>
                </a:cubicBezTo>
                <a:cubicBezTo>
                  <a:pt x="28" y="97"/>
                  <a:pt x="28" y="97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7" y="96"/>
                  <a:pt x="27" y="96"/>
                  <a:pt x="27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5"/>
                  <a:pt x="26" y="95"/>
                  <a:pt x="25" y="94"/>
                </a:cubicBezTo>
                <a:cubicBezTo>
                  <a:pt x="25" y="94"/>
                  <a:pt x="25" y="94"/>
                  <a:pt x="25" y="94"/>
                </a:cubicBezTo>
                <a:cubicBezTo>
                  <a:pt x="25" y="94"/>
                  <a:pt x="24" y="93"/>
                  <a:pt x="24" y="93"/>
                </a:cubicBezTo>
                <a:cubicBezTo>
                  <a:pt x="23" y="92"/>
                  <a:pt x="23" y="91"/>
                  <a:pt x="22" y="90"/>
                </a:cubicBezTo>
                <a:cubicBezTo>
                  <a:pt x="21" y="89"/>
                  <a:pt x="20" y="88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7"/>
                  <a:pt x="19" y="87"/>
                  <a:pt x="19" y="87"/>
                </a:cubicBezTo>
                <a:cubicBezTo>
                  <a:pt x="19" y="86"/>
                  <a:pt x="18" y="84"/>
                  <a:pt x="18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18" y="84"/>
                  <a:pt x="18" y="84"/>
                  <a:pt x="18" y="84"/>
                </a:cubicBezTo>
                <a:cubicBezTo>
                  <a:pt x="20" y="83"/>
                  <a:pt x="21" y="80"/>
                  <a:pt x="21" y="78"/>
                </a:cubicBezTo>
                <a:cubicBezTo>
                  <a:pt x="21" y="78"/>
                  <a:pt x="21" y="78"/>
                  <a:pt x="21" y="78"/>
                </a:cubicBezTo>
                <a:cubicBezTo>
                  <a:pt x="21" y="78"/>
                  <a:pt x="21" y="77"/>
                  <a:pt x="21" y="77"/>
                </a:cubicBezTo>
                <a:cubicBezTo>
                  <a:pt x="21" y="75"/>
                  <a:pt x="20" y="70"/>
                  <a:pt x="18" y="69"/>
                </a:cubicBezTo>
                <a:cubicBezTo>
                  <a:pt x="18" y="69"/>
                  <a:pt x="18" y="69"/>
                  <a:pt x="18" y="69"/>
                </a:cubicBezTo>
                <a:cubicBezTo>
                  <a:pt x="18" y="68"/>
                  <a:pt x="17" y="66"/>
                  <a:pt x="16" y="65"/>
                </a:cubicBezTo>
                <a:cubicBezTo>
                  <a:pt x="16" y="65"/>
                  <a:pt x="16" y="64"/>
                  <a:pt x="16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6" y="63"/>
                  <a:pt x="16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5" y="61"/>
                  <a:pt x="15" y="61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5" y="59"/>
                  <a:pt x="15" y="59"/>
                </a:cubicBezTo>
                <a:cubicBezTo>
                  <a:pt x="14" y="59"/>
                  <a:pt x="14" y="59"/>
                  <a:pt x="14" y="59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4" y="57"/>
                  <a:pt x="14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4" y="56"/>
                  <a:pt x="14" y="57"/>
                  <a:pt x="14" y="56"/>
                </a:cubicBezTo>
                <a:cubicBezTo>
                  <a:pt x="13" y="56"/>
                  <a:pt x="13" y="56"/>
                  <a:pt x="14" y="56"/>
                </a:cubicBezTo>
                <a:cubicBezTo>
                  <a:pt x="14" y="55"/>
                  <a:pt x="14" y="55"/>
                  <a:pt x="14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3"/>
                  <a:pt x="13" y="52"/>
                  <a:pt x="13" y="52"/>
                </a:cubicBezTo>
                <a:cubicBezTo>
                  <a:pt x="13" y="51"/>
                  <a:pt x="13" y="51"/>
                  <a:pt x="13" y="51"/>
                </a:cubicBezTo>
                <a:cubicBezTo>
                  <a:pt x="13" y="50"/>
                  <a:pt x="13" y="50"/>
                  <a:pt x="13" y="49"/>
                </a:cubicBezTo>
                <a:cubicBezTo>
                  <a:pt x="13" y="48"/>
                  <a:pt x="13" y="47"/>
                  <a:pt x="13" y="47"/>
                </a:cubicBezTo>
                <a:cubicBezTo>
                  <a:pt x="14" y="47"/>
                  <a:pt x="14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3" y="46"/>
                  <a:pt x="13" y="45"/>
                </a:cubicBezTo>
                <a:cubicBezTo>
                  <a:pt x="13" y="46"/>
                  <a:pt x="13" y="46"/>
                  <a:pt x="13" y="45"/>
                </a:cubicBezTo>
                <a:cubicBezTo>
                  <a:pt x="13" y="45"/>
                  <a:pt x="13" y="45"/>
                  <a:pt x="13" y="44"/>
                </a:cubicBezTo>
                <a:cubicBezTo>
                  <a:pt x="13" y="44"/>
                  <a:pt x="13" y="44"/>
                  <a:pt x="13" y="44"/>
                </a:cubicBezTo>
                <a:cubicBezTo>
                  <a:pt x="14" y="43"/>
                  <a:pt x="14" y="43"/>
                  <a:pt x="14" y="41"/>
                </a:cubicBezTo>
                <a:cubicBezTo>
                  <a:pt x="16" y="41"/>
                  <a:pt x="17" y="36"/>
                  <a:pt x="16" y="35"/>
                </a:cubicBezTo>
                <a:cubicBezTo>
                  <a:pt x="15" y="33"/>
                  <a:pt x="15" y="32"/>
                  <a:pt x="15" y="31"/>
                </a:cubicBezTo>
                <a:cubicBezTo>
                  <a:pt x="15" y="27"/>
                  <a:pt x="14" y="25"/>
                  <a:pt x="12" y="22"/>
                </a:cubicBezTo>
                <a:cubicBezTo>
                  <a:pt x="12" y="20"/>
                  <a:pt x="12" y="18"/>
                  <a:pt x="12" y="16"/>
                </a:cubicBezTo>
                <a:cubicBezTo>
                  <a:pt x="11" y="14"/>
                  <a:pt x="10" y="14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6" y="9"/>
                  <a:pt x="5" y="5"/>
                  <a:pt x="3" y="3"/>
                </a:cubicBezTo>
                <a:cubicBezTo>
                  <a:pt x="2" y="2"/>
                  <a:pt x="1" y="1"/>
                  <a:pt x="0" y="0"/>
                </a:cubicBezTo>
                <a:cubicBezTo>
                  <a:pt x="5" y="0"/>
                  <a:pt x="10" y="0"/>
                  <a:pt x="14" y="0"/>
                </a:cubicBezTo>
                <a:cubicBezTo>
                  <a:pt x="20" y="0"/>
                  <a:pt x="25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6" name="Freeform 7912" descr="© INSCALE GmbH, 05.05.2010&#10;http://www.presentationload.com/">
            <a:extLst>
              <a:ext uri="{FF2B5EF4-FFF2-40B4-BE49-F238E27FC236}">
                <a16:creationId xmlns:a16="http://schemas.microsoft.com/office/drawing/2014/main" id="{F2AE082B-968B-EE45-B088-EC7BFABE7E3C}"/>
              </a:ext>
            </a:extLst>
          </p:cNvPr>
          <p:cNvSpPr>
            <a:spLocks/>
          </p:cNvSpPr>
          <p:nvPr/>
        </p:nvSpPr>
        <p:spPr bwMode="auto">
          <a:xfrm>
            <a:off x="1231404" y="2471176"/>
            <a:ext cx="131081" cy="67726"/>
          </a:xfrm>
          <a:custGeom>
            <a:avLst/>
            <a:gdLst>
              <a:gd name="T0" fmla="*/ 83 w 66"/>
              <a:gd name="T1" fmla="*/ 2 h 35"/>
              <a:gd name="T2" fmla="*/ 84 w 66"/>
              <a:gd name="T3" fmla="*/ 2 h 35"/>
              <a:gd name="T4" fmla="*/ 90 w 66"/>
              <a:gd name="T5" fmla="*/ 8 h 35"/>
              <a:gd name="T6" fmla="*/ 92 w 66"/>
              <a:gd name="T7" fmla="*/ 14 h 35"/>
              <a:gd name="T8" fmla="*/ 90 w 66"/>
              <a:gd name="T9" fmla="*/ 15 h 35"/>
              <a:gd name="T10" fmla="*/ 87 w 66"/>
              <a:gd name="T11" fmla="*/ 19 h 35"/>
              <a:gd name="T12" fmla="*/ 90 w 66"/>
              <a:gd name="T13" fmla="*/ 20 h 35"/>
              <a:gd name="T14" fmla="*/ 89 w 66"/>
              <a:gd name="T15" fmla="*/ 22 h 35"/>
              <a:gd name="T16" fmla="*/ 90 w 66"/>
              <a:gd name="T17" fmla="*/ 23 h 35"/>
              <a:gd name="T18" fmla="*/ 89 w 66"/>
              <a:gd name="T19" fmla="*/ 26 h 35"/>
              <a:gd name="T20" fmla="*/ 93 w 66"/>
              <a:gd name="T21" fmla="*/ 34 h 35"/>
              <a:gd name="T22" fmla="*/ 101 w 66"/>
              <a:gd name="T23" fmla="*/ 34 h 35"/>
              <a:gd name="T24" fmla="*/ 99 w 66"/>
              <a:gd name="T25" fmla="*/ 45 h 35"/>
              <a:gd name="T26" fmla="*/ 98 w 66"/>
              <a:gd name="T27" fmla="*/ 52 h 35"/>
              <a:gd name="T28" fmla="*/ 87 w 66"/>
              <a:gd name="T29" fmla="*/ 52 h 35"/>
              <a:gd name="T30" fmla="*/ 75 w 66"/>
              <a:gd name="T31" fmla="*/ 48 h 35"/>
              <a:gd name="T32" fmla="*/ 66 w 66"/>
              <a:gd name="T33" fmla="*/ 52 h 35"/>
              <a:gd name="T34" fmla="*/ 47 w 66"/>
              <a:gd name="T35" fmla="*/ 52 h 35"/>
              <a:gd name="T36" fmla="*/ 18 w 66"/>
              <a:gd name="T37" fmla="*/ 52 h 35"/>
              <a:gd name="T38" fmla="*/ 18 w 66"/>
              <a:gd name="T39" fmla="*/ 28 h 35"/>
              <a:gd name="T40" fmla="*/ 5 w 66"/>
              <a:gd name="T41" fmla="*/ 26 h 35"/>
              <a:gd name="T42" fmla="*/ 3 w 66"/>
              <a:gd name="T43" fmla="*/ 12 h 35"/>
              <a:gd name="T44" fmla="*/ 0 w 66"/>
              <a:gd name="T45" fmla="*/ 8 h 35"/>
              <a:gd name="T46" fmla="*/ 0 w 66"/>
              <a:gd name="T47" fmla="*/ 2 h 35"/>
              <a:gd name="T48" fmla="*/ 20 w 66"/>
              <a:gd name="T49" fmla="*/ 2 h 35"/>
              <a:gd name="T50" fmla="*/ 32 w 66"/>
              <a:gd name="T51" fmla="*/ 2 h 35"/>
              <a:gd name="T52" fmla="*/ 83 w 66"/>
              <a:gd name="T53" fmla="*/ 2 h 35"/>
              <a:gd name="T54" fmla="*/ 83 w 66"/>
              <a:gd name="T55" fmla="*/ 2 h 35"/>
              <a:gd name="T56" fmla="*/ 83 w 66"/>
              <a:gd name="T57" fmla="*/ 2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"/>
              <a:gd name="T88" fmla="*/ 0 h 35"/>
              <a:gd name="T89" fmla="*/ 66 w 66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" h="35">
                <a:moveTo>
                  <a:pt x="54" y="1"/>
                </a:moveTo>
                <a:cubicBezTo>
                  <a:pt x="55" y="1"/>
                  <a:pt x="55" y="1"/>
                  <a:pt x="55" y="1"/>
                </a:cubicBezTo>
                <a:cubicBezTo>
                  <a:pt x="56" y="1"/>
                  <a:pt x="57" y="7"/>
                  <a:pt x="59" y="5"/>
                </a:cubicBezTo>
                <a:cubicBezTo>
                  <a:pt x="60" y="6"/>
                  <a:pt x="61" y="8"/>
                  <a:pt x="60" y="9"/>
                </a:cubicBezTo>
                <a:cubicBezTo>
                  <a:pt x="60" y="10"/>
                  <a:pt x="60" y="10"/>
                  <a:pt x="59" y="10"/>
                </a:cubicBezTo>
                <a:cubicBezTo>
                  <a:pt x="58" y="10"/>
                  <a:pt x="57" y="11"/>
                  <a:pt x="57" y="12"/>
                </a:cubicBezTo>
                <a:cubicBezTo>
                  <a:pt x="60" y="11"/>
                  <a:pt x="58" y="13"/>
                  <a:pt x="59" y="13"/>
                </a:cubicBezTo>
                <a:cubicBezTo>
                  <a:pt x="58" y="13"/>
                  <a:pt x="58" y="13"/>
                  <a:pt x="58" y="14"/>
                </a:cubicBezTo>
                <a:cubicBezTo>
                  <a:pt x="58" y="14"/>
                  <a:pt x="59" y="15"/>
                  <a:pt x="59" y="15"/>
                </a:cubicBezTo>
                <a:cubicBezTo>
                  <a:pt x="58" y="16"/>
                  <a:pt x="58" y="16"/>
                  <a:pt x="58" y="17"/>
                </a:cubicBezTo>
                <a:cubicBezTo>
                  <a:pt x="57" y="19"/>
                  <a:pt x="57" y="24"/>
                  <a:pt x="61" y="22"/>
                </a:cubicBezTo>
                <a:cubicBezTo>
                  <a:pt x="63" y="22"/>
                  <a:pt x="64" y="22"/>
                  <a:pt x="66" y="22"/>
                </a:cubicBezTo>
                <a:cubicBezTo>
                  <a:pt x="64" y="24"/>
                  <a:pt x="65" y="26"/>
                  <a:pt x="65" y="29"/>
                </a:cubicBezTo>
                <a:cubicBezTo>
                  <a:pt x="65" y="30"/>
                  <a:pt x="64" y="32"/>
                  <a:pt x="64" y="34"/>
                </a:cubicBezTo>
                <a:cubicBezTo>
                  <a:pt x="62" y="34"/>
                  <a:pt x="59" y="34"/>
                  <a:pt x="57" y="34"/>
                </a:cubicBezTo>
                <a:cubicBezTo>
                  <a:pt x="59" y="30"/>
                  <a:pt x="51" y="31"/>
                  <a:pt x="49" y="31"/>
                </a:cubicBezTo>
                <a:cubicBezTo>
                  <a:pt x="50" y="35"/>
                  <a:pt x="45" y="34"/>
                  <a:pt x="43" y="34"/>
                </a:cubicBezTo>
                <a:cubicBezTo>
                  <a:pt x="39" y="34"/>
                  <a:pt x="35" y="34"/>
                  <a:pt x="31" y="34"/>
                </a:cubicBezTo>
                <a:cubicBezTo>
                  <a:pt x="25" y="34"/>
                  <a:pt x="18" y="34"/>
                  <a:pt x="12" y="34"/>
                </a:cubicBezTo>
                <a:cubicBezTo>
                  <a:pt x="12" y="29"/>
                  <a:pt x="12" y="23"/>
                  <a:pt x="12" y="18"/>
                </a:cubicBezTo>
                <a:cubicBezTo>
                  <a:pt x="10" y="18"/>
                  <a:pt x="3" y="19"/>
                  <a:pt x="3" y="17"/>
                </a:cubicBezTo>
                <a:cubicBezTo>
                  <a:pt x="3" y="14"/>
                  <a:pt x="4" y="7"/>
                  <a:pt x="2" y="8"/>
                </a:cubicBezTo>
                <a:cubicBezTo>
                  <a:pt x="2" y="6"/>
                  <a:pt x="2" y="4"/>
                  <a:pt x="0" y="5"/>
                </a:cubicBezTo>
                <a:cubicBezTo>
                  <a:pt x="0" y="3"/>
                  <a:pt x="0" y="2"/>
                  <a:pt x="0" y="1"/>
                </a:cubicBezTo>
                <a:cubicBezTo>
                  <a:pt x="4" y="1"/>
                  <a:pt x="9" y="1"/>
                  <a:pt x="13" y="1"/>
                </a:cubicBezTo>
                <a:cubicBezTo>
                  <a:pt x="16" y="1"/>
                  <a:pt x="19" y="0"/>
                  <a:pt x="21" y="1"/>
                </a:cubicBezTo>
                <a:cubicBezTo>
                  <a:pt x="32" y="1"/>
                  <a:pt x="43" y="1"/>
                  <a:pt x="54" y="1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1"/>
                  <a:pt x="54" y="1"/>
                  <a:pt x="5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7" name="Freeform 7913" descr="© INSCALE GmbH, 05.05.2010&#10;http://www.presentationload.com/">
            <a:extLst>
              <a:ext uri="{FF2B5EF4-FFF2-40B4-BE49-F238E27FC236}">
                <a16:creationId xmlns:a16="http://schemas.microsoft.com/office/drawing/2014/main" id="{7B975F86-CC9F-1741-8E56-612C581D1097}"/>
              </a:ext>
            </a:extLst>
          </p:cNvPr>
          <p:cNvSpPr>
            <a:spLocks/>
          </p:cNvSpPr>
          <p:nvPr/>
        </p:nvSpPr>
        <p:spPr bwMode="auto">
          <a:xfrm>
            <a:off x="1231404" y="2471176"/>
            <a:ext cx="131081" cy="67726"/>
          </a:xfrm>
          <a:custGeom>
            <a:avLst/>
            <a:gdLst>
              <a:gd name="T0" fmla="*/ 83 w 66"/>
              <a:gd name="T1" fmla="*/ 2 h 35"/>
              <a:gd name="T2" fmla="*/ 84 w 66"/>
              <a:gd name="T3" fmla="*/ 2 h 35"/>
              <a:gd name="T4" fmla="*/ 90 w 66"/>
              <a:gd name="T5" fmla="*/ 8 h 35"/>
              <a:gd name="T6" fmla="*/ 92 w 66"/>
              <a:gd name="T7" fmla="*/ 14 h 35"/>
              <a:gd name="T8" fmla="*/ 90 w 66"/>
              <a:gd name="T9" fmla="*/ 15 h 35"/>
              <a:gd name="T10" fmla="*/ 87 w 66"/>
              <a:gd name="T11" fmla="*/ 19 h 35"/>
              <a:gd name="T12" fmla="*/ 90 w 66"/>
              <a:gd name="T13" fmla="*/ 20 h 35"/>
              <a:gd name="T14" fmla="*/ 89 w 66"/>
              <a:gd name="T15" fmla="*/ 22 h 35"/>
              <a:gd name="T16" fmla="*/ 90 w 66"/>
              <a:gd name="T17" fmla="*/ 23 h 35"/>
              <a:gd name="T18" fmla="*/ 89 w 66"/>
              <a:gd name="T19" fmla="*/ 26 h 35"/>
              <a:gd name="T20" fmla="*/ 93 w 66"/>
              <a:gd name="T21" fmla="*/ 34 h 35"/>
              <a:gd name="T22" fmla="*/ 101 w 66"/>
              <a:gd name="T23" fmla="*/ 34 h 35"/>
              <a:gd name="T24" fmla="*/ 99 w 66"/>
              <a:gd name="T25" fmla="*/ 45 h 35"/>
              <a:gd name="T26" fmla="*/ 98 w 66"/>
              <a:gd name="T27" fmla="*/ 52 h 35"/>
              <a:gd name="T28" fmla="*/ 87 w 66"/>
              <a:gd name="T29" fmla="*/ 52 h 35"/>
              <a:gd name="T30" fmla="*/ 75 w 66"/>
              <a:gd name="T31" fmla="*/ 48 h 35"/>
              <a:gd name="T32" fmla="*/ 66 w 66"/>
              <a:gd name="T33" fmla="*/ 52 h 35"/>
              <a:gd name="T34" fmla="*/ 47 w 66"/>
              <a:gd name="T35" fmla="*/ 52 h 35"/>
              <a:gd name="T36" fmla="*/ 18 w 66"/>
              <a:gd name="T37" fmla="*/ 52 h 35"/>
              <a:gd name="T38" fmla="*/ 18 w 66"/>
              <a:gd name="T39" fmla="*/ 28 h 35"/>
              <a:gd name="T40" fmla="*/ 5 w 66"/>
              <a:gd name="T41" fmla="*/ 26 h 35"/>
              <a:gd name="T42" fmla="*/ 3 w 66"/>
              <a:gd name="T43" fmla="*/ 12 h 35"/>
              <a:gd name="T44" fmla="*/ 0 w 66"/>
              <a:gd name="T45" fmla="*/ 8 h 35"/>
              <a:gd name="T46" fmla="*/ 0 w 66"/>
              <a:gd name="T47" fmla="*/ 2 h 35"/>
              <a:gd name="T48" fmla="*/ 20 w 66"/>
              <a:gd name="T49" fmla="*/ 2 h 35"/>
              <a:gd name="T50" fmla="*/ 32 w 66"/>
              <a:gd name="T51" fmla="*/ 2 h 35"/>
              <a:gd name="T52" fmla="*/ 83 w 66"/>
              <a:gd name="T53" fmla="*/ 2 h 35"/>
              <a:gd name="T54" fmla="*/ 83 w 66"/>
              <a:gd name="T55" fmla="*/ 2 h 35"/>
              <a:gd name="T56" fmla="*/ 83 w 66"/>
              <a:gd name="T57" fmla="*/ 2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"/>
              <a:gd name="T88" fmla="*/ 0 h 35"/>
              <a:gd name="T89" fmla="*/ 66 w 66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" h="35">
                <a:moveTo>
                  <a:pt x="54" y="1"/>
                </a:moveTo>
                <a:cubicBezTo>
                  <a:pt x="55" y="1"/>
                  <a:pt x="55" y="1"/>
                  <a:pt x="55" y="1"/>
                </a:cubicBezTo>
                <a:cubicBezTo>
                  <a:pt x="56" y="1"/>
                  <a:pt x="57" y="7"/>
                  <a:pt x="59" y="5"/>
                </a:cubicBezTo>
                <a:cubicBezTo>
                  <a:pt x="60" y="6"/>
                  <a:pt x="61" y="8"/>
                  <a:pt x="60" y="9"/>
                </a:cubicBezTo>
                <a:cubicBezTo>
                  <a:pt x="60" y="10"/>
                  <a:pt x="60" y="10"/>
                  <a:pt x="59" y="10"/>
                </a:cubicBezTo>
                <a:cubicBezTo>
                  <a:pt x="58" y="10"/>
                  <a:pt x="57" y="11"/>
                  <a:pt x="57" y="12"/>
                </a:cubicBezTo>
                <a:cubicBezTo>
                  <a:pt x="60" y="11"/>
                  <a:pt x="58" y="13"/>
                  <a:pt x="59" y="13"/>
                </a:cubicBezTo>
                <a:cubicBezTo>
                  <a:pt x="58" y="13"/>
                  <a:pt x="58" y="13"/>
                  <a:pt x="58" y="14"/>
                </a:cubicBezTo>
                <a:cubicBezTo>
                  <a:pt x="58" y="14"/>
                  <a:pt x="59" y="15"/>
                  <a:pt x="59" y="15"/>
                </a:cubicBezTo>
                <a:cubicBezTo>
                  <a:pt x="58" y="16"/>
                  <a:pt x="58" y="16"/>
                  <a:pt x="58" y="17"/>
                </a:cubicBezTo>
                <a:cubicBezTo>
                  <a:pt x="57" y="19"/>
                  <a:pt x="57" y="24"/>
                  <a:pt x="61" y="22"/>
                </a:cubicBezTo>
                <a:cubicBezTo>
                  <a:pt x="63" y="22"/>
                  <a:pt x="64" y="22"/>
                  <a:pt x="66" y="22"/>
                </a:cubicBezTo>
                <a:cubicBezTo>
                  <a:pt x="64" y="24"/>
                  <a:pt x="65" y="26"/>
                  <a:pt x="65" y="29"/>
                </a:cubicBezTo>
                <a:cubicBezTo>
                  <a:pt x="65" y="30"/>
                  <a:pt x="64" y="32"/>
                  <a:pt x="64" y="34"/>
                </a:cubicBezTo>
                <a:cubicBezTo>
                  <a:pt x="62" y="34"/>
                  <a:pt x="59" y="34"/>
                  <a:pt x="57" y="34"/>
                </a:cubicBezTo>
                <a:cubicBezTo>
                  <a:pt x="59" y="30"/>
                  <a:pt x="51" y="31"/>
                  <a:pt x="49" y="31"/>
                </a:cubicBezTo>
                <a:cubicBezTo>
                  <a:pt x="50" y="35"/>
                  <a:pt x="45" y="34"/>
                  <a:pt x="43" y="34"/>
                </a:cubicBezTo>
                <a:cubicBezTo>
                  <a:pt x="39" y="34"/>
                  <a:pt x="35" y="34"/>
                  <a:pt x="31" y="34"/>
                </a:cubicBezTo>
                <a:cubicBezTo>
                  <a:pt x="25" y="34"/>
                  <a:pt x="18" y="34"/>
                  <a:pt x="12" y="34"/>
                </a:cubicBezTo>
                <a:cubicBezTo>
                  <a:pt x="12" y="29"/>
                  <a:pt x="12" y="23"/>
                  <a:pt x="12" y="18"/>
                </a:cubicBezTo>
                <a:cubicBezTo>
                  <a:pt x="10" y="18"/>
                  <a:pt x="3" y="19"/>
                  <a:pt x="3" y="17"/>
                </a:cubicBezTo>
                <a:cubicBezTo>
                  <a:pt x="3" y="14"/>
                  <a:pt x="4" y="7"/>
                  <a:pt x="2" y="8"/>
                </a:cubicBezTo>
                <a:cubicBezTo>
                  <a:pt x="2" y="6"/>
                  <a:pt x="2" y="4"/>
                  <a:pt x="0" y="5"/>
                </a:cubicBezTo>
                <a:cubicBezTo>
                  <a:pt x="0" y="3"/>
                  <a:pt x="0" y="2"/>
                  <a:pt x="0" y="1"/>
                </a:cubicBezTo>
                <a:cubicBezTo>
                  <a:pt x="4" y="1"/>
                  <a:pt x="9" y="1"/>
                  <a:pt x="13" y="1"/>
                </a:cubicBezTo>
                <a:cubicBezTo>
                  <a:pt x="16" y="1"/>
                  <a:pt x="19" y="0"/>
                  <a:pt x="21" y="1"/>
                </a:cubicBezTo>
                <a:cubicBezTo>
                  <a:pt x="32" y="1"/>
                  <a:pt x="43" y="1"/>
                  <a:pt x="54" y="1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1"/>
                  <a:pt x="54" y="1"/>
                  <a:pt x="5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8" name="Freeform 7914" descr="© INSCALE GmbH, 05.05.2010&#10;http://www.presentationload.com/">
            <a:extLst>
              <a:ext uri="{FF2B5EF4-FFF2-40B4-BE49-F238E27FC236}">
                <a16:creationId xmlns:a16="http://schemas.microsoft.com/office/drawing/2014/main" id="{35A8F4A5-1A07-3F48-95EA-3F29C61ADBEF}"/>
              </a:ext>
            </a:extLst>
          </p:cNvPr>
          <p:cNvSpPr>
            <a:spLocks/>
          </p:cNvSpPr>
          <p:nvPr/>
        </p:nvSpPr>
        <p:spPr bwMode="auto">
          <a:xfrm>
            <a:off x="1459822" y="2473685"/>
            <a:ext cx="132379" cy="61455"/>
          </a:xfrm>
          <a:custGeom>
            <a:avLst/>
            <a:gdLst>
              <a:gd name="T0" fmla="*/ 87 w 66"/>
              <a:gd name="T1" fmla="*/ 9 h 31"/>
              <a:gd name="T2" fmla="*/ 96 w 66"/>
              <a:gd name="T3" fmla="*/ 9 h 31"/>
              <a:gd name="T4" fmla="*/ 100 w 66"/>
              <a:gd name="T5" fmla="*/ 8 h 31"/>
              <a:gd name="T6" fmla="*/ 100 w 66"/>
              <a:gd name="T7" fmla="*/ 28 h 31"/>
              <a:gd name="T8" fmla="*/ 97 w 66"/>
              <a:gd name="T9" fmla="*/ 43 h 31"/>
              <a:gd name="T10" fmla="*/ 94 w 66"/>
              <a:gd name="T11" fmla="*/ 43 h 31"/>
              <a:gd name="T12" fmla="*/ 94 w 66"/>
              <a:gd name="T13" fmla="*/ 43 h 31"/>
              <a:gd name="T14" fmla="*/ 85 w 66"/>
              <a:gd name="T15" fmla="*/ 43 h 31"/>
              <a:gd name="T16" fmla="*/ 83 w 66"/>
              <a:gd name="T17" fmla="*/ 43 h 31"/>
              <a:gd name="T18" fmla="*/ 74 w 66"/>
              <a:gd name="T19" fmla="*/ 43 h 31"/>
              <a:gd name="T20" fmla="*/ 74 w 66"/>
              <a:gd name="T21" fmla="*/ 43 h 31"/>
              <a:gd name="T22" fmla="*/ 73 w 66"/>
              <a:gd name="T23" fmla="*/ 43 h 31"/>
              <a:gd name="T24" fmla="*/ 51 w 66"/>
              <a:gd name="T25" fmla="*/ 41 h 31"/>
              <a:gd name="T26" fmla="*/ 49 w 66"/>
              <a:gd name="T27" fmla="*/ 35 h 31"/>
              <a:gd name="T28" fmla="*/ 42 w 66"/>
              <a:gd name="T29" fmla="*/ 33 h 31"/>
              <a:gd name="T30" fmla="*/ 40 w 66"/>
              <a:gd name="T31" fmla="*/ 33 h 31"/>
              <a:gd name="T32" fmla="*/ 29 w 66"/>
              <a:gd name="T33" fmla="*/ 41 h 31"/>
              <a:gd name="T34" fmla="*/ 17 w 66"/>
              <a:gd name="T35" fmla="*/ 44 h 31"/>
              <a:gd name="T36" fmla="*/ 8 w 66"/>
              <a:gd name="T37" fmla="*/ 47 h 31"/>
              <a:gd name="T38" fmla="*/ 5 w 66"/>
              <a:gd name="T39" fmla="*/ 47 h 31"/>
              <a:gd name="T40" fmla="*/ 6 w 66"/>
              <a:gd name="T41" fmla="*/ 49 h 31"/>
              <a:gd name="T42" fmla="*/ 5 w 66"/>
              <a:gd name="T43" fmla="*/ 49 h 31"/>
              <a:gd name="T44" fmla="*/ 2 w 66"/>
              <a:gd name="T45" fmla="*/ 33 h 31"/>
              <a:gd name="T46" fmla="*/ 2 w 66"/>
              <a:gd name="T47" fmla="*/ 30 h 31"/>
              <a:gd name="T48" fmla="*/ 5 w 66"/>
              <a:gd name="T49" fmla="*/ 28 h 31"/>
              <a:gd name="T50" fmla="*/ 5 w 66"/>
              <a:gd name="T51" fmla="*/ 22 h 31"/>
              <a:gd name="T52" fmla="*/ 8 w 66"/>
              <a:gd name="T53" fmla="*/ 17 h 31"/>
              <a:gd name="T54" fmla="*/ 11 w 66"/>
              <a:gd name="T55" fmla="*/ 14 h 31"/>
              <a:gd name="T56" fmla="*/ 12 w 66"/>
              <a:gd name="T57" fmla="*/ 9 h 31"/>
              <a:gd name="T58" fmla="*/ 14 w 66"/>
              <a:gd name="T59" fmla="*/ 3 h 31"/>
              <a:gd name="T60" fmla="*/ 22 w 66"/>
              <a:gd name="T61" fmla="*/ 5 h 31"/>
              <a:gd name="T62" fmla="*/ 23 w 66"/>
              <a:gd name="T63" fmla="*/ 5 h 31"/>
              <a:gd name="T64" fmla="*/ 25 w 66"/>
              <a:gd name="T65" fmla="*/ 8 h 31"/>
              <a:gd name="T66" fmla="*/ 26 w 66"/>
              <a:gd name="T67" fmla="*/ 9 h 31"/>
              <a:gd name="T68" fmla="*/ 31 w 66"/>
              <a:gd name="T69" fmla="*/ 9 h 31"/>
              <a:gd name="T70" fmla="*/ 39 w 66"/>
              <a:gd name="T71" fmla="*/ 13 h 31"/>
              <a:gd name="T72" fmla="*/ 40 w 66"/>
              <a:gd name="T73" fmla="*/ 9 h 31"/>
              <a:gd name="T74" fmla="*/ 49 w 66"/>
              <a:gd name="T75" fmla="*/ 9 h 31"/>
              <a:gd name="T76" fmla="*/ 51 w 66"/>
              <a:gd name="T77" fmla="*/ 9 h 31"/>
              <a:gd name="T78" fmla="*/ 51 w 66"/>
              <a:gd name="T79" fmla="*/ 9 h 31"/>
              <a:gd name="T80" fmla="*/ 54 w 66"/>
              <a:gd name="T81" fmla="*/ 9 h 31"/>
              <a:gd name="T82" fmla="*/ 87 w 66"/>
              <a:gd name="T83" fmla="*/ 9 h 31"/>
              <a:gd name="T84" fmla="*/ 87 w 66"/>
              <a:gd name="T85" fmla="*/ 9 h 31"/>
              <a:gd name="T86" fmla="*/ 87 w 66"/>
              <a:gd name="T87" fmla="*/ 9 h 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6"/>
              <a:gd name="T133" fmla="*/ 0 h 31"/>
              <a:gd name="T134" fmla="*/ 66 w 66"/>
              <a:gd name="T135" fmla="*/ 31 h 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6" h="31">
                <a:moveTo>
                  <a:pt x="56" y="6"/>
                </a:moveTo>
                <a:cubicBezTo>
                  <a:pt x="58" y="6"/>
                  <a:pt x="60" y="6"/>
                  <a:pt x="62" y="6"/>
                </a:cubicBezTo>
                <a:cubicBezTo>
                  <a:pt x="64" y="6"/>
                  <a:pt x="64" y="5"/>
                  <a:pt x="65" y="5"/>
                </a:cubicBezTo>
                <a:cubicBezTo>
                  <a:pt x="65" y="9"/>
                  <a:pt x="65" y="14"/>
                  <a:pt x="65" y="18"/>
                </a:cubicBezTo>
                <a:cubicBezTo>
                  <a:pt x="65" y="20"/>
                  <a:pt x="66" y="28"/>
                  <a:pt x="63" y="27"/>
                </a:cubicBezTo>
                <a:cubicBezTo>
                  <a:pt x="63" y="27"/>
                  <a:pt x="62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9" y="27"/>
                  <a:pt x="57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ubicBezTo>
                  <a:pt x="52" y="27"/>
                  <a:pt x="50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3" y="27"/>
                  <a:pt x="35" y="28"/>
                  <a:pt x="33" y="26"/>
                </a:cubicBezTo>
                <a:cubicBezTo>
                  <a:pt x="33" y="25"/>
                  <a:pt x="32" y="23"/>
                  <a:pt x="32" y="22"/>
                </a:cubicBezTo>
                <a:cubicBezTo>
                  <a:pt x="31" y="20"/>
                  <a:pt x="28" y="21"/>
                  <a:pt x="27" y="21"/>
                </a:cubicBezTo>
                <a:cubicBezTo>
                  <a:pt x="27" y="21"/>
                  <a:pt x="26" y="21"/>
                  <a:pt x="26" y="21"/>
                </a:cubicBezTo>
                <a:cubicBezTo>
                  <a:pt x="23" y="21"/>
                  <a:pt x="21" y="25"/>
                  <a:pt x="19" y="26"/>
                </a:cubicBezTo>
                <a:cubicBezTo>
                  <a:pt x="17" y="28"/>
                  <a:pt x="14" y="28"/>
                  <a:pt x="11" y="28"/>
                </a:cubicBezTo>
                <a:cubicBezTo>
                  <a:pt x="9" y="29"/>
                  <a:pt x="7" y="29"/>
                  <a:pt x="5" y="30"/>
                </a:cubicBezTo>
                <a:cubicBezTo>
                  <a:pt x="4" y="30"/>
                  <a:pt x="4" y="30"/>
                  <a:pt x="3" y="30"/>
                </a:cubicBezTo>
                <a:cubicBezTo>
                  <a:pt x="3" y="30"/>
                  <a:pt x="4" y="30"/>
                  <a:pt x="4" y="31"/>
                </a:cubicBezTo>
                <a:cubicBezTo>
                  <a:pt x="4" y="31"/>
                  <a:pt x="3" y="31"/>
                  <a:pt x="3" y="31"/>
                </a:cubicBezTo>
                <a:cubicBezTo>
                  <a:pt x="3" y="29"/>
                  <a:pt x="3" y="22"/>
                  <a:pt x="1" y="21"/>
                </a:cubicBezTo>
                <a:cubicBezTo>
                  <a:pt x="0" y="20"/>
                  <a:pt x="1" y="20"/>
                  <a:pt x="1" y="19"/>
                </a:cubicBezTo>
                <a:cubicBezTo>
                  <a:pt x="1" y="18"/>
                  <a:pt x="2" y="18"/>
                  <a:pt x="3" y="18"/>
                </a:cubicBezTo>
                <a:cubicBezTo>
                  <a:pt x="3" y="17"/>
                  <a:pt x="3" y="15"/>
                  <a:pt x="3" y="14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10"/>
                  <a:pt x="7" y="9"/>
                  <a:pt x="7" y="9"/>
                </a:cubicBezTo>
                <a:cubicBezTo>
                  <a:pt x="7" y="8"/>
                  <a:pt x="8" y="7"/>
                  <a:pt x="8" y="6"/>
                </a:cubicBezTo>
                <a:cubicBezTo>
                  <a:pt x="9" y="4"/>
                  <a:pt x="8" y="4"/>
                  <a:pt x="9" y="2"/>
                </a:cubicBezTo>
                <a:cubicBezTo>
                  <a:pt x="11" y="0"/>
                  <a:pt x="12" y="1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7" y="5"/>
                  <a:pt x="17" y="6"/>
                </a:cubicBezTo>
                <a:cubicBezTo>
                  <a:pt x="18" y="5"/>
                  <a:pt x="20" y="5"/>
                  <a:pt x="20" y="6"/>
                </a:cubicBezTo>
                <a:cubicBezTo>
                  <a:pt x="22" y="6"/>
                  <a:pt x="24" y="9"/>
                  <a:pt x="25" y="8"/>
                </a:cubicBezTo>
                <a:cubicBezTo>
                  <a:pt x="26" y="7"/>
                  <a:pt x="25" y="6"/>
                  <a:pt x="26" y="6"/>
                </a:cubicBezTo>
                <a:cubicBezTo>
                  <a:pt x="28" y="6"/>
                  <a:pt x="30" y="6"/>
                  <a:pt x="32" y="6"/>
                </a:cubicBezTo>
                <a:cubicBezTo>
                  <a:pt x="32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4" y="6"/>
                  <a:pt x="34" y="6"/>
                  <a:pt x="35" y="6"/>
                </a:cubicBezTo>
                <a:cubicBezTo>
                  <a:pt x="42" y="7"/>
                  <a:pt x="49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9" name="Freeform 7915" descr="© INSCALE GmbH, 05.05.2010&#10;http://www.presentationload.com/">
            <a:extLst>
              <a:ext uri="{FF2B5EF4-FFF2-40B4-BE49-F238E27FC236}">
                <a16:creationId xmlns:a16="http://schemas.microsoft.com/office/drawing/2014/main" id="{67AA464F-0FB0-E841-A848-3B6A7563C453}"/>
              </a:ext>
            </a:extLst>
          </p:cNvPr>
          <p:cNvSpPr>
            <a:spLocks/>
          </p:cNvSpPr>
          <p:nvPr/>
        </p:nvSpPr>
        <p:spPr bwMode="auto">
          <a:xfrm>
            <a:off x="1459822" y="2473685"/>
            <a:ext cx="132379" cy="61455"/>
          </a:xfrm>
          <a:custGeom>
            <a:avLst/>
            <a:gdLst>
              <a:gd name="T0" fmla="*/ 87 w 66"/>
              <a:gd name="T1" fmla="*/ 9 h 31"/>
              <a:gd name="T2" fmla="*/ 96 w 66"/>
              <a:gd name="T3" fmla="*/ 9 h 31"/>
              <a:gd name="T4" fmla="*/ 100 w 66"/>
              <a:gd name="T5" fmla="*/ 8 h 31"/>
              <a:gd name="T6" fmla="*/ 100 w 66"/>
              <a:gd name="T7" fmla="*/ 28 h 31"/>
              <a:gd name="T8" fmla="*/ 97 w 66"/>
              <a:gd name="T9" fmla="*/ 43 h 31"/>
              <a:gd name="T10" fmla="*/ 94 w 66"/>
              <a:gd name="T11" fmla="*/ 43 h 31"/>
              <a:gd name="T12" fmla="*/ 94 w 66"/>
              <a:gd name="T13" fmla="*/ 43 h 31"/>
              <a:gd name="T14" fmla="*/ 85 w 66"/>
              <a:gd name="T15" fmla="*/ 43 h 31"/>
              <a:gd name="T16" fmla="*/ 83 w 66"/>
              <a:gd name="T17" fmla="*/ 43 h 31"/>
              <a:gd name="T18" fmla="*/ 74 w 66"/>
              <a:gd name="T19" fmla="*/ 43 h 31"/>
              <a:gd name="T20" fmla="*/ 74 w 66"/>
              <a:gd name="T21" fmla="*/ 43 h 31"/>
              <a:gd name="T22" fmla="*/ 73 w 66"/>
              <a:gd name="T23" fmla="*/ 43 h 31"/>
              <a:gd name="T24" fmla="*/ 51 w 66"/>
              <a:gd name="T25" fmla="*/ 41 h 31"/>
              <a:gd name="T26" fmla="*/ 49 w 66"/>
              <a:gd name="T27" fmla="*/ 35 h 31"/>
              <a:gd name="T28" fmla="*/ 42 w 66"/>
              <a:gd name="T29" fmla="*/ 33 h 31"/>
              <a:gd name="T30" fmla="*/ 40 w 66"/>
              <a:gd name="T31" fmla="*/ 33 h 31"/>
              <a:gd name="T32" fmla="*/ 29 w 66"/>
              <a:gd name="T33" fmla="*/ 41 h 31"/>
              <a:gd name="T34" fmla="*/ 17 w 66"/>
              <a:gd name="T35" fmla="*/ 44 h 31"/>
              <a:gd name="T36" fmla="*/ 8 w 66"/>
              <a:gd name="T37" fmla="*/ 47 h 31"/>
              <a:gd name="T38" fmla="*/ 5 w 66"/>
              <a:gd name="T39" fmla="*/ 47 h 31"/>
              <a:gd name="T40" fmla="*/ 6 w 66"/>
              <a:gd name="T41" fmla="*/ 49 h 31"/>
              <a:gd name="T42" fmla="*/ 5 w 66"/>
              <a:gd name="T43" fmla="*/ 49 h 31"/>
              <a:gd name="T44" fmla="*/ 2 w 66"/>
              <a:gd name="T45" fmla="*/ 33 h 31"/>
              <a:gd name="T46" fmla="*/ 2 w 66"/>
              <a:gd name="T47" fmla="*/ 30 h 31"/>
              <a:gd name="T48" fmla="*/ 5 w 66"/>
              <a:gd name="T49" fmla="*/ 28 h 31"/>
              <a:gd name="T50" fmla="*/ 5 w 66"/>
              <a:gd name="T51" fmla="*/ 22 h 31"/>
              <a:gd name="T52" fmla="*/ 8 w 66"/>
              <a:gd name="T53" fmla="*/ 17 h 31"/>
              <a:gd name="T54" fmla="*/ 11 w 66"/>
              <a:gd name="T55" fmla="*/ 14 h 31"/>
              <a:gd name="T56" fmla="*/ 12 w 66"/>
              <a:gd name="T57" fmla="*/ 9 h 31"/>
              <a:gd name="T58" fmla="*/ 14 w 66"/>
              <a:gd name="T59" fmla="*/ 3 h 31"/>
              <a:gd name="T60" fmla="*/ 22 w 66"/>
              <a:gd name="T61" fmla="*/ 5 h 31"/>
              <a:gd name="T62" fmla="*/ 23 w 66"/>
              <a:gd name="T63" fmla="*/ 5 h 31"/>
              <a:gd name="T64" fmla="*/ 25 w 66"/>
              <a:gd name="T65" fmla="*/ 8 h 31"/>
              <a:gd name="T66" fmla="*/ 26 w 66"/>
              <a:gd name="T67" fmla="*/ 9 h 31"/>
              <a:gd name="T68" fmla="*/ 31 w 66"/>
              <a:gd name="T69" fmla="*/ 9 h 31"/>
              <a:gd name="T70" fmla="*/ 39 w 66"/>
              <a:gd name="T71" fmla="*/ 13 h 31"/>
              <a:gd name="T72" fmla="*/ 40 w 66"/>
              <a:gd name="T73" fmla="*/ 9 h 31"/>
              <a:gd name="T74" fmla="*/ 49 w 66"/>
              <a:gd name="T75" fmla="*/ 9 h 31"/>
              <a:gd name="T76" fmla="*/ 51 w 66"/>
              <a:gd name="T77" fmla="*/ 9 h 31"/>
              <a:gd name="T78" fmla="*/ 51 w 66"/>
              <a:gd name="T79" fmla="*/ 9 h 31"/>
              <a:gd name="T80" fmla="*/ 54 w 66"/>
              <a:gd name="T81" fmla="*/ 9 h 31"/>
              <a:gd name="T82" fmla="*/ 87 w 66"/>
              <a:gd name="T83" fmla="*/ 9 h 31"/>
              <a:gd name="T84" fmla="*/ 87 w 66"/>
              <a:gd name="T85" fmla="*/ 9 h 31"/>
              <a:gd name="T86" fmla="*/ 87 w 66"/>
              <a:gd name="T87" fmla="*/ 9 h 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6"/>
              <a:gd name="T133" fmla="*/ 0 h 31"/>
              <a:gd name="T134" fmla="*/ 66 w 66"/>
              <a:gd name="T135" fmla="*/ 31 h 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6" h="31">
                <a:moveTo>
                  <a:pt x="56" y="6"/>
                </a:moveTo>
                <a:cubicBezTo>
                  <a:pt x="58" y="6"/>
                  <a:pt x="60" y="6"/>
                  <a:pt x="62" y="6"/>
                </a:cubicBezTo>
                <a:cubicBezTo>
                  <a:pt x="64" y="6"/>
                  <a:pt x="64" y="5"/>
                  <a:pt x="65" y="5"/>
                </a:cubicBezTo>
                <a:cubicBezTo>
                  <a:pt x="65" y="9"/>
                  <a:pt x="65" y="14"/>
                  <a:pt x="65" y="18"/>
                </a:cubicBezTo>
                <a:cubicBezTo>
                  <a:pt x="65" y="20"/>
                  <a:pt x="66" y="28"/>
                  <a:pt x="63" y="27"/>
                </a:cubicBezTo>
                <a:cubicBezTo>
                  <a:pt x="63" y="27"/>
                  <a:pt x="62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9" y="27"/>
                  <a:pt x="57" y="27"/>
                  <a:pt x="55" y="27"/>
                </a:cubicBezTo>
                <a:cubicBezTo>
                  <a:pt x="55" y="27"/>
                  <a:pt x="54" y="27"/>
                  <a:pt x="54" y="27"/>
                </a:cubicBezTo>
                <a:cubicBezTo>
                  <a:pt x="52" y="27"/>
                  <a:pt x="50" y="27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7"/>
                  <a:pt x="47" y="27"/>
                  <a:pt x="47" y="27"/>
                </a:cubicBezTo>
                <a:cubicBezTo>
                  <a:pt x="43" y="27"/>
                  <a:pt x="35" y="28"/>
                  <a:pt x="33" y="26"/>
                </a:cubicBezTo>
                <a:cubicBezTo>
                  <a:pt x="33" y="25"/>
                  <a:pt x="32" y="23"/>
                  <a:pt x="32" y="22"/>
                </a:cubicBezTo>
                <a:cubicBezTo>
                  <a:pt x="31" y="20"/>
                  <a:pt x="28" y="21"/>
                  <a:pt x="27" y="21"/>
                </a:cubicBezTo>
                <a:cubicBezTo>
                  <a:pt x="27" y="21"/>
                  <a:pt x="26" y="21"/>
                  <a:pt x="26" y="21"/>
                </a:cubicBezTo>
                <a:cubicBezTo>
                  <a:pt x="23" y="21"/>
                  <a:pt x="21" y="25"/>
                  <a:pt x="19" y="26"/>
                </a:cubicBezTo>
                <a:cubicBezTo>
                  <a:pt x="17" y="28"/>
                  <a:pt x="14" y="28"/>
                  <a:pt x="11" y="28"/>
                </a:cubicBezTo>
                <a:cubicBezTo>
                  <a:pt x="9" y="29"/>
                  <a:pt x="7" y="29"/>
                  <a:pt x="5" y="30"/>
                </a:cubicBezTo>
                <a:cubicBezTo>
                  <a:pt x="4" y="30"/>
                  <a:pt x="4" y="30"/>
                  <a:pt x="3" y="30"/>
                </a:cubicBezTo>
                <a:cubicBezTo>
                  <a:pt x="3" y="30"/>
                  <a:pt x="4" y="30"/>
                  <a:pt x="4" y="31"/>
                </a:cubicBezTo>
                <a:cubicBezTo>
                  <a:pt x="4" y="31"/>
                  <a:pt x="3" y="31"/>
                  <a:pt x="3" y="31"/>
                </a:cubicBezTo>
                <a:cubicBezTo>
                  <a:pt x="3" y="29"/>
                  <a:pt x="3" y="22"/>
                  <a:pt x="1" y="21"/>
                </a:cubicBezTo>
                <a:cubicBezTo>
                  <a:pt x="0" y="20"/>
                  <a:pt x="1" y="20"/>
                  <a:pt x="1" y="19"/>
                </a:cubicBezTo>
                <a:cubicBezTo>
                  <a:pt x="1" y="18"/>
                  <a:pt x="2" y="18"/>
                  <a:pt x="3" y="18"/>
                </a:cubicBezTo>
                <a:cubicBezTo>
                  <a:pt x="3" y="17"/>
                  <a:pt x="3" y="15"/>
                  <a:pt x="3" y="14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10"/>
                  <a:pt x="7" y="9"/>
                  <a:pt x="7" y="9"/>
                </a:cubicBezTo>
                <a:cubicBezTo>
                  <a:pt x="7" y="8"/>
                  <a:pt x="8" y="7"/>
                  <a:pt x="8" y="6"/>
                </a:cubicBezTo>
                <a:cubicBezTo>
                  <a:pt x="9" y="4"/>
                  <a:pt x="8" y="4"/>
                  <a:pt x="9" y="2"/>
                </a:cubicBezTo>
                <a:cubicBezTo>
                  <a:pt x="11" y="0"/>
                  <a:pt x="12" y="1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7" y="5"/>
                  <a:pt x="17" y="6"/>
                </a:cubicBezTo>
                <a:cubicBezTo>
                  <a:pt x="18" y="5"/>
                  <a:pt x="20" y="5"/>
                  <a:pt x="20" y="6"/>
                </a:cubicBezTo>
                <a:cubicBezTo>
                  <a:pt x="22" y="6"/>
                  <a:pt x="24" y="9"/>
                  <a:pt x="25" y="8"/>
                </a:cubicBezTo>
                <a:cubicBezTo>
                  <a:pt x="26" y="7"/>
                  <a:pt x="25" y="6"/>
                  <a:pt x="26" y="6"/>
                </a:cubicBezTo>
                <a:cubicBezTo>
                  <a:pt x="28" y="6"/>
                  <a:pt x="30" y="6"/>
                  <a:pt x="32" y="6"/>
                </a:cubicBezTo>
                <a:cubicBezTo>
                  <a:pt x="32" y="6"/>
                  <a:pt x="33" y="6"/>
                  <a:pt x="33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4" y="6"/>
                  <a:pt x="34" y="6"/>
                  <a:pt x="35" y="6"/>
                </a:cubicBezTo>
                <a:cubicBezTo>
                  <a:pt x="42" y="7"/>
                  <a:pt x="49" y="6"/>
                  <a:pt x="56" y="6"/>
                </a:cubicBezTo>
                <a:cubicBezTo>
                  <a:pt x="56" y="6"/>
                  <a:pt x="56" y="6"/>
                  <a:pt x="56" y="6"/>
                </a:cubicBezTo>
                <a:cubicBezTo>
                  <a:pt x="56" y="6"/>
                  <a:pt x="56" y="6"/>
                  <a:pt x="56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0" name="Freeform 7916" descr="© INSCALE GmbH, 05.05.2010&#10;http://www.presentationload.com/">
            <a:extLst>
              <a:ext uri="{FF2B5EF4-FFF2-40B4-BE49-F238E27FC236}">
                <a16:creationId xmlns:a16="http://schemas.microsoft.com/office/drawing/2014/main" id="{745C9473-4BA7-3548-957A-E315B08B569D}"/>
              </a:ext>
            </a:extLst>
          </p:cNvPr>
          <p:cNvSpPr>
            <a:spLocks/>
          </p:cNvSpPr>
          <p:nvPr/>
        </p:nvSpPr>
        <p:spPr bwMode="auto">
          <a:xfrm>
            <a:off x="1389739" y="2497513"/>
            <a:ext cx="77870" cy="110369"/>
          </a:xfrm>
          <a:custGeom>
            <a:avLst/>
            <a:gdLst>
              <a:gd name="T0" fmla="*/ 54 w 39"/>
              <a:gd name="T1" fmla="*/ 5 h 57"/>
              <a:gd name="T2" fmla="*/ 60 w 39"/>
              <a:gd name="T3" fmla="*/ 0 h 57"/>
              <a:gd name="T4" fmla="*/ 57 w 39"/>
              <a:gd name="T5" fmla="*/ 9 h 57"/>
              <a:gd name="T6" fmla="*/ 55 w 39"/>
              <a:gd name="T7" fmla="*/ 14 h 57"/>
              <a:gd name="T8" fmla="*/ 58 w 39"/>
              <a:gd name="T9" fmla="*/ 29 h 57"/>
              <a:gd name="T10" fmla="*/ 57 w 39"/>
              <a:gd name="T11" fmla="*/ 29 h 57"/>
              <a:gd name="T12" fmla="*/ 55 w 39"/>
              <a:gd name="T13" fmla="*/ 29 h 57"/>
              <a:gd name="T14" fmla="*/ 51 w 39"/>
              <a:gd name="T15" fmla="*/ 31 h 57"/>
              <a:gd name="T16" fmla="*/ 46 w 39"/>
              <a:gd name="T17" fmla="*/ 36 h 57"/>
              <a:gd name="T18" fmla="*/ 46 w 39"/>
              <a:gd name="T19" fmla="*/ 36 h 57"/>
              <a:gd name="T20" fmla="*/ 45 w 39"/>
              <a:gd name="T21" fmla="*/ 37 h 57"/>
              <a:gd name="T22" fmla="*/ 45 w 39"/>
              <a:gd name="T23" fmla="*/ 36 h 57"/>
              <a:gd name="T24" fmla="*/ 43 w 39"/>
              <a:gd name="T25" fmla="*/ 36 h 57"/>
              <a:gd name="T26" fmla="*/ 42 w 39"/>
              <a:gd name="T27" fmla="*/ 42 h 57"/>
              <a:gd name="T28" fmla="*/ 38 w 39"/>
              <a:gd name="T29" fmla="*/ 43 h 57"/>
              <a:gd name="T30" fmla="*/ 35 w 39"/>
              <a:gd name="T31" fmla="*/ 46 h 57"/>
              <a:gd name="T32" fmla="*/ 34 w 39"/>
              <a:gd name="T33" fmla="*/ 74 h 57"/>
              <a:gd name="T34" fmla="*/ 18 w 39"/>
              <a:gd name="T35" fmla="*/ 79 h 57"/>
              <a:gd name="T36" fmla="*/ 15 w 39"/>
              <a:gd name="T37" fmla="*/ 79 h 57"/>
              <a:gd name="T38" fmla="*/ 12 w 39"/>
              <a:gd name="T39" fmla="*/ 80 h 57"/>
              <a:gd name="T40" fmla="*/ 9 w 39"/>
              <a:gd name="T41" fmla="*/ 82 h 57"/>
              <a:gd name="T42" fmla="*/ 6 w 39"/>
              <a:gd name="T43" fmla="*/ 88 h 57"/>
              <a:gd name="T44" fmla="*/ 5 w 39"/>
              <a:gd name="T45" fmla="*/ 77 h 57"/>
              <a:gd name="T46" fmla="*/ 3 w 39"/>
              <a:gd name="T47" fmla="*/ 71 h 57"/>
              <a:gd name="T48" fmla="*/ 5 w 39"/>
              <a:gd name="T49" fmla="*/ 68 h 57"/>
              <a:gd name="T50" fmla="*/ 5 w 39"/>
              <a:gd name="T51" fmla="*/ 65 h 57"/>
              <a:gd name="T52" fmla="*/ 2 w 39"/>
              <a:gd name="T53" fmla="*/ 54 h 57"/>
              <a:gd name="T54" fmla="*/ 2 w 39"/>
              <a:gd name="T55" fmla="*/ 49 h 57"/>
              <a:gd name="T56" fmla="*/ 2 w 39"/>
              <a:gd name="T57" fmla="*/ 46 h 57"/>
              <a:gd name="T58" fmla="*/ 2 w 39"/>
              <a:gd name="T59" fmla="*/ 46 h 57"/>
              <a:gd name="T60" fmla="*/ 2 w 39"/>
              <a:gd name="T61" fmla="*/ 45 h 57"/>
              <a:gd name="T62" fmla="*/ 3 w 39"/>
              <a:gd name="T63" fmla="*/ 39 h 57"/>
              <a:gd name="T64" fmla="*/ 12 w 39"/>
              <a:gd name="T65" fmla="*/ 39 h 57"/>
              <a:gd name="T66" fmla="*/ 15 w 39"/>
              <a:gd name="T67" fmla="*/ 37 h 57"/>
              <a:gd name="T68" fmla="*/ 17 w 39"/>
              <a:gd name="T69" fmla="*/ 37 h 57"/>
              <a:gd name="T70" fmla="*/ 17 w 39"/>
              <a:gd name="T71" fmla="*/ 37 h 57"/>
              <a:gd name="T72" fmla="*/ 29 w 39"/>
              <a:gd name="T73" fmla="*/ 25 h 57"/>
              <a:gd name="T74" fmla="*/ 29 w 39"/>
              <a:gd name="T75" fmla="*/ 20 h 57"/>
              <a:gd name="T76" fmla="*/ 29 w 39"/>
              <a:gd name="T77" fmla="*/ 20 h 57"/>
              <a:gd name="T78" fmla="*/ 31 w 39"/>
              <a:gd name="T79" fmla="*/ 19 h 57"/>
              <a:gd name="T80" fmla="*/ 31 w 39"/>
              <a:gd name="T81" fmla="*/ 17 h 57"/>
              <a:gd name="T82" fmla="*/ 31 w 39"/>
              <a:gd name="T83" fmla="*/ 17 h 57"/>
              <a:gd name="T84" fmla="*/ 32 w 39"/>
              <a:gd name="T85" fmla="*/ 14 h 57"/>
              <a:gd name="T86" fmla="*/ 37 w 39"/>
              <a:gd name="T87" fmla="*/ 15 h 57"/>
              <a:gd name="T88" fmla="*/ 42 w 39"/>
              <a:gd name="T89" fmla="*/ 12 h 57"/>
              <a:gd name="T90" fmla="*/ 45 w 39"/>
              <a:gd name="T91" fmla="*/ 14 h 57"/>
              <a:gd name="T92" fmla="*/ 46 w 39"/>
              <a:gd name="T93" fmla="*/ 12 h 57"/>
              <a:gd name="T94" fmla="*/ 46 w 39"/>
              <a:gd name="T95" fmla="*/ 9 h 57"/>
              <a:gd name="T96" fmla="*/ 48 w 39"/>
              <a:gd name="T97" fmla="*/ 8 h 57"/>
              <a:gd name="T98" fmla="*/ 49 w 39"/>
              <a:gd name="T99" fmla="*/ 8 h 57"/>
              <a:gd name="T100" fmla="*/ 51 w 39"/>
              <a:gd name="T101" fmla="*/ 6 h 57"/>
              <a:gd name="T102" fmla="*/ 54 w 39"/>
              <a:gd name="T103" fmla="*/ 5 h 57"/>
              <a:gd name="T104" fmla="*/ 54 w 39"/>
              <a:gd name="T105" fmla="*/ 5 h 57"/>
              <a:gd name="T106" fmla="*/ 54 w 39"/>
              <a:gd name="T107" fmla="*/ 5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"/>
              <a:gd name="T163" fmla="*/ 0 h 57"/>
              <a:gd name="T164" fmla="*/ 39 w 39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" h="57">
                <a:moveTo>
                  <a:pt x="35" y="3"/>
                </a:moveTo>
                <a:cubicBezTo>
                  <a:pt x="36" y="2"/>
                  <a:pt x="37" y="0"/>
                  <a:pt x="39" y="0"/>
                </a:cubicBezTo>
                <a:cubicBezTo>
                  <a:pt x="38" y="1"/>
                  <a:pt x="39" y="5"/>
                  <a:pt x="37" y="6"/>
                </a:cubicBezTo>
                <a:cubicBezTo>
                  <a:pt x="36" y="7"/>
                  <a:pt x="35" y="8"/>
                  <a:pt x="36" y="9"/>
                </a:cubicBezTo>
                <a:cubicBezTo>
                  <a:pt x="38" y="9"/>
                  <a:pt x="38" y="17"/>
                  <a:pt x="38" y="19"/>
                </a:cubicBezTo>
                <a:cubicBezTo>
                  <a:pt x="37" y="18"/>
                  <a:pt x="37" y="19"/>
                  <a:pt x="3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5" y="19"/>
                  <a:pt x="34" y="19"/>
                  <a:pt x="33" y="20"/>
                </a:cubicBezTo>
                <a:cubicBezTo>
                  <a:pt x="32" y="21"/>
                  <a:pt x="31" y="21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4"/>
                  <a:pt x="29" y="24"/>
                </a:cubicBezTo>
                <a:cubicBezTo>
                  <a:pt x="29" y="24"/>
                  <a:pt x="29" y="24"/>
                  <a:pt x="29" y="23"/>
                </a:cubicBezTo>
                <a:cubicBezTo>
                  <a:pt x="29" y="23"/>
                  <a:pt x="28" y="23"/>
                  <a:pt x="28" y="23"/>
                </a:cubicBezTo>
                <a:cubicBezTo>
                  <a:pt x="27" y="24"/>
                  <a:pt x="28" y="26"/>
                  <a:pt x="27" y="27"/>
                </a:cubicBezTo>
                <a:cubicBezTo>
                  <a:pt x="26" y="27"/>
                  <a:pt x="26" y="28"/>
                  <a:pt x="25" y="28"/>
                </a:cubicBezTo>
                <a:cubicBezTo>
                  <a:pt x="23" y="28"/>
                  <a:pt x="24" y="29"/>
                  <a:pt x="23" y="30"/>
                </a:cubicBezTo>
                <a:cubicBezTo>
                  <a:pt x="21" y="34"/>
                  <a:pt x="22" y="42"/>
                  <a:pt x="22" y="48"/>
                </a:cubicBezTo>
                <a:cubicBezTo>
                  <a:pt x="20" y="45"/>
                  <a:pt x="15" y="51"/>
                  <a:pt x="12" y="51"/>
                </a:cubicBezTo>
                <a:cubicBezTo>
                  <a:pt x="11" y="51"/>
                  <a:pt x="10" y="51"/>
                  <a:pt x="10" y="51"/>
                </a:cubicBezTo>
                <a:cubicBezTo>
                  <a:pt x="9" y="52"/>
                  <a:pt x="9" y="52"/>
                  <a:pt x="8" y="52"/>
                </a:cubicBezTo>
                <a:cubicBezTo>
                  <a:pt x="8" y="52"/>
                  <a:pt x="7" y="53"/>
                  <a:pt x="6" y="53"/>
                </a:cubicBezTo>
                <a:cubicBezTo>
                  <a:pt x="6" y="54"/>
                  <a:pt x="4" y="55"/>
                  <a:pt x="4" y="57"/>
                </a:cubicBezTo>
                <a:cubicBezTo>
                  <a:pt x="3" y="55"/>
                  <a:pt x="4" y="50"/>
                  <a:pt x="3" y="50"/>
                </a:cubicBezTo>
                <a:cubicBezTo>
                  <a:pt x="3" y="49"/>
                  <a:pt x="2" y="47"/>
                  <a:pt x="2" y="46"/>
                </a:cubicBezTo>
                <a:cubicBezTo>
                  <a:pt x="2" y="45"/>
                  <a:pt x="3" y="44"/>
                  <a:pt x="3" y="44"/>
                </a:cubicBezTo>
                <a:cubicBezTo>
                  <a:pt x="4" y="42"/>
                  <a:pt x="3" y="43"/>
                  <a:pt x="3" y="42"/>
                </a:cubicBezTo>
                <a:cubicBezTo>
                  <a:pt x="2" y="40"/>
                  <a:pt x="2" y="36"/>
                  <a:pt x="1" y="35"/>
                </a:cubicBezTo>
                <a:cubicBezTo>
                  <a:pt x="1" y="34"/>
                  <a:pt x="2" y="33"/>
                  <a:pt x="1" y="32"/>
                </a:cubicBezTo>
                <a:cubicBezTo>
                  <a:pt x="1" y="31"/>
                  <a:pt x="0" y="31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8"/>
                  <a:pt x="1" y="26"/>
                  <a:pt x="2" y="25"/>
                </a:cubicBezTo>
                <a:cubicBezTo>
                  <a:pt x="3" y="27"/>
                  <a:pt x="6" y="25"/>
                  <a:pt x="8" y="25"/>
                </a:cubicBezTo>
                <a:cubicBezTo>
                  <a:pt x="9" y="25"/>
                  <a:pt x="10" y="25"/>
                  <a:pt x="10" y="24"/>
                </a:cubicBezTo>
                <a:cubicBezTo>
                  <a:pt x="10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7" y="23"/>
                  <a:pt x="16" y="19"/>
                  <a:pt x="19" y="16"/>
                </a:cubicBezTo>
                <a:cubicBezTo>
                  <a:pt x="18" y="15"/>
                  <a:pt x="18" y="14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20" y="13"/>
                  <a:pt x="20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2" y="9"/>
                  <a:pt x="22" y="9"/>
                  <a:pt x="24" y="10"/>
                </a:cubicBezTo>
                <a:cubicBezTo>
                  <a:pt x="25" y="9"/>
                  <a:pt x="25" y="8"/>
                  <a:pt x="27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7"/>
                  <a:pt x="30" y="6"/>
                </a:cubicBezTo>
                <a:cubicBezTo>
                  <a:pt x="31" y="6"/>
                  <a:pt x="31" y="6"/>
                  <a:pt x="31" y="5"/>
                </a:cubicBezTo>
                <a:cubicBezTo>
                  <a:pt x="31" y="6"/>
                  <a:pt x="32" y="5"/>
                  <a:pt x="32" y="5"/>
                </a:cubicBezTo>
                <a:cubicBezTo>
                  <a:pt x="33" y="5"/>
                  <a:pt x="33" y="4"/>
                  <a:pt x="33" y="4"/>
                </a:cubicBezTo>
                <a:cubicBezTo>
                  <a:pt x="34" y="4"/>
                  <a:pt x="35" y="4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1" name="Freeform 7917" descr="© INSCALE GmbH, 05.05.2010&#10;http://www.presentationload.com/">
            <a:extLst>
              <a:ext uri="{FF2B5EF4-FFF2-40B4-BE49-F238E27FC236}">
                <a16:creationId xmlns:a16="http://schemas.microsoft.com/office/drawing/2014/main" id="{EB44BFEE-14F3-BB44-BDEC-11AC630E2C2E}"/>
              </a:ext>
            </a:extLst>
          </p:cNvPr>
          <p:cNvSpPr>
            <a:spLocks/>
          </p:cNvSpPr>
          <p:nvPr/>
        </p:nvSpPr>
        <p:spPr bwMode="auto">
          <a:xfrm>
            <a:off x="1389739" y="2497513"/>
            <a:ext cx="77870" cy="110369"/>
          </a:xfrm>
          <a:custGeom>
            <a:avLst/>
            <a:gdLst>
              <a:gd name="T0" fmla="*/ 54 w 39"/>
              <a:gd name="T1" fmla="*/ 5 h 57"/>
              <a:gd name="T2" fmla="*/ 60 w 39"/>
              <a:gd name="T3" fmla="*/ 0 h 57"/>
              <a:gd name="T4" fmla="*/ 57 w 39"/>
              <a:gd name="T5" fmla="*/ 9 h 57"/>
              <a:gd name="T6" fmla="*/ 55 w 39"/>
              <a:gd name="T7" fmla="*/ 14 h 57"/>
              <a:gd name="T8" fmla="*/ 58 w 39"/>
              <a:gd name="T9" fmla="*/ 29 h 57"/>
              <a:gd name="T10" fmla="*/ 57 w 39"/>
              <a:gd name="T11" fmla="*/ 29 h 57"/>
              <a:gd name="T12" fmla="*/ 55 w 39"/>
              <a:gd name="T13" fmla="*/ 29 h 57"/>
              <a:gd name="T14" fmla="*/ 51 w 39"/>
              <a:gd name="T15" fmla="*/ 31 h 57"/>
              <a:gd name="T16" fmla="*/ 46 w 39"/>
              <a:gd name="T17" fmla="*/ 36 h 57"/>
              <a:gd name="T18" fmla="*/ 46 w 39"/>
              <a:gd name="T19" fmla="*/ 36 h 57"/>
              <a:gd name="T20" fmla="*/ 45 w 39"/>
              <a:gd name="T21" fmla="*/ 37 h 57"/>
              <a:gd name="T22" fmla="*/ 45 w 39"/>
              <a:gd name="T23" fmla="*/ 36 h 57"/>
              <a:gd name="T24" fmla="*/ 43 w 39"/>
              <a:gd name="T25" fmla="*/ 36 h 57"/>
              <a:gd name="T26" fmla="*/ 42 w 39"/>
              <a:gd name="T27" fmla="*/ 42 h 57"/>
              <a:gd name="T28" fmla="*/ 38 w 39"/>
              <a:gd name="T29" fmla="*/ 43 h 57"/>
              <a:gd name="T30" fmla="*/ 35 w 39"/>
              <a:gd name="T31" fmla="*/ 46 h 57"/>
              <a:gd name="T32" fmla="*/ 34 w 39"/>
              <a:gd name="T33" fmla="*/ 74 h 57"/>
              <a:gd name="T34" fmla="*/ 18 w 39"/>
              <a:gd name="T35" fmla="*/ 79 h 57"/>
              <a:gd name="T36" fmla="*/ 15 w 39"/>
              <a:gd name="T37" fmla="*/ 79 h 57"/>
              <a:gd name="T38" fmla="*/ 12 w 39"/>
              <a:gd name="T39" fmla="*/ 80 h 57"/>
              <a:gd name="T40" fmla="*/ 9 w 39"/>
              <a:gd name="T41" fmla="*/ 82 h 57"/>
              <a:gd name="T42" fmla="*/ 6 w 39"/>
              <a:gd name="T43" fmla="*/ 88 h 57"/>
              <a:gd name="T44" fmla="*/ 5 w 39"/>
              <a:gd name="T45" fmla="*/ 77 h 57"/>
              <a:gd name="T46" fmla="*/ 3 w 39"/>
              <a:gd name="T47" fmla="*/ 71 h 57"/>
              <a:gd name="T48" fmla="*/ 5 w 39"/>
              <a:gd name="T49" fmla="*/ 68 h 57"/>
              <a:gd name="T50" fmla="*/ 5 w 39"/>
              <a:gd name="T51" fmla="*/ 65 h 57"/>
              <a:gd name="T52" fmla="*/ 2 w 39"/>
              <a:gd name="T53" fmla="*/ 54 h 57"/>
              <a:gd name="T54" fmla="*/ 2 w 39"/>
              <a:gd name="T55" fmla="*/ 49 h 57"/>
              <a:gd name="T56" fmla="*/ 2 w 39"/>
              <a:gd name="T57" fmla="*/ 46 h 57"/>
              <a:gd name="T58" fmla="*/ 2 w 39"/>
              <a:gd name="T59" fmla="*/ 46 h 57"/>
              <a:gd name="T60" fmla="*/ 2 w 39"/>
              <a:gd name="T61" fmla="*/ 45 h 57"/>
              <a:gd name="T62" fmla="*/ 3 w 39"/>
              <a:gd name="T63" fmla="*/ 39 h 57"/>
              <a:gd name="T64" fmla="*/ 12 w 39"/>
              <a:gd name="T65" fmla="*/ 39 h 57"/>
              <a:gd name="T66" fmla="*/ 15 w 39"/>
              <a:gd name="T67" fmla="*/ 37 h 57"/>
              <a:gd name="T68" fmla="*/ 17 w 39"/>
              <a:gd name="T69" fmla="*/ 37 h 57"/>
              <a:gd name="T70" fmla="*/ 17 w 39"/>
              <a:gd name="T71" fmla="*/ 37 h 57"/>
              <a:gd name="T72" fmla="*/ 29 w 39"/>
              <a:gd name="T73" fmla="*/ 25 h 57"/>
              <a:gd name="T74" fmla="*/ 29 w 39"/>
              <a:gd name="T75" fmla="*/ 20 h 57"/>
              <a:gd name="T76" fmla="*/ 29 w 39"/>
              <a:gd name="T77" fmla="*/ 20 h 57"/>
              <a:gd name="T78" fmla="*/ 31 w 39"/>
              <a:gd name="T79" fmla="*/ 19 h 57"/>
              <a:gd name="T80" fmla="*/ 31 w 39"/>
              <a:gd name="T81" fmla="*/ 17 h 57"/>
              <a:gd name="T82" fmla="*/ 31 w 39"/>
              <a:gd name="T83" fmla="*/ 17 h 57"/>
              <a:gd name="T84" fmla="*/ 32 w 39"/>
              <a:gd name="T85" fmla="*/ 14 h 57"/>
              <a:gd name="T86" fmla="*/ 37 w 39"/>
              <a:gd name="T87" fmla="*/ 15 h 57"/>
              <a:gd name="T88" fmla="*/ 42 w 39"/>
              <a:gd name="T89" fmla="*/ 12 h 57"/>
              <a:gd name="T90" fmla="*/ 45 w 39"/>
              <a:gd name="T91" fmla="*/ 14 h 57"/>
              <a:gd name="T92" fmla="*/ 46 w 39"/>
              <a:gd name="T93" fmla="*/ 12 h 57"/>
              <a:gd name="T94" fmla="*/ 46 w 39"/>
              <a:gd name="T95" fmla="*/ 9 h 57"/>
              <a:gd name="T96" fmla="*/ 48 w 39"/>
              <a:gd name="T97" fmla="*/ 8 h 57"/>
              <a:gd name="T98" fmla="*/ 49 w 39"/>
              <a:gd name="T99" fmla="*/ 8 h 57"/>
              <a:gd name="T100" fmla="*/ 51 w 39"/>
              <a:gd name="T101" fmla="*/ 6 h 57"/>
              <a:gd name="T102" fmla="*/ 54 w 39"/>
              <a:gd name="T103" fmla="*/ 5 h 57"/>
              <a:gd name="T104" fmla="*/ 54 w 39"/>
              <a:gd name="T105" fmla="*/ 5 h 57"/>
              <a:gd name="T106" fmla="*/ 54 w 39"/>
              <a:gd name="T107" fmla="*/ 5 h 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"/>
              <a:gd name="T163" fmla="*/ 0 h 57"/>
              <a:gd name="T164" fmla="*/ 39 w 39"/>
              <a:gd name="T165" fmla="*/ 57 h 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" h="57">
                <a:moveTo>
                  <a:pt x="35" y="3"/>
                </a:moveTo>
                <a:cubicBezTo>
                  <a:pt x="36" y="2"/>
                  <a:pt x="37" y="0"/>
                  <a:pt x="39" y="0"/>
                </a:cubicBezTo>
                <a:cubicBezTo>
                  <a:pt x="38" y="1"/>
                  <a:pt x="39" y="5"/>
                  <a:pt x="37" y="6"/>
                </a:cubicBezTo>
                <a:cubicBezTo>
                  <a:pt x="36" y="7"/>
                  <a:pt x="35" y="8"/>
                  <a:pt x="36" y="9"/>
                </a:cubicBezTo>
                <a:cubicBezTo>
                  <a:pt x="38" y="9"/>
                  <a:pt x="38" y="17"/>
                  <a:pt x="38" y="19"/>
                </a:cubicBezTo>
                <a:cubicBezTo>
                  <a:pt x="37" y="18"/>
                  <a:pt x="37" y="19"/>
                  <a:pt x="3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5" y="19"/>
                  <a:pt x="34" y="19"/>
                  <a:pt x="33" y="20"/>
                </a:cubicBezTo>
                <a:cubicBezTo>
                  <a:pt x="32" y="21"/>
                  <a:pt x="31" y="21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4"/>
                  <a:pt x="29" y="24"/>
                </a:cubicBezTo>
                <a:cubicBezTo>
                  <a:pt x="29" y="24"/>
                  <a:pt x="29" y="24"/>
                  <a:pt x="29" y="23"/>
                </a:cubicBezTo>
                <a:cubicBezTo>
                  <a:pt x="29" y="23"/>
                  <a:pt x="28" y="23"/>
                  <a:pt x="28" y="23"/>
                </a:cubicBezTo>
                <a:cubicBezTo>
                  <a:pt x="27" y="24"/>
                  <a:pt x="28" y="26"/>
                  <a:pt x="27" y="27"/>
                </a:cubicBezTo>
                <a:cubicBezTo>
                  <a:pt x="26" y="27"/>
                  <a:pt x="26" y="28"/>
                  <a:pt x="25" y="28"/>
                </a:cubicBezTo>
                <a:cubicBezTo>
                  <a:pt x="23" y="28"/>
                  <a:pt x="24" y="29"/>
                  <a:pt x="23" y="30"/>
                </a:cubicBezTo>
                <a:cubicBezTo>
                  <a:pt x="21" y="34"/>
                  <a:pt x="22" y="42"/>
                  <a:pt x="22" y="48"/>
                </a:cubicBezTo>
                <a:cubicBezTo>
                  <a:pt x="20" y="45"/>
                  <a:pt x="15" y="51"/>
                  <a:pt x="12" y="51"/>
                </a:cubicBezTo>
                <a:cubicBezTo>
                  <a:pt x="11" y="51"/>
                  <a:pt x="10" y="51"/>
                  <a:pt x="10" y="51"/>
                </a:cubicBezTo>
                <a:cubicBezTo>
                  <a:pt x="9" y="52"/>
                  <a:pt x="9" y="52"/>
                  <a:pt x="8" y="52"/>
                </a:cubicBezTo>
                <a:cubicBezTo>
                  <a:pt x="8" y="52"/>
                  <a:pt x="7" y="53"/>
                  <a:pt x="6" y="53"/>
                </a:cubicBezTo>
                <a:cubicBezTo>
                  <a:pt x="6" y="54"/>
                  <a:pt x="4" y="55"/>
                  <a:pt x="4" y="57"/>
                </a:cubicBezTo>
                <a:cubicBezTo>
                  <a:pt x="3" y="55"/>
                  <a:pt x="4" y="50"/>
                  <a:pt x="3" y="50"/>
                </a:cubicBezTo>
                <a:cubicBezTo>
                  <a:pt x="3" y="49"/>
                  <a:pt x="2" y="47"/>
                  <a:pt x="2" y="46"/>
                </a:cubicBezTo>
                <a:cubicBezTo>
                  <a:pt x="2" y="45"/>
                  <a:pt x="3" y="44"/>
                  <a:pt x="3" y="44"/>
                </a:cubicBezTo>
                <a:cubicBezTo>
                  <a:pt x="4" y="42"/>
                  <a:pt x="3" y="43"/>
                  <a:pt x="3" y="42"/>
                </a:cubicBezTo>
                <a:cubicBezTo>
                  <a:pt x="2" y="40"/>
                  <a:pt x="2" y="36"/>
                  <a:pt x="1" y="35"/>
                </a:cubicBezTo>
                <a:cubicBezTo>
                  <a:pt x="1" y="34"/>
                  <a:pt x="2" y="33"/>
                  <a:pt x="1" y="32"/>
                </a:cubicBezTo>
                <a:cubicBezTo>
                  <a:pt x="1" y="31"/>
                  <a:pt x="0" y="31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8"/>
                  <a:pt x="1" y="26"/>
                  <a:pt x="2" y="25"/>
                </a:cubicBezTo>
                <a:cubicBezTo>
                  <a:pt x="3" y="27"/>
                  <a:pt x="6" y="25"/>
                  <a:pt x="8" y="25"/>
                </a:cubicBezTo>
                <a:cubicBezTo>
                  <a:pt x="9" y="25"/>
                  <a:pt x="10" y="25"/>
                  <a:pt x="10" y="24"/>
                </a:cubicBezTo>
                <a:cubicBezTo>
                  <a:pt x="10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7" y="23"/>
                  <a:pt x="16" y="19"/>
                  <a:pt x="19" y="16"/>
                </a:cubicBezTo>
                <a:cubicBezTo>
                  <a:pt x="18" y="15"/>
                  <a:pt x="18" y="14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20" y="13"/>
                  <a:pt x="20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0"/>
                  <a:pt x="21" y="10"/>
                  <a:pt x="21" y="9"/>
                </a:cubicBezTo>
                <a:cubicBezTo>
                  <a:pt x="22" y="9"/>
                  <a:pt x="22" y="9"/>
                  <a:pt x="24" y="10"/>
                </a:cubicBezTo>
                <a:cubicBezTo>
                  <a:pt x="25" y="9"/>
                  <a:pt x="25" y="8"/>
                  <a:pt x="27" y="8"/>
                </a:cubicBezTo>
                <a:cubicBezTo>
                  <a:pt x="28" y="9"/>
                  <a:pt x="28" y="9"/>
                  <a:pt x="29" y="9"/>
                </a:cubicBezTo>
                <a:cubicBezTo>
                  <a:pt x="30" y="9"/>
                  <a:pt x="30" y="9"/>
                  <a:pt x="30" y="8"/>
                </a:cubicBezTo>
                <a:cubicBezTo>
                  <a:pt x="30" y="8"/>
                  <a:pt x="30" y="7"/>
                  <a:pt x="30" y="6"/>
                </a:cubicBezTo>
                <a:cubicBezTo>
                  <a:pt x="31" y="6"/>
                  <a:pt x="31" y="6"/>
                  <a:pt x="31" y="5"/>
                </a:cubicBezTo>
                <a:cubicBezTo>
                  <a:pt x="31" y="6"/>
                  <a:pt x="32" y="5"/>
                  <a:pt x="32" y="5"/>
                </a:cubicBezTo>
                <a:cubicBezTo>
                  <a:pt x="33" y="5"/>
                  <a:pt x="33" y="4"/>
                  <a:pt x="33" y="4"/>
                </a:cubicBezTo>
                <a:cubicBezTo>
                  <a:pt x="34" y="4"/>
                  <a:pt x="35" y="4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2" name="Freeform 7918" descr="© INSCALE GmbH, 05.05.2010&#10;http://www.presentationload.com/">
            <a:extLst>
              <a:ext uri="{FF2B5EF4-FFF2-40B4-BE49-F238E27FC236}">
                <a16:creationId xmlns:a16="http://schemas.microsoft.com/office/drawing/2014/main" id="{E075D56D-A189-8642-9DCC-4D141F98F23D}"/>
              </a:ext>
            </a:extLst>
          </p:cNvPr>
          <p:cNvSpPr>
            <a:spLocks/>
          </p:cNvSpPr>
          <p:nvPr/>
        </p:nvSpPr>
        <p:spPr bwMode="auto">
          <a:xfrm>
            <a:off x="1210638" y="2505039"/>
            <a:ext cx="94742" cy="142977"/>
          </a:xfrm>
          <a:custGeom>
            <a:avLst/>
            <a:gdLst>
              <a:gd name="T0" fmla="*/ 30 w 47"/>
              <a:gd name="T1" fmla="*/ 25 h 73"/>
              <a:gd name="T2" fmla="*/ 31 w 47"/>
              <a:gd name="T3" fmla="*/ 33 h 73"/>
              <a:gd name="T4" fmla="*/ 43 w 47"/>
              <a:gd name="T5" fmla="*/ 45 h 73"/>
              <a:gd name="T6" fmla="*/ 56 w 47"/>
              <a:gd name="T7" fmla="*/ 47 h 73"/>
              <a:gd name="T8" fmla="*/ 59 w 47"/>
              <a:gd name="T9" fmla="*/ 55 h 73"/>
              <a:gd name="T10" fmla="*/ 64 w 47"/>
              <a:gd name="T11" fmla="*/ 70 h 73"/>
              <a:gd name="T12" fmla="*/ 68 w 47"/>
              <a:gd name="T13" fmla="*/ 78 h 73"/>
              <a:gd name="T14" fmla="*/ 65 w 47"/>
              <a:gd name="T15" fmla="*/ 86 h 73"/>
              <a:gd name="T16" fmla="*/ 68 w 47"/>
              <a:gd name="T17" fmla="*/ 97 h 73"/>
              <a:gd name="T18" fmla="*/ 61 w 47"/>
              <a:gd name="T19" fmla="*/ 109 h 73"/>
              <a:gd name="T20" fmla="*/ 42 w 47"/>
              <a:gd name="T21" fmla="*/ 109 h 73"/>
              <a:gd name="T22" fmla="*/ 25 w 47"/>
              <a:gd name="T23" fmla="*/ 91 h 73"/>
              <a:gd name="T24" fmla="*/ 22 w 47"/>
              <a:gd name="T25" fmla="*/ 89 h 73"/>
              <a:gd name="T26" fmla="*/ 19 w 47"/>
              <a:gd name="T27" fmla="*/ 86 h 73"/>
              <a:gd name="T28" fmla="*/ 12 w 47"/>
              <a:gd name="T29" fmla="*/ 80 h 73"/>
              <a:gd name="T30" fmla="*/ 8 w 47"/>
              <a:gd name="T31" fmla="*/ 73 h 73"/>
              <a:gd name="T32" fmla="*/ 6 w 47"/>
              <a:gd name="T33" fmla="*/ 72 h 73"/>
              <a:gd name="T34" fmla="*/ 5 w 47"/>
              <a:gd name="T35" fmla="*/ 70 h 73"/>
              <a:gd name="T36" fmla="*/ 0 w 47"/>
              <a:gd name="T37" fmla="*/ 64 h 73"/>
              <a:gd name="T38" fmla="*/ 2 w 47"/>
              <a:gd name="T39" fmla="*/ 52 h 73"/>
              <a:gd name="T40" fmla="*/ 6 w 47"/>
              <a:gd name="T41" fmla="*/ 48 h 73"/>
              <a:gd name="T42" fmla="*/ 8 w 47"/>
              <a:gd name="T43" fmla="*/ 45 h 73"/>
              <a:gd name="T44" fmla="*/ 9 w 47"/>
              <a:gd name="T45" fmla="*/ 41 h 73"/>
              <a:gd name="T46" fmla="*/ 6 w 47"/>
              <a:gd name="T47" fmla="*/ 33 h 73"/>
              <a:gd name="T48" fmla="*/ 5 w 47"/>
              <a:gd name="T49" fmla="*/ 27 h 73"/>
              <a:gd name="T50" fmla="*/ 5 w 47"/>
              <a:gd name="T51" fmla="*/ 25 h 73"/>
              <a:gd name="T52" fmla="*/ 3 w 47"/>
              <a:gd name="T53" fmla="*/ 16 h 73"/>
              <a:gd name="T54" fmla="*/ 8 w 47"/>
              <a:gd name="T55" fmla="*/ 8 h 73"/>
              <a:gd name="T56" fmla="*/ 16 w 47"/>
              <a:gd name="T57" fmla="*/ 6 h 73"/>
              <a:gd name="T58" fmla="*/ 20 w 47"/>
              <a:gd name="T59" fmla="*/ 0 h 73"/>
              <a:gd name="T60" fmla="*/ 34 w 47"/>
              <a:gd name="T61" fmla="*/ 25 h 73"/>
              <a:gd name="T62" fmla="*/ 34 w 47"/>
              <a:gd name="T63" fmla="*/ 25 h 7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7"/>
              <a:gd name="T97" fmla="*/ 0 h 73"/>
              <a:gd name="T98" fmla="*/ 47 w 47"/>
              <a:gd name="T99" fmla="*/ 73 h 7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7" h="73">
                <a:moveTo>
                  <a:pt x="22" y="16"/>
                </a:moveTo>
                <a:cubicBezTo>
                  <a:pt x="21" y="16"/>
                  <a:pt x="20" y="16"/>
                  <a:pt x="19" y="16"/>
                </a:cubicBezTo>
                <a:cubicBezTo>
                  <a:pt x="20" y="17"/>
                  <a:pt x="20" y="16"/>
                  <a:pt x="21" y="16"/>
                </a:cubicBezTo>
                <a:cubicBezTo>
                  <a:pt x="23" y="17"/>
                  <a:pt x="20" y="19"/>
                  <a:pt x="20" y="21"/>
                </a:cubicBezTo>
                <a:cubicBezTo>
                  <a:pt x="19" y="24"/>
                  <a:pt x="24" y="25"/>
                  <a:pt x="25" y="27"/>
                </a:cubicBezTo>
                <a:cubicBezTo>
                  <a:pt x="26" y="29"/>
                  <a:pt x="26" y="29"/>
                  <a:pt x="28" y="29"/>
                </a:cubicBezTo>
                <a:cubicBezTo>
                  <a:pt x="29" y="29"/>
                  <a:pt x="31" y="30"/>
                  <a:pt x="32" y="30"/>
                </a:cubicBezTo>
                <a:cubicBezTo>
                  <a:pt x="33" y="30"/>
                  <a:pt x="34" y="29"/>
                  <a:pt x="36" y="30"/>
                </a:cubicBezTo>
                <a:cubicBezTo>
                  <a:pt x="36" y="30"/>
                  <a:pt x="37" y="32"/>
                  <a:pt x="37" y="33"/>
                </a:cubicBezTo>
                <a:cubicBezTo>
                  <a:pt x="39" y="33"/>
                  <a:pt x="38" y="35"/>
                  <a:pt x="38" y="35"/>
                </a:cubicBezTo>
                <a:cubicBezTo>
                  <a:pt x="36" y="35"/>
                  <a:pt x="37" y="41"/>
                  <a:pt x="37" y="42"/>
                </a:cubicBezTo>
                <a:cubicBezTo>
                  <a:pt x="38" y="42"/>
                  <a:pt x="41" y="44"/>
                  <a:pt x="41" y="45"/>
                </a:cubicBezTo>
                <a:cubicBezTo>
                  <a:pt x="42" y="46"/>
                  <a:pt x="41" y="47"/>
                  <a:pt x="42" y="48"/>
                </a:cubicBezTo>
                <a:cubicBezTo>
                  <a:pt x="42" y="50"/>
                  <a:pt x="43" y="50"/>
                  <a:pt x="44" y="50"/>
                </a:cubicBezTo>
                <a:cubicBezTo>
                  <a:pt x="44" y="51"/>
                  <a:pt x="47" y="52"/>
                  <a:pt x="46" y="53"/>
                </a:cubicBezTo>
                <a:cubicBezTo>
                  <a:pt x="44" y="52"/>
                  <a:pt x="41" y="52"/>
                  <a:pt x="42" y="55"/>
                </a:cubicBezTo>
                <a:cubicBezTo>
                  <a:pt x="43" y="57"/>
                  <a:pt x="43" y="57"/>
                  <a:pt x="43" y="59"/>
                </a:cubicBezTo>
                <a:cubicBezTo>
                  <a:pt x="44" y="60"/>
                  <a:pt x="45" y="61"/>
                  <a:pt x="44" y="62"/>
                </a:cubicBezTo>
                <a:cubicBezTo>
                  <a:pt x="44" y="63"/>
                  <a:pt x="41" y="63"/>
                  <a:pt x="43" y="65"/>
                </a:cubicBezTo>
                <a:cubicBezTo>
                  <a:pt x="41" y="65"/>
                  <a:pt x="40" y="70"/>
                  <a:pt x="39" y="70"/>
                </a:cubicBezTo>
                <a:cubicBezTo>
                  <a:pt x="35" y="71"/>
                  <a:pt x="32" y="72"/>
                  <a:pt x="29" y="73"/>
                </a:cubicBezTo>
                <a:cubicBezTo>
                  <a:pt x="29" y="72"/>
                  <a:pt x="28" y="71"/>
                  <a:pt x="27" y="70"/>
                </a:cubicBezTo>
                <a:cubicBezTo>
                  <a:pt x="22" y="71"/>
                  <a:pt x="23" y="59"/>
                  <a:pt x="18" y="59"/>
                </a:cubicBezTo>
                <a:cubicBezTo>
                  <a:pt x="18" y="58"/>
                  <a:pt x="17" y="58"/>
                  <a:pt x="16" y="58"/>
                </a:cubicBezTo>
                <a:cubicBezTo>
                  <a:pt x="16" y="58"/>
                  <a:pt x="16" y="57"/>
                  <a:pt x="16" y="57"/>
                </a:cubicBezTo>
                <a:cubicBezTo>
                  <a:pt x="15" y="57"/>
                  <a:pt x="15" y="57"/>
                  <a:pt x="14" y="57"/>
                </a:cubicBezTo>
                <a:cubicBezTo>
                  <a:pt x="14" y="56"/>
                  <a:pt x="13" y="56"/>
                  <a:pt x="13" y="56"/>
                </a:cubicBezTo>
                <a:cubicBezTo>
                  <a:pt x="13" y="55"/>
                  <a:pt x="13" y="55"/>
                  <a:pt x="12" y="55"/>
                </a:cubicBezTo>
                <a:cubicBezTo>
                  <a:pt x="11" y="54"/>
                  <a:pt x="10" y="54"/>
                  <a:pt x="9" y="54"/>
                </a:cubicBezTo>
                <a:cubicBezTo>
                  <a:pt x="10" y="53"/>
                  <a:pt x="8" y="52"/>
                  <a:pt x="8" y="51"/>
                </a:cubicBezTo>
                <a:cubicBezTo>
                  <a:pt x="8" y="49"/>
                  <a:pt x="8" y="46"/>
                  <a:pt x="5" y="47"/>
                </a:cubicBezTo>
                <a:cubicBezTo>
                  <a:pt x="6" y="47"/>
                  <a:pt x="5" y="47"/>
                  <a:pt x="5" y="47"/>
                </a:cubicBezTo>
                <a:cubicBezTo>
                  <a:pt x="5" y="47"/>
                  <a:pt x="5" y="47"/>
                  <a:pt x="4" y="47"/>
                </a:cubicBezTo>
                <a:cubicBezTo>
                  <a:pt x="5" y="46"/>
                  <a:pt x="5" y="46"/>
                  <a:pt x="4" y="46"/>
                </a:cubicBezTo>
                <a:cubicBezTo>
                  <a:pt x="4" y="45"/>
                  <a:pt x="4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3"/>
                  <a:pt x="2" y="41"/>
                  <a:pt x="1" y="41"/>
                </a:cubicBezTo>
                <a:cubicBezTo>
                  <a:pt x="1" y="41"/>
                  <a:pt x="1" y="41"/>
                  <a:pt x="0" y="41"/>
                </a:cubicBezTo>
                <a:cubicBezTo>
                  <a:pt x="0" y="39"/>
                  <a:pt x="1" y="39"/>
                  <a:pt x="1" y="38"/>
                </a:cubicBezTo>
                <a:cubicBezTo>
                  <a:pt x="0" y="36"/>
                  <a:pt x="1" y="35"/>
                  <a:pt x="1" y="33"/>
                </a:cubicBezTo>
                <a:cubicBezTo>
                  <a:pt x="3" y="33"/>
                  <a:pt x="4" y="33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0"/>
                  <a:pt x="4" y="30"/>
                </a:cubicBezTo>
                <a:cubicBezTo>
                  <a:pt x="5" y="30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6" y="28"/>
                  <a:pt x="6" y="26"/>
                </a:cubicBezTo>
                <a:cubicBezTo>
                  <a:pt x="6" y="26"/>
                  <a:pt x="6" y="24"/>
                  <a:pt x="5" y="24"/>
                </a:cubicBezTo>
                <a:cubicBezTo>
                  <a:pt x="5" y="23"/>
                  <a:pt x="5" y="21"/>
                  <a:pt x="4" y="21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19"/>
                  <a:pt x="4" y="18"/>
                  <a:pt x="3" y="17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2" y="14"/>
                  <a:pt x="1" y="14"/>
                </a:cubicBezTo>
                <a:cubicBezTo>
                  <a:pt x="1" y="12"/>
                  <a:pt x="2" y="12"/>
                  <a:pt x="2" y="10"/>
                </a:cubicBezTo>
                <a:cubicBezTo>
                  <a:pt x="3" y="10"/>
                  <a:pt x="2" y="8"/>
                  <a:pt x="2" y="6"/>
                </a:cubicBezTo>
                <a:cubicBezTo>
                  <a:pt x="3" y="6"/>
                  <a:pt x="4" y="5"/>
                  <a:pt x="5" y="5"/>
                </a:cubicBezTo>
                <a:cubicBezTo>
                  <a:pt x="6" y="5"/>
                  <a:pt x="8" y="5"/>
                  <a:pt x="10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1" y="4"/>
                  <a:pt x="12" y="4"/>
                  <a:pt x="13" y="4"/>
                </a:cubicBezTo>
                <a:cubicBezTo>
                  <a:pt x="13" y="3"/>
                  <a:pt x="13" y="1"/>
                  <a:pt x="13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2" y="5"/>
                  <a:pt x="22" y="11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3" name="Freeform 7919" descr="© INSCALE GmbH, 05.05.2010&#10;http://www.presentationload.com/">
            <a:extLst>
              <a:ext uri="{FF2B5EF4-FFF2-40B4-BE49-F238E27FC236}">
                <a16:creationId xmlns:a16="http://schemas.microsoft.com/office/drawing/2014/main" id="{ED861892-CC0E-8145-9B45-4F2CB61319AB}"/>
              </a:ext>
            </a:extLst>
          </p:cNvPr>
          <p:cNvSpPr>
            <a:spLocks/>
          </p:cNvSpPr>
          <p:nvPr/>
        </p:nvSpPr>
        <p:spPr bwMode="auto">
          <a:xfrm>
            <a:off x="1210638" y="2505039"/>
            <a:ext cx="94742" cy="142977"/>
          </a:xfrm>
          <a:custGeom>
            <a:avLst/>
            <a:gdLst>
              <a:gd name="T0" fmla="*/ 30 w 47"/>
              <a:gd name="T1" fmla="*/ 25 h 73"/>
              <a:gd name="T2" fmla="*/ 31 w 47"/>
              <a:gd name="T3" fmla="*/ 33 h 73"/>
              <a:gd name="T4" fmla="*/ 43 w 47"/>
              <a:gd name="T5" fmla="*/ 45 h 73"/>
              <a:gd name="T6" fmla="*/ 56 w 47"/>
              <a:gd name="T7" fmla="*/ 47 h 73"/>
              <a:gd name="T8" fmla="*/ 59 w 47"/>
              <a:gd name="T9" fmla="*/ 55 h 73"/>
              <a:gd name="T10" fmla="*/ 64 w 47"/>
              <a:gd name="T11" fmla="*/ 70 h 73"/>
              <a:gd name="T12" fmla="*/ 68 w 47"/>
              <a:gd name="T13" fmla="*/ 78 h 73"/>
              <a:gd name="T14" fmla="*/ 65 w 47"/>
              <a:gd name="T15" fmla="*/ 86 h 73"/>
              <a:gd name="T16" fmla="*/ 68 w 47"/>
              <a:gd name="T17" fmla="*/ 97 h 73"/>
              <a:gd name="T18" fmla="*/ 61 w 47"/>
              <a:gd name="T19" fmla="*/ 109 h 73"/>
              <a:gd name="T20" fmla="*/ 42 w 47"/>
              <a:gd name="T21" fmla="*/ 109 h 73"/>
              <a:gd name="T22" fmla="*/ 25 w 47"/>
              <a:gd name="T23" fmla="*/ 91 h 73"/>
              <a:gd name="T24" fmla="*/ 22 w 47"/>
              <a:gd name="T25" fmla="*/ 89 h 73"/>
              <a:gd name="T26" fmla="*/ 19 w 47"/>
              <a:gd name="T27" fmla="*/ 86 h 73"/>
              <a:gd name="T28" fmla="*/ 12 w 47"/>
              <a:gd name="T29" fmla="*/ 80 h 73"/>
              <a:gd name="T30" fmla="*/ 8 w 47"/>
              <a:gd name="T31" fmla="*/ 73 h 73"/>
              <a:gd name="T32" fmla="*/ 6 w 47"/>
              <a:gd name="T33" fmla="*/ 72 h 73"/>
              <a:gd name="T34" fmla="*/ 5 w 47"/>
              <a:gd name="T35" fmla="*/ 70 h 73"/>
              <a:gd name="T36" fmla="*/ 0 w 47"/>
              <a:gd name="T37" fmla="*/ 64 h 73"/>
              <a:gd name="T38" fmla="*/ 2 w 47"/>
              <a:gd name="T39" fmla="*/ 52 h 73"/>
              <a:gd name="T40" fmla="*/ 6 w 47"/>
              <a:gd name="T41" fmla="*/ 48 h 73"/>
              <a:gd name="T42" fmla="*/ 8 w 47"/>
              <a:gd name="T43" fmla="*/ 45 h 73"/>
              <a:gd name="T44" fmla="*/ 9 w 47"/>
              <a:gd name="T45" fmla="*/ 41 h 73"/>
              <a:gd name="T46" fmla="*/ 6 w 47"/>
              <a:gd name="T47" fmla="*/ 33 h 73"/>
              <a:gd name="T48" fmla="*/ 5 w 47"/>
              <a:gd name="T49" fmla="*/ 27 h 73"/>
              <a:gd name="T50" fmla="*/ 5 w 47"/>
              <a:gd name="T51" fmla="*/ 25 h 73"/>
              <a:gd name="T52" fmla="*/ 3 w 47"/>
              <a:gd name="T53" fmla="*/ 16 h 73"/>
              <a:gd name="T54" fmla="*/ 8 w 47"/>
              <a:gd name="T55" fmla="*/ 8 h 73"/>
              <a:gd name="T56" fmla="*/ 16 w 47"/>
              <a:gd name="T57" fmla="*/ 6 h 73"/>
              <a:gd name="T58" fmla="*/ 20 w 47"/>
              <a:gd name="T59" fmla="*/ 0 h 73"/>
              <a:gd name="T60" fmla="*/ 34 w 47"/>
              <a:gd name="T61" fmla="*/ 25 h 73"/>
              <a:gd name="T62" fmla="*/ 34 w 47"/>
              <a:gd name="T63" fmla="*/ 25 h 7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7"/>
              <a:gd name="T97" fmla="*/ 0 h 73"/>
              <a:gd name="T98" fmla="*/ 47 w 47"/>
              <a:gd name="T99" fmla="*/ 73 h 7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7" h="73">
                <a:moveTo>
                  <a:pt x="22" y="16"/>
                </a:moveTo>
                <a:cubicBezTo>
                  <a:pt x="21" y="16"/>
                  <a:pt x="20" y="16"/>
                  <a:pt x="19" y="16"/>
                </a:cubicBezTo>
                <a:cubicBezTo>
                  <a:pt x="20" y="17"/>
                  <a:pt x="20" y="16"/>
                  <a:pt x="21" y="16"/>
                </a:cubicBezTo>
                <a:cubicBezTo>
                  <a:pt x="23" y="17"/>
                  <a:pt x="20" y="19"/>
                  <a:pt x="20" y="21"/>
                </a:cubicBezTo>
                <a:cubicBezTo>
                  <a:pt x="19" y="24"/>
                  <a:pt x="24" y="25"/>
                  <a:pt x="25" y="27"/>
                </a:cubicBezTo>
                <a:cubicBezTo>
                  <a:pt x="26" y="29"/>
                  <a:pt x="26" y="29"/>
                  <a:pt x="28" y="29"/>
                </a:cubicBezTo>
                <a:cubicBezTo>
                  <a:pt x="29" y="29"/>
                  <a:pt x="31" y="30"/>
                  <a:pt x="32" y="30"/>
                </a:cubicBezTo>
                <a:cubicBezTo>
                  <a:pt x="33" y="30"/>
                  <a:pt x="34" y="29"/>
                  <a:pt x="36" y="30"/>
                </a:cubicBezTo>
                <a:cubicBezTo>
                  <a:pt x="36" y="30"/>
                  <a:pt x="37" y="32"/>
                  <a:pt x="37" y="33"/>
                </a:cubicBezTo>
                <a:cubicBezTo>
                  <a:pt x="39" y="33"/>
                  <a:pt x="38" y="35"/>
                  <a:pt x="38" y="35"/>
                </a:cubicBezTo>
                <a:cubicBezTo>
                  <a:pt x="36" y="35"/>
                  <a:pt x="37" y="41"/>
                  <a:pt x="37" y="42"/>
                </a:cubicBezTo>
                <a:cubicBezTo>
                  <a:pt x="38" y="42"/>
                  <a:pt x="41" y="44"/>
                  <a:pt x="41" y="45"/>
                </a:cubicBezTo>
                <a:cubicBezTo>
                  <a:pt x="42" y="46"/>
                  <a:pt x="41" y="47"/>
                  <a:pt x="42" y="48"/>
                </a:cubicBezTo>
                <a:cubicBezTo>
                  <a:pt x="42" y="50"/>
                  <a:pt x="43" y="50"/>
                  <a:pt x="44" y="50"/>
                </a:cubicBezTo>
                <a:cubicBezTo>
                  <a:pt x="44" y="51"/>
                  <a:pt x="47" y="52"/>
                  <a:pt x="46" y="53"/>
                </a:cubicBezTo>
                <a:cubicBezTo>
                  <a:pt x="44" y="52"/>
                  <a:pt x="41" y="52"/>
                  <a:pt x="42" y="55"/>
                </a:cubicBezTo>
                <a:cubicBezTo>
                  <a:pt x="43" y="57"/>
                  <a:pt x="43" y="57"/>
                  <a:pt x="43" y="59"/>
                </a:cubicBezTo>
                <a:cubicBezTo>
                  <a:pt x="44" y="60"/>
                  <a:pt x="45" y="61"/>
                  <a:pt x="44" y="62"/>
                </a:cubicBezTo>
                <a:cubicBezTo>
                  <a:pt x="44" y="63"/>
                  <a:pt x="41" y="63"/>
                  <a:pt x="43" y="65"/>
                </a:cubicBezTo>
                <a:cubicBezTo>
                  <a:pt x="41" y="65"/>
                  <a:pt x="40" y="70"/>
                  <a:pt x="39" y="70"/>
                </a:cubicBezTo>
                <a:cubicBezTo>
                  <a:pt x="35" y="71"/>
                  <a:pt x="32" y="72"/>
                  <a:pt x="29" y="73"/>
                </a:cubicBezTo>
                <a:cubicBezTo>
                  <a:pt x="29" y="72"/>
                  <a:pt x="28" y="71"/>
                  <a:pt x="27" y="70"/>
                </a:cubicBezTo>
                <a:cubicBezTo>
                  <a:pt x="22" y="71"/>
                  <a:pt x="23" y="59"/>
                  <a:pt x="18" y="59"/>
                </a:cubicBezTo>
                <a:cubicBezTo>
                  <a:pt x="18" y="58"/>
                  <a:pt x="17" y="58"/>
                  <a:pt x="16" y="58"/>
                </a:cubicBezTo>
                <a:cubicBezTo>
                  <a:pt x="16" y="58"/>
                  <a:pt x="16" y="57"/>
                  <a:pt x="16" y="57"/>
                </a:cubicBezTo>
                <a:cubicBezTo>
                  <a:pt x="15" y="57"/>
                  <a:pt x="15" y="57"/>
                  <a:pt x="14" y="57"/>
                </a:cubicBezTo>
                <a:cubicBezTo>
                  <a:pt x="14" y="56"/>
                  <a:pt x="13" y="56"/>
                  <a:pt x="13" y="56"/>
                </a:cubicBezTo>
                <a:cubicBezTo>
                  <a:pt x="13" y="55"/>
                  <a:pt x="13" y="55"/>
                  <a:pt x="12" y="55"/>
                </a:cubicBezTo>
                <a:cubicBezTo>
                  <a:pt x="11" y="54"/>
                  <a:pt x="10" y="54"/>
                  <a:pt x="9" y="54"/>
                </a:cubicBezTo>
                <a:cubicBezTo>
                  <a:pt x="10" y="53"/>
                  <a:pt x="8" y="52"/>
                  <a:pt x="8" y="51"/>
                </a:cubicBezTo>
                <a:cubicBezTo>
                  <a:pt x="8" y="49"/>
                  <a:pt x="8" y="46"/>
                  <a:pt x="5" y="47"/>
                </a:cubicBezTo>
                <a:cubicBezTo>
                  <a:pt x="6" y="47"/>
                  <a:pt x="5" y="47"/>
                  <a:pt x="5" y="47"/>
                </a:cubicBezTo>
                <a:cubicBezTo>
                  <a:pt x="5" y="47"/>
                  <a:pt x="5" y="47"/>
                  <a:pt x="4" y="47"/>
                </a:cubicBezTo>
                <a:cubicBezTo>
                  <a:pt x="5" y="46"/>
                  <a:pt x="5" y="46"/>
                  <a:pt x="4" y="46"/>
                </a:cubicBezTo>
                <a:cubicBezTo>
                  <a:pt x="4" y="45"/>
                  <a:pt x="4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3"/>
                  <a:pt x="2" y="41"/>
                  <a:pt x="1" y="41"/>
                </a:cubicBezTo>
                <a:cubicBezTo>
                  <a:pt x="1" y="41"/>
                  <a:pt x="1" y="41"/>
                  <a:pt x="0" y="41"/>
                </a:cubicBezTo>
                <a:cubicBezTo>
                  <a:pt x="0" y="39"/>
                  <a:pt x="1" y="39"/>
                  <a:pt x="1" y="38"/>
                </a:cubicBezTo>
                <a:cubicBezTo>
                  <a:pt x="0" y="36"/>
                  <a:pt x="1" y="35"/>
                  <a:pt x="1" y="33"/>
                </a:cubicBezTo>
                <a:cubicBezTo>
                  <a:pt x="3" y="33"/>
                  <a:pt x="4" y="33"/>
                  <a:pt x="4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1"/>
                  <a:pt x="4" y="30"/>
                  <a:pt x="4" y="30"/>
                </a:cubicBezTo>
                <a:cubicBezTo>
                  <a:pt x="5" y="30"/>
                  <a:pt x="5" y="30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6" y="28"/>
                  <a:pt x="6" y="26"/>
                </a:cubicBezTo>
                <a:cubicBezTo>
                  <a:pt x="6" y="26"/>
                  <a:pt x="6" y="24"/>
                  <a:pt x="5" y="24"/>
                </a:cubicBezTo>
                <a:cubicBezTo>
                  <a:pt x="5" y="23"/>
                  <a:pt x="5" y="21"/>
                  <a:pt x="4" y="21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19"/>
                  <a:pt x="4" y="18"/>
                  <a:pt x="3" y="17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4"/>
                  <a:pt x="2" y="14"/>
                  <a:pt x="1" y="14"/>
                </a:cubicBezTo>
                <a:cubicBezTo>
                  <a:pt x="1" y="12"/>
                  <a:pt x="2" y="12"/>
                  <a:pt x="2" y="10"/>
                </a:cubicBezTo>
                <a:cubicBezTo>
                  <a:pt x="3" y="10"/>
                  <a:pt x="2" y="8"/>
                  <a:pt x="2" y="6"/>
                </a:cubicBezTo>
                <a:cubicBezTo>
                  <a:pt x="3" y="6"/>
                  <a:pt x="4" y="5"/>
                  <a:pt x="5" y="5"/>
                </a:cubicBezTo>
                <a:cubicBezTo>
                  <a:pt x="6" y="5"/>
                  <a:pt x="8" y="5"/>
                  <a:pt x="10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1" y="4"/>
                  <a:pt x="12" y="4"/>
                  <a:pt x="13" y="4"/>
                </a:cubicBezTo>
                <a:cubicBezTo>
                  <a:pt x="13" y="3"/>
                  <a:pt x="13" y="1"/>
                  <a:pt x="13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2" y="5"/>
                  <a:pt x="22" y="11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4" name="Freeform 7920" descr="© INSCALE GmbH, 05.05.2010&#10;http://www.presentationload.com/">
            <a:extLst>
              <a:ext uri="{FF2B5EF4-FFF2-40B4-BE49-F238E27FC236}">
                <a16:creationId xmlns:a16="http://schemas.microsoft.com/office/drawing/2014/main" id="{CC0C6023-B30B-2D4D-9B96-B63C413B29F1}"/>
              </a:ext>
            </a:extLst>
          </p:cNvPr>
          <p:cNvSpPr>
            <a:spLocks/>
          </p:cNvSpPr>
          <p:nvPr/>
        </p:nvSpPr>
        <p:spPr bwMode="auto">
          <a:xfrm>
            <a:off x="1433865" y="2515073"/>
            <a:ext cx="155740" cy="81522"/>
          </a:xfrm>
          <a:custGeom>
            <a:avLst/>
            <a:gdLst>
              <a:gd name="T0" fmla="*/ 25 w 78"/>
              <a:gd name="T1" fmla="*/ 15 h 42"/>
              <a:gd name="T2" fmla="*/ 26 w 78"/>
              <a:gd name="T3" fmla="*/ 15 h 42"/>
              <a:gd name="T4" fmla="*/ 25 w 78"/>
              <a:gd name="T5" fmla="*/ 14 h 42"/>
              <a:gd name="T6" fmla="*/ 28 w 78"/>
              <a:gd name="T7" fmla="*/ 14 h 42"/>
              <a:gd name="T8" fmla="*/ 37 w 78"/>
              <a:gd name="T9" fmla="*/ 11 h 42"/>
              <a:gd name="T10" fmla="*/ 49 w 78"/>
              <a:gd name="T11" fmla="*/ 8 h 42"/>
              <a:gd name="T12" fmla="*/ 60 w 78"/>
              <a:gd name="T13" fmla="*/ 0 h 42"/>
              <a:gd name="T14" fmla="*/ 62 w 78"/>
              <a:gd name="T15" fmla="*/ 0 h 42"/>
              <a:gd name="T16" fmla="*/ 69 w 78"/>
              <a:gd name="T17" fmla="*/ 2 h 42"/>
              <a:gd name="T18" fmla="*/ 71 w 78"/>
              <a:gd name="T19" fmla="*/ 8 h 42"/>
              <a:gd name="T20" fmla="*/ 92 w 78"/>
              <a:gd name="T21" fmla="*/ 9 h 42"/>
              <a:gd name="T22" fmla="*/ 94 w 78"/>
              <a:gd name="T23" fmla="*/ 9 h 42"/>
              <a:gd name="T24" fmla="*/ 94 w 78"/>
              <a:gd name="T25" fmla="*/ 9 h 42"/>
              <a:gd name="T26" fmla="*/ 103 w 78"/>
              <a:gd name="T27" fmla="*/ 9 h 42"/>
              <a:gd name="T28" fmla="*/ 105 w 78"/>
              <a:gd name="T29" fmla="*/ 9 h 42"/>
              <a:gd name="T30" fmla="*/ 114 w 78"/>
              <a:gd name="T31" fmla="*/ 9 h 42"/>
              <a:gd name="T32" fmla="*/ 114 w 78"/>
              <a:gd name="T33" fmla="*/ 9 h 42"/>
              <a:gd name="T34" fmla="*/ 117 w 78"/>
              <a:gd name="T35" fmla="*/ 9 h 42"/>
              <a:gd name="T36" fmla="*/ 120 w 78"/>
              <a:gd name="T37" fmla="*/ 9 h 42"/>
              <a:gd name="T38" fmla="*/ 120 w 78"/>
              <a:gd name="T39" fmla="*/ 25 h 42"/>
              <a:gd name="T40" fmla="*/ 98 w 78"/>
              <a:gd name="T41" fmla="*/ 25 h 42"/>
              <a:gd name="T42" fmla="*/ 71 w 78"/>
              <a:gd name="T43" fmla="*/ 25 h 42"/>
              <a:gd name="T44" fmla="*/ 58 w 78"/>
              <a:gd name="T45" fmla="*/ 26 h 42"/>
              <a:gd name="T46" fmla="*/ 46 w 78"/>
              <a:gd name="T47" fmla="*/ 34 h 42"/>
              <a:gd name="T48" fmla="*/ 42 w 78"/>
              <a:gd name="T49" fmla="*/ 39 h 42"/>
              <a:gd name="T50" fmla="*/ 35 w 78"/>
              <a:gd name="T51" fmla="*/ 42 h 42"/>
              <a:gd name="T52" fmla="*/ 34 w 78"/>
              <a:gd name="T53" fmla="*/ 45 h 42"/>
              <a:gd name="T54" fmla="*/ 28 w 78"/>
              <a:gd name="T55" fmla="*/ 51 h 42"/>
              <a:gd name="T56" fmla="*/ 23 w 78"/>
              <a:gd name="T57" fmla="*/ 62 h 42"/>
              <a:gd name="T58" fmla="*/ 14 w 78"/>
              <a:gd name="T59" fmla="*/ 60 h 42"/>
              <a:gd name="T60" fmla="*/ 9 w 78"/>
              <a:gd name="T61" fmla="*/ 62 h 42"/>
              <a:gd name="T62" fmla="*/ 8 w 78"/>
              <a:gd name="T63" fmla="*/ 62 h 42"/>
              <a:gd name="T64" fmla="*/ 0 w 78"/>
              <a:gd name="T65" fmla="*/ 56 h 42"/>
              <a:gd name="T66" fmla="*/ 2 w 78"/>
              <a:gd name="T67" fmla="*/ 34 h 42"/>
              <a:gd name="T68" fmla="*/ 2 w 78"/>
              <a:gd name="T69" fmla="*/ 31 h 42"/>
              <a:gd name="T70" fmla="*/ 6 w 78"/>
              <a:gd name="T71" fmla="*/ 29 h 42"/>
              <a:gd name="T72" fmla="*/ 9 w 78"/>
              <a:gd name="T73" fmla="*/ 22 h 42"/>
              <a:gd name="T74" fmla="*/ 11 w 78"/>
              <a:gd name="T75" fmla="*/ 22 h 42"/>
              <a:gd name="T76" fmla="*/ 11 w 78"/>
              <a:gd name="T77" fmla="*/ 23 h 42"/>
              <a:gd name="T78" fmla="*/ 12 w 78"/>
              <a:gd name="T79" fmla="*/ 22 h 42"/>
              <a:gd name="T80" fmla="*/ 12 w 78"/>
              <a:gd name="T81" fmla="*/ 22 h 42"/>
              <a:gd name="T82" fmla="*/ 17 w 78"/>
              <a:gd name="T83" fmla="*/ 17 h 42"/>
              <a:gd name="T84" fmla="*/ 22 w 78"/>
              <a:gd name="T85" fmla="*/ 15 h 42"/>
              <a:gd name="T86" fmla="*/ 23 w 78"/>
              <a:gd name="T87" fmla="*/ 15 h 42"/>
              <a:gd name="T88" fmla="*/ 25 w 78"/>
              <a:gd name="T89" fmla="*/ 15 h 42"/>
              <a:gd name="T90" fmla="*/ 25 w 78"/>
              <a:gd name="T91" fmla="*/ 15 h 42"/>
              <a:gd name="T92" fmla="*/ 25 w 78"/>
              <a:gd name="T93" fmla="*/ 15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78"/>
              <a:gd name="T142" fmla="*/ 0 h 42"/>
              <a:gd name="T143" fmla="*/ 78 w 78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78" h="42">
                <a:moveTo>
                  <a:pt x="16" y="10"/>
                </a:moveTo>
                <a:cubicBezTo>
                  <a:pt x="16" y="10"/>
                  <a:pt x="17" y="10"/>
                  <a:pt x="17" y="10"/>
                </a:cubicBezTo>
                <a:cubicBezTo>
                  <a:pt x="17" y="9"/>
                  <a:pt x="16" y="9"/>
                  <a:pt x="16" y="9"/>
                </a:cubicBezTo>
                <a:cubicBezTo>
                  <a:pt x="17" y="9"/>
                  <a:pt x="17" y="9"/>
                  <a:pt x="18" y="9"/>
                </a:cubicBezTo>
                <a:cubicBezTo>
                  <a:pt x="20" y="8"/>
                  <a:pt x="22" y="8"/>
                  <a:pt x="24" y="7"/>
                </a:cubicBezTo>
                <a:cubicBezTo>
                  <a:pt x="27" y="7"/>
                  <a:pt x="30" y="7"/>
                  <a:pt x="32" y="5"/>
                </a:cubicBezTo>
                <a:cubicBezTo>
                  <a:pt x="34" y="4"/>
                  <a:pt x="36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41" y="0"/>
                  <a:pt x="43" y="0"/>
                  <a:pt x="45" y="1"/>
                </a:cubicBezTo>
                <a:cubicBezTo>
                  <a:pt x="46" y="2"/>
                  <a:pt x="45" y="4"/>
                  <a:pt x="46" y="5"/>
                </a:cubicBezTo>
                <a:cubicBezTo>
                  <a:pt x="48" y="7"/>
                  <a:pt x="56" y="6"/>
                  <a:pt x="60" y="6"/>
                </a:cubicBezTo>
                <a:cubicBezTo>
                  <a:pt x="60" y="6"/>
                  <a:pt x="60" y="6"/>
                  <a:pt x="61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3" y="6"/>
                  <a:pt x="65" y="6"/>
                  <a:pt x="67" y="6"/>
                </a:cubicBezTo>
                <a:cubicBezTo>
                  <a:pt x="67" y="6"/>
                  <a:pt x="68" y="6"/>
                  <a:pt x="68" y="6"/>
                </a:cubicBezTo>
                <a:cubicBezTo>
                  <a:pt x="70" y="6"/>
                  <a:pt x="72" y="6"/>
                  <a:pt x="74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5" y="6"/>
                  <a:pt x="76" y="6"/>
                  <a:pt x="76" y="6"/>
                </a:cubicBezTo>
                <a:cubicBezTo>
                  <a:pt x="77" y="6"/>
                  <a:pt x="78" y="6"/>
                  <a:pt x="78" y="6"/>
                </a:cubicBezTo>
                <a:cubicBezTo>
                  <a:pt x="78" y="7"/>
                  <a:pt x="78" y="16"/>
                  <a:pt x="78" y="16"/>
                </a:cubicBezTo>
                <a:cubicBezTo>
                  <a:pt x="73" y="16"/>
                  <a:pt x="69" y="16"/>
                  <a:pt x="64" y="16"/>
                </a:cubicBezTo>
                <a:cubicBezTo>
                  <a:pt x="58" y="16"/>
                  <a:pt x="52" y="16"/>
                  <a:pt x="46" y="16"/>
                </a:cubicBezTo>
                <a:cubicBezTo>
                  <a:pt x="43" y="16"/>
                  <a:pt x="40" y="16"/>
                  <a:pt x="38" y="17"/>
                </a:cubicBezTo>
                <a:cubicBezTo>
                  <a:pt x="35" y="17"/>
                  <a:pt x="32" y="20"/>
                  <a:pt x="30" y="22"/>
                </a:cubicBezTo>
                <a:cubicBezTo>
                  <a:pt x="29" y="23"/>
                  <a:pt x="28" y="24"/>
                  <a:pt x="27" y="25"/>
                </a:cubicBezTo>
                <a:cubicBezTo>
                  <a:pt x="25" y="25"/>
                  <a:pt x="26" y="28"/>
                  <a:pt x="23" y="27"/>
                </a:cubicBezTo>
                <a:cubicBezTo>
                  <a:pt x="23" y="28"/>
                  <a:pt x="22" y="29"/>
                  <a:pt x="22" y="29"/>
                </a:cubicBezTo>
                <a:cubicBezTo>
                  <a:pt x="21" y="30"/>
                  <a:pt x="19" y="32"/>
                  <a:pt x="18" y="33"/>
                </a:cubicBezTo>
                <a:cubicBezTo>
                  <a:pt x="18" y="35"/>
                  <a:pt x="16" y="39"/>
                  <a:pt x="15" y="40"/>
                </a:cubicBezTo>
                <a:cubicBezTo>
                  <a:pt x="12" y="42"/>
                  <a:pt x="11" y="40"/>
                  <a:pt x="9" y="39"/>
                </a:cubicBezTo>
                <a:cubicBezTo>
                  <a:pt x="8" y="39"/>
                  <a:pt x="7" y="40"/>
                  <a:pt x="6" y="40"/>
                </a:cubicBezTo>
                <a:cubicBezTo>
                  <a:pt x="6" y="40"/>
                  <a:pt x="5" y="41"/>
                  <a:pt x="5" y="40"/>
                </a:cubicBezTo>
                <a:cubicBezTo>
                  <a:pt x="3" y="41"/>
                  <a:pt x="0" y="39"/>
                  <a:pt x="0" y="36"/>
                </a:cubicBezTo>
                <a:cubicBezTo>
                  <a:pt x="0" y="32"/>
                  <a:pt x="0" y="27"/>
                  <a:pt x="1" y="22"/>
                </a:cubicBezTo>
                <a:cubicBezTo>
                  <a:pt x="1" y="22"/>
                  <a:pt x="1" y="19"/>
                  <a:pt x="1" y="20"/>
                </a:cubicBezTo>
                <a:cubicBezTo>
                  <a:pt x="2" y="19"/>
                  <a:pt x="3" y="20"/>
                  <a:pt x="4" y="19"/>
                </a:cubicBezTo>
                <a:cubicBezTo>
                  <a:pt x="5" y="17"/>
                  <a:pt x="4" y="16"/>
                  <a:pt x="6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2"/>
                  <a:pt x="10" y="12"/>
                  <a:pt x="11" y="11"/>
                </a:cubicBezTo>
                <a:cubicBezTo>
                  <a:pt x="12" y="10"/>
                  <a:pt x="13" y="10"/>
                  <a:pt x="14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5" name="Freeform 7921" descr="© INSCALE GmbH, 05.05.2010&#10;http://www.presentationload.com/">
            <a:extLst>
              <a:ext uri="{FF2B5EF4-FFF2-40B4-BE49-F238E27FC236}">
                <a16:creationId xmlns:a16="http://schemas.microsoft.com/office/drawing/2014/main" id="{3A75C813-6E60-3A4D-89C7-C31419E9DBD9}"/>
              </a:ext>
            </a:extLst>
          </p:cNvPr>
          <p:cNvSpPr>
            <a:spLocks/>
          </p:cNvSpPr>
          <p:nvPr/>
        </p:nvSpPr>
        <p:spPr bwMode="auto">
          <a:xfrm>
            <a:off x="1433865" y="2515073"/>
            <a:ext cx="155740" cy="81522"/>
          </a:xfrm>
          <a:custGeom>
            <a:avLst/>
            <a:gdLst>
              <a:gd name="T0" fmla="*/ 25 w 78"/>
              <a:gd name="T1" fmla="*/ 15 h 42"/>
              <a:gd name="T2" fmla="*/ 26 w 78"/>
              <a:gd name="T3" fmla="*/ 15 h 42"/>
              <a:gd name="T4" fmla="*/ 25 w 78"/>
              <a:gd name="T5" fmla="*/ 14 h 42"/>
              <a:gd name="T6" fmla="*/ 28 w 78"/>
              <a:gd name="T7" fmla="*/ 14 h 42"/>
              <a:gd name="T8" fmla="*/ 37 w 78"/>
              <a:gd name="T9" fmla="*/ 11 h 42"/>
              <a:gd name="T10" fmla="*/ 49 w 78"/>
              <a:gd name="T11" fmla="*/ 8 h 42"/>
              <a:gd name="T12" fmla="*/ 60 w 78"/>
              <a:gd name="T13" fmla="*/ 0 h 42"/>
              <a:gd name="T14" fmla="*/ 62 w 78"/>
              <a:gd name="T15" fmla="*/ 0 h 42"/>
              <a:gd name="T16" fmla="*/ 69 w 78"/>
              <a:gd name="T17" fmla="*/ 2 h 42"/>
              <a:gd name="T18" fmla="*/ 71 w 78"/>
              <a:gd name="T19" fmla="*/ 8 h 42"/>
              <a:gd name="T20" fmla="*/ 92 w 78"/>
              <a:gd name="T21" fmla="*/ 9 h 42"/>
              <a:gd name="T22" fmla="*/ 94 w 78"/>
              <a:gd name="T23" fmla="*/ 9 h 42"/>
              <a:gd name="T24" fmla="*/ 94 w 78"/>
              <a:gd name="T25" fmla="*/ 9 h 42"/>
              <a:gd name="T26" fmla="*/ 103 w 78"/>
              <a:gd name="T27" fmla="*/ 9 h 42"/>
              <a:gd name="T28" fmla="*/ 105 w 78"/>
              <a:gd name="T29" fmla="*/ 9 h 42"/>
              <a:gd name="T30" fmla="*/ 114 w 78"/>
              <a:gd name="T31" fmla="*/ 9 h 42"/>
              <a:gd name="T32" fmla="*/ 114 w 78"/>
              <a:gd name="T33" fmla="*/ 9 h 42"/>
              <a:gd name="T34" fmla="*/ 117 w 78"/>
              <a:gd name="T35" fmla="*/ 9 h 42"/>
              <a:gd name="T36" fmla="*/ 120 w 78"/>
              <a:gd name="T37" fmla="*/ 9 h 42"/>
              <a:gd name="T38" fmla="*/ 120 w 78"/>
              <a:gd name="T39" fmla="*/ 25 h 42"/>
              <a:gd name="T40" fmla="*/ 98 w 78"/>
              <a:gd name="T41" fmla="*/ 25 h 42"/>
              <a:gd name="T42" fmla="*/ 71 w 78"/>
              <a:gd name="T43" fmla="*/ 25 h 42"/>
              <a:gd name="T44" fmla="*/ 58 w 78"/>
              <a:gd name="T45" fmla="*/ 26 h 42"/>
              <a:gd name="T46" fmla="*/ 46 w 78"/>
              <a:gd name="T47" fmla="*/ 34 h 42"/>
              <a:gd name="T48" fmla="*/ 42 w 78"/>
              <a:gd name="T49" fmla="*/ 39 h 42"/>
              <a:gd name="T50" fmla="*/ 35 w 78"/>
              <a:gd name="T51" fmla="*/ 42 h 42"/>
              <a:gd name="T52" fmla="*/ 34 w 78"/>
              <a:gd name="T53" fmla="*/ 45 h 42"/>
              <a:gd name="T54" fmla="*/ 28 w 78"/>
              <a:gd name="T55" fmla="*/ 51 h 42"/>
              <a:gd name="T56" fmla="*/ 23 w 78"/>
              <a:gd name="T57" fmla="*/ 62 h 42"/>
              <a:gd name="T58" fmla="*/ 14 w 78"/>
              <a:gd name="T59" fmla="*/ 60 h 42"/>
              <a:gd name="T60" fmla="*/ 9 w 78"/>
              <a:gd name="T61" fmla="*/ 62 h 42"/>
              <a:gd name="T62" fmla="*/ 8 w 78"/>
              <a:gd name="T63" fmla="*/ 62 h 42"/>
              <a:gd name="T64" fmla="*/ 0 w 78"/>
              <a:gd name="T65" fmla="*/ 56 h 42"/>
              <a:gd name="T66" fmla="*/ 2 w 78"/>
              <a:gd name="T67" fmla="*/ 34 h 42"/>
              <a:gd name="T68" fmla="*/ 2 w 78"/>
              <a:gd name="T69" fmla="*/ 31 h 42"/>
              <a:gd name="T70" fmla="*/ 6 w 78"/>
              <a:gd name="T71" fmla="*/ 29 h 42"/>
              <a:gd name="T72" fmla="*/ 9 w 78"/>
              <a:gd name="T73" fmla="*/ 22 h 42"/>
              <a:gd name="T74" fmla="*/ 11 w 78"/>
              <a:gd name="T75" fmla="*/ 22 h 42"/>
              <a:gd name="T76" fmla="*/ 11 w 78"/>
              <a:gd name="T77" fmla="*/ 23 h 42"/>
              <a:gd name="T78" fmla="*/ 12 w 78"/>
              <a:gd name="T79" fmla="*/ 22 h 42"/>
              <a:gd name="T80" fmla="*/ 12 w 78"/>
              <a:gd name="T81" fmla="*/ 22 h 42"/>
              <a:gd name="T82" fmla="*/ 17 w 78"/>
              <a:gd name="T83" fmla="*/ 17 h 42"/>
              <a:gd name="T84" fmla="*/ 22 w 78"/>
              <a:gd name="T85" fmla="*/ 15 h 42"/>
              <a:gd name="T86" fmla="*/ 23 w 78"/>
              <a:gd name="T87" fmla="*/ 15 h 42"/>
              <a:gd name="T88" fmla="*/ 25 w 78"/>
              <a:gd name="T89" fmla="*/ 15 h 42"/>
              <a:gd name="T90" fmla="*/ 25 w 78"/>
              <a:gd name="T91" fmla="*/ 15 h 42"/>
              <a:gd name="T92" fmla="*/ 25 w 78"/>
              <a:gd name="T93" fmla="*/ 15 h 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78"/>
              <a:gd name="T142" fmla="*/ 0 h 42"/>
              <a:gd name="T143" fmla="*/ 78 w 78"/>
              <a:gd name="T144" fmla="*/ 42 h 42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78" h="42">
                <a:moveTo>
                  <a:pt x="16" y="10"/>
                </a:moveTo>
                <a:cubicBezTo>
                  <a:pt x="16" y="10"/>
                  <a:pt x="17" y="10"/>
                  <a:pt x="17" y="10"/>
                </a:cubicBezTo>
                <a:cubicBezTo>
                  <a:pt x="17" y="9"/>
                  <a:pt x="16" y="9"/>
                  <a:pt x="16" y="9"/>
                </a:cubicBezTo>
                <a:cubicBezTo>
                  <a:pt x="17" y="9"/>
                  <a:pt x="17" y="9"/>
                  <a:pt x="18" y="9"/>
                </a:cubicBezTo>
                <a:cubicBezTo>
                  <a:pt x="20" y="8"/>
                  <a:pt x="22" y="8"/>
                  <a:pt x="24" y="7"/>
                </a:cubicBezTo>
                <a:cubicBezTo>
                  <a:pt x="27" y="7"/>
                  <a:pt x="30" y="7"/>
                  <a:pt x="32" y="5"/>
                </a:cubicBezTo>
                <a:cubicBezTo>
                  <a:pt x="34" y="4"/>
                  <a:pt x="36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41" y="0"/>
                  <a:pt x="43" y="0"/>
                  <a:pt x="45" y="1"/>
                </a:cubicBezTo>
                <a:cubicBezTo>
                  <a:pt x="46" y="2"/>
                  <a:pt x="45" y="4"/>
                  <a:pt x="46" y="5"/>
                </a:cubicBezTo>
                <a:cubicBezTo>
                  <a:pt x="48" y="7"/>
                  <a:pt x="56" y="6"/>
                  <a:pt x="60" y="6"/>
                </a:cubicBezTo>
                <a:cubicBezTo>
                  <a:pt x="60" y="6"/>
                  <a:pt x="60" y="6"/>
                  <a:pt x="61" y="6"/>
                </a:cubicBezTo>
                <a:cubicBezTo>
                  <a:pt x="61" y="6"/>
                  <a:pt x="61" y="6"/>
                  <a:pt x="61" y="6"/>
                </a:cubicBezTo>
                <a:cubicBezTo>
                  <a:pt x="63" y="6"/>
                  <a:pt x="65" y="6"/>
                  <a:pt x="67" y="6"/>
                </a:cubicBezTo>
                <a:cubicBezTo>
                  <a:pt x="67" y="6"/>
                  <a:pt x="68" y="6"/>
                  <a:pt x="68" y="6"/>
                </a:cubicBezTo>
                <a:cubicBezTo>
                  <a:pt x="70" y="6"/>
                  <a:pt x="72" y="6"/>
                  <a:pt x="74" y="6"/>
                </a:cubicBezTo>
                <a:cubicBezTo>
                  <a:pt x="74" y="6"/>
                  <a:pt x="74" y="6"/>
                  <a:pt x="74" y="6"/>
                </a:cubicBezTo>
                <a:cubicBezTo>
                  <a:pt x="75" y="6"/>
                  <a:pt x="76" y="6"/>
                  <a:pt x="76" y="6"/>
                </a:cubicBezTo>
                <a:cubicBezTo>
                  <a:pt x="77" y="6"/>
                  <a:pt x="78" y="6"/>
                  <a:pt x="78" y="6"/>
                </a:cubicBezTo>
                <a:cubicBezTo>
                  <a:pt x="78" y="7"/>
                  <a:pt x="78" y="16"/>
                  <a:pt x="78" y="16"/>
                </a:cubicBezTo>
                <a:cubicBezTo>
                  <a:pt x="73" y="16"/>
                  <a:pt x="69" y="16"/>
                  <a:pt x="64" y="16"/>
                </a:cubicBezTo>
                <a:cubicBezTo>
                  <a:pt x="58" y="16"/>
                  <a:pt x="52" y="16"/>
                  <a:pt x="46" y="16"/>
                </a:cubicBezTo>
                <a:cubicBezTo>
                  <a:pt x="43" y="16"/>
                  <a:pt x="40" y="16"/>
                  <a:pt x="38" y="17"/>
                </a:cubicBezTo>
                <a:cubicBezTo>
                  <a:pt x="35" y="17"/>
                  <a:pt x="32" y="20"/>
                  <a:pt x="30" y="22"/>
                </a:cubicBezTo>
                <a:cubicBezTo>
                  <a:pt x="29" y="23"/>
                  <a:pt x="28" y="24"/>
                  <a:pt x="27" y="25"/>
                </a:cubicBezTo>
                <a:cubicBezTo>
                  <a:pt x="25" y="25"/>
                  <a:pt x="26" y="28"/>
                  <a:pt x="23" y="27"/>
                </a:cubicBezTo>
                <a:cubicBezTo>
                  <a:pt x="23" y="28"/>
                  <a:pt x="22" y="29"/>
                  <a:pt x="22" y="29"/>
                </a:cubicBezTo>
                <a:cubicBezTo>
                  <a:pt x="21" y="30"/>
                  <a:pt x="19" y="32"/>
                  <a:pt x="18" y="33"/>
                </a:cubicBezTo>
                <a:cubicBezTo>
                  <a:pt x="18" y="35"/>
                  <a:pt x="16" y="39"/>
                  <a:pt x="15" y="40"/>
                </a:cubicBezTo>
                <a:cubicBezTo>
                  <a:pt x="12" y="42"/>
                  <a:pt x="11" y="40"/>
                  <a:pt x="9" y="39"/>
                </a:cubicBezTo>
                <a:cubicBezTo>
                  <a:pt x="8" y="39"/>
                  <a:pt x="7" y="40"/>
                  <a:pt x="6" y="40"/>
                </a:cubicBezTo>
                <a:cubicBezTo>
                  <a:pt x="6" y="40"/>
                  <a:pt x="5" y="41"/>
                  <a:pt x="5" y="40"/>
                </a:cubicBezTo>
                <a:cubicBezTo>
                  <a:pt x="3" y="41"/>
                  <a:pt x="0" y="39"/>
                  <a:pt x="0" y="36"/>
                </a:cubicBezTo>
                <a:cubicBezTo>
                  <a:pt x="0" y="32"/>
                  <a:pt x="0" y="27"/>
                  <a:pt x="1" y="22"/>
                </a:cubicBezTo>
                <a:cubicBezTo>
                  <a:pt x="1" y="22"/>
                  <a:pt x="1" y="19"/>
                  <a:pt x="1" y="20"/>
                </a:cubicBezTo>
                <a:cubicBezTo>
                  <a:pt x="2" y="19"/>
                  <a:pt x="3" y="20"/>
                  <a:pt x="4" y="19"/>
                </a:cubicBezTo>
                <a:cubicBezTo>
                  <a:pt x="5" y="17"/>
                  <a:pt x="4" y="16"/>
                  <a:pt x="6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2"/>
                  <a:pt x="10" y="12"/>
                  <a:pt x="11" y="11"/>
                </a:cubicBezTo>
                <a:cubicBezTo>
                  <a:pt x="12" y="10"/>
                  <a:pt x="13" y="10"/>
                  <a:pt x="14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6" name="Freeform 7922" descr="© INSCALE GmbH, 05.05.2010&#10;http://www.presentationload.com/">
            <a:extLst>
              <a:ext uri="{FF2B5EF4-FFF2-40B4-BE49-F238E27FC236}">
                <a16:creationId xmlns:a16="http://schemas.microsoft.com/office/drawing/2014/main" id="{8207DF6D-5D31-BD43-BC9D-5E584B7F6CB2}"/>
              </a:ext>
            </a:extLst>
          </p:cNvPr>
          <p:cNvSpPr>
            <a:spLocks/>
          </p:cNvSpPr>
          <p:nvPr/>
        </p:nvSpPr>
        <p:spPr bwMode="auto">
          <a:xfrm>
            <a:off x="1248276" y="2528869"/>
            <a:ext cx="120698" cy="79013"/>
          </a:xfrm>
          <a:custGeom>
            <a:avLst/>
            <a:gdLst>
              <a:gd name="T0" fmla="*/ 85 w 60"/>
              <a:gd name="T1" fmla="*/ 6 h 41"/>
              <a:gd name="T2" fmla="*/ 84 w 60"/>
              <a:gd name="T3" fmla="*/ 15 h 41"/>
              <a:gd name="T4" fmla="*/ 81 w 60"/>
              <a:gd name="T5" fmla="*/ 26 h 41"/>
              <a:gd name="T6" fmla="*/ 82 w 60"/>
              <a:gd name="T7" fmla="*/ 34 h 41"/>
              <a:gd name="T8" fmla="*/ 81 w 60"/>
              <a:gd name="T9" fmla="*/ 37 h 41"/>
              <a:gd name="T10" fmla="*/ 84 w 60"/>
              <a:gd name="T11" fmla="*/ 38 h 41"/>
              <a:gd name="T12" fmla="*/ 85 w 60"/>
              <a:gd name="T13" fmla="*/ 45 h 41"/>
              <a:gd name="T14" fmla="*/ 90 w 60"/>
              <a:gd name="T15" fmla="*/ 48 h 41"/>
              <a:gd name="T16" fmla="*/ 93 w 60"/>
              <a:gd name="T17" fmla="*/ 54 h 41"/>
              <a:gd name="T18" fmla="*/ 91 w 60"/>
              <a:gd name="T19" fmla="*/ 57 h 41"/>
              <a:gd name="T20" fmla="*/ 90 w 60"/>
              <a:gd name="T21" fmla="*/ 61 h 41"/>
              <a:gd name="T22" fmla="*/ 78 w 60"/>
              <a:gd name="T23" fmla="*/ 63 h 41"/>
              <a:gd name="T24" fmla="*/ 42 w 60"/>
              <a:gd name="T25" fmla="*/ 63 h 41"/>
              <a:gd name="T26" fmla="*/ 36 w 60"/>
              <a:gd name="T27" fmla="*/ 55 h 41"/>
              <a:gd name="T28" fmla="*/ 34 w 60"/>
              <a:gd name="T29" fmla="*/ 51 h 41"/>
              <a:gd name="T30" fmla="*/ 28 w 60"/>
              <a:gd name="T31" fmla="*/ 46 h 41"/>
              <a:gd name="T32" fmla="*/ 29 w 60"/>
              <a:gd name="T33" fmla="*/ 35 h 41"/>
              <a:gd name="T34" fmla="*/ 28 w 60"/>
              <a:gd name="T35" fmla="*/ 32 h 41"/>
              <a:gd name="T36" fmla="*/ 26 w 60"/>
              <a:gd name="T37" fmla="*/ 28 h 41"/>
              <a:gd name="T38" fmla="*/ 20 w 60"/>
              <a:gd name="T39" fmla="*/ 28 h 41"/>
              <a:gd name="T40" fmla="*/ 16 w 60"/>
              <a:gd name="T41" fmla="*/ 26 h 41"/>
              <a:gd name="T42" fmla="*/ 9 w 60"/>
              <a:gd name="T43" fmla="*/ 23 h 41"/>
              <a:gd name="T44" fmla="*/ 2 w 60"/>
              <a:gd name="T45" fmla="*/ 14 h 41"/>
              <a:gd name="T46" fmla="*/ 3 w 60"/>
              <a:gd name="T47" fmla="*/ 6 h 41"/>
              <a:gd name="T48" fmla="*/ 0 w 60"/>
              <a:gd name="T49" fmla="*/ 6 h 41"/>
              <a:gd name="T50" fmla="*/ 34 w 60"/>
              <a:gd name="T51" fmla="*/ 6 h 41"/>
              <a:gd name="T52" fmla="*/ 51 w 60"/>
              <a:gd name="T53" fmla="*/ 6 h 41"/>
              <a:gd name="T54" fmla="*/ 62 w 60"/>
              <a:gd name="T55" fmla="*/ 2 h 41"/>
              <a:gd name="T56" fmla="*/ 74 w 60"/>
              <a:gd name="T57" fmla="*/ 6 h 41"/>
              <a:gd name="T58" fmla="*/ 85 w 60"/>
              <a:gd name="T59" fmla="*/ 6 h 41"/>
              <a:gd name="T60" fmla="*/ 85 w 60"/>
              <a:gd name="T61" fmla="*/ 6 h 41"/>
              <a:gd name="T62" fmla="*/ 85 w 60"/>
              <a:gd name="T63" fmla="*/ 6 h 4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0"/>
              <a:gd name="T97" fmla="*/ 0 h 41"/>
              <a:gd name="T98" fmla="*/ 60 w 60"/>
              <a:gd name="T99" fmla="*/ 41 h 4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0" h="41">
                <a:moveTo>
                  <a:pt x="55" y="4"/>
                </a:moveTo>
                <a:cubicBezTo>
                  <a:pt x="55" y="6"/>
                  <a:pt x="54" y="9"/>
                  <a:pt x="54" y="10"/>
                </a:cubicBezTo>
                <a:cubicBezTo>
                  <a:pt x="52" y="13"/>
                  <a:pt x="52" y="14"/>
                  <a:pt x="52" y="17"/>
                </a:cubicBezTo>
                <a:cubicBezTo>
                  <a:pt x="52" y="19"/>
                  <a:pt x="52" y="20"/>
                  <a:pt x="53" y="22"/>
                </a:cubicBezTo>
                <a:cubicBezTo>
                  <a:pt x="54" y="24"/>
                  <a:pt x="52" y="23"/>
                  <a:pt x="52" y="24"/>
                </a:cubicBezTo>
                <a:cubicBezTo>
                  <a:pt x="52" y="24"/>
                  <a:pt x="53" y="25"/>
                  <a:pt x="54" y="25"/>
                </a:cubicBezTo>
                <a:cubicBezTo>
                  <a:pt x="54" y="26"/>
                  <a:pt x="55" y="28"/>
                  <a:pt x="55" y="29"/>
                </a:cubicBezTo>
                <a:cubicBezTo>
                  <a:pt x="57" y="30"/>
                  <a:pt x="58" y="28"/>
                  <a:pt x="58" y="31"/>
                </a:cubicBezTo>
                <a:cubicBezTo>
                  <a:pt x="58" y="32"/>
                  <a:pt x="60" y="34"/>
                  <a:pt x="60" y="35"/>
                </a:cubicBezTo>
                <a:cubicBezTo>
                  <a:pt x="60" y="35"/>
                  <a:pt x="60" y="36"/>
                  <a:pt x="59" y="37"/>
                </a:cubicBezTo>
                <a:cubicBezTo>
                  <a:pt x="59" y="37"/>
                  <a:pt x="59" y="40"/>
                  <a:pt x="58" y="40"/>
                </a:cubicBezTo>
                <a:cubicBezTo>
                  <a:pt x="57" y="41"/>
                  <a:pt x="52" y="41"/>
                  <a:pt x="50" y="41"/>
                </a:cubicBezTo>
                <a:cubicBezTo>
                  <a:pt x="43" y="41"/>
                  <a:pt x="35" y="40"/>
                  <a:pt x="27" y="41"/>
                </a:cubicBezTo>
                <a:cubicBezTo>
                  <a:pt x="26" y="40"/>
                  <a:pt x="23" y="38"/>
                  <a:pt x="23" y="36"/>
                </a:cubicBezTo>
                <a:cubicBezTo>
                  <a:pt x="22" y="35"/>
                  <a:pt x="23" y="34"/>
                  <a:pt x="22" y="33"/>
                </a:cubicBezTo>
                <a:cubicBezTo>
                  <a:pt x="22" y="32"/>
                  <a:pt x="19" y="30"/>
                  <a:pt x="18" y="30"/>
                </a:cubicBezTo>
                <a:cubicBezTo>
                  <a:pt x="18" y="29"/>
                  <a:pt x="17" y="23"/>
                  <a:pt x="19" y="23"/>
                </a:cubicBezTo>
                <a:cubicBezTo>
                  <a:pt x="19" y="23"/>
                  <a:pt x="20" y="21"/>
                  <a:pt x="18" y="21"/>
                </a:cubicBezTo>
                <a:cubicBezTo>
                  <a:pt x="18" y="20"/>
                  <a:pt x="17" y="19"/>
                  <a:pt x="17" y="18"/>
                </a:cubicBezTo>
                <a:cubicBezTo>
                  <a:pt x="17" y="17"/>
                  <a:pt x="14" y="18"/>
                  <a:pt x="13" y="18"/>
                </a:cubicBezTo>
                <a:cubicBezTo>
                  <a:pt x="12" y="18"/>
                  <a:pt x="11" y="16"/>
                  <a:pt x="10" y="17"/>
                </a:cubicBezTo>
                <a:cubicBezTo>
                  <a:pt x="7" y="18"/>
                  <a:pt x="7" y="17"/>
                  <a:pt x="6" y="15"/>
                </a:cubicBezTo>
                <a:cubicBezTo>
                  <a:pt x="5" y="13"/>
                  <a:pt x="1" y="12"/>
                  <a:pt x="1" y="9"/>
                </a:cubicBezTo>
                <a:cubicBezTo>
                  <a:pt x="1" y="7"/>
                  <a:pt x="4" y="5"/>
                  <a:pt x="2" y="4"/>
                </a:cubicBezTo>
                <a:cubicBezTo>
                  <a:pt x="1" y="4"/>
                  <a:pt x="1" y="5"/>
                  <a:pt x="0" y="4"/>
                </a:cubicBezTo>
                <a:cubicBezTo>
                  <a:pt x="7" y="4"/>
                  <a:pt x="15" y="4"/>
                  <a:pt x="22" y="4"/>
                </a:cubicBezTo>
                <a:cubicBezTo>
                  <a:pt x="25" y="4"/>
                  <a:pt x="29" y="4"/>
                  <a:pt x="33" y="4"/>
                </a:cubicBezTo>
                <a:cubicBezTo>
                  <a:pt x="35" y="4"/>
                  <a:pt x="41" y="5"/>
                  <a:pt x="40" y="1"/>
                </a:cubicBezTo>
                <a:cubicBezTo>
                  <a:pt x="42" y="1"/>
                  <a:pt x="50" y="0"/>
                  <a:pt x="48" y="4"/>
                </a:cubicBezTo>
                <a:cubicBezTo>
                  <a:pt x="50" y="4"/>
                  <a:pt x="53" y="4"/>
                  <a:pt x="55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5" y="4"/>
                  <a:pt x="55" y="4"/>
                  <a:pt x="55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7" name="Freeform 7923" descr="© INSCALE GmbH, 05.05.2010&#10;http://www.presentationload.com/">
            <a:extLst>
              <a:ext uri="{FF2B5EF4-FFF2-40B4-BE49-F238E27FC236}">
                <a16:creationId xmlns:a16="http://schemas.microsoft.com/office/drawing/2014/main" id="{FE8137C7-3AD0-D445-BCCD-2D29A3348CA3}"/>
              </a:ext>
            </a:extLst>
          </p:cNvPr>
          <p:cNvSpPr>
            <a:spLocks/>
          </p:cNvSpPr>
          <p:nvPr/>
        </p:nvSpPr>
        <p:spPr bwMode="auto">
          <a:xfrm>
            <a:off x="1248276" y="2528869"/>
            <a:ext cx="120698" cy="79013"/>
          </a:xfrm>
          <a:custGeom>
            <a:avLst/>
            <a:gdLst>
              <a:gd name="T0" fmla="*/ 85 w 60"/>
              <a:gd name="T1" fmla="*/ 6 h 41"/>
              <a:gd name="T2" fmla="*/ 84 w 60"/>
              <a:gd name="T3" fmla="*/ 15 h 41"/>
              <a:gd name="T4" fmla="*/ 81 w 60"/>
              <a:gd name="T5" fmla="*/ 26 h 41"/>
              <a:gd name="T6" fmla="*/ 82 w 60"/>
              <a:gd name="T7" fmla="*/ 34 h 41"/>
              <a:gd name="T8" fmla="*/ 81 w 60"/>
              <a:gd name="T9" fmla="*/ 37 h 41"/>
              <a:gd name="T10" fmla="*/ 84 w 60"/>
              <a:gd name="T11" fmla="*/ 38 h 41"/>
              <a:gd name="T12" fmla="*/ 85 w 60"/>
              <a:gd name="T13" fmla="*/ 45 h 41"/>
              <a:gd name="T14" fmla="*/ 90 w 60"/>
              <a:gd name="T15" fmla="*/ 48 h 41"/>
              <a:gd name="T16" fmla="*/ 93 w 60"/>
              <a:gd name="T17" fmla="*/ 54 h 41"/>
              <a:gd name="T18" fmla="*/ 91 w 60"/>
              <a:gd name="T19" fmla="*/ 57 h 41"/>
              <a:gd name="T20" fmla="*/ 90 w 60"/>
              <a:gd name="T21" fmla="*/ 61 h 41"/>
              <a:gd name="T22" fmla="*/ 78 w 60"/>
              <a:gd name="T23" fmla="*/ 63 h 41"/>
              <a:gd name="T24" fmla="*/ 42 w 60"/>
              <a:gd name="T25" fmla="*/ 63 h 41"/>
              <a:gd name="T26" fmla="*/ 36 w 60"/>
              <a:gd name="T27" fmla="*/ 55 h 41"/>
              <a:gd name="T28" fmla="*/ 34 w 60"/>
              <a:gd name="T29" fmla="*/ 51 h 41"/>
              <a:gd name="T30" fmla="*/ 28 w 60"/>
              <a:gd name="T31" fmla="*/ 46 h 41"/>
              <a:gd name="T32" fmla="*/ 29 w 60"/>
              <a:gd name="T33" fmla="*/ 35 h 41"/>
              <a:gd name="T34" fmla="*/ 28 w 60"/>
              <a:gd name="T35" fmla="*/ 32 h 41"/>
              <a:gd name="T36" fmla="*/ 26 w 60"/>
              <a:gd name="T37" fmla="*/ 28 h 41"/>
              <a:gd name="T38" fmla="*/ 20 w 60"/>
              <a:gd name="T39" fmla="*/ 28 h 41"/>
              <a:gd name="T40" fmla="*/ 16 w 60"/>
              <a:gd name="T41" fmla="*/ 26 h 41"/>
              <a:gd name="T42" fmla="*/ 9 w 60"/>
              <a:gd name="T43" fmla="*/ 23 h 41"/>
              <a:gd name="T44" fmla="*/ 2 w 60"/>
              <a:gd name="T45" fmla="*/ 14 h 41"/>
              <a:gd name="T46" fmla="*/ 3 w 60"/>
              <a:gd name="T47" fmla="*/ 6 h 41"/>
              <a:gd name="T48" fmla="*/ 0 w 60"/>
              <a:gd name="T49" fmla="*/ 6 h 41"/>
              <a:gd name="T50" fmla="*/ 34 w 60"/>
              <a:gd name="T51" fmla="*/ 6 h 41"/>
              <a:gd name="T52" fmla="*/ 51 w 60"/>
              <a:gd name="T53" fmla="*/ 6 h 41"/>
              <a:gd name="T54" fmla="*/ 62 w 60"/>
              <a:gd name="T55" fmla="*/ 2 h 41"/>
              <a:gd name="T56" fmla="*/ 74 w 60"/>
              <a:gd name="T57" fmla="*/ 6 h 41"/>
              <a:gd name="T58" fmla="*/ 85 w 60"/>
              <a:gd name="T59" fmla="*/ 6 h 41"/>
              <a:gd name="T60" fmla="*/ 85 w 60"/>
              <a:gd name="T61" fmla="*/ 6 h 41"/>
              <a:gd name="T62" fmla="*/ 85 w 60"/>
              <a:gd name="T63" fmla="*/ 6 h 4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0"/>
              <a:gd name="T97" fmla="*/ 0 h 41"/>
              <a:gd name="T98" fmla="*/ 60 w 60"/>
              <a:gd name="T99" fmla="*/ 41 h 4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0" h="41">
                <a:moveTo>
                  <a:pt x="55" y="4"/>
                </a:moveTo>
                <a:cubicBezTo>
                  <a:pt x="55" y="6"/>
                  <a:pt x="54" y="9"/>
                  <a:pt x="54" y="10"/>
                </a:cubicBezTo>
                <a:cubicBezTo>
                  <a:pt x="52" y="13"/>
                  <a:pt x="52" y="14"/>
                  <a:pt x="52" y="17"/>
                </a:cubicBezTo>
                <a:cubicBezTo>
                  <a:pt x="52" y="19"/>
                  <a:pt x="52" y="20"/>
                  <a:pt x="53" y="22"/>
                </a:cubicBezTo>
                <a:cubicBezTo>
                  <a:pt x="54" y="24"/>
                  <a:pt x="52" y="23"/>
                  <a:pt x="52" y="24"/>
                </a:cubicBezTo>
                <a:cubicBezTo>
                  <a:pt x="52" y="24"/>
                  <a:pt x="53" y="25"/>
                  <a:pt x="54" y="25"/>
                </a:cubicBezTo>
                <a:cubicBezTo>
                  <a:pt x="54" y="26"/>
                  <a:pt x="55" y="28"/>
                  <a:pt x="55" y="29"/>
                </a:cubicBezTo>
                <a:cubicBezTo>
                  <a:pt x="57" y="30"/>
                  <a:pt x="58" y="28"/>
                  <a:pt x="58" y="31"/>
                </a:cubicBezTo>
                <a:cubicBezTo>
                  <a:pt x="58" y="32"/>
                  <a:pt x="60" y="34"/>
                  <a:pt x="60" y="35"/>
                </a:cubicBezTo>
                <a:cubicBezTo>
                  <a:pt x="60" y="35"/>
                  <a:pt x="60" y="36"/>
                  <a:pt x="59" y="37"/>
                </a:cubicBezTo>
                <a:cubicBezTo>
                  <a:pt x="59" y="37"/>
                  <a:pt x="59" y="40"/>
                  <a:pt x="58" y="40"/>
                </a:cubicBezTo>
                <a:cubicBezTo>
                  <a:pt x="57" y="41"/>
                  <a:pt x="52" y="41"/>
                  <a:pt x="50" y="41"/>
                </a:cubicBezTo>
                <a:cubicBezTo>
                  <a:pt x="43" y="41"/>
                  <a:pt x="35" y="40"/>
                  <a:pt x="27" y="41"/>
                </a:cubicBezTo>
                <a:cubicBezTo>
                  <a:pt x="26" y="40"/>
                  <a:pt x="23" y="38"/>
                  <a:pt x="23" y="36"/>
                </a:cubicBezTo>
                <a:cubicBezTo>
                  <a:pt x="22" y="35"/>
                  <a:pt x="23" y="34"/>
                  <a:pt x="22" y="33"/>
                </a:cubicBezTo>
                <a:cubicBezTo>
                  <a:pt x="22" y="32"/>
                  <a:pt x="19" y="30"/>
                  <a:pt x="18" y="30"/>
                </a:cubicBezTo>
                <a:cubicBezTo>
                  <a:pt x="18" y="29"/>
                  <a:pt x="17" y="23"/>
                  <a:pt x="19" y="23"/>
                </a:cubicBezTo>
                <a:cubicBezTo>
                  <a:pt x="19" y="23"/>
                  <a:pt x="20" y="21"/>
                  <a:pt x="18" y="21"/>
                </a:cubicBezTo>
                <a:cubicBezTo>
                  <a:pt x="18" y="20"/>
                  <a:pt x="17" y="19"/>
                  <a:pt x="17" y="18"/>
                </a:cubicBezTo>
                <a:cubicBezTo>
                  <a:pt x="17" y="17"/>
                  <a:pt x="14" y="18"/>
                  <a:pt x="13" y="18"/>
                </a:cubicBezTo>
                <a:cubicBezTo>
                  <a:pt x="12" y="18"/>
                  <a:pt x="11" y="16"/>
                  <a:pt x="10" y="17"/>
                </a:cubicBezTo>
                <a:cubicBezTo>
                  <a:pt x="7" y="18"/>
                  <a:pt x="7" y="17"/>
                  <a:pt x="6" y="15"/>
                </a:cubicBezTo>
                <a:cubicBezTo>
                  <a:pt x="5" y="13"/>
                  <a:pt x="1" y="12"/>
                  <a:pt x="1" y="9"/>
                </a:cubicBezTo>
                <a:cubicBezTo>
                  <a:pt x="1" y="7"/>
                  <a:pt x="4" y="5"/>
                  <a:pt x="2" y="4"/>
                </a:cubicBezTo>
                <a:cubicBezTo>
                  <a:pt x="1" y="4"/>
                  <a:pt x="1" y="5"/>
                  <a:pt x="0" y="4"/>
                </a:cubicBezTo>
                <a:cubicBezTo>
                  <a:pt x="7" y="4"/>
                  <a:pt x="15" y="4"/>
                  <a:pt x="22" y="4"/>
                </a:cubicBezTo>
                <a:cubicBezTo>
                  <a:pt x="25" y="4"/>
                  <a:pt x="29" y="4"/>
                  <a:pt x="33" y="4"/>
                </a:cubicBezTo>
                <a:cubicBezTo>
                  <a:pt x="35" y="4"/>
                  <a:pt x="41" y="5"/>
                  <a:pt x="40" y="1"/>
                </a:cubicBezTo>
                <a:cubicBezTo>
                  <a:pt x="42" y="1"/>
                  <a:pt x="50" y="0"/>
                  <a:pt x="48" y="4"/>
                </a:cubicBezTo>
                <a:cubicBezTo>
                  <a:pt x="50" y="4"/>
                  <a:pt x="53" y="4"/>
                  <a:pt x="55" y="4"/>
                </a:cubicBezTo>
                <a:cubicBezTo>
                  <a:pt x="55" y="4"/>
                  <a:pt x="55" y="4"/>
                  <a:pt x="55" y="4"/>
                </a:cubicBezTo>
                <a:cubicBezTo>
                  <a:pt x="55" y="4"/>
                  <a:pt x="55" y="4"/>
                  <a:pt x="55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8" name="Freeform 7924" descr="© INSCALE GmbH, 05.05.2010&#10;http://www.presentationload.com/">
            <a:extLst>
              <a:ext uri="{FF2B5EF4-FFF2-40B4-BE49-F238E27FC236}">
                <a16:creationId xmlns:a16="http://schemas.microsoft.com/office/drawing/2014/main" id="{F49EFCDE-B0AC-5144-9E05-3A4AC3CC09D2}"/>
              </a:ext>
            </a:extLst>
          </p:cNvPr>
          <p:cNvSpPr>
            <a:spLocks/>
          </p:cNvSpPr>
          <p:nvPr/>
        </p:nvSpPr>
        <p:spPr bwMode="auto">
          <a:xfrm>
            <a:off x="1406611" y="2543919"/>
            <a:ext cx="182994" cy="97826"/>
          </a:xfrm>
          <a:custGeom>
            <a:avLst/>
            <a:gdLst>
              <a:gd name="T0" fmla="*/ 141 w 91"/>
              <a:gd name="T1" fmla="*/ 2 h 50"/>
              <a:gd name="T2" fmla="*/ 141 w 91"/>
              <a:gd name="T3" fmla="*/ 33 h 50"/>
              <a:gd name="T4" fmla="*/ 127 w 91"/>
              <a:gd name="T5" fmla="*/ 34 h 50"/>
              <a:gd name="T6" fmla="*/ 126 w 91"/>
              <a:gd name="T7" fmla="*/ 36 h 50"/>
              <a:gd name="T8" fmla="*/ 119 w 91"/>
              <a:gd name="T9" fmla="*/ 37 h 50"/>
              <a:gd name="T10" fmla="*/ 119 w 91"/>
              <a:gd name="T11" fmla="*/ 39 h 50"/>
              <a:gd name="T12" fmla="*/ 108 w 91"/>
              <a:gd name="T13" fmla="*/ 39 h 50"/>
              <a:gd name="T14" fmla="*/ 99 w 91"/>
              <a:gd name="T15" fmla="*/ 42 h 50"/>
              <a:gd name="T16" fmla="*/ 95 w 91"/>
              <a:gd name="T17" fmla="*/ 48 h 50"/>
              <a:gd name="T18" fmla="*/ 87 w 91"/>
              <a:gd name="T19" fmla="*/ 51 h 50"/>
              <a:gd name="T20" fmla="*/ 82 w 91"/>
              <a:gd name="T21" fmla="*/ 48 h 50"/>
              <a:gd name="T22" fmla="*/ 77 w 91"/>
              <a:gd name="T23" fmla="*/ 42 h 50"/>
              <a:gd name="T24" fmla="*/ 71 w 91"/>
              <a:gd name="T25" fmla="*/ 41 h 50"/>
              <a:gd name="T26" fmla="*/ 64 w 91"/>
              <a:gd name="T27" fmla="*/ 42 h 50"/>
              <a:gd name="T28" fmla="*/ 60 w 91"/>
              <a:gd name="T29" fmla="*/ 45 h 50"/>
              <a:gd name="T30" fmla="*/ 57 w 91"/>
              <a:gd name="T31" fmla="*/ 47 h 50"/>
              <a:gd name="T32" fmla="*/ 53 w 91"/>
              <a:gd name="T33" fmla="*/ 45 h 50"/>
              <a:gd name="T34" fmla="*/ 51 w 91"/>
              <a:gd name="T35" fmla="*/ 50 h 50"/>
              <a:gd name="T36" fmla="*/ 45 w 91"/>
              <a:gd name="T37" fmla="*/ 51 h 50"/>
              <a:gd name="T38" fmla="*/ 42 w 91"/>
              <a:gd name="T39" fmla="*/ 55 h 50"/>
              <a:gd name="T40" fmla="*/ 40 w 91"/>
              <a:gd name="T41" fmla="*/ 61 h 50"/>
              <a:gd name="T42" fmla="*/ 37 w 91"/>
              <a:gd name="T43" fmla="*/ 64 h 50"/>
              <a:gd name="T44" fmla="*/ 33 w 91"/>
              <a:gd name="T45" fmla="*/ 78 h 50"/>
              <a:gd name="T46" fmla="*/ 29 w 91"/>
              <a:gd name="T47" fmla="*/ 76 h 50"/>
              <a:gd name="T48" fmla="*/ 12 w 91"/>
              <a:gd name="T49" fmla="*/ 75 h 50"/>
              <a:gd name="T50" fmla="*/ 2 w 91"/>
              <a:gd name="T51" fmla="*/ 72 h 50"/>
              <a:gd name="T52" fmla="*/ 3 w 91"/>
              <a:gd name="T53" fmla="*/ 51 h 50"/>
              <a:gd name="T54" fmla="*/ 8 w 91"/>
              <a:gd name="T55" fmla="*/ 50 h 50"/>
              <a:gd name="T56" fmla="*/ 8 w 91"/>
              <a:gd name="T57" fmla="*/ 45 h 50"/>
              <a:gd name="T58" fmla="*/ 9 w 91"/>
              <a:gd name="T59" fmla="*/ 41 h 50"/>
              <a:gd name="T60" fmla="*/ 17 w 91"/>
              <a:gd name="T61" fmla="*/ 36 h 50"/>
              <a:gd name="T62" fmla="*/ 28 w 91"/>
              <a:gd name="T63" fmla="*/ 39 h 50"/>
              <a:gd name="T64" fmla="*/ 29 w 91"/>
              <a:gd name="T65" fmla="*/ 39 h 50"/>
              <a:gd name="T66" fmla="*/ 34 w 91"/>
              <a:gd name="T67" fmla="*/ 37 h 50"/>
              <a:gd name="T68" fmla="*/ 43 w 91"/>
              <a:gd name="T69" fmla="*/ 39 h 50"/>
              <a:gd name="T70" fmla="*/ 48 w 91"/>
              <a:gd name="T71" fmla="*/ 28 h 50"/>
              <a:gd name="T72" fmla="*/ 54 w 91"/>
              <a:gd name="T73" fmla="*/ 22 h 50"/>
              <a:gd name="T74" fmla="*/ 56 w 91"/>
              <a:gd name="T75" fmla="*/ 19 h 50"/>
              <a:gd name="T76" fmla="*/ 62 w 91"/>
              <a:gd name="T77" fmla="*/ 16 h 50"/>
              <a:gd name="T78" fmla="*/ 67 w 91"/>
              <a:gd name="T79" fmla="*/ 11 h 50"/>
              <a:gd name="T80" fmla="*/ 79 w 91"/>
              <a:gd name="T81" fmla="*/ 3 h 50"/>
              <a:gd name="T82" fmla="*/ 107 w 91"/>
              <a:gd name="T83" fmla="*/ 2 h 50"/>
              <a:gd name="T84" fmla="*/ 141 w 91"/>
              <a:gd name="T85" fmla="*/ 2 h 50"/>
              <a:gd name="T86" fmla="*/ 141 w 91"/>
              <a:gd name="T87" fmla="*/ 2 h 50"/>
              <a:gd name="T88" fmla="*/ 141 w 91"/>
              <a:gd name="T89" fmla="*/ 2 h 5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91"/>
              <a:gd name="T136" fmla="*/ 0 h 50"/>
              <a:gd name="T137" fmla="*/ 91 w 91"/>
              <a:gd name="T138" fmla="*/ 50 h 5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91" h="50">
                <a:moveTo>
                  <a:pt x="91" y="1"/>
                </a:moveTo>
                <a:cubicBezTo>
                  <a:pt x="91" y="8"/>
                  <a:pt x="91" y="15"/>
                  <a:pt x="91" y="21"/>
                </a:cubicBezTo>
                <a:cubicBezTo>
                  <a:pt x="88" y="21"/>
                  <a:pt x="84" y="20"/>
                  <a:pt x="82" y="22"/>
                </a:cubicBezTo>
                <a:cubicBezTo>
                  <a:pt x="82" y="23"/>
                  <a:pt x="82" y="23"/>
                  <a:pt x="81" y="23"/>
                </a:cubicBezTo>
                <a:cubicBezTo>
                  <a:pt x="80" y="24"/>
                  <a:pt x="79" y="24"/>
                  <a:pt x="77" y="24"/>
                </a:cubicBezTo>
                <a:cubicBezTo>
                  <a:pt x="77" y="24"/>
                  <a:pt x="77" y="24"/>
                  <a:pt x="77" y="25"/>
                </a:cubicBezTo>
                <a:cubicBezTo>
                  <a:pt x="75" y="24"/>
                  <a:pt x="72" y="25"/>
                  <a:pt x="70" y="25"/>
                </a:cubicBezTo>
                <a:cubicBezTo>
                  <a:pt x="67" y="24"/>
                  <a:pt x="63" y="23"/>
                  <a:pt x="64" y="27"/>
                </a:cubicBezTo>
                <a:cubicBezTo>
                  <a:pt x="64" y="28"/>
                  <a:pt x="62" y="31"/>
                  <a:pt x="61" y="31"/>
                </a:cubicBezTo>
                <a:cubicBezTo>
                  <a:pt x="60" y="32"/>
                  <a:pt x="57" y="34"/>
                  <a:pt x="56" y="33"/>
                </a:cubicBezTo>
                <a:cubicBezTo>
                  <a:pt x="55" y="32"/>
                  <a:pt x="54" y="31"/>
                  <a:pt x="53" y="31"/>
                </a:cubicBezTo>
                <a:cubicBezTo>
                  <a:pt x="51" y="31"/>
                  <a:pt x="49" y="29"/>
                  <a:pt x="50" y="27"/>
                </a:cubicBezTo>
                <a:cubicBezTo>
                  <a:pt x="48" y="29"/>
                  <a:pt x="46" y="27"/>
                  <a:pt x="46" y="26"/>
                </a:cubicBezTo>
                <a:cubicBezTo>
                  <a:pt x="45" y="25"/>
                  <a:pt x="42" y="27"/>
                  <a:pt x="41" y="27"/>
                </a:cubicBezTo>
                <a:cubicBezTo>
                  <a:pt x="41" y="27"/>
                  <a:pt x="39" y="30"/>
                  <a:pt x="39" y="29"/>
                </a:cubicBezTo>
                <a:cubicBezTo>
                  <a:pt x="40" y="31"/>
                  <a:pt x="37" y="30"/>
                  <a:pt x="37" y="30"/>
                </a:cubicBezTo>
                <a:cubicBezTo>
                  <a:pt x="36" y="31"/>
                  <a:pt x="35" y="29"/>
                  <a:pt x="34" y="29"/>
                </a:cubicBezTo>
                <a:cubicBezTo>
                  <a:pt x="33" y="30"/>
                  <a:pt x="35" y="32"/>
                  <a:pt x="33" y="32"/>
                </a:cubicBezTo>
                <a:cubicBezTo>
                  <a:pt x="31" y="32"/>
                  <a:pt x="30" y="33"/>
                  <a:pt x="29" y="33"/>
                </a:cubicBezTo>
                <a:cubicBezTo>
                  <a:pt x="27" y="33"/>
                  <a:pt x="27" y="34"/>
                  <a:pt x="27" y="35"/>
                </a:cubicBezTo>
                <a:cubicBezTo>
                  <a:pt x="26" y="36"/>
                  <a:pt x="27" y="38"/>
                  <a:pt x="26" y="39"/>
                </a:cubicBezTo>
                <a:cubicBezTo>
                  <a:pt x="24" y="39"/>
                  <a:pt x="26" y="42"/>
                  <a:pt x="24" y="41"/>
                </a:cubicBezTo>
                <a:cubicBezTo>
                  <a:pt x="25" y="44"/>
                  <a:pt x="21" y="47"/>
                  <a:pt x="21" y="50"/>
                </a:cubicBezTo>
                <a:cubicBezTo>
                  <a:pt x="21" y="49"/>
                  <a:pt x="20" y="50"/>
                  <a:pt x="19" y="49"/>
                </a:cubicBezTo>
                <a:cubicBezTo>
                  <a:pt x="15" y="49"/>
                  <a:pt x="12" y="49"/>
                  <a:pt x="8" y="48"/>
                </a:cubicBezTo>
                <a:cubicBezTo>
                  <a:pt x="6" y="48"/>
                  <a:pt x="0" y="49"/>
                  <a:pt x="1" y="46"/>
                </a:cubicBezTo>
                <a:cubicBezTo>
                  <a:pt x="3" y="46"/>
                  <a:pt x="2" y="35"/>
                  <a:pt x="2" y="33"/>
                </a:cubicBezTo>
                <a:cubicBezTo>
                  <a:pt x="2" y="32"/>
                  <a:pt x="4" y="32"/>
                  <a:pt x="5" y="32"/>
                </a:cubicBezTo>
                <a:cubicBezTo>
                  <a:pt x="5" y="32"/>
                  <a:pt x="5" y="30"/>
                  <a:pt x="5" y="29"/>
                </a:cubicBezTo>
                <a:cubicBezTo>
                  <a:pt x="5" y="27"/>
                  <a:pt x="5" y="27"/>
                  <a:pt x="6" y="26"/>
                </a:cubicBezTo>
                <a:cubicBezTo>
                  <a:pt x="8" y="25"/>
                  <a:pt x="9" y="23"/>
                  <a:pt x="11" y="23"/>
                </a:cubicBezTo>
                <a:cubicBezTo>
                  <a:pt x="13" y="22"/>
                  <a:pt x="16" y="26"/>
                  <a:pt x="18" y="25"/>
                </a:cubicBezTo>
                <a:cubicBezTo>
                  <a:pt x="18" y="26"/>
                  <a:pt x="19" y="25"/>
                  <a:pt x="19" y="25"/>
                </a:cubicBezTo>
                <a:cubicBezTo>
                  <a:pt x="20" y="25"/>
                  <a:pt x="21" y="24"/>
                  <a:pt x="22" y="24"/>
                </a:cubicBezTo>
                <a:cubicBezTo>
                  <a:pt x="23" y="24"/>
                  <a:pt x="26" y="28"/>
                  <a:pt x="28" y="25"/>
                </a:cubicBezTo>
                <a:cubicBezTo>
                  <a:pt x="29" y="23"/>
                  <a:pt x="31" y="21"/>
                  <a:pt x="31" y="18"/>
                </a:cubicBezTo>
                <a:cubicBezTo>
                  <a:pt x="32" y="17"/>
                  <a:pt x="34" y="15"/>
                  <a:pt x="35" y="14"/>
                </a:cubicBezTo>
                <a:cubicBezTo>
                  <a:pt x="35" y="14"/>
                  <a:pt x="36" y="13"/>
                  <a:pt x="36" y="12"/>
                </a:cubicBezTo>
                <a:cubicBezTo>
                  <a:pt x="39" y="13"/>
                  <a:pt x="38" y="10"/>
                  <a:pt x="40" y="10"/>
                </a:cubicBezTo>
                <a:cubicBezTo>
                  <a:pt x="41" y="9"/>
                  <a:pt x="42" y="8"/>
                  <a:pt x="43" y="7"/>
                </a:cubicBezTo>
                <a:cubicBezTo>
                  <a:pt x="45" y="5"/>
                  <a:pt x="48" y="2"/>
                  <a:pt x="51" y="2"/>
                </a:cubicBezTo>
                <a:cubicBezTo>
                  <a:pt x="56" y="0"/>
                  <a:pt x="64" y="1"/>
                  <a:pt x="69" y="1"/>
                </a:cubicBezTo>
                <a:cubicBezTo>
                  <a:pt x="76" y="1"/>
                  <a:pt x="84" y="1"/>
                  <a:pt x="91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1"/>
                  <a:pt x="9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9" name="Freeform 7925" descr="© INSCALE GmbH, 05.05.2010&#10;http://www.presentationload.com/">
            <a:extLst>
              <a:ext uri="{FF2B5EF4-FFF2-40B4-BE49-F238E27FC236}">
                <a16:creationId xmlns:a16="http://schemas.microsoft.com/office/drawing/2014/main" id="{15BDC26C-7C5F-1047-9192-345A700954A4}"/>
              </a:ext>
            </a:extLst>
          </p:cNvPr>
          <p:cNvSpPr>
            <a:spLocks/>
          </p:cNvSpPr>
          <p:nvPr/>
        </p:nvSpPr>
        <p:spPr bwMode="auto">
          <a:xfrm>
            <a:off x="1406611" y="2543919"/>
            <a:ext cx="182994" cy="97826"/>
          </a:xfrm>
          <a:custGeom>
            <a:avLst/>
            <a:gdLst>
              <a:gd name="T0" fmla="*/ 141 w 91"/>
              <a:gd name="T1" fmla="*/ 2 h 50"/>
              <a:gd name="T2" fmla="*/ 141 w 91"/>
              <a:gd name="T3" fmla="*/ 33 h 50"/>
              <a:gd name="T4" fmla="*/ 127 w 91"/>
              <a:gd name="T5" fmla="*/ 34 h 50"/>
              <a:gd name="T6" fmla="*/ 126 w 91"/>
              <a:gd name="T7" fmla="*/ 36 h 50"/>
              <a:gd name="T8" fmla="*/ 119 w 91"/>
              <a:gd name="T9" fmla="*/ 37 h 50"/>
              <a:gd name="T10" fmla="*/ 119 w 91"/>
              <a:gd name="T11" fmla="*/ 39 h 50"/>
              <a:gd name="T12" fmla="*/ 108 w 91"/>
              <a:gd name="T13" fmla="*/ 39 h 50"/>
              <a:gd name="T14" fmla="*/ 99 w 91"/>
              <a:gd name="T15" fmla="*/ 42 h 50"/>
              <a:gd name="T16" fmla="*/ 95 w 91"/>
              <a:gd name="T17" fmla="*/ 48 h 50"/>
              <a:gd name="T18" fmla="*/ 87 w 91"/>
              <a:gd name="T19" fmla="*/ 51 h 50"/>
              <a:gd name="T20" fmla="*/ 82 w 91"/>
              <a:gd name="T21" fmla="*/ 48 h 50"/>
              <a:gd name="T22" fmla="*/ 77 w 91"/>
              <a:gd name="T23" fmla="*/ 42 h 50"/>
              <a:gd name="T24" fmla="*/ 71 w 91"/>
              <a:gd name="T25" fmla="*/ 41 h 50"/>
              <a:gd name="T26" fmla="*/ 64 w 91"/>
              <a:gd name="T27" fmla="*/ 42 h 50"/>
              <a:gd name="T28" fmla="*/ 60 w 91"/>
              <a:gd name="T29" fmla="*/ 45 h 50"/>
              <a:gd name="T30" fmla="*/ 57 w 91"/>
              <a:gd name="T31" fmla="*/ 47 h 50"/>
              <a:gd name="T32" fmla="*/ 53 w 91"/>
              <a:gd name="T33" fmla="*/ 45 h 50"/>
              <a:gd name="T34" fmla="*/ 51 w 91"/>
              <a:gd name="T35" fmla="*/ 50 h 50"/>
              <a:gd name="T36" fmla="*/ 45 w 91"/>
              <a:gd name="T37" fmla="*/ 51 h 50"/>
              <a:gd name="T38" fmla="*/ 42 w 91"/>
              <a:gd name="T39" fmla="*/ 55 h 50"/>
              <a:gd name="T40" fmla="*/ 40 w 91"/>
              <a:gd name="T41" fmla="*/ 61 h 50"/>
              <a:gd name="T42" fmla="*/ 37 w 91"/>
              <a:gd name="T43" fmla="*/ 64 h 50"/>
              <a:gd name="T44" fmla="*/ 33 w 91"/>
              <a:gd name="T45" fmla="*/ 78 h 50"/>
              <a:gd name="T46" fmla="*/ 29 w 91"/>
              <a:gd name="T47" fmla="*/ 76 h 50"/>
              <a:gd name="T48" fmla="*/ 12 w 91"/>
              <a:gd name="T49" fmla="*/ 75 h 50"/>
              <a:gd name="T50" fmla="*/ 2 w 91"/>
              <a:gd name="T51" fmla="*/ 72 h 50"/>
              <a:gd name="T52" fmla="*/ 3 w 91"/>
              <a:gd name="T53" fmla="*/ 51 h 50"/>
              <a:gd name="T54" fmla="*/ 8 w 91"/>
              <a:gd name="T55" fmla="*/ 50 h 50"/>
              <a:gd name="T56" fmla="*/ 8 w 91"/>
              <a:gd name="T57" fmla="*/ 45 h 50"/>
              <a:gd name="T58" fmla="*/ 9 w 91"/>
              <a:gd name="T59" fmla="*/ 41 h 50"/>
              <a:gd name="T60" fmla="*/ 17 w 91"/>
              <a:gd name="T61" fmla="*/ 36 h 50"/>
              <a:gd name="T62" fmla="*/ 28 w 91"/>
              <a:gd name="T63" fmla="*/ 39 h 50"/>
              <a:gd name="T64" fmla="*/ 29 w 91"/>
              <a:gd name="T65" fmla="*/ 39 h 50"/>
              <a:gd name="T66" fmla="*/ 34 w 91"/>
              <a:gd name="T67" fmla="*/ 37 h 50"/>
              <a:gd name="T68" fmla="*/ 43 w 91"/>
              <a:gd name="T69" fmla="*/ 39 h 50"/>
              <a:gd name="T70" fmla="*/ 48 w 91"/>
              <a:gd name="T71" fmla="*/ 28 h 50"/>
              <a:gd name="T72" fmla="*/ 54 w 91"/>
              <a:gd name="T73" fmla="*/ 22 h 50"/>
              <a:gd name="T74" fmla="*/ 56 w 91"/>
              <a:gd name="T75" fmla="*/ 19 h 50"/>
              <a:gd name="T76" fmla="*/ 62 w 91"/>
              <a:gd name="T77" fmla="*/ 16 h 50"/>
              <a:gd name="T78" fmla="*/ 67 w 91"/>
              <a:gd name="T79" fmla="*/ 11 h 50"/>
              <a:gd name="T80" fmla="*/ 79 w 91"/>
              <a:gd name="T81" fmla="*/ 3 h 50"/>
              <a:gd name="T82" fmla="*/ 107 w 91"/>
              <a:gd name="T83" fmla="*/ 2 h 50"/>
              <a:gd name="T84" fmla="*/ 141 w 91"/>
              <a:gd name="T85" fmla="*/ 2 h 50"/>
              <a:gd name="T86" fmla="*/ 141 w 91"/>
              <a:gd name="T87" fmla="*/ 2 h 50"/>
              <a:gd name="T88" fmla="*/ 141 w 91"/>
              <a:gd name="T89" fmla="*/ 2 h 5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91"/>
              <a:gd name="T136" fmla="*/ 0 h 50"/>
              <a:gd name="T137" fmla="*/ 91 w 91"/>
              <a:gd name="T138" fmla="*/ 50 h 5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91" h="50">
                <a:moveTo>
                  <a:pt x="91" y="1"/>
                </a:moveTo>
                <a:cubicBezTo>
                  <a:pt x="91" y="8"/>
                  <a:pt x="91" y="15"/>
                  <a:pt x="91" y="21"/>
                </a:cubicBezTo>
                <a:cubicBezTo>
                  <a:pt x="88" y="21"/>
                  <a:pt x="84" y="20"/>
                  <a:pt x="82" y="22"/>
                </a:cubicBezTo>
                <a:cubicBezTo>
                  <a:pt x="82" y="23"/>
                  <a:pt x="82" y="23"/>
                  <a:pt x="81" y="23"/>
                </a:cubicBezTo>
                <a:cubicBezTo>
                  <a:pt x="80" y="24"/>
                  <a:pt x="79" y="24"/>
                  <a:pt x="77" y="24"/>
                </a:cubicBezTo>
                <a:cubicBezTo>
                  <a:pt x="77" y="24"/>
                  <a:pt x="77" y="24"/>
                  <a:pt x="77" y="25"/>
                </a:cubicBezTo>
                <a:cubicBezTo>
                  <a:pt x="75" y="24"/>
                  <a:pt x="72" y="25"/>
                  <a:pt x="70" y="25"/>
                </a:cubicBezTo>
                <a:cubicBezTo>
                  <a:pt x="67" y="24"/>
                  <a:pt x="63" y="23"/>
                  <a:pt x="64" y="27"/>
                </a:cubicBezTo>
                <a:cubicBezTo>
                  <a:pt x="64" y="28"/>
                  <a:pt x="62" y="31"/>
                  <a:pt x="61" y="31"/>
                </a:cubicBezTo>
                <a:cubicBezTo>
                  <a:pt x="60" y="32"/>
                  <a:pt x="57" y="34"/>
                  <a:pt x="56" y="33"/>
                </a:cubicBezTo>
                <a:cubicBezTo>
                  <a:pt x="55" y="32"/>
                  <a:pt x="54" y="31"/>
                  <a:pt x="53" y="31"/>
                </a:cubicBezTo>
                <a:cubicBezTo>
                  <a:pt x="51" y="31"/>
                  <a:pt x="49" y="29"/>
                  <a:pt x="50" y="27"/>
                </a:cubicBezTo>
                <a:cubicBezTo>
                  <a:pt x="48" y="29"/>
                  <a:pt x="46" y="27"/>
                  <a:pt x="46" y="26"/>
                </a:cubicBezTo>
                <a:cubicBezTo>
                  <a:pt x="45" y="25"/>
                  <a:pt x="42" y="27"/>
                  <a:pt x="41" y="27"/>
                </a:cubicBezTo>
                <a:cubicBezTo>
                  <a:pt x="41" y="27"/>
                  <a:pt x="39" y="30"/>
                  <a:pt x="39" y="29"/>
                </a:cubicBezTo>
                <a:cubicBezTo>
                  <a:pt x="40" y="31"/>
                  <a:pt x="37" y="30"/>
                  <a:pt x="37" y="30"/>
                </a:cubicBezTo>
                <a:cubicBezTo>
                  <a:pt x="36" y="31"/>
                  <a:pt x="35" y="29"/>
                  <a:pt x="34" y="29"/>
                </a:cubicBezTo>
                <a:cubicBezTo>
                  <a:pt x="33" y="30"/>
                  <a:pt x="35" y="32"/>
                  <a:pt x="33" y="32"/>
                </a:cubicBezTo>
                <a:cubicBezTo>
                  <a:pt x="31" y="32"/>
                  <a:pt x="30" y="33"/>
                  <a:pt x="29" y="33"/>
                </a:cubicBezTo>
                <a:cubicBezTo>
                  <a:pt x="27" y="33"/>
                  <a:pt x="27" y="34"/>
                  <a:pt x="27" y="35"/>
                </a:cubicBezTo>
                <a:cubicBezTo>
                  <a:pt x="26" y="36"/>
                  <a:pt x="27" y="38"/>
                  <a:pt x="26" y="39"/>
                </a:cubicBezTo>
                <a:cubicBezTo>
                  <a:pt x="24" y="39"/>
                  <a:pt x="26" y="42"/>
                  <a:pt x="24" y="41"/>
                </a:cubicBezTo>
                <a:cubicBezTo>
                  <a:pt x="25" y="44"/>
                  <a:pt x="21" y="47"/>
                  <a:pt x="21" y="50"/>
                </a:cubicBezTo>
                <a:cubicBezTo>
                  <a:pt x="21" y="49"/>
                  <a:pt x="20" y="50"/>
                  <a:pt x="19" y="49"/>
                </a:cubicBezTo>
                <a:cubicBezTo>
                  <a:pt x="15" y="49"/>
                  <a:pt x="12" y="49"/>
                  <a:pt x="8" y="48"/>
                </a:cubicBezTo>
                <a:cubicBezTo>
                  <a:pt x="6" y="48"/>
                  <a:pt x="0" y="49"/>
                  <a:pt x="1" y="46"/>
                </a:cubicBezTo>
                <a:cubicBezTo>
                  <a:pt x="3" y="46"/>
                  <a:pt x="2" y="35"/>
                  <a:pt x="2" y="33"/>
                </a:cubicBezTo>
                <a:cubicBezTo>
                  <a:pt x="2" y="32"/>
                  <a:pt x="4" y="32"/>
                  <a:pt x="5" y="32"/>
                </a:cubicBezTo>
                <a:cubicBezTo>
                  <a:pt x="5" y="32"/>
                  <a:pt x="5" y="30"/>
                  <a:pt x="5" y="29"/>
                </a:cubicBezTo>
                <a:cubicBezTo>
                  <a:pt x="5" y="27"/>
                  <a:pt x="5" y="27"/>
                  <a:pt x="6" y="26"/>
                </a:cubicBezTo>
                <a:cubicBezTo>
                  <a:pt x="8" y="25"/>
                  <a:pt x="9" y="23"/>
                  <a:pt x="11" y="23"/>
                </a:cubicBezTo>
                <a:cubicBezTo>
                  <a:pt x="13" y="22"/>
                  <a:pt x="16" y="26"/>
                  <a:pt x="18" y="25"/>
                </a:cubicBezTo>
                <a:cubicBezTo>
                  <a:pt x="18" y="26"/>
                  <a:pt x="19" y="25"/>
                  <a:pt x="19" y="25"/>
                </a:cubicBezTo>
                <a:cubicBezTo>
                  <a:pt x="20" y="25"/>
                  <a:pt x="21" y="24"/>
                  <a:pt x="22" y="24"/>
                </a:cubicBezTo>
                <a:cubicBezTo>
                  <a:pt x="23" y="24"/>
                  <a:pt x="26" y="28"/>
                  <a:pt x="28" y="25"/>
                </a:cubicBezTo>
                <a:cubicBezTo>
                  <a:pt x="29" y="23"/>
                  <a:pt x="31" y="21"/>
                  <a:pt x="31" y="18"/>
                </a:cubicBezTo>
                <a:cubicBezTo>
                  <a:pt x="32" y="17"/>
                  <a:pt x="34" y="15"/>
                  <a:pt x="35" y="14"/>
                </a:cubicBezTo>
                <a:cubicBezTo>
                  <a:pt x="35" y="14"/>
                  <a:pt x="36" y="13"/>
                  <a:pt x="36" y="12"/>
                </a:cubicBezTo>
                <a:cubicBezTo>
                  <a:pt x="39" y="13"/>
                  <a:pt x="38" y="10"/>
                  <a:pt x="40" y="10"/>
                </a:cubicBezTo>
                <a:cubicBezTo>
                  <a:pt x="41" y="9"/>
                  <a:pt x="42" y="8"/>
                  <a:pt x="43" y="7"/>
                </a:cubicBezTo>
                <a:cubicBezTo>
                  <a:pt x="45" y="5"/>
                  <a:pt x="48" y="2"/>
                  <a:pt x="51" y="2"/>
                </a:cubicBezTo>
                <a:cubicBezTo>
                  <a:pt x="56" y="0"/>
                  <a:pt x="64" y="1"/>
                  <a:pt x="69" y="1"/>
                </a:cubicBezTo>
                <a:cubicBezTo>
                  <a:pt x="76" y="1"/>
                  <a:pt x="84" y="1"/>
                  <a:pt x="91" y="1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1" y="1"/>
                  <a:pt x="9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0" name="Freeform 7926" descr="© INSCALE GmbH, 05.05.2010&#10;http://www.presentationload.com/">
            <a:extLst>
              <a:ext uri="{FF2B5EF4-FFF2-40B4-BE49-F238E27FC236}">
                <a16:creationId xmlns:a16="http://schemas.microsoft.com/office/drawing/2014/main" id="{01179FC8-B421-5646-90EC-A69E3FF6FFE7}"/>
              </a:ext>
            </a:extLst>
          </p:cNvPr>
          <p:cNvSpPr>
            <a:spLocks/>
          </p:cNvSpPr>
          <p:nvPr/>
        </p:nvSpPr>
        <p:spPr bwMode="auto">
          <a:xfrm>
            <a:off x="1350804" y="2548935"/>
            <a:ext cx="68785" cy="89047"/>
          </a:xfrm>
          <a:custGeom>
            <a:avLst/>
            <a:gdLst>
              <a:gd name="T0" fmla="*/ 31 w 34"/>
              <a:gd name="T1" fmla="*/ 2 h 46"/>
              <a:gd name="T2" fmla="*/ 31 w 34"/>
              <a:gd name="T3" fmla="*/ 5 h 46"/>
              <a:gd name="T4" fmla="*/ 31 w 34"/>
              <a:gd name="T5" fmla="*/ 6 h 46"/>
              <a:gd name="T6" fmla="*/ 31 w 34"/>
              <a:gd name="T7" fmla="*/ 6 h 46"/>
              <a:gd name="T8" fmla="*/ 31 w 34"/>
              <a:gd name="T9" fmla="*/ 9 h 46"/>
              <a:gd name="T10" fmla="*/ 31 w 34"/>
              <a:gd name="T11" fmla="*/ 14 h 46"/>
              <a:gd name="T12" fmla="*/ 34 w 34"/>
              <a:gd name="T13" fmla="*/ 25 h 46"/>
              <a:gd name="T14" fmla="*/ 36 w 34"/>
              <a:gd name="T15" fmla="*/ 26 h 46"/>
              <a:gd name="T16" fmla="*/ 33 w 34"/>
              <a:gd name="T17" fmla="*/ 29 h 46"/>
              <a:gd name="T18" fmla="*/ 34 w 34"/>
              <a:gd name="T19" fmla="*/ 37 h 46"/>
              <a:gd name="T20" fmla="*/ 36 w 34"/>
              <a:gd name="T21" fmla="*/ 48 h 46"/>
              <a:gd name="T22" fmla="*/ 39 w 34"/>
              <a:gd name="T23" fmla="*/ 42 h 46"/>
              <a:gd name="T24" fmla="*/ 42 w 34"/>
              <a:gd name="T25" fmla="*/ 40 h 46"/>
              <a:gd name="T26" fmla="*/ 45 w 34"/>
              <a:gd name="T27" fmla="*/ 39 h 46"/>
              <a:gd name="T28" fmla="*/ 48 w 34"/>
              <a:gd name="T29" fmla="*/ 39 h 46"/>
              <a:gd name="T30" fmla="*/ 51 w 34"/>
              <a:gd name="T31" fmla="*/ 37 h 46"/>
              <a:gd name="T32" fmla="*/ 51 w 34"/>
              <a:gd name="T33" fmla="*/ 46 h 46"/>
              <a:gd name="T34" fmla="*/ 47 w 34"/>
              <a:gd name="T35" fmla="*/ 49 h 46"/>
              <a:gd name="T36" fmla="*/ 45 w 34"/>
              <a:gd name="T37" fmla="*/ 68 h 46"/>
              <a:gd name="T38" fmla="*/ 45 w 34"/>
              <a:gd name="T39" fmla="*/ 71 h 46"/>
              <a:gd name="T40" fmla="*/ 33 w 34"/>
              <a:gd name="T41" fmla="*/ 71 h 46"/>
              <a:gd name="T42" fmla="*/ 33 w 34"/>
              <a:gd name="T43" fmla="*/ 65 h 46"/>
              <a:gd name="T44" fmla="*/ 30 w 34"/>
              <a:gd name="T45" fmla="*/ 66 h 46"/>
              <a:gd name="T46" fmla="*/ 30 w 34"/>
              <a:gd name="T47" fmla="*/ 66 h 46"/>
              <a:gd name="T48" fmla="*/ 30 w 34"/>
              <a:gd name="T49" fmla="*/ 66 h 46"/>
              <a:gd name="T50" fmla="*/ 28 w 34"/>
              <a:gd name="T51" fmla="*/ 68 h 46"/>
              <a:gd name="T52" fmla="*/ 27 w 34"/>
              <a:gd name="T53" fmla="*/ 69 h 46"/>
              <a:gd name="T54" fmla="*/ 25 w 34"/>
              <a:gd name="T55" fmla="*/ 65 h 46"/>
              <a:gd name="T56" fmla="*/ 22 w 34"/>
              <a:gd name="T57" fmla="*/ 60 h 46"/>
              <a:gd name="T58" fmla="*/ 20 w 34"/>
              <a:gd name="T59" fmla="*/ 54 h 46"/>
              <a:gd name="T60" fmla="*/ 14 w 34"/>
              <a:gd name="T61" fmla="*/ 54 h 46"/>
              <a:gd name="T62" fmla="*/ 16 w 34"/>
              <a:gd name="T63" fmla="*/ 49 h 46"/>
              <a:gd name="T64" fmla="*/ 12 w 34"/>
              <a:gd name="T65" fmla="*/ 43 h 46"/>
              <a:gd name="T66" fmla="*/ 12 w 34"/>
              <a:gd name="T67" fmla="*/ 40 h 46"/>
              <a:gd name="T68" fmla="*/ 16 w 34"/>
              <a:gd name="T69" fmla="*/ 39 h 46"/>
              <a:gd name="T70" fmla="*/ 12 w 34"/>
              <a:gd name="T71" fmla="*/ 37 h 46"/>
              <a:gd name="T72" fmla="*/ 9 w 34"/>
              <a:gd name="T73" fmla="*/ 29 h 46"/>
              <a:gd name="T74" fmla="*/ 6 w 34"/>
              <a:gd name="T75" fmla="*/ 28 h 46"/>
              <a:gd name="T76" fmla="*/ 5 w 34"/>
              <a:gd name="T77" fmla="*/ 23 h 46"/>
              <a:gd name="T78" fmla="*/ 3 w 34"/>
              <a:gd name="T79" fmla="*/ 20 h 46"/>
              <a:gd name="T80" fmla="*/ 2 w 34"/>
              <a:gd name="T81" fmla="*/ 17 h 46"/>
              <a:gd name="T82" fmla="*/ 3 w 34"/>
              <a:gd name="T83" fmla="*/ 14 h 46"/>
              <a:gd name="T84" fmla="*/ 2 w 34"/>
              <a:gd name="T85" fmla="*/ 6 h 46"/>
              <a:gd name="T86" fmla="*/ 11 w 34"/>
              <a:gd name="T87" fmla="*/ 0 h 46"/>
              <a:gd name="T88" fmla="*/ 31 w 34"/>
              <a:gd name="T89" fmla="*/ 0 h 46"/>
              <a:gd name="T90" fmla="*/ 31 w 34"/>
              <a:gd name="T91" fmla="*/ 2 h 46"/>
              <a:gd name="T92" fmla="*/ 31 w 34"/>
              <a:gd name="T93" fmla="*/ 2 h 46"/>
              <a:gd name="T94" fmla="*/ 31 w 34"/>
              <a:gd name="T95" fmla="*/ 2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46"/>
              <a:gd name="T146" fmla="*/ 34 w 34"/>
              <a:gd name="T147" fmla="*/ 46 h 4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46">
                <a:moveTo>
                  <a:pt x="20" y="1"/>
                </a:moveTo>
                <a:cubicBezTo>
                  <a:pt x="20" y="2"/>
                  <a:pt x="20" y="3"/>
                  <a:pt x="20" y="3"/>
                </a:cubicBezTo>
                <a:cubicBezTo>
                  <a:pt x="20" y="3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5"/>
                  <a:pt x="20" y="5"/>
                  <a:pt x="20" y="6"/>
                </a:cubicBezTo>
                <a:cubicBezTo>
                  <a:pt x="21" y="7"/>
                  <a:pt x="20" y="8"/>
                  <a:pt x="20" y="9"/>
                </a:cubicBezTo>
                <a:cubicBezTo>
                  <a:pt x="21" y="10"/>
                  <a:pt x="21" y="14"/>
                  <a:pt x="22" y="16"/>
                </a:cubicBezTo>
                <a:cubicBezTo>
                  <a:pt x="22" y="17"/>
                  <a:pt x="23" y="16"/>
                  <a:pt x="23" y="17"/>
                </a:cubicBezTo>
                <a:cubicBezTo>
                  <a:pt x="22" y="18"/>
                  <a:pt x="21" y="19"/>
                  <a:pt x="21" y="19"/>
                </a:cubicBezTo>
                <a:cubicBezTo>
                  <a:pt x="21" y="21"/>
                  <a:pt x="22" y="23"/>
                  <a:pt x="22" y="24"/>
                </a:cubicBezTo>
                <a:cubicBezTo>
                  <a:pt x="23" y="24"/>
                  <a:pt x="22" y="29"/>
                  <a:pt x="23" y="31"/>
                </a:cubicBezTo>
                <a:cubicBezTo>
                  <a:pt x="23" y="29"/>
                  <a:pt x="25" y="28"/>
                  <a:pt x="25" y="27"/>
                </a:cubicBezTo>
                <a:cubicBezTo>
                  <a:pt x="26" y="27"/>
                  <a:pt x="27" y="26"/>
                  <a:pt x="27" y="26"/>
                </a:cubicBezTo>
                <a:cubicBezTo>
                  <a:pt x="28" y="26"/>
                  <a:pt x="28" y="26"/>
                  <a:pt x="29" y="25"/>
                </a:cubicBezTo>
                <a:cubicBezTo>
                  <a:pt x="29" y="25"/>
                  <a:pt x="30" y="25"/>
                  <a:pt x="31" y="25"/>
                </a:cubicBezTo>
                <a:cubicBezTo>
                  <a:pt x="32" y="25"/>
                  <a:pt x="32" y="25"/>
                  <a:pt x="33" y="24"/>
                </a:cubicBezTo>
                <a:cubicBezTo>
                  <a:pt x="33" y="25"/>
                  <a:pt x="34" y="30"/>
                  <a:pt x="33" y="30"/>
                </a:cubicBezTo>
                <a:cubicBezTo>
                  <a:pt x="31" y="32"/>
                  <a:pt x="30" y="29"/>
                  <a:pt x="30" y="32"/>
                </a:cubicBezTo>
                <a:cubicBezTo>
                  <a:pt x="30" y="34"/>
                  <a:pt x="31" y="44"/>
                  <a:pt x="29" y="44"/>
                </a:cubicBezTo>
                <a:cubicBezTo>
                  <a:pt x="29" y="45"/>
                  <a:pt x="29" y="45"/>
                  <a:pt x="29" y="46"/>
                </a:cubicBezTo>
                <a:cubicBezTo>
                  <a:pt x="26" y="45"/>
                  <a:pt x="24" y="46"/>
                  <a:pt x="21" y="46"/>
                </a:cubicBezTo>
                <a:cubicBezTo>
                  <a:pt x="22" y="44"/>
                  <a:pt x="22" y="43"/>
                  <a:pt x="21" y="42"/>
                </a:cubicBezTo>
                <a:cubicBezTo>
                  <a:pt x="20" y="42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4"/>
                  <a:pt x="19" y="43"/>
                </a:cubicBezTo>
                <a:cubicBezTo>
                  <a:pt x="17" y="43"/>
                  <a:pt x="18" y="43"/>
                  <a:pt x="18" y="44"/>
                </a:cubicBezTo>
                <a:cubicBezTo>
                  <a:pt x="18" y="45"/>
                  <a:pt x="18" y="44"/>
                  <a:pt x="17" y="45"/>
                </a:cubicBezTo>
                <a:cubicBezTo>
                  <a:pt x="17" y="44"/>
                  <a:pt x="16" y="43"/>
                  <a:pt x="16" y="42"/>
                </a:cubicBezTo>
                <a:cubicBezTo>
                  <a:pt x="16" y="40"/>
                  <a:pt x="14" y="40"/>
                  <a:pt x="14" y="39"/>
                </a:cubicBezTo>
                <a:cubicBezTo>
                  <a:pt x="13" y="38"/>
                  <a:pt x="14" y="36"/>
                  <a:pt x="13" y="35"/>
                </a:cubicBezTo>
                <a:cubicBezTo>
                  <a:pt x="12" y="35"/>
                  <a:pt x="11" y="36"/>
                  <a:pt x="9" y="35"/>
                </a:cubicBezTo>
                <a:cubicBezTo>
                  <a:pt x="8" y="34"/>
                  <a:pt x="9" y="33"/>
                  <a:pt x="10" y="32"/>
                </a:cubicBezTo>
                <a:cubicBezTo>
                  <a:pt x="8" y="32"/>
                  <a:pt x="7" y="29"/>
                  <a:pt x="8" y="28"/>
                </a:cubicBezTo>
                <a:cubicBezTo>
                  <a:pt x="8" y="27"/>
                  <a:pt x="8" y="26"/>
                  <a:pt x="8" y="26"/>
                </a:cubicBezTo>
                <a:cubicBezTo>
                  <a:pt x="8" y="25"/>
                  <a:pt x="10" y="26"/>
                  <a:pt x="10" y="25"/>
                </a:cubicBezTo>
                <a:cubicBezTo>
                  <a:pt x="10" y="25"/>
                  <a:pt x="9" y="25"/>
                  <a:pt x="8" y="24"/>
                </a:cubicBezTo>
                <a:cubicBezTo>
                  <a:pt x="8" y="23"/>
                  <a:pt x="7" y="20"/>
                  <a:pt x="6" y="19"/>
                </a:cubicBezTo>
                <a:cubicBezTo>
                  <a:pt x="6" y="19"/>
                  <a:pt x="4" y="20"/>
                  <a:pt x="4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2" y="15"/>
                  <a:pt x="0" y="14"/>
                  <a:pt x="2" y="13"/>
                </a:cubicBezTo>
                <a:cubicBezTo>
                  <a:pt x="3" y="13"/>
                  <a:pt x="1" y="11"/>
                  <a:pt x="1" y="11"/>
                </a:cubicBezTo>
                <a:cubicBezTo>
                  <a:pt x="0" y="10"/>
                  <a:pt x="1" y="10"/>
                  <a:pt x="2" y="9"/>
                </a:cubicBezTo>
                <a:cubicBezTo>
                  <a:pt x="2" y="7"/>
                  <a:pt x="0" y="6"/>
                  <a:pt x="1" y="4"/>
                </a:cubicBezTo>
                <a:cubicBezTo>
                  <a:pt x="3" y="0"/>
                  <a:pt x="3" y="0"/>
                  <a:pt x="7" y="0"/>
                </a:cubicBezTo>
                <a:cubicBezTo>
                  <a:pt x="11" y="0"/>
                  <a:pt x="16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1" name="Freeform 7927" descr="© INSCALE GmbH, 05.05.2010&#10;http://www.presentationload.com/">
            <a:extLst>
              <a:ext uri="{FF2B5EF4-FFF2-40B4-BE49-F238E27FC236}">
                <a16:creationId xmlns:a16="http://schemas.microsoft.com/office/drawing/2014/main" id="{09B59641-F5C1-E74B-A9E2-9EBC039D1760}"/>
              </a:ext>
            </a:extLst>
          </p:cNvPr>
          <p:cNvSpPr>
            <a:spLocks/>
          </p:cNvSpPr>
          <p:nvPr/>
        </p:nvSpPr>
        <p:spPr bwMode="auto">
          <a:xfrm>
            <a:off x="1350804" y="2548935"/>
            <a:ext cx="68785" cy="89047"/>
          </a:xfrm>
          <a:custGeom>
            <a:avLst/>
            <a:gdLst>
              <a:gd name="T0" fmla="*/ 31 w 34"/>
              <a:gd name="T1" fmla="*/ 2 h 46"/>
              <a:gd name="T2" fmla="*/ 31 w 34"/>
              <a:gd name="T3" fmla="*/ 5 h 46"/>
              <a:gd name="T4" fmla="*/ 31 w 34"/>
              <a:gd name="T5" fmla="*/ 6 h 46"/>
              <a:gd name="T6" fmla="*/ 31 w 34"/>
              <a:gd name="T7" fmla="*/ 6 h 46"/>
              <a:gd name="T8" fmla="*/ 31 w 34"/>
              <a:gd name="T9" fmla="*/ 9 h 46"/>
              <a:gd name="T10" fmla="*/ 31 w 34"/>
              <a:gd name="T11" fmla="*/ 14 h 46"/>
              <a:gd name="T12" fmla="*/ 34 w 34"/>
              <a:gd name="T13" fmla="*/ 25 h 46"/>
              <a:gd name="T14" fmla="*/ 36 w 34"/>
              <a:gd name="T15" fmla="*/ 26 h 46"/>
              <a:gd name="T16" fmla="*/ 33 w 34"/>
              <a:gd name="T17" fmla="*/ 29 h 46"/>
              <a:gd name="T18" fmla="*/ 34 w 34"/>
              <a:gd name="T19" fmla="*/ 37 h 46"/>
              <a:gd name="T20" fmla="*/ 36 w 34"/>
              <a:gd name="T21" fmla="*/ 48 h 46"/>
              <a:gd name="T22" fmla="*/ 39 w 34"/>
              <a:gd name="T23" fmla="*/ 42 h 46"/>
              <a:gd name="T24" fmla="*/ 42 w 34"/>
              <a:gd name="T25" fmla="*/ 40 h 46"/>
              <a:gd name="T26" fmla="*/ 45 w 34"/>
              <a:gd name="T27" fmla="*/ 39 h 46"/>
              <a:gd name="T28" fmla="*/ 48 w 34"/>
              <a:gd name="T29" fmla="*/ 39 h 46"/>
              <a:gd name="T30" fmla="*/ 51 w 34"/>
              <a:gd name="T31" fmla="*/ 37 h 46"/>
              <a:gd name="T32" fmla="*/ 51 w 34"/>
              <a:gd name="T33" fmla="*/ 46 h 46"/>
              <a:gd name="T34" fmla="*/ 47 w 34"/>
              <a:gd name="T35" fmla="*/ 49 h 46"/>
              <a:gd name="T36" fmla="*/ 45 w 34"/>
              <a:gd name="T37" fmla="*/ 68 h 46"/>
              <a:gd name="T38" fmla="*/ 45 w 34"/>
              <a:gd name="T39" fmla="*/ 71 h 46"/>
              <a:gd name="T40" fmla="*/ 33 w 34"/>
              <a:gd name="T41" fmla="*/ 71 h 46"/>
              <a:gd name="T42" fmla="*/ 33 w 34"/>
              <a:gd name="T43" fmla="*/ 65 h 46"/>
              <a:gd name="T44" fmla="*/ 30 w 34"/>
              <a:gd name="T45" fmla="*/ 66 h 46"/>
              <a:gd name="T46" fmla="*/ 30 w 34"/>
              <a:gd name="T47" fmla="*/ 66 h 46"/>
              <a:gd name="T48" fmla="*/ 30 w 34"/>
              <a:gd name="T49" fmla="*/ 66 h 46"/>
              <a:gd name="T50" fmla="*/ 28 w 34"/>
              <a:gd name="T51" fmla="*/ 68 h 46"/>
              <a:gd name="T52" fmla="*/ 27 w 34"/>
              <a:gd name="T53" fmla="*/ 69 h 46"/>
              <a:gd name="T54" fmla="*/ 25 w 34"/>
              <a:gd name="T55" fmla="*/ 65 h 46"/>
              <a:gd name="T56" fmla="*/ 22 w 34"/>
              <a:gd name="T57" fmla="*/ 60 h 46"/>
              <a:gd name="T58" fmla="*/ 20 w 34"/>
              <a:gd name="T59" fmla="*/ 54 h 46"/>
              <a:gd name="T60" fmla="*/ 14 w 34"/>
              <a:gd name="T61" fmla="*/ 54 h 46"/>
              <a:gd name="T62" fmla="*/ 16 w 34"/>
              <a:gd name="T63" fmla="*/ 49 h 46"/>
              <a:gd name="T64" fmla="*/ 12 w 34"/>
              <a:gd name="T65" fmla="*/ 43 h 46"/>
              <a:gd name="T66" fmla="*/ 12 w 34"/>
              <a:gd name="T67" fmla="*/ 40 h 46"/>
              <a:gd name="T68" fmla="*/ 16 w 34"/>
              <a:gd name="T69" fmla="*/ 39 h 46"/>
              <a:gd name="T70" fmla="*/ 12 w 34"/>
              <a:gd name="T71" fmla="*/ 37 h 46"/>
              <a:gd name="T72" fmla="*/ 9 w 34"/>
              <a:gd name="T73" fmla="*/ 29 h 46"/>
              <a:gd name="T74" fmla="*/ 6 w 34"/>
              <a:gd name="T75" fmla="*/ 28 h 46"/>
              <a:gd name="T76" fmla="*/ 5 w 34"/>
              <a:gd name="T77" fmla="*/ 23 h 46"/>
              <a:gd name="T78" fmla="*/ 3 w 34"/>
              <a:gd name="T79" fmla="*/ 20 h 46"/>
              <a:gd name="T80" fmla="*/ 2 w 34"/>
              <a:gd name="T81" fmla="*/ 17 h 46"/>
              <a:gd name="T82" fmla="*/ 3 w 34"/>
              <a:gd name="T83" fmla="*/ 14 h 46"/>
              <a:gd name="T84" fmla="*/ 2 w 34"/>
              <a:gd name="T85" fmla="*/ 6 h 46"/>
              <a:gd name="T86" fmla="*/ 11 w 34"/>
              <a:gd name="T87" fmla="*/ 0 h 46"/>
              <a:gd name="T88" fmla="*/ 31 w 34"/>
              <a:gd name="T89" fmla="*/ 0 h 46"/>
              <a:gd name="T90" fmla="*/ 31 w 34"/>
              <a:gd name="T91" fmla="*/ 2 h 46"/>
              <a:gd name="T92" fmla="*/ 31 w 34"/>
              <a:gd name="T93" fmla="*/ 2 h 46"/>
              <a:gd name="T94" fmla="*/ 31 w 34"/>
              <a:gd name="T95" fmla="*/ 2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4"/>
              <a:gd name="T145" fmla="*/ 0 h 46"/>
              <a:gd name="T146" fmla="*/ 34 w 34"/>
              <a:gd name="T147" fmla="*/ 46 h 4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4" h="46">
                <a:moveTo>
                  <a:pt x="20" y="1"/>
                </a:moveTo>
                <a:cubicBezTo>
                  <a:pt x="20" y="2"/>
                  <a:pt x="20" y="3"/>
                  <a:pt x="20" y="3"/>
                </a:cubicBezTo>
                <a:cubicBezTo>
                  <a:pt x="20" y="3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5"/>
                  <a:pt x="20" y="5"/>
                  <a:pt x="20" y="6"/>
                </a:cubicBezTo>
                <a:cubicBezTo>
                  <a:pt x="21" y="7"/>
                  <a:pt x="20" y="8"/>
                  <a:pt x="20" y="9"/>
                </a:cubicBezTo>
                <a:cubicBezTo>
                  <a:pt x="21" y="10"/>
                  <a:pt x="21" y="14"/>
                  <a:pt x="22" y="16"/>
                </a:cubicBezTo>
                <a:cubicBezTo>
                  <a:pt x="22" y="17"/>
                  <a:pt x="23" y="16"/>
                  <a:pt x="23" y="17"/>
                </a:cubicBezTo>
                <a:cubicBezTo>
                  <a:pt x="22" y="18"/>
                  <a:pt x="21" y="19"/>
                  <a:pt x="21" y="19"/>
                </a:cubicBezTo>
                <a:cubicBezTo>
                  <a:pt x="21" y="21"/>
                  <a:pt x="22" y="23"/>
                  <a:pt x="22" y="24"/>
                </a:cubicBezTo>
                <a:cubicBezTo>
                  <a:pt x="23" y="24"/>
                  <a:pt x="22" y="29"/>
                  <a:pt x="23" y="31"/>
                </a:cubicBezTo>
                <a:cubicBezTo>
                  <a:pt x="23" y="29"/>
                  <a:pt x="25" y="28"/>
                  <a:pt x="25" y="27"/>
                </a:cubicBezTo>
                <a:cubicBezTo>
                  <a:pt x="26" y="27"/>
                  <a:pt x="27" y="26"/>
                  <a:pt x="27" y="26"/>
                </a:cubicBezTo>
                <a:cubicBezTo>
                  <a:pt x="28" y="26"/>
                  <a:pt x="28" y="26"/>
                  <a:pt x="29" y="25"/>
                </a:cubicBezTo>
                <a:cubicBezTo>
                  <a:pt x="29" y="25"/>
                  <a:pt x="30" y="25"/>
                  <a:pt x="31" y="25"/>
                </a:cubicBezTo>
                <a:cubicBezTo>
                  <a:pt x="32" y="25"/>
                  <a:pt x="32" y="25"/>
                  <a:pt x="33" y="24"/>
                </a:cubicBezTo>
                <a:cubicBezTo>
                  <a:pt x="33" y="25"/>
                  <a:pt x="34" y="30"/>
                  <a:pt x="33" y="30"/>
                </a:cubicBezTo>
                <a:cubicBezTo>
                  <a:pt x="31" y="32"/>
                  <a:pt x="30" y="29"/>
                  <a:pt x="30" y="32"/>
                </a:cubicBezTo>
                <a:cubicBezTo>
                  <a:pt x="30" y="34"/>
                  <a:pt x="31" y="44"/>
                  <a:pt x="29" y="44"/>
                </a:cubicBezTo>
                <a:cubicBezTo>
                  <a:pt x="29" y="45"/>
                  <a:pt x="29" y="45"/>
                  <a:pt x="29" y="46"/>
                </a:cubicBezTo>
                <a:cubicBezTo>
                  <a:pt x="26" y="45"/>
                  <a:pt x="24" y="46"/>
                  <a:pt x="21" y="46"/>
                </a:cubicBezTo>
                <a:cubicBezTo>
                  <a:pt x="22" y="44"/>
                  <a:pt x="22" y="43"/>
                  <a:pt x="21" y="42"/>
                </a:cubicBezTo>
                <a:cubicBezTo>
                  <a:pt x="20" y="42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4"/>
                  <a:pt x="19" y="43"/>
                </a:cubicBezTo>
                <a:cubicBezTo>
                  <a:pt x="17" y="43"/>
                  <a:pt x="18" y="43"/>
                  <a:pt x="18" y="44"/>
                </a:cubicBezTo>
                <a:cubicBezTo>
                  <a:pt x="18" y="45"/>
                  <a:pt x="18" y="44"/>
                  <a:pt x="17" y="45"/>
                </a:cubicBezTo>
                <a:cubicBezTo>
                  <a:pt x="17" y="44"/>
                  <a:pt x="16" y="43"/>
                  <a:pt x="16" y="42"/>
                </a:cubicBezTo>
                <a:cubicBezTo>
                  <a:pt x="16" y="40"/>
                  <a:pt x="14" y="40"/>
                  <a:pt x="14" y="39"/>
                </a:cubicBezTo>
                <a:cubicBezTo>
                  <a:pt x="13" y="38"/>
                  <a:pt x="14" y="36"/>
                  <a:pt x="13" y="35"/>
                </a:cubicBezTo>
                <a:cubicBezTo>
                  <a:pt x="12" y="35"/>
                  <a:pt x="11" y="36"/>
                  <a:pt x="9" y="35"/>
                </a:cubicBezTo>
                <a:cubicBezTo>
                  <a:pt x="8" y="34"/>
                  <a:pt x="9" y="33"/>
                  <a:pt x="10" y="32"/>
                </a:cubicBezTo>
                <a:cubicBezTo>
                  <a:pt x="8" y="32"/>
                  <a:pt x="7" y="29"/>
                  <a:pt x="8" y="28"/>
                </a:cubicBezTo>
                <a:cubicBezTo>
                  <a:pt x="8" y="27"/>
                  <a:pt x="8" y="26"/>
                  <a:pt x="8" y="26"/>
                </a:cubicBezTo>
                <a:cubicBezTo>
                  <a:pt x="8" y="25"/>
                  <a:pt x="10" y="26"/>
                  <a:pt x="10" y="25"/>
                </a:cubicBezTo>
                <a:cubicBezTo>
                  <a:pt x="10" y="25"/>
                  <a:pt x="9" y="25"/>
                  <a:pt x="8" y="24"/>
                </a:cubicBezTo>
                <a:cubicBezTo>
                  <a:pt x="8" y="23"/>
                  <a:pt x="7" y="20"/>
                  <a:pt x="6" y="19"/>
                </a:cubicBezTo>
                <a:cubicBezTo>
                  <a:pt x="6" y="19"/>
                  <a:pt x="4" y="20"/>
                  <a:pt x="4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2" y="15"/>
                  <a:pt x="0" y="14"/>
                  <a:pt x="2" y="13"/>
                </a:cubicBezTo>
                <a:cubicBezTo>
                  <a:pt x="3" y="13"/>
                  <a:pt x="1" y="11"/>
                  <a:pt x="1" y="11"/>
                </a:cubicBezTo>
                <a:cubicBezTo>
                  <a:pt x="0" y="10"/>
                  <a:pt x="1" y="10"/>
                  <a:pt x="2" y="9"/>
                </a:cubicBezTo>
                <a:cubicBezTo>
                  <a:pt x="2" y="7"/>
                  <a:pt x="0" y="6"/>
                  <a:pt x="1" y="4"/>
                </a:cubicBezTo>
                <a:cubicBezTo>
                  <a:pt x="3" y="0"/>
                  <a:pt x="3" y="0"/>
                  <a:pt x="7" y="0"/>
                </a:cubicBezTo>
                <a:cubicBezTo>
                  <a:pt x="11" y="0"/>
                  <a:pt x="16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2" name="Freeform 7928" descr="© INSCALE GmbH, 05.05.2010&#10;http://www.presentationload.com/">
            <a:extLst>
              <a:ext uri="{FF2B5EF4-FFF2-40B4-BE49-F238E27FC236}">
                <a16:creationId xmlns:a16="http://schemas.microsoft.com/office/drawing/2014/main" id="{E459F8C9-E9AC-B54C-9E01-137B2A490741}"/>
              </a:ext>
            </a:extLst>
          </p:cNvPr>
          <p:cNvSpPr>
            <a:spLocks/>
          </p:cNvSpPr>
          <p:nvPr/>
        </p:nvSpPr>
        <p:spPr bwMode="auto">
          <a:xfrm>
            <a:off x="1448141" y="2584052"/>
            <a:ext cx="158336" cy="91556"/>
          </a:xfrm>
          <a:custGeom>
            <a:avLst/>
            <a:gdLst>
              <a:gd name="T0" fmla="*/ 110 w 79"/>
              <a:gd name="T1" fmla="*/ 2 h 47"/>
              <a:gd name="T2" fmla="*/ 110 w 79"/>
              <a:gd name="T3" fmla="*/ 9 h 47"/>
              <a:gd name="T4" fmla="*/ 117 w 79"/>
              <a:gd name="T5" fmla="*/ 17 h 47"/>
              <a:gd name="T6" fmla="*/ 120 w 79"/>
              <a:gd name="T7" fmla="*/ 25 h 47"/>
              <a:gd name="T8" fmla="*/ 119 w 79"/>
              <a:gd name="T9" fmla="*/ 28 h 47"/>
              <a:gd name="T10" fmla="*/ 102 w 79"/>
              <a:gd name="T11" fmla="*/ 47 h 47"/>
              <a:gd name="T12" fmla="*/ 97 w 79"/>
              <a:gd name="T13" fmla="*/ 53 h 47"/>
              <a:gd name="T14" fmla="*/ 91 w 79"/>
              <a:gd name="T15" fmla="*/ 56 h 47"/>
              <a:gd name="T16" fmla="*/ 88 w 79"/>
              <a:gd name="T17" fmla="*/ 61 h 47"/>
              <a:gd name="T18" fmla="*/ 85 w 79"/>
              <a:gd name="T19" fmla="*/ 64 h 47"/>
              <a:gd name="T20" fmla="*/ 73 w 79"/>
              <a:gd name="T21" fmla="*/ 67 h 47"/>
              <a:gd name="T22" fmla="*/ 65 w 79"/>
              <a:gd name="T23" fmla="*/ 70 h 47"/>
              <a:gd name="T24" fmla="*/ 59 w 79"/>
              <a:gd name="T25" fmla="*/ 71 h 47"/>
              <a:gd name="T26" fmla="*/ 53 w 79"/>
              <a:gd name="T27" fmla="*/ 71 h 47"/>
              <a:gd name="T28" fmla="*/ 51 w 79"/>
              <a:gd name="T29" fmla="*/ 71 h 47"/>
              <a:gd name="T30" fmla="*/ 40 w 79"/>
              <a:gd name="T31" fmla="*/ 67 h 47"/>
              <a:gd name="T32" fmla="*/ 37 w 79"/>
              <a:gd name="T33" fmla="*/ 65 h 47"/>
              <a:gd name="T34" fmla="*/ 34 w 79"/>
              <a:gd name="T35" fmla="*/ 65 h 47"/>
              <a:gd name="T36" fmla="*/ 32 w 79"/>
              <a:gd name="T37" fmla="*/ 65 h 47"/>
              <a:gd name="T38" fmla="*/ 32 w 79"/>
              <a:gd name="T39" fmla="*/ 65 h 47"/>
              <a:gd name="T40" fmla="*/ 28 w 79"/>
              <a:gd name="T41" fmla="*/ 68 h 47"/>
              <a:gd name="T42" fmla="*/ 28 w 79"/>
              <a:gd name="T43" fmla="*/ 67 h 47"/>
              <a:gd name="T44" fmla="*/ 26 w 79"/>
              <a:gd name="T45" fmla="*/ 70 h 47"/>
              <a:gd name="T46" fmla="*/ 22 w 79"/>
              <a:gd name="T47" fmla="*/ 68 h 47"/>
              <a:gd name="T48" fmla="*/ 19 w 79"/>
              <a:gd name="T49" fmla="*/ 70 h 47"/>
              <a:gd name="T50" fmla="*/ 17 w 79"/>
              <a:gd name="T51" fmla="*/ 70 h 47"/>
              <a:gd name="T52" fmla="*/ 15 w 79"/>
              <a:gd name="T53" fmla="*/ 70 h 47"/>
              <a:gd name="T54" fmla="*/ 11 w 79"/>
              <a:gd name="T55" fmla="*/ 62 h 47"/>
              <a:gd name="T56" fmla="*/ 5 w 79"/>
              <a:gd name="T57" fmla="*/ 45 h 47"/>
              <a:gd name="T58" fmla="*/ 3 w 79"/>
              <a:gd name="T59" fmla="*/ 47 h 47"/>
              <a:gd name="T60" fmla="*/ 6 w 79"/>
              <a:gd name="T61" fmla="*/ 33 h 47"/>
              <a:gd name="T62" fmla="*/ 9 w 79"/>
              <a:gd name="T63" fmla="*/ 30 h 47"/>
              <a:gd name="T64" fmla="*/ 11 w 79"/>
              <a:gd name="T65" fmla="*/ 23 h 47"/>
              <a:gd name="T66" fmla="*/ 14 w 79"/>
              <a:gd name="T67" fmla="*/ 20 h 47"/>
              <a:gd name="T68" fmla="*/ 20 w 79"/>
              <a:gd name="T69" fmla="*/ 19 h 47"/>
              <a:gd name="T70" fmla="*/ 22 w 79"/>
              <a:gd name="T71" fmla="*/ 16 h 47"/>
              <a:gd name="T72" fmla="*/ 26 w 79"/>
              <a:gd name="T73" fmla="*/ 16 h 47"/>
              <a:gd name="T74" fmla="*/ 29 w 79"/>
              <a:gd name="T75" fmla="*/ 16 h 47"/>
              <a:gd name="T76" fmla="*/ 29 w 79"/>
              <a:gd name="T77" fmla="*/ 12 h 47"/>
              <a:gd name="T78" fmla="*/ 31 w 79"/>
              <a:gd name="T79" fmla="*/ 14 h 47"/>
              <a:gd name="T80" fmla="*/ 32 w 79"/>
              <a:gd name="T81" fmla="*/ 11 h 47"/>
              <a:gd name="T82" fmla="*/ 39 w 79"/>
              <a:gd name="T83" fmla="*/ 9 h 47"/>
              <a:gd name="T84" fmla="*/ 46 w 79"/>
              <a:gd name="T85" fmla="*/ 11 h 47"/>
              <a:gd name="T86" fmla="*/ 51 w 79"/>
              <a:gd name="T87" fmla="*/ 17 h 47"/>
              <a:gd name="T88" fmla="*/ 56 w 79"/>
              <a:gd name="T89" fmla="*/ 20 h 47"/>
              <a:gd name="T90" fmla="*/ 63 w 79"/>
              <a:gd name="T91" fmla="*/ 17 h 47"/>
              <a:gd name="T92" fmla="*/ 68 w 79"/>
              <a:gd name="T93" fmla="*/ 11 h 47"/>
              <a:gd name="T94" fmla="*/ 77 w 79"/>
              <a:gd name="T95" fmla="*/ 8 h 47"/>
              <a:gd name="T96" fmla="*/ 88 w 79"/>
              <a:gd name="T97" fmla="*/ 8 h 47"/>
              <a:gd name="T98" fmla="*/ 88 w 79"/>
              <a:gd name="T99" fmla="*/ 6 h 47"/>
              <a:gd name="T100" fmla="*/ 94 w 79"/>
              <a:gd name="T101" fmla="*/ 5 h 47"/>
              <a:gd name="T102" fmla="*/ 96 w 79"/>
              <a:gd name="T103" fmla="*/ 3 h 47"/>
              <a:gd name="T104" fmla="*/ 110 w 79"/>
              <a:gd name="T105" fmla="*/ 2 h 47"/>
              <a:gd name="T106" fmla="*/ 110 w 79"/>
              <a:gd name="T107" fmla="*/ 2 h 47"/>
              <a:gd name="T108" fmla="*/ 110 w 79"/>
              <a:gd name="T109" fmla="*/ 2 h 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9"/>
              <a:gd name="T166" fmla="*/ 0 h 47"/>
              <a:gd name="T167" fmla="*/ 79 w 79"/>
              <a:gd name="T168" fmla="*/ 47 h 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9" h="47">
                <a:moveTo>
                  <a:pt x="71" y="1"/>
                </a:moveTo>
                <a:cubicBezTo>
                  <a:pt x="71" y="3"/>
                  <a:pt x="71" y="5"/>
                  <a:pt x="71" y="6"/>
                </a:cubicBezTo>
                <a:cubicBezTo>
                  <a:pt x="72" y="8"/>
                  <a:pt x="75" y="10"/>
                  <a:pt x="76" y="11"/>
                </a:cubicBezTo>
                <a:cubicBezTo>
                  <a:pt x="78" y="12"/>
                  <a:pt x="79" y="14"/>
                  <a:pt x="78" y="16"/>
                </a:cubicBezTo>
                <a:cubicBezTo>
                  <a:pt x="79" y="17"/>
                  <a:pt x="78" y="18"/>
                  <a:pt x="77" y="18"/>
                </a:cubicBezTo>
                <a:cubicBezTo>
                  <a:pt x="77" y="22"/>
                  <a:pt x="70" y="29"/>
                  <a:pt x="66" y="30"/>
                </a:cubicBezTo>
                <a:cubicBezTo>
                  <a:pt x="64" y="29"/>
                  <a:pt x="64" y="32"/>
                  <a:pt x="63" y="34"/>
                </a:cubicBezTo>
                <a:cubicBezTo>
                  <a:pt x="62" y="35"/>
                  <a:pt x="62" y="36"/>
                  <a:pt x="59" y="36"/>
                </a:cubicBezTo>
                <a:cubicBezTo>
                  <a:pt x="58" y="36"/>
                  <a:pt x="58" y="38"/>
                  <a:pt x="57" y="39"/>
                </a:cubicBezTo>
                <a:cubicBezTo>
                  <a:pt x="56" y="39"/>
                  <a:pt x="55" y="40"/>
                  <a:pt x="55" y="41"/>
                </a:cubicBezTo>
                <a:cubicBezTo>
                  <a:pt x="53" y="43"/>
                  <a:pt x="49" y="43"/>
                  <a:pt x="47" y="43"/>
                </a:cubicBezTo>
                <a:cubicBezTo>
                  <a:pt x="46" y="44"/>
                  <a:pt x="43" y="45"/>
                  <a:pt x="42" y="45"/>
                </a:cubicBezTo>
                <a:cubicBezTo>
                  <a:pt x="41" y="45"/>
                  <a:pt x="39" y="46"/>
                  <a:pt x="38" y="46"/>
                </a:cubicBezTo>
                <a:cubicBezTo>
                  <a:pt x="37" y="46"/>
                  <a:pt x="36" y="46"/>
                  <a:pt x="34" y="46"/>
                </a:cubicBezTo>
                <a:cubicBezTo>
                  <a:pt x="34" y="46"/>
                  <a:pt x="33" y="46"/>
                  <a:pt x="33" y="46"/>
                </a:cubicBezTo>
                <a:cubicBezTo>
                  <a:pt x="31" y="45"/>
                  <a:pt x="28" y="42"/>
                  <a:pt x="26" y="43"/>
                </a:cubicBezTo>
                <a:cubicBezTo>
                  <a:pt x="25" y="42"/>
                  <a:pt x="24" y="42"/>
                  <a:pt x="24" y="42"/>
                </a:cubicBezTo>
                <a:cubicBezTo>
                  <a:pt x="23" y="42"/>
                  <a:pt x="23" y="42"/>
                  <a:pt x="22" y="42"/>
                </a:cubicBezTo>
                <a:cubicBezTo>
                  <a:pt x="22" y="42"/>
                  <a:pt x="22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0" y="42"/>
                  <a:pt x="19" y="43"/>
                  <a:pt x="18" y="44"/>
                </a:cubicBezTo>
                <a:cubicBezTo>
                  <a:pt x="18" y="44"/>
                  <a:pt x="18" y="43"/>
                  <a:pt x="18" y="43"/>
                </a:cubicBezTo>
                <a:cubicBezTo>
                  <a:pt x="18" y="44"/>
                  <a:pt x="17" y="44"/>
                  <a:pt x="17" y="45"/>
                </a:cubicBezTo>
                <a:cubicBezTo>
                  <a:pt x="16" y="43"/>
                  <a:pt x="15" y="47"/>
                  <a:pt x="14" y="44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5"/>
                  <a:pt x="11" y="45"/>
                  <a:pt x="11" y="45"/>
                </a:cubicBezTo>
                <a:cubicBezTo>
                  <a:pt x="11" y="45"/>
                  <a:pt x="10" y="45"/>
                  <a:pt x="10" y="45"/>
                </a:cubicBezTo>
                <a:cubicBezTo>
                  <a:pt x="8" y="47"/>
                  <a:pt x="7" y="42"/>
                  <a:pt x="7" y="40"/>
                </a:cubicBezTo>
                <a:cubicBezTo>
                  <a:pt x="5" y="36"/>
                  <a:pt x="4" y="33"/>
                  <a:pt x="3" y="29"/>
                </a:cubicBezTo>
                <a:cubicBezTo>
                  <a:pt x="3" y="30"/>
                  <a:pt x="2" y="30"/>
                  <a:pt x="2" y="30"/>
                </a:cubicBezTo>
                <a:cubicBezTo>
                  <a:pt x="0" y="28"/>
                  <a:pt x="5" y="24"/>
                  <a:pt x="4" y="21"/>
                </a:cubicBezTo>
                <a:cubicBezTo>
                  <a:pt x="6" y="22"/>
                  <a:pt x="4" y="19"/>
                  <a:pt x="6" y="19"/>
                </a:cubicBezTo>
                <a:cubicBezTo>
                  <a:pt x="7" y="18"/>
                  <a:pt x="6" y="16"/>
                  <a:pt x="7" y="15"/>
                </a:cubicBezTo>
                <a:cubicBezTo>
                  <a:pt x="7" y="14"/>
                  <a:pt x="7" y="13"/>
                  <a:pt x="9" y="13"/>
                </a:cubicBezTo>
                <a:cubicBezTo>
                  <a:pt x="10" y="13"/>
                  <a:pt x="11" y="12"/>
                  <a:pt x="13" y="12"/>
                </a:cubicBezTo>
                <a:cubicBezTo>
                  <a:pt x="15" y="12"/>
                  <a:pt x="13" y="10"/>
                  <a:pt x="14" y="10"/>
                </a:cubicBezTo>
                <a:cubicBezTo>
                  <a:pt x="14" y="9"/>
                  <a:pt x="16" y="10"/>
                  <a:pt x="17" y="10"/>
                </a:cubicBezTo>
                <a:cubicBezTo>
                  <a:pt x="17" y="10"/>
                  <a:pt x="19" y="11"/>
                  <a:pt x="19" y="10"/>
                </a:cubicBezTo>
                <a:cubicBezTo>
                  <a:pt x="19" y="9"/>
                  <a:pt x="19" y="9"/>
                  <a:pt x="19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8"/>
                  <a:pt x="21" y="7"/>
                  <a:pt x="21" y="7"/>
                </a:cubicBezTo>
                <a:cubicBezTo>
                  <a:pt x="22" y="7"/>
                  <a:pt x="24" y="6"/>
                  <a:pt x="25" y="6"/>
                </a:cubicBezTo>
                <a:cubicBezTo>
                  <a:pt x="27" y="6"/>
                  <a:pt x="28" y="9"/>
                  <a:pt x="30" y="7"/>
                </a:cubicBezTo>
                <a:cubicBezTo>
                  <a:pt x="29" y="9"/>
                  <a:pt x="31" y="11"/>
                  <a:pt x="33" y="11"/>
                </a:cubicBezTo>
                <a:cubicBezTo>
                  <a:pt x="34" y="11"/>
                  <a:pt x="35" y="12"/>
                  <a:pt x="36" y="13"/>
                </a:cubicBezTo>
                <a:cubicBezTo>
                  <a:pt x="37" y="14"/>
                  <a:pt x="40" y="12"/>
                  <a:pt x="41" y="11"/>
                </a:cubicBezTo>
                <a:cubicBezTo>
                  <a:pt x="42" y="11"/>
                  <a:pt x="44" y="8"/>
                  <a:pt x="44" y="7"/>
                </a:cubicBezTo>
                <a:cubicBezTo>
                  <a:pt x="43" y="3"/>
                  <a:pt x="47" y="4"/>
                  <a:pt x="50" y="5"/>
                </a:cubicBezTo>
                <a:cubicBezTo>
                  <a:pt x="52" y="5"/>
                  <a:pt x="55" y="4"/>
                  <a:pt x="57" y="5"/>
                </a:cubicBezTo>
                <a:cubicBezTo>
                  <a:pt x="57" y="4"/>
                  <a:pt x="57" y="4"/>
                  <a:pt x="57" y="4"/>
                </a:cubicBezTo>
                <a:cubicBezTo>
                  <a:pt x="59" y="4"/>
                  <a:pt x="60" y="4"/>
                  <a:pt x="61" y="3"/>
                </a:cubicBezTo>
                <a:cubicBezTo>
                  <a:pt x="62" y="3"/>
                  <a:pt x="62" y="3"/>
                  <a:pt x="62" y="2"/>
                </a:cubicBezTo>
                <a:cubicBezTo>
                  <a:pt x="64" y="0"/>
                  <a:pt x="68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3" name="Freeform 7929" descr="© INSCALE GmbH, 05.05.2010&#10;http://www.presentationload.com/">
            <a:extLst>
              <a:ext uri="{FF2B5EF4-FFF2-40B4-BE49-F238E27FC236}">
                <a16:creationId xmlns:a16="http://schemas.microsoft.com/office/drawing/2014/main" id="{FB84D4BE-E205-6945-BFEF-6F75B7E4BFCF}"/>
              </a:ext>
            </a:extLst>
          </p:cNvPr>
          <p:cNvSpPr>
            <a:spLocks/>
          </p:cNvSpPr>
          <p:nvPr/>
        </p:nvSpPr>
        <p:spPr bwMode="auto">
          <a:xfrm>
            <a:off x="1448141" y="2584052"/>
            <a:ext cx="158336" cy="91556"/>
          </a:xfrm>
          <a:custGeom>
            <a:avLst/>
            <a:gdLst>
              <a:gd name="T0" fmla="*/ 110 w 79"/>
              <a:gd name="T1" fmla="*/ 2 h 47"/>
              <a:gd name="T2" fmla="*/ 110 w 79"/>
              <a:gd name="T3" fmla="*/ 9 h 47"/>
              <a:gd name="T4" fmla="*/ 117 w 79"/>
              <a:gd name="T5" fmla="*/ 17 h 47"/>
              <a:gd name="T6" fmla="*/ 120 w 79"/>
              <a:gd name="T7" fmla="*/ 25 h 47"/>
              <a:gd name="T8" fmla="*/ 119 w 79"/>
              <a:gd name="T9" fmla="*/ 28 h 47"/>
              <a:gd name="T10" fmla="*/ 102 w 79"/>
              <a:gd name="T11" fmla="*/ 47 h 47"/>
              <a:gd name="T12" fmla="*/ 97 w 79"/>
              <a:gd name="T13" fmla="*/ 53 h 47"/>
              <a:gd name="T14" fmla="*/ 91 w 79"/>
              <a:gd name="T15" fmla="*/ 56 h 47"/>
              <a:gd name="T16" fmla="*/ 88 w 79"/>
              <a:gd name="T17" fmla="*/ 61 h 47"/>
              <a:gd name="T18" fmla="*/ 85 w 79"/>
              <a:gd name="T19" fmla="*/ 64 h 47"/>
              <a:gd name="T20" fmla="*/ 73 w 79"/>
              <a:gd name="T21" fmla="*/ 67 h 47"/>
              <a:gd name="T22" fmla="*/ 65 w 79"/>
              <a:gd name="T23" fmla="*/ 70 h 47"/>
              <a:gd name="T24" fmla="*/ 59 w 79"/>
              <a:gd name="T25" fmla="*/ 71 h 47"/>
              <a:gd name="T26" fmla="*/ 53 w 79"/>
              <a:gd name="T27" fmla="*/ 71 h 47"/>
              <a:gd name="T28" fmla="*/ 51 w 79"/>
              <a:gd name="T29" fmla="*/ 71 h 47"/>
              <a:gd name="T30" fmla="*/ 40 w 79"/>
              <a:gd name="T31" fmla="*/ 67 h 47"/>
              <a:gd name="T32" fmla="*/ 37 w 79"/>
              <a:gd name="T33" fmla="*/ 65 h 47"/>
              <a:gd name="T34" fmla="*/ 34 w 79"/>
              <a:gd name="T35" fmla="*/ 65 h 47"/>
              <a:gd name="T36" fmla="*/ 32 w 79"/>
              <a:gd name="T37" fmla="*/ 65 h 47"/>
              <a:gd name="T38" fmla="*/ 32 w 79"/>
              <a:gd name="T39" fmla="*/ 65 h 47"/>
              <a:gd name="T40" fmla="*/ 28 w 79"/>
              <a:gd name="T41" fmla="*/ 68 h 47"/>
              <a:gd name="T42" fmla="*/ 28 w 79"/>
              <a:gd name="T43" fmla="*/ 67 h 47"/>
              <a:gd name="T44" fmla="*/ 26 w 79"/>
              <a:gd name="T45" fmla="*/ 70 h 47"/>
              <a:gd name="T46" fmla="*/ 22 w 79"/>
              <a:gd name="T47" fmla="*/ 68 h 47"/>
              <a:gd name="T48" fmla="*/ 19 w 79"/>
              <a:gd name="T49" fmla="*/ 70 h 47"/>
              <a:gd name="T50" fmla="*/ 17 w 79"/>
              <a:gd name="T51" fmla="*/ 70 h 47"/>
              <a:gd name="T52" fmla="*/ 15 w 79"/>
              <a:gd name="T53" fmla="*/ 70 h 47"/>
              <a:gd name="T54" fmla="*/ 11 w 79"/>
              <a:gd name="T55" fmla="*/ 62 h 47"/>
              <a:gd name="T56" fmla="*/ 5 w 79"/>
              <a:gd name="T57" fmla="*/ 45 h 47"/>
              <a:gd name="T58" fmla="*/ 3 w 79"/>
              <a:gd name="T59" fmla="*/ 47 h 47"/>
              <a:gd name="T60" fmla="*/ 6 w 79"/>
              <a:gd name="T61" fmla="*/ 33 h 47"/>
              <a:gd name="T62" fmla="*/ 9 w 79"/>
              <a:gd name="T63" fmla="*/ 30 h 47"/>
              <a:gd name="T64" fmla="*/ 11 w 79"/>
              <a:gd name="T65" fmla="*/ 23 h 47"/>
              <a:gd name="T66" fmla="*/ 14 w 79"/>
              <a:gd name="T67" fmla="*/ 20 h 47"/>
              <a:gd name="T68" fmla="*/ 20 w 79"/>
              <a:gd name="T69" fmla="*/ 19 h 47"/>
              <a:gd name="T70" fmla="*/ 22 w 79"/>
              <a:gd name="T71" fmla="*/ 16 h 47"/>
              <a:gd name="T72" fmla="*/ 26 w 79"/>
              <a:gd name="T73" fmla="*/ 16 h 47"/>
              <a:gd name="T74" fmla="*/ 29 w 79"/>
              <a:gd name="T75" fmla="*/ 16 h 47"/>
              <a:gd name="T76" fmla="*/ 29 w 79"/>
              <a:gd name="T77" fmla="*/ 12 h 47"/>
              <a:gd name="T78" fmla="*/ 31 w 79"/>
              <a:gd name="T79" fmla="*/ 14 h 47"/>
              <a:gd name="T80" fmla="*/ 32 w 79"/>
              <a:gd name="T81" fmla="*/ 11 h 47"/>
              <a:gd name="T82" fmla="*/ 39 w 79"/>
              <a:gd name="T83" fmla="*/ 9 h 47"/>
              <a:gd name="T84" fmla="*/ 46 w 79"/>
              <a:gd name="T85" fmla="*/ 11 h 47"/>
              <a:gd name="T86" fmla="*/ 51 w 79"/>
              <a:gd name="T87" fmla="*/ 17 h 47"/>
              <a:gd name="T88" fmla="*/ 56 w 79"/>
              <a:gd name="T89" fmla="*/ 20 h 47"/>
              <a:gd name="T90" fmla="*/ 63 w 79"/>
              <a:gd name="T91" fmla="*/ 17 h 47"/>
              <a:gd name="T92" fmla="*/ 68 w 79"/>
              <a:gd name="T93" fmla="*/ 11 h 47"/>
              <a:gd name="T94" fmla="*/ 77 w 79"/>
              <a:gd name="T95" fmla="*/ 8 h 47"/>
              <a:gd name="T96" fmla="*/ 88 w 79"/>
              <a:gd name="T97" fmla="*/ 8 h 47"/>
              <a:gd name="T98" fmla="*/ 88 w 79"/>
              <a:gd name="T99" fmla="*/ 6 h 47"/>
              <a:gd name="T100" fmla="*/ 94 w 79"/>
              <a:gd name="T101" fmla="*/ 5 h 47"/>
              <a:gd name="T102" fmla="*/ 96 w 79"/>
              <a:gd name="T103" fmla="*/ 3 h 47"/>
              <a:gd name="T104" fmla="*/ 110 w 79"/>
              <a:gd name="T105" fmla="*/ 2 h 47"/>
              <a:gd name="T106" fmla="*/ 110 w 79"/>
              <a:gd name="T107" fmla="*/ 2 h 47"/>
              <a:gd name="T108" fmla="*/ 110 w 79"/>
              <a:gd name="T109" fmla="*/ 2 h 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9"/>
              <a:gd name="T166" fmla="*/ 0 h 47"/>
              <a:gd name="T167" fmla="*/ 79 w 79"/>
              <a:gd name="T168" fmla="*/ 47 h 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9" h="47">
                <a:moveTo>
                  <a:pt x="71" y="1"/>
                </a:moveTo>
                <a:cubicBezTo>
                  <a:pt x="71" y="3"/>
                  <a:pt x="71" y="5"/>
                  <a:pt x="71" y="6"/>
                </a:cubicBezTo>
                <a:cubicBezTo>
                  <a:pt x="72" y="8"/>
                  <a:pt x="75" y="10"/>
                  <a:pt x="76" y="11"/>
                </a:cubicBezTo>
                <a:cubicBezTo>
                  <a:pt x="78" y="12"/>
                  <a:pt x="79" y="14"/>
                  <a:pt x="78" y="16"/>
                </a:cubicBezTo>
                <a:cubicBezTo>
                  <a:pt x="79" y="17"/>
                  <a:pt x="78" y="18"/>
                  <a:pt x="77" y="18"/>
                </a:cubicBezTo>
                <a:cubicBezTo>
                  <a:pt x="77" y="22"/>
                  <a:pt x="70" y="29"/>
                  <a:pt x="66" y="30"/>
                </a:cubicBezTo>
                <a:cubicBezTo>
                  <a:pt x="64" y="29"/>
                  <a:pt x="64" y="32"/>
                  <a:pt x="63" y="34"/>
                </a:cubicBezTo>
                <a:cubicBezTo>
                  <a:pt x="62" y="35"/>
                  <a:pt x="62" y="36"/>
                  <a:pt x="59" y="36"/>
                </a:cubicBezTo>
                <a:cubicBezTo>
                  <a:pt x="58" y="36"/>
                  <a:pt x="58" y="38"/>
                  <a:pt x="57" y="39"/>
                </a:cubicBezTo>
                <a:cubicBezTo>
                  <a:pt x="56" y="39"/>
                  <a:pt x="55" y="40"/>
                  <a:pt x="55" y="41"/>
                </a:cubicBezTo>
                <a:cubicBezTo>
                  <a:pt x="53" y="43"/>
                  <a:pt x="49" y="43"/>
                  <a:pt x="47" y="43"/>
                </a:cubicBezTo>
                <a:cubicBezTo>
                  <a:pt x="46" y="44"/>
                  <a:pt x="43" y="45"/>
                  <a:pt x="42" y="45"/>
                </a:cubicBezTo>
                <a:cubicBezTo>
                  <a:pt x="41" y="45"/>
                  <a:pt x="39" y="46"/>
                  <a:pt x="38" y="46"/>
                </a:cubicBezTo>
                <a:cubicBezTo>
                  <a:pt x="37" y="46"/>
                  <a:pt x="36" y="46"/>
                  <a:pt x="34" y="46"/>
                </a:cubicBezTo>
                <a:cubicBezTo>
                  <a:pt x="34" y="46"/>
                  <a:pt x="33" y="46"/>
                  <a:pt x="33" y="46"/>
                </a:cubicBezTo>
                <a:cubicBezTo>
                  <a:pt x="31" y="45"/>
                  <a:pt x="28" y="42"/>
                  <a:pt x="26" y="43"/>
                </a:cubicBezTo>
                <a:cubicBezTo>
                  <a:pt x="25" y="42"/>
                  <a:pt x="24" y="42"/>
                  <a:pt x="24" y="42"/>
                </a:cubicBezTo>
                <a:cubicBezTo>
                  <a:pt x="23" y="42"/>
                  <a:pt x="23" y="42"/>
                  <a:pt x="22" y="42"/>
                </a:cubicBezTo>
                <a:cubicBezTo>
                  <a:pt x="22" y="42"/>
                  <a:pt x="22" y="42"/>
                  <a:pt x="21" y="42"/>
                </a:cubicBezTo>
                <a:cubicBezTo>
                  <a:pt x="21" y="42"/>
                  <a:pt x="21" y="42"/>
                  <a:pt x="21" y="42"/>
                </a:cubicBezTo>
                <a:cubicBezTo>
                  <a:pt x="20" y="42"/>
                  <a:pt x="19" y="43"/>
                  <a:pt x="18" y="44"/>
                </a:cubicBezTo>
                <a:cubicBezTo>
                  <a:pt x="18" y="44"/>
                  <a:pt x="18" y="43"/>
                  <a:pt x="18" y="43"/>
                </a:cubicBezTo>
                <a:cubicBezTo>
                  <a:pt x="18" y="44"/>
                  <a:pt x="17" y="44"/>
                  <a:pt x="17" y="45"/>
                </a:cubicBezTo>
                <a:cubicBezTo>
                  <a:pt x="16" y="43"/>
                  <a:pt x="15" y="47"/>
                  <a:pt x="14" y="44"/>
                </a:cubicBezTo>
                <a:cubicBezTo>
                  <a:pt x="13" y="45"/>
                  <a:pt x="13" y="45"/>
                  <a:pt x="12" y="45"/>
                </a:cubicBezTo>
                <a:cubicBezTo>
                  <a:pt x="12" y="45"/>
                  <a:pt x="11" y="45"/>
                  <a:pt x="11" y="45"/>
                </a:cubicBezTo>
                <a:cubicBezTo>
                  <a:pt x="11" y="45"/>
                  <a:pt x="10" y="45"/>
                  <a:pt x="10" y="45"/>
                </a:cubicBezTo>
                <a:cubicBezTo>
                  <a:pt x="8" y="47"/>
                  <a:pt x="7" y="42"/>
                  <a:pt x="7" y="40"/>
                </a:cubicBezTo>
                <a:cubicBezTo>
                  <a:pt x="5" y="36"/>
                  <a:pt x="4" y="33"/>
                  <a:pt x="3" y="29"/>
                </a:cubicBezTo>
                <a:cubicBezTo>
                  <a:pt x="3" y="30"/>
                  <a:pt x="2" y="30"/>
                  <a:pt x="2" y="30"/>
                </a:cubicBezTo>
                <a:cubicBezTo>
                  <a:pt x="0" y="28"/>
                  <a:pt x="5" y="24"/>
                  <a:pt x="4" y="21"/>
                </a:cubicBezTo>
                <a:cubicBezTo>
                  <a:pt x="6" y="22"/>
                  <a:pt x="4" y="19"/>
                  <a:pt x="6" y="19"/>
                </a:cubicBezTo>
                <a:cubicBezTo>
                  <a:pt x="7" y="18"/>
                  <a:pt x="6" y="16"/>
                  <a:pt x="7" y="15"/>
                </a:cubicBezTo>
                <a:cubicBezTo>
                  <a:pt x="7" y="14"/>
                  <a:pt x="7" y="13"/>
                  <a:pt x="9" y="13"/>
                </a:cubicBezTo>
                <a:cubicBezTo>
                  <a:pt x="10" y="13"/>
                  <a:pt x="11" y="12"/>
                  <a:pt x="13" y="12"/>
                </a:cubicBezTo>
                <a:cubicBezTo>
                  <a:pt x="15" y="12"/>
                  <a:pt x="13" y="10"/>
                  <a:pt x="14" y="10"/>
                </a:cubicBezTo>
                <a:cubicBezTo>
                  <a:pt x="14" y="9"/>
                  <a:pt x="16" y="10"/>
                  <a:pt x="17" y="10"/>
                </a:cubicBezTo>
                <a:cubicBezTo>
                  <a:pt x="17" y="10"/>
                  <a:pt x="19" y="11"/>
                  <a:pt x="19" y="10"/>
                </a:cubicBezTo>
                <a:cubicBezTo>
                  <a:pt x="19" y="9"/>
                  <a:pt x="19" y="9"/>
                  <a:pt x="19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1" y="8"/>
                  <a:pt x="21" y="7"/>
                  <a:pt x="21" y="7"/>
                </a:cubicBezTo>
                <a:cubicBezTo>
                  <a:pt x="22" y="7"/>
                  <a:pt x="24" y="6"/>
                  <a:pt x="25" y="6"/>
                </a:cubicBezTo>
                <a:cubicBezTo>
                  <a:pt x="27" y="6"/>
                  <a:pt x="28" y="9"/>
                  <a:pt x="30" y="7"/>
                </a:cubicBezTo>
                <a:cubicBezTo>
                  <a:pt x="29" y="9"/>
                  <a:pt x="31" y="11"/>
                  <a:pt x="33" y="11"/>
                </a:cubicBezTo>
                <a:cubicBezTo>
                  <a:pt x="34" y="11"/>
                  <a:pt x="35" y="12"/>
                  <a:pt x="36" y="13"/>
                </a:cubicBezTo>
                <a:cubicBezTo>
                  <a:pt x="37" y="14"/>
                  <a:pt x="40" y="12"/>
                  <a:pt x="41" y="11"/>
                </a:cubicBezTo>
                <a:cubicBezTo>
                  <a:pt x="42" y="11"/>
                  <a:pt x="44" y="8"/>
                  <a:pt x="44" y="7"/>
                </a:cubicBezTo>
                <a:cubicBezTo>
                  <a:pt x="43" y="3"/>
                  <a:pt x="47" y="4"/>
                  <a:pt x="50" y="5"/>
                </a:cubicBezTo>
                <a:cubicBezTo>
                  <a:pt x="52" y="5"/>
                  <a:pt x="55" y="4"/>
                  <a:pt x="57" y="5"/>
                </a:cubicBezTo>
                <a:cubicBezTo>
                  <a:pt x="57" y="4"/>
                  <a:pt x="57" y="4"/>
                  <a:pt x="57" y="4"/>
                </a:cubicBezTo>
                <a:cubicBezTo>
                  <a:pt x="59" y="4"/>
                  <a:pt x="60" y="4"/>
                  <a:pt x="61" y="3"/>
                </a:cubicBezTo>
                <a:cubicBezTo>
                  <a:pt x="62" y="3"/>
                  <a:pt x="62" y="3"/>
                  <a:pt x="62" y="2"/>
                </a:cubicBezTo>
                <a:cubicBezTo>
                  <a:pt x="64" y="0"/>
                  <a:pt x="68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1"/>
                  <a:pt x="71" y="1"/>
                  <a:pt x="7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4" name="Freeform 7930" descr="© INSCALE GmbH, 05.05.2010&#10;http://www.presentationload.com/">
            <a:extLst>
              <a:ext uri="{FF2B5EF4-FFF2-40B4-BE49-F238E27FC236}">
                <a16:creationId xmlns:a16="http://schemas.microsoft.com/office/drawing/2014/main" id="{BF21CC47-B4FD-BE4C-AD1B-600FCD749CC8}"/>
              </a:ext>
            </a:extLst>
          </p:cNvPr>
          <p:cNvSpPr>
            <a:spLocks/>
          </p:cNvSpPr>
          <p:nvPr/>
        </p:nvSpPr>
        <p:spPr bwMode="auto">
          <a:xfrm>
            <a:off x="1581817" y="2606628"/>
            <a:ext cx="64892" cy="92810"/>
          </a:xfrm>
          <a:custGeom>
            <a:avLst/>
            <a:gdLst>
              <a:gd name="T0" fmla="*/ 16 w 32"/>
              <a:gd name="T1" fmla="*/ 0 h 48"/>
              <a:gd name="T2" fmla="*/ 47 w 32"/>
              <a:gd name="T3" fmla="*/ 28 h 48"/>
              <a:gd name="T4" fmla="*/ 44 w 32"/>
              <a:gd name="T5" fmla="*/ 34 h 48"/>
              <a:gd name="T6" fmla="*/ 42 w 32"/>
              <a:gd name="T7" fmla="*/ 39 h 48"/>
              <a:gd name="T8" fmla="*/ 45 w 32"/>
              <a:gd name="T9" fmla="*/ 42 h 48"/>
              <a:gd name="T10" fmla="*/ 50 w 32"/>
              <a:gd name="T11" fmla="*/ 56 h 48"/>
              <a:gd name="T12" fmla="*/ 48 w 32"/>
              <a:gd name="T13" fmla="*/ 62 h 48"/>
              <a:gd name="T14" fmla="*/ 45 w 32"/>
              <a:gd name="T15" fmla="*/ 65 h 48"/>
              <a:gd name="T16" fmla="*/ 44 w 32"/>
              <a:gd name="T17" fmla="*/ 69 h 48"/>
              <a:gd name="T18" fmla="*/ 41 w 32"/>
              <a:gd name="T19" fmla="*/ 74 h 48"/>
              <a:gd name="T20" fmla="*/ 36 w 32"/>
              <a:gd name="T21" fmla="*/ 69 h 48"/>
              <a:gd name="T22" fmla="*/ 34 w 32"/>
              <a:gd name="T23" fmla="*/ 63 h 48"/>
              <a:gd name="T24" fmla="*/ 25 w 32"/>
              <a:gd name="T25" fmla="*/ 66 h 48"/>
              <a:gd name="T26" fmla="*/ 19 w 32"/>
              <a:gd name="T27" fmla="*/ 69 h 48"/>
              <a:gd name="T28" fmla="*/ 14 w 32"/>
              <a:gd name="T29" fmla="*/ 68 h 48"/>
              <a:gd name="T30" fmla="*/ 0 w 32"/>
              <a:gd name="T31" fmla="*/ 60 h 48"/>
              <a:gd name="T32" fmla="*/ 0 w 32"/>
              <a:gd name="T33" fmla="*/ 40 h 48"/>
              <a:gd name="T34" fmla="*/ 0 w 32"/>
              <a:gd name="T35" fmla="*/ 29 h 48"/>
              <a:gd name="T36" fmla="*/ 9 w 32"/>
              <a:gd name="T37" fmla="*/ 20 h 48"/>
              <a:gd name="T38" fmla="*/ 17 w 32"/>
              <a:gd name="T39" fmla="*/ 6 h 48"/>
              <a:gd name="T40" fmla="*/ 16 w 32"/>
              <a:gd name="T41" fmla="*/ 0 h 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2"/>
              <a:gd name="T64" fmla="*/ 0 h 48"/>
              <a:gd name="T65" fmla="*/ 32 w 32"/>
              <a:gd name="T66" fmla="*/ 48 h 4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2" h="48">
                <a:moveTo>
                  <a:pt x="10" y="0"/>
                </a:moveTo>
                <a:cubicBezTo>
                  <a:pt x="17" y="6"/>
                  <a:pt x="23" y="12"/>
                  <a:pt x="30" y="18"/>
                </a:cubicBezTo>
                <a:cubicBezTo>
                  <a:pt x="29" y="19"/>
                  <a:pt x="28" y="21"/>
                  <a:pt x="28" y="22"/>
                </a:cubicBezTo>
                <a:cubicBezTo>
                  <a:pt x="28" y="23"/>
                  <a:pt x="27" y="25"/>
                  <a:pt x="27" y="25"/>
                </a:cubicBezTo>
                <a:cubicBezTo>
                  <a:pt x="28" y="26"/>
                  <a:pt x="29" y="27"/>
                  <a:pt x="29" y="27"/>
                </a:cubicBezTo>
                <a:cubicBezTo>
                  <a:pt x="29" y="31"/>
                  <a:pt x="32" y="33"/>
                  <a:pt x="32" y="36"/>
                </a:cubicBezTo>
                <a:cubicBezTo>
                  <a:pt x="32" y="37"/>
                  <a:pt x="30" y="39"/>
                  <a:pt x="31" y="40"/>
                </a:cubicBezTo>
                <a:cubicBezTo>
                  <a:pt x="31" y="41"/>
                  <a:pt x="31" y="44"/>
                  <a:pt x="29" y="42"/>
                </a:cubicBezTo>
                <a:cubicBezTo>
                  <a:pt x="27" y="41"/>
                  <a:pt x="28" y="45"/>
                  <a:pt x="28" y="45"/>
                </a:cubicBezTo>
                <a:cubicBezTo>
                  <a:pt x="27" y="45"/>
                  <a:pt x="27" y="47"/>
                  <a:pt x="26" y="48"/>
                </a:cubicBezTo>
                <a:cubicBezTo>
                  <a:pt x="26" y="47"/>
                  <a:pt x="23" y="46"/>
                  <a:pt x="23" y="45"/>
                </a:cubicBezTo>
                <a:cubicBezTo>
                  <a:pt x="22" y="44"/>
                  <a:pt x="24" y="43"/>
                  <a:pt x="22" y="41"/>
                </a:cubicBezTo>
                <a:cubicBezTo>
                  <a:pt x="21" y="40"/>
                  <a:pt x="17" y="42"/>
                  <a:pt x="16" y="43"/>
                </a:cubicBezTo>
                <a:cubicBezTo>
                  <a:pt x="16" y="44"/>
                  <a:pt x="13" y="45"/>
                  <a:pt x="12" y="45"/>
                </a:cubicBezTo>
                <a:cubicBezTo>
                  <a:pt x="11" y="45"/>
                  <a:pt x="11" y="45"/>
                  <a:pt x="9" y="44"/>
                </a:cubicBezTo>
                <a:cubicBezTo>
                  <a:pt x="7" y="43"/>
                  <a:pt x="2" y="38"/>
                  <a:pt x="0" y="39"/>
                </a:cubicBezTo>
                <a:cubicBezTo>
                  <a:pt x="0" y="34"/>
                  <a:pt x="0" y="30"/>
                  <a:pt x="0" y="26"/>
                </a:cubicBezTo>
                <a:cubicBezTo>
                  <a:pt x="0" y="24"/>
                  <a:pt x="0" y="21"/>
                  <a:pt x="0" y="19"/>
                </a:cubicBezTo>
                <a:cubicBezTo>
                  <a:pt x="0" y="17"/>
                  <a:pt x="5" y="14"/>
                  <a:pt x="6" y="13"/>
                </a:cubicBezTo>
                <a:cubicBezTo>
                  <a:pt x="7" y="12"/>
                  <a:pt x="12" y="5"/>
                  <a:pt x="11" y="4"/>
                </a:cubicBezTo>
                <a:cubicBezTo>
                  <a:pt x="12" y="2"/>
                  <a:pt x="11" y="1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5" name="Freeform 7931" descr="© INSCALE GmbH, 05.05.2010&#10;http://www.presentationload.com/">
            <a:extLst>
              <a:ext uri="{FF2B5EF4-FFF2-40B4-BE49-F238E27FC236}">
                <a16:creationId xmlns:a16="http://schemas.microsoft.com/office/drawing/2014/main" id="{F2733C6D-AF3D-DF4A-A9EC-24D911D984F3}"/>
              </a:ext>
            </a:extLst>
          </p:cNvPr>
          <p:cNvSpPr>
            <a:spLocks/>
          </p:cNvSpPr>
          <p:nvPr/>
        </p:nvSpPr>
        <p:spPr bwMode="auto">
          <a:xfrm>
            <a:off x="1581817" y="2606628"/>
            <a:ext cx="64892" cy="92810"/>
          </a:xfrm>
          <a:custGeom>
            <a:avLst/>
            <a:gdLst>
              <a:gd name="T0" fmla="*/ 16 w 32"/>
              <a:gd name="T1" fmla="*/ 0 h 48"/>
              <a:gd name="T2" fmla="*/ 47 w 32"/>
              <a:gd name="T3" fmla="*/ 28 h 48"/>
              <a:gd name="T4" fmla="*/ 44 w 32"/>
              <a:gd name="T5" fmla="*/ 34 h 48"/>
              <a:gd name="T6" fmla="*/ 42 w 32"/>
              <a:gd name="T7" fmla="*/ 39 h 48"/>
              <a:gd name="T8" fmla="*/ 45 w 32"/>
              <a:gd name="T9" fmla="*/ 42 h 48"/>
              <a:gd name="T10" fmla="*/ 50 w 32"/>
              <a:gd name="T11" fmla="*/ 56 h 48"/>
              <a:gd name="T12" fmla="*/ 48 w 32"/>
              <a:gd name="T13" fmla="*/ 62 h 48"/>
              <a:gd name="T14" fmla="*/ 45 w 32"/>
              <a:gd name="T15" fmla="*/ 65 h 48"/>
              <a:gd name="T16" fmla="*/ 44 w 32"/>
              <a:gd name="T17" fmla="*/ 69 h 48"/>
              <a:gd name="T18" fmla="*/ 41 w 32"/>
              <a:gd name="T19" fmla="*/ 74 h 48"/>
              <a:gd name="T20" fmla="*/ 36 w 32"/>
              <a:gd name="T21" fmla="*/ 69 h 48"/>
              <a:gd name="T22" fmla="*/ 34 w 32"/>
              <a:gd name="T23" fmla="*/ 63 h 48"/>
              <a:gd name="T24" fmla="*/ 25 w 32"/>
              <a:gd name="T25" fmla="*/ 66 h 48"/>
              <a:gd name="T26" fmla="*/ 19 w 32"/>
              <a:gd name="T27" fmla="*/ 69 h 48"/>
              <a:gd name="T28" fmla="*/ 14 w 32"/>
              <a:gd name="T29" fmla="*/ 68 h 48"/>
              <a:gd name="T30" fmla="*/ 0 w 32"/>
              <a:gd name="T31" fmla="*/ 60 h 48"/>
              <a:gd name="T32" fmla="*/ 0 w 32"/>
              <a:gd name="T33" fmla="*/ 40 h 48"/>
              <a:gd name="T34" fmla="*/ 0 w 32"/>
              <a:gd name="T35" fmla="*/ 29 h 48"/>
              <a:gd name="T36" fmla="*/ 9 w 32"/>
              <a:gd name="T37" fmla="*/ 20 h 48"/>
              <a:gd name="T38" fmla="*/ 17 w 32"/>
              <a:gd name="T39" fmla="*/ 6 h 48"/>
              <a:gd name="T40" fmla="*/ 16 w 32"/>
              <a:gd name="T41" fmla="*/ 0 h 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2"/>
              <a:gd name="T64" fmla="*/ 0 h 48"/>
              <a:gd name="T65" fmla="*/ 32 w 32"/>
              <a:gd name="T66" fmla="*/ 48 h 4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2" h="48">
                <a:moveTo>
                  <a:pt x="10" y="0"/>
                </a:moveTo>
                <a:cubicBezTo>
                  <a:pt x="17" y="6"/>
                  <a:pt x="23" y="12"/>
                  <a:pt x="30" y="18"/>
                </a:cubicBezTo>
                <a:cubicBezTo>
                  <a:pt x="29" y="19"/>
                  <a:pt x="28" y="21"/>
                  <a:pt x="28" y="22"/>
                </a:cubicBezTo>
                <a:cubicBezTo>
                  <a:pt x="28" y="23"/>
                  <a:pt x="27" y="25"/>
                  <a:pt x="27" y="25"/>
                </a:cubicBezTo>
                <a:cubicBezTo>
                  <a:pt x="28" y="26"/>
                  <a:pt x="29" y="27"/>
                  <a:pt x="29" y="27"/>
                </a:cubicBezTo>
                <a:cubicBezTo>
                  <a:pt x="29" y="31"/>
                  <a:pt x="32" y="33"/>
                  <a:pt x="32" y="36"/>
                </a:cubicBezTo>
                <a:cubicBezTo>
                  <a:pt x="32" y="37"/>
                  <a:pt x="30" y="39"/>
                  <a:pt x="31" y="40"/>
                </a:cubicBezTo>
                <a:cubicBezTo>
                  <a:pt x="31" y="41"/>
                  <a:pt x="31" y="44"/>
                  <a:pt x="29" y="42"/>
                </a:cubicBezTo>
                <a:cubicBezTo>
                  <a:pt x="27" y="41"/>
                  <a:pt x="28" y="45"/>
                  <a:pt x="28" y="45"/>
                </a:cubicBezTo>
                <a:cubicBezTo>
                  <a:pt x="27" y="45"/>
                  <a:pt x="27" y="47"/>
                  <a:pt x="26" y="48"/>
                </a:cubicBezTo>
                <a:cubicBezTo>
                  <a:pt x="26" y="47"/>
                  <a:pt x="23" y="46"/>
                  <a:pt x="23" y="45"/>
                </a:cubicBezTo>
                <a:cubicBezTo>
                  <a:pt x="22" y="44"/>
                  <a:pt x="24" y="43"/>
                  <a:pt x="22" y="41"/>
                </a:cubicBezTo>
                <a:cubicBezTo>
                  <a:pt x="21" y="40"/>
                  <a:pt x="17" y="42"/>
                  <a:pt x="16" y="43"/>
                </a:cubicBezTo>
                <a:cubicBezTo>
                  <a:pt x="16" y="44"/>
                  <a:pt x="13" y="45"/>
                  <a:pt x="12" y="45"/>
                </a:cubicBezTo>
                <a:cubicBezTo>
                  <a:pt x="11" y="45"/>
                  <a:pt x="11" y="45"/>
                  <a:pt x="9" y="44"/>
                </a:cubicBezTo>
                <a:cubicBezTo>
                  <a:pt x="7" y="43"/>
                  <a:pt x="2" y="38"/>
                  <a:pt x="0" y="39"/>
                </a:cubicBezTo>
                <a:cubicBezTo>
                  <a:pt x="0" y="34"/>
                  <a:pt x="0" y="30"/>
                  <a:pt x="0" y="26"/>
                </a:cubicBezTo>
                <a:cubicBezTo>
                  <a:pt x="0" y="24"/>
                  <a:pt x="0" y="21"/>
                  <a:pt x="0" y="19"/>
                </a:cubicBezTo>
                <a:cubicBezTo>
                  <a:pt x="0" y="17"/>
                  <a:pt x="5" y="14"/>
                  <a:pt x="6" y="13"/>
                </a:cubicBezTo>
                <a:cubicBezTo>
                  <a:pt x="7" y="12"/>
                  <a:pt x="12" y="5"/>
                  <a:pt x="11" y="4"/>
                </a:cubicBezTo>
                <a:cubicBezTo>
                  <a:pt x="12" y="2"/>
                  <a:pt x="11" y="1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6" name="Freeform 7932" descr="© INSCALE GmbH, 05.05.2010&#10;http://www.presentationload.com/">
            <a:extLst>
              <a:ext uri="{FF2B5EF4-FFF2-40B4-BE49-F238E27FC236}">
                <a16:creationId xmlns:a16="http://schemas.microsoft.com/office/drawing/2014/main" id="{547262A3-EC20-3047-87A1-DAE868F5D29C}"/>
              </a:ext>
            </a:extLst>
          </p:cNvPr>
          <p:cNvSpPr>
            <a:spLocks/>
          </p:cNvSpPr>
          <p:nvPr/>
        </p:nvSpPr>
        <p:spPr bwMode="auto">
          <a:xfrm>
            <a:off x="1292402" y="2606629"/>
            <a:ext cx="116805" cy="96572"/>
          </a:xfrm>
          <a:custGeom>
            <a:avLst/>
            <a:gdLst>
              <a:gd name="T0" fmla="*/ 56 w 58"/>
              <a:gd name="T1" fmla="*/ 2 h 50"/>
              <a:gd name="T2" fmla="*/ 61 w 58"/>
              <a:gd name="T3" fmla="*/ 3 h 50"/>
              <a:gd name="T4" fmla="*/ 59 w 58"/>
              <a:gd name="T5" fmla="*/ 8 h 50"/>
              <a:gd name="T6" fmla="*/ 65 w 58"/>
              <a:gd name="T7" fmla="*/ 8 h 50"/>
              <a:gd name="T8" fmla="*/ 67 w 58"/>
              <a:gd name="T9" fmla="*/ 14 h 50"/>
              <a:gd name="T10" fmla="*/ 70 w 58"/>
              <a:gd name="T11" fmla="*/ 17 h 50"/>
              <a:gd name="T12" fmla="*/ 70 w 58"/>
              <a:gd name="T13" fmla="*/ 20 h 50"/>
              <a:gd name="T14" fmla="*/ 71 w 58"/>
              <a:gd name="T15" fmla="*/ 23 h 50"/>
              <a:gd name="T16" fmla="*/ 73 w 58"/>
              <a:gd name="T17" fmla="*/ 22 h 50"/>
              <a:gd name="T18" fmla="*/ 74 w 58"/>
              <a:gd name="T19" fmla="*/ 20 h 50"/>
              <a:gd name="T20" fmla="*/ 74 w 58"/>
              <a:gd name="T21" fmla="*/ 20 h 50"/>
              <a:gd name="T22" fmla="*/ 74 w 58"/>
              <a:gd name="T23" fmla="*/ 20 h 50"/>
              <a:gd name="T24" fmla="*/ 78 w 58"/>
              <a:gd name="T25" fmla="*/ 18 h 50"/>
              <a:gd name="T26" fmla="*/ 78 w 58"/>
              <a:gd name="T27" fmla="*/ 25 h 50"/>
              <a:gd name="T28" fmla="*/ 74 w 58"/>
              <a:gd name="T29" fmla="*/ 31 h 50"/>
              <a:gd name="T30" fmla="*/ 81 w 58"/>
              <a:gd name="T31" fmla="*/ 35 h 50"/>
              <a:gd name="T32" fmla="*/ 84 w 58"/>
              <a:gd name="T33" fmla="*/ 42 h 50"/>
              <a:gd name="T34" fmla="*/ 84 w 58"/>
              <a:gd name="T35" fmla="*/ 40 h 50"/>
              <a:gd name="T36" fmla="*/ 85 w 58"/>
              <a:gd name="T37" fmla="*/ 51 h 50"/>
              <a:gd name="T38" fmla="*/ 82 w 58"/>
              <a:gd name="T39" fmla="*/ 54 h 50"/>
              <a:gd name="T40" fmla="*/ 85 w 58"/>
              <a:gd name="T41" fmla="*/ 57 h 50"/>
              <a:gd name="T42" fmla="*/ 88 w 58"/>
              <a:gd name="T43" fmla="*/ 59 h 50"/>
              <a:gd name="T44" fmla="*/ 85 w 58"/>
              <a:gd name="T45" fmla="*/ 62 h 50"/>
              <a:gd name="T46" fmla="*/ 85 w 58"/>
              <a:gd name="T47" fmla="*/ 68 h 50"/>
              <a:gd name="T48" fmla="*/ 84 w 58"/>
              <a:gd name="T49" fmla="*/ 72 h 50"/>
              <a:gd name="T50" fmla="*/ 81 w 58"/>
              <a:gd name="T51" fmla="*/ 74 h 50"/>
              <a:gd name="T52" fmla="*/ 74 w 58"/>
              <a:gd name="T53" fmla="*/ 75 h 50"/>
              <a:gd name="T54" fmla="*/ 70 w 58"/>
              <a:gd name="T55" fmla="*/ 74 h 50"/>
              <a:gd name="T56" fmla="*/ 70 w 58"/>
              <a:gd name="T57" fmla="*/ 54 h 50"/>
              <a:gd name="T58" fmla="*/ 62 w 58"/>
              <a:gd name="T59" fmla="*/ 49 h 50"/>
              <a:gd name="T60" fmla="*/ 62 w 58"/>
              <a:gd name="T61" fmla="*/ 49 h 50"/>
              <a:gd name="T62" fmla="*/ 54 w 58"/>
              <a:gd name="T63" fmla="*/ 49 h 50"/>
              <a:gd name="T64" fmla="*/ 47 w 58"/>
              <a:gd name="T65" fmla="*/ 49 h 50"/>
              <a:gd name="T66" fmla="*/ 40 w 58"/>
              <a:gd name="T67" fmla="*/ 54 h 50"/>
              <a:gd name="T68" fmla="*/ 36 w 58"/>
              <a:gd name="T69" fmla="*/ 52 h 50"/>
              <a:gd name="T70" fmla="*/ 31 w 58"/>
              <a:gd name="T71" fmla="*/ 52 h 50"/>
              <a:gd name="T72" fmla="*/ 26 w 58"/>
              <a:gd name="T73" fmla="*/ 39 h 50"/>
              <a:gd name="T74" fmla="*/ 23 w 58"/>
              <a:gd name="T75" fmla="*/ 34 h 50"/>
              <a:gd name="T76" fmla="*/ 20 w 58"/>
              <a:gd name="T77" fmla="*/ 31 h 50"/>
              <a:gd name="T78" fmla="*/ 12 w 58"/>
              <a:gd name="T79" fmla="*/ 11 h 50"/>
              <a:gd name="T80" fmla="*/ 8 w 58"/>
              <a:gd name="T81" fmla="*/ 11 h 50"/>
              <a:gd name="T82" fmla="*/ 3 w 58"/>
              <a:gd name="T83" fmla="*/ 8 h 50"/>
              <a:gd name="T84" fmla="*/ 8 w 58"/>
              <a:gd name="T85" fmla="*/ 2 h 50"/>
              <a:gd name="T86" fmla="*/ 8 w 58"/>
              <a:gd name="T87" fmla="*/ 2 h 50"/>
              <a:gd name="T88" fmla="*/ 56 w 58"/>
              <a:gd name="T89" fmla="*/ 2 h 50"/>
              <a:gd name="T90" fmla="*/ 56 w 58"/>
              <a:gd name="T91" fmla="*/ 2 h 50"/>
              <a:gd name="T92" fmla="*/ 56 w 58"/>
              <a:gd name="T93" fmla="*/ 2 h 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8"/>
              <a:gd name="T142" fmla="*/ 0 h 50"/>
              <a:gd name="T143" fmla="*/ 58 w 58"/>
              <a:gd name="T144" fmla="*/ 50 h 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8" h="50">
                <a:moveTo>
                  <a:pt x="36" y="1"/>
                </a:moveTo>
                <a:cubicBezTo>
                  <a:pt x="37" y="1"/>
                  <a:pt x="38" y="2"/>
                  <a:pt x="39" y="2"/>
                </a:cubicBezTo>
                <a:cubicBezTo>
                  <a:pt x="38" y="3"/>
                  <a:pt x="37" y="4"/>
                  <a:pt x="38" y="5"/>
                </a:cubicBezTo>
                <a:cubicBezTo>
                  <a:pt x="40" y="6"/>
                  <a:pt x="41" y="5"/>
                  <a:pt x="42" y="5"/>
                </a:cubicBezTo>
                <a:cubicBezTo>
                  <a:pt x="43" y="6"/>
                  <a:pt x="43" y="7"/>
                  <a:pt x="43" y="9"/>
                </a:cubicBezTo>
                <a:cubicBezTo>
                  <a:pt x="43" y="10"/>
                  <a:pt x="44" y="10"/>
                  <a:pt x="45" y="11"/>
                </a:cubicBezTo>
                <a:cubicBezTo>
                  <a:pt x="45" y="12"/>
                  <a:pt x="44" y="13"/>
                  <a:pt x="45" y="13"/>
                </a:cubicBezTo>
                <a:cubicBezTo>
                  <a:pt x="46" y="14"/>
                  <a:pt x="46" y="14"/>
                  <a:pt x="46" y="15"/>
                </a:cubicBezTo>
                <a:cubicBezTo>
                  <a:pt x="47" y="14"/>
                  <a:pt x="47" y="15"/>
                  <a:pt x="47" y="14"/>
                </a:cubicBezTo>
                <a:cubicBezTo>
                  <a:pt x="47" y="13"/>
                  <a:pt x="46" y="13"/>
                  <a:pt x="48" y="13"/>
                </a:cubicBezTo>
                <a:cubicBezTo>
                  <a:pt x="48" y="14"/>
                  <a:pt x="48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9" y="12"/>
                  <a:pt x="50" y="12"/>
                </a:cubicBezTo>
                <a:cubicBezTo>
                  <a:pt x="52" y="13"/>
                  <a:pt x="50" y="14"/>
                  <a:pt x="50" y="16"/>
                </a:cubicBezTo>
                <a:cubicBezTo>
                  <a:pt x="50" y="17"/>
                  <a:pt x="48" y="19"/>
                  <a:pt x="48" y="20"/>
                </a:cubicBezTo>
                <a:cubicBezTo>
                  <a:pt x="48" y="21"/>
                  <a:pt x="51" y="23"/>
                  <a:pt x="52" y="23"/>
                </a:cubicBezTo>
                <a:cubicBezTo>
                  <a:pt x="53" y="23"/>
                  <a:pt x="53" y="26"/>
                  <a:pt x="54" y="27"/>
                </a:cubicBezTo>
                <a:cubicBezTo>
                  <a:pt x="54" y="27"/>
                  <a:pt x="54" y="26"/>
                  <a:pt x="54" y="26"/>
                </a:cubicBezTo>
                <a:cubicBezTo>
                  <a:pt x="58" y="26"/>
                  <a:pt x="55" y="33"/>
                  <a:pt x="55" y="33"/>
                </a:cubicBezTo>
                <a:cubicBezTo>
                  <a:pt x="54" y="34"/>
                  <a:pt x="53" y="33"/>
                  <a:pt x="53" y="35"/>
                </a:cubicBezTo>
                <a:cubicBezTo>
                  <a:pt x="53" y="36"/>
                  <a:pt x="54" y="36"/>
                  <a:pt x="55" y="37"/>
                </a:cubicBezTo>
                <a:cubicBezTo>
                  <a:pt x="56" y="38"/>
                  <a:pt x="56" y="36"/>
                  <a:pt x="57" y="38"/>
                </a:cubicBezTo>
                <a:cubicBezTo>
                  <a:pt x="57" y="39"/>
                  <a:pt x="56" y="40"/>
                  <a:pt x="55" y="40"/>
                </a:cubicBezTo>
                <a:cubicBezTo>
                  <a:pt x="55" y="41"/>
                  <a:pt x="57" y="42"/>
                  <a:pt x="55" y="44"/>
                </a:cubicBezTo>
                <a:cubicBezTo>
                  <a:pt x="54" y="45"/>
                  <a:pt x="56" y="46"/>
                  <a:pt x="54" y="47"/>
                </a:cubicBezTo>
                <a:cubicBezTo>
                  <a:pt x="53" y="47"/>
                  <a:pt x="53" y="48"/>
                  <a:pt x="52" y="48"/>
                </a:cubicBezTo>
                <a:cubicBezTo>
                  <a:pt x="50" y="49"/>
                  <a:pt x="51" y="49"/>
                  <a:pt x="48" y="49"/>
                </a:cubicBezTo>
                <a:cubicBezTo>
                  <a:pt x="47" y="49"/>
                  <a:pt x="45" y="50"/>
                  <a:pt x="45" y="48"/>
                </a:cubicBezTo>
                <a:cubicBezTo>
                  <a:pt x="45" y="44"/>
                  <a:pt x="45" y="39"/>
                  <a:pt x="45" y="35"/>
                </a:cubicBezTo>
                <a:cubicBezTo>
                  <a:pt x="45" y="32"/>
                  <a:pt x="43" y="30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38" y="33"/>
                  <a:pt x="37" y="32"/>
                  <a:pt x="35" y="32"/>
                </a:cubicBezTo>
                <a:cubicBezTo>
                  <a:pt x="34" y="31"/>
                  <a:pt x="30" y="32"/>
                  <a:pt x="30" y="32"/>
                </a:cubicBezTo>
                <a:cubicBezTo>
                  <a:pt x="29" y="33"/>
                  <a:pt x="27" y="34"/>
                  <a:pt x="26" y="35"/>
                </a:cubicBezTo>
                <a:cubicBezTo>
                  <a:pt x="25" y="36"/>
                  <a:pt x="24" y="34"/>
                  <a:pt x="23" y="34"/>
                </a:cubicBezTo>
                <a:cubicBezTo>
                  <a:pt x="22" y="33"/>
                  <a:pt x="21" y="33"/>
                  <a:pt x="20" y="34"/>
                </a:cubicBezTo>
                <a:cubicBezTo>
                  <a:pt x="19" y="31"/>
                  <a:pt x="19" y="28"/>
                  <a:pt x="17" y="25"/>
                </a:cubicBezTo>
                <a:cubicBezTo>
                  <a:pt x="15" y="26"/>
                  <a:pt x="18" y="23"/>
                  <a:pt x="15" y="22"/>
                </a:cubicBezTo>
                <a:cubicBezTo>
                  <a:pt x="14" y="21"/>
                  <a:pt x="15" y="20"/>
                  <a:pt x="13" y="20"/>
                </a:cubicBezTo>
                <a:cubicBezTo>
                  <a:pt x="11" y="17"/>
                  <a:pt x="11" y="8"/>
                  <a:pt x="8" y="7"/>
                </a:cubicBezTo>
                <a:cubicBezTo>
                  <a:pt x="7" y="7"/>
                  <a:pt x="6" y="7"/>
                  <a:pt x="5" y="7"/>
                </a:cubicBezTo>
                <a:cubicBezTo>
                  <a:pt x="4" y="8"/>
                  <a:pt x="2" y="5"/>
                  <a:pt x="2" y="5"/>
                </a:cubicBezTo>
                <a:cubicBezTo>
                  <a:pt x="0" y="2"/>
                  <a:pt x="0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6" y="0"/>
                  <a:pt x="2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7" name="Freeform 7933" descr="© INSCALE GmbH, 05.05.2010&#10;http://www.presentationload.com/">
            <a:extLst>
              <a:ext uri="{FF2B5EF4-FFF2-40B4-BE49-F238E27FC236}">
                <a16:creationId xmlns:a16="http://schemas.microsoft.com/office/drawing/2014/main" id="{4284B260-D125-6640-81F2-F2817B1E7CBA}"/>
              </a:ext>
            </a:extLst>
          </p:cNvPr>
          <p:cNvSpPr>
            <a:spLocks/>
          </p:cNvSpPr>
          <p:nvPr/>
        </p:nvSpPr>
        <p:spPr bwMode="auto">
          <a:xfrm>
            <a:off x="1292402" y="2606629"/>
            <a:ext cx="116805" cy="96572"/>
          </a:xfrm>
          <a:custGeom>
            <a:avLst/>
            <a:gdLst>
              <a:gd name="T0" fmla="*/ 56 w 58"/>
              <a:gd name="T1" fmla="*/ 2 h 50"/>
              <a:gd name="T2" fmla="*/ 61 w 58"/>
              <a:gd name="T3" fmla="*/ 3 h 50"/>
              <a:gd name="T4" fmla="*/ 59 w 58"/>
              <a:gd name="T5" fmla="*/ 8 h 50"/>
              <a:gd name="T6" fmla="*/ 65 w 58"/>
              <a:gd name="T7" fmla="*/ 8 h 50"/>
              <a:gd name="T8" fmla="*/ 67 w 58"/>
              <a:gd name="T9" fmla="*/ 14 h 50"/>
              <a:gd name="T10" fmla="*/ 70 w 58"/>
              <a:gd name="T11" fmla="*/ 17 h 50"/>
              <a:gd name="T12" fmla="*/ 70 w 58"/>
              <a:gd name="T13" fmla="*/ 20 h 50"/>
              <a:gd name="T14" fmla="*/ 71 w 58"/>
              <a:gd name="T15" fmla="*/ 23 h 50"/>
              <a:gd name="T16" fmla="*/ 73 w 58"/>
              <a:gd name="T17" fmla="*/ 22 h 50"/>
              <a:gd name="T18" fmla="*/ 74 w 58"/>
              <a:gd name="T19" fmla="*/ 20 h 50"/>
              <a:gd name="T20" fmla="*/ 74 w 58"/>
              <a:gd name="T21" fmla="*/ 20 h 50"/>
              <a:gd name="T22" fmla="*/ 74 w 58"/>
              <a:gd name="T23" fmla="*/ 20 h 50"/>
              <a:gd name="T24" fmla="*/ 78 w 58"/>
              <a:gd name="T25" fmla="*/ 18 h 50"/>
              <a:gd name="T26" fmla="*/ 78 w 58"/>
              <a:gd name="T27" fmla="*/ 25 h 50"/>
              <a:gd name="T28" fmla="*/ 74 w 58"/>
              <a:gd name="T29" fmla="*/ 31 h 50"/>
              <a:gd name="T30" fmla="*/ 81 w 58"/>
              <a:gd name="T31" fmla="*/ 35 h 50"/>
              <a:gd name="T32" fmla="*/ 84 w 58"/>
              <a:gd name="T33" fmla="*/ 42 h 50"/>
              <a:gd name="T34" fmla="*/ 84 w 58"/>
              <a:gd name="T35" fmla="*/ 40 h 50"/>
              <a:gd name="T36" fmla="*/ 85 w 58"/>
              <a:gd name="T37" fmla="*/ 51 h 50"/>
              <a:gd name="T38" fmla="*/ 82 w 58"/>
              <a:gd name="T39" fmla="*/ 54 h 50"/>
              <a:gd name="T40" fmla="*/ 85 w 58"/>
              <a:gd name="T41" fmla="*/ 57 h 50"/>
              <a:gd name="T42" fmla="*/ 88 w 58"/>
              <a:gd name="T43" fmla="*/ 59 h 50"/>
              <a:gd name="T44" fmla="*/ 85 w 58"/>
              <a:gd name="T45" fmla="*/ 62 h 50"/>
              <a:gd name="T46" fmla="*/ 85 w 58"/>
              <a:gd name="T47" fmla="*/ 68 h 50"/>
              <a:gd name="T48" fmla="*/ 84 w 58"/>
              <a:gd name="T49" fmla="*/ 72 h 50"/>
              <a:gd name="T50" fmla="*/ 81 w 58"/>
              <a:gd name="T51" fmla="*/ 74 h 50"/>
              <a:gd name="T52" fmla="*/ 74 w 58"/>
              <a:gd name="T53" fmla="*/ 75 h 50"/>
              <a:gd name="T54" fmla="*/ 70 w 58"/>
              <a:gd name="T55" fmla="*/ 74 h 50"/>
              <a:gd name="T56" fmla="*/ 70 w 58"/>
              <a:gd name="T57" fmla="*/ 54 h 50"/>
              <a:gd name="T58" fmla="*/ 62 w 58"/>
              <a:gd name="T59" fmla="*/ 49 h 50"/>
              <a:gd name="T60" fmla="*/ 62 w 58"/>
              <a:gd name="T61" fmla="*/ 49 h 50"/>
              <a:gd name="T62" fmla="*/ 54 w 58"/>
              <a:gd name="T63" fmla="*/ 49 h 50"/>
              <a:gd name="T64" fmla="*/ 47 w 58"/>
              <a:gd name="T65" fmla="*/ 49 h 50"/>
              <a:gd name="T66" fmla="*/ 40 w 58"/>
              <a:gd name="T67" fmla="*/ 54 h 50"/>
              <a:gd name="T68" fmla="*/ 36 w 58"/>
              <a:gd name="T69" fmla="*/ 52 h 50"/>
              <a:gd name="T70" fmla="*/ 31 w 58"/>
              <a:gd name="T71" fmla="*/ 52 h 50"/>
              <a:gd name="T72" fmla="*/ 26 w 58"/>
              <a:gd name="T73" fmla="*/ 39 h 50"/>
              <a:gd name="T74" fmla="*/ 23 w 58"/>
              <a:gd name="T75" fmla="*/ 34 h 50"/>
              <a:gd name="T76" fmla="*/ 20 w 58"/>
              <a:gd name="T77" fmla="*/ 31 h 50"/>
              <a:gd name="T78" fmla="*/ 12 w 58"/>
              <a:gd name="T79" fmla="*/ 11 h 50"/>
              <a:gd name="T80" fmla="*/ 8 w 58"/>
              <a:gd name="T81" fmla="*/ 11 h 50"/>
              <a:gd name="T82" fmla="*/ 3 w 58"/>
              <a:gd name="T83" fmla="*/ 8 h 50"/>
              <a:gd name="T84" fmla="*/ 8 w 58"/>
              <a:gd name="T85" fmla="*/ 2 h 50"/>
              <a:gd name="T86" fmla="*/ 8 w 58"/>
              <a:gd name="T87" fmla="*/ 2 h 50"/>
              <a:gd name="T88" fmla="*/ 56 w 58"/>
              <a:gd name="T89" fmla="*/ 2 h 50"/>
              <a:gd name="T90" fmla="*/ 56 w 58"/>
              <a:gd name="T91" fmla="*/ 2 h 50"/>
              <a:gd name="T92" fmla="*/ 56 w 58"/>
              <a:gd name="T93" fmla="*/ 2 h 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8"/>
              <a:gd name="T142" fmla="*/ 0 h 50"/>
              <a:gd name="T143" fmla="*/ 58 w 58"/>
              <a:gd name="T144" fmla="*/ 50 h 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8" h="50">
                <a:moveTo>
                  <a:pt x="36" y="1"/>
                </a:moveTo>
                <a:cubicBezTo>
                  <a:pt x="37" y="1"/>
                  <a:pt x="38" y="2"/>
                  <a:pt x="39" y="2"/>
                </a:cubicBezTo>
                <a:cubicBezTo>
                  <a:pt x="38" y="3"/>
                  <a:pt x="37" y="4"/>
                  <a:pt x="38" y="5"/>
                </a:cubicBezTo>
                <a:cubicBezTo>
                  <a:pt x="40" y="6"/>
                  <a:pt x="41" y="5"/>
                  <a:pt x="42" y="5"/>
                </a:cubicBezTo>
                <a:cubicBezTo>
                  <a:pt x="43" y="6"/>
                  <a:pt x="43" y="7"/>
                  <a:pt x="43" y="9"/>
                </a:cubicBezTo>
                <a:cubicBezTo>
                  <a:pt x="43" y="10"/>
                  <a:pt x="44" y="10"/>
                  <a:pt x="45" y="11"/>
                </a:cubicBezTo>
                <a:cubicBezTo>
                  <a:pt x="45" y="12"/>
                  <a:pt x="44" y="13"/>
                  <a:pt x="45" y="13"/>
                </a:cubicBezTo>
                <a:cubicBezTo>
                  <a:pt x="46" y="14"/>
                  <a:pt x="46" y="14"/>
                  <a:pt x="46" y="15"/>
                </a:cubicBezTo>
                <a:cubicBezTo>
                  <a:pt x="47" y="14"/>
                  <a:pt x="47" y="15"/>
                  <a:pt x="47" y="14"/>
                </a:cubicBezTo>
                <a:cubicBezTo>
                  <a:pt x="47" y="13"/>
                  <a:pt x="46" y="13"/>
                  <a:pt x="48" y="13"/>
                </a:cubicBezTo>
                <a:cubicBezTo>
                  <a:pt x="48" y="14"/>
                  <a:pt x="48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9" y="12"/>
                  <a:pt x="50" y="12"/>
                </a:cubicBezTo>
                <a:cubicBezTo>
                  <a:pt x="52" y="13"/>
                  <a:pt x="50" y="14"/>
                  <a:pt x="50" y="16"/>
                </a:cubicBezTo>
                <a:cubicBezTo>
                  <a:pt x="50" y="17"/>
                  <a:pt x="48" y="19"/>
                  <a:pt x="48" y="20"/>
                </a:cubicBezTo>
                <a:cubicBezTo>
                  <a:pt x="48" y="21"/>
                  <a:pt x="51" y="23"/>
                  <a:pt x="52" y="23"/>
                </a:cubicBezTo>
                <a:cubicBezTo>
                  <a:pt x="53" y="23"/>
                  <a:pt x="53" y="26"/>
                  <a:pt x="54" y="27"/>
                </a:cubicBezTo>
                <a:cubicBezTo>
                  <a:pt x="54" y="27"/>
                  <a:pt x="54" y="26"/>
                  <a:pt x="54" y="26"/>
                </a:cubicBezTo>
                <a:cubicBezTo>
                  <a:pt x="58" y="26"/>
                  <a:pt x="55" y="33"/>
                  <a:pt x="55" y="33"/>
                </a:cubicBezTo>
                <a:cubicBezTo>
                  <a:pt x="54" y="34"/>
                  <a:pt x="53" y="33"/>
                  <a:pt x="53" y="35"/>
                </a:cubicBezTo>
                <a:cubicBezTo>
                  <a:pt x="53" y="36"/>
                  <a:pt x="54" y="36"/>
                  <a:pt x="55" y="37"/>
                </a:cubicBezTo>
                <a:cubicBezTo>
                  <a:pt x="56" y="38"/>
                  <a:pt x="56" y="36"/>
                  <a:pt x="57" y="38"/>
                </a:cubicBezTo>
                <a:cubicBezTo>
                  <a:pt x="57" y="39"/>
                  <a:pt x="56" y="40"/>
                  <a:pt x="55" y="40"/>
                </a:cubicBezTo>
                <a:cubicBezTo>
                  <a:pt x="55" y="41"/>
                  <a:pt x="57" y="42"/>
                  <a:pt x="55" y="44"/>
                </a:cubicBezTo>
                <a:cubicBezTo>
                  <a:pt x="54" y="45"/>
                  <a:pt x="56" y="46"/>
                  <a:pt x="54" y="47"/>
                </a:cubicBezTo>
                <a:cubicBezTo>
                  <a:pt x="53" y="47"/>
                  <a:pt x="53" y="48"/>
                  <a:pt x="52" y="48"/>
                </a:cubicBezTo>
                <a:cubicBezTo>
                  <a:pt x="50" y="49"/>
                  <a:pt x="51" y="49"/>
                  <a:pt x="48" y="49"/>
                </a:cubicBezTo>
                <a:cubicBezTo>
                  <a:pt x="47" y="49"/>
                  <a:pt x="45" y="50"/>
                  <a:pt x="45" y="48"/>
                </a:cubicBezTo>
                <a:cubicBezTo>
                  <a:pt x="45" y="44"/>
                  <a:pt x="45" y="39"/>
                  <a:pt x="45" y="35"/>
                </a:cubicBezTo>
                <a:cubicBezTo>
                  <a:pt x="45" y="32"/>
                  <a:pt x="43" y="30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38" y="33"/>
                  <a:pt x="37" y="32"/>
                  <a:pt x="35" y="32"/>
                </a:cubicBezTo>
                <a:cubicBezTo>
                  <a:pt x="34" y="31"/>
                  <a:pt x="30" y="32"/>
                  <a:pt x="30" y="32"/>
                </a:cubicBezTo>
                <a:cubicBezTo>
                  <a:pt x="29" y="33"/>
                  <a:pt x="27" y="34"/>
                  <a:pt x="26" y="35"/>
                </a:cubicBezTo>
                <a:cubicBezTo>
                  <a:pt x="25" y="36"/>
                  <a:pt x="24" y="34"/>
                  <a:pt x="23" y="34"/>
                </a:cubicBezTo>
                <a:cubicBezTo>
                  <a:pt x="22" y="33"/>
                  <a:pt x="21" y="33"/>
                  <a:pt x="20" y="34"/>
                </a:cubicBezTo>
                <a:cubicBezTo>
                  <a:pt x="19" y="31"/>
                  <a:pt x="19" y="28"/>
                  <a:pt x="17" y="25"/>
                </a:cubicBezTo>
                <a:cubicBezTo>
                  <a:pt x="15" y="26"/>
                  <a:pt x="18" y="23"/>
                  <a:pt x="15" y="22"/>
                </a:cubicBezTo>
                <a:cubicBezTo>
                  <a:pt x="14" y="21"/>
                  <a:pt x="15" y="20"/>
                  <a:pt x="13" y="20"/>
                </a:cubicBezTo>
                <a:cubicBezTo>
                  <a:pt x="11" y="17"/>
                  <a:pt x="11" y="8"/>
                  <a:pt x="8" y="7"/>
                </a:cubicBezTo>
                <a:cubicBezTo>
                  <a:pt x="7" y="7"/>
                  <a:pt x="6" y="7"/>
                  <a:pt x="5" y="7"/>
                </a:cubicBezTo>
                <a:cubicBezTo>
                  <a:pt x="4" y="8"/>
                  <a:pt x="2" y="5"/>
                  <a:pt x="2" y="5"/>
                </a:cubicBezTo>
                <a:cubicBezTo>
                  <a:pt x="0" y="2"/>
                  <a:pt x="0" y="0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16" y="0"/>
                  <a:pt x="26" y="1"/>
                  <a:pt x="36" y="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1"/>
                  <a:pt x="36" y="1"/>
                  <a:pt x="3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8" name="Freeform 7934" descr="© INSCALE GmbH, 05.05.2010&#10;http://www.presentationload.com/">
            <a:extLst>
              <a:ext uri="{FF2B5EF4-FFF2-40B4-BE49-F238E27FC236}">
                <a16:creationId xmlns:a16="http://schemas.microsoft.com/office/drawing/2014/main" id="{08EB1F5F-7F76-FC4D-B85C-9872936FFCB1}"/>
              </a:ext>
            </a:extLst>
          </p:cNvPr>
          <p:cNvSpPr>
            <a:spLocks/>
          </p:cNvSpPr>
          <p:nvPr/>
        </p:nvSpPr>
        <p:spPr bwMode="auto">
          <a:xfrm>
            <a:off x="1266445" y="2616661"/>
            <a:ext cx="72679" cy="112877"/>
          </a:xfrm>
          <a:custGeom>
            <a:avLst/>
            <a:gdLst>
              <a:gd name="T0" fmla="*/ 23 w 36"/>
              <a:gd name="T1" fmla="*/ 0 h 58"/>
              <a:gd name="T2" fmla="*/ 33 w 36"/>
              <a:gd name="T3" fmla="*/ 3 h 58"/>
              <a:gd name="T4" fmla="*/ 39 w 36"/>
              <a:gd name="T5" fmla="*/ 17 h 58"/>
              <a:gd name="T6" fmla="*/ 44 w 36"/>
              <a:gd name="T7" fmla="*/ 26 h 58"/>
              <a:gd name="T8" fmla="*/ 47 w 36"/>
              <a:gd name="T9" fmla="*/ 29 h 58"/>
              <a:gd name="T10" fmla="*/ 47 w 36"/>
              <a:gd name="T11" fmla="*/ 31 h 58"/>
              <a:gd name="T12" fmla="*/ 50 w 36"/>
              <a:gd name="T13" fmla="*/ 42 h 58"/>
              <a:gd name="T14" fmla="*/ 50 w 36"/>
              <a:gd name="T15" fmla="*/ 56 h 58"/>
              <a:gd name="T16" fmla="*/ 54 w 36"/>
              <a:gd name="T17" fmla="*/ 65 h 58"/>
              <a:gd name="T18" fmla="*/ 54 w 36"/>
              <a:gd name="T19" fmla="*/ 68 h 58"/>
              <a:gd name="T20" fmla="*/ 40 w 36"/>
              <a:gd name="T21" fmla="*/ 68 h 58"/>
              <a:gd name="T22" fmla="*/ 44 w 36"/>
              <a:gd name="T23" fmla="*/ 74 h 58"/>
              <a:gd name="T24" fmla="*/ 42 w 36"/>
              <a:gd name="T25" fmla="*/ 76 h 58"/>
              <a:gd name="T26" fmla="*/ 40 w 36"/>
              <a:gd name="T27" fmla="*/ 76 h 58"/>
              <a:gd name="T28" fmla="*/ 42 w 36"/>
              <a:gd name="T29" fmla="*/ 81 h 58"/>
              <a:gd name="T30" fmla="*/ 40 w 36"/>
              <a:gd name="T31" fmla="*/ 84 h 58"/>
              <a:gd name="T32" fmla="*/ 42 w 36"/>
              <a:gd name="T33" fmla="*/ 88 h 58"/>
              <a:gd name="T34" fmla="*/ 33 w 36"/>
              <a:gd name="T35" fmla="*/ 88 h 58"/>
              <a:gd name="T36" fmla="*/ 31 w 36"/>
              <a:gd name="T37" fmla="*/ 84 h 58"/>
              <a:gd name="T38" fmla="*/ 34 w 36"/>
              <a:gd name="T39" fmla="*/ 78 h 58"/>
              <a:gd name="T40" fmla="*/ 31 w 36"/>
              <a:gd name="T41" fmla="*/ 81 h 58"/>
              <a:gd name="T42" fmla="*/ 30 w 36"/>
              <a:gd name="T43" fmla="*/ 85 h 58"/>
              <a:gd name="T44" fmla="*/ 26 w 36"/>
              <a:gd name="T45" fmla="*/ 88 h 58"/>
              <a:gd name="T46" fmla="*/ 26 w 36"/>
              <a:gd name="T47" fmla="*/ 84 h 58"/>
              <a:gd name="T48" fmla="*/ 23 w 36"/>
              <a:gd name="T49" fmla="*/ 73 h 58"/>
              <a:gd name="T50" fmla="*/ 22 w 36"/>
              <a:gd name="T51" fmla="*/ 65 h 58"/>
              <a:gd name="T52" fmla="*/ 19 w 36"/>
              <a:gd name="T53" fmla="*/ 61 h 58"/>
              <a:gd name="T54" fmla="*/ 14 w 36"/>
              <a:gd name="T55" fmla="*/ 56 h 58"/>
              <a:gd name="T56" fmla="*/ 12 w 36"/>
              <a:gd name="T57" fmla="*/ 51 h 58"/>
              <a:gd name="T58" fmla="*/ 9 w 36"/>
              <a:gd name="T59" fmla="*/ 43 h 58"/>
              <a:gd name="T60" fmla="*/ 2 w 36"/>
              <a:gd name="T61" fmla="*/ 37 h 58"/>
              <a:gd name="T62" fmla="*/ 0 w 36"/>
              <a:gd name="T63" fmla="*/ 34 h 58"/>
              <a:gd name="T64" fmla="*/ 2 w 36"/>
              <a:gd name="T65" fmla="*/ 31 h 58"/>
              <a:gd name="T66" fmla="*/ 2 w 36"/>
              <a:gd name="T67" fmla="*/ 25 h 58"/>
              <a:gd name="T68" fmla="*/ 17 w 36"/>
              <a:gd name="T69" fmla="*/ 20 h 58"/>
              <a:gd name="T70" fmla="*/ 23 w 36"/>
              <a:gd name="T71" fmla="*/ 12 h 58"/>
              <a:gd name="T72" fmla="*/ 25 w 36"/>
              <a:gd name="T73" fmla="*/ 8 h 58"/>
              <a:gd name="T74" fmla="*/ 23 w 36"/>
              <a:gd name="T75" fmla="*/ 0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6"/>
              <a:gd name="T115" fmla="*/ 0 h 58"/>
              <a:gd name="T116" fmla="*/ 36 w 36"/>
              <a:gd name="T117" fmla="*/ 58 h 5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6" h="58">
                <a:moveTo>
                  <a:pt x="15" y="0"/>
                </a:moveTo>
                <a:cubicBezTo>
                  <a:pt x="17" y="4"/>
                  <a:pt x="19" y="1"/>
                  <a:pt x="21" y="2"/>
                </a:cubicBezTo>
                <a:cubicBezTo>
                  <a:pt x="23" y="4"/>
                  <a:pt x="23" y="9"/>
                  <a:pt x="25" y="11"/>
                </a:cubicBezTo>
                <a:cubicBezTo>
                  <a:pt x="26" y="12"/>
                  <a:pt x="26" y="15"/>
                  <a:pt x="28" y="17"/>
                </a:cubicBezTo>
                <a:cubicBezTo>
                  <a:pt x="29" y="18"/>
                  <a:pt x="29" y="18"/>
                  <a:pt x="30" y="19"/>
                </a:cubicBezTo>
                <a:cubicBezTo>
                  <a:pt x="30" y="20"/>
                  <a:pt x="28" y="21"/>
                  <a:pt x="30" y="20"/>
                </a:cubicBezTo>
                <a:cubicBezTo>
                  <a:pt x="31" y="22"/>
                  <a:pt x="32" y="25"/>
                  <a:pt x="32" y="27"/>
                </a:cubicBezTo>
                <a:cubicBezTo>
                  <a:pt x="33" y="30"/>
                  <a:pt x="31" y="33"/>
                  <a:pt x="32" y="36"/>
                </a:cubicBezTo>
                <a:cubicBezTo>
                  <a:pt x="32" y="38"/>
                  <a:pt x="35" y="39"/>
                  <a:pt x="35" y="42"/>
                </a:cubicBezTo>
                <a:cubicBezTo>
                  <a:pt x="35" y="43"/>
                  <a:pt x="36" y="44"/>
                  <a:pt x="35" y="44"/>
                </a:cubicBezTo>
                <a:cubicBezTo>
                  <a:pt x="32" y="44"/>
                  <a:pt x="29" y="44"/>
                  <a:pt x="26" y="44"/>
                </a:cubicBezTo>
                <a:cubicBezTo>
                  <a:pt x="27" y="45"/>
                  <a:pt x="27" y="47"/>
                  <a:pt x="28" y="48"/>
                </a:cubicBezTo>
                <a:cubicBezTo>
                  <a:pt x="26" y="48"/>
                  <a:pt x="26" y="49"/>
                  <a:pt x="27" y="49"/>
                </a:cubicBezTo>
                <a:cubicBezTo>
                  <a:pt x="27" y="49"/>
                  <a:pt x="27" y="49"/>
                  <a:pt x="26" y="49"/>
                </a:cubicBezTo>
                <a:cubicBezTo>
                  <a:pt x="27" y="50"/>
                  <a:pt x="27" y="51"/>
                  <a:pt x="27" y="52"/>
                </a:cubicBezTo>
                <a:cubicBezTo>
                  <a:pt x="27" y="53"/>
                  <a:pt x="26" y="54"/>
                  <a:pt x="26" y="54"/>
                </a:cubicBezTo>
                <a:cubicBezTo>
                  <a:pt x="26" y="56"/>
                  <a:pt x="27" y="56"/>
                  <a:pt x="27" y="57"/>
                </a:cubicBezTo>
                <a:cubicBezTo>
                  <a:pt x="27" y="58"/>
                  <a:pt x="22" y="57"/>
                  <a:pt x="21" y="57"/>
                </a:cubicBezTo>
                <a:cubicBezTo>
                  <a:pt x="23" y="55"/>
                  <a:pt x="20" y="55"/>
                  <a:pt x="20" y="54"/>
                </a:cubicBezTo>
                <a:cubicBezTo>
                  <a:pt x="19" y="52"/>
                  <a:pt x="21" y="51"/>
                  <a:pt x="22" y="50"/>
                </a:cubicBezTo>
                <a:cubicBezTo>
                  <a:pt x="21" y="50"/>
                  <a:pt x="20" y="51"/>
                  <a:pt x="20" y="52"/>
                </a:cubicBezTo>
                <a:cubicBezTo>
                  <a:pt x="20" y="53"/>
                  <a:pt x="20" y="54"/>
                  <a:pt x="19" y="55"/>
                </a:cubicBezTo>
                <a:cubicBezTo>
                  <a:pt x="23" y="57"/>
                  <a:pt x="19" y="57"/>
                  <a:pt x="17" y="57"/>
                </a:cubicBezTo>
                <a:cubicBezTo>
                  <a:pt x="17" y="56"/>
                  <a:pt x="17" y="55"/>
                  <a:pt x="17" y="54"/>
                </a:cubicBezTo>
                <a:cubicBezTo>
                  <a:pt x="19" y="53"/>
                  <a:pt x="15" y="48"/>
                  <a:pt x="15" y="47"/>
                </a:cubicBezTo>
                <a:cubicBezTo>
                  <a:pt x="14" y="45"/>
                  <a:pt x="15" y="44"/>
                  <a:pt x="14" y="42"/>
                </a:cubicBezTo>
                <a:cubicBezTo>
                  <a:pt x="13" y="41"/>
                  <a:pt x="11" y="40"/>
                  <a:pt x="12" y="39"/>
                </a:cubicBezTo>
                <a:cubicBezTo>
                  <a:pt x="11" y="38"/>
                  <a:pt x="10" y="36"/>
                  <a:pt x="9" y="36"/>
                </a:cubicBezTo>
                <a:cubicBezTo>
                  <a:pt x="11" y="34"/>
                  <a:pt x="9" y="34"/>
                  <a:pt x="8" y="33"/>
                </a:cubicBezTo>
                <a:cubicBezTo>
                  <a:pt x="7" y="31"/>
                  <a:pt x="7" y="30"/>
                  <a:pt x="6" y="28"/>
                </a:cubicBezTo>
                <a:cubicBezTo>
                  <a:pt x="6" y="27"/>
                  <a:pt x="1" y="24"/>
                  <a:pt x="1" y="24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1" y="19"/>
                  <a:pt x="1" y="17"/>
                  <a:pt x="1" y="16"/>
                </a:cubicBezTo>
                <a:cubicBezTo>
                  <a:pt x="4" y="15"/>
                  <a:pt x="7" y="14"/>
                  <a:pt x="11" y="13"/>
                </a:cubicBezTo>
                <a:cubicBezTo>
                  <a:pt x="12" y="13"/>
                  <a:pt x="13" y="8"/>
                  <a:pt x="15" y="8"/>
                </a:cubicBezTo>
                <a:cubicBezTo>
                  <a:pt x="13" y="5"/>
                  <a:pt x="16" y="6"/>
                  <a:pt x="16" y="5"/>
                </a:cubicBezTo>
                <a:cubicBezTo>
                  <a:pt x="17" y="3"/>
                  <a:pt x="14" y="2"/>
                  <a:pt x="1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9" name="Freeform 7935" descr="© INSCALE GmbH, 05.05.2010&#10;http://www.presentationload.com/">
            <a:extLst>
              <a:ext uri="{FF2B5EF4-FFF2-40B4-BE49-F238E27FC236}">
                <a16:creationId xmlns:a16="http://schemas.microsoft.com/office/drawing/2014/main" id="{46804A53-D4C1-EB4B-BB15-B09A320C0D25}"/>
              </a:ext>
            </a:extLst>
          </p:cNvPr>
          <p:cNvSpPr>
            <a:spLocks/>
          </p:cNvSpPr>
          <p:nvPr/>
        </p:nvSpPr>
        <p:spPr bwMode="auto">
          <a:xfrm>
            <a:off x="1266445" y="2616661"/>
            <a:ext cx="72679" cy="112877"/>
          </a:xfrm>
          <a:custGeom>
            <a:avLst/>
            <a:gdLst>
              <a:gd name="T0" fmla="*/ 23 w 36"/>
              <a:gd name="T1" fmla="*/ 0 h 58"/>
              <a:gd name="T2" fmla="*/ 33 w 36"/>
              <a:gd name="T3" fmla="*/ 3 h 58"/>
              <a:gd name="T4" fmla="*/ 39 w 36"/>
              <a:gd name="T5" fmla="*/ 17 h 58"/>
              <a:gd name="T6" fmla="*/ 44 w 36"/>
              <a:gd name="T7" fmla="*/ 26 h 58"/>
              <a:gd name="T8" fmla="*/ 47 w 36"/>
              <a:gd name="T9" fmla="*/ 29 h 58"/>
              <a:gd name="T10" fmla="*/ 47 w 36"/>
              <a:gd name="T11" fmla="*/ 31 h 58"/>
              <a:gd name="T12" fmla="*/ 50 w 36"/>
              <a:gd name="T13" fmla="*/ 42 h 58"/>
              <a:gd name="T14" fmla="*/ 50 w 36"/>
              <a:gd name="T15" fmla="*/ 56 h 58"/>
              <a:gd name="T16" fmla="*/ 54 w 36"/>
              <a:gd name="T17" fmla="*/ 65 h 58"/>
              <a:gd name="T18" fmla="*/ 54 w 36"/>
              <a:gd name="T19" fmla="*/ 68 h 58"/>
              <a:gd name="T20" fmla="*/ 40 w 36"/>
              <a:gd name="T21" fmla="*/ 68 h 58"/>
              <a:gd name="T22" fmla="*/ 44 w 36"/>
              <a:gd name="T23" fmla="*/ 74 h 58"/>
              <a:gd name="T24" fmla="*/ 42 w 36"/>
              <a:gd name="T25" fmla="*/ 76 h 58"/>
              <a:gd name="T26" fmla="*/ 40 w 36"/>
              <a:gd name="T27" fmla="*/ 76 h 58"/>
              <a:gd name="T28" fmla="*/ 42 w 36"/>
              <a:gd name="T29" fmla="*/ 81 h 58"/>
              <a:gd name="T30" fmla="*/ 40 w 36"/>
              <a:gd name="T31" fmla="*/ 84 h 58"/>
              <a:gd name="T32" fmla="*/ 42 w 36"/>
              <a:gd name="T33" fmla="*/ 88 h 58"/>
              <a:gd name="T34" fmla="*/ 33 w 36"/>
              <a:gd name="T35" fmla="*/ 88 h 58"/>
              <a:gd name="T36" fmla="*/ 31 w 36"/>
              <a:gd name="T37" fmla="*/ 84 h 58"/>
              <a:gd name="T38" fmla="*/ 34 w 36"/>
              <a:gd name="T39" fmla="*/ 78 h 58"/>
              <a:gd name="T40" fmla="*/ 31 w 36"/>
              <a:gd name="T41" fmla="*/ 81 h 58"/>
              <a:gd name="T42" fmla="*/ 30 w 36"/>
              <a:gd name="T43" fmla="*/ 85 h 58"/>
              <a:gd name="T44" fmla="*/ 26 w 36"/>
              <a:gd name="T45" fmla="*/ 88 h 58"/>
              <a:gd name="T46" fmla="*/ 26 w 36"/>
              <a:gd name="T47" fmla="*/ 84 h 58"/>
              <a:gd name="T48" fmla="*/ 23 w 36"/>
              <a:gd name="T49" fmla="*/ 73 h 58"/>
              <a:gd name="T50" fmla="*/ 22 w 36"/>
              <a:gd name="T51" fmla="*/ 65 h 58"/>
              <a:gd name="T52" fmla="*/ 19 w 36"/>
              <a:gd name="T53" fmla="*/ 61 h 58"/>
              <a:gd name="T54" fmla="*/ 14 w 36"/>
              <a:gd name="T55" fmla="*/ 56 h 58"/>
              <a:gd name="T56" fmla="*/ 12 w 36"/>
              <a:gd name="T57" fmla="*/ 51 h 58"/>
              <a:gd name="T58" fmla="*/ 9 w 36"/>
              <a:gd name="T59" fmla="*/ 43 h 58"/>
              <a:gd name="T60" fmla="*/ 2 w 36"/>
              <a:gd name="T61" fmla="*/ 37 h 58"/>
              <a:gd name="T62" fmla="*/ 0 w 36"/>
              <a:gd name="T63" fmla="*/ 34 h 58"/>
              <a:gd name="T64" fmla="*/ 2 w 36"/>
              <a:gd name="T65" fmla="*/ 31 h 58"/>
              <a:gd name="T66" fmla="*/ 2 w 36"/>
              <a:gd name="T67" fmla="*/ 25 h 58"/>
              <a:gd name="T68" fmla="*/ 17 w 36"/>
              <a:gd name="T69" fmla="*/ 20 h 58"/>
              <a:gd name="T70" fmla="*/ 23 w 36"/>
              <a:gd name="T71" fmla="*/ 12 h 58"/>
              <a:gd name="T72" fmla="*/ 25 w 36"/>
              <a:gd name="T73" fmla="*/ 8 h 58"/>
              <a:gd name="T74" fmla="*/ 23 w 36"/>
              <a:gd name="T75" fmla="*/ 0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6"/>
              <a:gd name="T115" fmla="*/ 0 h 58"/>
              <a:gd name="T116" fmla="*/ 36 w 36"/>
              <a:gd name="T117" fmla="*/ 58 h 5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6" h="58">
                <a:moveTo>
                  <a:pt x="15" y="0"/>
                </a:moveTo>
                <a:cubicBezTo>
                  <a:pt x="17" y="4"/>
                  <a:pt x="19" y="1"/>
                  <a:pt x="21" y="2"/>
                </a:cubicBezTo>
                <a:cubicBezTo>
                  <a:pt x="23" y="4"/>
                  <a:pt x="23" y="9"/>
                  <a:pt x="25" y="11"/>
                </a:cubicBezTo>
                <a:cubicBezTo>
                  <a:pt x="26" y="12"/>
                  <a:pt x="26" y="15"/>
                  <a:pt x="28" y="17"/>
                </a:cubicBezTo>
                <a:cubicBezTo>
                  <a:pt x="29" y="18"/>
                  <a:pt x="29" y="18"/>
                  <a:pt x="30" y="19"/>
                </a:cubicBezTo>
                <a:cubicBezTo>
                  <a:pt x="30" y="20"/>
                  <a:pt x="28" y="21"/>
                  <a:pt x="30" y="20"/>
                </a:cubicBezTo>
                <a:cubicBezTo>
                  <a:pt x="31" y="22"/>
                  <a:pt x="32" y="25"/>
                  <a:pt x="32" y="27"/>
                </a:cubicBezTo>
                <a:cubicBezTo>
                  <a:pt x="33" y="30"/>
                  <a:pt x="31" y="33"/>
                  <a:pt x="32" y="36"/>
                </a:cubicBezTo>
                <a:cubicBezTo>
                  <a:pt x="32" y="38"/>
                  <a:pt x="35" y="39"/>
                  <a:pt x="35" y="42"/>
                </a:cubicBezTo>
                <a:cubicBezTo>
                  <a:pt x="35" y="43"/>
                  <a:pt x="36" y="44"/>
                  <a:pt x="35" y="44"/>
                </a:cubicBezTo>
                <a:cubicBezTo>
                  <a:pt x="32" y="44"/>
                  <a:pt x="29" y="44"/>
                  <a:pt x="26" y="44"/>
                </a:cubicBezTo>
                <a:cubicBezTo>
                  <a:pt x="27" y="45"/>
                  <a:pt x="27" y="47"/>
                  <a:pt x="28" y="48"/>
                </a:cubicBezTo>
                <a:cubicBezTo>
                  <a:pt x="26" y="48"/>
                  <a:pt x="26" y="49"/>
                  <a:pt x="27" y="49"/>
                </a:cubicBezTo>
                <a:cubicBezTo>
                  <a:pt x="27" y="49"/>
                  <a:pt x="27" y="49"/>
                  <a:pt x="26" y="49"/>
                </a:cubicBezTo>
                <a:cubicBezTo>
                  <a:pt x="27" y="50"/>
                  <a:pt x="27" y="51"/>
                  <a:pt x="27" y="52"/>
                </a:cubicBezTo>
                <a:cubicBezTo>
                  <a:pt x="27" y="53"/>
                  <a:pt x="26" y="54"/>
                  <a:pt x="26" y="54"/>
                </a:cubicBezTo>
                <a:cubicBezTo>
                  <a:pt x="26" y="56"/>
                  <a:pt x="27" y="56"/>
                  <a:pt x="27" y="57"/>
                </a:cubicBezTo>
                <a:cubicBezTo>
                  <a:pt x="27" y="58"/>
                  <a:pt x="22" y="57"/>
                  <a:pt x="21" y="57"/>
                </a:cubicBezTo>
                <a:cubicBezTo>
                  <a:pt x="23" y="55"/>
                  <a:pt x="20" y="55"/>
                  <a:pt x="20" y="54"/>
                </a:cubicBezTo>
                <a:cubicBezTo>
                  <a:pt x="19" y="52"/>
                  <a:pt x="21" y="51"/>
                  <a:pt x="22" y="50"/>
                </a:cubicBezTo>
                <a:cubicBezTo>
                  <a:pt x="21" y="50"/>
                  <a:pt x="20" y="51"/>
                  <a:pt x="20" y="52"/>
                </a:cubicBezTo>
                <a:cubicBezTo>
                  <a:pt x="20" y="53"/>
                  <a:pt x="20" y="54"/>
                  <a:pt x="19" y="55"/>
                </a:cubicBezTo>
                <a:cubicBezTo>
                  <a:pt x="23" y="57"/>
                  <a:pt x="19" y="57"/>
                  <a:pt x="17" y="57"/>
                </a:cubicBezTo>
                <a:cubicBezTo>
                  <a:pt x="17" y="56"/>
                  <a:pt x="17" y="55"/>
                  <a:pt x="17" y="54"/>
                </a:cubicBezTo>
                <a:cubicBezTo>
                  <a:pt x="19" y="53"/>
                  <a:pt x="15" y="48"/>
                  <a:pt x="15" y="47"/>
                </a:cubicBezTo>
                <a:cubicBezTo>
                  <a:pt x="14" y="45"/>
                  <a:pt x="15" y="44"/>
                  <a:pt x="14" y="42"/>
                </a:cubicBezTo>
                <a:cubicBezTo>
                  <a:pt x="13" y="41"/>
                  <a:pt x="11" y="40"/>
                  <a:pt x="12" y="39"/>
                </a:cubicBezTo>
                <a:cubicBezTo>
                  <a:pt x="11" y="38"/>
                  <a:pt x="10" y="36"/>
                  <a:pt x="9" y="36"/>
                </a:cubicBezTo>
                <a:cubicBezTo>
                  <a:pt x="11" y="34"/>
                  <a:pt x="9" y="34"/>
                  <a:pt x="8" y="33"/>
                </a:cubicBezTo>
                <a:cubicBezTo>
                  <a:pt x="7" y="31"/>
                  <a:pt x="7" y="30"/>
                  <a:pt x="6" y="28"/>
                </a:cubicBezTo>
                <a:cubicBezTo>
                  <a:pt x="6" y="27"/>
                  <a:pt x="1" y="24"/>
                  <a:pt x="1" y="24"/>
                </a:cubicBezTo>
                <a:cubicBezTo>
                  <a:pt x="1" y="23"/>
                  <a:pt x="0" y="22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1" y="19"/>
                  <a:pt x="1" y="17"/>
                  <a:pt x="1" y="16"/>
                </a:cubicBezTo>
                <a:cubicBezTo>
                  <a:pt x="4" y="15"/>
                  <a:pt x="7" y="14"/>
                  <a:pt x="11" y="13"/>
                </a:cubicBezTo>
                <a:cubicBezTo>
                  <a:pt x="12" y="13"/>
                  <a:pt x="13" y="8"/>
                  <a:pt x="15" y="8"/>
                </a:cubicBezTo>
                <a:cubicBezTo>
                  <a:pt x="13" y="5"/>
                  <a:pt x="16" y="6"/>
                  <a:pt x="16" y="5"/>
                </a:cubicBezTo>
                <a:cubicBezTo>
                  <a:pt x="17" y="3"/>
                  <a:pt x="14" y="2"/>
                  <a:pt x="1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0" name="Freeform 7936" descr="© INSCALE GmbH, 05.05.2010&#10;http://www.presentationload.com/">
            <a:extLst>
              <a:ext uri="{FF2B5EF4-FFF2-40B4-BE49-F238E27FC236}">
                <a16:creationId xmlns:a16="http://schemas.microsoft.com/office/drawing/2014/main" id="{4D11DB7B-76E4-EE4D-A252-F9575C09C322}"/>
              </a:ext>
            </a:extLst>
          </p:cNvPr>
          <p:cNvSpPr>
            <a:spLocks/>
          </p:cNvSpPr>
          <p:nvPr/>
        </p:nvSpPr>
        <p:spPr bwMode="auto">
          <a:xfrm>
            <a:off x="1156129" y="2617916"/>
            <a:ext cx="146655" cy="116639"/>
          </a:xfrm>
          <a:custGeom>
            <a:avLst/>
            <a:gdLst>
              <a:gd name="T0" fmla="*/ 70 w 73"/>
              <a:gd name="T1" fmla="*/ 2 h 60"/>
              <a:gd name="T2" fmla="*/ 87 w 73"/>
              <a:gd name="T3" fmla="*/ 29 h 60"/>
              <a:gd name="T4" fmla="*/ 93 w 73"/>
              <a:gd name="T5" fmla="*/ 40 h 60"/>
              <a:gd name="T6" fmla="*/ 98 w 73"/>
              <a:gd name="T7" fmla="*/ 50 h 60"/>
              <a:gd name="T8" fmla="*/ 104 w 73"/>
              <a:gd name="T9" fmla="*/ 59 h 60"/>
              <a:gd name="T10" fmla="*/ 111 w 73"/>
              <a:gd name="T11" fmla="*/ 76 h 60"/>
              <a:gd name="T12" fmla="*/ 111 w 73"/>
              <a:gd name="T13" fmla="*/ 87 h 60"/>
              <a:gd name="T14" fmla="*/ 102 w 73"/>
              <a:gd name="T15" fmla="*/ 91 h 60"/>
              <a:gd name="T16" fmla="*/ 94 w 73"/>
              <a:gd name="T17" fmla="*/ 87 h 60"/>
              <a:gd name="T18" fmla="*/ 79 w 73"/>
              <a:gd name="T19" fmla="*/ 82 h 60"/>
              <a:gd name="T20" fmla="*/ 70 w 73"/>
              <a:gd name="T21" fmla="*/ 74 h 60"/>
              <a:gd name="T22" fmla="*/ 59 w 73"/>
              <a:gd name="T23" fmla="*/ 67 h 60"/>
              <a:gd name="T24" fmla="*/ 59 w 73"/>
              <a:gd name="T25" fmla="*/ 68 h 60"/>
              <a:gd name="T26" fmla="*/ 54 w 73"/>
              <a:gd name="T27" fmla="*/ 67 h 60"/>
              <a:gd name="T28" fmla="*/ 51 w 73"/>
              <a:gd name="T29" fmla="*/ 70 h 60"/>
              <a:gd name="T30" fmla="*/ 46 w 73"/>
              <a:gd name="T31" fmla="*/ 68 h 60"/>
              <a:gd name="T32" fmla="*/ 46 w 73"/>
              <a:gd name="T33" fmla="*/ 68 h 60"/>
              <a:gd name="T34" fmla="*/ 45 w 73"/>
              <a:gd name="T35" fmla="*/ 70 h 60"/>
              <a:gd name="T36" fmla="*/ 43 w 73"/>
              <a:gd name="T37" fmla="*/ 67 h 60"/>
              <a:gd name="T38" fmla="*/ 42 w 73"/>
              <a:gd name="T39" fmla="*/ 57 h 60"/>
              <a:gd name="T40" fmla="*/ 40 w 73"/>
              <a:gd name="T41" fmla="*/ 53 h 60"/>
              <a:gd name="T42" fmla="*/ 37 w 73"/>
              <a:gd name="T43" fmla="*/ 50 h 60"/>
              <a:gd name="T44" fmla="*/ 36 w 73"/>
              <a:gd name="T45" fmla="*/ 48 h 60"/>
              <a:gd name="T46" fmla="*/ 31 w 73"/>
              <a:gd name="T47" fmla="*/ 45 h 60"/>
              <a:gd name="T48" fmla="*/ 31 w 73"/>
              <a:gd name="T49" fmla="*/ 45 h 60"/>
              <a:gd name="T50" fmla="*/ 28 w 73"/>
              <a:gd name="T51" fmla="*/ 43 h 60"/>
              <a:gd name="T52" fmla="*/ 28 w 73"/>
              <a:gd name="T53" fmla="*/ 43 h 60"/>
              <a:gd name="T54" fmla="*/ 25 w 73"/>
              <a:gd name="T55" fmla="*/ 40 h 60"/>
              <a:gd name="T56" fmla="*/ 23 w 73"/>
              <a:gd name="T57" fmla="*/ 39 h 60"/>
              <a:gd name="T58" fmla="*/ 23 w 73"/>
              <a:gd name="T59" fmla="*/ 39 h 60"/>
              <a:gd name="T60" fmla="*/ 22 w 73"/>
              <a:gd name="T61" fmla="*/ 37 h 60"/>
              <a:gd name="T62" fmla="*/ 20 w 73"/>
              <a:gd name="T63" fmla="*/ 37 h 60"/>
              <a:gd name="T64" fmla="*/ 20 w 73"/>
              <a:gd name="T65" fmla="*/ 36 h 60"/>
              <a:gd name="T66" fmla="*/ 9 w 73"/>
              <a:gd name="T67" fmla="*/ 22 h 60"/>
              <a:gd name="T68" fmla="*/ 6 w 73"/>
              <a:gd name="T69" fmla="*/ 17 h 60"/>
              <a:gd name="T70" fmla="*/ 3 w 73"/>
              <a:gd name="T71" fmla="*/ 14 h 60"/>
              <a:gd name="T72" fmla="*/ 3 w 73"/>
              <a:gd name="T73" fmla="*/ 14 h 60"/>
              <a:gd name="T74" fmla="*/ 2 w 73"/>
              <a:gd name="T75" fmla="*/ 14 h 60"/>
              <a:gd name="T76" fmla="*/ 5 w 73"/>
              <a:gd name="T77" fmla="*/ 11 h 60"/>
              <a:gd name="T78" fmla="*/ 17 w 73"/>
              <a:gd name="T79" fmla="*/ 6 h 60"/>
              <a:gd name="T80" fmla="*/ 39 w 73"/>
              <a:gd name="T81" fmla="*/ 6 h 60"/>
              <a:gd name="T82" fmla="*/ 43 w 73"/>
              <a:gd name="T83" fmla="*/ 0 h 60"/>
              <a:gd name="T84" fmla="*/ 68 w 73"/>
              <a:gd name="T85" fmla="*/ 0 h 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3"/>
              <a:gd name="T130" fmla="*/ 0 h 60"/>
              <a:gd name="T131" fmla="*/ 73 w 73"/>
              <a:gd name="T132" fmla="*/ 60 h 6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3" h="60">
                <a:moveTo>
                  <a:pt x="44" y="0"/>
                </a:moveTo>
                <a:cubicBezTo>
                  <a:pt x="44" y="1"/>
                  <a:pt x="45" y="1"/>
                  <a:pt x="45" y="1"/>
                </a:cubicBezTo>
                <a:cubicBezTo>
                  <a:pt x="50" y="1"/>
                  <a:pt x="49" y="13"/>
                  <a:pt x="54" y="12"/>
                </a:cubicBezTo>
                <a:cubicBezTo>
                  <a:pt x="57" y="14"/>
                  <a:pt x="56" y="17"/>
                  <a:pt x="56" y="19"/>
                </a:cubicBezTo>
                <a:cubicBezTo>
                  <a:pt x="55" y="21"/>
                  <a:pt x="55" y="22"/>
                  <a:pt x="56" y="23"/>
                </a:cubicBezTo>
                <a:cubicBezTo>
                  <a:pt x="57" y="24"/>
                  <a:pt x="59" y="24"/>
                  <a:pt x="60" y="26"/>
                </a:cubicBezTo>
                <a:cubicBezTo>
                  <a:pt x="62" y="26"/>
                  <a:pt x="61" y="28"/>
                  <a:pt x="61" y="29"/>
                </a:cubicBezTo>
                <a:cubicBezTo>
                  <a:pt x="62" y="31"/>
                  <a:pt x="63" y="31"/>
                  <a:pt x="63" y="32"/>
                </a:cubicBezTo>
                <a:cubicBezTo>
                  <a:pt x="66" y="32"/>
                  <a:pt x="65" y="34"/>
                  <a:pt x="64" y="35"/>
                </a:cubicBezTo>
                <a:cubicBezTo>
                  <a:pt x="65" y="35"/>
                  <a:pt x="66" y="37"/>
                  <a:pt x="67" y="38"/>
                </a:cubicBezTo>
                <a:cubicBezTo>
                  <a:pt x="66" y="39"/>
                  <a:pt x="69" y="41"/>
                  <a:pt x="69" y="43"/>
                </a:cubicBezTo>
                <a:cubicBezTo>
                  <a:pt x="70" y="44"/>
                  <a:pt x="69" y="49"/>
                  <a:pt x="72" y="49"/>
                </a:cubicBezTo>
                <a:cubicBezTo>
                  <a:pt x="72" y="50"/>
                  <a:pt x="73" y="52"/>
                  <a:pt x="72" y="53"/>
                </a:cubicBezTo>
                <a:cubicBezTo>
                  <a:pt x="72" y="54"/>
                  <a:pt x="72" y="55"/>
                  <a:pt x="72" y="56"/>
                </a:cubicBezTo>
                <a:cubicBezTo>
                  <a:pt x="69" y="54"/>
                  <a:pt x="69" y="58"/>
                  <a:pt x="67" y="59"/>
                </a:cubicBezTo>
                <a:cubicBezTo>
                  <a:pt x="67" y="59"/>
                  <a:pt x="66" y="59"/>
                  <a:pt x="66" y="59"/>
                </a:cubicBezTo>
                <a:cubicBezTo>
                  <a:pt x="66" y="59"/>
                  <a:pt x="66" y="59"/>
                  <a:pt x="65" y="59"/>
                </a:cubicBezTo>
                <a:cubicBezTo>
                  <a:pt x="63" y="60"/>
                  <a:pt x="63" y="57"/>
                  <a:pt x="61" y="56"/>
                </a:cubicBezTo>
                <a:cubicBezTo>
                  <a:pt x="59" y="55"/>
                  <a:pt x="59" y="53"/>
                  <a:pt x="56" y="54"/>
                </a:cubicBezTo>
                <a:cubicBezTo>
                  <a:pt x="55" y="54"/>
                  <a:pt x="52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49" y="51"/>
                  <a:pt x="47" y="50"/>
                  <a:pt x="45" y="48"/>
                </a:cubicBezTo>
                <a:cubicBezTo>
                  <a:pt x="43" y="47"/>
                  <a:pt x="41" y="43"/>
                  <a:pt x="39" y="43"/>
                </a:cubicBezTo>
                <a:cubicBezTo>
                  <a:pt x="39" y="43"/>
                  <a:pt x="39" y="43"/>
                  <a:pt x="38" y="43"/>
                </a:cubicBezTo>
                <a:cubicBezTo>
                  <a:pt x="38" y="43"/>
                  <a:pt x="38" y="43"/>
                  <a:pt x="38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7" y="43"/>
                  <a:pt x="37" y="44"/>
                  <a:pt x="36" y="44"/>
                </a:cubicBezTo>
                <a:cubicBezTo>
                  <a:pt x="36" y="43"/>
                  <a:pt x="36" y="43"/>
                  <a:pt x="35" y="43"/>
                </a:cubicBezTo>
                <a:cubicBezTo>
                  <a:pt x="35" y="43"/>
                  <a:pt x="33" y="44"/>
                  <a:pt x="33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2" y="44"/>
                  <a:pt x="31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5"/>
                </a:cubicBezTo>
                <a:cubicBezTo>
                  <a:pt x="30" y="45"/>
                  <a:pt x="30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4"/>
                  <a:pt x="29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9" y="41"/>
                  <a:pt x="29" y="38"/>
                  <a:pt x="27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6"/>
                  <a:pt x="26" y="35"/>
                  <a:pt x="26" y="34"/>
                </a:cubicBezTo>
                <a:cubicBezTo>
                  <a:pt x="26" y="34"/>
                  <a:pt x="26" y="34"/>
                  <a:pt x="25" y="33"/>
                </a:cubicBezTo>
                <a:cubicBezTo>
                  <a:pt x="25" y="33"/>
                  <a:pt x="25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2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0"/>
                  <a:pt x="21" y="30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8"/>
                  <a:pt x="19" y="28"/>
                </a:cubicBezTo>
                <a:cubicBezTo>
                  <a:pt x="19" y="28"/>
                  <a:pt x="19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1"/>
                  <a:pt x="11" y="21"/>
                </a:cubicBezTo>
                <a:cubicBezTo>
                  <a:pt x="10" y="19"/>
                  <a:pt x="9" y="16"/>
                  <a:pt x="6" y="14"/>
                </a:cubicBezTo>
                <a:cubicBezTo>
                  <a:pt x="7" y="14"/>
                  <a:pt x="7" y="14"/>
                  <a:pt x="6" y="13"/>
                </a:cubicBezTo>
                <a:cubicBezTo>
                  <a:pt x="6" y="12"/>
                  <a:pt x="5" y="12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1" y="8"/>
                  <a:pt x="0" y="7"/>
                </a:cubicBezTo>
                <a:cubicBezTo>
                  <a:pt x="2" y="8"/>
                  <a:pt x="1" y="7"/>
                  <a:pt x="3" y="7"/>
                </a:cubicBezTo>
                <a:cubicBezTo>
                  <a:pt x="4" y="6"/>
                  <a:pt x="7" y="6"/>
                  <a:pt x="9" y="6"/>
                </a:cubicBezTo>
                <a:cubicBezTo>
                  <a:pt x="12" y="6"/>
                  <a:pt x="9" y="5"/>
                  <a:pt x="11" y="4"/>
                </a:cubicBezTo>
                <a:cubicBezTo>
                  <a:pt x="12" y="4"/>
                  <a:pt x="14" y="4"/>
                  <a:pt x="15" y="4"/>
                </a:cubicBezTo>
                <a:cubicBezTo>
                  <a:pt x="18" y="4"/>
                  <a:pt x="22" y="4"/>
                  <a:pt x="25" y="4"/>
                </a:cubicBezTo>
                <a:cubicBezTo>
                  <a:pt x="25" y="3"/>
                  <a:pt x="25" y="2"/>
                  <a:pt x="25" y="1"/>
                </a:cubicBezTo>
                <a:cubicBezTo>
                  <a:pt x="26" y="1"/>
                  <a:pt x="28" y="2"/>
                  <a:pt x="28" y="0"/>
                </a:cubicBezTo>
                <a:cubicBezTo>
                  <a:pt x="34" y="0"/>
                  <a:pt x="39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1" name="Freeform 7937" descr="© INSCALE GmbH, 05.05.2010&#10;http://www.presentationload.com/">
            <a:extLst>
              <a:ext uri="{FF2B5EF4-FFF2-40B4-BE49-F238E27FC236}">
                <a16:creationId xmlns:a16="http://schemas.microsoft.com/office/drawing/2014/main" id="{6AAD5CEA-F22E-2E47-BA58-280171FFA33E}"/>
              </a:ext>
            </a:extLst>
          </p:cNvPr>
          <p:cNvSpPr>
            <a:spLocks/>
          </p:cNvSpPr>
          <p:nvPr/>
        </p:nvSpPr>
        <p:spPr bwMode="auto">
          <a:xfrm>
            <a:off x="1156129" y="2617916"/>
            <a:ext cx="146655" cy="116639"/>
          </a:xfrm>
          <a:custGeom>
            <a:avLst/>
            <a:gdLst>
              <a:gd name="T0" fmla="*/ 70 w 73"/>
              <a:gd name="T1" fmla="*/ 2 h 60"/>
              <a:gd name="T2" fmla="*/ 87 w 73"/>
              <a:gd name="T3" fmla="*/ 29 h 60"/>
              <a:gd name="T4" fmla="*/ 93 w 73"/>
              <a:gd name="T5" fmla="*/ 40 h 60"/>
              <a:gd name="T6" fmla="*/ 98 w 73"/>
              <a:gd name="T7" fmla="*/ 50 h 60"/>
              <a:gd name="T8" fmla="*/ 104 w 73"/>
              <a:gd name="T9" fmla="*/ 59 h 60"/>
              <a:gd name="T10" fmla="*/ 111 w 73"/>
              <a:gd name="T11" fmla="*/ 76 h 60"/>
              <a:gd name="T12" fmla="*/ 111 w 73"/>
              <a:gd name="T13" fmla="*/ 87 h 60"/>
              <a:gd name="T14" fmla="*/ 102 w 73"/>
              <a:gd name="T15" fmla="*/ 91 h 60"/>
              <a:gd name="T16" fmla="*/ 94 w 73"/>
              <a:gd name="T17" fmla="*/ 87 h 60"/>
              <a:gd name="T18" fmla="*/ 79 w 73"/>
              <a:gd name="T19" fmla="*/ 82 h 60"/>
              <a:gd name="T20" fmla="*/ 70 w 73"/>
              <a:gd name="T21" fmla="*/ 74 h 60"/>
              <a:gd name="T22" fmla="*/ 59 w 73"/>
              <a:gd name="T23" fmla="*/ 67 h 60"/>
              <a:gd name="T24" fmla="*/ 59 w 73"/>
              <a:gd name="T25" fmla="*/ 68 h 60"/>
              <a:gd name="T26" fmla="*/ 54 w 73"/>
              <a:gd name="T27" fmla="*/ 67 h 60"/>
              <a:gd name="T28" fmla="*/ 51 w 73"/>
              <a:gd name="T29" fmla="*/ 70 h 60"/>
              <a:gd name="T30" fmla="*/ 46 w 73"/>
              <a:gd name="T31" fmla="*/ 68 h 60"/>
              <a:gd name="T32" fmla="*/ 46 w 73"/>
              <a:gd name="T33" fmla="*/ 68 h 60"/>
              <a:gd name="T34" fmla="*/ 45 w 73"/>
              <a:gd name="T35" fmla="*/ 70 h 60"/>
              <a:gd name="T36" fmla="*/ 43 w 73"/>
              <a:gd name="T37" fmla="*/ 67 h 60"/>
              <a:gd name="T38" fmla="*/ 42 w 73"/>
              <a:gd name="T39" fmla="*/ 57 h 60"/>
              <a:gd name="T40" fmla="*/ 40 w 73"/>
              <a:gd name="T41" fmla="*/ 53 h 60"/>
              <a:gd name="T42" fmla="*/ 37 w 73"/>
              <a:gd name="T43" fmla="*/ 50 h 60"/>
              <a:gd name="T44" fmla="*/ 36 w 73"/>
              <a:gd name="T45" fmla="*/ 48 h 60"/>
              <a:gd name="T46" fmla="*/ 31 w 73"/>
              <a:gd name="T47" fmla="*/ 45 h 60"/>
              <a:gd name="T48" fmla="*/ 31 w 73"/>
              <a:gd name="T49" fmla="*/ 45 h 60"/>
              <a:gd name="T50" fmla="*/ 28 w 73"/>
              <a:gd name="T51" fmla="*/ 43 h 60"/>
              <a:gd name="T52" fmla="*/ 28 w 73"/>
              <a:gd name="T53" fmla="*/ 43 h 60"/>
              <a:gd name="T54" fmla="*/ 25 w 73"/>
              <a:gd name="T55" fmla="*/ 40 h 60"/>
              <a:gd name="T56" fmla="*/ 23 w 73"/>
              <a:gd name="T57" fmla="*/ 39 h 60"/>
              <a:gd name="T58" fmla="*/ 23 w 73"/>
              <a:gd name="T59" fmla="*/ 39 h 60"/>
              <a:gd name="T60" fmla="*/ 22 w 73"/>
              <a:gd name="T61" fmla="*/ 37 h 60"/>
              <a:gd name="T62" fmla="*/ 20 w 73"/>
              <a:gd name="T63" fmla="*/ 37 h 60"/>
              <a:gd name="T64" fmla="*/ 20 w 73"/>
              <a:gd name="T65" fmla="*/ 36 h 60"/>
              <a:gd name="T66" fmla="*/ 9 w 73"/>
              <a:gd name="T67" fmla="*/ 22 h 60"/>
              <a:gd name="T68" fmla="*/ 6 w 73"/>
              <a:gd name="T69" fmla="*/ 17 h 60"/>
              <a:gd name="T70" fmla="*/ 3 w 73"/>
              <a:gd name="T71" fmla="*/ 14 h 60"/>
              <a:gd name="T72" fmla="*/ 3 w 73"/>
              <a:gd name="T73" fmla="*/ 14 h 60"/>
              <a:gd name="T74" fmla="*/ 2 w 73"/>
              <a:gd name="T75" fmla="*/ 14 h 60"/>
              <a:gd name="T76" fmla="*/ 5 w 73"/>
              <a:gd name="T77" fmla="*/ 11 h 60"/>
              <a:gd name="T78" fmla="*/ 17 w 73"/>
              <a:gd name="T79" fmla="*/ 6 h 60"/>
              <a:gd name="T80" fmla="*/ 39 w 73"/>
              <a:gd name="T81" fmla="*/ 6 h 60"/>
              <a:gd name="T82" fmla="*/ 43 w 73"/>
              <a:gd name="T83" fmla="*/ 0 h 60"/>
              <a:gd name="T84" fmla="*/ 68 w 73"/>
              <a:gd name="T85" fmla="*/ 0 h 6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3"/>
              <a:gd name="T130" fmla="*/ 0 h 60"/>
              <a:gd name="T131" fmla="*/ 73 w 73"/>
              <a:gd name="T132" fmla="*/ 60 h 6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3" h="60">
                <a:moveTo>
                  <a:pt x="44" y="0"/>
                </a:moveTo>
                <a:cubicBezTo>
                  <a:pt x="44" y="1"/>
                  <a:pt x="45" y="1"/>
                  <a:pt x="45" y="1"/>
                </a:cubicBezTo>
                <a:cubicBezTo>
                  <a:pt x="50" y="1"/>
                  <a:pt x="49" y="13"/>
                  <a:pt x="54" y="12"/>
                </a:cubicBezTo>
                <a:cubicBezTo>
                  <a:pt x="57" y="14"/>
                  <a:pt x="56" y="17"/>
                  <a:pt x="56" y="19"/>
                </a:cubicBezTo>
                <a:cubicBezTo>
                  <a:pt x="55" y="21"/>
                  <a:pt x="55" y="22"/>
                  <a:pt x="56" y="23"/>
                </a:cubicBezTo>
                <a:cubicBezTo>
                  <a:pt x="57" y="24"/>
                  <a:pt x="59" y="24"/>
                  <a:pt x="60" y="26"/>
                </a:cubicBezTo>
                <a:cubicBezTo>
                  <a:pt x="62" y="26"/>
                  <a:pt x="61" y="28"/>
                  <a:pt x="61" y="29"/>
                </a:cubicBezTo>
                <a:cubicBezTo>
                  <a:pt x="62" y="31"/>
                  <a:pt x="63" y="31"/>
                  <a:pt x="63" y="32"/>
                </a:cubicBezTo>
                <a:cubicBezTo>
                  <a:pt x="66" y="32"/>
                  <a:pt x="65" y="34"/>
                  <a:pt x="64" y="35"/>
                </a:cubicBezTo>
                <a:cubicBezTo>
                  <a:pt x="65" y="35"/>
                  <a:pt x="66" y="37"/>
                  <a:pt x="67" y="38"/>
                </a:cubicBezTo>
                <a:cubicBezTo>
                  <a:pt x="66" y="39"/>
                  <a:pt x="69" y="41"/>
                  <a:pt x="69" y="43"/>
                </a:cubicBezTo>
                <a:cubicBezTo>
                  <a:pt x="70" y="44"/>
                  <a:pt x="69" y="49"/>
                  <a:pt x="72" y="49"/>
                </a:cubicBezTo>
                <a:cubicBezTo>
                  <a:pt x="72" y="50"/>
                  <a:pt x="73" y="52"/>
                  <a:pt x="72" y="53"/>
                </a:cubicBezTo>
                <a:cubicBezTo>
                  <a:pt x="72" y="54"/>
                  <a:pt x="72" y="55"/>
                  <a:pt x="72" y="56"/>
                </a:cubicBezTo>
                <a:cubicBezTo>
                  <a:pt x="69" y="54"/>
                  <a:pt x="69" y="58"/>
                  <a:pt x="67" y="59"/>
                </a:cubicBezTo>
                <a:cubicBezTo>
                  <a:pt x="67" y="59"/>
                  <a:pt x="66" y="59"/>
                  <a:pt x="66" y="59"/>
                </a:cubicBezTo>
                <a:cubicBezTo>
                  <a:pt x="66" y="59"/>
                  <a:pt x="66" y="59"/>
                  <a:pt x="65" y="59"/>
                </a:cubicBezTo>
                <a:cubicBezTo>
                  <a:pt x="63" y="60"/>
                  <a:pt x="63" y="57"/>
                  <a:pt x="61" y="56"/>
                </a:cubicBezTo>
                <a:cubicBezTo>
                  <a:pt x="59" y="55"/>
                  <a:pt x="59" y="53"/>
                  <a:pt x="56" y="54"/>
                </a:cubicBezTo>
                <a:cubicBezTo>
                  <a:pt x="55" y="54"/>
                  <a:pt x="52" y="53"/>
                  <a:pt x="51" y="53"/>
                </a:cubicBezTo>
                <a:cubicBezTo>
                  <a:pt x="51" y="53"/>
                  <a:pt x="51" y="53"/>
                  <a:pt x="51" y="53"/>
                </a:cubicBezTo>
                <a:cubicBezTo>
                  <a:pt x="49" y="51"/>
                  <a:pt x="47" y="50"/>
                  <a:pt x="45" y="48"/>
                </a:cubicBezTo>
                <a:cubicBezTo>
                  <a:pt x="43" y="47"/>
                  <a:pt x="41" y="43"/>
                  <a:pt x="39" y="43"/>
                </a:cubicBezTo>
                <a:cubicBezTo>
                  <a:pt x="39" y="43"/>
                  <a:pt x="39" y="43"/>
                  <a:pt x="38" y="43"/>
                </a:cubicBezTo>
                <a:cubicBezTo>
                  <a:pt x="38" y="43"/>
                  <a:pt x="38" y="43"/>
                  <a:pt x="38" y="44"/>
                </a:cubicBezTo>
                <a:cubicBezTo>
                  <a:pt x="38" y="44"/>
                  <a:pt x="38" y="44"/>
                  <a:pt x="38" y="44"/>
                </a:cubicBezTo>
                <a:cubicBezTo>
                  <a:pt x="37" y="43"/>
                  <a:pt x="37" y="44"/>
                  <a:pt x="36" y="44"/>
                </a:cubicBezTo>
                <a:cubicBezTo>
                  <a:pt x="36" y="43"/>
                  <a:pt x="36" y="43"/>
                  <a:pt x="35" y="43"/>
                </a:cubicBezTo>
                <a:cubicBezTo>
                  <a:pt x="35" y="43"/>
                  <a:pt x="33" y="44"/>
                  <a:pt x="33" y="45"/>
                </a:cubicBezTo>
                <a:cubicBezTo>
                  <a:pt x="33" y="45"/>
                  <a:pt x="33" y="45"/>
                  <a:pt x="33" y="45"/>
                </a:cubicBezTo>
                <a:cubicBezTo>
                  <a:pt x="32" y="44"/>
                  <a:pt x="31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5"/>
                </a:cubicBezTo>
                <a:cubicBezTo>
                  <a:pt x="30" y="45"/>
                  <a:pt x="30" y="45"/>
                  <a:pt x="29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29" y="44"/>
                  <a:pt x="29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ubicBezTo>
                  <a:pt x="29" y="41"/>
                  <a:pt x="29" y="38"/>
                  <a:pt x="27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6"/>
                  <a:pt x="26" y="35"/>
                  <a:pt x="26" y="34"/>
                </a:cubicBezTo>
                <a:cubicBezTo>
                  <a:pt x="26" y="34"/>
                  <a:pt x="26" y="34"/>
                  <a:pt x="25" y="33"/>
                </a:cubicBezTo>
                <a:cubicBezTo>
                  <a:pt x="25" y="33"/>
                  <a:pt x="25" y="32"/>
                  <a:pt x="24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2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2" y="30"/>
                  <a:pt x="21" y="30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8"/>
                  <a:pt x="19" y="28"/>
                </a:cubicBezTo>
                <a:cubicBezTo>
                  <a:pt x="19" y="28"/>
                  <a:pt x="19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7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2"/>
                  <a:pt x="12" y="21"/>
                  <a:pt x="11" y="21"/>
                </a:cubicBezTo>
                <a:cubicBezTo>
                  <a:pt x="10" y="19"/>
                  <a:pt x="9" y="16"/>
                  <a:pt x="6" y="14"/>
                </a:cubicBezTo>
                <a:cubicBezTo>
                  <a:pt x="7" y="14"/>
                  <a:pt x="7" y="14"/>
                  <a:pt x="6" y="13"/>
                </a:cubicBezTo>
                <a:cubicBezTo>
                  <a:pt x="6" y="12"/>
                  <a:pt x="5" y="12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3" y="10"/>
                  <a:pt x="3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1" y="8"/>
                  <a:pt x="0" y="7"/>
                </a:cubicBezTo>
                <a:cubicBezTo>
                  <a:pt x="2" y="8"/>
                  <a:pt x="1" y="7"/>
                  <a:pt x="3" y="7"/>
                </a:cubicBezTo>
                <a:cubicBezTo>
                  <a:pt x="4" y="6"/>
                  <a:pt x="7" y="6"/>
                  <a:pt x="9" y="6"/>
                </a:cubicBezTo>
                <a:cubicBezTo>
                  <a:pt x="12" y="6"/>
                  <a:pt x="9" y="5"/>
                  <a:pt x="11" y="4"/>
                </a:cubicBezTo>
                <a:cubicBezTo>
                  <a:pt x="12" y="4"/>
                  <a:pt x="14" y="4"/>
                  <a:pt x="15" y="4"/>
                </a:cubicBezTo>
                <a:cubicBezTo>
                  <a:pt x="18" y="4"/>
                  <a:pt x="22" y="4"/>
                  <a:pt x="25" y="4"/>
                </a:cubicBezTo>
                <a:cubicBezTo>
                  <a:pt x="25" y="3"/>
                  <a:pt x="25" y="2"/>
                  <a:pt x="25" y="1"/>
                </a:cubicBezTo>
                <a:cubicBezTo>
                  <a:pt x="26" y="1"/>
                  <a:pt x="28" y="2"/>
                  <a:pt x="28" y="0"/>
                </a:cubicBezTo>
                <a:cubicBezTo>
                  <a:pt x="34" y="0"/>
                  <a:pt x="39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4" y="0"/>
                  <a:pt x="4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2" name="Freeform 7938" descr="© INSCALE GmbH, 05.05.2010&#10;http://www.presentationload.com/">
            <a:extLst>
              <a:ext uri="{FF2B5EF4-FFF2-40B4-BE49-F238E27FC236}">
                <a16:creationId xmlns:a16="http://schemas.microsoft.com/office/drawing/2014/main" id="{F1E50CB9-D0BA-F144-AC9C-5012154CB71C}"/>
              </a:ext>
            </a:extLst>
          </p:cNvPr>
          <p:cNvSpPr>
            <a:spLocks/>
          </p:cNvSpPr>
          <p:nvPr/>
        </p:nvSpPr>
        <p:spPr bwMode="auto">
          <a:xfrm>
            <a:off x="1371570" y="2635474"/>
            <a:ext cx="96040" cy="112877"/>
          </a:xfrm>
          <a:custGeom>
            <a:avLst/>
            <a:gdLst>
              <a:gd name="T0" fmla="*/ 29 w 48"/>
              <a:gd name="T1" fmla="*/ 2 h 58"/>
              <a:gd name="T2" fmla="*/ 57 w 48"/>
              <a:gd name="T3" fmla="*/ 3 h 58"/>
              <a:gd name="T4" fmla="*/ 62 w 48"/>
              <a:gd name="T5" fmla="*/ 5 h 58"/>
              <a:gd name="T6" fmla="*/ 63 w 48"/>
              <a:gd name="T7" fmla="*/ 3 h 58"/>
              <a:gd name="T8" fmla="*/ 72 w 48"/>
              <a:gd name="T9" fmla="*/ 29 h 58"/>
              <a:gd name="T10" fmla="*/ 71 w 48"/>
              <a:gd name="T11" fmla="*/ 56 h 58"/>
              <a:gd name="T12" fmla="*/ 69 w 48"/>
              <a:gd name="T13" fmla="*/ 56 h 58"/>
              <a:gd name="T14" fmla="*/ 68 w 48"/>
              <a:gd name="T15" fmla="*/ 56 h 58"/>
              <a:gd name="T16" fmla="*/ 56 w 48"/>
              <a:gd name="T17" fmla="*/ 61 h 58"/>
              <a:gd name="T18" fmla="*/ 51 w 48"/>
              <a:gd name="T19" fmla="*/ 62 h 58"/>
              <a:gd name="T20" fmla="*/ 51 w 48"/>
              <a:gd name="T21" fmla="*/ 62 h 58"/>
              <a:gd name="T22" fmla="*/ 49 w 48"/>
              <a:gd name="T23" fmla="*/ 61 h 58"/>
              <a:gd name="T24" fmla="*/ 49 w 48"/>
              <a:gd name="T25" fmla="*/ 61 h 58"/>
              <a:gd name="T26" fmla="*/ 45 w 48"/>
              <a:gd name="T27" fmla="*/ 64 h 58"/>
              <a:gd name="T28" fmla="*/ 43 w 48"/>
              <a:gd name="T29" fmla="*/ 64 h 58"/>
              <a:gd name="T30" fmla="*/ 40 w 48"/>
              <a:gd name="T31" fmla="*/ 64 h 58"/>
              <a:gd name="T32" fmla="*/ 35 w 48"/>
              <a:gd name="T33" fmla="*/ 64 h 58"/>
              <a:gd name="T34" fmla="*/ 32 w 48"/>
              <a:gd name="T35" fmla="*/ 61 h 58"/>
              <a:gd name="T36" fmla="*/ 29 w 48"/>
              <a:gd name="T37" fmla="*/ 61 h 58"/>
              <a:gd name="T38" fmla="*/ 25 w 48"/>
              <a:gd name="T39" fmla="*/ 70 h 58"/>
              <a:gd name="T40" fmla="*/ 22 w 48"/>
              <a:gd name="T41" fmla="*/ 74 h 58"/>
              <a:gd name="T42" fmla="*/ 22 w 48"/>
              <a:gd name="T43" fmla="*/ 79 h 58"/>
              <a:gd name="T44" fmla="*/ 17 w 48"/>
              <a:gd name="T45" fmla="*/ 79 h 58"/>
              <a:gd name="T46" fmla="*/ 17 w 48"/>
              <a:gd name="T47" fmla="*/ 79 h 58"/>
              <a:gd name="T48" fmla="*/ 15 w 48"/>
              <a:gd name="T49" fmla="*/ 79 h 58"/>
              <a:gd name="T50" fmla="*/ 14 w 48"/>
              <a:gd name="T51" fmla="*/ 81 h 58"/>
              <a:gd name="T52" fmla="*/ 11 w 48"/>
              <a:gd name="T53" fmla="*/ 81 h 58"/>
              <a:gd name="T54" fmla="*/ 8 w 48"/>
              <a:gd name="T55" fmla="*/ 87 h 58"/>
              <a:gd name="T56" fmla="*/ 0 w 48"/>
              <a:gd name="T57" fmla="*/ 85 h 58"/>
              <a:gd name="T58" fmla="*/ 0 w 48"/>
              <a:gd name="T59" fmla="*/ 85 h 58"/>
              <a:gd name="T60" fmla="*/ 5 w 48"/>
              <a:gd name="T61" fmla="*/ 82 h 58"/>
              <a:gd name="T62" fmla="*/ 5 w 48"/>
              <a:gd name="T63" fmla="*/ 82 h 58"/>
              <a:gd name="T64" fmla="*/ 14 w 48"/>
              <a:gd name="T65" fmla="*/ 68 h 58"/>
              <a:gd name="T66" fmla="*/ 19 w 48"/>
              <a:gd name="T67" fmla="*/ 61 h 58"/>
              <a:gd name="T68" fmla="*/ 20 w 48"/>
              <a:gd name="T69" fmla="*/ 51 h 58"/>
              <a:gd name="T70" fmla="*/ 23 w 48"/>
              <a:gd name="T71" fmla="*/ 50 h 58"/>
              <a:gd name="T72" fmla="*/ 25 w 48"/>
              <a:gd name="T73" fmla="*/ 45 h 58"/>
              <a:gd name="T74" fmla="*/ 25 w 48"/>
              <a:gd name="T75" fmla="*/ 39 h 58"/>
              <a:gd name="T76" fmla="*/ 25 w 48"/>
              <a:gd name="T77" fmla="*/ 34 h 58"/>
              <a:gd name="T78" fmla="*/ 23 w 48"/>
              <a:gd name="T79" fmla="*/ 28 h 58"/>
              <a:gd name="T80" fmla="*/ 23 w 48"/>
              <a:gd name="T81" fmla="*/ 17 h 58"/>
              <a:gd name="T82" fmla="*/ 23 w 48"/>
              <a:gd name="T83" fmla="*/ 19 h 58"/>
              <a:gd name="T84" fmla="*/ 20 w 48"/>
              <a:gd name="T85" fmla="*/ 12 h 58"/>
              <a:gd name="T86" fmla="*/ 15 w 48"/>
              <a:gd name="T87" fmla="*/ 5 h 58"/>
              <a:gd name="T88" fmla="*/ 19 w 48"/>
              <a:gd name="T89" fmla="*/ 2 h 58"/>
              <a:gd name="T90" fmla="*/ 29 w 48"/>
              <a:gd name="T91" fmla="*/ 2 h 58"/>
              <a:gd name="T92" fmla="*/ 29 w 48"/>
              <a:gd name="T93" fmla="*/ 2 h 58"/>
              <a:gd name="T94" fmla="*/ 29 w 48"/>
              <a:gd name="T95" fmla="*/ 2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8"/>
              <a:gd name="T145" fmla="*/ 0 h 58"/>
              <a:gd name="T146" fmla="*/ 48 w 48"/>
              <a:gd name="T147" fmla="*/ 58 h 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8" h="58">
                <a:moveTo>
                  <a:pt x="19" y="1"/>
                </a:moveTo>
                <a:cubicBezTo>
                  <a:pt x="25" y="1"/>
                  <a:pt x="31" y="2"/>
                  <a:pt x="37" y="2"/>
                </a:cubicBezTo>
                <a:cubicBezTo>
                  <a:pt x="38" y="2"/>
                  <a:pt x="39" y="2"/>
                  <a:pt x="40" y="3"/>
                </a:cubicBezTo>
                <a:cubicBezTo>
                  <a:pt x="40" y="3"/>
                  <a:pt x="41" y="3"/>
                  <a:pt x="41" y="2"/>
                </a:cubicBezTo>
                <a:cubicBezTo>
                  <a:pt x="43" y="7"/>
                  <a:pt x="47" y="14"/>
                  <a:pt x="47" y="19"/>
                </a:cubicBezTo>
                <a:cubicBezTo>
                  <a:pt x="47" y="22"/>
                  <a:pt x="48" y="35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5" y="36"/>
                  <a:pt x="44" y="35"/>
                  <a:pt x="44" y="36"/>
                </a:cubicBezTo>
                <a:cubicBezTo>
                  <a:pt x="41" y="36"/>
                  <a:pt x="39" y="40"/>
                  <a:pt x="36" y="39"/>
                </a:cubicBezTo>
                <a:cubicBezTo>
                  <a:pt x="35" y="40"/>
                  <a:pt x="34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2" y="39"/>
                  <a:pt x="32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40"/>
                  <a:pt x="30" y="40"/>
                  <a:pt x="29" y="41"/>
                </a:cubicBezTo>
                <a:cubicBezTo>
                  <a:pt x="29" y="41"/>
                  <a:pt x="28" y="41"/>
                  <a:pt x="28" y="41"/>
                </a:cubicBezTo>
                <a:cubicBezTo>
                  <a:pt x="27" y="41"/>
                  <a:pt x="27" y="41"/>
                  <a:pt x="26" y="41"/>
                </a:cubicBezTo>
                <a:cubicBezTo>
                  <a:pt x="25" y="41"/>
                  <a:pt x="24" y="41"/>
                  <a:pt x="23" y="41"/>
                </a:cubicBezTo>
                <a:cubicBezTo>
                  <a:pt x="23" y="40"/>
                  <a:pt x="22" y="39"/>
                  <a:pt x="21" y="39"/>
                </a:cubicBezTo>
                <a:cubicBezTo>
                  <a:pt x="20" y="39"/>
                  <a:pt x="20" y="39"/>
                  <a:pt x="19" y="39"/>
                </a:cubicBezTo>
                <a:cubicBezTo>
                  <a:pt x="18" y="41"/>
                  <a:pt x="17" y="43"/>
                  <a:pt x="16" y="45"/>
                </a:cubicBezTo>
                <a:cubicBezTo>
                  <a:pt x="15" y="47"/>
                  <a:pt x="15" y="47"/>
                  <a:pt x="14" y="48"/>
                </a:cubicBezTo>
                <a:cubicBezTo>
                  <a:pt x="13" y="49"/>
                  <a:pt x="11" y="50"/>
                  <a:pt x="14" y="51"/>
                </a:cubicBezTo>
                <a:cubicBezTo>
                  <a:pt x="13" y="52"/>
                  <a:pt x="12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2"/>
                  <a:pt x="9" y="52"/>
                  <a:pt x="9" y="52"/>
                </a:cubicBezTo>
                <a:cubicBezTo>
                  <a:pt x="9" y="52"/>
                  <a:pt x="8" y="52"/>
                  <a:pt x="7" y="52"/>
                </a:cubicBezTo>
                <a:cubicBezTo>
                  <a:pt x="6" y="52"/>
                  <a:pt x="6" y="55"/>
                  <a:pt x="5" y="56"/>
                </a:cubicBezTo>
                <a:cubicBezTo>
                  <a:pt x="3" y="57"/>
                  <a:pt x="0" y="58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54"/>
                  <a:pt x="2" y="54"/>
                  <a:pt x="3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6" y="53"/>
                  <a:pt x="7" y="45"/>
                  <a:pt x="9" y="44"/>
                </a:cubicBezTo>
                <a:cubicBezTo>
                  <a:pt x="12" y="44"/>
                  <a:pt x="11" y="41"/>
                  <a:pt x="12" y="39"/>
                </a:cubicBezTo>
                <a:cubicBezTo>
                  <a:pt x="12" y="37"/>
                  <a:pt x="11" y="35"/>
                  <a:pt x="13" y="33"/>
                </a:cubicBezTo>
                <a:cubicBezTo>
                  <a:pt x="14" y="33"/>
                  <a:pt x="14" y="32"/>
                  <a:pt x="15" y="32"/>
                </a:cubicBezTo>
                <a:cubicBezTo>
                  <a:pt x="17" y="31"/>
                  <a:pt x="15" y="30"/>
                  <a:pt x="16" y="29"/>
                </a:cubicBezTo>
                <a:cubicBezTo>
                  <a:pt x="18" y="27"/>
                  <a:pt x="16" y="26"/>
                  <a:pt x="16" y="25"/>
                </a:cubicBezTo>
                <a:cubicBezTo>
                  <a:pt x="18" y="25"/>
                  <a:pt x="18" y="22"/>
                  <a:pt x="16" y="22"/>
                </a:cubicBezTo>
                <a:cubicBezTo>
                  <a:pt x="14" y="21"/>
                  <a:pt x="13" y="18"/>
                  <a:pt x="15" y="18"/>
                </a:cubicBezTo>
                <a:cubicBezTo>
                  <a:pt x="16" y="18"/>
                  <a:pt x="19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ubicBezTo>
                  <a:pt x="14" y="11"/>
                  <a:pt x="14" y="8"/>
                  <a:pt x="13" y="8"/>
                </a:cubicBezTo>
                <a:cubicBezTo>
                  <a:pt x="11" y="9"/>
                  <a:pt x="9" y="5"/>
                  <a:pt x="10" y="3"/>
                </a:cubicBezTo>
                <a:cubicBezTo>
                  <a:pt x="11" y="3"/>
                  <a:pt x="11" y="1"/>
                  <a:pt x="12" y="1"/>
                </a:cubicBezTo>
                <a:cubicBezTo>
                  <a:pt x="14" y="1"/>
                  <a:pt x="16" y="0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3" name="Freeform 7939" descr="© INSCALE GmbH, 05.05.2010&#10;http://www.presentationload.com/">
            <a:extLst>
              <a:ext uri="{FF2B5EF4-FFF2-40B4-BE49-F238E27FC236}">
                <a16:creationId xmlns:a16="http://schemas.microsoft.com/office/drawing/2014/main" id="{2028F365-BF6F-284B-8C11-F9CF186F6BB4}"/>
              </a:ext>
            </a:extLst>
          </p:cNvPr>
          <p:cNvSpPr>
            <a:spLocks/>
          </p:cNvSpPr>
          <p:nvPr/>
        </p:nvSpPr>
        <p:spPr bwMode="auto">
          <a:xfrm>
            <a:off x="1371570" y="2635474"/>
            <a:ext cx="96040" cy="112877"/>
          </a:xfrm>
          <a:custGeom>
            <a:avLst/>
            <a:gdLst>
              <a:gd name="T0" fmla="*/ 29 w 48"/>
              <a:gd name="T1" fmla="*/ 2 h 58"/>
              <a:gd name="T2" fmla="*/ 57 w 48"/>
              <a:gd name="T3" fmla="*/ 3 h 58"/>
              <a:gd name="T4" fmla="*/ 62 w 48"/>
              <a:gd name="T5" fmla="*/ 5 h 58"/>
              <a:gd name="T6" fmla="*/ 63 w 48"/>
              <a:gd name="T7" fmla="*/ 3 h 58"/>
              <a:gd name="T8" fmla="*/ 72 w 48"/>
              <a:gd name="T9" fmla="*/ 29 h 58"/>
              <a:gd name="T10" fmla="*/ 71 w 48"/>
              <a:gd name="T11" fmla="*/ 56 h 58"/>
              <a:gd name="T12" fmla="*/ 69 w 48"/>
              <a:gd name="T13" fmla="*/ 56 h 58"/>
              <a:gd name="T14" fmla="*/ 68 w 48"/>
              <a:gd name="T15" fmla="*/ 56 h 58"/>
              <a:gd name="T16" fmla="*/ 56 w 48"/>
              <a:gd name="T17" fmla="*/ 61 h 58"/>
              <a:gd name="T18" fmla="*/ 51 w 48"/>
              <a:gd name="T19" fmla="*/ 62 h 58"/>
              <a:gd name="T20" fmla="*/ 51 w 48"/>
              <a:gd name="T21" fmla="*/ 62 h 58"/>
              <a:gd name="T22" fmla="*/ 49 w 48"/>
              <a:gd name="T23" fmla="*/ 61 h 58"/>
              <a:gd name="T24" fmla="*/ 49 w 48"/>
              <a:gd name="T25" fmla="*/ 61 h 58"/>
              <a:gd name="T26" fmla="*/ 45 w 48"/>
              <a:gd name="T27" fmla="*/ 64 h 58"/>
              <a:gd name="T28" fmla="*/ 43 w 48"/>
              <a:gd name="T29" fmla="*/ 64 h 58"/>
              <a:gd name="T30" fmla="*/ 40 w 48"/>
              <a:gd name="T31" fmla="*/ 64 h 58"/>
              <a:gd name="T32" fmla="*/ 35 w 48"/>
              <a:gd name="T33" fmla="*/ 64 h 58"/>
              <a:gd name="T34" fmla="*/ 32 w 48"/>
              <a:gd name="T35" fmla="*/ 61 h 58"/>
              <a:gd name="T36" fmla="*/ 29 w 48"/>
              <a:gd name="T37" fmla="*/ 61 h 58"/>
              <a:gd name="T38" fmla="*/ 25 w 48"/>
              <a:gd name="T39" fmla="*/ 70 h 58"/>
              <a:gd name="T40" fmla="*/ 22 w 48"/>
              <a:gd name="T41" fmla="*/ 74 h 58"/>
              <a:gd name="T42" fmla="*/ 22 w 48"/>
              <a:gd name="T43" fmla="*/ 79 h 58"/>
              <a:gd name="T44" fmla="*/ 17 w 48"/>
              <a:gd name="T45" fmla="*/ 79 h 58"/>
              <a:gd name="T46" fmla="*/ 17 w 48"/>
              <a:gd name="T47" fmla="*/ 79 h 58"/>
              <a:gd name="T48" fmla="*/ 15 w 48"/>
              <a:gd name="T49" fmla="*/ 79 h 58"/>
              <a:gd name="T50" fmla="*/ 14 w 48"/>
              <a:gd name="T51" fmla="*/ 81 h 58"/>
              <a:gd name="T52" fmla="*/ 11 w 48"/>
              <a:gd name="T53" fmla="*/ 81 h 58"/>
              <a:gd name="T54" fmla="*/ 8 w 48"/>
              <a:gd name="T55" fmla="*/ 87 h 58"/>
              <a:gd name="T56" fmla="*/ 0 w 48"/>
              <a:gd name="T57" fmla="*/ 85 h 58"/>
              <a:gd name="T58" fmla="*/ 0 w 48"/>
              <a:gd name="T59" fmla="*/ 85 h 58"/>
              <a:gd name="T60" fmla="*/ 5 w 48"/>
              <a:gd name="T61" fmla="*/ 82 h 58"/>
              <a:gd name="T62" fmla="*/ 5 w 48"/>
              <a:gd name="T63" fmla="*/ 82 h 58"/>
              <a:gd name="T64" fmla="*/ 14 w 48"/>
              <a:gd name="T65" fmla="*/ 68 h 58"/>
              <a:gd name="T66" fmla="*/ 19 w 48"/>
              <a:gd name="T67" fmla="*/ 61 h 58"/>
              <a:gd name="T68" fmla="*/ 20 w 48"/>
              <a:gd name="T69" fmla="*/ 51 h 58"/>
              <a:gd name="T70" fmla="*/ 23 w 48"/>
              <a:gd name="T71" fmla="*/ 50 h 58"/>
              <a:gd name="T72" fmla="*/ 25 w 48"/>
              <a:gd name="T73" fmla="*/ 45 h 58"/>
              <a:gd name="T74" fmla="*/ 25 w 48"/>
              <a:gd name="T75" fmla="*/ 39 h 58"/>
              <a:gd name="T76" fmla="*/ 25 w 48"/>
              <a:gd name="T77" fmla="*/ 34 h 58"/>
              <a:gd name="T78" fmla="*/ 23 w 48"/>
              <a:gd name="T79" fmla="*/ 28 h 58"/>
              <a:gd name="T80" fmla="*/ 23 w 48"/>
              <a:gd name="T81" fmla="*/ 17 h 58"/>
              <a:gd name="T82" fmla="*/ 23 w 48"/>
              <a:gd name="T83" fmla="*/ 19 h 58"/>
              <a:gd name="T84" fmla="*/ 20 w 48"/>
              <a:gd name="T85" fmla="*/ 12 h 58"/>
              <a:gd name="T86" fmla="*/ 15 w 48"/>
              <a:gd name="T87" fmla="*/ 5 h 58"/>
              <a:gd name="T88" fmla="*/ 19 w 48"/>
              <a:gd name="T89" fmla="*/ 2 h 58"/>
              <a:gd name="T90" fmla="*/ 29 w 48"/>
              <a:gd name="T91" fmla="*/ 2 h 58"/>
              <a:gd name="T92" fmla="*/ 29 w 48"/>
              <a:gd name="T93" fmla="*/ 2 h 58"/>
              <a:gd name="T94" fmla="*/ 29 w 48"/>
              <a:gd name="T95" fmla="*/ 2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8"/>
              <a:gd name="T145" fmla="*/ 0 h 58"/>
              <a:gd name="T146" fmla="*/ 48 w 48"/>
              <a:gd name="T147" fmla="*/ 58 h 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8" h="58">
                <a:moveTo>
                  <a:pt x="19" y="1"/>
                </a:moveTo>
                <a:cubicBezTo>
                  <a:pt x="25" y="1"/>
                  <a:pt x="31" y="2"/>
                  <a:pt x="37" y="2"/>
                </a:cubicBezTo>
                <a:cubicBezTo>
                  <a:pt x="38" y="2"/>
                  <a:pt x="39" y="2"/>
                  <a:pt x="40" y="3"/>
                </a:cubicBezTo>
                <a:cubicBezTo>
                  <a:pt x="40" y="3"/>
                  <a:pt x="41" y="3"/>
                  <a:pt x="41" y="2"/>
                </a:cubicBezTo>
                <a:cubicBezTo>
                  <a:pt x="43" y="7"/>
                  <a:pt x="47" y="14"/>
                  <a:pt x="47" y="19"/>
                </a:cubicBezTo>
                <a:cubicBezTo>
                  <a:pt x="47" y="22"/>
                  <a:pt x="48" y="35"/>
                  <a:pt x="46" y="36"/>
                </a:cubicBezTo>
                <a:cubicBezTo>
                  <a:pt x="46" y="36"/>
                  <a:pt x="45" y="36"/>
                  <a:pt x="45" y="36"/>
                </a:cubicBezTo>
                <a:cubicBezTo>
                  <a:pt x="45" y="36"/>
                  <a:pt x="44" y="35"/>
                  <a:pt x="44" y="36"/>
                </a:cubicBezTo>
                <a:cubicBezTo>
                  <a:pt x="41" y="36"/>
                  <a:pt x="39" y="40"/>
                  <a:pt x="36" y="39"/>
                </a:cubicBezTo>
                <a:cubicBezTo>
                  <a:pt x="35" y="40"/>
                  <a:pt x="34" y="40"/>
                  <a:pt x="33" y="40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2" y="39"/>
                  <a:pt x="32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1" y="40"/>
                  <a:pt x="30" y="40"/>
                  <a:pt x="29" y="41"/>
                </a:cubicBezTo>
                <a:cubicBezTo>
                  <a:pt x="29" y="41"/>
                  <a:pt x="28" y="41"/>
                  <a:pt x="28" y="41"/>
                </a:cubicBezTo>
                <a:cubicBezTo>
                  <a:pt x="27" y="41"/>
                  <a:pt x="27" y="41"/>
                  <a:pt x="26" y="41"/>
                </a:cubicBezTo>
                <a:cubicBezTo>
                  <a:pt x="25" y="41"/>
                  <a:pt x="24" y="41"/>
                  <a:pt x="23" y="41"/>
                </a:cubicBezTo>
                <a:cubicBezTo>
                  <a:pt x="23" y="40"/>
                  <a:pt x="22" y="39"/>
                  <a:pt x="21" y="39"/>
                </a:cubicBezTo>
                <a:cubicBezTo>
                  <a:pt x="20" y="39"/>
                  <a:pt x="20" y="39"/>
                  <a:pt x="19" y="39"/>
                </a:cubicBezTo>
                <a:cubicBezTo>
                  <a:pt x="18" y="41"/>
                  <a:pt x="17" y="43"/>
                  <a:pt x="16" y="45"/>
                </a:cubicBezTo>
                <a:cubicBezTo>
                  <a:pt x="15" y="47"/>
                  <a:pt x="15" y="47"/>
                  <a:pt x="14" y="48"/>
                </a:cubicBezTo>
                <a:cubicBezTo>
                  <a:pt x="13" y="49"/>
                  <a:pt x="11" y="50"/>
                  <a:pt x="14" y="51"/>
                </a:cubicBezTo>
                <a:cubicBezTo>
                  <a:pt x="13" y="52"/>
                  <a:pt x="12" y="51"/>
                  <a:pt x="11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2"/>
                  <a:pt x="9" y="52"/>
                  <a:pt x="9" y="52"/>
                </a:cubicBezTo>
                <a:cubicBezTo>
                  <a:pt x="9" y="52"/>
                  <a:pt x="8" y="52"/>
                  <a:pt x="7" y="52"/>
                </a:cubicBezTo>
                <a:cubicBezTo>
                  <a:pt x="6" y="52"/>
                  <a:pt x="6" y="55"/>
                  <a:pt x="5" y="56"/>
                </a:cubicBezTo>
                <a:cubicBezTo>
                  <a:pt x="3" y="57"/>
                  <a:pt x="0" y="58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1" y="54"/>
                  <a:pt x="2" y="54"/>
                  <a:pt x="3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6" y="53"/>
                  <a:pt x="7" y="45"/>
                  <a:pt x="9" y="44"/>
                </a:cubicBezTo>
                <a:cubicBezTo>
                  <a:pt x="12" y="44"/>
                  <a:pt x="11" y="41"/>
                  <a:pt x="12" y="39"/>
                </a:cubicBezTo>
                <a:cubicBezTo>
                  <a:pt x="12" y="37"/>
                  <a:pt x="11" y="35"/>
                  <a:pt x="13" y="33"/>
                </a:cubicBezTo>
                <a:cubicBezTo>
                  <a:pt x="14" y="33"/>
                  <a:pt x="14" y="32"/>
                  <a:pt x="15" y="32"/>
                </a:cubicBezTo>
                <a:cubicBezTo>
                  <a:pt x="17" y="31"/>
                  <a:pt x="15" y="30"/>
                  <a:pt x="16" y="29"/>
                </a:cubicBezTo>
                <a:cubicBezTo>
                  <a:pt x="18" y="27"/>
                  <a:pt x="16" y="26"/>
                  <a:pt x="16" y="25"/>
                </a:cubicBezTo>
                <a:cubicBezTo>
                  <a:pt x="18" y="25"/>
                  <a:pt x="18" y="22"/>
                  <a:pt x="16" y="22"/>
                </a:cubicBezTo>
                <a:cubicBezTo>
                  <a:pt x="14" y="21"/>
                  <a:pt x="13" y="18"/>
                  <a:pt x="15" y="18"/>
                </a:cubicBezTo>
                <a:cubicBezTo>
                  <a:pt x="16" y="18"/>
                  <a:pt x="19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ubicBezTo>
                  <a:pt x="14" y="11"/>
                  <a:pt x="14" y="8"/>
                  <a:pt x="13" y="8"/>
                </a:cubicBezTo>
                <a:cubicBezTo>
                  <a:pt x="11" y="9"/>
                  <a:pt x="9" y="5"/>
                  <a:pt x="10" y="3"/>
                </a:cubicBezTo>
                <a:cubicBezTo>
                  <a:pt x="11" y="3"/>
                  <a:pt x="11" y="1"/>
                  <a:pt x="12" y="1"/>
                </a:cubicBezTo>
                <a:cubicBezTo>
                  <a:pt x="14" y="1"/>
                  <a:pt x="16" y="0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4" name="Freeform 7940" descr="© INSCALE GmbH, 05.05.2010&#10;http://www.presentationload.com/">
            <a:extLst>
              <a:ext uri="{FF2B5EF4-FFF2-40B4-BE49-F238E27FC236}">
                <a16:creationId xmlns:a16="http://schemas.microsoft.com/office/drawing/2014/main" id="{BD03BC58-83B4-C64F-B103-62946E57FAFE}"/>
              </a:ext>
            </a:extLst>
          </p:cNvPr>
          <p:cNvSpPr>
            <a:spLocks/>
          </p:cNvSpPr>
          <p:nvPr/>
        </p:nvSpPr>
        <p:spPr bwMode="auto">
          <a:xfrm>
            <a:off x="1632434" y="2641745"/>
            <a:ext cx="223227" cy="191891"/>
          </a:xfrm>
          <a:custGeom>
            <a:avLst/>
            <a:gdLst>
              <a:gd name="T0" fmla="*/ 8 w 111"/>
              <a:gd name="T1" fmla="*/ 0 h 99"/>
              <a:gd name="T2" fmla="*/ 172 w 111"/>
              <a:gd name="T3" fmla="*/ 153 h 99"/>
              <a:gd name="T4" fmla="*/ 101 w 111"/>
              <a:gd name="T5" fmla="*/ 153 h 99"/>
              <a:gd name="T6" fmla="*/ 87 w 111"/>
              <a:gd name="T7" fmla="*/ 153 h 99"/>
              <a:gd name="T8" fmla="*/ 84 w 111"/>
              <a:gd name="T9" fmla="*/ 153 h 99"/>
              <a:gd name="T10" fmla="*/ 77 w 111"/>
              <a:gd name="T11" fmla="*/ 151 h 99"/>
              <a:gd name="T12" fmla="*/ 76 w 111"/>
              <a:gd name="T13" fmla="*/ 150 h 99"/>
              <a:gd name="T14" fmla="*/ 74 w 111"/>
              <a:gd name="T15" fmla="*/ 148 h 99"/>
              <a:gd name="T16" fmla="*/ 71 w 111"/>
              <a:gd name="T17" fmla="*/ 145 h 99"/>
              <a:gd name="T18" fmla="*/ 65 w 111"/>
              <a:gd name="T19" fmla="*/ 142 h 99"/>
              <a:gd name="T20" fmla="*/ 59 w 111"/>
              <a:gd name="T21" fmla="*/ 136 h 99"/>
              <a:gd name="T22" fmla="*/ 57 w 111"/>
              <a:gd name="T23" fmla="*/ 131 h 99"/>
              <a:gd name="T24" fmla="*/ 56 w 111"/>
              <a:gd name="T25" fmla="*/ 125 h 99"/>
              <a:gd name="T26" fmla="*/ 46 w 111"/>
              <a:gd name="T27" fmla="*/ 121 h 99"/>
              <a:gd name="T28" fmla="*/ 45 w 111"/>
              <a:gd name="T29" fmla="*/ 121 h 99"/>
              <a:gd name="T30" fmla="*/ 42 w 111"/>
              <a:gd name="T31" fmla="*/ 122 h 99"/>
              <a:gd name="T32" fmla="*/ 39 w 111"/>
              <a:gd name="T33" fmla="*/ 121 h 99"/>
              <a:gd name="T34" fmla="*/ 37 w 111"/>
              <a:gd name="T35" fmla="*/ 119 h 99"/>
              <a:gd name="T36" fmla="*/ 40 w 111"/>
              <a:gd name="T37" fmla="*/ 116 h 99"/>
              <a:gd name="T38" fmla="*/ 43 w 111"/>
              <a:gd name="T39" fmla="*/ 113 h 99"/>
              <a:gd name="T40" fmla="*/ 42 w 111"/>
              <a:gd name="T41" fmla="*/ 110 h 99"/>
              <a:gd name="T42" fmla="*/ 43 w 111"/>
              <a:gd name="T43" fmla="*/ 108 h 99"/>
              <a:gd name="T44" fmla="*/ 42 w 111"/>
              <a:gd name="T45" fmla="*/ 107 h 99"/>
              <a:gd name="T46" fmla="*/ 37 w 111"/>
              <a:gd name="T47" fmla="*/ 99 h 99"/>
              <a:gd name="T48" fmla="*/ 36 w 111"/>
              <a:gd name="T49" fmla="*/ 96 h 99"/>
              <a:gd name="T50" fmla="*/ 33 w 111"/>
              <a:gd name="T51" fmla="*/ 90 h 99"/>
              <a:gd name="T52" fmla="*/ 33 w 111"/>
              <a:gd name="T53" fmla="*/ 82 h 99"/>
              <a:gd name="T54" fmla="*/ 22 w 111"/>
              <a:gd name="T55" fmla="*/ 74 h 99"/>
              <a:gd name="T56" fmla="*/ 22 w 111"/>
              <a:gd name="T57" fmla="*/ 73 h 99"/>
              <a:gd name="T58" fmla="*/ 20 w 111"/>
              <a:gd name="T59" fmla="*/ 76 h 99"/>
              <a:gd name="T60" fmla="*/ 19 w 111"/>
              <a:gd name="T61" fmla="*/ 74 h 99"/>
              <a:gd name="T62" fmla="*/ 15 w 111"/>
              <a:gd name="T63" fmla="*/ 68 h 99"/>
              <a:gd name="T64" fmla="*/ 8 w 111"/>
              <a:gd name="T65" fmla="*/ 66 h 99"/>
              <a:gd name="T66" fmla="*/ 3 w 111"/>
              <a:gd name="T67" fmla="*/ 63 h 99"/>
              <a:gd name="T68" fmla="*/ 5 w 111"/>
              <a:gd name="T69" fmla="*/ 59 h 99"/>
              <a:gd name="T70" fmla="*/ 3 w 111"/>
              <a:gd name="T71" fmla="*/ 54 h 99"/>
              <a:gd name="T72" fmla="*/ 3 w 111"/>
              <a:gd name="T73" fmla="*/ 46 h 99"/>
              <a:gd name="T74" fmla="*/ 3 w 111"/>
              <a:gd name="T75" fmla="*/ 42 h 99"/>
              <a:gd name="T76" fmla="*/ 5 w 111"/>
              <a:gd name="T77" fmla="*/ 37 h 99"/>
              <a:gd name="T78" fmla="*/ 9 w 111"/>
              <a:gd name="T79" fmla="*/ 34 h 99"/>
              <a:gd name="T80" fmla="*/ 9 w 111"/>
              <a:gd name="T81" fmla="*/ 23 h 99"/>
              <a:gd name="T82" fmla="*/ 8 w 111"/>
              <a:gd name="T83" fmla="*/ 0 h 99"/>
              <a:gd name="T84" fmla="*/ 8 w 111"/>
              <a:gd name="T85" fmla="*/ 0 h 99"/>
              <a:gd name="T86" fmla="*/ 8 w 111"/>
              <a:gd name="T87" fmla="*/ 0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1"/>
              <a:gd name="T133" fmla="*/ 0 h 99"/>
              <a:gd name="T134" fmla="*/ 111 w 111"/>
              <a:gd name="T135" fmla="*/ 99 h 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1" h="99">
                <a:moveTo>
                  <a:pt x="5" y="0"/>
                </a:moveTo>
                <a:cubicBezTo>
                  <a:pt x="41" y="33"/>
                  <a:pt x="76" y="66"/>
                  <a:pt x="111" y="99"/>
                </a:cubicBezTo>
                <a:cubicBezTo>
                  <a:pt x="96" y="99"/>
                  <a:pt x="81" y="99"/>
                  <a:pt x="65" y="99"/>
                </a:cubicBezTo>
                <a:cubicBezTo>
                  <a:pt x="62" y="99"/>
                  <a:pt x="59" y="99"/>
                  <a:pt x="56" y="99"/>
                </a:cubicBezTo>
                <a:cubicBezTo>
                  <a:pt x="55" y="99"/>
                  <a:pt x="55" y="99"/>
                  <a:pt x="54" y="99"/>
                </a:cubicBezTo>
                <a:cubicBezTo>
                  <a:pt x="52" y="96"/>
                  <a:pt x="52" y="99"/>
                  <a:pt x="50" y="98"/>
                </a:cubicBezTo>
                <a:cubicBezTo>
                  <a:pt x="49" y="98"/>
                  <a:pt x="49" y="99"/>
                  <a:pt x="49" y="97"/>
                </a:cubicBezTo>
                <a:cubicBezTo>
                  <a:pt x="49" y="96"/>
                  <a:pt x="48" y="96"/>
                  <a:pt x="48" y="96"/>
                </a:cubicBezTo>
                <a:cubicBezTo>
                  <a:pt x="48" y="95"/>
                  <a:pt x="47" y="95"/>
                  <a:pt x="46" y="94"/>
                </a:cubicBezTo>
                <a:cubicBezTo>
                  <a:pt x="46" y="92"/>
                  <a:pt x="44" y="92"/>
                  <a:pt x="42" y="92"/>
                </a:cubicBezTo>
                <a:cubicBezTo>
                  <a:pt x="41" y="92"/>
                  <a:pt x="39" y="90"/>
                  <a:pt x="38" y="88"/>
                </a:cubicBezTo>
                <a:cubicBezTo>
                  <a:pt x="38" y="87"/>
                  <a:pt x="39" y="87"/>
                  <a:pt x="37" y="85"/>
                </a:cubicBezTo>
                <a:cubicBezTo>
                  <a:pt x="36" y="85"/>
                  <a:pt x="37" y="83"/>
                  <a:pt x="36" y="81"/>
                </a:cubicBezTo>
                <a:cubicBezTo>
                  <a:pt x="34" y="78"/>
                  <a:pt x="33" y="78"/>
                  <a:pt x="30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8" y="78"/>
                  <a:pt x="28" y="79"/>
                  <a:pt x="27" y="79"/>
                </a:cubicBezTo>
                <a:cubicBezTo>
                  <a:pt x="26" y="80"/>
                  <a:pt x="26" y="78"/>
                  <a:pt x="25" y="78"/>
                </a:cubicBezTo>
                <a:cubicBezTo>
                  <a:pt x="24" y="78"/>
                  <a:pt x="24" y="78"/>
                  <a:pt x="24" y="77"/>
                </a:cubicBezTo>
                <a:cubicBezTo>
                  <a:pt x="25" y="77"/>
                  <a:pt x="25" y="75"/>
                  <a:pt x="26" y="75"/>
                </a:cubicBezTo>
                <a:cubicBezTo>
                  <a:pt x="27" y="74"/>
                  <a:pt x="28" y="73"/>
                  <a:pt x="28" y="73"/>
                </a:cubicBezTo>
                <a:cubicBezTo>
                  <a:pt x="28" y="72"/>
                  <a:pt x="27" y="72"/>
                  <a:pt x="27" y="71"/>
                </a:cubicBezTo>
                <a:cubicBezTo>
                  <a:pt x="27" y="72"/>
                  <a:pt x="27" y="70"/>
                  <a:pt x="28" y="70"/>
                </a:cubicBezTo>
                <a:cubicBezTo>
                  <a:pt x="27" y="69"/>
                  <a:pt x="29" y="69"/>
                  <a:pt x="27" y="69"/>
                </a:cubicBezTo>
                <a:cubicBezTo>
                  <a:pt x="27" y="66"/>
                  <a:pt x="28" y="63"/>
                  <a:pt x="24" y="64"/>
                </a:cubicBezTo>
                <a:cubicBezTo>
                  <a:pt x="24" y="63"/>
                  <a:pt x="24" y="62"/>
                  <a:pt x="23" y="62"/>
                </a:cubicBezTo>
                <a:cubicBezTo>
                  <a:pt x="22" y="61"/>
                  <a:pt x="20" y="60"/>
                  <a:pt x="21" y="58"/>
                </a:cubicBezTo>
                <a:cubicBezTo>
                  <a:pt x="22" y="57"/>
                  <a:pt x="22" y="54"/>
                  <a:pt x="21" y="53"/>
                </a:cubicBezTo>
                <a:cubicBezTo>
                  <a:pt x="21" y="51"/>
                  <a:pt x="17" y="47"/>
                  <a:pt x="14" y="48"/>
                </a:cubicBezTo>
                <a:cubicBezTo>
                  <a:pt x="14" y="48"/>
                  <a:pt x="14" y="47"/>
                  <a:pt x="14" y="47"/>
                </a:cubicBezTo>
                <a:cubicBezTo>
                  <a:pt x="14" y="47"/>
                  <a:pt x="13" y="49"/>
                  <a:pt x="13" y="49"/>
                </a:cubicBezTo>
                <a:cubicBezTo>
                  <a:pt x="12" y="49"/>
                  <a:pt x="13" y="48"/>
                  <a:pt x="12" y="48"/>
                </a:cubicBezTo>
                <a:cubicBezTo>
                  <a:pt x="11" y="47"/>
                  <a:pt x="10" y="45"/>
                  <a:pt x="10" y="44"/>
                </a:cubicBezTo>
                <a:cubicBezTo>
                  <a:pt x="10" y="47"/>
                  <a:pt x="5" y="44"/>
                  <a:pt x="5" y="43"/>
                </a:cubicBezTo>
                <a:cubicBezTo>
                  <a:pt x="5" y="41"/>
                  <a:pt x="3" y="42"/>
                  <a:pt x="2" y="41"/>
                </a:cubicBezTo>
                <a:cubicBezTo>
                  <a:pt x="1" y="40"/>
                  <a:pt x="2" y="38"/>
                  <a:pt x="3" y="38"/>
                </a:cubicBezTo>
                <a:cubicBezTo>
                  <a:pt x="2" y="37"/>
                  <a:pt x="3" y="36"/>
                  <a:pt x="2" y="35"/>
                </a:cubicBezTo>
                <a:cubicBezTo>
                  <a:pt x="0" y="34"/>
                  <a:pt x="1" y="32"/>
                  <a:pt x="2" y="30"/>
                </a:cubicBezTo>
                <a:cubicBezTo>
                  <a:pt x="2" y="29"/>
                  <a:pt x="1" y="28"/>
                  <a:pt x="2" y="27"/>
                </a:cubicBezTo>
                <a:cubicBezTo>
                  <a:pt x="4" y="26"/>
                  <a:pt x="2" y="26"/>
                  <a:pt x="3" y="24"/>
                </a:cubicBezTo>
                <a:cubicBezTo>
                  <a:pt x="6" y="25"/>
                  <a:pt x="6" y="24"/>
                  <a:pt x="6" y="22"/>
                </a:cubicBezTo>
                <a:cubicBezTo>
                  <a:pt x="6" y="19"/>
                  <a:pt x="7" y="17"/>
                  <a:pt x="6" y="15"/>
                </a:cubicBezTo>
                <a:cubicBezTo>
                  <a:pt x="4" y="10"/>
                  <a:pt x="0" y="5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5" name="Freeform 7941" descr="© INSCALE GmbH, 05.05.2010&#10;http://www.presentationload.com/">
            <a:extLst>
              <a:ext uri="{FF2B5EF4-FFF2-40B4-BE49-F238E27FC236}">
                <a16:creationId xmlns:a16="http://schemas.microsoft.com/office/drawing/2014/main" id="{4D31017A-303F-424C-AC10-D23542E23AE0}"/>
              </a:ext>
            </a:extLst>
          </p:cNvPr>
          <p:cNvSpPr>
            <a:spLocks/>
          </p:cNvSpPr>
          <p:nvPr/>
        </p:nvSpPr>
        <p:spPr bwMode="auto">
          <a:xfrm>
            <a:off x="1632434" y="2641745"/>
            <a:ext cx="223227" cy="191891"/>
          </a:xfrm>
          <a:custGeom>
            <a:avLst/>
            <a:gdLst>
              <a:gd name="T0" fmla="*/ 8 w 111"/>
              <a:gd name="T1" fmla="*/ 0 h 99"/>
              <a:gd name="T2" fmla="*/ 172 w 111"/>
              <a:gd name="T3" fmla="*/ 153 h 99"/>
              <a:gd name="T4" fmla="*/ 101 w 111"/>
              <a:gd name="T5" fmla="*/ 153 h 99"/>
              <a:gd name="T6" fmla="*/ 87 w 111"/>
              <a:gd name="T7" fmla="*/ 153 h 99"/>
              <a:gd name="T8" fmla="*/ 84 w 111"/>
              <a:gd name="T9" fmla="*/ 153 h 99"/>
              <a:gd name="T10" fmla="*/ 77 w 111"/>
              <a:gd name="T11" fmla="*/ 151 h 99"/>
              <a:gd name="T12" fmla="*/ 76 w 111"/>
              <a:gd name="T13" fmla="*/ 150 h 99"/>
              <a:gd name="T14" fmla="*/ 74 w 111"/>
              <a:gd name="T15" fmla="*/ 148 h 99"/>
              <a:gd name="T16" fmla="*/ 71 w 111"/>
              <a:gd name="T17" fmla="*/ 145 h 99"/>
              <a:gd name="T18" fmla="*/ 65 w 111"/>
              <a:gd name="T19" fmla="*/ 142 h 99"/>
              <a:gd name="T20" fmla="*/ 59 w 111"/>
              <a:gd name="T21" fmla="*/ 136 h 99"/>
              <a:gd name="T22" fmla="*/ 57 w 111"/>
              <a:gd name="T23" fmla="*/ 131 h 99"/>
              <a:gd name="T24" fmla="*/ 56 w 111"/>
              <a:gd name="T25" fmla="*/ 125 h 99"/>
              <a:gd name="T26" fmla="*/ 46 w 111"/>
              <a:gd name="T27" fmla="*/ 121 h 99"/>
              <a:gd name="T28" fmla="*/ 45 w 111"/>
              <a:gd name="T29" fmla="*/ 121 h 99"/>
              <a:gd name="T30" fmla="*/ 42 w 111"/>
              <a:gd name="T31" fmla="*/ 122 h 99"/>
              <a:gd name="T32" fmla="*/ 39 w 111"/>
              <a:gd name="T33" fmla="*/ 121 h 99"/>
              <a:gd name="T34" fmla="*/ 37 w 111"/>
              <a:gd name="T35" fmla="*/ 119 h 99"/>
              <a:gd name="T36" fmla="*/ 40 w 111"/>
              <a:gd name="T37" fmla="*/ 116 h 99"/>
              <a:gd name="T38" fmla="*/ 43 w 111"/>
              <a:gd name="T39" fmla="*/ 113 h 99"/>
              <a:gd name="T40" fmla="*/ 42 w 111"/>
              <a:gd name="T41" fmla="*/ 110 h 99"/>
              <a:gd name="T42" fmla="*/ 43 w 111"/>
              <a:gd name="T43" fmla="*/ 108 h 99"/>
              <a:gd name="T44" fmla="*/ 42 w 111"/>
              <a:gd name="T45" fmla="*/ 107 h 99"/>
              <a:gd name="T46" fmla="*/ 37 w 111"/>
              <a:gd name="T47" fmla="*/ 99 h 99"/>
              <a:gd name="T48" fmla="*/ 36 w 111"/>
              <a:gd name="T49" fmla="*/ 96 h 99"/>
              <a:gd name="T50" fmla="*/ 33 w 111"/>
              <a:gd name="T51" fmla="*/ 90 h 99"/>
              <a:gd name="T52" fmla="*/ 33 w 111"/>
              <a:gd name="T53" fmla="*/ 82 h 99"/>
              <a:gd name="T54" fmla="*/ 22 w 111"/>
              <a:gd name="T55" fmla="*/ 74 h 99"/>
              <a:gd name="T56" fmla="*/ 22 w 111"/>
              <a:gd name="T57" fmla="*/ 73 h 99"/>
              <a:gd name="T58" fmla="*/ 20 w 111"/>
              <a:gd name="T59" fmla="*/ 76 h 99"/>
              <a:gd name="T60" fmla="*/ 19 w 111"/>
              <a:gd name="T61" fmla="*/ 74 h 99"/>
              <a:gd name="T62" fmla="*/ 15 w 111"/>
              <a:gd name="T63" fmla="*/ 68 h 99"/>
              <a:gd name="T64" fmla="*/ 8 w 111"/>
              <a:gd name="T65" fmla="*/ 66 h 99"/>
              <a:gd name="T66" fmla="*/ 3 w 111"/>
              <a:gd name="T67" fmla="*/ 63 h 99"/>
              <a:gd name="T68" fmla="*/ 5 w 111"/>
              <a:gd name="T69" fmla="*/ 59 h 99"/>
              <a:gd name="T70" fmla="*/ 3 w 111"/>
              <a:gd name="T71" fmla="*/ 54 h 99"/>
              <a:gd name="T72" fmla="*/ 3 w 111"/>
              <a:gd name="T73" fmla="*/ 46 h 99"/>
              <a:gd name="T74" fmla="*/ 3 w 111"/>
              <a:gd name="T75" fmla="*/ 42 h 99"/>
              <a:gd name="T76" fmla="*/ 5 w 111"/>
              <a:gd name="T77" fmla="*/ 37 h 99"/>
              <a:gd name="T78" fmla="*/ 9 w 111"/>
              <a:gd name="T79" fmla="*/ 34 h 99"/>
              <a:gd name="T80" fmla="*/ 9 w 111"/>
              <a:gd name="T81" fmla="*/ 23 h 99"/>
              <a:gd name="T82" fmla="*/ 8 w 111"/>
              <a:gd name="T83" fmla="*/ 0 h 99"/>
              <a:gd name="T84" fmla="*/ 8 w 111"/>
              <a:gd name="T85" fmla="*/ 0 h 99"/>
              <a:gd name="T86" fmla="*/ 8 w 111"/>
              <a:gd name="T87" fmla="*/ 0 h 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1"/>
              <a:gd name="T133" fmla="*/ 0 h 99"/>
              <a:gd name="T134" fmla="*/ 111 w 111"/>
              <a:gd name="T135" fmla="*/ 99 h 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1" h="99">
                <a:moveTo>
                  <a:pt x="5" y="0"/>
                </a:moveTo>
                <a:cubicBezTo>
                  <a:pt x="41" y="33"/>
                  <a:pt x="76" y="66"/>
                  <a:pt x="111" y="99"/>
                </a:cubicBezTo>
                <a:cubicBezTo>
                  <a:pt x="96" y="99"/>
                  <a:pt x="81" y="99"/>
                  <a:pt x="65" y="99"/>
                </a:cubicBezTo>
                <a:cubicBezTo>
                  <a:pt x="62" y="99"/>
                  <a:pt x="59" y="99"/>
                  <a:pt x="56" y="99"/>
                </a:cubicBezTo>
                <a:cubicBezTo>
                  <a:pt x="55" y="99"/>
                  <a:pt x="55" y="99"/>
                  <a:pt x="54" y="99"/>
                </a:cubicBezTo>
                <a:cubicBezTo>
                  <a:pt x="52" y="96"/>
                  <a:pt x="52" y="99"/>
                  <a:pt x="50" y="98"/>
                </a:cubicBezTo>
                <a:cubicBezTo>
                  <a:pt x="49" y="98"/>
                  <a:pt x="49" y="99"/>
                  <a:pt x="49" y="97"/>
                </a:cubicBezTo>
                <a:cubicBezTo>
                  <a:pt x="49" y="96"/>
                  <a:pt x="48" y="96"/>
                  <a:pt x="48" y="96"/>
                </a:cubicBezTo>
                <a:cubicBezTo>
                  <a:pt x="48" y="95"/>
                  <a:pt x="47" y="95"/>
                  <a:pt x="46" y="94"/>
                </a:cubicBezTo>
                <a:cubicBezTo>
                  <a:pt x="46" y="92"/>
                  <a:pt x="44" y="92"/>
                  <a:pt x="42" y="92"/>
                </a:cubicBezTo>
                <a:cubicBezTo>
                  <a:pt x="41" y="92"/>
                  <a:pt x="39" y="90"/>
                  <a:pt x="38" y="88"/>
                </a:cubicBezTo>
                <a:cubicBezTo>
                  <a:pt x="38" y="87"/>
                  <a:pt x="39" y="87"/>
                  <a:pt x="37" y="85"/>
                </a:cubicBezTo>
                <a:cubicBezTo>
                  <a:pt x="36" y="85"/>
                  <a:pt x="37" y="83"/>
                  <a:pt x="36" y="81"/>
                </a:cubicBezTo>
                <a:cubicBezTo>
                  <a:pt x="34" y="78"/>
                  <a:pt x="33" y="78"/>
                  <a:pt x="30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8" y="78"/>
                  <a:pt x="28" y="79"/>
                  <a:pt x="27" y="79"/>
                </a:cubicBezTo>
                <a:cubicBezTo>
                  <a:pt x="26" y="80"/>
                  <a:pt x="26" y="78"/>
                  <a:pt x="25" y="78"/>
                </a:cubicBezTo>
                <a:cubicBezTo>
                  <a:pt x="24" y="78"/>
                  <a:pt x="24" y="78"/>
                  <a:pt x="24" y="77"/>
                </a:cubicBezTo>
                <a:cubicBezTo>
                  <a:pt x="25" y="77"/>
                  <a:pt x="25" y="75"/>
                  <a:pt x="26" y="75"/>
                </a:cubicBezTo>
                <a:cubicBezTo>
                  <a:pt x="27" y="74"/>
                  <a:pt x="28" y="73"/>
                  <a:pt x="28" y="73"/>
                </a:cubicBezTo>
                <a:cubicBezTo>
                  <a:pt x="28" y="72"/>
                  <a:pt x="27" y="72"/>
                  <a:pt x="27" y="71"/>
                </a:cubicBezTo>
                <a:cubicBezTo>
                  <a:pt x="27" y="72"/>
                  <a:pt x="27" y="70"/>
                  <a:pt x="28" y="70"/>
                </a:cubicBezTo>
                <a:cubicBezTo>
                  <a:pt x="27" y="69"/>
                  <a:pt x="29" y="69"/>
                  <a:pt x="27" y="69"/>
                </a:cubicBezTo>
                <a:cubicBezTo>
                  <a:pt x="27" y="66"/>
                  <a:pt x="28" y="63"/>
                  <a:pt x="24" y="64"/>
                </a:cubicBezTo>
                <a:cubicBezTo>
                  <a:pt x="24" y="63"/>
                  <a:pt x="24" y="62"/>
                  <a:pt x="23" y="62"/>
                </a:cubicBezTo>
                <a:cubicBezTo>
                  <a:pt x="22" y="61"/>
                  <a:pt x="20" y="60"/>
                  <a:pt x="21" y="58"/>
                </a:cubicBezTo>
                <a:cubicBezTo>
                  <a:pt x="22" y="57"/>
                  <a:pt x="22" y="54"/>
                  <a:pt x="21" y="53"/>
                </a:cubicBezTo>
                <a:cubicBezTo>
                  <a:pt x="21" y="51"/>
                  <a:pt x="17" y="47"/>
                  <a:pt x="14" y="48"/>
                </a:cubicBezTo>
                <a:cubicBezTo>
                  <a:pt x="14" y="48"/>
                  <a:pt x="14" y="47"/>
                  <a:pt x="14" y="47"/>
                </a:cubicBezTo>
                <a:cubicBezTo>
                  <a:pt x="14" y="47"/>
                  <a:pt x="13" y="49"/>
                  <a:pt x="13" y="49"/>
                </a:cubicBezTo>
                <a:cubicBezTo>
                  <a:pt x="12" y="49"/>
                  <a:pt x="13" y="48"/>
                  <a:pt x="12" y="48"/>
                </a:cubicBezTo>
                <a:cubicBezTo>
                  <a:pt x="11" y="47"/>
                  <a:pt x="10" y="45"/>
                  <a:pt x="10" y="44"/>
                </a:cubicBezTo>
                <a:cubicBezTo>
                  <a:pt x="10" y="47"/>
                  <a:pt x="5" y="44"/>
                  <a:pt x="5" y="43"/>
                </a:cubicBezTo>
                <a:cubicBezTo>
                  <a:pt x="5" y="41"/>
                  <a:pt x="3" y="42"/>
                  <a:pt x="2" y="41"/>
                </a:cubicBezTo>
                <a:cubicBezTo>
                  <a:pt x="1" y="40"/>
                  <a:pt x="2" y="38"/>
                  <a:pt x="3" y="38"/>
                </a:cubicBezTo>
                <a:cubicBezTo>
                  <a:pt x="2" y="37"/>
                  <a:pt x="3" y="36"/>
                  <a:pt x="2" y="35"/>
                </a:cubicBezTo>
                <a:cubicBezTo>
                  <a:pt x="0" y="34"/>
                  <a:pt x="1" y="32"/>
                  <a:pt x="2" y="30"/>
                </a:cubicBezTo>
                <a:cubicBezTo>
                  <a:pt x="2" y="29"/>
                  <a:pt x="1" y="28"/>
                  <a:pt x="2" y="27"/>
                </a:cubicBezTo>
                <a:cubicBezTo>
                  <a:pt x="4" y="26"/>
                  <a:pt x="2" y="26"/>
                  <a:pt x="3" y="24"/>
                </a:cubicBezTo>
                <a:cubicBezTo>
                  <a:pt x="6" y="25"/>
                  <a:pt x="6" y="24"/>
                  <a:pt x="6" y="22"/>
                </a:cubicBezTo>
                <a:cubicBezTo>
                  <a:pt x="6" y="19"/>
                  <a:pt x="7" y="17"/>
                  <a:pt x="6" y="15"/>
                </a:cubicBezTo>
                <a:cubicBezTo>
                  <a:pt x="4" y="10"/>
                  <a:pt x="0" y="5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6" name="Freeform 7942" descr="© INSCALE GmbH, 05.05.2010&#10;http://www.presentationload.com/">
            <a:extLst>
              <a:ext uri="{FF2B5EF4-FFF2-40B4-BE49-F238E27FC236}">
                <a16:creationId xmlns:a16="http://schemas.microsoft.com/office/drawing/2014/main" id="{315704EB-65D4-4745-9882-BB99B8C9C85E}"/>
              </a:ext>
            </a:extLst>
          </p:cNvPr>
          <p:cNvSpPr>
            <a:spLocks/>
          </p:cNvSpPr>
          <p:nvPr/>
        </p:nvSpPr>
        <p:spPr bwMode="auto">
          <a:xfrm>
            <a:off x="1461119" y="2639237"/>
            <a:ext cx="123294" cy="79013"/>
          </a:xfrm>
          <a:custGeom>
            <a:avLst/>
            <a:gdLst>
              <a:gd name="T0" fmla="*/ 93 w 61"/>
              <a:gd name="T1" fmla="*/ 27 h 40"/>
              <a:gd name="T2" fmla="*/ 90 w 61"/>
              <a:gd name="T3" fmla="*/ 27 h 40"/>
              <a:gd name="T4" fmla="*/ 87 w 61"/>
              <a:gd name="T5" fmla="*/ 28 h 40"/>
              <a:gd name="T6" fmla="*/ 86 w 61"/>
              <a:gd name="T7" fmla="*/ 28 h 40"/>
              <a:gd name="T8" fmla="*/ 81 w 61"/>
              <a:gd name="T9" fmla="*/ 27 h 40"/>
              <a:gd name="T10" fmla="*/ 76 w 61"/>
              <a:gd name="T11" fmla="*/ 30 h 40"/>
              <a:gd name="T12" fmla="*/ 72 w 61"/>
              <a:gd name="T13" fmla="*/ 32 h 40"/>
              <a:gd name="T14" fmla="*/ 67 w 61"/>
              <a:gd name="T15" fmla="*/ 32 h 40"/>
              <a:gd name="T16" fmla="*/ 61 w 61"/>
              <a:gd name="T17" fmla="*/ 32 h 40"/>
              <a:gd name="T18" fmla="*/ 55 w 61"/>
              <a:gd name="T19" fmla="*/ 35 h 40"/>
              <a:gd name="T20" fmla="*/ 53 w 61"/>
              <a:gd name="T21" fmla="*/ 35 h 40"/>
              <a:gd name="T22" fmla="*/ 45 w 61"/>
              <a:gd name="T23" fmla="*/ 39 h 40"/>
              <a:gd name="T24" fmla="*/ 42 w 61"/>
              <a:gd name="T25" fmla="*/ 41 h 40"/>
              <a:gd name="T26" fmla="*/ 40 w 61"/>
              <a:gd name="T27" fmla="*/ 46 h 40"/>
              <a:gd name="T28" fmla="*/ 37 w 61"/>
              <a:gd name="T29" fmla="*/ 49 h 40"/>
              <a:gd name="T30" fmla="*/ 37 w 61"/>
              <a:gd name="T31" fmla="*/ 49 h 40"/>
              <a:gd name="T32" fmla="*/ 31 w 61"/>
              <a:gd name="T33" fmla="*/ 52 h 40"/>
              <a:gd name="T34" fmla="*/ 23 w 61"/>
              <a:gd name="T35" fmla="*/ 54 h 40"/>
              <a:gd name="T36" fmla="*/ 16 w 61"/>
              <a:gd name="T37" fmla="*/ 63 h 40"/>
              <a:gd name="T38" fmla="*/ 9 w 61"/>
              <a:gd name="T39" fmla="*/ 63 h 40"/>
              <a:gd name="T40" fmla="*/ 8 w 61"/>
              <a:gd name="T41" fmla="*/ 63 h 40"/>
              <a:gd name="T42" fmla="*/ 3 w 61"/>
              <a:gd name="T43" fmla="*/ 43 h 40"/>
              <a:gd name="T44" fmla="*/ 5 w 61"/>
              <a:gd name="T45" fmla="*/ 25 h 40"/>
              <a:gd name="T46" fmla="*/ 6 w 61"/>
              <a:gd name="T47" fmla="*/ 25 h 40"/>
              <a:gd name="T48" fmla="*/ 8 w 61"/>
              <a:gd name="T49" fmla="*/ 25 h 40"/>
              <a:gd name="T50" fmla="*/ 11 w 61"/>
              <a:gd name="T51" fmla="*/ 24 h 40"/>
              <a:gd name="T52" fmla="*/ 16 w 61"/>
              <a:gd name="T53" fmla="*/ 25 h 40"/>
              <a:gd name="T54" fmla="*/ 17 w 61"/>
              <a:gd name="T55" fmla="*/ 22 h 40"/>
              <a:gd name="T56" fmla="*/ 17 w 61"/>
              <a:gd name="T57" fmla="*/ 24 h 40"/>
              <a:gd name="T58" fmla="*/ 22 w 61"/>
              <a:gd name="T59" fmla="*/ 20 h 40"/>
              <a:gd name="T60" fmla="*/ 22 w 61"/>
              <a:gd name="T61" fmla="*/ 20 h 40"/>
              <a:gd name="T62" fmla="*/ 23 w 61"/>
              <a:gd name="T63" fmla="*/ 20 h 40"/>
              <a:gd name="T64" fmla="*/ 26 w 61"/>
              <a:gd name="T65" fmla="*/ 20 h 40"/>
              <a:gd name="T66" fmla="*/ 30 w 61"/>
              <a:gd name="T67" fmla="*/ 22 h 40"/>
              <a:gd name="T68" fmla="*/ 40 w 61"/>
              <a:gd name="T69" fmla="*/ 27 h 40"/>
              <a:gd name="T70" fmla="*/ 42 w 61"/>
              <a:gd name="T71" fmla="*/ 27 h 40"/>
              <a:gd name="T72" fmla="*/ 48 w 61"/>
              <a:gd name="T73" fmla="*/ 27 h 40"/>
              <a:gd name="T74" fmla="*/ 55 w 61"/>
              <a:gd name="T75" fmla="*/ 25 h 40"/>
              <a:gd name="T76" fmla="*/ 62 w 61"/>
              <a:gd name="T77" fmla="*/ 22 h 40"/>
              <a:gd name="T78" fmla="*/ 75 w 61"/>
              <a:gd name="T79" fmla="*/ 20 h 40"/>
              <a:gd name="T80" fmla="*/ 81 w 61"/>
              <a:gd name="T81" fmla="*/ 11 h 40"/>
              <a:gd name="T82" fmla="*/ 87 w 61"/>
              <a:gd name="T83" fmla="*/ 8 h 40"/>
              <a:gd name="T84" fmla="*/ 92 w 61"/>
              <a:gd name="T85" fmla="*/ 2 h 40"/>
              <a:gd name="T86" fmla="*/ 93 w 61"/>
              <a:gd name="T87" fmla="*/ 27 h 40"/>
              <a:gd name="T88" fmla="*/ 93 w 61"/>
              <a:gd name="T89" fmla="*/ 27 h 40"/>
              <a:gd name="T90" fmla="*/ 93 w 61"/>
              <a:gd name="T91" fmla="*/ 27 h 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1"/>
              <a:gd name="T139" fmla="*/ 0 h 40"/>
              <a:gd name="T140" fmla="*/ 61 w 61"/>
              <a:gd name="T141" fmla="*/ 40 h 4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1" h="40">
                <a:moveTo>
                  <a:pt x="60" y="17"/>
                </a:moveTo>
                <a:cubicBezTo>
                  <a:pt x="59" y="17"/>
                  <a:pt x="58" y="17"/>
                  <a:pt x="58" y="17"/>
                </a:cubicBezTo>
                <a:cubicBezTo>
                  <a:pt x="57" y="18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3" y="18"/>
                  <a:pt x="52" y="17"/>
                </a:cubicBezTo>
                <a:cubicBezTo>
                  <a:pt x="51" y="17"/>
                  <a:pt x="50" y="18"/>
                  <a:pt x="49" y="19"/>
                </a:cubicBezTo>
                <a:cubicBezTo>
                  <a:pt x="48" y="19"/>
                  <a:pt x="47" y="20"/>
                  <a:pt x="46" y="20"/>
                </a:cubicBezTo>
                <a:cubicBezTo>
                  <a:pt x="45" y="20"/>
                  <a:pt x="44" y="20"/>
                  <a:pt x="43" y="20"/>
                </a:cubicBezTo>
                <a:cubicBezTo>
                  <a:pt x="41" y="21"/>
                  <a:pt x="40" y="20"/>
                  <a:pt x="39" y="20"/>
                </a:cubicBezTo>
                <a:cubicBezTo>
                  <a:pt x="37" y="20"/>
                  <a:pt x="37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4"/>
                  <a:pt x="30" y="24"/>
                  <a:pt x="29" y="25"/>
                </a:cubicBezTo>
                <a:cubicBezTo>
                  <a:pt x="28" y="26"/>
                  <a:pt x="28" y="26"/>
                  <a:pt x="27" y="26"/>
                </a:cubicBezTo>
                <a:cubicBezTo>
                  <a:pt x="26" y="27"/>
                  <a:pt x="27" y="28"/>
                  <a:pt x="26" y="29"/>
                </a:cubicBezTo>
                <a:cubicBezTo>
                  <a:pt x="26" y="30"/>
                  <a:pt x="25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2" y="32"/>
                  <a:pt x="21" y="32"/>
                  <a:pt x="20" y="33"/>
                </a:cubicBezTo>
                <a:cubicBezTo>
                  <a:pt x="18" y="34"/>
                  <a:pt x="18" y="35"/>
                  <a:pt x="15" y="34"/>
                </a:cubicBezTo>
                <a:cubicBezTo>
                  <a:pt x="14" y="36"/>
                  <a:pt x="11" y="38"/>
                  <a:pt x="10" y="40"/>
                </a:cubicBezTo>
                <a:cubicBezTo>
                  <a:pt x="9" y="39"/>
                  <a:pt x="8" y="40"/>
                  <a:pt x="6" y="40"/>
                </a:cubicBezTo>
                <a:cubicBezTo>
                  <a:pt x="6" y="40"/>
                  <a:pt x="5" y="40"/>
                  <a:pt x="5" y="40"/>
                </a:cubicBezTo>
                <a:cubicBezTo>
                  <a:pt x="1" y="40"/>
                  <a:pt x="2" y="30"/>
                  <a:pt x="2" y="27"/>
                </a:cubicBezTo>
                <a:cubicBezTo>
                  <a:pt x="2" y="25"/>
                  <a:pt x="0" y="16"/>
                  <a:pt x="3" y="16"/>
                </a:cubicBezTo>
                <a:cubicBezTo>
                  <a:pt x="3" y="16"/>
                  <a:pt x="4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6" y="16"/>
                  <a:pt x="6" y="16"/>
                  <a:pt x="7" y="15"/>
                </a:cubicBezTo>
                <a:cubicBezTo>
                  <a:pt x="8" y="18"/>
                  <a:pt x="9" y="14"/>
                  <a:pt x="10" y="16"/>
                </a:cubicBezTo>
                <a:cubicBezTo>
                  <a:pt x="10" y="15"/>
                  <a:pt x="11" y="15"/>
                  <a:pt x="11" y="14"/>
                </a:cubicBezTo>
                <a:cubicBezTo>
                  <a:pt x="11" y="14"/>
                  <a:pt x="11" y="15"/>
                  <a:pt x="11" y="15"/>
                </a:cubicBezTo>
                <a:cubicBezTo>
                  <a:pt x="12" y="14"/>
                  <a:pt x="13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3"/>
                  <a:pt x="16" y="13"/>
                  <a:pt x="17" y="13"/>
                </a:cubicBezTo>
                <a:cubicBezTo>
                  <a:pt x="17" y="13"/>
                  <a:pt x="18" y="13"/>
                  <a:pt x="19" y="14"/>
                </a:cubicBezTo>
                <a:cubicBezTo>
                  <a:pt x="21" y="13"/>
                  <a:pt x="24" y="16"/>
                  <a:pt x="26" y="17"/>
                </a:cubicBezTo>
                <a:cubicBezTo>
                  <a:pt x="26" y="17"/>
                  <a:pt x="27" y="17"/>
                  <a:pt x="27" y="17"/>
                </a:cubicBezTo>
                <a:cubicBezTo>
                  <a:pt x="29" y="17"/>
                  <a:pt x="30" y="17"/>
                  <a:pt x="31" y="17"/>
                </a:cubicBezTo>
                <a:cubicBezTo>
                  <a:pt x="32" y="17"/>
                  <a:pt x="34" y="16"/>
                  <a:pt x="35" y="16"/>
                </a:cubicBezTo>
                <a:cubicBezTo>
                  <a:pt x="36" y="16"/>
                  <a:pt x="39" y="15"/>
                  <a:pt x="40" y="14"/>
                </a:cubicBezTo>
                <a:cubicBezTo>
                  <a:pt x="42" y="13"/>
                  <a:pt x="45" y="14"/>
                  <a:pt x="48" y="13"/>
                </a:cubicBezTo>
                <a:cubicBezTo>
                  <a:pt x="49" y="11"/>
                  <a:pt x="50" y="7"/>
                  <a:pt x="52" y="7"/>
                </a:cubicBezTo>
                <a:cubicBezTo>
                  <a:pt x="55" y="7"/>
                  <a:pt x="55" y="6"/>
                  <a:pt x="56" y="5"/>
                </a:cubicBezTo>
                <a:cubicBezTo>
                  <a:pt x="57" y="3"/>
                  <a:pt x="57" y="0"/>
                  <a:pt x="59" y="1"/>
                </a:cubicBezTo>
                <a:cubicBezTo>
                  <a:pt x="61" y="3"/>
                  <a:pt x="60" y="14"/>
                  <a:pt x="60" y="17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7"/>
                  <a:pt x="60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7" name="Freeform 7943" descr="© INSCALE GmbH, 05.05.2010&#10;http://www.presentationload.com/">
            <a:extLst>
              <a:ext uri="{FF2B5EF4-FFF2-40B4-BE49-F238E27FC236}">
                <a16:creationId xmlns:a16="http://schemas.microsoft.com/office/drawing/2014/main" id="{14291B49-6843-8343-B8AB-3CC7F5835781}"/>
              </a:ext>
            </a:extLst>
          </p:cNvPr>
          <p:cNvSpPr>
            <a:spLocks/>
          </p:cNvSpPr>
          <p:nvPr/>
        </p:nvSpPr>
        <p:spPr bwMode="auto">
          <a:xfrm>
            <a:off x="1461119" y="2639237"/>
            <a:ext cx="123294" cy="79013"/>
          </a:xfrm>
          <a:custGeom>
            <a:avLst/>
            <a:gdLst>
              <a:gd name="T0" fmla="*/ 93 w 61"/>
              <a:gd name="T1" fmla="*/ 27 h 40"/>
              <a:gd name="T2" fmla="*/ 90 w 61"/>
              <a:gd name="T3" fmla="*/ 27 h 40"/>
              <a:gd name="T4" fmla="*/ 87 w 61"/>
              <a:gd name="T5" fmla="*/ 28 h 40"/>
              <a:gd name="T6" fmla="*/ 86 w 61"/>
              <a:gd name="T7" fmla="*/ 28 h 40"/>
              <a:gd name="T8" fmla="*/ 81 w 61"/>
              <a:gd name="T9" fmla="*/ 27 h 40"/>
              <a:gd name="T10" fmla="*/ 76 w 61"/>
              <a:gd name="T11" fmla="*/ 30 h 40"/>
              <a:gd name="T12" fmla="*/ 72 w 61"/>
              <a:gd name="T13" fmla="*/ 32 h 40"/>
              <a:gd name="T14" fmla="*/ 67 w 61"/>
              <a:gd name="T15" fmla="*/ 32 h 40"/>
              <a:gd name="T16" fmla="*/ 61 w 61"/>
              <a:gd name="T17" fmla="*/ 32 h 40"/>
              <a:gd name="T18" fmla="*/ 55 w 61"/>
              <a:gd name="T19" fmla="*/ 35 h 40"/>
              <a:gd name="T20" fmla="*/ 53 w 61"/>
              <a:gd name="T21" fmla="*/ 35 h 40"/>
              <a:gd name="T22" fmla="*/ 45 w 61"/>
              <a:gd name="T23" fmla="*/ 39 h 40"/>
              <a:gd name="T24" fmla="*/ 42 w 61"/>
              <a:gd name="T25" fmla="*/ 41 h 40"/>
              <a:gd name="T26" fmla="*/ 40 w 61"/>
              <a:gd name="T27" fmla="*/ 46 h 40"/>
              <a:gd name="T28" fmla="*/ 37 w 61"/>
              <a:gd name="T29" fmla="*/ 49 h 40"/>
              <a:gd name="T30" fmla="*/ 37 w 61"/>
              <a:gd name="T31" fmla="*/ 49 h 40"/>
              <a:gd name="T32" fmla="*/ 31 w 61"/>
              <a:gd name="T33" fmla="*/ 52 h 40"/>
              <a:gd name="T34" fmla="*/ 23 w 61"/>
              <a:gd name="T35" fmla="*/ 54 h 40"/>
              <a:gd name="T36" fmla="*/ 16 w 61"/>
              <a:gd name="T37" fmla="*/ 63 h 40"/>
              <a:gd name="T38" fmla="*/ 9 w 61"/>
              <a:gd name="T39" fmla="*/ 63 h 40"/>
              <a:gd name="T40" fmla="*/ 8 w 61"/>
              <a:gd name="T41" fmla="*/ 63 h 40"/>
              <a:gd name="T42" fmla="*/ 3 w 61"/>
              <a:gd name="T43" fmla="*/ 43 h 40"/>
              <a:gd name="T44" fmla="*/ 5 w 61"/>
              <a:gd name="T45" fmla="*/ 25 h 40"/>
              <a:gd name="T46" fmla="*/ 6 w 61"/>
              <a:gd name="T47" fmla="*/ 25 h 40"/>
              <a:gd name="T48" fmla="*/ 8 w 61"/>
              <a:gd name="T49" fmla="*/ 25 h 40"/>
              <a:gd name="T50" fmla="*/ 11 w 61"/>
              <a:gd name="T51" fmla="*/ 24 h 40"/>
              <a:gd name="T52" fmla="*/ 16 w 61"/>
              <a:gd name="T53" fmla="*/ 25 h 40"/>
              <a:gd name="T54" fmla="*/ 17 w 61"/>
              <a:gd name="T55" fmla="*/ 22 h 40"/>
              <a:gd name="T56" fmla="*/ 17 w 61"/>
              <a:gd name="T57" fmla="*/ 24 h 40"/>
              <a:gd name="T58" fmla="*/ 22 w 61"/>
              <a:gd name="T59" fmla="*/ 20 h 40"/>
              <a:gd name="T60" fmla="*/ 22 w 61"/>
              <a:gd name="T61" fmla="*/ 20 h 40"/>
              <a:gd name="T62" fmla="*/ 23 w 61"/>
              <a:gd name="T63" fmla="*/ 20 h 40"/>
              <a:gd name="T64" fmla="*/ 26 w 61"/>
              <a:gd name="T65" fmla="*/ 20 h 40"/>
              <a:gd name="T66" fmla="*/ 30 w 61"/>
              <a:gd name="T67" fmla="*/ 22 h 40"/>
              <a:gd name="T68" fmla="*/ 40 w 61"/>
              <a:gd name="T69" fmla="*/ 27 h 40"/>
              <a:gd name="T70" fmla="*/ 42 w 61"/>
              <a:gd name="T71" fmla="*/ 27 h 40"/>
              <a:gd name="T72" fmla="*/ 48 w 61"/>
              <a:gd name="T73" fmla="*/ 27 h 40"/>
              <a:gd name="T74" fmla="*/ 55 w 61"/>
              <a:gd name="T75" fmla="*/ 25 h 40"/>
              <a:gd name="T76" fmla="*/ 62 w 61"/>
              <a:gd name="T77" fmla="*/ 22 h 40"/>
              <a:gd name="T78" fmla="*/ 75 w 61"/>
              <a:gd name="T79" fmla="*/ 20 h 40"/>
              <a:gd name="T80" fmla="*/ 81 w 61"/>
              <a:gd name="T81" fmla="*/ 11 h 40"/>
              <a:gd name="T82" fmla="*/ 87 w 61"/>
              <a:gd name="T83" fmla="*/ 8 h 40"/>
              <a:gd name="T84" fmla="*/ 92 w 61"/>
              <a:gd name="T85" fmla="*/ 2 h 40"/>
              <a:gd name="T86" fmla="*/ 93 w 61"/>
              <a:gd name="T87" fmla="*/ 27 h 40"/>
              <a:gd name="T88" fmla="*/ 93 w 61"/>
              <a:gd name="T89" fmla="*/ 27 h 40"/>
              <a:gd name="T90" fmla="*/ 93 w 61"/>
              <a:gd name="T91" fmla="*/ 27 h 4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1"/>
              <a:gd name="T139" fmla="*/ 0 h 40"/>
              <a:gd name="T140" fmla="*/ 61 w 61"/>
              <a:gd name="T141" fmla="*/ 40 h 4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1" h="40">
                <a:moveTo>
                  <a:pt x="60" y="17"/>
                </a:moveTo>
                <a:cubicBezTo>
                  <a:pt x="59" y="17"/>
                  <a:pt x="58" y="17"/>
                  <a:pt x="58" y="17"/>
                </a:cubicBezTo>
                <a:cubicBezTo>
                  <a:pt x="57" y="18"/>
                  <a:pt x="57" y="18"/>
                  <a:pt x="56" y="18"/>
                </a:cubicBezTo>
                <a:cubicBezTo>
                  <a:pt x="56" y="18"/>
                  <a:pt x="55" y="18"/>
                  <a:pt x="55" y="18"/>
                </a:cubicBezTo>
                <a:cubicBezTo>
                  <a:pt x="54" y="18"/>
                  <a:pt x="53" y="18"/>
                  <a:pt x="52" y="17"/>
                </a:cubicBezTo>
                <a:cubicBezTo>
                  <a:pt x="51" y="17"/>
                  <a:pt x="50" y="18"/>
                  <a:pt x="49" y="19"/>
                </a:cubicBezTo>
                <a:cubicBezTo>
                  <a:pt x="48" y="19"/>
                  <a:pt x="47" y="20"/>
                  <a:pt x="46" y="20"/>
                </a:cubicBezTo>
                <a:cubicBezTo>
                  <a:pt x="45" y="20"/>
                  <a:pt x="44" y="20"/>
                  <a:pt x="43" y="20"/>
                </a:cubicBezTo>
                <a:cubicBezTo>
                  <a:pt x="41" y="21"/>
                  <a:pt x="40" y="20"/>
                  <a:pt x="39" y="20"/>
                </a:cubicBezTo>
                <a:cubicBezTo>
                  <a:pt x="37" y="20"/>
                  <a:pt x="37" y="22"/>
                  <a:pt x="35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2" y="24"/>
                  <a:pt x="30" y="24"/>
                  <a:pt x="29" y="25"/>
                </a:cubicBezTo>
                <a:cubicBezTo>
                  <a:pt x="28" y="26"/>
                  <a:pt x="28" y="26"/>
                  <a:pt x="27" y="26"/>
                </a:cubicBezTo>
                <a:cubicBezTo>
                  <a:pt x="26" y="27"/>
                  <a:pt x="27" y="28"/>
                  <a:pt x="26" y="29"/>
                </a:cubicBezTo>
                <a:cubicBezTo>
                  <a:pt x="26" y="30"/>
                  <a:pt x="25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2" y="32"/>
                  <a:pt x="21" y="32"/>
                  <a:pt x="20" y="33"/>
                </a:cubicBezTo>
                <a:cubicBezTo>
                  <a:pt x="18" y="34"/>
                  <a:pt x="18" y="35"/>
                  <a:pt x="15" y="34"/>
                </a:cubicBezTo>
                <a:cubicBezTo>
                  <a:pt x="14" y="36"/>
                  <a:pt x="11" y="38"/>
                  <a:pt x="10" y="40"/>
                </a:cubicBezTo>
                <a:cubicBezTo>
                  <a:pt x="9" y="39"/>
                  <a:pt x="8" y="40"/>
                  <a:pt x="6" y="40"/>
                </a:cubicBezTo>
                <a:cubicBezTo>
                  <a:pt x="6" y="40"/>
                  <a:pt x="5" y="40"/>
                  <a:pt x="5" y="40"/>
                </a:cubicBezTo>
                <a:cubicBezTo>
                  <a:pt x="1" y="40"/>
                  <a:pt x="2" y="30"/>
                  <a:pt x="2" y="27"/>
                </a:cubicBezTo>
                <a:cubicBezTo>
                  <a:pt x="2" y="25"/>
                  <a:pt x="0" y="16"/>
                  <a:pt x="3" y="16"/>
                </a:cubicBezTo>
                <a:cubicBezTo>
                  <a:pt x="3" y="16"/>
                  <a:pt x="4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6" y="16"/>
                  <a:pt x="6" y="16"/>
                  <a:pt x="7" y="15"/>
                </a:cubicBezTo>
                <a:cubicBezTo>
                  <a:pt x="8" y="18"/>
                  <a:pt x="9" y="14"/>
                  <a:pt x="10" y="16"/>
                </a:cubicBezTo>
                <a:cubicBezTo>
                  <a:pt x="10" y="15"/>
                  <a:pt x="11" y="15"/>
                  <a:pt x="11" y="14"/>
                </a:cubicBezTo>
                <a:cubicBezTo>
                  <a:pt x="11" y="14"/>
                  <a:pt x="11" y="15"/>
                  <a:pt x="11" y="15"/>
                </a:cubicBezTo>
                <a:cubicBezTo>
                  <a:pt x="12" y="14"/>
                  <a:pt x="13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3"/>
                  <a:pt x="16" y="13"/>
                  <a:pt x="17" y="13"/>
                </a:cubicBezTo>
                <a:cubicBezTo>
                  <a:pt x="17" y="13"/>
                  <a:pt x="18" y="13"/>
                  <a:pt x="19" y="14"/>
                </a:cubicBezTo>
                <a:cubicBezTo>
                  <a:pt x="21" y="13"/>
                  <a:pt x="24" y="16"/>
                  <a:pt x="26" y="17"/>
                </a:cubicBezTo>
                <a:cubicBezTo>
                  <a:pt x="26" y="17"/>
                  <a:pt x="27" y="17"/>
                  <a:pt x="27" y="17"/>
                </a:cubicBezTo>
                <a:cubicBezTo>
                  <a:pt x="29" y="17"/>
                  <a:pt x="30" y="17"/>
                  <a:pt x="31" y="17"/>
                </a:cubicBezTo>
                <a:cubicBezTo>
                  <a:pt x="32" y="17"/>
                  <a:pt x="34" y="16"/>
                  <a:pt x="35" y="16"/>
                </a:cubicBezTo>
                <a:cubicBezTo>
                  <a:pt x="36" y="16"/>
                  <a:pt x="39" y="15"/>
                  <a:pt x="40" y="14"/>
                </a:cubicBezTo>
                <a:cubicBezTo>
                  <a:pt x="42" y="13"/>
                  <a:pt x="45" y="14"/>
                  <a:pt x="48" y="13"/>
                </a:cubicBezTo>
                <a:cubicBezTo>
                  <a:pt x="49" y="11"/>
                  <a:pt x="50" y="7"/>
                  <a:pt x="52" y="7"/>
                </a:cubicBezTo>
                <a:cubicBezTo>
                  <a:pt x="55" y="7"/>
                  <a:pt x="55" y="6"/>
                  <a:pt x="56" y="5"/>
                </a:cubicBezTo>
                <a:cubicBezTo>
                  <a:pt x="57" y="3"/>
                  <a:pt x="57" y="0"/>
                  <a:pt x="59" y="1"/>
                </a:cubicBezTo>
                <a:cubicBezTo>
                  <a:pt x="61" y="3"/>
                  <a:pt x="60" y="14"/>
                  <a:pt x="60" y="17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7"/>
                  <a:pt x="60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8" name="Freeform 7944" descr="© INSCALE GmbH, 05.05.2010&#10;http://www.presentationload.com/">
            <a:extLst>
              <a:ext uri="{FF2B5EF4-FFF2-40B4-BE49-F238E27FC236}">
                <a16:creationId xmlns:a16="http://schemas.microsoft.com/office/drawing/2014/main" id="{9B95823C-7813-964F-A482-7AA9BBAE3225}"/>
              </a:ext>
            </a:extLst>
          </p:cNvPr>
          <p:cNvSpPr>
            <a:spLocks/>
          </p:cNvSpPr>
          <p:nvPr/>
        </p:nvSpPr>
        <p:spPr bwMode="auto">
          <a:xfrm>
            <a:off x="1309273" y="2665575"/>
            <a:ext cx="88253" cy="79013"/>
          </a:xfrm>
          <a:custGeom>
            <a:avLst/>
            <a:gdLst>
              <a:gd name="T0" fmla="*/ 62 w 44"/>
              <a:gd name="T1" fmla="*/ 45 h 41"/>
              <a:gd name="T2" fmla="*/ 60 w 44"/>
              <a:gd name="T3" fmla="*/ 46 h 41"/>
              <a:gd name="T4" fmla="*/ 48 w 44"/>
              <a:gd name="T5" fmla="*/ 60 h 41"/>
              <a:gd name="T6" fmla="*/ 39 w 44"/>
              <a:gd name="T7" fmla="*/ 61 h 41"/>
              <a:gd name="T8" fmla="*/ 34 w 44"/>
              <a:gd name="T9" fmla="*/ 61 h 41"/>
              <a:gd name="T10" fmla="*/ 36 w 44"/>
              <a:gd name="T11" fmla="*/ 60 h 41"/>
              <a:gd name="T12" fmla="*/ 34 w 44"/>
              <a:gd name="T13" fmla="*/ 58 h 41"/>
              <a:gd name="T14" fmla="*/ 29 w 44"/>
              <a:gd name="T15" fmla="*/ 58 h 41"/>
              <a:gd name="T16" fmla="*/ 26 w 44"/>
              <a:gd name="T17" fmla="*/ 57 h 41"/>
              <a:gd name="T18" fmla="*/ 28 w 44"/>
              <a:gd name="T19" fmla="*/ 55 h 41"/>
              <a:gd name="T20" fmla="*/ 29 w 44"/>
              <a:gd name="T21" fmla="*/ 54 h 41"/>
              <a:gd name="T22" fmla="*/ 25 w 44"/>
              <a:gd name="T23" fmla="*/ 52 h 41"/>
              <a:gd name="T24" fmla="*/ 23 w 44"/>
              <a:gd name="T25" fmla="*/ 52 h 41"/>
              <a:gd name="T26" fmla="*/ 22 w 44"/>
              <a:gd name="T27" fmla="*/ 52 h 41"/>
              <a:gd name="T28" fmla="*/ 25 w 44"/>
              <a:gd name="T29" fmla="*/ 48 h 41"/>
              <a:gd name="T30" fmla="*/ 22 w 44"/>
              <a:gd name="T31" fmla="*/ 51 h 41"/>
              <a:gd name="T32" fmla="*/ 22 w 44"/>
              <a:gd name="T33" fmla="*/ 54 h 41"/>
              <a:gd name="T34" fmla="*/ 14 w 44"/>
              <a:gd name="T35" fmla="*/ 63 h 41"/>
              <a:gd name="T36" fmla="*/ 12 w 44"/>
              <a:gd name="T37" fmla="*/ 63 h 41"/>
              <a:gd name="T38" fmla="*/ 11 w 44"/>
              <a:gd name="T39" fmla="*/ 61 h 41"/>
              <a:gd name="T40" fmla="*/ 9 w 44"/>
              <a:gd name="T41" fmla="*/ 60 h 41"/>
              <a:gd name="T42" fmla="*/ 3 w 44"/>
              <a:gd name="T43" fmla="*/ 57 h 41"/>
              <a:gd name="T44" fmla="*/ 0 w 44"/>
              <a:gd name="T45" fmla="*/ 49 h 41"/>
              <a:gd name="T46" fmla="*/ 8 w 44"/>
              <a:gd name="T47" fmla="*/ 45 h 41"/>
              <a:gd name="T48" fmla="*/ 8 w 44"/>
              <a:gd name="T49" fmla="*/ 37 h 41"/>
              <a:gd name="T50" fmla="*/ 9 w 44"/>
              <a:gd name="T51" fmla="*/ 37 h 41"/>
              <a:gd name="T52" fmla="*/ 11 w 44"/>
              <a:gd name="T53" fmla="*/ 35 h 41"/>
              <a:gd name="T54" fmla="*/ 22 w 44"/>
              <a:gd name="T55" fmla="*/ 28 h 41"/>
              <a:gd name="T56" fmla="*/ 23 w 44"/>
              <a:gd name="T57" fmla="*/ 6 h 41"/>
              <a:gd name="T58" fmla="*/ 36 w 44"/>
              <a:gd name="T59" fmla="*/ 3 h 41"/>
              <a:gd name="T60" fmla="*/ 49 w 44"/>
              <a:gd name="T61" fmla="*/ 3 h 41"/>
              <a:gd name="T62" fmla="*/ 57 w 44"/>
              <a:gd name="T63" fmla="*/ 8 h 41"/>
              <a:gd name="T64" fmla="*/ 57 w 44"/>
              <a:gd name="T65" fmla="*/ 29 h 41"/>
              <a:gd name="T66" fmla="*/ 66 w 44"/>
              <a:gd name="T67" fmla="*/ 29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4"/>
              <a:gd name="T103" fmla="*/ 0 h 41"/>
              <a:gd name="T104" fmla="*/ 44 w 44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4" h="41">
                <a:moveTo>
                  <a:pt x="43" y="19"/>
                </a:moveTo>
                <a:cubicBezTo>
                  <a:pt x="42" y="21"/>
                  <a:pt x="44" y="29"/>
                  <a:pt x="40" y="29"/>
                </a:cubicBezTo>
                <a:cubicBezTo>
                  <a:pt x="40" y="29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7" y="31"/>
                  <a:pt x="36" y="36"/>
                  <a:pt x="34" y="37"/>
                </a:cubicBezTo>
                <a:cubicBezTo>
                  <a:pt x="33" y="38"/>
                  <a:pt x="32" y="38"/>
                  <a:pt x="31" y="39"/>
                </a:cubicBezTo>
                <a:cubicBezTo>
                  <a:pt x="31" y="39"/>
                  <a:pt x="31" y="39"/>
                  <a:pt x="30" y="39"/>
                </a:cubicBezTo>
                <a:cubicBezTo>
                  <a:pt x="27" y="38"/>
                  <a:pt x="27" y="39"/>
                  <a:pt x="25" y="40"/>
                </a:cubicBezTo>
                <a:cubicBezTo>
                  <a:pt x="25" y="40"/>
                  <a:pt x="24" y="41"/>
                  <a:pt x="24" y="41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3" y="40"/>
                  <a:pt x="23" y="40"/>
                  <a:pt x="23" y="39"/>
                </a:cubicBezTo>
                <a:cubicBezTo>
                  <a:pt x="24" y="38"/>
                  <a:pt x="24" y="38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0" y="38"/>
                  <a:pt x="20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18" y="38"/>
                  <a:pt x="18" y="38"/>
                </a:cubicBezTo>
                <a:cubicBezTo>
                  <a:pt x="18" y="38"/>
                  <a:pt x="17" y="37"/>
                  <a:pt x="17" y="37"/>
                </a:cubicBezTo>
                <a:cubicBezTo>
                  <a:pt x="17" y="37"/>
                  <a:pt x="17" y="37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6"/>
                  <a:pt x="19" y="36"/>
                  <a:pt x="19" y="35"/>
                </a:cubicBezTo>
                <a:cubicBezTo>
                  <a:pt x="19" y="35"/>
                  <a:pt x="19" y="34"/>
                  <a:pt x="18" y="33"/>
                </a:cubicBezTo>
                <a:cubicBezTo>
                  <a:pt x="17" y="33"/>
                  <a:pt x="17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4" y="34"/>
                </a:cubicBezTo>
                <a:cubicBezTo>
                  <a:pt x="14" y="33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8" y="30"/>
                  <a:pt x="18" y="29"/>
                </a:cubicBezTo>
                <a:cubicBezTo>
                  <a:pt x="17" y="31"/>
                  <a:pt x="15" y="31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7"/>
                  <a:pt x="10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0"/>
                  <a:pt x="8" y="40"/>
                </a:cubicBezTo>
                <a:cubicBezTo>
                  <a:pt x="8" y="40"/>
                  <a:pt x="8" y="40"/>
                  <a:pt x="7" y="40"/>
                </a:cubicBezTo>
                <a:cubicBezTo>
                  <a:pt x="7" y="40"/>
                  <a:pt x="7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40"/>
                  <a:pt x="6" y="40"/>
                </a:cubicBezTo>
                <a:cubicBezTo>
                  <a:pt x="4" y="39"/>
                  <a:pt x="3" y="39"/>
                  <a:pt x="2" y="37"/>
                </a:cubicBezTo>
                <a:cubicBezTo>
                  <a:pt x="1" y="35"/>
                  <a:pt x="2" y="33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6" y="33"/>
                  <a:pt x="6" y="32"/>
                </a:cubicBezTo>
                <a:cubicBezTo>
                  <a:pt x="7" y="31"/>
                  <a:pt x="5" y="30"/>
                  <a:pt x="5" y="29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6"/>
                  <a:pt x="6" y="25"/>
                  <a:pt x="5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4"/>
                  <a:pt x="5" y="23"/>
                  <a:pt x="5" y="23"/>
                </a:cubicBezTo>
                <a:cubicBezTo>
                  <a:pt x="6" y="23"/>
                  <a:pt x="6" y="23"/>
                  <a:pt x="7" y="23"/>
                </a:cubicBezTo>
                <a:cubicBezTo>
                  <a:pt x="6" y="22"/>
                  <a:pt x="6" y="20"/>
                  <a:pt x="5" y="19"/>
                </a:cubicBezTo>
                <a:cubicBezTo>
                  <a:pt x="7" y="19"/>
                  <a:pt x="15" y="20"/>
                  <a:pt x="14" y="18"/>
                </a:cubicBezTo>
                <a:cubicBezTo>
                  <a:pt x="14" y="16"/>
                  <a:pt x="13" y="14"/>
                  <a:pt x="12" y="13"/>
                </a:cubicBezTo>
                <a:cubicBezTo>
                  <a:pt x="10" y="10"/>
                  <a:pt x="11" y="1"/>
                  <a:pt x="15" y="4"/>
                </a:cubicBezTo>
                <a:cubicBezTo>
                  <a:pt x="17" y="5"/>
                  <a:pt x="17" y="6"/>
                  <a:pt x="19" y="4"/>
                </a:cubicBezTo>
                <a:cubicBezTo>
                  <a:pt x="20" y="3"/>
                  <a:pt x="21" y="2"/>
                  <a:pt x="23" y="2"/>
                </a:cubicBezTo>
                <a:cubicBezTo>
                  <a:pt x="24" y="3"/>
                  <a:pt x="26" y="1"/>
                  <a:pt x="27" y="2"/>
                </a:cubicBezTo>
                <a:cubicBezTo>
                  <a:pt x="29" y="2"/>
                  <a:pt x="31" y="3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5" y="0"/>
                  <a:pt x="37" y="2"/>
                  <a:pt x="37" y="5"/>
                </a:cubicBezTo>
                <a:cubicBezTo>
                  <a:pt x="37" y="8"/>
                  <a:pt x="37" y="13"/>
                  <a:pt x="37" y="16"/>
                </a:cubicBezTo>
                <a:cubicBezTo>
                  <a:pt x="37" y="16"/>
                  <a:pt x="37" y="19"/>
                  <a:pt x="37" y="19"/>
                </a:cubicBezTo>
                <a:cubicBezTo>
                  <a:pt x="39" y="19"/>
                  <a:pt x="41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29" name="Freeform 7945" descr="© INSCALE GmbH, 05.05.2010&#10;http://www.presentationload.com/">
            <a:extLst>
              <a:ext uri="{FF2B5EF4-FFF2-40B4-BE49-F238E27FC236}">
                <a16:creationId xmlns:a16="http://schemas.microsoft.com/office/drawing/2014/main" id="{17740975-0EC9-5645-968B-85FC91CF8BC9}"/>
              </a:ext>
            </a:extLst>
          </p:cNvPr>
          <p:cNvSpPr>
            <a:spLocks/>
          </p:cNvSpPr>
          <p:nvPr/>
        </p:nvSpPr>
        <p:spPr bwMode="auto">
          <a:xfrm>
            <a:off x="1309273" y="2665575"/>
            <a:ext cx="88253" cy="79013"/>
          </a:xfrm>
          <a:custGeom>
            <a:avLst/>
            <a:gdLst>
              <a:gd name="T0" fmla="*/ 62 w 44"/>
              <a:gd name="T1" fmla="*/ 45 h 41"/>
              <a:gd name="T2" fmla="*/ 60 w 44"/>
              <a:gd name="T3" fmla="*/ 46 h 41"/>
              <a:gd name="T4" fmla="*/ 48 w 44"/>
              <a:gd name="T5" fmla="*/ 60 h 41"/>
              <a:gd name="T6" fmla="*/ 39 w 44"/>
              <a:gd name="T7" fmla="*/ 61 h 41"/>
              <a:gd name="T8" fmla="*/ 34 w 44"/>
              <a:gd name="T9" fmla="*/ 61 h 41"/>
              <a:gd name="T10" fmla="*/ 36 w 44"/>
              <a:gd name="T11" fmla="*/ 60 h 41"/>
              <a:gd name="T12" fmla="*/ 34 w 44"/>
              <a:gd name="T13" fmla="*/ 58 h 41"/>
              <a:gd name="T14" fmla="*/ 29 w 44"/>
              <a:gd name="T15" fmla="*/ 58 h 41"/>
              <a:gd name="T16" fmla="*/ 26 w 44"/>
              <a:gd name="T17" fmla="*/ 57 h 41"/>
              <a:gd name="T18" fmla="*/ 28 w 44"/>
              <a:gd name="T19" fmla="*/ 55 h 41"/>
              <a:gd name="T20" fmla="*/ 29 w 44"/>
              <a:gd name="T21" fmla="*/ 54 h 41"/>
              <a:gd name="T22" fmla="*/ 25 w 44"/>
              <a:gd name="T23" fmla="*/ 52 h 41"/>
              <a:gd name="T24" fmla="*/ 23 w 44"/>
              <a:gd name="T25" fmla="*/ 52 h 41"/>
              <a:gd name="T26" fmla="*/ 22 w 44"/>
              <a:gd name="T27" fmla="*/ 52 h 41"/>
              <a:gd name="T28" fmla="*/ 25 w 44"/>
              <a:gd name="T29" fmla="*/ 48 h 41"/>
              <a:gd name="T30" fmla="*/ 22 w 44"/>
              <a:gd name="T31" fmla="*/ 51 h 41"/>
              <a:gd name="T32" fmla="*/ 22 w 44"/>
              <a:gd name="T33" fmla="*/ 54 h 41"/>
              <a:gd name="T34" fmla="*/ 14 w 44"/>
              <a:gd name="T35" fmla="*/ 63 h 41"/>
              <a:gd name="T36" fmla="*/ 12 w 44"/>
              <a:gd name="T37" fmla="*/ 63 h 41"/>
              <a:gd name="T38" fmla="*/ 11 w 44"/>
              <a:gd name="T39" fmla="*/ 61 h 41"/>
              <a:gd name="T40" fmla="*/ 9 w 44"/>
              <a:gd name="T41" fmla="*/ 60 h 41"/>
              <a:gd name="T42" fmla="*/ 3 w 44"/>
              <a:gd name="T43" fmla="*/ 57 h 41"/>
              <a:gd name="T44" fmla="*/ 0 w 44"/>
              <a:gd name="T45" fmla="*/ 49 h 41"/>
              <a:gd name="T46" fmla="*/ 8 w 44"/>
              <a:gd name="T47" fmla="*/ 45 h 41"/>
              <a:gd name="T48" fmla="*/ 8 w 44"/>
              <a:gd name="T49" fmla="*/ 37 h 41"/>
              <a:gd name="T50" fmla="*/ 9 w 44"/>
              <a:gd name="T51" fmla="*/ 37 h 41"/>
              <a:gd name="T52" fmla="*/ 11 w 44"/>
              <a:gd name="T53" fmla="*/ 35 h 41"/>
              <a:gd name="T54" fmla="*/ 22 w 44"/>
              <a:gd name="T55" fmla="*/ 28 h 41"/>
              <a:gd name="T56" fmla="*/ 23 w 44"/>
              <a:gd name="T57" fmla="*/ 6 h 41"/>
              <a:gd name="T58" fmla="*/ 36 w 44"/>
              <a:gd name="T59" fmla="*/ 3 h 41"/>
              <a:gd name="T60" fmla="*/ 49 w 44"/>
              <a:gd name="T61" fmla="*/ 3 h 41"/>
              <a:gd name="T62" fmla="*/ 57 w 44"/>
              <a:gd name="T63" fmla="*/ 8 h 41"/>
              <a:gd name="T64" fmla="*/ 57 w 44"/>
              <a:gd name="T65" fmla="*/ 29 h 41"/>
              <a:gd name="T66" fmla="*/ 66 w 44"/>
              <a:gd name="T67" fmla="*/ 29 h 4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4"/>
              <a:gd name="T103" fmla="*/ 0 h 41"/>
              <a:gd name="T104" fmla="*/ 44 w 44"/>
              <a:gd name="T105" fmla="*/ 41 h 4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4" h="41">
                <a:moveTo>
                  <a:pt x="43" y="19"/>
                </a:moveTo>
                <a:cubicBezTo>
                  <a:pt x="42" y="21"/>
                  <a:pt x="44" y="29"/>
                  <a:pt x="40" y="29"/>
                </a:cubicBezTo>
                <a:cubicBezTo>
                  <a:pt x="40" y="29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7" y="31"/>
                  <a:pt x="36" y="36"/>
                  <a:pt x="34" y="37"/>
                </a:cubicBezTo>
                <a:cubicBezTo>
                  <a:pt x="33" y="38"/>
                  <a:pt x="32" y="38"/>
                  <a:pt x="31" y="39"/>
                </a:cubicBezTo>
                <a:cubicBezTo>
                  <a:pt x="31" y="39"/>
                  <a:pt x="31" y="39"/>
                  <a:pt x="30" y="39"/>
                </a:cubicBezTo>
                <a:cubicBezTo>
                  <a:pt x="27" y="38"/>
                  <a:pt x="27" y="39"/>
                  <a:pt x="25" y="40"/>
                </a:cubicBezTo>
                <a:cubicBezTo>
                  <a:pt x="25" y="40"/>
                  <a:pt x="24" y="41"/>
                  <a:pt x="24" y="41"/>
                </a:cubicBezTo>
                <a:cubicBezTo>
                  <a:pt x="23" y="40"/>
                  <a:pt x="23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3" y="40"/>
                  <a:pt x="23" y="40"/>
                  <a:pt x="23" y="39"/>
                </a:cubicBezTo>
                <a:cubicBezTo>
                  <a:pt x="24" y="38"/>
                  <a:pt x="24" y="38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20" y="38"/>
                  <a:pt x="20" y="39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18" y="38"/>
                  <a:pt x="18" y="38"/>
                </a:cubicBezTo>
                <a:cubicBezTo>
                  <a:pt x="18" y="38"/>
                  <a:pt x="17" y="37"/>
                  <a:pt x="17" y="37"/>
                </a:cubicBezTo>
                <a:cubicBezTo>
                  <a:pt x="17" y="37"/>
                  <a:pt x="17" y="37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36"/>
                  <a:pt x="19" y="36"/>
                  <a:pt x="19" y="35"/>
                </a:cubicBezTo>
                <a:cubicBezTo>
                  <a:pt x="19" y="35"/>
                  <a:pt x="19" y="34"/>
                  <a:pt x="18" y="33"/>
                </a:cubicBezTo>
                <a:cubicBezTo>
                  <a:pt x="17" y="33"/>
                  <a:pt x="17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4" y="34"/>
                </a:cubicBezTo>
                <a:cubicBezTo>
                  <a:pt x="14" y="33"/>
                  <a:pt x="15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7" y="31"/>
                  <a:pt x="18" y="30"/>
                  <a:pt x="18" y="29"/>
                </a:cubicBezTo>
                <a:cubicBezTo>
                  <a:pt x="17" y="31"/>
                  <a:pt x="15" y="31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14" y="37"/>
                  <a:pt x="10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8" y="41"/>
                  <a:pt x="8" y="41"/>
                  <a:pt x="8" y="41"/>
                </a:cubicBezTo>
                <a:cubicBezTo>
                  <a:pt x="8" y="41"/>
                  <a:pt x="8" y="40"/>
                  <a:pt x="8" y="40"/>
                </a:cubicBezTo>
                <a:cubicBezTo>
                  <a:pt x="8" y="40"/>
                  <a:pt x="8" y="40"/>
                  <a:pt x="7" y="40"/>
                </a:cubicBezTo>
                <a:cubicBezTo>
                  <a:pt x="7" y="40"/>
                  <a:pt x="7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40"/>
                  <a:pt x="6" y="40"/>
                </a:cubicBezTo>
                <a:cubicBezTo>
                  <a:pt x="4" y="39"/>
                  <a:pt x="3" y="39"/>
                  <a:pt x="2" y="37"/>
                </a:cubicBezTo>
                <a:cubicBezTo>
                  <a:pt x="1" y="35"/>
                  <a:pt x="2" y="33"/>
                  <a:pt x="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6" y="33"/>
                  <a:pt x="6" y="32"/>
                </a:cubicBezTo>
                <a:cubicBezTo>
                  <a:pt x="7" y="31"/>
                  <a:pt x="5" y="30"/>
                  <a:pt x="5" y="29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6"/>
                  <a:pt x="6" y="25"/>
                  <a:pt x="5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5" y="24"/>
                  <a:pt x="5" y="23"/>
                  <a:pt x="5" y="23"/>
                </a:cubicBezTo>
                <a:cubicBezTo>
                  <a:pt x="6" y="23"/>
                  <a:pt x="6" y="23"/>
                  <a:pt x="7" y="23"/>
                </a:cubicBezTo>
                <a:cubicBezTo>
                  <a:pt x="6" y="22"/>
                  <a:pt x="6" y="20"/>
                  <a:pt x="5" y="19"/>
                </a:cubicBezTo>
                <a:cubicBezTo>
                  <a:pt x="7" y="19"/>
                  <a:pt x="15" y="20"/>
                  <a:pt x="14" y="18"/>
                </a:cubicBezTo>
                <a:cubicBezTo>
                  <a:pt x="14" y="16"/>
                  <a:pt x="13" y="14"/>
                  <a:pt x="12" y="13"/>
                </a:cubicBezTo>
                <a:cubicBezTo>
                  <a:pt x="10" y="10"/>
                  <a:pt x="11" y="1"/>
                  <a:pt x="15" y="4"/>
                </a:cubicBezTo>
                <a:cubicBezTo>
                  <a:pt x="17" y="5"/>
                  <a:pt x="17" y="6"/>
                  <a:pt x="19" y="4"/>
                </a:cubicBezTo>
                <a:cubicBezTo>
                  <a:pt x="20" y="3"/>
                  <a:pt x="21" y="2"/>
                  <a:pt x="23" y="2"/>
                </a:cubicBezTo>
                <a:cubicBezTo>
                  <a:pt x="24" y="3"/>
                  <a:pt x="26" y="1"/>
                  <a:pt x="27" y="2"/>
                </a:cubicBezTo>
                <a:cubicBezTo>
                  <a:pt x="29" y="2"/>
                  <a:pt x="31" y="3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5" y="0"/>
                  <a:pt x="37" y="2"/>
                  <a:pt x="37" y="5"/>
                </a:cubicBezTo>
                <a:cubicBezTo>
                  <a:pt x="37" y="8"/>
                  <a:pt x="37" y="13"/>
                  <a:pt x="37" y="16"/>
                </a:cubicBezTo>
                <a:cubicBezTo>
                  <a:pt x="37" y="16"/>
                  <a:pt x="37" y="19"/>
                  <a:pt x="37" y="19"/>
                </a:cubicBezTo>
                <a:cubicBezTo>
                  <a:pt x="39" y="19"/>
                  <a:pt x="41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0" name="Freeform 7946" descr="© INSCALE GmbH, 05.05.2010&#10;http://www.presentationload.com/">
            <a:extLst>
              <a:ext uri="{FF2B5EF4-FFF2-40B4-BE49-F238E27FC236}">
                <a16:creationId xmlns:a16="http://schemas.microsoft.com/office/drawing/2014/main" id="{100C0DA3-94C0-954B-8440-8FD11CC46535}"/>
              </a:ext>
            </a:extLst>
          </p:cNvPr>
          <p:cNvSpPr>
            <a:spLocks/>
          </p:cNvSpPr>
          <p:nvPr/>
        </p:nvSpPr>
        <p:spPr bwMode="auto">
          <a:xfrm>
            <a:off x="1470204" y="2673100"/>
            <a:ext cx="118103" cy="104097"/>
          </a:xfrm>
          <a:custGeom>
            <a:avLst/>
            <a:gdLst>
              <a:gd name="T0" fmla="*/ 91 w 59"/>
              <a:gd name="T1" fmla="*/ 9 h 54"/>
              <a:gd name="T2" fmla="*/ 85 w 59"/>
              <a:gd name="T3" fmla="*/ 12 h 54"/>
              <a:gd name="T4" fmla="*/ 74 w 59"/>
              <a:gd name="T5" fmla="*/ 22 h 54"/>
              <a:gd name="T6" fmla="*/ 62 w 59"/>
              <a:gd name="T7" fmla="*/ 38 h 54"/>
              <a:gd name="T8" fmla="*/ 54 w 59"/>
              <a:gd name="T9" fmla="*/ 51 h 54"/>
              <a:gd name="T10" fmla="*/ 49 w 59"/>
              <a:gd name="T11" fmla="*/ 58 h 54"/>
              <a:gd name="T12" fmla="*/ 45 w 59"/>
              <a:gd name="T13" fmla="*/ 63 h 54"/>
              <a:gd name="T14" fmla="*/ 45 w 59"/>
              <a:gd name="T15" fmla="*/ 61 h 54"/>
              <a:gd name="T16" fmla="*/ 43 w 59"/>
              <a:gd name="T17" fmla="*/ 63 h 54"/>
              <a:gd name="T18" fmla="*/ 43 w 59"/>
              <a:gd name="T19" fmla="*/ 65 h 54"/>
              <a:gd name="T20" fmla="*/ 42 w 59"/>
              <a:gd name="T21" fmla="*/ 65 h 54"/>
              <a:gd name="T22" fmla="*/ 45 w 59"/>
              <a:gd name="T23" fmla="*/ 68 h 54"/>
              <a:gd name="T24" fmla="*/ 39 w 59"/>
              <a:gd name="T25" fmla="*/ 75 h 54"/>
              <a:gd name="T26" fmla="*/ 31 w 59"/>
              <a:gd name="T27" fmla="*/ 83 h 54"/>
              <a:gd name="T28" fmla="*/ 11 w 59"/>
              <a:gd name="T29" fmla="*/ 58 h 54"/>
              <a:gd name="T30" fmla="*/ 5 w 59"/>
              <a:gd name="T31" fmla="*/ 51 h 54"/>
              <a:gd name="T32" fmla="*/ 0 w 59"/>
              <a:gd name="T33" fmla="*/ 35 h 54"/>
              <a:gd name="T34" fmla="*/ 2 w 59"/>
              <a:gd name="T35" fmla="*/ 35 h 54"/>
              <a:gd name="T36" fmla="*/ 3 w 59"/>
              <a:gd name="T37" fmla="*/ 35 h 54"/>
              <a:gd name="T38" fmla="*/ 9 w 59"/>
              <a:gd name="T39" fmla="*/ 35 h 54"/>
              <a:gd name="T40" fmla="*/ 17 w 59"/>
              <a:gd name="T41" fmla="*/ 26 h 54"/>
              <a:gd name="T42" fmla="*/ 22 w 59"/>
              <a:gd name="T43" fmla="*/ 26 h 54"/>
              <a:gd name="T44" fmla="*/ 23 w 59"/>
              <a:gd name="T45" fmla="*/ 25 h 54"/>
              <a:gd name="T46" fmla="*/ 31 w 59"/>
              <a:gd name="T47" fmla="*/ 22 h 54"/>
              <a:gd name="T48" fmla="*/ 31 w 59"/>
              <a:gd name="T49" fmla="*/ 22 h 54"/>
              <a:gd name="T50" fmla="*/ 37 w 59"/>
              <a:gd name="T51" fmla="*/ 14 h 54"/>
              <a:gd name="T52" fmla="*/ 46 w 59"/>
              <a:gd name="T53" fmla="*/ 8 h 54"/>
              <a:gd name="T54" fmla="*/ 48 w 59"/>
              <a:gd name="T55" fmla="*/ 8 h 54"/>
              <a:gd name="T56" fmla="*/ 52 w 59"/>
              <a:gd name="T57" fmla="*/ 5 h 54"/>
              <a:gd name="T58" fmla="*/ 60 w 59"/>
              <a:gd name="T59" fmla="*/ 5 h 54"/>
              <a:gd name="T60" fmla="*/ 65 w 59"/>
              <a:gd name="T61" fmla="*/ 5 h 54"/>
              <a:gd name="T62" fmla="*/ 69 w 59"/>
              <a:gd name="T63" fmla="*/ 3 h 54"/>
              <a:gd name="T64" fmla="*/ 74 w 59"/>
              <a:gd name="T65" fmla="*/ 0 h 54"/>
              <a:gd name="T66" fmla="*/ 79 w 59"/>
              <a:gd name="T67" fmla="*/ 2 h 54"/>
              <a:gd name="T68" fmla="*/ 80 w 59"/>
              <a:gd name="T69" fmla="*/ 2 h 54"/>
              <a:gd name="T70" fmla="*/ 83 w 59"/>
              <a:gd name="T71" fmla="*/ 0 h 54"/>
              <a:gd name="T72" fmla="*/ 86 w 59"/>
              <a:gd name="T73" fmla="*/ 0 h 54"/>
              <a:gd name="T74" fmla="*/ 86 w 59"/>
              <a:gd name="T75" fmla="*/ 8 h 54"/>
              <a:gd name="T76" fmla="*/ 91 w 59"/>
              <a:gd name="T77" fmla="*/ 9 h 54"/>
              <a:gd name="T78" fmla="*/ 91 w 59"/>
              <a:gd name="T79" fmla="*/ 9 h 54"/>
              <a:gd name="T80" fmla="*/ 91 w 59"/>
              <a:gd name="T81" fmla="*/ 9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9"/>
              <a:gd name="T124" fmla="*/ 0 h 54"/>
              <a:gd name="T125" fmla="*/ 59 w 59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9" h="54">
                <a:moveTo>
                  <a:pt x="59" y="6"/>
                </a:moveTo>
                <a:cubicBezTo>
                  <a:pt x="58" y="7"/>
                  <a:pt x="56" y="8"/>
                  <a:pt x="55" y="8"/>
                </a:cubicBezTo>
                <a:cubicBezTo>
                  <a:pt x="51" y="10"/>
                  <a:pt x="50" y="10"/>
                  <a:pt x="48" y="14"/>
                </a:cubicBezTo>
                <a:cubicBezTo>
                  <a:pt x="46" y="18"/>
                  <a:pt x="43" y="21"/>
                  <a:pt x="40" y="25"/>
                </a:cubicBezTo>
                <a:cubicBezTo>
                  <a:pt x="38" y="28"/>
                  <a:pt x="37" y="30"/>
                  <a:pt x="35" y="33"/>
                </a:cubicBezTo>
                <a:cubicBezTo>
                  <a:pt x="34" y="35"/>
                  <a:pt x="33" y="36"/>
                  <a:pt x="32" y="38"/>
                </a:cubicBezTo>
                <a:cubicBezTo>
                  <a:pt x="31" y="40"/>
                  <a:pt x="30" y="39"/>
                  <a:pt x="29" y="41"/>
                </a:cubicBezTo>
                <a:cubicBezTo>
                  <a:pt x="29" y="41"/>
                  <a:pt x="29" y="40"/>
                  <a:pt x="29" y="40"/>
                </a:cubicBezTo>
                <a:cubicBezTo>
                  <a:pt x="29" y="40"/>
                  <a:pt x="28" y="41"/>
                  <a:pt x="28" y="41"/>
                </a:cubicBezTo>
                <a:cubicBezTo>
                  <a:pt x="28" y="41"/>
                  <a:pt x="28" y="42"/>
                  <a:pt x="28" y="42"/>
                </a:cubicBezTo>
                <a:cubicBezTo>
                  <a:pt x="28" y="42"/>
                  <a:pt x="28" y="42"/>
                  <a:pt x="27" y="42"/>
                </a:cubicBezTo>
                <a:cubicBezTo>
                  <a:pt x="28" y="42"/>
                  <a:pt x="29" y="43"/>
                  <a:pt x="29" y="44"/>
                </a:cubicBezTo>
                <a:cubicBezTo>
                  <a:pt x="27" y="45"/>
                  <a:pt x="27" y="48"/>
                  <a:pt x="25" y="49"/>
                </a:cubicBezTo>
                <a:cubicBezTo>
                  <a:pt x="23" y="50"/>
                  <a:pt x="22" y="52"/>
                  <a:pt x="20" y="54"/>
                </a:cubicBezTo>
                <a:cubicBezTo>
                  <a:pt x="16" y="49"/>
                  <a:pt x="12" y="43"/>
                  <a:pt x="7" y="38"/>
                </a:cubicBezTo>
                <a:cubicBezTo>
                  <a:pt x="6" y="37"/>
                  <a:pt x="3" y="35"/>
                  <a:pt x="3" y="33"/>
                </a:cubicBezTo>
                <a:cubicBezTo>
                  <a:pt x="2" y="29"/>
                  <a:pt x="1" y="26"/>
                  <a:pt x="0" y="23"/>
                </a:cubicBezTo>
                <a:cubicBezTo>
                  <a:pt x="0" y="23"/>
                  <a:pt x="1" y="23"/>
                  <a:pt x="1" y="23"/>
                </a:cubicBezTo>
                <a:cubicBezTo>
                  <a:pt x="1" y="23"/>
                  <a:pt x="2" y="23"/>
                  <a:pt x="2" y="23"/>
                </a:cubicBezTo>
                <a:cubicBezTo>
                  <a:pt x="4" y="23"/>
                  <a:pt x="5" y="22"/>
                  <a:pt x="6" y="23"/>
                </a:cubicBezTo>
                <a:cubicBezTo>
                  <a:pt x="7" y="21"/>
                  <a:pt x="10" y="19"/>
                  <a:pt x="11" y="17"/>
                </a:cubicBezTo>
                <a:cubicBezTo>
                  <a:pt x="12" y="17"/>
                  <a:pt x="13" y="18"/>
                  <a:pt x="14" y="17"/>
                </a:cubicBezTo>
                <a:cubicBezTo>
                  <a:pt x="14" y="17"/>
                  <a:pt x="15" y="16"/>
                  <a:pt x="15" y="16"/>
                </a:cubicBezTo>
                <a:cubicBezTo>
                  <a:pt x="17" y="16"/>
                  <a:pt x="19" y="15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2" y="9"/>
                  <a:pt x="24" y="9"/>
                </a:cubicBezTo>
                <a:cubicBezTo>
                  <a:pt x="26" y="8"/>
                  <a:pt x="29" y="6"/>
                  <a:pt x="30" y="5"/>
                </a:cubicBezTo>
                <a:cubicBezTo>
                  <a:pt x="30" y="5"/>
                  <a:pt x="30" y="5"/>
                  <a:pt x="31" y="5"/>
                </a:cubicBezTo>
                <a:cubicBezTo>
                  <a:pt x="32" y="5"/>
                  <a:pt x="33" y="3"/>
                  <a:pt x="34" y="3"/>
                </a:cubicBezTo>
                <a:cubicBezTo>
                  <a:pt x="36" y="3"/>
                  <a:pt x="37" y="4"/>
                  <a:pt x="39" y="3"/>
                </a:cubicBezTo>
                <a:cubicBezTo>
                  <a:pt x="40" y="3"/>
                  <a:pt x="41" y="3"/>
                  <a:pt x="42" y="3"/>
                </a:cubicBezTo>
                <a:cubicBezTo>
                  <a:pt x="43" y="3"/>
                  <a:pt x="44" y="2"/>
                  <a:pt x="45" y="2"/>
                </a:cubicBezTo>
                <a:cubicBezTo>
                  <a:pt x="46" y="1"/>
                  <a:pt x="47" y="0"/>
                  <a:pt x="48" y="0"/>
                </a:cubicBezTo>
                <a:cubicBezTo>
                  <a:pt x="48" y="0"/>
                  <a:pt x="50" y="1"/>
                  <a:pt x="51" y="1"/>
                </a:cubicBezTo>
                <a:cubicBezTo>
                  <a:pt x="51" y="1"/>
                  <a:pt x="52" y="1"/>
                  <a:pt x="52" y="1"/>
                </a:cubicBezTo>
                <a:cubicBezTo>
                  <a:pt x="53" y="1"/>
                  <a:pt x="53" y="1"/>
                  <a:pt x="54" y="0"/>
                </a:cubicBezTo>
                <a:cubicBezTo>
                  <a:pt x="54" y="0"/>
                  <a:pt x="55" y="0"/>
                  <a:pt x="56" y="0"/>
                </a:cubicBezTo>
                <a:cubicBezTo>
                  <a:pt x="56" y="1"/>
                  <a:pt x="56" y="3"/>
                  <a:pt x="56" y="5"/>
                </a:cubicBezTo>
                <a:cubicBezTo>
                  <a:pt x="57" y="4"/>
                  <a:pt x="58" y="5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1" name="Freeform 7947" descr="© INSCALE GmbH, 05.05.2010&#10;http://www.presentationload.com/">
            <a:extLst>
              <a:ext uri="{FF2B5EF4-FFF2-40B4-BE49-F238E27FC236}">
                <a16:creationId xmlns:a16="http://schemas.microsoft.com/office/drawing/2014/main" id="{CB439741-FBAC-1C44-85E0-71231E9A25F8}"/>
              </a:ext>
            </a:extLst>
          </p:cNvPr>
          <p:cNvSpPr>
            <a:spLocks/>
          </p:cNvSpPr>
          <p:nvPr/>
        </p:nvSpPr>
        <p:spPr bwMode="auto">
          <a:xfrm>
            <a:off x="1470204" y="2673100"/>
            <a:ext cx="118103" cy="104097"/>
          </a:xfrm>
          <a:custGeom>
            <a:avLst/>
            <a:gdLst>
              <a:gd name="T0" fmla="*/ 91 w 59"/>
              <a:gd name="T1" fmla="*/ 9 h 54"/>
              <a:gd name="T2" fmla="*/ 85 w 59"/>
              <a:gd name="T3" fmla="*/ 12 h 54"/>
              <a:gd name="T4" fmla="*/ 74 w 59"/>
              <a:gd name="T5" fmla="*/ 22 h 54"/>
              <a:gd name="T6" fmla="*/ 62 w 59"/>
              <a:gd name="T7" fmla="*/ 38 h 54"/>
              <a:gd name="T8" fmla="*/ 54 w 59"/>
              <a:gd name="T9" fmla="*/ 51 h 54"/>
              <a:gd name="T10" fmla="*/ 49 w 59"/>
              <a:gd name="T11" fmla="*/ 58 h 54"/>
              <a:gd name="T12" fmla="*/ 45 w 59"/>
              <a:gd name="T13" fmla="*/ 63 h 54"/>
              <a:gd name="T14" fmla="*/ 45 w 59"/>
              <a:gd name="T15" fmla="*/ 61 h 54"/>
              <a:gd name="T16" fmla="*/ 43 w 59"/>
              <a:gd name="T17" fmla="*/ 63 h 54"/>
              <a:gd name="T18" fmla="*/ 43 w 59"/>
              <a:gd name="T19" fmla="*/ 65 h 54"/>
              <a:gd name="T20" fmla="*/ 42 w 59"/>
              <a:gd name="T21" fmla="*/ 65 h 54"/>
              <a:gd name="T22" fmla="*/ 45 w 59"/>
              <a:gd name="T23" fmla="*/ 68 h 54"/>
              <a:gd name="T24" fmla="*/ 39 w 59"/>
              <a:gd name="T25" fmla="*/ 75 h 54"/>
              <a:gd name="T26" fmla="*/ 31 w 59"/>
              <a:gd name="T27" fmla="*/ 83 h 54"/>
              <a:gd name="T28" fmla="*/ 11 w 59"/>
              <a:gd name="T29" fmla="*/ 58 h 54"/>
              <a:gd name="T30" fmla="*/ 5 w 59"/>
              <a:gd name="T31" fmla="*/ 51 h 54"/>
              <a:gd name="T32" fmla="*/ 0 w 59"/>
              <a:gd name="T33" fmla="*/ 35 h 54"/>
              <a:gd name="T34" fmla="*/ 2 w 59"/>
              <a:gd name="T35" fmla="*/ 35 h 54"/>
              <a:gd name="T36" fmla="*/ 3 w 59"/>
              <a:gd name="T37" fmla="*/ 35 h 54"/>
              <a:gd name="T38" fmla="*/ 9 w 59"/>
              <a:gd name="T39" fmla="*/ 35 h 54"/>
              <a:gd name="T40" fmla="*/ 17 w 59"/>
              <a:gd name="T41" fmla="*/ 26 h 54"/>
              <a:gd name="T42" fmla="*/ 22 w 59"/>
              <a:gd name="T43" fmla="*/ 26 h 54"/>
              <a:gd name="T44" fmla="*/ 23 w 59"/>
              <a:gd name="T45" fmla="*/ 25 h 54"/>
              <a:gd name="T46" fmla="*/ 31 w 59"/>
              <a:gd name="T47" fmla="*/ 22 h 54"/>
              <a:gd name="T48" fmla="*/ 31 w 59"/>
              <a:gd name="T49" fmla="*/ 22 h 54"/>
              <a:gd name="T50" fmla="*/ 37 w 59"/>
              <a:gd name="T51" fmla="*/ 14 h 54"/>
              <a:gd name="T52" fmla="*/ 46 w 59"/>
              <a:gd name="T53" fmla="*/ 8 h 54"/>
              <a:gd name="T54" fmla="*/ 48 w 59"/>
              <a:gd name="T55" fmla="*/ 8 h 54"/>
              <a:gd name="T56" fmla="*/ 52 w 59"/>
              <a:gd name="T57" fmla="*/ 5 h 54"/>
              <a:gd name="T58" fmla="*/ 60 w 59"/>
              <a:gd name="T59" fmla="*/ 5 h 54"/>
              <a:gd name="T60" fmla="*/ 65 w 59"/>
              <a:gd name="T61" fmla="*/ 5 h 54"/>
              <a:gd name="T62" fmla="*/ 69 w 59"/>
              <a:gd name="T63" fmla="*/ 3 h 54"/>
              <a:gd name="T64" fmla="*/ 74 w 59"/>
              <a:gd name="T65" fmla="*/ 0 h 54"/>
              <a:gd name="T66" fmla="*/ 79 w 59"/>
              <a:gd name="T67" fmla="*/ 2 h 54"/>
              <a:gd name="T68" fmla="*/ 80 w 59"/>
              <a:gd name="T69" fmla="*/ 2 h 54"/>
              <a:gd name="T70" fmla="*/ 83 w 59"/>
              <a:gd name="T71" fmla="*/ 0 h 54"/>
              <a:gd name="T72" fmla="*/ 86 w 59"/>
              <a:gd name="T73" fmla="*/ 0 h 54"/>
              <a:gd name="T74" fmla="*/ 86 w 59"/>
              <a:gd name="T75" fmla="*/ 8 h 54"/>
              <a:gd name="T76" fmla="*/ 91 w 59"/>
              <a:gd name="T77" fmla="*/ 9 h 54"/>
              <a:gd name="T78" fmla="*/ 91 w 59"/>
              <a:gd name="T79" fmla="*/ 9 h 54"/>
              <a:gd name="T80" fmla="*/ 91 w 59"/>
              <a:gd name="T81" fmla="*/ 9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9"/>
              <a:gd name="T124" fmla="*/ 0 h 54"/>
              <a:gd name="T125" fmla="*/ 59 w 59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9" h="54">
                <a:moveTo>
                  <a:pt x="59" y="6"/>
                </a:moveTo>
                <a:cubicBezTo>
                  <a:pt x="58" y="7"/>
                  <a:pt x="56" y="8"/>
                  <a:pt x="55" y="8"/>
                </a:cubicBezTo>
                <a:cubicBezTo>
                  <a:pt x="51" y="10"/>
                  <a:pt x="50" y="10"/>
                  <a:pt x="48" y="14"/>
                </a:cubicBezTo>
                <a:cubicBezTo>
                  <a:pt x="46" y="18"/>
                  <a:pt x="43" y="21"/>
                  <a:pt x="40" y="25"/>
                </a:cubicBezTo>
                <a:cubicBezTo>
                  <a:pt x="38" y="28"/>
                  <a:pt x="37" y="30"/>
                  <a:pt x="35" y="33"/>
                </a:cubicBezTo>
                <a:cubicBezTo>
                  <a:pt x="34" y="35"/>
                  <a:pt x="33" y="36"/>
                  <a:pt x="32" y="38"/>
                </a:cubicBezTo>
                <a:cubicBezTo>
                  <a:pt x="31" y="40"/>
                  <a:pt x="30" y="39"/>
                  <a:pt x="29" y="41"/>
                </a:cubicBezTo>
                <a:cubicBezTo>
                  <a:pt x="29" y="41"/>
                  <a:pt x="29" y="40"/>
                  <a:pt x="29" y="40"/>
                </a:cubicBezTo>
                <a:cubicBezTo>
                  <a:pt x="29" y="40"/>
                  <a:pt x="28" y="41"/>
                  <a:pt x="28" y="41"/>
                </a:cubicBezTo>
                <a:cubicBezTo>
                  <a:pt x="28" y="41"/>
                  <a:pt x="28" y="42"/>
                  <a:pt x="28" y="42"/>
                </a:cubicBezTo>
                <a:cubicBezTo>
                  <a:pt x="28" y="42"/>
                  <a:pt x="28" y="42"/>
                  <a:pt x="27" y="42"/>
                </a:cubicBezTo>
                <a:cubicBezTo>
                  <a:pt x="28" y="42"/>
                  <a:pt x="29" y="43"/>
                  <a:pt x="29" y="44"/>
                </a:cubicBezTo>
                <a:cubicBezTo>
                  <a:pt x="27" y="45"/>
                  <a:pt x="27" y="48"/>
                  <a:pt x="25" y="49"/>
                </a:cubicBezTo>
                <a:cubicBezTo>
                  <a:pt x="23" y="50"/>
                  <a:pt x="22" y="52"/>
                  <a:pt x="20" y="54"/>
                </a:cubicBezTo>
                <a:cubicBezTo>
                  <a:pt x="16" y="49"/>
                  <a:pt x="12" y="43"/>
                  <a:pt x="7" y="38"/>
                </a:cubicBezTo>
                <a:cubicBezTo>
                  <a:pt x="6" y="37"/>
                  <a:pt x="3" y="35"/>
                  <a:pt x="3" y="33"/>
                </a:cubicBezTo>
                <a:cubicBezTo>
                  <a:pt x="2" y="29"/>
                  <a:pt x="1" y="26"/>
                  <a:pt x="0" y="23"/>
                </a:cubicBezTo>
                <a:cubicBezTo>
                  <a:pt x="0" y="23"/>
                  <a:pt x="1" y="23"/>
                  <a:pt x="1" y="23"/>
                </a:cubicBezTo>
                <a:cubicBezTo>
                  <a:pt x="1" y="23"/>
                  <a:pt x="2" y="23"/>
                  <a:pt x="2" y="23"/>
                </a:cubicBezTo>
                <a:cubicBezTo>
                  <a:pt x="4" y="23"/>
                  <a:pt x="5" y="22"/>
                  <a:pt x="6" y="23"/>
                </a:cubicBezTo>
                <a:cubicBezTo>
                  <a:pt x="7" y="21"/>
                  <a:pt x="10" y="19"/>
                  <a:pt x="11" y="17"/>
                </a:cubicBezTo>
                <a:cubicBezTo>
                  <a:pt x="12" y="17"/>
                  <a:pt x="13" y="18"/>
                  <a:pt x="14" y="17"/>
                </a:cubicBezTo>
                <a:cubicBezTo>
                  <a:pt x="14" y="17"/>
                  <a:pt x="15" y="16"/>
                  <a:pt x="15" y="16"/>
                </a:cubicBezTo>
                <a:cubicBezTo>
                  <a:pt x="17" y="16"/>
                  <a:pt x="19" y="15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2" y="9"/>
                  <a:pt x="24" y="9"/>
                </a:cubicBezTo>
                <a:cubicBezTo>
                  <a:pt x="26" y="8"/>
                  <a:pt x="29" y="6"/>
                  <a:pt x="30" y="5"/>
                </a:cubicBezTo>
                <a:cubicBezTo>
                  <a:pt x="30" y="5"/>
                  <a:pt x="30" y="5"/>
                  <a:pt x="31" y="5"/>
                </a:cubicBezTo>
                <a:cubicBezTo>
                  <a:pt x="32" y="5"/>
                  <a:pt x="33" y="3"/>
                  <a:pt x="34" y="3"/>
                </a:cubicBezTo>
                <a:cubicBezTo>
                  <a:pt x="36" y="3"/>
                  <a:pt x="37" y="4"/>
                  <a:pt x="39" y="3"/>
                </a:cubicBezTo>
                <a:cubicBezTo>
                  <a:pt x="40" y="3"/>
                  <a:pt x="41" y="3"/>
                  <a:pt x="42" y="3"/>
                </a:cubicBezTo>
                <a:cubicBezTo>
                  <a:pt x="43" y="3"/>
                  <a:pt x="44" y="2"/>
                  <a:pt x="45" y="2"/>
                </a:cubicBezTo>
                <a:cubicBezTo>
                  <a:pt x="46" y="1"/>
                  <a:pt x="47" y="0"/>
                  <a:pt x="48" y="0"/>
                </a:cubicBezTo>
                <a:cubicBezTo>
                  <a:pt x="48" y="0"/>
                  <a:pt x="50" y="1"/>
                  <a:pt x="51" y="1"/>
                </a:cubicBezTo>
                <a:cubicBezTo>
                  <a:pt x="51" y="1"/>
                  <a:pt x="52" y="1"/>
                  <a:pt x="52" y="1"/>
                </a:cubicBezTo>
                <a:cubicBezTo>
                  <a:pt x="53" y="1"/>
                  <a:pt x="53" y="1"/>
                  <a:pt x="54" y="0"/>
                </a:cubicBezTo>
                <a:cubicBezTo>
                  <a:pt x="54" y="0"/>
                  <a:pt x="55" y="0"/>
                  <a:pt x="56" y="0"/>
                </a:cubicBezTo>
                <a:cubicBezTo>
                  <a:pt x="56" y="1"/>
                  <a:pt x="56" y="3"/>
                  <a:pt x="56" y="5"/>
                </a:cubicBezTo>
                <a:cubicBezTo>
                  <a:pt x="57" y="4"/>
                  <a:pt x="58" y="5"/>
                  <a:pt x="59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6"/>
                  <a:pt x="59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2" name="Freeform 7948" descr="© INSCALE GmbH, 05.05.2010&#10;http://www.presentationload.com/">
            <a:extLst>
              <a:ext uri="{FF2B5EF4-FFF2-40B4-BE49-F238E27FC236}">
                <a16:creationId xmlns:a16="http://schemas.microsoft.com/office/drawing/2014/main" id="{000E0F73-9572-A74C-B166-422806FDFDAD}"/>
              </a:ext>
            </a:extLst>
          </p:cNvPr>
          <p:cNvSpPr>
            <a:spLocks/>
          </p:cNvSpPr>
          <p:nvPr/>
        </p:nvSpPr>
        <p:spPr bwMode="auto">
          <a:xfrm>
            <a:off x="1510437" y="2681879"/>
            <a:ext cx="180399" cy="126673"/>
          </a:xfrm>
          <a:custGeom>
            <a:avLst/>
            <a:gdLst>
              <a:gd name="T0" fmla="*/ 70 w 90"/>
              <a:gd name="T1" fmla="*/ 8 h 65"/>
              <a:gd name="T2" fmla="*/ 90 w 90"/>
              <a:gd name="T3" fmla="*/ 3 h 65"/>
              <a:gd name="T4" fmla="*/ 94 w 90"/>
              <a:gd name="T5" fmla="*/ 12 h 65"/>
              <a:gd name="T6" fmla="*/ 97 w 90"/>
              <a:gd name="T7" fmla="*/ 22 h 65"/>
              <a:gd name="T8" fmla="*/ 97 w 90"/>
              <a:gd name="T9" fmla="*/ 31 h 65"/>
              <a:gd name="T10" fmla="*/ 110 w 90"/>
              <a:gd name="T11" fmla="*/ 36 h 65"/>
              <a:gd name="T12" fmla="*/ 114 w 90"/>
              <a:gd name="T13" fmla="*/ 44 h 65"/>
              <a:gd name="T14" fmla="*/ 116 w 90"/>
              <a:gd name="T15" fmla="*/ 42 h 65"/>
              <a:gd name="T16" fmla="*/ 127 w 90"/>
              <a:gd name="T17" fmla="*/ 57 h 65"/>
              <a:gd name="T18" fmla="*/ 131 w 90"/>
              <a:gd name="T19" fmla="*/ 67 h 65"/>
              <a:gd name="T20" fmla="*/ 137 w 90"/>
              <a:gd name="T21" fmla="*/ 76 h 65"/>
              <a:gd name="T22" fmla="*/ 137 w 90"/>
              <a:gd name="T23" fmla="*/ 81 h 65"/>
              <a:gd name="T24" fmla="*/ 130 w 90"/>
              <a:gd name="T25" fmla="*/ 87 h 65"/>
              <a:gd name="T26" fmla="*/ 119 w 90"/>
              <a:gd name="T27" fmla="*/ 76 h 65"/>
              <a:gd name="T28" fmla="*/ 111 w 90"/>
              <a:gd name="T29" fmla="*/ 73 h 65"/>
              <a:gd name="T30" fmla="*/ 103 w 90"/>
              <a:gd name="T31" fmla="*/ 67 h 65"/>
              <a:gd name="T32" fmla="*/ 94 w 90"/>
              <a:gd name="T33" fmla="*/ 76 h 65"/>
              <a:gd name="T34" fmla="*/ 90 w 90"/>
              <a:gd name="T35" fmla="*/ 81 h 65"/>
              <a:gd name="T36" fmla="*/ 90 w 90"/>
              <a:gd name="T37" fmla="*/ 81 h 65"/>
              <a:gd name="T38" fmla="*/ 77 w 90"/>
              <a:gd name="T39" fmla="*/ 84 h 65"/>
              <a:gd name="T40" fmla="*/ 66 w 90"/>
              <a:gd name="T41" fmla="*/ 84 h 65"/>
              <a:gd name="T42" fmla="*/ 54 w 90"/>
              <a:gd name="T43" fmla="*/ 76 h 65"/>
              <a:gd name="T44" fmla="*/ 45 w 90"/>
              <a:gd name="T45" fmla="*/ 81 h 65"/>
              <a:gd name="T46" fmla="*/ 42 w 90"/>
              <a:gd name="T47" fmla="*/ 84 h 65"/>
              <a:gd name="T48" fmla="*/ 36 w 90"/>
              <a:gd name="T49" fmla="*/ 87 h 65"/>
              <a:gd name="T50" fmla="*/ 32 w 90"/>
              <a:gd name="T51" fmla="*/ 89 h 65"/>
              <a:gd name="T52" fmla="*/ 29 w 90"/>
              <a:gd name="T53" fmla="*/ 89 h 65"/>
              <a:gd name="T54" fmla="*/ 26 w 90"/>
              <a:gd name="T55" fmla="*/ 95 h 65"/>
              <a:gd name="T56" fmla="*/ 11 w 90"/>
              <a:gd name="T57" fmla="*/ 85 h 65"/>
              <a:gd name="T58" fmla="*/ 2 w 90"/>
              <a:gd name="T59" fmla="*/ 73 h 65"/>
              <a:gd name="T60" fmla="*/ 14 w 90"/>
              <a:gd name="T61" fmla="*/ 61 h 65"/>
              <a:gd name="T62" fmla="*/ 12 w 90"/>
              <a:gd name="T63" fmla="*/ 57 h 65"/>
              <a:gd name="T64" fmla="*/ 14 w 90"/>
              <a:gd name="T65" fmla="*/ 54 h 65"/>
              <a:gd name="T66" fmla="*/ 19 w 90"/>
              <a:gd name="T67" fmla="*/ 53 h 65"/>
              <a:gd name="T68" fmla="*/ 31 w 90"/>
              <a:gd name="T69" fmla="*/ 31 h 65"/>
              <a:gd name="T70" fmla="*/ 53 w 90"/>
              <a:gd name="T71" fmla="*/ 6 h 65"/>
              <a:gd name="T72" fmla="*/ 60 w 90"/>
              <a:gd name="T73" fmla="*/ 2 h 6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0"/>
              <a:gd name="T112" fmla="*/ 0 h 65"/>
              <a:gd name="T113" fmla="*/ 90 w 90"/>
              <a:gd name="T114" fmla="*/ 65 h 6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0" h="65">
                <a:moveTo>
                  <a:pt x="39" y="1"/>
                </a:moveTo>
                <a:cubicBezTo>
                  <a:pt x="41" y="2"/>
                  <a:pt x="43" y="4"/>
                  <a:pt x="45" y="5"/>
                </a:cubicBezTo>
                <a:cubicBezTo>
                  <a:pt x="48" y="7"/>
                  <a:pt x="47" y="6"/>
                  <a:pt x="49" y="6"/>
                </a:cubicBezTo>
                <a:cubicBezTo>
                  <a:pt x="51" y="5"/>
                  <a:pt x="56" y="0"/>
                  <a:pt x="58" y="2"/>
                </a:cubicBezTo>
                <a:cubicBezTo>
                  <a:pt x="60" y="3"/>
                  <a:pt x="58" y="6"/>
                  <a:pt x="59" y="7"/>
                </a:cubicBezTo>
                <a:cubicBezTo>
                  <a:pt x="60" y="7"/>
                  <a:pt x="61" y="8"/>
                  <a:pt x="61" y="8"/>
                </a:cubicBezTo>
                <a:cubicBezTo>
                  <a:pt x="63" y="10"/>
                  <a:pt x="62" y="9"/>
                  <a:pt x="62" y="10"/>
                </a:cubicBezTo>
                <a:cubicBezTo>
                  <a:pt x="62" y="12"/>
                  <a:pt x="61" y="13"/>
                  <a:pt x="63" y="14"/>
                </a:cubicBezTo>
                <a:cubicBezTo>
                  <a:pt x="64" y="15"/>
                  <a:pt x="63" y="16"/>
                  <a:pt x="64" y="17"/>
                </a:cubicBezTo>
                <a:cubicBezTo>
                  <a:pt x="63" y="17"/>
                  <a:pt x="62" y="19"/>
                  <a:pt x="63" y="20"/>
                </a:cubicBezTo>
                <a:cubicBezTo>
                  <a:pt x="64" y="21"/>
                  <a:pt x="66" y="20"/>
                  <a:pt x="66" y="22"/>
                </a:cubicBezTo>
                <a:cubicBezTo>
                  <a:pt x="66" y="23"/>
                  <a:pt x="71" y="26"/>
                  <a:pt x="71" y="23"/>
                </a:cubicBezTo>
                <a:cubicBezTo>
                  <a:pt x="71" y="24"/>
                  <a:pt x="72" y="26"/>
                  <a:pt x="73" y="27"/>
                </a:cubicBezTo>
                <a:cubicBezTo>
                  <a:pt x="73" y="27"/>
                  <a:pt x="72" y="28"/>
                  <a:pt x="74" y="28"/>
                </a:cubicBezTo>
                <a:cubicBezTo>
                  <a:pt x="74" y="28"/>
                  <a:pt x="75" y="27"/>
                  <a:pt x="75" y="26"/>
                </a:cubicBezTo>
                <a:cubicBezTo>
                  <a:pt x="75" y="26"/>
                  <a:pt x="75" y="27"/>
                  <a:pt x="75" y="27"/>
                </a:cubicBezTo>
                <a:cubicBezTo>
                  <a:pt x="78" y="26"/>
                  <a:pt x="82" y="30"/>
                  <a:pt x="82" y="32"/>
                </a:cubicBezTo>
                <a:cubicBezTo>
                  <a:pt x="83" y="33"/>
                  <a:pt x="83" y="36"/>
                  <a:pt x="82" y="37"/>
                </a:cubicBezTo>
                <a:cubicBezTo>
                  <a:pt x="81" y="39"/>
                  <a:pt x="83" y="40"/>
                  <a:pt x="84" y="41"/>
                </a:cubicBezTo>
                <a:cubicBezTo>
                  <a:pt x="85" y="41"/>
                  <a:pt x="85" y="42"/>
                  <a:pt x="85" y="43"/>
                </a:cubicBezTo>
                <a:cubicBezTo>
                  <a:pt x="89" y="42"/>
                  <a:pt x="88" y="45"/>
                  <a:pt x="88" y="48"/>
                </a:cubicBezTo>
                <a:cubicBezTo>
                  <a:pt x="90" y="48"/>
                  <a:pt x="88" y="48"/>
                  <a:pt x="89" y="49"/>
                </a:cubicBezTo>
                <a:cubicBezTo>
                  <a:pt x="89" y="50"/>
                  <a:pt x="87" y="50"/>
                  <a:pt x="88" y="51"/>
                </a:cubicBezTo>
                <a:cubicBezTo>
                  <a:pt x="89" y="51"/>
                  <a:pt x="89" y="52"/>
                  <a:pt x="89" y="52"/>
                </a:cubicBezTo>
                <a:cubicBezTo>
                  <a:pt x="88" y="53"/>
                  <a:pt x="87" y="53"/>
                  <a:pt x="86" y="54"/>
                </a:cubicBezTo>
                <a:cubicBezTo>
                  <a:pt x="86" y="54"/>
                  <a:pt x="85" y="58"/>
                  <a:pt x="84" y="56"/>
                </a:cubicBezTo>
                <a:cubicBezTo>
                  <a:pt x="83" y="53"/>
                  <a:pt x="81" y="50"/>
                  <a:pt x="79" y="49"/>
                </a:cubicBezTo>
                <a:cubicBezTo>
                  <a:pt x="78" y="49"/>
                  <a:pt x="77" y="49"/>
                  <a:pt x="77" y="49"/>
                </a:cubicBezTo>
                <a:cubicBezTo>
                  <a:pt x="76" y="48"/>
                  <a:pt x="76" y="45"/>
                  <a:pt x="74" y="47"/>
                </a:cubicBezTo>
                <a:cubicBezTo>
                  <a:pt x="74" y="46"/>
                  <a:pt x="73" y="46"/>
                  <a:pt x="72" y="47"/>
                </a:cubicBezTo>
                <a:cubicBezTo>
                  <a:pt x="71" y="46"/>
                  <a:pt x="70" y="45"/>
                  <a:pt x="69" y="44"/>
                </a:cubicBezTo>
                <a:cubicBezTo>
                  <a:pt x="68" y="43"/>
                  <a:pt x="68" y="43"/>
                  <a:pt x="67" y="43"/>
                </a:cubicBezTo>
                <a:cubicBezTo>
                  <a:pt x="65" y="44"/>
                  <a:pt x="66" y="45"/>
                  <a:pt x="65" y="46"/>
                </a:cubicBezTo>
                <a:cubicBezTo>
                  <a:pt x="64" y="47"/>
                  <a:pt x="62" y="47"/>
                  <a:pt x="61" y="49"/>
                </a:cubicBezTo>
                <a:cubicBezTo>
                  <a:pt x="61" y="50"/>
                  <a:pt x="62" y="51"/>
                  <a:pt x="60" y="51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6" y="53"/>
                  <a:pt x="55" y="54"/>
                  <a:pt x="53" y="54"/>
                </a:cubicBezTo>
                <a:cubicBezTo>
                  <a:pt x="52" y="55"/>
                  <a:pt x="51" y="54"/>
                  <a:pt x="50" y="54"/>
                </a:cubicBezTo>
                <a:cubicBezTo>
                  <a:pt x="49" y="55"/>
                  <a:pt x="49" y="54"/>
                  <a:pt x="48" y="54"/>
                </a:cubicBezTo>
                <a:cubicBezTo>
                  <a:pt x="47" y="55"/>
                  <a:pt x="44" y="54"/>
                  <a:pt x="43" y="54"/>
                </a:cubicBezTo>
                <a:cubicBezTo>
                  <a:pt x="41" y="53"/>
                  <a:pt x="39" y="51"/>
                  <a:pt x="37" y="50"/>
                </a:cubicBezTo>
                <a:cubicBezTo>
                  <a:pt x="36" y="50"/>
                  <a:pt x="37" y="49"/>
                  <a:pt x="35" y="49"/>
                </a:cubicBezTo>
                <a:cubicBezTo>
                  <a:pt x="35" y="50"/>
                  <a:pt x="34" y="51"/>
                  <a:pt x="34" y="51"/>
                </a:cubicBezTo>
                <a:cubicBezTo>
                  <a:pt x="32" y="53"/>
                  <a:pt x="32" y="52"/>
                  <a:pt x="29" y="52"/>
                </a:cubicBezTo>
                <a:cubicBezTo>
                  <a:pt x="29" y="53"/>
                  <a:pt x="29" y="54"/>
                  <a:pt x="28" y="54"/>
                </a:cubicBezTo>
                <a:cubicBezTo>
                  <a:pt x="28" y="54"/>
                  <a:pt x="28" y="54"/>
                  <a:pt x="27" y="54"/>
                </a:cubicBezTo>
                <a:cubicBezTo>
                  <a:pt x="27" y="54"/>
                  <a:pt x="27" y="54"/>
                  <a:pt x="26" y="54"/>
                </a:cubicBezTo>
                <a:cubicBezTo>
                  <a:pt x="26" y="55"/>
                  <a:pt x="24" y="57"/>
                  <a:pt x="23" y="56"/>
                </a:cubicBezTo>
                <a:cubicBezTo>
                  <a:pt x="23" y="56"/>
                  <a:pt x="23" y="57"/>
                  <a:pt x="23" y="57"/>
                </a:cubicBezTo>
                <a:cubicBezTo>
                  <a:pt x="22" y="57"/>
                  <a:pt x="22" y="57"/>
                  <a:pt x="21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0" y="57"/>
                  <a:pt x="20" y="57"/>
                  <a:pt x="19" y="57"/>
                </a:cubicBezTo>
                <a:cubicBezTo>
                  <a:pt x="20" y="59"/>
                  <a:pt x="22" y="62"/>
                  <a:pt x="21" y="63"/>
                </a:cubicBezTo>
                <a:cubicBezTo>
                  <a:pt x="20" y="64"/>
                  <a:pt x="19" y="61"/>
                  <a:pt x="17" y="61"/>
                </a:cubicBezTo>
                <a:cubicBezTo>
                  <a:pt x="15" y="61"/>
                  <a:pt x="18" y="63"/>
                  <a:pt x="17" y="65"/>
                </a:cubicBezTo>
                <a:cubicBezTo>
                  <a:pt x="13" y="61"/>
                  <a:pt x="10" y="58"/>
                  <a:pt x="7" y="55"/>
                </a:cubicBezTo>
                <a:cubicBezTo>
                  <a:pt x="5" y="53"/>
                  <a:pt x="3" y="51"/>
                  <a:pt x="1" y="50"/>
                </a:cubicBezTo>
                <a:cubicBezTo>
                  <a:pt x="0" y="48"/>
                  <a:pt x="1" y="48"/>
                  <a:pt x="1" y="47"/>
                </a:cubicBezTo>
                <a:cubicBezTo>
                  <a:pt x="2" y="45"/>
                  <a:pt x="5" y="45"/>
                  <a:pt x="6" y="43"/>
                </a:cubicBezTo>
                <a:cubicBezTo>
                  <a:pt x="7" y="42"/>
                  <a:pt x="7" y="40"/>
                  <a:pt x="9" y="39"/>
                </a:cubicBezTo>
                <a:cubicBezTo>
                  <a:pt x="9" y="38"/>
                  <a:pt x="8" y="37"/>
                  <a:pt x="7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6"/>
                  <a:pt x="8" y="36"/>
                </a:cubicBezTo>
                <a:cubicBezTo>
                  <a:pt x="8" y="36"/>
                  <a:pt x="9" y="35"/>
                  <a:pt x="9" y="35"/>
                </a:cubicBezTo>
                <a:cubicBezTo>
                  <a:pt x="9" y="35"/>
                  <a:pt x="9" y="36"/>
                  <a:pt x="9" y="36"/>
                </a:cubicBezTo>
                <a:cubicBezTo>
                  <a:pt x="10" y="35"/>
                  <a:pt x="11" y="35"/>
                  <a:pt x="12" y="34"/>
                </a:cubicBezTo>
                <a:cubicBezTo>
                  <a:pt x="13" y="33"/>
                  <a:pt x="15" y="30"/>
                  <a:pt x="15" y="29"/>
                </a:cubicBezTo>
                <a:cubicBezTo>
                  <a:pt x="16" y="26"/>
                  <a:pt x="18" y="23"/>
                  <a:pt x="20" y="20"/>
                </a:cubicBezTo>
                <a:cubicBezTo>
                  <a:pt x="22" y="17"/>
                  <a:pt x="25" y="13"/>
                  <a:pt x="28" y="9"/>
                </a:cubicBezTo>
                <a:cubicBezTo>
                  <a:pt x="30" y="7"/>
                  <a:pt x="30" y="4"/>
                  <a:pt x="34" y="4"/>
                </a:cubicBezTo>
                <a:cubicBezTo>
                  <a:pt x="36" y="3"/>
                  <a:pt x="38" y="2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3" name="Freeform 7949" descr="© INSCALE GmbH, 05.05.2010&#10;http://www.presentationload.com/">
            <a:extLst>
              <a:ext uri="{FF2B5EF4-FFF2-40B4-BE49-F238E27FC236}">
                <a16:creationId xmlns:a16="http://schemas.microsoft.com/office/drawing/2014/main" id="{C35DF481-5586-C440-A001-5AAEBE4EE7AF}"/>
              </a:ext>
            </a:extLst>
          </p:cNvPr>
          <p:cNvSpPr>
            <a:spLocks/>
          </p:cNvSpPr>
          <p:nvPr/>
        </p:nvSpPr>
        <p:spPr bwMode="auto">
          <a:xfrm>
            <a:off x="1510437" y="2681879"/>
            <a:ext cx="180399" cy="126673"/>
          </a:xfrm>
          <a:custGeom>
            <a:avLst/>
            <a:gdLst>
              <a:gd name="T0" fmla="*/ 70 w 90"/>
              <a:gd name="T1" fmla="*/ 8 h 65"/>
              <a:gd name="T2" fmla="*/ 90 w 90"/>
              <a:gd name="T3" fmla="*/ 3 h 65"/>
              <a:gd name="T4" fmla="*/ 94 w 90"/>
              <a:gd name="T5" fmla="*/ 12 h 65"/>
              <a:gd name="T6" fmla="*/ 97 w 90"/>
              <a:gd name="T7" fmla="*/ 22 h 65"/>
              <a:gd name="T8" fmla="*/ 97 w 90"/>
              <a:gd name="T9" fmla="*/ 31 h 65"/>
              <a:gd name="T10" fmla="*/ 110 w 90"/>
              <a:gd name="T11" fmla="*/ 36 h 65"/>
              <a:gd name="T12" fmla="*/ 114 w 90"/>
              <a:gd name="T13" fmla="*/ 44 h 65"/>
              <a:gd name="T14" fmla="*/ 116 w 90"/>
              <a:gd name="T15" fmla="*/ 42 h 65"/>
              <a:gd name="T16" fmla="*/ 127 w 90"/>
              <a:gd name="T17" fmla="*/ 57 h 65"/>
              <a:gd name="T18" fmla="*/ 131 w 90"/>
              <a:gd name="T19" fmla="*/ 67 h 65"/>
              <a:gd name="T20" fmla="*/ 137 w 90"/>
              <a:gd name="T21" fmla="*/ 76 h 65"/>
              <a:gd name="T22" fmla="*/ 137 w 90"/>
              <a:gd name="T23" fmla="*/ 81 h 65"/>
              <a:gd name="T24" fmla="*/ 130 w 90"/>
              <a:gd name="T25" fmla="*/ 87 h 65"/>
              <a:gd name="T26" fmla="*/ 119 w 90"/>
              <a:gd name="T27" fmla="*/ 76 h 65"/>
              <a:gd name="T28" fmla="*/ 111 w 90"/>
              <a:gd name="T29" fmla="*/ 73 h 65"/>
              <a:gd name="T30" fmla="*/ 103 w 90"/>
              <a:gd name="T31" fmla="*/ 67 h 65"/>
              <a:gd name="T32" fmla="*/ 94 w 90"/>
              <a:gd name="T33" fmla="*/ 76 h 65"/>
              <a:gd name="T34" fmla="*/ 90 w 90"/>
              <a:gd name="T35" fmla="*/ 81 h 65"/>
              <a:gd name="T36" fmla="*/ 90 w 90"/>
              <a:gd name="T37" fmla="*/ 81 h 65"/>
              <a:gd name="T38" fmla="*/ 77 w 90"/>
              <a:gd name="T39" fmla="*/ 84 h 65"/>
              <a:gd name="T40" fmla="*/ 66 w 90"/>
              <a:gd name="T41" fmla="*/ 84 h 65"/>
              <a:gd name="T42" fmla="*/ 54 w 90"/>
              <a:gd name="T43" fmla="*/ 76 h 65"/>
              <a:gd name="T44" fmla="*/ 45 w 90"/>
              <a:gd name="T45" fmla="*/ 81 h 65"/>
              <a:gd name="T46" fmla="*/ 42 w 90"/>
              <a:gd name="T47" fmla="*/ 84 h 65"/>
              <a:gd name="T48" fmla="*/ 36 w 90"/>
              <a:gd name="T49" fmla="*/ 87 h 65"/>
              <a:gd name="T50" fmla="*/ 32 w 90"/>
              <a:gd name="T51" fmla="*/ 89 h 65"/>
              <a:gd name="T52" fmla="*/ 29 w 90"/>
              <a:gd name="T53" fmla="*/ 89 h 65"/>
              <a:gd name="T54" fmla="*/ 26 w 90"/>
              <a:gd name="T55" fmla="*/ 95 h 65"/>
              <a:gd name="T56" fmla="*/ 11 w 90"/>
              <a:gd name="T57" fmla="*/ 85 h 65"/>
              <a:gd name="T58" fmla="*/ 2 w 90"/>
              <a:gd name="T59" fmla="*/ 73 h 65"/>
              <a:gd name="T60" fmla="*/ 14 w 90"/>
              <a:gd name="T61" fmla="*/ 61 h 65"/>
              <a:gd name="T62" fmla="*/ 12 w 90"/>
              <a:gd name="T63" fmla="*/ 57 h 65"/>
              <a:gd name="T64" fmla="*/ 14 w 90"/>
              <a:gd name="T65" fmla="*/ 54 h 65"/>
              <a:gd name="T66" fmla="*/ 19 w 90"/>
              <a:gd name="T67" fmla="*/ 53 h 65"/>
              <a:gd name="T68" fmla="*/ 31 w 90"/>
              <a:gd name="T69" fmla="*/ 31 h 65"/>
              <a:gd name="T70" fmla="*/ 53 w 90"/>
              <a:gd name="T71" fmla="*/ 6 h 65"/>
              <a:gd name="T72" fmla="*/ 60 w 90"/>
              <a:gd name="T73" fmla="*/ 2 h 6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0"/>
              <a:gd name="T112" fmla="*/ 0 h 65"/>
              <a:gd name="T113" fmla="*/ 90 w 90"/>
              <a:gd name="T114" fmla="*/ 65 h 6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0" h="65">
                <a:moveTo>
                  <a:pt x="39" y="1"/>
                </a:moveTo>
                <a:cubicBezTo>
                  <a:pt x="41" y="2"/>
                  <a:pt x="43" y="4"/>
                  <a:pt x="45" y="5"/>
                </a:cubicBezTo>
                <a:cubicBezTo>
                  <a:pt x="48" y="7"/>
                  <a:pt x="47" y="6"/>
                  <a:pt x="49" y="6"/>
                </a:cubicBezTo>
                <a:cubicBezTo>
                  <a:pt x="51" y="5"/>
                  <a:pt x="56" y="0"/>
                  <a:pt x="58" y="2"/>
                </a:cubicBezTo>
                <a:cubicBezTo>
                  <a:pt x="60" y="3"/>
                  <a:pt x="58" y="6"/>
                  <a:pt x="59" y="7"/>
                </a:cubicBezTo>
                <a:cubicBezTo>
                  <a:pt x="60" y="7"/>
                  <a:pt x="61" y="8"/>
                  <a:pt x="61" y="8"/>
                </a:cubicBezTo>
                <a:cubicBezTo>
                  <a:pt x="63" y="10"/>
                  <a:pt x="62" y="9"/>
                  <a:pt x="62" y="10"/>
                </a:cubicBezTo>
                <a:cubicBezTo>
                  <a:pt x="62" y="12"/>
                  <a:pt x="61" y="13"/>
                  <a:pt x="63" y="14"/>
                </a:cubicBezTo>
                <a:cubicBezTo>
                  <a:pt x="64" y="15"/>
                  <a:pt x="63" y="16"/>
                  <a:pt x="64" y="17"/>
                </a:cubicBezTo>
                <a:cubicBezTo>
                  <a:pt x="63" y="17"/>
                  <a:pt x="62" y="19"/>
                  <a:pt x="63" y="20"/>
                </a:cubicBezTo>
                <a:cubicBezTo>
                  <a:pt x="64" y="21"/>
                  <a:pt x="66" y="20"/>
                  <a:pt x="66" y="22"/>
                </a:cubicBezTo>
                <a:cubicBezTo>
                  <a:pt x="66" y="23"/>
                  <a:pt x="71" y="26"/>
                  <a:pt x="71" y="23"/>
                </a:cubicBezTo>
                <a:cubicBezTo>
                  <a:pt x="71" y="24"/>
                  <a:pt x="72" y="26"/>
                  <a:pt x="73" y="27"/>
                </a:cubicBezTo>
                <a:cubicBezTo>
                  <a:pt x="73" y="27"/>
                  <a:pt x="72" y="28"/>
                  <a:pt x="74" y="28"/>
                </a:cubicBezTo>
                <a:cubicBezTo>
                  <a:pt x="74" y="28"/>
                  <a:pt x="75" y="27"/>
                  <a:pt x="75" y="26"/>
                </a:cubicBezTo>
                <a:cubicBezTo>
                  <a:pt x="75" y="26"/>
                  <a:pt x="75" y="27"/>
                  <a:pt x="75" y="27"/>
                </a:cubicBezTo>
                <a:cubicBezTo>
                  <a:pt x="78" y="26"/>
                  <a:pt x="82" y="30"/>
                  <a:pt x="82" y="32"/>
                </a:cubicBezTo>
                <a:cubicBezTo>
                  <a:pt x="83" y="33"/>
                  <a:pt x="83" y="36"/>
                  <a:pt x="82" y="37"/>
                </a:cubicBezTo>
                <a:cubicBezTo>
                  <a:pt x="81" y="39"/>
                  <a:pt x="83" y="40"/>
                  <a:pt x="84" y="41"/>
                </a:cubicBezTo>
                <a:cubicBezTo>
                  <a:pt x="85" y="41"/>
                  <a:pt x="85" y="42"/>
                  <a:pt x="85" y="43"/>
                </a:cubicBezTo>
                <a:cubicBezTo>
                  <a:pt x="89" y="42"/>
                  <a:pt x="88" y="45"/>
                  <a:pt x="88" y="48"/>
                </a:cubicBezTo>
                <a:cubicBezTo>
                  <a:pt x="90" y="48"/>
                  <a:pt x="88" y="48"/>
                  <a:pt x="89" y="49"/>
                </a:cubicBezTo>
                <a:cubicBezTo>
                  <a:pt x="89" y="50"/>
                  <a:pt x="87" y="50"/>
                  <a:pt x="88" y="51"/>
                </a:cubicBezTo>
                <a:cubicBezTo>
                  <a:pt x="89" y="51"/>
                  <a:pt x="89" y="52"/>
                  <a:pt x="89" y="52"/>
                </a:cubicBezTo>
                <a:cubicBezTo>
                  <a:pt x="88" y="53"/>
                  <a:pt x="87" y="53"/>
                  <a:pt x="86" y="54"/>
                </a:cubicBezTo>
                <a:cubicBezTo>
                  <a:pt x="86" y="54"/>
                  <a:pt x="85" y="58"/>
                  <a:pt x="84" y="56"/>
                </a:cubicBezTo>
                <a:cubicBezTo>
                  <a:pt x="83" y="53"/>
                  <a:pt x="81" y="50"/>
                  <a:pt x="79" y="49"/>
                </a:cubicBezTo>
                <a:cubicBezTo>
                  <a:pt x="78" y="49"/>
                  <a:pt x="77" y="49"/>
                  <a:pt x="77" y="49"/>
                </a:cubicBezTo>
                <a:cubicBezTo>
                  <a:pt x="76" y="48"/>
                  <a:pt x="76" y="45"/>
                  <a:pt x="74" y="47"/>
                </a:cubicBezTo>
                <a:cubicBezTo>
                  <a:pt x="74" y="46"/>
                  <a:pt x="73" y="46"/>
                  <a:pt x="72" y="47"/>
                </a:cubicBezTo>
                <a:cubicBezTo>
                  <a:pt x="71" y="46"/>
                  <a:pt x="70" y="45"/>
                  <a:pt x="69" y="44"/>
                </a:cubicBezTo>
                <a:cubicBezTo>
                  <a:pt x="68" y="43"/>
                  <a:pt x="68" y="43"/>
                  <a:pt x="67" y="43"/>
                </a:cubicBezTo>
                <a:cubicBezTo>
                  <a:pt x="65" y="44"/>
                  <a:pt x="66" y="45"/>
                  <a:pt x="65" y="46"/>
                </a:cubicBezTo>
                <a:cubicBezTo>
                  <a:pt x="64" y="47"/>
                  <a:pt x="62" y="47"/>
                  <a:pt x="61" y="49"/>
                </a:cubicBezTo>
                <a:cubicBezTo>
                  <a:pt x="61" y="50"/>
                  <a:pt x="62" y="51"/>
                  <a:pt x="60" y="51"/>
                </a:cubicBezTo>
                <a:cubicBezTo>
                  <a:pt x="59" y="52"/>
                  <a:pt x="59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6" y="53"/>
                  <a:pt x="55" y="54"/>
                  <a:pt x="53" y="54"/>
                </a:cubicBezTo>
                <a:cubicBezTo>
                  <a:pt x="52" y="55"/>
                  <a:pt x="51" y="54"/>
                  <a:pt x="50" y="54"/>
                </a:cubicBezTo>
                <a:cubicBezTo>
                  <a:pt x="49" y="55"/>
                  <a:pt x="49" y="54"/>
                  <a:pt x="48" y="54"/>
                </a:cubicBezTo>
                <a:cubicBezTo>
                  <a:pt x="47" y="55"/>
                  <a:pt x="44" y="54"/>
                  <a:pt x="43" y="54"/>
                </a:cubicBezTo>
                <a:cubicBezTo>
                  <a:pt x="41" y="53"/>
                  <a:pt x="39" y="51"/>
                  <a:pt x="37" y="50"/>
                </a:cubicBezTo>
                <a:cubicBezTo>
                  <a:pt x="36" y="50"/>
                  <a:pt x="37" y="49"/>
                  <a:pt x="35" y="49"/>
                </a:cubicBezTo>
                <a:cubicBezTo>
                  <a:pt x="35" y="50"/>
                  <a:pt x="34" y="51"/>
                  <a:pt x="34" y="51"/>
                </a:cubicBezTo>
                <a:cubicBezTo>
                  <a:pt x="32" y="53"/>
                  <a:pt x="32" y="52"/>
                  <a:pt x="29" y="52"/>
                </a:cubicBezTo>
                <a:cubicBezTo>
                  <a:pt x="29" y="53"/>
                  <a:pt x="29" y="54"/>
                  <a:pt x="28" y="54"/>
                </a:cubicBezTo>
                <a:cubicBezTo>
                  <a:pt x="28" y="54"/>
                  <a:pt x="28" y="54"/>
                  <a:pt x="27" y="54"/>
                </a:cubicBezTo>
                <a:cubicBezTo>
                  <a:pt x="27" y="54"/>
                  <a:pt x="27" y="54"/>
                  <a:pt x="26" y="54"/>
                </a:cubicBezTo>
                <a:cubicBezTo>
                  <a:pt x="26" y="55"/>
                  <a:pt x="24" y="57"/>
                  <a:pt x="23" y="56"/>
                </a:cubicBezTo>
                <a:cubicBezTo>
                  <a:pt x="23" y="56"/>
                  <a:pt x="23" y="57"/>
                  <a:pt x="23" y="57"/>
                </a:cubicBezTo>
                <a:cubicBezTo>
                  <a:pt x="22" y="57"/>
                  <a:pt x="22" y="57"/>
                  <a:pt x="21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0" y="57"/>
                  <a:pt x="20" y="57"/>
                  <a:pt x="19" y="57"/>
                </a:cubicBezTo>
                <a:cubicBezTo>
                  <a:pt x="20" y="59"/>
                  <a:pt x="22" y="62"/>
                  <a:pt x="21" y="63"/>
                </a:cubicBezTo>
                <a:cubicBezTo>
                  <a:pt x="20" y="64"/>
                  <a:pt x="19" y="61"/>
                  <a:pt x="17" y="61"/>
                </a:cubicBezTo>
                <a:cubicBezTo>
                  <a:pt x="15" y="61"/>
                  <a:pt x="18" y="63"/>
                  <a:pt x="17" y="65"/>
                </a:cubicBezTo>
                <a:cubicBezTo>
                  <a:pt x="13" y="61"/>
                  <a:pt x="10" y="58"/>
                  <a:pt x="7" y="55"/>
                </a:cubicBezTo>
                <a:cubicBezTo>
                  <a:pt x="5" y="53"/>
                  <a:pt x="3" y="51"/>
                  <a:pt x="1" y="50"/>
                </a:cubicBezTo>
                <a:cubicBezTo>
                  <a:pt x="0" y="48"/>
                  <a:pt x="1" y="48"/>
                  <a:pt x="1" y="47"/>
                </a:cubicBezTo>
                <a:cubicBezTo>
                  <a:pt x="2" y="45"/>
                  <a:pt x="5" y="45"/>
                  <a:pt x="6" y="43"/>
                </a:cubicBezTo>
                <a:cubicBezTo>
                  <a:pt x="7" y="42"/>
                  <a:pt x="7" y="40"/>
                  <a:pt x="9" y="39"/>
                </a:cubicBezTo>
                <a:cubicBezTo>
                  <a:pt x="9" y="38"/>
                  <a:pt x="8" y="37"/>
                  <a:pt x="7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6"/>
                  <a:pt x="8" y="36"/>
                </a:cubicBezTo>
                <a:cubicBezTo>
                  <a:pt x="8" y="36"/>
                  <a:pt x="9" y="35"/>
                  <a:pt x="9" y="35"/>
                </a:cubicBezTo>
                <a:cubicBezTo>
                  <a:pt x="9" y="35"/>
                  <a:pt x="9" y="36"/>
                  <a:pt x="9" y="36"/>
                </a:cubicBezTo>
                <a:cubicBezTo>
                  <a:pt x="10" y="35"/>
                  <a:pt x="11" y="35"/>
                  <a:pt x="12" y="34"/>
                </a:cubicBezTo>
                <a:cubicBezTo>
                  <a:pt x="13" y="33"/>
                  <a:pt x="15" y="30"/>
                  <a:pt x="15" y="29"/>
                </a:cubicBezTo>
                <a:cubicBezTo>
                  <a:pt x="16" y="26"/>
                  <a:pt x="18" y="23"/>
                  <a:pt x="20" y="20"/>
                </a:cubicBezTo>
                <a:cubicBezTo>
                  <a:pt x="22" y="17"/>
                  <a:pt x="25" y="13"/>
                  <a:pt x="28" y="9"/>
                </a:cubicBezTo>
                <a:cubicBezTo>
                  <a:pt x="30" y="7"/>
                  <a:pt x="30" y="4"/>
                  <a:pt x="34" y="4"/>
                </a:cubicBezTo>
                <a:cubicBezTo>
                  <a:pt x="36" y="3"/>
                  <a:pt x="38" y="2"/>
                  <a:pt x="39" y="1"/>
                </a:cubicBezTo>
                <a:cubicBezTo>
                  <a:pt x="39" y="1"/>
                  <a:pt x="39" y="1"/>
                  <a:pt x="39" y="1"/>
                </a:cubicBezTo>
                <a:cubicBezTo>
                  <a:pt x="39" y="1"/>
                  <a:pt x="39" y="1"/>
                  <a:pt x="3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4" name="Freeform 7950" descr="© INSCALE GmbH, 05.05.2010&#10;http://www.presentationload.com/">
            <a:extLst>
              <a:ext uri="{FF2B5EF4-FFF2-40B4-BE49-F238E27FC236}">
                <a16:creationId xmlns:a16="http://schemas.microsoft.com/office/drawing/2014/main" id="{72D67380-119C-3048-8D7D-3B58A25DE869}"/>
              </a:ext>
            </a:extLst>
          </p:cNvPr>
          <p:cNvSpPr>
            <a:spLocks/>
          </p:cNvSpPr>
          <p:nvPr/>
        </p:nvSpPr>
        <p:spPr bwMode="auto">
          <a:xfrm>
            <a:off x="1221021" y="2701946"/>
            <a:ext cx="68785" cy="77759"/>
          </a:xfrm>
          <a:custGeom>
            <a:avLst/>
            <a:gdLst>
              <a:gd name="T0" fmla="*/ 2 w 35"/>
              <a:gd name="T1" fmla="*/ 3 h 40"/>
              <a:gd name="T2" fmla="*/ 9 w 35"/>
              <a:gd name="T3" fmla="*/ 2 h 40"/>
              <a:gd name="T4" fmla="*/ 9 w 35"/>
              <a:gd name="T5" fmla="*/ 2 h 40"/>
              <a:gd name="T6" fmla="*/ 11 w 35"/>
              <a:gd name="T7" fmla="*/ 0 h 40"/>
              <a:gd name="T8" fmla="*/ 21 w 35"/>
              <a:gd name="T9" fmla="*/ 11 h 40"/>
              <a:gd name="T10" fmla="*/ 29 w 35"/>
              <a:gd name="T11" fmla="*/ 16 h 40"/>
              <a:gd name="T12" fmla="*/ 33 w 35"/>
              <a:gd name="T13" fmla="*/ 17 h 40"/>
              <a:gd name="T14" fmla="*/ 41 w 35"/>
              <a:gd name="T15" fmla="*/ 17 h 40"/>
              <a:gd name="T16" fmla="*/ 47 w 35"/>
              <a:gd name="T17" fmla="*/ 23 h 40"/>
              <a:gd name="T18" fmla="*/ 48 w 35"/>
              <a:gd name="T19" fmla="*/ 34 h 40"/>
              <a:gd name="T20" fmla="*/ 51 w 35"/>
              <a:gd name="T21" fmla="*/ 40 h 40"/>
              <a:gd name="T22" fmla="*/ 48 w 35"/>
              <a:gd name="T23" fmla="*/ 43 h 40"/>
              <a:gd name="T24" fmla="*/ 47 w 35"/>
              <a:gd name="T25" fmla="*/ 47 h 40"/>
              <a:gd name="T26" fmla="*/ 51 w 35"/>
              <a:gd name="T27" fmla="*/ 53 h 40"/>
              <a:gd name="T28" fmla="*/ 53 w 35"/>
              <a:gd name="T29" fmla="*/ 54 h 40"/>
              <a:gd name="T30" fmla="*/ 51 w 35"/>
              <a:gd name="T31" fmla="*/ 57 h 40"/>
              <a:gd name="T32" fmla="*/ 47 w 35"/>
              <a:gd name="T33" fmla="*/ 54 h 40"/>
              <a:gd name="T34" fmla="*/ 50 w 35"/>
              <a:gd name="T35" fmla="*/ 60 h 40"/>
              <a:gd name="T36" fmla="*/ 45 w 35"/>
              <a:gd name="T37" fmla="*/ 62 h 40"/>
              <a:gd name="T38" fmla="*/ 39 w 35"/>
              <a:gd name="T39" fmla="*/ 56 h 40"/>
              <a:gd name="T40" fmla="*/ 36 w 35"/>
              <a:gd name="T41" fmla="*/ 53 h 40"/>
              <a:gd name="T42" fmla="*/ 32 w 35"/>
              <a:gd name="T43" fmla="*/ 51 h 40"/>
              <a:gd name="T44" fmla="*/ 29 w 35"/>
              <a:gd name="T45" fmla="*/ 53 h 40"/>
              <a:gd name="T46" fmla="*/ 24 w 35"/>
              <a:gd name="T47" fmla="*/ 48 h 40"/>
              <a:gd name="T48" fmla="*/ 21 w 35"/>
              <a:gd name="T49" fmla="*/ 45 h 40"/>
              <a:gd name="T50" fmla="*/ 17 w 35"/>
              <a:gd name="T51" fmla="*/ 39 h 40"/>
              <a:gd name="T52" fmla="*/ 8 w 35"/>
              <a:gd name="T53" fmla="*/ 36 h 40"/>
              <a:gd name="T54" fmla="*/ 11 w 35"/>
              <a:gd name="T55" fmla="*/ 36 h 40"/>
              <a:gd name="T56" fmla="*/ 9 w 35"/>
              <a:gd name="T57" fmla="*/ 34 h 40"/>
              <a:gd name="T58" fmla="*/ 11 w 35"/>
              <a:gd name="T59" fmla="*/ 31 h 40"/>
              <a:gd name="T60" fmla="*/ 8 w 35"/>
              <a:gd name="T61" fmla="*/ 31 h 40"/>
              <a:gd name="T62" fmla="*/ 8 w 35"/>
              <a:gd name="T63" fmla="*/ 28 h 40"/>
              <a:gd name="T64" fmla="*/ 6 w 35"/>
              <a:gd name="T65" fmla="*/ 29 h 40"/>
              <a:gd name="T66" fmla="*/ 6 w 35"/>
              <a:gd name="T67" fmla="*/ 34 h 40"/>
              <a:gd name="T68" fmla="*/ 5 w 35"/>
              <a:gd name="T69" fmla="*/ 33 h 40"/>
              <a:gd name="T70" fmla="*/ 8 w 35"/>
              <a:gd name="T71" fmla="*/ 36 h 40"/>
              <a:gd name="T72" fmla="*/ 5 w 35"/>
              <a:gd name="T73" fmla="*/ 40 h 40"/>
              <a:gd name="T74" fmla="*/ 0 w 35"/>
              <a:gd name="T75" fmla="*/ 40 h 40"/>
              <a:gd name="T76" fmla="*/ 6 w 35"/>
              <a:gd name="T77" fmla="*/ 22 h 40"/>
              <a:gd name="T78" fmla="*/ 2 w 35"/>
              <a:gd name="T79" fmla="*/ 9 h 40"/>
              <a:gd name="T80" fmla="*/ 6 w 35"/>
              <a:gd name="T81" fmla="*/ 16 h 40"/>
              <a:gd name="T82" fmla="*/ 17 w 35"/>
              <a:gd name="T83" fmla="*/ 29 h 40"/>
              <a:gd name="T84" fmla="*/ 9 w 35"/>
              <a:gd name="T85" fmla="*/ 12 h 40"/>
              <a:gd name="T86" fmla="*/ 8 w 35"/>
              <a:gd name="T87" fmla="*/ 14 h 40"/>
              <a:gd name="T88" fmla="*/ 6 w 35"/>
              <a:gd name="T89" fmla="*/ 12 h 40"/>
              <a:gd name="T90" fmla="*/ 5 w 35"/>
              <a:gd name="T91" fmla="*/ 11 h 40"/>
              <a:gd name="T92" fmla="*/ 2 w 35"/>
              <a:gd name="T93" fmla="*/ 3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5"/>
              <a:gd name="T142" fmla="*/ 0 h 40"/>
              <a:gd name="T143" fmla="*/ 35 w 35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5" h="40">
                <a:moveTo>
                  <a:pt x="1" y="2"/>
                </a:moveTo>
                <a:cubicBezTo>
                  <a:pt x="2" y="0"/>
                  <a:pt x="4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7" y="0"/>
                  <a:pt x="7" y="0"/>
                </a:cubicBezTo>
                <a:cubicBezTo>
                  <a:pt x="10" y="2"/>
                  <a:pt x="12" y="5"/>
                  <a:pt x="14" y="7"/>
                </a:cubicBezTo>
                <a:cubicBezTo>
                  <a:pt x="16" y="8"/>
                  <a:pt x="17" y="9"/>
                  <a:pt x="19" y="10"/>
                </a:cubicBezTo>
                <a:cubicBezTo>
                  <a:pt x="20" y="10"/>
                  <a:pt x="21" y="10"/>
                  <a:pt x="22" y="11"/>
                </a:cubicBezTo>
                <a:cubicBezTo>
                  <a:pt x="23" y="11"/>
                  <a:pt x="27" y="10"/>
                  <a:pt x="27" y="11"/>
                </a:cubicBezTo>
                <a:cubicBezTo>
                  <a:pt x="28" y="13"/>
                  <a:pt x="30" y="13"/>
                  <a:pt x="31" y="15"/>
                </a:cubicBezTo>
                <a:cubicBezTo>
                  <a:pt x="32" y="18"/>
                  <a:pt x="32" y="19"/>
                  <a:pt x="32" y="22"/>
                </a:cubicBezTo>
                <a:cubicBezTo>
                  <a:pt x="32" y="25"/>
                  <a:pt x="33" y="23"/>
                  <a:pt x="34" y="26"/>
                </a:cubicBezTo>
                <a:cubicBezTo>
                  <a:pt x="35" y="28"/>
                  <a:pt x="32" y="26"/>
                  <a:pt x="32" y="28"/>
                </a:cubicBezTo>
                <a:cubicBezTo>
                  <a:pt x="31" y="29"/>
                  <a:pt x="34" y="32"/>
                  <a:pt x="31" y="30"/>
                </a:cubicBezTo>
                <a:cubicBezTo>
                  <a:pt x="31" y="31"/>
                  <a:pt x="33" y="33"/>
                  <a:pt x="34" y="34"/>
                </a:cubicBezTo>
                <a:cubicBezTo>
                  <a:pt x="34" y="34"/>
                  <a:pt x="35" y="34"/>
                  <a:pt x="35" y="35"/>
                </a:cubicBezTo>
                <a:cubicBezTo>
                  <a:pt x="35" y="36"/>
                  <a:pt x="34" y="35"/>
                  <a:pt x="34" y="37"/>
                </a:cubicBezTo>
                <a:cubicBezTo>
                  <a:pt x="33" y="36"/>
                  <a:pt x="31" y="32"/>
                  <a:pt x="31" y="35"/>
                </a:cubicBezTo>
                <a:cubicBezTo>
                  <a:pt x="31" y="37"/>
                  <a:pt x="33" y="37"/>
                  <a:pt x="33" y="39"/>
                </a:cubicBezTo>
                <a:cubicBezTo>
                  <a:pt x="32" y="40"/>
                  <a:pt x="30" y="39"/>
                  <a:pt x="30" y="40"/>
                </a:cubicBezTo>
                <a:cubicBezTo>
                  <a:pt x="29" y="38"/>
                  <a:pt x="27" y="37"/>
                  <a:pt x="26" y="36"/>
                </a:cubicBezTo>
                <a:cubicBezTo>
                  <a:pt x="25" y="35"/>
                  <a:pt x="24" y="35"/>
                  <a:pt x="24" y="34"/>
                </a:cubicBezTo>
                <a:cubicBezTo>
                  <a:pt x="23" y="34"/>
                  <a:pt x="22" y="33"/>
                  <a:pt x="21" y="33"/>
                </a:cubicBezTo>
                <a:cubicBezTo>
                  <a:pt x="21" y="33"/>
                  <a:pt x="20" y="34"/>
                  <a:pt x="19" y="34"/>
                </a:cubicBezTo>
                <a:cubicBezTo>
                  <a:pt x="18" y="34"/>
                  <a:pt x="17" y="32"/>
                  <a:pt x="16" y="31"/>
                </a:cubicBezTo>
                <a:cubicBezTo>
                  <a:pt x="15" y="30"/>
                  <a:pt x="15" y="30"/>
                  <a:pt x="14" y="29"/>
                </a:cubicBezTo>
                <a:cubicBezTo>
                  <a:pt x="13" y="28"/>
                  <a:pt x="12" y="26"/>
                  <a:pt x="11" y="25"/>
                </a:cubicBezTo>
                <a:cubicBezTo>
                  <a:pt x="9" y="24"/>
                  <a:pt x="7" y="24"/>
                  <a:pt x="5" y="23"/>
                </a:cubicBezTo>
                <a:cubicBezTo>
                  <a:pt x="6" y="23"/>
                  <a:pt x="7" y="24"/>
                  <a:pt x="7" y="23"/>
                </a:cubicBezTo>
                <a:cubicBezTo>
                  <a:pt x="7" y="23"/>
                  <a:pt x="6" y="22"/>
                  <a:pt x="6" y="22"/>
                </a:cubicBezTo>
                <a:cubicBezTo>
                  <a:pt x="6" y="24"/>
                  <a:pt x="4" y="22"/>
                  <a:pt x="7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5" y="19"/>
                  <a:pt x="5" y="18"/>
                </a:cubicBezTo>
                <a:cubicBezTo>
                  <a:pt x="5" y="19"/>
                  <a:pt x="4" y="22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4" y="21"/>
                  <a:pt x="4" y="21"/>
                  <a:pt x="3" y="21"/>
                </a:cubicBezTo>
                <a:cubicBezTo>
                  <a:pt x="4" y="22"/>
                  <a:pt x="4" y="22"/>
                  <a:pt x="5" y="23"/>
                </a:cubicBezTo>
                <a:cubicBezTo>
                  <a:pt x="3" y="23"/>
                  <a:pt x="1" y="25"/>
                  <a:pt x="3" y="26"/>
                </a:cubicBezTo>
                <a:cubicBezTo>
                  <a:pt x="2" y="26"/>
                  <a:pt x="1" y="26"/>
                  <a:pt x="0" y="26"/>
                </a:cubicBezTo>
                <a:cubicBezTo>
                  <a:pt x="2" y="24"/>
                  <a:pt x="4" y="17"/>
                  <a:pt x="4" y="14"/>
                </a:cubicBezTo>
                <a:cubicBezTo>
                  <a:pt x="4" y="11"/>
                  <a:pt x="2" y="9"/>
                  <a:pt x="1" y="6"/>
                </a:cubicBezTo>
                <a:cubicBezTo>
                  <a:pt x="2" y="7"/>
                  <a:pt x="4" y="9"/>
                  <a:pt x="4" y="10"/>
                </a:cubicBezTo>
                <a:cubicBezTo>
                  <a:pt x="7" y="11"/>
                  <a:pt x="7" y="17"/>
                  <a:pt x="11" y="19"/>
                </a:cubicBezTo>
                <a:cubicBezTo>
                  <a:pt x="11" y="16"/>
                  <a:pt x="5" y="12"/>
                  <a:pt x="6" y="8"/>
                </a:cubicBezTo>
                <a:cubicBezTo>
                  <a:pt x="5" y="8"/>
                  <a:pt x="5" y="8"/>
                  <a:pt x="5" y="9"/>
                </a:cubicBezTo>
                <a:cubicBezTo>
                  <a:pt x="4" y="8"/>
                  <a:pt x="5" y="8"/>
                  <a:pt x="4" y="8"/>
                </a:cubicBezTo>
                <a:cubicBezTo>
                  <a:pt x="4" y="7"/>
                  <a:pt x="4" y="7"/>
                  <a:pt x="3" y="7"/>
                </a:cubicBezTo>
                <a:cubicBezTo>
                  <a:pt x="4" y="5"/>
                  <a:pt x="1" y="4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5" name="Freeform 7951" descr="© INSCALE GmbH, 05.05.2010&#10;http://www.presentationload.com/">
            <a:extLst>
              <a:ext uri="{FF2B5EF4-FFF2-40B4-BE49-F238E27FC236}">
                <a16:creationId xmlns:a16="http://schemas.microsoft.com/office/drawing/2014/main" id="{5736EDB1-D240-3346-AAEA-6960E78C262B}"/>
              </a:ext>
            </a:extLst>
          </p:cNvPr>
          <p:cNvSpPr>
            <a:spLocks/>
          </p:cNvSpPr>
          <p:nvPr/>
        </p:nvSpPr>
        <p:spPr bwMode="auto">
          <a:xfrm>
            <a:off x="1221021" y="2701946"/>
            <a:ext cx="68785" cy="77759"/>
          </a:xfrm>
          <a:custGeom>
            <a:avLst/>
            <a:gdLst>
              <a:gd name="T0" fmla="*/ 2 w 35"/>
              <a:gd name="T1" fmla="*/ 3 h 40"/>
              <a:gd name="T2" fmla="*/ 9 w 35"/>
              <a:gd name="T3" fmla="*/ 2 h 40"/>
              <a:gd name="T4" fmla="*/ 9 w 35"/>
              <a:gd name="T5" fmla="*/ 2 h 40"/>
              <a:gd name="T6" fmla="*/ 11 w 35"/>
              <a:gd name="T7" fmla="*/ 0 h 40"/>
              <a:gd name="T8" fmla="*/ 21 w 35"/>
              <a:gd name="T9" fmla="*/ 11 h 40"/>
              <a:gd name="T10" fmla="*/ 29 w 35"/>
              <a:gd name="T11" fmla="*/ 16 h 40"/>
              <a:gd name="T12" fmla="*/ 33 w 35"/>
              <a:gd name="T13" fmla="*/ 17 h 40"/>
              <a:gd name="T14" fmla="*/ 41 w 35"/>
              <a:gd name="T15" fmla="*/ 17 h 40"/>
              <a:gd name="T16" fmla="*/ 47 w 35"/>
              <a:gd name="T17" fmla="*/ 23 h 40"/>
              <a:gd name="T18" fmla="*/ 48 w 35"/>
              <a:gd name="T19" fmla="*/ 34 h 40"/>
              <a:gd name="T20" fmla="*/ 51 w 35"/>
              <a:gd name="T21" fmla="*/ 40 h 40"/>
              <a:gd name="T22" fmla="*/ 48 w 35"/>
              <a:gd name="T23" fmla="*/ 43 h 40"/>
              <a:gd name="T24" fmla="*/ 47 w 35"/>
              <a:gd name="T25" fmla="*/ 47 h 40"/>
              <a:gd name="T26" fmla="*/ 51 w 35"/>
              <a:gd name="T27" fmla="*/ 53 h 40"/>
              <a:gd name="T28" fmla="*/ 53 w 35"/>
              <a:gd name="T29" fmla="*/ 54 h 40"/>
              <a:gd name="T30" fmla="*/ 51 w 35"/>
              <a:gd name="T31" fmla="*/ 57 h 40"/>
              <a:gd name="T32" fmla="*/ 47 w 35"/>
              <a:gd name="T33" fmla="*/ 54 h 40"/>
              <a:gd name="T34" fmla="*/ 50 w 35"/>
              <a:gd name="T35" fmla="*/ 60 h 40"/>
              <a:gd name="T36" fmla="*/ 45 w 35"/>
              <a:gd name="T37" fmla="*/ 62 h 40"/>
              <a:gd name="T38" fmla="*/ 39 w 35"/>
              <a:gd name="T39" fmla="*/ 56 h 40"/>
              <a:gd name="T40" fmla="*/ 36 w 35"/>
              <a:gd name="T41" fmla="*/ 53 h 40"/>
              <a:gd name="T42" fmla="*/ 32 w 35"/>
              <a:gd name="T43" fmla="*/ 51 h 40"/>
              <a:gd name="T44" fmla="*/ 29 w 35"/>
              <a:gd name="T45" fmla="*/ 53 h 40"/>
              <a:gd name="T46" fmla="*/ 24 w 35"/>
              <a:gd name="T47" fmla="*/ 48 h 40"/>
              <a:gd name="T48" fmla="*/ 21 w 35"/>
              <a:gd name="T49" fmla="*/ 45 h 40"/>
              <a:gd name="T50" fmla="*/ 17 w 35"/>
              <a:gd name="T51" fmla="*/ 39 h 40"/>
              <a:gd name="T52" fmla="*/ 8 w 35"/>
              <a:gd name="T53" fmla="*/ 36 h 40"/>
              <a:gd name="T54" fmla="*/ 11 w 35"/>
              <a:gd name="T55" fmla="*/ 36 h 40"/>
              <a:gd name="T56" fmla="*/ 9 w 35"/>
              <a:gd name="T57" fmla="*/ 34 h 40"/>
              <a:gd name="T58" fmla="*/ 11 w 35"/>
              <a:gd name="T59" fmla="*/ 31 h 40"/>
              <a:gd name="T60" fmla="*/ 8 w 35"/>
              <a:gd name="T61" fmla="*/ 31 h 40"/>
              <a:gd name="T62" fmla="*/ 8 w 35"/>
              <a:gd name="T63" fmla="*/ 28 h 40"/>
              <a:gd name="T64" fmla="*/ 6 w 35"/>
              <a:gd name="T65" fmla="*/ 29 h 40"/>
              <a:gd name="T66" fmla="*/ 6 w 35"/>
              <a:gd name="T67" fmla="*/ 34 h 40"/>
              <a:gd name="T68" fmla="*/ 5 w 35"/>
              <a:gd name="T69" fmla="*/ 33 h 40"/>
              <a:gd name="T70" fmla="*/ 8 w 35"/>
              <a:gd name="T71" fmla="*/ 36 h 40"/>
              <a:gd name="T72" fmla="*/ 5 w 35"/>
              <a:gd name="T73" fmla="*/ 40 h 40"/>
              <a:gd name="T74" fmla="*/ 0 w 35"/>
              <a:gd name="T75" fmla="*/ 40 h 40"/>
              <a:gd name="T76" fmla="*/ 6 w 35"/>
              <a:gd name="T77" fmla="*/ 22 h 40"/>
              <a:gd name="T78" fmla="*/ 2 w 35"/>
              <a:gd name="T79" fmla="*/ 9 h 40"/>
              <a:gd name="T80" fmla="*/ 6 w 35"/>
              <a:gd name="T81" fmla="*/ 16 h 40"/>
              <a:gd name="T82" fmla="*/ 17 w 35"/>
              <a:gd name="T83" fmla="*/ 29 h 40"/>
              <a:gd name="T84" fmla="*/ 9 w 35"/>
              <a:gd name="T85" fmla="*/ 12 h 40"/>
              <a:gd name="T86" fmla="*/ 8 w 35"/>
              <a:gd name="T87" fmla="*/ 14 h 40"/>
              <a:gd name="T88" fmla="*/ 6 w 35"/>
              <a:gd name="T89" fmla="*/ 12 h 40"/>
              <a:gd name="T90" fmla="*/ 5 w 35"/>
              <a:gd name="T91" fmla="*/ 11 h 40"/>
              <a:gd name="T92" fmla="*/ 2 w 35"/>
              <a:gd name="T93" fmla="*/ 3 h 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5"/>
              <a:gd name="T142" fmla="*/ 0 h 40"/>
              <a:gd name="T143" fmla="*/ 35 w 35"/>
              <a:gd name="T144" fmla="*/ 40 h 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5" h="40">
                <a:moveTo>
                  <a:pt x="1" y="2"/>
                </a:moveTo>
                <a:cubicBezTo>
                  <a:pt x="2" y="0"/>
                  <a:pt x="4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0"/>
                  <a:pt x="7" y="0"/>
                  <a:pt x="7" y="0"/>
                </a:cubicBezTo>
                <a:cubicBezTo>
                  <a:pt x="10" y="2"/>
                  <a:pt x="12" y="5"/>
                  <a:pt x="14" y="7"/>
                </a:cubicBezTo>
                <a:cubicBezTo>
                  <a:pt x="16" y="8"/>
                  <a:pt x="17" y="9"/>
                  <a:pt x="19" y="10"/>
                </a:cubicBezTo>
                <a:cubicBezTo>
                  <a:pt x="20" y="10"/>
                  <a:pt x="21" y="10"/>
                  <a:pt x="22" y="11"/>
                </a:cubicBezTo>
                <a:cubicBezTo>
                  <a:pt x="23" y="11"/>
                  <a:pt x="27" y="10"/>
                  <a:pt x="27" y="11"/>
                </a:cubicBezTo>
                <a:cubicBezTo>
                  <a:pt x="28" y="13"/>
                  <a:pt x="30" y="13"/>
                  <a:pt x="31" y="15"/>
                </a:cubicBezTo>
                <a:cubicBezTo>
                  <a:pt x="32" y="18"/>
                  <a:pt x="32" y="19"/>
                  <a:pt x="32" y="22"/>
                </a:cubicBezTo>
                <a:cubicBezTo>
                  <a:pt x="32" y="25"/>
                  <a:pt x="33" y="23"/>
                  <a:pt x="34" y="26"/>
                </a:cubicBezTo>
                <a:cubicBezTo>
                  <a:pt x="35" y="28"/>
                  <a:pt x="32" y="26"/>
                  <a:pt x="32" y="28"/>
                </a:cubicBezTo>
                <a:cubicBezTo>
                  <a:pt x="31" y="29"/>
                  <a:pt x="34" y="32"/>
                  <a:pt x="31" y="30"/>
                </a:cubicBezTo>
                <a:cubicBezTo>
                  <a:pt x="31" y="31"/>
                  <a:pt x="33" y="33"/>
                  <a:pt x="34" y="34"/>
                </a:cubicBezTo>
                <a:cubicBezTo>
                  <a:pt x="34" y="34"/>
                  <a:pt x="35" y="34"/>
                  <a:pt x="35" y="35"/>
                </a:cubicBezTo>
                <a:cubicBezTo>
                  <a:pt x="35" y="36"/>
                  <a:pt x="34" y="35"/>
                  <a:pt x="34" y="37"/>
                </a:cubicBezTo>
                <a:cubicBezTo>
                  <a:pt x="33" y="36"/>
                  <a:pt x="31" y="32"/>
                  <a:pt x="31" y="35"/>
                </a:cubicBezTo>
                <a:cubicBezTo>
                  <a:pt x="31" y="37"/>
                  <a:pt x="33" y="37"/>
                  <a:pt x="33" y="39"/>
                </a:cubicBezTo>
                <a:cubicBezTo>
                  <a:pt x="32" y="40"/>
                  <a:pt x="30" y="39"/>
                  <a:pt x="30" y="40"/>
                </a:cubicBezTo>
                <a:cubicBezTo>
                  <a:pt x="29" y="38"/>
                  <a:pt x="27" y="37"/>
                  <a:pt x="26" y="36"/>
                </a:cubicBezTo>
                <a:cubicBezTo>
                  <a:pt x="25" y="35"/>
                  <a:pt x="24" y="35"/>
                  <a:pt x="24" y="34"/>
                </a:cubicBezTo>
                <a:cubicBezTo>
                  <a:pt x="23" y="34"/>
                  <a:pt x="22" y="33"/>
                  <a:pt x="21" y="33"/>
                </a:cubicBezTo>
                <a:cubicBezTo>
                  <a:pt x="21" y="33"/>
                  <a:pt x="20" y="34"/>
                  <a:pt x="19" y="34"/>
                </a:cubicBezTo>
                <a:cubicBezTo>
                  <a:pt x="18" y="34"/>
                  <a:pt x="17" y="32"/>
                  <a:pt x="16" y="31"/>
                </a:cubicBezTo>
                <a:cubicBezTo>
                  <a:pt x="15" y="30"/>
                  <a:pt x="15" y="30"/>
                  <a:pt x="14" y="29"/>
                </a:cubicBezTo>
                <a:cubicBezTo>
                  <a:pt x="13" y="28"/>
                  <a:pt x="12" y="26"/>
                  <a:pt x="11" y="25"/>
                </a:cubicBezTo>
                <a:cubicBezTo>
                  <a:pt x="9" y="24"/>
                  <a:pt x="7" y="24"/>
                  <a:pt x="5" y="23"/>
                </a:cubicBezTo>
                <a:cubicBezTo>
                  <a:pt x="6" y="23"/>
                  <a:pt x="7" y="24"/>
                  <a:pt x="7" y="23"/>
                </a:cubicBezTo>
                <a:cubicBezTo>
                  <a:pt x="7" y="23"/>
                  <a:pt x="6" y="22"/>
                  <a:pt x="6" y="22"/>
                </a:cubicBezTo>
                <a:cubicBezTo>
                  <a:pt x="6" y="24"/>
                  <a:pt x="4" y="22"/>
                  <a:pt x="7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5" y="19"/>
                  <a:pt x="5" y="18"/>
                </a:cubicBezTo>
                <a:cubicBezTo>
                  <a:pt x="5" y="19"/>
                  <a:pt x="4" y="22"/>
                  <a:pt x="4" y="19"/>
                </a:cubicBezTo>
                <a:cubicBezTo>
                  <a:pt x="4" y="20"/>
                  <a:pt x="4" y="21"/>
                  <a:pt x="4" y="22"/>
                </a:cubicBezTo>
                <a:cubicBezTo>
                  <a:pt x="4" y="21"/>
                  <a:pt x="4" y="21"/>
                  <a:pt x="3" y="21"/>
                </a:cubicBezTo>
                <a:cubicBezTo>
                  <a:pt x="4" y="22"/>
                  <a:pt x="4" y="22"/>
                  <a:pt x="5" y="23"/>
                </a:cubicBezTo>
                <a:cubicBezTo>
                  <a:pt x="3" y="23"/>
                  <a:pt x="1" y="25"/>
                  <a:pt x="3" y="26"/>
                </a:cubicBezTo>
                <a:cubicBezTo>
                  <a:pt x="2" y="26"/>
                  <a:pt x="1" y="26"/>
                  <a:pt x="0" y="26"/>
                </a:cubicBezTo>
                <a:cubicBezTo>
                  <a:pt x="2" y="24"/>
                  <a:pt x="4" y="17"/>
                  <a:pt x="4" y="14"/>
                </a:cubicBezTo>
                <a:cubicBezTo>
                  <a:pt x="4" y="11"/>
                  <a:pt x="2" y="9"/>
                  <a:pt x="1" y="6"/>
                </a:cubicBezTo>
                <a:cubicBezTo>
                  <a:pt x="2" y="7"/>
                  <a:pt x="4" y="9"/>
                  <a:pt x="4" y="10"/>
                </a:cubicBezTo>
                <a:cubicBezTo>
                  <a:pt x="7" y="11"/>
                  <a:pt x="7" y="17"/>
                  <a:pt x="11" y="19"/>
                </a:cubicBezTo>
                <a:cubicBezTo>
                  <a:pt x="11" y="16"/>
                  <a:pt x="5" y="12"/>
                  <a:pt x="6" y="8"/>
                </a:cubicBezTo>
                <a:cubicBezTo>
                  <a:pt x="5" y="8"/>
                  <a:pt x="5" y="8"/>
                  <a:pt x="5" y="9"/>
                </a:cubicBezTo>
                <a:cubicBezTo>
                  <a:pt x="4" y="8"/>
                  <a:pt x="5" y="8"/>
                  <a:pt x="4" y="8"/>
                </a:cubicBezTo>
                <a:cubicBezTo>
                  <a:pt x="4" y="7"/>
                  <a:pt x="4" y="7"/>
                  <a:pt x="3" y="7"/>
                </a:cubicBezTo>
                <a:cubicBezTo>
                  <a:pt x="4" y="5"/>
                  <a:pt x="1" y="4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6" name="Freeform 7952" descr="© INSCALE GmbH, 05.05.2010&#10;http://www.presentationload.com/">
            <a:extLst>
              <a:ext uri="{FF2B5EF4-FFF2-40B4-BE49-F238E27FC236}">
                <a16:creationId xmlns:a16="http://schemas.microsoft.com/office/drawing/2014/main" id="{14349080-A468-FA42-B9F6-DA7553A8720B}"/>
              </a:ext>
            </a:extLst>
          </p:cNvPr>
          <p:cNvSpPr>
            <a:spLocks/>
          </p:cNvSpPr>
          <p:nvPr/>
        </p:nvSpPr>
        <p:spPr bwMode="auto">
          <a:xfrm>
            <a:off x="1394931" y="2703201"/>
            <a:ext cx="85657" cy="129181"/>
          </a:xfrm>
          <a:custGeom>
            <a:avLst/>
            <a:gdLst>
              <a:gd name="T0" fmla="*/ 63 w 42"/>
              <a:gd name="T1" fmla="*/ 28 h 66"/>
              <a:gd name="T2" fmla="*/ 64 w 42"/>
              <a:gd name="T3" fmla="*/ 67 h 66"/>
              <a:gd name="T4" fmla="*/ 57 w 42"/>
              <a:gd name="T5" fmla="*/ 70 h 66"/>
              <a:gd name="T6" fmla="*/ 52 w 42"/>
              <a:gd name="T7" fmla="*/ 69 h 66"/>
              <a:gd name="T8" fmla="*/ 47 w 42"/>
              <a:gd name="T9" fmla="*/ 70 h 66"/>
              <a:gd name="T10" fmla="*/ 39 w 42"/>
              <a:gd name="T11" fmla="*/ 75 h 66"/>
              <a:gd name="T12" fmla="*/ 38 w 42"/>
              <a:gd name="T13" fmla="*/ 76 h 66"/>
              <a:gd name="T14" fmla="*/ 11 w 42"/>
              <a:gd name="T15" fmla="*/ 103 h 66"/>
              <a:gd name="T16" fmla="*/ 5 w 42"/>
              <a:gd name="T17" fmla="*/ 97 h 66"/>
              <a:gd name="T18" fmla="*/ 3 w 42"/>
              <a:gd name="T19" fmla="*/ 61 h 66"/>
              <a:gd name="T20" fmla="*/ 2 w 42"/>
              <a:gd name="T21" fmla="*/ 56 h 66"/>
              <a:gd name="T22" fmla="*/ 2 w 42"/>
              <a:gd name="T23" fmla="*/ 37 h 66"/>
              <a:gd name="T24" fmla="*/ 3 w 42"/>
              <a:gd name="T25" fmla="*/ 36 h 66"/>
              <a:gd name="T26" fmla="*/ 2 w 42"/>
              <a:gd name="T27" fmla="*/ 33 h 66"/>
              <a:gd name="T28" fmla="*/ 6 w 42"/>
              <a:gd name="T29" fmla="*/ 36 h 66"/>
              <a:gd name="T30" fmla="*/ 8 w 42"/>
              <a:gd name="T31" fmla="*/ 34 h 66"/>
              <a:gd name="T32" fmla="*/ 6 w 42"/>
              <a:gd name="T33" fmla="*/ 36 h 66"/>
              <a:gd name="T34" fmla="*/ 8 w 42"/>
              <a:gd name="T35" fmla="*/ 33 h 66"/>
              <a:gd name="T36" fmla="*/ 13 w 42"/>
              <a:gd name="T37" fmla="*/ 33 h 66"/>
              <a:gd name="T38" fmla="*/ 16 w 42"/>
              <a:gd name="T39" fmla="*/ 33 h 66"/>
              <a:gd name="T40" fmla="*/ 8 w 42"/>
              <a:gd name="T41" fmla="*/ 31 h 66"/>
              <a:gd name="T42" fmla="*/ 3 w 42"/>
              <a:gd name="T43" fmla="*/ 31 h 66"/>
              <a:gd name="T44" fmla="*/ 2 w 42"/>
              <a:gd name="T45" fmla="*/ 23 h 66"/>
              <a:gd name="T46" fmla="*/ 8 w 42"/>
              <a:gd name="T47" fmla="*/ 12 h 66"/>
              <a:gd name="T48" fmla="*/ 11 w 42"/>
              <a:gd name="T49" fmla="*/ 6 h 66"/>
              <a:gd name="T50" fmla="*/ 17 w 42"/>
              <a:gd name="T51" fmla="*/ 9 h 66"/>
              <a:gd name="T52" fmla="*/ 25 w 42"/>
              <a:gd name="T53" fmla="*/ 9 h 66"/>
              <a:gd name="T54" fmla="*/ 31 w 42"/>
              <a:gd name="T55" fmla="*/ 6 h 66"/>
              <a:gd name="T56" fmla="*/ 33 w 42"/>
              <a:gd name="T57" fmla="*/ 8 h 66"/>
              <a:gd name="T58" fmla="*/ 38 w 42"/>
              <a:gd name="T59" fmla="*/ 6 h 66"/>
              <a:gd name="T60" fmla="*/ 52 w 42"/>
              <a:gd name="T61" fmla="*/ 2 h 66"/>
              <a:gd name="T62" fmla="*/ 55 w 42"/>
              <a:gd name="T63" fmla="*/ 2 h 66"/>
              <a:gd name="T64" fmla="*/ 58 w 42"/>
              <a:gd name="T65" fmla="*/ 11 h 6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2"/>
              <a:gd name="T100" fmla="*/ 0 h 66"/>
              <a:gd name="T101" fmla="*/ 42 w 42"/>
              <a:gd name="T102" fmla="*/ 66 h 6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2" h="66">
                <a:moveTo>
                  <a:pt x="37" y="7"/>
                </a:moveTo>
                <a:cubicBezTo>
                  <a:pt x="38" y="10"/>
                  <a:pt x="38" y="15"/>
                  <a:pt x="40" y="18"/>
                </a:cubicBezTo>
                <a:cubicBezTo>
                  <a:pt x="42" y="20"/>
                  <a:pt x="41" y="28"/>
                  <a:pt x="41" y="31"/>
                </a:cubicBezTo>
                <a:cubicBezTo>
                  <a:pt x="41" y="35"/>
                  <a:pt x="41" y="39"/>
                  <a:pt x="41" y="43"/>
                </a:cubicBezTo>
                <a:cubicBezTo>
                  <a:pt x="41" y="45"/>
                  <a:pt x="41" y="45"/>
                  <a:pt x="39" y="45"/>
                </a:cubicBezTo>
                <a:cubicBezTo>
                  <a:pt x="38" y="44"/>
                  <a:pt x="37" y="43"/>
                  <a:pt x="36" y="45"/>
                </a:cubicBezTo>
                <a:cubicBezTo>
                  <a:pt x="36" y="45"/>
                  <a:pt x="35" y="44"/>
                  <a:pt x="35" y="44"/>
                </a:cubicBezTo>
                <a:cubicBezTo>
                  <a:pt x="35" y="45"/>
                  <a:pt x="34" y="46"/>
                  <a:pt x="33" y="44"/>
                </a:cubicBezTo>
                <a:cubicBezTo>
                  <a:pt x="32" y="45"/>
                  <a:pt x="32" y="45"/>
                  <a:pt x="31" y="45"/>
                </a:cubicBezTo>
                <a:cubicBezTo>
                  <a:pt x="30" y="45"/>
                  <a:pt x="30" y="46"/>
                  <a:pt x="30" y="45"/>
                </a:cubicBezTo>
                <a:cubicBezTo>
                  <a:pt x="30" y="47"/>
                  <a:pt x="27" y="47"/>
                  <a:pt x="26" y="49"/>
                </a:cubicBezTo>
                <a:cubicBezTo>
                  <a:pt x="26" y="48"/>
                  <a:pt x="25" y="48"/>
                  <a:pt x="25" y="48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49"/>
                  <a:pt x="24" y="49"/>
                </a:cubicBezTo>
                <a:cubicBezTo>
                  <a:pt x="23" y="50"/>
                  <a:pt x="23" y="51"/>
                  <a:pt x="21" y="51"/>
                </a:cubicBezTo>
                <a:cubicBezTo>
                  <a:pt x="17" y="56"/>
                  <a:pt x="12" y="61"/>
                  <a:pt x="7" y="66"/>
                </a:cubicBezTo>
                <a:cubicBezTo>
                  <a:pt x="8" y="65"/>
                  <a:pt x="7" y="65"/>
                  <a:pt x="6" y="64"/>
                </a:cubicBezTo>
                <a:cubicBezTo>
                  <a:pt x="6" y="61"/>
                  <a:pt x="4" y="63"/>
                  <a:pt x="3" y="62"/>
                </a:cubicBezTo>
                <a:cubicBezTo>
                  <a:pt x="1" y="60"/>
                  <a:pt x="2" y="55"/>
                  <a:pt x="2" y="52"/>
                </a:cubicBezTo>
                <a:cubicBezTo>
                  <a:pt x="2" y="48"/>
                  <a:pt x="1" y="43"/>
                  <a:pt x="2" y="39"/>
                </a:cubicBezTo>
                <a:cubicBezTo>
                  <a:pt x="3" y="38"/>
                  <a:pt x="5" y="36"/>
                  <a:pt x="2" y="36"/>
                </a:cubicBezTo>
                <a:cubicBezTo>
                  <a:pt x="2" y="36"/>
                  <a:pt x="2" y="36"/>
                  <a:pt x="1" y="36"/>
                </a:cubicBezTo>
                <a:cubicBezTo>
                  <a:pt x="1" y="35"/>
                  <a:pt x="2" y="31"/>
                  <a:pt x="2" y="30"/>
                </a:cubicBezTo>
                <a:cubicBezTo>
                  <a:pt x="2" y="29"/>
                  <a:pt x="0" y="26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2" y="24"/>
                  <a:pt x="2" y="23"/>
                </a:cubicBezTo>
                <a:cubicBezTo>
                  <a:pt x="2" y="23"/>
                  <a:pt x="2" y="23"/>
                  <a:pt x="1" y="22"/>
                </a:cubicBezTo>
                <a:cubicBezTo>
                  <a:pt x="1" y="22"/>
                  <a:pt x="2" y="21"/>
                  <a:pt x="1" y="21"/>
                </a:cubicBezTo>
                <a:cubicBezTo>
                  <a:pt x="1" y="21"/>
                  <a:pt x="1" y="21"/>
                  <a:pt x="0" y="21"/>
                </a:cubicBezTo>
                <a:cubicBezTo>
                  <a:pt x="0" y="16"/>
                  <a:pt x="4" y="21"/>
                  <a:pt x="4" y="23"/>
                </a:cubicBezTo>
                <a:cubicBezTo>
                  <a:pt x="4" y="23"/>
                  <a:pt x="4" y="23"/>
                  <a:pt x="4" y="24"/>
                </a:cubicBezTo>
                <a:cubicBezTo>
                  <a:pt x="5" y="23"/>
                  <a:pt x="5" y="22"/>
                  <a:pt x="5" y="22"/>
                </a:cubicBezTo>
                <a:cubicBezTo>
                  <a:pt x="5" y="23"/>
                  <a:pt x="5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1"/>
                  <a:pt x="5" y="19"/>
                  <a:pt x="6" y="22"/>
                </a:cubicBezTo>
                <a:cubicBezTo>
                  <a:pt x="6" y="21"/>
                  <a:pt x="5" y="21"/>
                  <a:pt x="5" y="21"/>
                </a:cubicBezTo>
                <a:cubicBezTo>
                  <a:pt x="6" y="22"/>
                  <a:pt x="7" y="22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9" y="22"/>
                  <a:pt x="10" y="22"/>
                  <a:pt x="11" y="21"/>
                </a:cubicBezTo>
                <a:cubicBezTo>
                  <a:pt x="11" y="21"/>
                  <a:pt x="11" y="21"/>
                  <a:pt x="10" y="21"/>
                </a:cubicBezTo>
                <a:cubicBezTo>
                  <a:pt x="9" y="21"/>
                  <a:pt x="9" y="20"/>
                  <a:pt x="8" y="20"/>
                </a:cubicBezTo>
                <a:cubicBezTo>
                  <a:pt x="6" y="21"/>
                  <a:pt x="6" y="22"/>
                  <a:pt x="5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19"/>
                  <a:pt x="3" y="19"/>
                  <a:pt x="2" y="20"/>
                </a:cubicBezTo>
                <a:cubicBezTo>
                  <a:pt x="2" y="19"/>
                  <a:pt x="2" y="17"/>
                  <a:pt x="2" y="17"/>
                </a:cubicBezTo>
                <a:cubicBezTo>
                  <a:pt x="1" y="16"/>
                  <a:pt x="0" y="16"/>
                  <a:pt x="1" y="15"/>
                </a:cubicBezTo>
                <a:cubicBezTo>
                  <a:pt x="1" y="14"/>
                  <a:pt x="3" y="13"/>
                  <a:pt x="3" y="13"/>
                </a:cubicBezTo>
                <a:cubicBezTo>
                  <a:pt x="4" y="11"/>
                  <a:pt x="4" y="9"/>
                  <a:pt x="5" y="8"/>
                </a:cubicBezTo>
                <a:cubicBezTo>
                  <a:pt x="5" y="8"/>
                  <a:pt x="6" y="6"/>
                  <a:pt x="6" y="6"/>
                </a:cubicBezTo>
                <a:cubicBezTo>
                  <a:pt x="7" y="6"/>
                  <a:pt x="7" y="5"/>
                  <a:pt x="7" y="4"/>
                </a:cubicBezTo>
                <a:cubicBezTo>
                  <a:pt x="8" y="4"/>
                  <a:pt x="8" y="4"/>
                  <a:pt x="9" y="4"/>
                </a:cubicBezTo>
                <a:cubicBezTo>
                  <a:pt x="10" y="4"/>
                  <a:pt x="11" y="5"/>
                  <a:pt x="11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5" y="6"/>
                  <a:pt x="15" y="6"/>
                  <a:pt x="16" y="6"/>
                </a:cubicBezTo>
                <a:cubicBezTo>
                  <a:pt x="16" y="6"/>
                  <a:pt x="17" y="6"/>
                  <a:pt x="17" y="6"/>
                </a:cubicBezTo>
                <a:cubicBezTo>
                  <a:pt x="18" y="5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3" y="5"/>
                  <a:pt x="24" y="4"/>
                </a:cubicBezTo>
                <a:cubicBezTo>
                  <a:pt x="27" y="5"/>
                  <a:pt x="29" y="1"/>
                  <a:pt x="32" y="1"/>
                </a:cubicBezTo>
                <a:cubicBezTo>
                  <a:pt x="32" y="0"/>
                  <a:pt x="33" y="1"/>
                  <a:pt x="33" y="1"/>
                </a:cubicBezTo>
                <a:cubicBezTo>
                  <a:pt x="33" y="1"/>
                  <a:pt x="34" y="1"/>
                  <a:pt x="34" y="1"/>
                </a:cubicBezTo>
                <a:cubicBezTo>
                  <a:pt x="34" y="1"/>
                  <a:pt x="35" y="1"/>
                  <a:pt x="35" y="1"/>
                </a:cubicBezTo>
                <a:cubicBezTo>
                  <a:pt x="35" y="3"/>
                  <a:pt x="36" y="5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7" name="Freeform 7953" descr="© INSCALE GmbH, 05.05.2010&#10;http://www.presentationload.com/">
            <a:extLst>
              <a:ext uri="{FF2B5EF4-FFF2-40B4-BE49-F238E27FC236}">
                <a16:creationId xmlns:a16="http://schemas.microsoft.com/office/drawing/2014/main" id="{0D0A7897-58FA-E54E-BD8A-BDCAFE29D297}"/>
              </a:ext>
            </a:extLst>
          </p:cNvPr>
          <p:cNvSpPr>
            <a:spLocks/>
          </p:cNvSpPr>
          <p:nvPr/>
        </p:nvSpPr>
        <p:spPr bwMode="auto">
          <a:xfrm>
            <a:off x="1394931" y="2703201"/>
            <a:ext cx="85657" cy="129181"/>
          </a:xfrm>
          <a:custGeom>
            <a:avLst/>
            <a:gdLst>
              <a:gd name="T0" fmla="*/ 63 w 42"/>
              <a:gd name="T1" fmla="*/ 28 h 66"/>
              <a:gd name="T2" fmla="*/ 64 w 42"/>
              <a:gd name="T3" fmla="*/ 67 h 66"/>
              <a:gd name="T4" fmla="*/ 57 w 42"/>
              <a:gd name="T5" fmla="*/ 70 h 66"/>
              <a:gd name="T6" fmla="*/ 52 w 42"/>
              <a:gd name="T7" fmla="*/ 69 h 66"/>
              <a:gd name="T8" fmla="*/ 47 w 42"/>
              <a:gd name="T9" fmla="*/ 70 h 66"/>
              <a:gd name="T10" fmla="*/ 39 w 42"/>
              <a:gd name="T11" fmla="*/ 75 h 66"/>
              <a:gd name="T12" fmla="*/ 38 w 42"/>
              <a:gd name="T13" fmla="*/ 76 h 66"/>
              <a:gd name="T14" fmla="*/ 11 w 42"/>
              <a:gd name="T15" fmla="*/ 103 h 66"/>
              <a:gd name="T16" fmla="*/ 5 w 42"/>
              <a:gd name="T17" fmla="*/ 97 h 66"/>
              <a:gd name="T18" fmla="*/ 3 w 42"/>
              <a:gd name="T19" fmla="*/ 61 h 66"/>
              <a:gd name="T20" fmla="*/ 2 w 42"/>
              <a:gd name="T21" fmla="*/ 56 h 66"/>
              <a:gd name="T22" fmla="*/ 2 w 42"/>
              <a:gd name="T23" fmla="*/ 37 h 66"/>
              <a:gd name="T24" fmla="*/ 3 w 42"/>
              <a:gd name="T25" fmla="*/ 36 h 66"/>
              <a:gd name="T26" fmla="*/ 2 w 42"/>
              <a:gd name="T27" fmla="*/ 33 h 66"/>
              <a:gd name="T28" fmla="*/ 6 w 42"/>
              <a:gd name="T29" fmla="*/ 36 h 66"/>
              <a:gd name="T30" fmla="*/ 8 w 42"/>
              <a:gd name="T31" fmla="*/ 34 h 66"/>
              <a:gd name="T32" fmla="*/ 6 w 42"/>
              <a:gd name="T33" fmla="*/ 36 h 66"/>
              <a:gd name="T34" fmla="*/ 8 w 42"/>
              <a:gd name="T35" fmla="*/ 33 h 66"/>
              <a:gd name="T36" fmla="*/ 13 w 42"/>
              <a:gd name="T37" fmla="*/ 33 h 66"/>
              <a:gd name="T38" fmla="*/ 16 w 42"/>
              <a:gd name="T39" fmla="*/ 33 h 66"/>
              <a:gd name="T40" fmla="*/ 8 w 42"/>
              <a:gd name="T41" fmla="*/ 31 h 66"/>
              <a:gd name="T42" fmla="*/ 3 w 42"/>
              <a:gd name="T43" fmla="*/ 31 h 66"/>
              <a:gd name="T44" fmla="*/ 2 w 42"/>
              <a:gd name="T45" fmla="*/ 23 h 66"/>
              <a:gd name="T46" fmla="*/ 8 w 42"/>
              <a:gd name="T47" fmla="*/ 12 h 66"/>
              <a:gd name="T48" fmla="*/ 11 w 42"/>
              <a:gd name="T49" fmla="*/ 6 h 66"/>
              <a:gd name="T50" fmla="*/ 17 w 42"/>
              <a:gd name="T51" fmla="*/ 9 h 66"/>
              <a:gd name="T52" fmla="*/ 25 w 42"/>
              <a:gd name="T53" fmla="*/ 9 h 66"/>
              <a:gd name="T54" fmla="*/ 31 w 42"/>
              <a:gd name="T55" fmla="*/ 6 h 66"/>
              <a:gd name="T56" fmla="*/ 33 w 42"/>
              <a:gd name="T57" fmla="*/ 8 h 66"/>
              <a:gd name="T58" fmla="*/ 38 w 42"/>
              <a:gd name="T59" fmla="*/ 6 h 66"/>
              <a:gd name="T60" fmla="*/ 52 w 42"/>
              <a:gd name="T61" fmla="*/ 2 h 66"/>
              <a:gd name="T62" fmla="*/ 55 w 42"/>
              <a:gd name="T63" fmla="*/ 2 h 66"/>
              <a:gd name="T64" fmla="*/ 58 w 42"/>
              <a:gd name="T65" fmla="*/ 11 h 6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2"/>
              <a:gd name="T100" fmla="*/ 0 h 66"/>
              <a:gd name="T101" fmla="*/ 42 w 42"/>
              <a:gd name="T102" fmla="*/ 66 h 6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2" h="66">
                <a:moveTo>
                  <a:pt x="37" y="7"/>
                </a:moveTo>
                <a:cubicBezTo>
                  <a:pt x="38" y="10"/>
                  <a:pt x="38" y="15"/>
                  <a:pt x="40" y="18"/>
                </a:cubicBezTo>
                <a:cubicBezTo>
                  <a:pt x="42" y="20"/>
                  <a:pt x="41" y="28"/>
                  <a:pt x="41" y="31"/>
                </a:cubicBezTo>
                <a:cubicBezTo>
                  <a:pt x="41" y="35"/>
                  <a:pt x="41" y="39"/>
                  <a:pt x="41" y="43"/>
                </a:cubicBezTo>
                <a:cubicBezTo>
                  <a:pt x="41" y="45"/>
                  <a:pt x="41" y="45"/>
                  <a:pt x="39" y="45"/>
                </a:cubicBezTo>
                <a:cubicBezTo>
                  <a:pt x="38" y="44"/>
                  <a:pt x="37" y="43"/>
                  <a:pt x="36" y="45"/>
                </a:cubicBezTo>
                <a:cubicBezTo>
                  <a:pt x="36" y="45"/>
                  <a:pt x="35" y="44"/>
                  <a:pt x="35" y="44"/>
                </a:cubicBezTo>
                <a:cubicBezTo>
                  <a:pt x="35" y="45"/>
                  <a:pt x="34" y="46"/>
                  <a:pt x="33" y="44"/>
                </a:cubicBezTo>
                <a:cubicBezTo>
                  <a:pt x="32" y="45"/>
                  <a:pt x="32" y="45"/>
                  <a:pt x="31" y="45"/>
                </a:cubicBezTo>
                <a:cubicBezTo>
                  <a:pt x="30" y="45"/>
                  <a:pt x="30" y="46"/>
                  <a:pt x="30" y="45"/>
                </a:cubicBezTo>
                <a:cubicBezTo>
                  <a:pt x="30" y="47"/>
                  <a:pt x="27" y="47"/>
                  <a:pt x="26" y="49"/>
                </a:cubicBezTo>
                <a:cubicBezTo>
                  <a:pt x="26" y="48"/>
                  <a:pt x="25" y="48"/>
                  <a:pt x="25" y="48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49"/>
                  <a:pt x="24" y="49"/>
                </a:cubicBezTo>
                <a:cubicBezTo>
                  <a:pt x="23" y="50"/>
                  <a:pt x="23" y="51"/>
                  <a:pt x="21" y="51"/>
                </a:cubicBezTo>
                <a:cubicBezTo>
                  <a:pt x="17" y="56"/>
                  <a:pt x="12" y="61"/>
                  <a:pt x="7" y="66"/>
                </a:cubicBezTo>
                <a:cubicBezTo>
                  <a:pt x="8" y="65"/>
                  <a:pt x="7" y="65"/>
                  <a:pt x="6" y="64"/>
                </a:cubicBezTo>
                <a:cubicBezTo>
                  <a:pt x="6" y="61"/>
                  <a:pt x="4" y="63"/>
                  <a:pt x="3" y="62"/>
                </a:cubicBezTo>
                <a:cubicBezTo>
                  <a:pt x="1" y="60"/>
                  <a:pt x="2" y="55"/>
                  <a:pt x="2" y="52"/>
                </a:cubicBezTo>
                <a:cubicBezTo>
                  <a:pt x="2" y="48"/>
                  <a:pt x="1" y="43"/>
                  <a:pt x="2" y="39"/>
                </a:cubicBezTo>
                <a:cubicBezTo>
                  <a:pt x="3" y="38"/>
                  <a:pt x="5" y="36"/>
                  <a:pt x="2" y="36"/>
                </a:cubicBezTo>
                <a:cubicBezTo>
                  <a:pt x="2" y="36"/>
                  <a:pt x="2" y="36"/>
                  <a:pt x="1" y="36"/>
                </a:cubicBezTo>
                <a:cubicBezTo>
                  <a:pt x="1" y="35"/>
                  <a:pt x="2" y="31"/>
                  <a:pt x="2" y="30"/>
                </a:cubicBezTo>
                <a:cubicBezTo>
                  <a:pt x="2" y="29"/>
                  <a:pt x="0" y="26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2" y="24"/>
                  <a:pt x="2" y="23"/>
                </a:cubicBezTo>
                <a:cubicBezTo>
                  <a:pt x="2" y="23"/>
                  <a:pt x="2" y="23"/>
                  <a:pt x="1" y="22"/>
                </a:cubicBezTo>
                <a:cubicBezTo>
                  <a:pt x="1" y="22"/>
                  <a:pt x="2" y="21"/>
                  <a:pt x="1" y="21"/>
                </a:cubicBezTo>
                <a:cubicBezTo>
                  <a:pt x="1" y="21"/>
                  <a:pt x="1" y="21"/>
                  <a:pt x="0" y="21"/>
                </a:cubicBezTo>
                <a:cubicBezTo>
                  <a:pt x="0" y="16"/>
                  <a:pt x="4" y="21"/>
                  <a:pt x="4" y="23"/>
                </a:cubicBezTo>
                <a:cubicBezTo>
                  <a:pt x="4" y="23"/>
                  <a:pt x="4" y="23"/>
                  <a:pt x="4" y="24"/>
                </a:cubicBezTo>
                <a:cubicBezTo>
                  <a:pt x="5" y="23"/>
                  <a:pt x="5" y="22"/>
                  <a:pt x="5" y="22"/>
                </a:cubicBezTo>
                <a:cubicBezTo>
                  <a:pt x="5" y="23"/>
                  <a:pt x="5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1"/>
                  <a:pt x="5" y="19"/>
                  <a:pt x="6" y="22"/>
                </a:cubicBezTo>
                <a:cubicBezTo>
                  <a:pt x="6" y="21"/>
                  <a:pt x="5" y="21"/>
                  <a:pt x="5" y="21"/>
                </a:cubicBezTo>
                <a:cubicBezTo>
                  <a:pt x="6" y="22"/>
                  <a:pt x="7" y="22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9" y="22"/>
                  <a:pt x="10" y="22"/>
                  <a:pt x="11" y="21"/>
                </a:cubicBezTo>
                <a:cubicBezTo>
                  <a:pt x="11" y="21"/>
                  <a:pt x="11" y="21"/>
                  <a:pt x="10" y="21"/>
                </a:cubicBezTo>
                <a:cubicBezTo>
                  <a:pt x="9" y="21"/>
                  <a:pt x="9" y="20"/>
                  <a:pt x="8" y="20"/>
                </a:cubicBezTo>
                <a:cubicBezTo>
                  <a:pt x="6" y="21"/>
                  <a:pt x="6" y="22"/>
                  <a:pt x="5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19"/>
                  <a:pt x="3" y="19"/>
                  <a:pt x="2" y="20"/>
                </a:cubicBezTo>
                <a:cubicBezTo>
                  <a:pt x="2" y="19"/>
                  <a:pt x="2" y="17"/>
                  <a:pt x="2" y="17"/>
                </a:cubicBezTo>
                <a:cubicBezTo>
                  <a:pt x="1" y="16"/>
                  <a:pt x="0" y="16"/>
                  <a:pt x="1" y="15"/>
                </a:cubicBezTo>
                <a:cubicBezTo>
                  <a:pt x="1" y="14"/>
                  <a:pt x="3" y="13"/>
                  <a:pt x="3" y="13"/>
                </a:cubicBezTo>
                <a:cubicBezTo>
                  <a:pt x="4" y="11"/>
                  <a:pt x="4" y="9"/>
                  <a:pt x="5" y="8"/>
                </a:cubicBezTo>
                <a:cubicBezTo>
                  <a:pt x="5" y="8"/>
                  <a:pt x="6" y="6"/>
                  <a:pt x="6" y="6"/>
                </a:cubicBezTo>
                <a:cubicBezTo>
                  <a:pt x="7" y="6"/>
                  <a:pt x="7" y="5"/>
                  <a:pt x="7" y="4"/>
                </a:cubicBezTo>
                <a:cubicBezTo>
                  <a:pt x="8" y="4"/>
                  <a:pt x="8" y="4"/>
                  <a:pt x="9" y="4"/>
                </a:cubicBezTo>
                <a:cubicBezTo>
                  <a:pt x="10" y="4"/>
                  <a:pt x="11" y="5"/>
                  <a:pt x="11" y="6"/>
                </a:cubicBezTo>
                <a:cubicBezTo>
                  <a:pt x="12" y="6"/>
                  <a:pt x="13" y="6"/>
                  <a:pt x="14" y="6"/>
                </a:cubicBezTo>
                <a:cubicBezTo>
                  <a:pt x="15" y="6"/>
                  <a:pt x="15" y="6"/>
                  <a:pt x="16" y="6"/>
                </a:cubicBezTo>
                <a:cubicBezTo>
                  <a:pt x="16" y="6"/>
                  <a:pt x="17" y="6"/>
                  <a:pt x="17" y="6"/>
                </a:cubicBezTo>
                <a:cubicBezTo>
                  <a:pt x="18" y="5"/>
                  <a:pt x="19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3" y="5"/>
                  <a:pt x="24" y="4"/>
                </a:cubicBezTo>
                <a:cubicBezTo>
                  <a:pt x="27" y="5"/>
                  <a:pt x="29" y="1"/>
                  <a:pt x="32" y="1"/>
                </a:cubicBezTo>
                <a:cubicBezTo>
                  <a:pt x="32" y="0"/>
                  <a:pt x="33" y="1"/>
                  <a:pt x="33" y="1"/>
                </a:cubicBezTo>
                <a:cubicBezTo>
                  <a:pt x="33" y="1"/>
                  <a:pt x="34" y="1"/>
                  <a:pt x="34" y="1"/>
                </a:cubicBezTo>
                <a:cubicBezTo>
                  <a:pt x="34" y="1"/>
                  <a:pt x="35" y="1"/>
                  <a:pt x="35" y="1"/>
                </a:cubicBezTo>
                <a:cubicBezTo>
                  <a:pt x="35" y="3"/>
                  <a:pt x="36" y="5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8" name="Freeform 7954" descr="© INSCALE GmbH, 05.05.2010&#10;http://www.presentationload.com/">
            <a:extLst>
              <a:ext uri="{FF2B5EF4-FFF2-40B4-BE49-F238E27FC236}">
                <a16:creationId xmlns:a16="http://schemas.microsoft.com/office/drawing/2014/main" id="{AB2A48AA-A509-064C-AA71-FD618478B29C}"/>
              </a:ext>
            </a:extLst>
          </p:cNvPr>
          <p:cNvSpPr>
            <a:spLocks/>
          </p:cNvSpPr>
          <p:nvPr/>
        </p:nvSpPr>
        <p:spPr bwMode="auto">
          <a:xfrm>
            <a:off x="1294998" y="2725776"/>
            <a:ext cx="20765" cy="15050"/>
          </a:xfrm>
          <a:custGeom>
            <a:avLst/>
            <a:gdLst>
              <a:gd name="T0" fmla="*/ 5 w 10"/>
              <a:gd name="T1" fmla="*/ 2 h 8"/>
              <a:gd name="T2" fmla="*/ 13 w 10"/>
              <a:gd name="T3" fmla="*/ 3 h 8"/>
              <a:gd name="T4" fmla="*/ 14 w 10"/>
              <a:gd name="T5" fmla="*/ 11 h 8"/>
              <a:gd name="T6" fmla="*/ 14 w 10"/>
              <a:gd name="T7" fmla="*/ 12 h 8"/>
              <a:gd name="T8" fmla="*/ 8 w 10"/>
              <a:gd name="T9" fmla="*/ 5 h 8"/>
              <a:gd name="T10" fmla="*/ 2 w 10"/>
              <a:gd name="T11" fmla="*/ 3 h 8"/>
              <a:gd name="T12" fmla="*/ 5 w 10"/>
              <a:gd name="T13" fmla="*/ 2 h 8"/>
              <a:gd name="T14" fmla="*/ 5 w 10"/>
              <a:gd name="T15" fmla="*/ 2 h 8"/>
              <a:gd name="T16" fmla="*/ 5 w 10"/>
              <a:gd name="T17" fmla="*/ 2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8"/>
              <a:gd name="T29" fmla="*/ 10 w 10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8">
                <a:moveTo>
                  <a:pt x="3" y="1"/>
                </a:moveTo>
                <a:cubicBezTo>
                  <a:pt x="4" y="1"/>
                  <a:pt x="8" y="0"/>
                  <a:pt x="8" y="2"/>
                </a:cubicBezTo>
                <a:cubicBezTo>
                  <a:pt x="8" y="4"/>
                  <a:pt x="8" y="5"/>
                  <a:pt x="9" y="7"/>
                </a:cubicBezTo>
                <a:cubicBezTo>
                  <a:pt x="10" y="8"/>
                  <a:pt x="10" y="8"/>
                  <a:pt x="9" y="8"/>
                </a:cubicBezTo>
                <a:cubicBezTo>
                  <a:pt x="8" y="6"/>
                  <a:pt x="6" y="5"/>
                  <a:pt x="5" y="3"/>
                </a:cubicBezTo>
                <a:cubicBezTo>
                  <a:pt x="4" y="3"/>
                  <a:pt x="2" y="2"/>
                  <a:pt x="1" y="2"/>
                </a:cubicBezTo>
                <a:cubicBezTo>
                  <a:pt x="0" y="0"/>
                  <a:pt x="1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9" name="Freeform 7955" descr="© INSCALE GmbH, 05.05.2010&#10;http://www.presentationload.com/">
            <a:extLst>
              <a:ext uri="{FF2B5EF4-FFF2-40B4-BE49-F238E27FC236}">
                <a16:creationId xmlns:a16="http://schemas.microsoft.com/office/drawing/2014/main" id="{D114244D-714A-0148-AD50-ECD7D293FE5B}"/>
              </a:ext>
            </a:extLst>
          </p:cNvPr>
          <p:cNvSpPr>
            <a:spLocks/>
          </p:cNvSpPr>
          <p:nvPr/>
        </p:nvSpPr>
        <p:spPr bwMode="auto">
          <a:xfrm>
            <a:off x="1294998" y="2725776"/>
            <a:ext cx="20765" cy="15050"/>
          </a:xfrm>
          <a:custGeom>
            <a:avLst/>
            <a:gdLst>
              <a:gd name="T0" fmla="*/ 5 w 10"/>
              <a:gd name="T1" fmla="*/ 2 h 8"/>
              <a:gd name="T2" fmla="*/ 13 w 10"/>
              <a:gd name="T3" fmla="*/ 3 h 8"/>
              <a:gd name="T4" fmla="*/ 14 w 10"/>
              <a:gd name="T5" fmla="*/ 11 h 8"/>
              <a:gd name="T6" fmla="*/ 14 w 10"/>
              <a:gd name="T7" fmla="*/ 12 h 8"/>
              <a:gd name="T8" fmla="*/ 8 w 10"/>
              <a:gd name="T9" fmla="*/ 5 h 8"/>
              <a:gd name="T10" fmla="*/ 2 w 10"/>
              <a:gd name="T11" fmla="*/ 3 h 8"/>
              <a:gd name="T12" fmla="*/ 5 w 10"/>
              <a:gd name="T13" fmla="*/ 2 h 8"/>
              <a:gd name="T14" fmla="*/ 5 w 10"/>
              <a:gd name="T15" fmla="*/ 2 h 8"/>
              <a:gd name="T16" fmla="*/ 5 w 10"/>
              <a:gd name="T17" fmla="*/ 2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8"/>
              <a:gd name="T29" fmla="*/ 10 w 10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8">
                <a:moveTo>
                  <a:pt x="3" y="1"/>
                </a:moveTo>
                <a:cubicBezTo>
                  <a:pt x="4" y="1"/>
                  <a:pt x="8" y="0"/>
                  <a:pt x="8" y="2"/>
                </a:cubicBezTo>
                <a:cubicBezTo>
                  <a:pt x="8" y="4"/>
                  <a:pt x="8" y="5"/>
                  <a:pt x="9" y="7"/>
                </a:cubicBezTo>
                <a:cubicBezTo>
                  <a:pt x="10" y="8"/>
                  <a:pt x="10" y="8"/>
                  <a:pt x="9" y="8"/>
                </a:cubicBezTo>
                <a:cubicBezTo>
                  <a:pt x="8" y="6"/>
                  <a:pt x="6" y="5"/>
                  <a:pt x="5" y="3"/>
                </a:cubicBezTo>
                <a:cubicBezTo>
                  <a:pt x="4" y="3"/>
                  <a:pt x="2" y="2"/>
                  <a:pt x="1" y="2"/>
                </a:cubicBezTo>
                <a:cubicBezTo>
                  <a:pt x="0" y="0"/>
                  <a:pt x="1" y="0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0" name="Freeform 7956" descr="© INSCALE GmbH, 05.05.2010&#10;http://www.presentationload.com/">
            <a:extLst>
              <a:ext uri="{FF2B5EF4-FFF2-40B4-BE49-F238E27FC236}">
                <a16:creationId xmlns:a16="http://schemas.microsoft.com/office/drawing/2014/main" id="{BE9C1BC8-976A-634E-ABA4-90982A51D872}"/>
              </a:ext>
            </a:extLst>
          </p:cNvPr>
          <p:cNvSpPr>
            <a:spLocks/>
          </p:cNvSpPr>
          <p:nvPr/>
        </p:nvSpPr>
        <p:spPr bwMode="auto">
          <a:xfrm>
            <a:off x="1376761" y="2734555"/>
            <a:ext cx="5192" cy="5017"/>
          </a:xfrm>
          <a:custGeom>
            <a:avLst/>
            <a:gdLst>
              <a:gd name="T0" fmla="*/ 4 w 2"/>
              <a:gd name="T1" fmla="*/ 2 h 2"/>
              <a:gd name="T2" fmla="*/ 0 w 2"/>
              <a:gd name="T3" fmla="*/ 4 h 2"/>
              <a:gd name="T4" fmla="*/ 4 w 2"/>
              <a:gd name="T5" fmla="*/ 0 h 2"/>
              <a:gd name="T6" fmla="*/ 4 w 2"/>
              <a:gd name="T7" fmla="*/ 2 h 2"/>
              <a:gd name="T8" fmla="*/ 4 w 2"/>
              <a:gd name="T9" fmla="*/ 2 h 2"/>
              <a:gd name="T10" fmla="*/ 4 w 2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1" y="2"/>
                  <a:pt x="1" y="2"/>
                  <a:pt x="0" y="2"/>
                </a:cubicBezTo>
                <a:cubicBezTo>
                  <a:pt x="1" y="1"/>
                  <a:pt x="1" y="1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1" name="Freeform 7957" descr="© INSCALE GmbH, 05.05.2010&#10;http://www.presentationload.com/">
            <a:extLst>
              <a:ext uri="{FF2B5EF4-FFF2-40B4-BE49-F238E27FC236}">
                <a16:creationId xmlns:a16="http://schemas.microsoft.com/office/drawing/2014/main" id="{73CAB487-98E7-A649-B985-9C7B53334DCF}"/>
              </a:ext>
            </a:extLst>
          </p:cNvPr>
          <p:cNvSpPr>
            <a:spLocks/>
          </p:cNvSpPr>
          <p:nvPr/>
        </p:nvSpPr>
        <p:spPr bwMode="auto">
          <a:xfrm>
            <a:off x="1376761" y="2734555"/>
            <a:ext cx="5192" cy="5017"/>
          </a:xfrm>
          <a:custGeom>
            <a:avLst/>
            <a:gdLst>
              <a:gd name="T0" fmla="*/ 4 w 2"/>
              <a:gd name="T1" fmla="*/ 2 h 2"/>
              <a:gd name="T2" fmla="*/ 0 w 2"/>
              <a:gd name="T3" fmla="*/ 4 h 2"/>
              <a:gd name="T4" fmla="*/ 4 w 2"/>
              <a:gd name="T5" fmla="*/ 0 h 2"/>
              <a:gd name="T6" fmla="*/ 4 w 2"/>
              <a:gd name="T7" fmla="*/ 2 h 2"/>
              <a:gd name="T8" fmla="*/ 4 w 2"/>
              <a:gd name="T9" fmla="*/ 2 h 2"/>
              <a:gd name="T10" fmla="*/ 4 w 2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1" y="2"/>
                  <a:pt x="1" y="2"/>
                  <a:pt x="0" y="2"/>
                </a:cubicBezTo>
                <a:cubicBezTo>
                  <a:pt x="1" y="1"/>
                  <a:pt x="1" y="1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2" name="Freeform 7958" descr="© INSCALE GmbH, 05.05.2010&#10;http://www.presentationload.com/">
            <a:extLst>
              <a:ext uri="{FF2B5EF4-FFF2-40B4-BE49-F238E27FC236}">
                <a16:creationId xmlns:a16="http://schemas.microsoft.com/office/drawing/2014/main" id="{30E70512-1643-5348-AC5D-7A8C4E7315F1}"/>
              </a:ext>
            </a:extLst>
          </p:cNvPr>
          <p:cNvSpPr>
            <a:spLocks/>
          </p:cNvSpPr>
          <p:nvPr/>
        </p:nvSpPr>
        <p:spPr bwMode="auto">
          <a:xfrm>
            <a:off x="1292402" y="2737063"/>
            <a:ext cx="116805" cy="62709"/>
          </a:xfrm>
          <a:custGeom>
            <a:avLst/>
            <a:gdLst>
              <a:gd name="T0" fmla="*/ 81 w 58"/>
              <a:gd name="T1" fmla="*/ 6 h 32"/>
              <a:gd name="T2" fmla="*/ 82 w 58"/>
              <a:gd name="T3" fmla="*/ 9 h 32"/>
              <a:gd name="T4" fmla="*/ 81 w 58"/>
              <a:gd name="T5" fmla="*/ 11 h 32"/>
              <a:gd name="T6" fmla="*/ 81 w 58"/>
              <a:gd name="T7" fmla="*/ 30 h 32"/>
              <a:gd name="T8" fmla="*/ 73 w 58"/>
              <a:gd name="T9" fmla="*/ 38 h 32"/>
              <a:gd name="T10" fmla="*/ 40 w 58"/>
              <a:gd name="T11" fmla="*/ 44 h 32"/>
              <a:gd name="T12" fmla="*/ 31 w 58"/>
              <a:gd name="T13" fmla="*/ 36 h 32"/>
              <a:gd name="T14" fmla="*/ 22 w 58"/>
              <a:gd name="T15" fmla="*/ 31 h 32"/>
              <a:gd name="T16" fmla="*/ 9 w 58"/>
              <a:gd name="T17" fmla="*/ 25 h 32"/>
              <a:gd name="T18" fmla="*/ 8 w 58"/>
              <a:gd name="T19" fmla="*/ 23 h 32"/>
              <a:gd name="T20" fmla="*/ 6 w 58"/>
              <a:gd name="T21" fmla="*/ 22 h 32"/>
              <a:gd name="T22" fmla="*/ 5 w 58"/>
              <a:gd name="T23" fmla="*/ 23 h 32"/>
              <a:gd name="T24" fmla="*/ 0 w 58"/>
              <a:gd name="T25" fmla="*/ 19 h 32"/>
              <a:gd name="T26" fmla="*/ 0 w 58"/>
              <a:gd name="T27" fmla="*/ 16 h 32"/>
              <a:gd name="T28" fmla="*/ 3 w 58"/>
              <a:gd name="T29" fmla="*/ 17 h 32"/>
              <a:gd name="T30" fmla="*/ 5 w 58"/>
              <a:gd name="T31" fmla="*/ 16 h 32"/>
              <a:gd name="T32" fmla="*/ 6 w 58"/>
              <a:gd name="T33" fmla="*/ 11 h 32"/>
              <a:gd name="T34" fmla="*/ 8 w 58"/>
              <a:gd name="T35" fmla="*/ 11 h 32"/>
              <a:gd name="T36" fmla="*/ 12 w 58"/>
              <a:gd name="T37" fmla="*/ 9 h 32"/>
              <a:gd name="T38" fmla="*/ 26 w 58"/>
              <a:gd name="T39" fmla="*/ 9 h 32"/>
              <a:gd name="T40" fmla="*/ 34 w 58"/>
              <a:gd name="T41" fmla="*/ 5 h 32"/>
              <a:gd name="T42" fmla="*/ 36 w 58"/>
              <a:gd name="T43" fmla="*/ 5 h 32"/>
              <a:gd name="T44" fmla="*/ 39 w 58"/>
              <a:gd name="T45" fmla="*/ 5 h 32"/>
              <a:gd name="T46" fmla="*/ 40 w 58"/>
              <a:gd name="T47" fmla="*/ 5 h 32"/>
              <a:gd name="T48" fmla="*/ 43 w 58"/>
              <a:gd name="T49" fmla="*/ 6 h 32"/>
              <a:gd name="T50" fmla="*/ 51 w 58"/>
              <a:gd name="T51" fmla="*/ 6 h 32"/>
              <a:gd name="T52" fmla="*/ 54 w 58"/>
              <a:gd name="T53" fmla="*/ 8 h 32"/>
              <a:gd name="T54" fmla="*/ 61 w 58"/>
              <a:gd name="T55" fmla="*/ 9 h 32"/>
              <a:gd name="T56" fmla="*/ 67 w 58"/>
              <a:gd name="T57" fmla="*/ 11 h 32"/>
              <a:gd name="T58" fmla="*/ 68 w 58"/>
              <a:gd name="T59" fmla="*/ 11 h 32"/>
              <a:gd name="T60" fmla="*/ 70 w 58"/>
              <a:gd name="T61" fmla="*/ 9 h 32"/>
              <a:gd name="T62" fmla="*/ 71 w 58"/>
              <a:gd name="T63" fmla="*/ 5 h 32"/>
              <a:gd name="T64" fmla="*/ 76 w 58"/>
              <a:gd name="T65" fmla="*/ 0 h 32"/>
              <a:gd name="T66" fmla="*/ 76 w 58"/>
              <a:gd name="T67" fmla="*/ 5 h 32"/>
              <a:gd name="T68" fmla="*/ 79 w 58"/>
              <a:gd name="T69" fmla="*/ 6 h 32"/>
              <a:gd name="T70" fmla="*/ 79 w 58"/>
              <a:gd name="T71" fmla="*/ 6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8"/>
              <a:gd name="T109" fmla="*/ 0 h 32"/>
              <a:gd name="T110" fmla="*/ 58 w 58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8" h="32">
                <a:moveTo>
                  <a:pt x="51" y="4"/>
                </a:moveTo>
                <a:cubicBezTo>
                  <a:pt x="52" y="4"/>
                  <a:pt x="52" y="4"/>
                  <a:pt x="52" y="4"/>
                </a:cubicBezTo>
                <a:cubicBezTo>
                  <a:pt x="52" y="4"/>
                  <a:pt x="52" y="5"/>
                  <a:pt x="52" y="5"/>
                </a:cubicBezTo>
                <a:cubicBezTo>
                  <a:pt x="53" y="6"/>
                  <a:pt x="53" y="6"/>
                  <a:pt x="53" y="6"/>
                </a:cubicBezTo>
                <a:cubicBezTo>
                  <a:pt x="53" y="7"/>
                  <a:pt x="52" y="7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1" y="9"/>
                  <a:pt x="53" y="12"/>
                  <a:pt x="53" y="13"/>
                </a:cubicBezTo>
                <a:cubicBezTo>
                  <a:pt x="53" y="14"/>
                  <a:pt x="52" y="18"/>
                  <a:pt x="5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8" y="20"/>
                  <a:pt x="48" y="24"/>
                  <a:pt x="47" y="24"/>
                </a:cubicBezTo>
                <a:cubicBezTo>
                  <a:pt x="44" y="25"/>
                  <a:pt x="30" y="32"/>
                  <a:pt x="27" y="29"/>
                </a:cubicBezTo>
                <a:cubicBezTo>
                  <a:pt x="27" y="29"/>
                  <a:pt x="26" y="29"/>
                  <a:pt x="26" y="28"/>
                </a:cubicBezTo>
                <a:cubicBezTo>
                  <a:pt x="25" y="27"/>
                  <a:pt x="26" y="27"/>
                  <a:pt x="26" y="26"/>
                </a:cubicBezTo>
                <a:cubicBezTo>
                  <a:pt x="25" y="24"/>
                  <a:pt x="22" y="24"/>
                  <a:pt x="20" y="23"/>
                </a:cubicBezTo>
                <a:cubicBezTo>
                  <a:pt x="18" y="23"/>
                  <a:pt x="17" y="22"/>
                  <a:pt x="16" y="22"/>
                </a:cubicBezTo>
                <a:cubicBezTo>
                  <a:pt x="15" y="23"/>
                  <a:pt x="15" y="19"/>
                  <a:pt x="14" y="20"/>
                </a:cubicBezTo>
                <a:cubicBezTo>
                  <a:pt x="12" y="18"/>
                  <a:pt x="11" y="15"/>
                  <a:pt x="8" y="16"/>
                </a:cubicBezTo>
                <a:cubicBezTo>
                  <a:pt x="7" y="16"/>
                  <a:pt x="7" y="16"/>
                  <a:pt x="6" y="16"/>
                </a:cubicBezTo>
                <a:cubicBezTo>
                  <a:pt x="6" y="15"/>
                  <a:pt x="6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4" y="14"/>
                  <a:pt x="5" y="15"/>
                  <a:pt x="4" y="14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1" y="13"/>
                  <a:pt x="0" y="12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0"/>
                </a:cubicBezTo>
                <a:cubicBezTo>
                  <a:pt x="2" y="10"/>
                  <a:pt x="3" y="10"/>
                  <a:pt x="3" y="10"/>
                </a:cubicBezTo>
                <a:cubicBezTo>
                  <a:pt x="4" y="9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9" y="5"/>
                  <a:pt x="10" y="3"/>
                  <a:pt x="12" y="3"/>
                </a:cubicBezTo>
                <a:cubicBezTo>
                  <a:pt x="15" y="3"/>
                  <a:pt x="15" y="5"/>
                  <a:pt x="17" y="6"/>
                </a:cubicBezTo>
                <a:cubicBezTo>
                  <a:pt x="17" y="6"/>
                  <a:pt x="17" y="6"/>
                  <a:pt x="18" y="5"/>
                </a:cubicBezTo>
                <a:cubicBezTo>
                  <a:pt x="19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3"/>
                  <a:pt x="24" y="3"/>
                  <a:pt x="25" y="3"/>
                </a:cubicBezTo>
                <a:cubicBezTo>
                  <a:pt x="25" y="3"/>
                  <a:pt x="25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7" y="3"/>
                  <a:pt x="27" y="4"/>
                </a:cubicBezTo>
                <a:cubicBezTo>
                  <a:pt x="27" y="4"/>
                  <a:pt x="28" y="4"/>
                  <a:pt x="28" y="4"/>
                </a:cubicBezTo>
                <a:cubicBezTo>
                  <a:pt x="29" y="3"/>
                  <a:pt x="30" y="4"/>
                  <a:pt x="32" y="4"/>
                </a:cubicBezTo>
                <a:cubicBezTo>
                  <a:pt x="32" y="4"/>
                  <a:pt x="32" y="4"/>
                  <a:pt x="33" y="4"/>
                </a:cubicBezTo>
                <a:cubicBezTo>
                  <a:pt x="33" y="5"/>
                  <a:pt x="34" y="5"/>
                  <a:pt x="34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6" y="5"/>
                  <a:pt x="36" y="6"/>
                </a:cubicBezTo>
                <a:cubicBezTo>
                  <a:pt x="37" y="6"/>
                  <a:pt x="38" y="6"/>
                  <a:pt x="39" y="6"/>
                </a:cubicBezTo>
                <a:cubicBezTo>
                  <a:pt x="40" y="6"/>
                  <a:pt x="40" y="6"/>
                  <a:pt x="41" y="6"/>
                </a:cubicBezTo>
                <a:cubicBezTo>
                  <a:pt x="42" y="6"/>
                  <a:pt x="43" y="6"/>
                  <a:pt x="43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5" y="7"/>
                  <a:pt x="45" y="7"/>
                  <a:pt x="45" y="6"/>
                </a:cubicBezTo>
                <a:cubicBezTo>
                  <a:pt x="45" y="5"/>
                  <a:pt x="44" y="5"/>
                  <a:pt x="43" y="6"/>
                </a:cubicBezTo>
                <a:cubicBezTo>
                  <a:pt x="43" y="5"/>
                  <a:pt x="45" y="4"/>
                  <a:pt x="46" y="3"/>
                </a:cubicBezTo>
                <a:cubicBezTo>
                  <a:pt x="46" y="2"/>
                  <a:pt x="45" y="1"/>
                  <a:pt x="46" y="0"/>
                </a:cubicBezTo>
                <a:cubicBezTo>
                  <a:pt x="46" y="1"/>
                  <a:pt x="50" y="0"/>
                  <a:pt x="49" y="0"/>
                </a:cubicBezTo>
                <a:cubicBezTo>
                  <a:pt x="52" y="0"/>
                  <a:pt x="53" y="2"/>
                  <a:pt x="50" y="3"/>
                </a:cubicBezTo>
                <a:cubicBezTo>
                  <a:pt x="49" y="2"/>
                  <a:pt x="49" y="3"/>
                  <a:pt x="49" y="3"/>
                </a:cubicBezTo>
                <a:cubicBezTo>
                  <a:pt x="48" y="4"/>
                  <a:pt x="49" y="5"/>
                  <a:pt x="50" y="6"/>
                </a:cubicBezTo>
                <a:cubicBezTo>
                  <a:pt x="51" y="6"/>
                  <a:pt x="51" y="5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1" y="4"/>
                  <a:pt x="51" y="4"/>
                  <a:pt x="5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3" name="Freeform 7959" descr="© INSCALE GmbH, 05.05.2010&#10;http://www.presentationload.com/">
            <a:extLst>
              <a:ext uri="{FF2B5EF4-FFF2-40B4-BE49-F238E27FC236}">
                <a16:creationId xmlns:a16="http://schemas.microsoft.com/office/drawing/2014/main" id="{70070A71-F253-C041-A2C2-858109E5FFBC}"/>
              </a:ext>
            </a:extLst>
          </p:cNvPr>
          <p:cNvSpPr>
            <a:spLocks/>
          </p:cNvSpPr>
          <p:nvPr/>
        </p:nvSpPr>
        <p:spPr bwMode="auto">
          <a:xfrm>
            <a:off x="1292402" y="2737063"/>
            <a:ext cx="116805" cy="62709"/>
          </a:xfrm>
          <a:custGeom>
            <a:avLst/>
            <a:gdLst>
              <a:gd name="T0" fmla="*/ 81 w 58"/>
              <a:gd name="T1" fmla="*/ 6 h 32"/>
              <a:gd name="T2" fmla="*/ 82 w 58"/>
              <a:gd name="T3" fmla="*/ 9 h 32"/>
              <a:gd name="T4" fmla="*/ 81 w 58"/>
              <a:gd name="T5" fmla="*/ 11 h 32"/>
              <a:gd name="T6" fmla="*/ 81 w 58"/>
              <a:gd name="T7" fmla="*/ 30 h 32"/>
              <a:gd name="T8" fmla="*/ 73 w 58"/>
              <a:gd name="T9" fmla="*/ 38 h 32"/>
              <a:gd name="T10" fmla="*/ 40 w 58"/>
              <a:gd name="T11" fmla="*/ 44 h 32"/>
              <a:gd name="T12" fmla="*/ 31 w 58"/>
              <a:gd name="T13" fmla="*/ 36 h 32"/>
              <a:gd name="T14" fmla="*/ 22 w 58"/>
              <a:gd name="T15" fmla="*/ 31 h 32"/>
              <a:gd name="T16" fmla="*/ 9 w 58"/>
              <a:gd name="T17" fmla="*/ 25 h 32"/>
              <a:gd name="T18" fmla="*/ 8 w 58"/>
              <a:gd name="T19" fmla="*/ 23 h 32"/>
              <a:gd name="T20" fmla="*/ 6 w 58"/>
              <a:gd name="T21" fmla="*/ 22 h 32"/>
              <a:gd name="T22" fmla="*/ 5 w 58"/>
              <a:gd name="T23" fmla="*/ 23 h 32"/>
              <a:gd name="T24" fmla="*/ 0 w 58"/>
              <a:gd name="T25" fmla="*/ 19 h 32"/>
              <a:gd name="T26" fmla="*/ 0 w 58"/>
              <a:gd name="T27" fmla="*/ 16 h 32"/>
              <a:gd name="T28" fmla="*/ 3 w 58"/>
              <a:gd name="T29" fmla="*/ 17 h 32"/>
              <a:gd name="T30" fmla="*/ 5 w 58"/>
              <a:gd name="T31" fmla="*/ 16 h 32"/>
              <a:gd name="T32" fmla="*/ 6 w 58"/>
              <a:gd name="T33" fmla="*/ 11 h 32"/>
              <a:gd name="T34" fmla="*/ 8 w 58"/>
              <a:gd name="T35" fmla="*/ 11 h 32"/>
              <a:gd name="T36" fmla="*/ 12 w 58"/>
              <a:gd name="T37" fmla="*/ 9 h 32"/>
              <a:gd name="T38" fmla="*/ 26 w 58"/>
              <a:gd name="T39" fmla="*/ 9 h 32"/>
              <a:gd name="T40" fmla="*/ 34 w 58"/>
              <a:gd name="T41" fmla="*/ 5 h 32"/>
              <a:gd name="T42" fmla="*/ 36 w 58"/>
              <a:gd name="T43" fmla="*/ 5 h 32"/>
              <a:gd name="T44" fmla="*/ 39 w 58"/>
              <a:gd name="T45" fmla="*/ 5 h 32"/>
              <a:gd name="T46" fmla="*/ 40 w 58"/>
              <a:gd name="T47" fmla="*/ 5 h 32"/>
              <a:gd name="T48" fmla="*/ 43 w 58"/>
              <a:gd name="T49" fmla="*/ 6 h 32"/>
              <a:gd name="T50" fmla="*/ 51 w 58"/>
              <a:gd name="T51" fmla="*/ 6 h 32"/>
              <a:gd name="T52" fmla="*/ 54 w 58"/>
              <a:gd name="T53" fmla="*/ 8 h 32"/>
              <a:gd name="T54" fmla="*/ 61 w 58"/>
              <a:gd name="T55" fmla="*/ 9 h 32"/>
              <a:gd name="T56" fmla="*/ 67 w 58"/>
              <a:gd name="T57" fmla="*/ 11 h 32"/>
              <a:gd name="T58" fmla="*/ 68 w 58"/>
              <a:gd name="T59" fmla="*/ 11 h 32"/>
              <a:gd name="T60" fmla="*/ 70 w 58"/>
              <a:gd name="T61" fmla="*/ 9 h 32"/>
              <a:gd name="T62" fmla="*/ 71 w 58"/>
              <a:gd name="T63" fmla="*/ 5 h 32"/>
              <a:gd name="T64" fmla="*/ 76 w 58"/>
              <a:gd name="T65" fmla="*/ 0 h 32"/>
              <a:gd name="T66" fmla="*/ 76 w 58"/>
              <a:gd name="T67" fmla="*/ 5 h 32"/>
              <a:gd name="T68" fmla="*/ 79 w 58"/>
              <a:gd name="T69" fmla="*/ 6 h 32"/>
              <a:gd name="T70" fmla="*/ 79 w 58"/>
              <a:gd name="T71" fmla="*/ 6 h 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8"/>
              <a:gd name="T109" fmla="*/ 0 h 32"/>
              <a:gd name="T110" fmla="*/ 58 w 58"/>
              <a:gd name="T111" fmla="*/ 32 h 3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8" h="32">
                <a:moveTo>
                  <a:pt x="51" y="4"/>
                </a:moveTo>
                <a:cubicBezTo>
                  <a:pt x="52" y="4"/>
                  <a:pt x="52" y="4"/>
                  <a:pt x="52" y="4"/>
                </a:cubicBezTo>
                <a:cubicBezTo>
                  <a:pt x="52" y="4"/>
                  <a:pt x="52" y="5"/>
                  <a:pt x="52" y="5"/>
                </a:cubicBezTo>
                <a:cubicBezTo>
                  <a:pt x="53" y="6"/>
                  <a:pt x="53" y="6"/>
                  <a:pt x="53" y="6"/>
                </a:cubicBezTo>
                <a:cubicBezTo>
                  <a:pt x="53" y="7"/>
                  <a:pt x="52" y="7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1" y="9"/>
                  <a:pt x="53" y="12"/>
                  <a:pt x="53" y="13"/>
                </a:cubicBezTo>
                <a:cubicBezTo>
                  <a:pt x="53" y="14"/>
                  <a:pt x="52" y="18"/>
                  <a:pt x="5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8" y="20"/>
                  <a:pt x="48" y="24"/>
                  <a:pt x="47" y="24"/>
                </a:cubicBezTo>
                <a:cubicBezTo>
                  <a:pt x="44" y="25"/>
                  <a:pt x="30" y="32"/>
                  <a:pt x="27" y="29"/>
                </a:cubicBezTo>
                <a:cubicBezTo>
                  <a:pt x="27" y="29"/>
                  <a:pt x="26" y="29"/>
                  <a:pt x="26" y="28"/>
                </a:cubicBezTo>
                <a:cubicBezTo>
                  <a:pt x="25" y="27"/>
                  <a:pt x="26" y="27"/>
                  <a:pt x="26" y="26"/>
                </a:cubicBezTo>
                <a:cubicBezTo>
                  <a:pt x="25" y="24"/>
                  <a:pt x="22" y="24"/>
                  <a:pt x="20" y="23"/>
                </a:cubicBezTo>
                <a:cubicBezTo>
                  <a:pt x="18" y="23"/>
                  <a:pt x="17" y="22"/>
                  <a:pt x="16" y="22"/>
                </a:cubicBezTo>
                <a:cubicBezTo>
                  <a:pt x="15" y="23"/>
                  <a:pt x="15" y="19"/>
                  <a:pt x="14" y="20"/>
                </a:cubicBezTo>
                <a:cubicBezTo>
                  <a:pt x="12" y="18"/>
                  <a:pt x="11" y="15"/>
                  <a:pt x="8" y="16"/>
                </a:cubicBezTo>
                <a:cubicBezTo>
                  <a:pt x="7" y="16"/>
                  <a:pt x="7" y="16"/>
                  <a:pt x="6" y="16"/>
                </a:cubicBezTo>
                <a:cubicBezTo>
                  <a:pt x="6" y="15"/>
                  <a:pt x="6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4" y="14"/>
                  <a:pt x="5" y="15"/>
                  <a:pt x="4" y="14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1" y="13"/>
                  <a:pt x="0" y="12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0"/>
                </a:cubicBezTo>
                <a:cubicBezTo>
                  <a:pt x="2" y="10"/>
                  <a:pt x="3" y="10"/>
                  <a:pt x="3" y="10"/>
                </a:cubicBezTo>
                <a:cubicBezTo>
                  <a:pt x="4" y="9"/>
                  <a:pt x="4" y="8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9" y="5"/>
                  <a:pt x="10" y="3"/>
                  <a:pt x="12" y="3"/>
                </a:cubicBezTo>
                <a:cubicBezTo>
                  <a:pt x="15" y="3"/>
                  <a:pt x="15" y="5"/>
                  <a:pt x="17" y="6"/>
                </a:cubicBezTo>
                <a:cubicBezTo>
                  <a:pt x="17" y="6"/>
                  <a:pt x="17" y="6"/>
                  <a:pt x="18" y="5"/>
                </a:cubicBezTo>
                <a:cubicBezTo>
                  <a:pt x="19" y="5"/>
                  <a:pt x="21" y="4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3"/>
                  <a:pt x="24" y="3"/>
                  <a:pt x="25" y="3"/>
                </a:cubicBezTo>
                <a:cubicBezTo>
                  <a:pt x="25" y="3"/>
                  <a:pt x="25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7" y="3"/>
                  <a:pt x="27" y="3"/>
                  <a:pt x="27" y="4"/>
                </a:cubicBezTo>
                <a:cubicBezTo>
                  <a:pt x="27" y="4"/>
                  <a:pt x="28" y="4"/>
                  <a:pt x="28" y="4"/>
                </a:cubicBezTo>
                <a:cubicBezTo>
                  <a:pt x="29" y="3"/>
                  <a:pt x="30" y="4"/>
                  <a:pt x="32" y="4"/>
                </a:cubicBezTo>
                <a:cubicBezTo>
                  <a:pt x="32" y="4"/>
                  <a:pt x="32" y="4"/>
                  <a:pt x="33" y="4"/>
                </a:cubicBezTo>
                <a:cubicBezTo>
                  <a:pt x="33" y="5"/>
                  <a:pt x="34" y="5"/>
                  <a:pt x="34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6" y="5"/>
                  <a:pt x="36" y="6"/>
                </a:cubicBezTo>
                <a:cubicBezTo>
                  <a:pt x="37" y="6"/>
                  <a:pt x="38" y="6"/>
                  <a:pt x="39" y="6"/>
                </a:cubicBezTo>
                <a:cubicBezTo>
                  <a:pt x="40" y="6"/>
                  <a:pt x="40" y="6"/>
                  <a:pt x="41" y="6"/>
                </a:cubicBezTo>
                <a:cubicBezTo>
                  <a:pt x="42" y="6"/>
                  <a:pt x="43" y="6"/>
                  <a:pt x="43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5" y="7"/>
                  <a:pt x="45" y="7"/>
                  <a:pt x="45" y="6"/>
                </a:cubicBezTo>
                <a:cubicBezTo>
                  <a:pt x="45" y="5"/>
                  <a:pt x="44" y="5"/>
                  <a:pt x="43" y="6"/>
                </a:cubicBezTo>
                <a:cubicBezTo>
                  <a:pt x="43" y="5"/>
                  <a:pt x="45" y="4"/>
                  <a:pt x="46" y="3"/>
                </a:cubicBezTo>
                <a:cubicBezTo>
                  <a:pt x="46" y="2"/>
                  <a:pt x="45" y="1"/>
                  <a:pt x="46" y="0"/>
                </a:cubicBezTo>
                <a:cubicBezTo>
                  <a:pt x="46" y="1"/>
                  <a:pt x="50" y="0"/>
                  <a:pt x="49" y="0"/>
                </a:cubicBezTo>
                <a:cubicBezTo>
                  <a:pt x="52" y="0"/>
                  <a:pt x="53" y="2"/>
                  <a:pt x="50" y="3"/>
                </a:cubicBezTo>
                <a:cubicBezTo>
                  <a:pt x="49" y="2"/>
                  <a:pt x="49" y="3"/>
                  <a:pt x="49" y="3"/>
                </a:cubicBezTo>
                <a:cubicBezTo>
                  <a:pt x="48" y="4"/>
                  <a:pt x="49" y="5"/>
                  <a:pt x="50" y="6"/>
                </a:cubicBezTo>
                <a:cubicBezTo>
                  <a:pt x="51" y="6"/>
                  <a:pt x="51" y="5"/>
                  <a:pt x="51" y="4"/>
                </a:cubicBezTo>
                <a:cubicBezTo>
                  <a:pt x="51" y="4"/>
                  <a:pt x="51" y="4"/>
                  <a:pt x="51" y="4"/>
                </a:cubicBezTo>
                <a:cubicBezTo>
                  <a:pt x="51" y="4"/>
                  <a:pt x="51" y="4"/>
                  <a:pt x="5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4" name="Freeform 7960" descr="© INSCALE GmbH, 05.05.2010&#10;http://www.presentationload.com/">
            <a:extLst>
              <a:ext uri="{FF2B5EF4-FFF2-40B4-BE49-F238E27FC236}">
                <a16:creationId xmlns:a16="http://schemas.microsoft.com/office/drawing/2014/main" id="{DB0F2528-7342-C441-997B-A9AE9D69E34C}"/>
              </a:ext>
            </a:extLst>
          </p:cNvPr>
          <p:cNvSpPr>
            <a:spLocks/>
          </p:cNvSpPr>
          <p:nvPr/>
        </p:nvSpPr>
        <p:spPr bwMode="auto">
          <a:xfrm>
            <a:off x="1341720" y="2737063"/>
            <a:ext cx="2596" cy="3763"/>
          </a:xfrm>
          <a:custGeom>
            <a:avLst/>
            <a:gdLst>
              <a:gd name="T0" fmla="*/ 2 w 2"/>
              <a:gd name="T1" fmla="*/ 2 h 2"/>
              <a:gd name="T2" fmla="*/ 2 w 2"/>
              <a:gd name="T3" fmla="*/ 3 h 2"/>
              <a:gd name="T4" fmla="*/ 1 w 2"/>
              <a:gd name="T5" fmla="*/ 3 h 2"/>
              <a:gd name="T6" fmla="*/ 1 w 2"/>
              <a:gd name="T7" fmla="*/ 3 h 2"/>
              <a:gd name="T8" fmla="*/ 0 w 2"/>
              <a:gd name="T9" fmla="*/ 2 h 2"/>
              <a:gd name="T10" fmla="*/ 0 w 2"/>
              <a:gd name="T11" fmla="*/ 0 h 2"/>
              <a:gd name="T12" fmla="*/ 2 w 2"/>
              <a:gd name="T13" fmla="*/ 2 h 2"/>
              <a:gd name="T14" fmla="*/ 2 w 2"/>
              <a:gd name="T15" fmla="*/ 2 h 2"/>
              <a:gd name="T16" fmla="*/ 2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1"/>
                  <a:pt x="1" y="2"/>
                </a:cubicBezTo>
                <a:cubicBezTo>
                  <a:pt x="0" y="1"/>
                  <a:pt x="1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5" name="Freeform 7961" descr="© INSCALE GmbH, 05.05.2010&#10;http://www.presentationload.com/">
            <a:extLst>
              <a:ext uri="{FF2B5EF4-FFF2-40B4-BE49-F238E27FC236}">
                <a16:creationId xmlns:a16="http://schemas.microsoft.com/office/drawing/2014/main" id="{EC766C9E-C21F-D44B-9A5E-E3DC564ECFD9}"/>
              </a:ext>
            </a:extLst>
          </p:cNvPr>
          <p:cNvSpPr>
            <a:spLocks/>
          </p:cNvSpPr>
          <p:nvPr/>
        </p:nvSpPr>
        <p:spPr bwMode="auto">
          <a:xfrm>
            <a:off x="1341720" y="2737063"/>
            <a:ext cx="2596" cy="3763"/>
          </a:xfrm>
          <a:custGeom>
            <a:avLst/>
            <a:gdLst>
              <a:gd name="T0" fmla="*/ 2 w 2"/>
              <a:gd name="T1" fmla="*/ 2 h 2"/>
              <a:gd name="T2" fmla="*/ 2 w 2"/>
              <a:gd name="T3" fmla="*/ 3 h 2"/>
              <a:gd name="T4" fmla="*/ 1 w 2"/>
              <a:gd name="T5" fmla="*/ 3 h 2"/>
              <a:gd name="T6" fmla="*/ 1 w 2"/>
              <a:gd name="T7" fmla="*/ 3 h 2"/>
              <a:gd name="T8" fmla="*/ 0 w 2"/>
              <a:gd name="T9" fmla="*/ 2 h 2"/>
              <a:gd name="T10" fmla="*/ 0 w 2"/>
              <a:gd name="T11" fmla="*/ 0 h 2"/>
              <a:gd name="T12" fmla="*/ 2 w 2"/>
              <a:gd name="T13" fmla="*/ 2 h 2"/>
              <a:gd name="T14" fmla="*/ 2 w 2"/>
              <a:gd name="T15" fmla="*/ 2 h 2"/>
              <a:gd name="T16" fmla="*/ 2 w 2"/>
              <a:gd name="T17" fmla="*/ 2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"/>
              <a:gd name="T28" fmla="*/ 0 h 2"/>
              <a:gd name="T29" fmla="*/ 2 w 2"/>
              <a:gd name="T30" fmla="*/ 2 h 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" h="2">
                <a:moveTo>
                  <a:pt x="2" y="1"/>
                </a:moveTo>
                <a:cubicBezTo>
                  <a:pt x="2" y="1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1"/>
                  <a:pt x="1" y="2"/>
                </a:cubicBezTo>
                <a:cubicBezTo>
                  <a:pt x="0" y="1"/>
                  <a:pt x="1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6" name="Freeform 7962" descr="© INSCALE GmbH, 05.05.2010&#10;http://www.presentationload.com/">
            <a:extLst>
              <a:ext uri="{FF2B5EF4-FFF2-40B4-BE49-F238E27FC236}">
                <a16:creationId xmlns:a16="http://schemas.microsoft.com/office/drawing/2014/main" id="{7C2B5574-530D-9E44-B20E-3DDC9DEAA77E}"/>
              </a:ext>
            </a:extLst>
          </p:cNvPr>
          <p:cNvSpPr>
            <a:spLocks/>
          </p:cNvSpPr>
          <p:nvPr/>
        </p:nvSpPr>
        <p:spPr bwMode="auto">
          <a:xfrm>
            <a:off x="1409206" y="2739572"/>
            <a:ext cx="134975" cy="146740"/>
          </a:xfrm>
          <a:custGeom>
            <a:avLst/>
            <a:gdLst>
              <a:gd name="T0" fmla="*/ 78 w 67"/>
              <a:gd name="T1" fmla="*/ 31 h 76"/>
              <a:gd name="T2" fmla="*/ 104 w 67"/>
              <a:gd name="T3" fmla="*/ 55 h 76"/>
              <a:gd name="T4" fmla="*/ 73 w 67"/>
              <a:gd name="T5" fmla="*/ 71 h 76"/>
              <a:gd name="T6" fmla="*/ 54 w 67"/>
              <a:gd name="T7" fmla="*/ 80 h 76"/>
              <a:gd name="T8" fmla="*/ 47 w 67"/>
              <a:gd name="T9" fmla="*/ 86 h 76"/>
              <a:gd name="T10" fmla="*/ 47 w 67"/>
              <a:gd name="T11" fmla="*/ 86 h 76"/>
              <a:gd name="T12" fmla="*/ 48 w 67"/>
              <a:gd name="T13" fmla="*/ 86 h 76"/>
              <a:gd name="T14" fmla="*/ 48 w 67"/>
              <a:gd name="T15" fmla="*/ 91 h 76"/>
              <a:gd name="T16" fmla="*/ 33 w 67"/>
              <a:gd name="T17" fmla="*/ 106 h 76"/>
              <a:gd name="T18" fmla="*/ 25 w 67"/>
              <a:gd name="T19" fmla="*/ 115 h 76"/>
              <a:gd name="T20" fmla="*/ 22 w 67"/>
              <a:gd name="T21" fmla="*/ 114 h 76"/>
              <a:gd name="T22" fmla="*/ 19 w 67"/>
              <a:gd name="T23" fmla="*/ 111 h 76"/>
              <a:gd name="T24" fmla="*/ 14 w 67"/>
              <a:gd name="T25" fmla="*/ 112 h 76"/>
              <a:gd name="T26" fmla="*/ 11 w 67"/>
              <a:gd name="T27" fmla="*/ 111 h 76"/>
              <a:gd name="T28" fmla="*/ 8 w 67"/>
              <a:gd name="T29" fmla="*/ 114 h 76"/>
              <a:gd name="T30" fmla="*/ 5 w 67"/>
              <a:gd name="T31" fmla="*/ 105 h 76"/>
              <a:gd name="T32" fmla="*/ 3 w 67"/>
              <a:gd name="T33" fmla="*/ 97 h 76"/>
              <a:gd name="T34" fmla="*/ 6 w 67"/>
              <a:gd name="T35" fmla="*/ 95 h 76"/>
              <a:gd name="T36" fmla="*/ 6 w 67"/>
              <a:gd name="T37" fmla="*/ 91 h 76"/>
              <a:gd name="T38" fmla="*/ 3 w 67"/>
              <a:gd name="T39" fmla="*/ 85 h 76"/>
              <a:gd name="T40" fmla="*/ 0 w 67"/>
              <a:gd name="T41" fmla="*/ 80 h 76"/>
              <a:gd name="T42" fmla="*/ 2 w 67"/>
              <a:gd name="T43" fmla="*/ 77 h 76"/>
              <a:gd name="T44" fmla="*/ 0 w 67"/>
              <a:gd name="T45" fmla="*/ 74 h 76"/>
              <a:gd name="T46" fmla="*/ 9 w 67"/>
              <a:gd name="T47" fmla="*/ 65 h 76"/>
              <a:gd name="T48" fmla="*/ 22 w 67"/>
              <a:gd name="T49" fmla="*/ 51 h 76"/>
              <a:gd name="T50" fmla="*/ 26 w 67"/>
              <a:gd name="T51" fmla="*/ 48 h 76"/>
              <a:gd name="T52" fmla="*/ 28 w 67"/>
              <a:gd name="T53" fmla="*/ 48 h 76"/>
              <a:gd name="T54" fmla="*/ 28 w 67"/>
              <a:gd name="T55" fmla="*/ 46 h 76"/>
              <a:gd name="T56" fmla="*/ 29 w 67"/>
              <a:gd name="T57" fmla="*/ 48 h 76"/>
              <a:gd name="T58" fmla="*/ 36 w 67"/>
              <a:gd name="T59" fmla="*/ 42 h 76"/>
              <a:gd name="T60" fmla="*/ 37 w 67"/>
              <a:gd name="T61" fmla="*/ 42 h 76"/>
              <a:gd name="T62" fmla="*/ 40 w 67"/>
              <a:gd name="T63" fmla="*/ 40 h 76"/>
              <a:gd name="T64" fmla="*/ 43 w 67"/>
              <a:gd name="T65" fmla="*/ 40 h 76"/>
              <a:gd name="T66" fmla="*/ 45 w 67"/>
              <a:gd name="T67" fmla="*/ 42 h 76"/>
              <a:gd name="T68" fmla="*/ 50 w 67"/>
              <a:gd name="T69" fmla="*/ 42 h 76"/>
              <a:gd name="T70" fmla="*/ 53 w 67"/>
              <a:gd name="T71" fmla="*/ 28 h 76"/>
              <a:gd name="T72" fmla="*/ 53 w 67"/>
              <a:gd name="T73" fmla="*/ 0 h 76"/>
              <a:gd name="T74" fmla="*/ 78 w 67"/>
              <a:gd name="T75" fmla="*/ 31 h 76"/>
              <a:gd name="T76" fmla="*/ 78 w 67"/>
              <a:gd name="T77" fmla="*/ 31 h 76"/>
              <a:gd name="T78" fmla="*/ 78 w 67"/>
              <a:gd name="T79" fmla="*/ 31 h 7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7"/>
              <a:gd name="T121" fmla="*/ 0 h 76"/>
              <a:gd name="T122" fmla="*/ 67 w 67"/>
              <a:gd name="T123" fmla="*/ 76 h 7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7" h="76">
                <a:moveTo>
                  <a:pt x="50" y="20"/>
                </a:moveTo>
                <a:cubicBezTo>
                  <a:pt x="56" y="25"/>
                  <a:pt x="61" y="30"/>
                  <a:pt x="67" y="36"/>
                </a:cubicBezTo>
                <a:cubicBezTo>
                  <a:pt x="60" y="39"/>
                  <a:pt x="54" y="42"/>
                  <a:pt x="47" y="46"/>
                </a:cubicBezTo>
                <a:cubicBezTo>
                  <a:pt x="43" y="48"/>
                  <a:pt x="39" y="50"/>
                  <a:pt x="35" y="52"/>
                </a:cubicBezTo>
                <a:cubicBezTo>
                  <a:pt x="33" y="53"/>
                  <a:pt x="30" y="54"/>
                  <a:pt x="30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1" y="57"/>
                  <a:pt x="31" y="56"/>
                  <a:pt x="31" y="56"/>
                </a:cubicBezTo>
                <a:cubicBezTo>
                  <a:pt x="30" y="57"/>
                  <a:pt x="30" y="58"/>
                  <a:pt x="31" y="59"/>
                </a:cubicBezTo>
                <a:cubicBezTo>
                  <a:pt x="28" y="62"/>
                  <a:pt x="25" y="66"/>
                  <a:pt x="21" y="69"/>
                </a:cubicBezTo>
                <a:cubicBezTo>
                  <a:pt x="19" y="71"/>
                  <a:pt x="18" y="73"/>
                  <a:pt x="16" y="75"/>
                </a:cubicBezTo>
                <a:cubicBezTo>
                  <a:pt x="15" y="76"/>
                  <a:pt x="15" y="74"/>
                  <a:pt x="14" y="74"/>
                </a:cubicBezTo>
                <a:cubicBezTo>
                  <a:pt x="13" y="73"/>
                  <a:pt x="12" y="71"/>
                  <a:pt x="12" y="72"/>
                </a:cubicBezTo>
                <a:cubicBezTo>
                  <a:pt x="11" y="73"/>
                  <a:pt x="10" y="73"/>
                  <a:pt x="9" y="73"/>
                </a:cubicBezTo>
                <a:cubicBezTo>
                  <a:pt x="8" y="73"/>
                  <a:pt x="8" y="71"/>
                  <a:pt x="7" y="72"/>
                </a:cubicBezTo>
                <a:cubicBezTo>
                  <a:pt x="6" y="72"/>
                  <a:pt x="6" y="74"/>
                  <a:pt x="5" y="74"/>
                </a:cubicBezTo>
                <a:cubicBezTo>
                  <a:pt x="3" y="75"/>
                  <a:pt x="4" y="70"/>
                  <a:pt x="3" y="68"/>
                </a:cubicBezTo>
                <a:cubicBezTo>
                  <a:pt x="1" y="66"/>
                  <a:pt x="2" y="65"/>
                  <a:pt x="2" y="63"/>
                </a:cubicBezTo>
                <a:cubicBezTo>
                  <a:pt x="2" y="63"/>
                  <a:pt x="3" y="63"/>
                  <a:pt x="4" y="62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57"/>
                  <a:pt x="5" y="54"/>
                  <a:pt x="2" y="55"/>
                </a:cubicBezTo>
                <a:cubicBezTo>
                  <a:pt x="1" y="54"/>
                  <a:pt x="1" y="53"/>
                  <a:pt x="0" y="52"/>
                </a:cubicBezTo>
                <a:cubicBezTo>
                  <a:pt x="0" y="51"/>
                  <a:pt x="2" y="51"/>
                  <a:pt x="1" y="50"/>
                </a:cubicBezTo>
                <a:cubicBezTo>
                  <a:pt x="0" y="49"/>
                  <a:pt x="0" y="49"/>
                  <a:pt x="0" y="48"/>
                </a:cubicBezTo>
                <a:cubicBezTo>
                  <a:pt x="1" y="46"/>
                  <a:pt x="5" y="43"/>
                  <a:pt x="6" y="42"/>
                </a:cubicBezTo>
                <a:cubicBezTo>
                  <a:pt x="9" y="39"/>
                  <a:pt x="12" y="36"/>
                  <a:pt x="14" y="33"/>
                </a:cubicBezTo>
                <a:cubicBezTo>
                  <a:pt x="16" y="33"/>
                  <a:pt x="16" y="32"/>
                  <a:pt x="17" y="31"/>
                </a:cubicBezTo>
                <a:cubicBezTo>
                  <a:pt x="17" y="31"/>
                  <a:pt x="18" y="31"/>
                  <a:pt x="18" y="31"/>
                </a:cubicBezTo>
                <a:cubicBezTo>
                  <a:pt x="18" y="31"/>
                  <a:pt x="18" y="31"/>
                  <a:pt x="18" y="30"/>
                </a:cubicBezTo>
                <a:cubicBezTo>
                  <a:pt x="18" y="30"/>
                  <a:pt x="19" y="30"/>
                  <a:pt x="19" y="31"/>
                </a:cubicBezTo>
                <a:cubicBezTo>
                  <a:pt x="20" y="29"/>
                  <a:pt x="23" y="29"/>
                  <a:pt x="23" y="27"/>
                </a:cubicBezTo>
                <a:cubicBezTo>
                  <a:pt x="23" y="28"/>
                  <a:pt x="23" y="27"/>
                  <a:pt x="24" y="27"/>
                </a:cubicBezTo>
                <a:cubicBezTo>
                  <a:pt x="25" y="27"/>
                  <a:pt x="25" y="27"/>
                  <a:pt x="26" y="26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6"/>
                  <a:pt x="29" y="27"/>
                  <a:pt x="29" y="27"/>
                </a:cubicBezTo>
                <a:cubicBezTo>
                  <a:pt x="30" y="25"/>
                  <a:pt x="31" y="26"/>
                  <a:pt x="32" y="27"/>
                </a:cubicBezTo>
                <a:cubicBezTo>
                  <a:pt x="36" y="28"/>
                  <a:pt x="34" y="21"/>
                  <a:pt x="34" y="18"/>
                </a:cubicBezTo>
                <a:cubicBezTo>
                  <a:pt x="34" y="12"/>
                  <a:pt x="34" y="6"/>
                  <a:pt x="34" y="0"/>
                </a:cubicBezTo>
                <a:cubicBezTo>
                  <a:pt x="39" y="7"/>
                  <a:pt x="45" y="13"/>
                  <a:pt x="5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0"/>
                  <a:pt x="50" y="2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7" name="Freeform 7963" descr="© INSCALE GmbH, 05.05.2010&#10;http://www.presentationload.com/">
            <a:extLst>
              <a:ext uri="{FF2B5EF4-FFF2-40B4-BE49-F238E27FC236}">
                <a16:creationId xmlns:a16="http://schemas.microsoft.com/office/drawing/2014/main" id="{96791B3A-ACF2-604A-924D-5BD2764A238D}"/>
              </a:ext>
            </a:extLst>
          </p:cNvPr>
          <p:cNvSpPr>
            <a:spLocks/>
          </p:cNvSpPr>
          <p:nvPr/>
        </p:nvSpPr>
        <p:spPr bwMode="auto">
          <a:xfrm>
            <a:off x="1409206" y="2739572"/>
            <a:ext cx="134975" cy="146740"/>
          </a:xfrm>
          <a:custGeom>
            <a:avLst/>
            <a:gdLst>
              <a:gd name="T0" fmla="*/ 78 w 67"/>
              <a:gd name="T1" fmla="*/ 31 h 76"/>
              <a:gd name="T2" fmla="*/ 104 w 67"/>
              <a:gd name="T3" fmla="*/ 55 h 76"/>
              <a:gd name="T4" fmla="*/ 73 w 67"/>
              <a:gd name="T5" fmla="*/ 71 h 76"/>
              <a:gd name="T6" fmla="*/ 54 w 67"/>
              <a:gd name="T7" fmla="*/ 80 h 76"/>
              <a:gd name="T8" fmla="*/ 47 w 67"/>
              <a:gd name="T9" fmla="*/ 86 h 76"/>
              <a:gd name="T10" fmla="*/ 47 w 67"/>
              <a:gd name="T11" fmla="*/ 86 h 76"/>
              <a:gd name="T12" fmla="*/ 48 w 67"/>
              <a:gd name="T13" fmla="*/ 86 h 76"/>
              <a:gd name="T14" fmla="*/ 48 w 67"/>
              <a:gd name="T15" fmla="*/ 91 h 76"/>
              <a:gd name="T16" fmla="*/ 33 w 67"/>
              <a:gd name="T17" fmla="*/ 106 h 76"/>
              <a:gd name="T18" fmla="*/ 25 w 67"/>
              <a:gd name="T19" fmla="*/ 115 h 76"/>
              <a:gd name="T20" fmla="*/ 22 w 67"/>
              <a:gd name="T21" fmla="*/ 114 h 76"/>
              <a:gd name="T22" fmla="*/ 19 w 67"/>
              <a:gd name="T23" fmla="*/ 111 h 76"/>
              <a:gd name="T24" fmla="*/ 14 w 67"/>
              <a:gd name="T25" fmla="*/ 112 h 76"/>
              <a:gd name="T26" fmla="*/ 11 w 67"/>
              <a:gd name="T27" fmla="*/ 111 h 76"/>
              <a:gd name="T28" fmla="*/ 8 w 67"/>
              <a:gd name="T29" fmla="*/ 114 h 76"/>
              <a:gd name="T30" fmla="*/ 5 w 67"/>
              <a:gd name="T31" fmla="*/ 105 h 76"/>
              <a:gd name="T32" fmla="*/ 3 w 67"/>
              <a:gd name="T33" fmla="*/ 97 h 76"/>
              <a:gd name="T34" fmla="*/ 6 w 67"/>
              <a:gd name="T35" fmla="*/ 95 h 76"/>
              <a:gd name="T36" fmla="*/ 6 w 67"/>
              <a:gd name="T37" fmla="*/ 91 h 76"/>
              <a:gd name="T38" fmla="*/ 3 w 67"/>
              <a:gd name="T39" fmla="*/ 85 h 76"/>
              <a:gd name="T40" fmla="*/ 0 w 67"/>
              <a:gd name="T41" fmla="*/ 80 h 76"/>
              <a:gd name="T42" fmla="*/ 2 w 67"/>
              <a:gd name="T43" fmla="*/ 77 h 76"/>
              <a:gd name="T44" fmla="*/ 0 w 67"/>
              <a:gd name="T45" fmla="*/ 74 h 76"/>
              <a:gd name="T46" fmla="*/ 9 w 67"/>
              <a:gd name="T47" fmla="*/ 65 h 76"/>
              <a:gd name="T48" fmla="*/ 22 w 67"/>
              <a:gd name="T49" fmla="*/ 51 h 76"/>
              <a:gd name="T50" fmla="*/ 26 w 67"/>
              <a:gd name="T51" fmla="*/ 48 h 76"/>
              <a:gd name="T52" fmla="*/ 28 w 67"/>
              <a:gd name="T53" fmla="*/ 48 h 76"/>
              <a:gd name="T54" fmla="*/ 28 w 67"/>
              <a:gd name="T55" fmla="*/ 46 h 76"/>
              <a:gd name="T56" fmla="*/ 29 w 67"/>
              <a:gd name="T57" fmla="*/ 48 h 76"/>
              <a:gd name="T58" fmla="*/ 36 w 67"/>
              <a:gd name="T59" fmla="*/ 42 h 76"/>
              <a:gd name="T60" fmla="*/ 37 w 67"/>
              <a:gd name="T61" fmla="*/ 42 h 76"/>
              <a:gd name="T62" fmla="*/ 40 w 67"/>
              <a:gd name="T63" fmla="*/ 40 h 76"/>
              <a:gd name="T64" fmla="*/ 43 w 67"/>
              <a:gd name="T65" fmla="*/ 40 h 76"/>
              <a:gd name="T66" fmla="*/ 45 w 67"/>
              <a:gd name="T67" fmla="*/ 42 h 76"/>
              <a:gd name="T68" fmla="*/ 50 w 67"/>
              <a:gd name="T69" fmla="*/ 42 h 76"/>
              <a:gd name="T70" fmla="*/ 53 w 67"/>
              <a:gd name="T71" fmla="*/ 28 h 76"/>
              <a:gd name="T72" fmla="*/ 53 w 67"/>
              <a:gd name="T73" fmla="*/ 0 h 76"/>
              <a:gd name="T74" fmla="*/ 78 w 67"/>
              <a:gd name="T75" fmla="*/ 31 h 76"/>
              <a:gd name="T76" fmla="*/ 78 w 67"/>
              <a:gd name="T77" fmla="*/ 31 h 76"/>
              <a:gd name="T78" fmla="*/ 78 w 67"/>
              <a:gd name="T79" fmla="*/ 31 h 7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7"/>
              <a:gd name="T121" fmla="*/ 0 h 76"/>
              <a:gd name="T122" fmla="*/ 67 w 67"/>
              <a:gd name="T123" fmla="*/ 76 h 7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7" h="76">
                <a:moveTo>
                  <a:pt x="50" y="20"/>
                </a:moveTo>
                <a:cubicBezTo>
                  <a:pt x="56" y="25"/>
                  <a:pt x="61" y="30"/>
                  <a:pt x="67" y="36"/>
                </a:cubicBezTo>
                <a:cubicBezTo>
                  <a:pt x="60" y="39"/>
                  <a:pt x="54" y="42"/>
                  <a:pt x="47" y="46"/>
                </a:cubicBezTo>
                <a:cubicBezTo>
                  <a:pt x="43" y="48"/>
                  <a:pt x="39" y="50"/>
                  <a:pt x="35" y="52"/>
                </a:cubicBezTo>
                <a:cubicBezTo>
                  <a:pt x="33" y="53"/>
                  <a:pt x="30" y="54"/>
                  <a:pt x="30" y="56"/>
                </a:cubicBezTo>
                <a:cubicBezTo>
                  <a:pt x="30" y="56"/>
                  <a:pt x="30" y="56"/>
                  <a:pt x="30" y="56"/>
                </a:cubicBezTo>
                <a:cubicBezTo>
                  <a:pt x="31" y="57"/>
                  <a:pt x="31" y="56"/>
                  <a:pt x="31" y="56"/>
                </a:cubicBezTo>
                <a:cubicBezTo>
                  <a:pt x="30" y="57"/>
                  <a:pt x="30" y="58"/>
                  <a:pt x="31" y="59"/>
                </a:cubicBezTo>
                <a:cubicBezTo>
                  <a:pt x="28" y="62"/>
                  <a:pt x="25" y="66"/>
                  <a:pt x="21" y="69"/>
                </a:cubicBezTo>
                <a:cubicBezTo>
                  <a:pt x="19" y="71"/>
                  <a:pt x="18" y="73"/>
                  <a:pt x="16" y="75"/>
                </a:cubicBezTo>
                <a:cubicBezTo>
                  <a:pt x="15" y="76"/>
                  <a:pt x="15" y="74"/>
                  <a:pt x="14" y="74"/>
                </a:cubicBezTo>
                <a:cubicBezTo>
                  <a:pt x="13" y="73"/>
                  <a:pt x="12" y="71"/>
                  <a:pt x="12" y="72"/>
                </a:cubicBezTo>
                <a:cubicBezTo>
                  <a:pt x="11" y="73"/>
                  <a:pt x="10" y="73"/>
                  <a:pt x="9" y="73"/>
                </a:cubicBezTo>
                <a:cubicBezTo>
                  <a:pt x="8" y="73"/>
                  <a:pt x="8" y="71"/>
                  <a:pt x="7" y="72"/>
                </a:cubicBezTo>
                <a:cubicBezTo>
                  <a:pt x="6" y="72"/>
                  <a:pt x="6" y="74"/>
                  <a:pt x="5" y="74"/>
                </a:cubicBezTo>
                <a:cubicBezTo>
                  <a:pt x="3" y="75"/>
                  <a:pt x="4" y="70"/>
                  <a:pt x="3" y="68"/>
                </a:cubicBezTo>
                <a:cubicBezTo>
                  <a:pt x="1" y="66"/>
                  <a:pt x="2" y="65"/>
                  <a:pt x="2" y="63"/>
                </a:cubicBezTo>
                <a:cubicBezTo>
                  <a:pt x="2" y="63"/>
                  <a:pt x="3" y="63"/>
                  <a:pt x="4" y="62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57"/>
                  <a:pt x="5" y="54"/>
                  <a:pt x="2" y="55"/>
                </a:cubicBezTo>
                <a:cubicBezTo>
                  <a:pt x="1" y="54"/>
                  <a:pt x="1" y="53"/>
                  <a:pt x="0" y="52"/>
                </a:cubicBezTo>
                <a:cubicBezTo>
                  <a:pt x="0" y="51"/>
                  <a:pt x="2" y="51"/>
                  <a:pt x="1" y="50"/>
                </a:cubicBezTo>
                <a:cubicBezTo>
                  <a:pt x="0" y="49"/>
                  <a:pt x="0" y="49"/>
                  <a:pt x="0" y="48"/>
                </a:cubicBezTo>
                <a:cubicBezTo>
                  <a:pt x="1" y="46"/>
                  <a:pt x="5" y="43"/>
                  <a:pt x="6" y="42"/>
                </a:cubicBezTo>
                <a:cubicBezTo>
                  <a:pt x="9" y="39"/>
                  <a:pt x="12" y="36"/>
                  <a:pt x="14" y="33"/>
                </a:cubicBezTo>
                <a:cubicBezTo>
                  <a:pt x="16" y="33"/>
                  <a:pt x="16" y="32"/>
                  <a:pt x="17" y="31"/>
                </a:cubicBezTo>
                <a:cubicBezTo>
                  <a:pt x="17" y="31"/>
                  <a:pt x="18" y="31"/>
                  <a:pt x="18" y="31"/>
                </a:cubicBezTo>
                <a:cubicBezTo>
                  <a:pt x="18" y="31"/>
                  <a:pt x="18" y="31"/>
                  <a:pt x="18" y="30"/>
                </a:cubicBezTo>
                <a:cubicBezTo>
                  <a:pt x="18" y="30"/>
                  <a:pt x="19" y="30"/>
                  <a:pt x="19" y="31"/>
                </a:cubicBezTo>
                <a:cubicBezTo>
                  <a:pt x="20" y="29"/>
                  <a:pt x="23" y="29"/>
                  <a:pt x="23" y="27"/>
                </a:cubicBezTo>
                <a:cubicBezTo>
                  <a:pt x="23" y="28"/>
                  <a:pt x="23" y="27"/>
                  <a:pt x="24" y="27"/>
                </a:cubicBezTo>
                <a:cubicBezTo>
                  <a:pt x="25" y="27"/>
                  <a:pt x="25" y="27"/>
                  <a:pt x="26" y="26"/>
                </a:cubicBezTo>
                <a:cubicBezTo>
                  <a:pt x="27" y="28"/>
                  <a:pt x="28" y="27"/>
                  <a:pt x="28" y="26"/>
                </a:cubicBezTo>
                <a:cubicBezTo>
                  <a:pt x="28" y="26"/>
                  <a:pt x="29" y="27"/>
                  <a:pt x="29" y="27"/>
                </a:cubicBezTo>
                <a:cubicBezTo>
                  <a:pt x="30" y="25"/>
                  <a:pt x="31" y="26"/>
                  <a:pt x="32" y="27"/>
                </a:cubicBezTo>
                <a:cubicBezTo>
                  <a:pt x="36" y="28"/>
                  <a:pt x="34" y="21"/>
                  <a:pt x="34" y="18"/>
                </a:cubicBezTo>
                <a:cubicBezTo>
                  <a:pt x="34" y="12"/>
                  <a:pt x="34" y="6"/>
                  <a:pt x="34" y="0"/>
                </a:cubicBezTo>
                <a:cubicBezTo>
                  <a:pt x="39" y="7"/>
                  <a:pt x="45" y="13"/>
                  <a:pt x="50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0"/>
                  <a:pt x="50" y="2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8" name="Freeform 7964" descr="© INSCALE GmbH, 05.05.2010&#10;http://www.presentationload.com/">
            <a:extLst>
              <a:ext uri="{FF2B5EF4-FFF2-40B4-BE49-F238E27FC236}">
                <a16:creationId xmlns:a16="http://schemas.microsoft.com/office/drawing/2014/main" id="{D7C6FD21-3A24-B34E-ADF8-CEF939816BF8}"/>
              </a:ext>
            </a:extLst>
          </p:cNvPr>
          <p:cNvSpPr>
            <a:spLocks/>
          </p:cNvSpPr>
          <p:nvPr/>
        </p:nvSpPr>
        <p:spPr bwMode="auto">
          <a:xfrm>
            <a:off x="1365081" y="2742080"/>
            <a:ext cx="7787" cy="6271"/>
          </a:xfrm>
          <a:custGeom>
            <a:avLst/>
            <a:gdLst>
              <a:gd name="T0" fmla="*/ 3 w 4"/>
              <a:gd name="T1" fmla="*/ 3 h 3"/>
              <a:gd name="T2" fmla="*/ 5 w 4"/>
              <a:gd name="T3" fmla="*/ 3 h 3"/>
              <a:gd name="T4" fmla="*/ 6 w 4"/>
              <a:gd name="T5" fmla="*/ 5 h 3"/>
              <a:gd name="T6" fmla="*/ 2 w 4"/>
              <a:gd name="T7" fmla="*/ 5 h 3"/>
              <a:gd name="T8" fmla="*/ 0 w 4"/>
              <a:gd name="T9" fmla="*/ 0 h 3"/>
              <a:gd name="T10" fmla="*/ 2 w 4"/>
              <a:gd name="T11" fmla="*/ 0 h 3"/>
              <a:gd name="T12" fmla="*/ 3 w 4"/>
              <a:gd name="T13" fmla="*/ 0 h 3"/>
              <a:gd name="T14" fmla="*/ 3 w 4"/>
              <a:gd name="T15" fmla="*/ 3 h 3"/>
              <a:gd name="T16" fmla="*/ 3 w 4"/>
              <a:gd name="T17" fmla="*/ 3 h 3"/>
              <a:gd name="T18" fmla="*/ 3 w 4"/>
              <a:gd name="T19" fmla="*/ 3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3"/>
              <a:gd name="T32" fmla="*/ 4 w 4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3">
                <a:moveTo>
                  <a:pt x="2" y="2"/>
                </a:move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4" y="3"/>
                </a:cubicBezTo>
                <a:cubicBezTo>
                  <a:pt x="3" y="3"/>
                  <a:pt x="2" y="3"/>
                  <a:pt x="1" y="3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2" y="0"/>
                </a:cubicBezTo>
                <a:cubicBezTo>
                  <a:pt x="1" y="1"/>
                  <a:pt x="1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9" name="Freeform 7965" descr="© INSCALE GmbH, 05.05.2010&#10;http://www.presentationload.com/">
            <a:extLst>
              <a:ext uri="{FF2B5EF4-FFF2-40B4-BE49-F238E27FC236}">
                <a16:creationId xmlns:a16="http://schemas.microsoft.com/office/drawing/2014/main" id="{1E7198E7-3632-A74B-AF0C-CBEEFD980FD5}"/>
              </a:ext>
            </a:extLst>
          </p:cNvPr>
          <p:cNvSpPr>
            <a:spLocks/>
          </p:cNvSpPr>
          <p:nvPr/>
        </p:nvSpPr>
        <p:spPr bwMode="auto">
          <a:xfrm>
            <a:off x="1365081" y="2742080"/>
            <a:ext cx="7787" cy="6271"/>
          </a:xfrm>
          <a:custGeom>
            <a:avLst/>
            <a:gdLst>
              <a:gd name="T0" fmla="*/ 3 w 4"/>
              <a:gd name="T1" fmla="*/ 3 h 3"/>
              <a:gd name="T2" fmla="*/ 5 w 4"/>
              <a:gd name="T3" fmla="*/ 3 h 3"/>
              <a:gd name="T4" fmla="*/ 6 w 4"/>
              <a:gd name="T5" fmla="*/ 5 h 3"/>
              <a:gd name="T6" fmla="*/ 2 w 4"/>
              <a:gd name="T7" fmla="*/ 5 h 3"/>
              <a:gd name="T8" fmla="*/ 0 w 4"/>
              <a:gd name="T9" fmla="*/ 0 h 3"/>
              <a:gd name="T10" fmla="*/ 2 w 4"/>
              <a:gd name="T11" fmla="*/ 0 h 3"/>
              <a:gd name="T12" fmla="*/ 3 w 4"/>
              <a:gd name="T13" fmla="*/ 0 h 3"/>
              <a:gd name="T14" fmla="*/ 3 w 4"/>
              <a:gd name="T15" fmla="*/ 3 h 3"/>
              <a:gd name="T16" fmla="*/ 3 w 4"/>
              <a:gd name="T17" fmla="*/ 3 h 3"/>
              <a:gd name="T18" fmla="*/ 3 w 4"/>
              <a:gd name="T19" fmla="*/ 3 h 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3"/>
              <a:gd name="T32" fmla="*/ 4 w 4"/>
              <a:gd name="T33" fmla="*/ 3 h 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3">
                <a:moveTo>
                  <a:pt x="2" y="2"/>
                </a:move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4" y="3"/>
                </a:cubicBezTo>
                <a:cubicBezTo>
                  <a:pt x="3" y="3"/>
                  <a:pt x="2" y="3"/>
                  <a:pt x="1" y="3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3" y="0"/>
                  <a:pt x="2" y="0"/>
                </a:cubicBezTo>
                <a:cubicBezTo>
                  <a:pt x="1" y="1"/>
                  <a:pt x="1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0" name="Freeform 7966" descr="© INSCALE GmbH, 05.05.2010&#10;http://www.presentationload.com/">
            <a:extLst>
              <a:ext uri="{FF2B5EF4-FFF2-40B4-BE49-F238E27FC236}">
                <a16:creationId xmlns:a16="http://schemas.microsoft.com/office/drawing/2014/main" id="{7911C302-A506-9142-AE18-7155A920930B}"/>
              </a:ext>
            </a:extLst>
          </p:cNvPr>
          <p:cNvSpPr>
            <a:spLocks/>
          </p:cNvSpPr>
          <p:nvPr/>
        </p:nvSpPr>
        <p:spPr bwMode="auto">
          <a:xfrm>
            <a:off x="1359889" y="2742080"/>
            <a:ext cx="5192" cy="5017"/>
          </a:xfrm>
          <a:custGeom>
            <a:avLst/>
            <a:gdLst>
              <a:gd name="T0" fmla="*/ 3 w 3"/>
              <a:gd name="T1" fmla="*/ 2 h 2"/>
              <a:gd name="T2" fmla="*/ 4 w 3"/>
              <a:gd name="T3" fmla="*/ 4 h 2"/>
              <a:gd name="T4" fmla="*/ 3 w 3"/>
              <a:gd name="T5" fmla="*/ 4 h 2"/>
              <a:gd name="T6" fmla="*/ 0 w 3"/>
              <a:gd name="T7" fmla="*/ 2 h 2"/>
              <a:gd name="T8" fmla="*/ 3 w 3"/>
              <a:gd name="T9" fmla="*/ 0 h 2"/>
              <a:gd name="T10" fmla="*/ 3 w 3"/>
              <a:gd name="T11" fmla="*/ 2 h 2"/>
              <a:gd name="T12" fmla="*/ 3 w 3"/>
              <a:gd name="T13" fmla="*/ 2 h 2"/>
              <a:gd name="T14" fmla="*/ 3 w 3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2"/>
              <a:gd name="T26" fmla="*/ 3 w 3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2">
                <a:moveTo>
                  <a:pt x="2" y="1"/>
                </a:moveTo>
                <a:cubicBezTo>
                  <a:pt x="3" y="1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0" y="1"/>
                </a:cubicBezTo>
                <a:cubicBezTo>
                  <a:pt x="2" y="1"/>
                  <a:pt x="1" y="1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1" name="Freeform 7967" descr="© INSCALE GmbH, 05.05.2010&#10;http://www.presentationload.com/">
            <a:extLst>
              <a:ext uri="{FF2B5EF4-FFF2-40B4-BE49-F238E27FC236}">
                <a16:creationId xmlns:a16="http://schemas.microsoft.com/office/drawing/2014/main" id="{E1E1EF4B-8DBD-F64F-8571-53917EC41CB0}"/>
              </a:ext>
            </a:extLst>
          </p:cNvPr>
          <p:cNvSpPr>
            <a:spLocks/>
          </p:cNvSpPr>
          <p:nvPr/>
        </p:nvSpPr>
        <p:spPr bwMode="auto">
          <a:xfrm>
            <a:off x="1359889" y="2742080"/>
            <a:ext cx="5192" cy="5017"/>
          </a:xfrm>
          <a:custGeom>
            <a:avLst/>
            <a:gdLst>
              <a:gd name="T0" fmla="*/ 3 w 3"/>
              <a:gd name="T1" fmla="*/ 2 h 2"/>
              <a:gd name="T2" fmla="*/ 4 w 3"/>
              <a:gd name="T3" fmla="*/ 4 h 2"/>
              <a:gd name="T4" fmla="*/ 3 w 3"/>
              <a:gd name="T5" fmla="*/ 4 h 2"/>
              <a:gd name="T6" fmla="*/ 0 w 3"/>
              <a:gd name="T7" fmla="*/ 2 h 2"/>
              <a:gd name="T8" fmla="*/ 3 w 3"/>
              <a:gd name="T9" fmla="*/ 0 h 2"/>
              <a:gd name="T10" fmla="*/ 3 w 3"/>
              <a:gd name="T11" fmla="*/ 2 h 2"/>
              <a:gd name="T12" fmla="*/ 3 w 3"/>
              <a:gd name="T13" fmla="*/ 2 h 2"/>
              <a:gd name="T14" fmla="*/ 3 w 3"/>
              <a:gd name="T15" fmla="*/ 2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"/>
              <a:gd name="T25" fmla="*/ 0 h 2"/>
              <a:gd name="T26" fmla="*/ 3 w 3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" h="2">
                <a:moveTo>
                  <a:pt x="2" y="1"/>
                </a:moveTo>
                <a:cubicBezTo>
                  <a:pt x="3" y="1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0" y="1"/>
                </a:cubicBezTo>
                <a:cubicBezTo>
                  <a:pt x="2" y="1"/>
                  <a:pt x="1" y="1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2" name="Freeform 7968" descr="© INSCALE GmbH, 05.05.2010&#10;http://www.presentationload.com/">
            <a:extLst>
              <a:ext uri="{FF2B5EF4-FFF2-40B4-BE49-F238E27FC236}">
                <a16:creationId xmlns:a16="http://schemas.microsoft.com/office/drawing/2014/main" id="{ED64FC43-9AFD-C64C-A1E9-2E037108BCC2}"/>
              </a:ext>
            </a:extLst>
          </p:cNvPr>
          <p:cNvSpPr>
            <a:spLocks/>
          </p:cNvSpPr>
          <p:nvPr/>
        </p:nvSpPr>
        <p:spPr bwMode="auto">
          <a:xfrm>
            <a:off x="1305380" y="2765909"/>
            <a:ext cx="106422" cy="70235"/>
          </a:xfrm>
          <a:custGeom>
            <a:avLst/>
            <a:gdLst>
              <a:gd name="T0" fmla="*/ 73 w 53"/>
              <a:gd name="T1" fmla="*/ 11 h 36"/>
              <a:gd name="T2" fmla="*/ 73 w 53"/>
              <a:gd name="T3" fmla="*/ 42 h 36"/>
              <a:gd name="T4" fmla="*/ 79 w 53"/>
              <a:gd name="T5" fmla="*/ 50 h 36"/>
              <a:gd name="T6" fmla="*/ 79 w 53"/>
              <a:gd name="T7" fmla="*/ 53 h 36"/>
              <a:gd name="T8" fmla="*/ 59 w 53"/>
              <a:gd name="T9" fmla="*/ 53 h 36"/>
              <a:gd name="T10" fmla="*/ 43 w 53"/>
              <a:gd name="T11" fmla="*/ 53 h 36"/>
              <a:gd name="T12" fmla="*/ 39 w 53"/>
              <a:gd name="T13" fmla="*/ 56 h 36"/>
              <a:gd name="T14" fmla="*/ 32 w 53"/>
              <a:gd name="T15" fmla="*/ 56 h 36"/>
              <a:gd name="T16" fmla="*/ 31 w 53"/>
              <a:gd name="T17" fmla="*/ 54 h 36"/>
              <a:gd name="T18" fmla="*/ 26 w 53"/>
              <a:gd name="T19" fmla="*/ 51 h 36"/>
              <a:gd name="T20" fmla="*/ 25 w 53"/>
              <a:gd name="T21" fmla="*/ 51 h 36"/>
              <a:gd name="T22" fmla="*/ 23 w 53"/>
              <a:gd name="T23" fmla="*/ 50 h 36"/>
              <a:gd name="T24" fmla="*/ 22 w 53"/>
              <a:gd name="T25" fmla="*/ 50 h 36"/>
              <a:gd name="T26" fmla="*/ 17 w 53"/>
              <a:gd name="T27" fmla="*/ 37 h 36"/>
              <a:gd name="T28" fmla="*/ 14 w 53"/>
              <a:gd name="T29" fmla="*/ 28 h 36"/>
              <a:gd name="T30" fmla="*/ 12 w 53"/>
              <a:gd name="T31" fmla="*/ 23 h 36"/>
              <a:gd name="T32" fmla="*/ 8 w 53"/>
              <a:gd name="T33" fmla="*/ 23 h 36"/>
              <a:gd name="T34" fmla="*/ 8 w 53"/>
              <a:gd name="T35" fmla="*/ 23 h 36"/>
              <a:gd name="T36" fmla="*/ 9 w 53"/>
              <a:gd name="T37" fmla="*/ 23 h 36"/>
              <a:gd name="T38" fmla="*/ 8 w 53"/>
              <a:gd name="T39" fmla="*/ 22 h 36"/>
              <a:gd name="T40" fmla="*/ 8 w 53"/>
              <a:gd name="T41" fmla="*/ 20 h 36"/>
              <a:gd name="T42" fmla="*/ 9 w 53"/>
              <a:gd name="T43" fmla="*/ 20 h 36"/>
              <a:gd name="T44" fmla="*/ 9 w 53"/>
              <a:gd name="T45" fmla="*/ 20 h 36"/>
              <a:gd name="T46" fmla="*/ 11 w 53"/>
              <a:gd name="T47" fmla="*/ 22 h 36"/>
              <a:gd name="T48" fmla="*/ 11 w 53"/>
              <a:gd name="T49" fmla="*/ 20 h 36"/>
              <a:gd name="T50" fmla="*/ 9 w 53"/>
              <a:gd name="T51" fmla="*/ 19 h 36"/>
              <a:gd name="T52" fmla="*/ 0 w 53"/>
              <a:gd name="T53" fmla="*/ 14 h 36"/>
              <a:gd name="T54" fmla="*/ 0 w 53"/>
              <a:gd name="T55" fmla="*/ 14 h 36"/>
              <a:gd name="T56" fmla="*/ 0 w 53"/>
              <a:gd name="T57" fmla="*/ 12 h 36"/>
              <a:gd name="T58" fmla="*/ 0 w 53"/>
              <a:gd name="T59" fmla="*/ 12 h 36"/>
              <a:gd name="T60" fmla="*/ 2 w 53"/>
              <a:gd name="T61" fmla="*/ 11 h 36"/>
              <a:gd name="T62" fmla="*/ 0 w 53"/>
              <a:gd name="T63" fmla="*/ 11 h 36"/>
              <a:gd name="T64" fmla="*/ 2 w 53"/>
              <a:gd name="T65" fmla="*/ 9 h 36"/>
              <a:gd name="T66" fmla="*/ 2 w 53"/>
              <a:gd name="T67" fmla="*/ 9 h 36"/>
              <a:gd name="T68" fmla="*/ 3 w 53"/>
              <a:gd name="T69" fmla="*/ 8 h 36"/>
              <a:gd name="T70" fmla="*/ 2 w 53"/>
              <a:gd name="T71" fmla="*/ 5 h 36"/>
              <a:gd name="T72" fmla="*/ 2 w 53"/>
              <a:gd name="T73" fmla="*/ 2 h 36"/>
              <a:gd name="T74" fmla="*/ 2 w 53"/>
              <a:gd name="T75" fmla="*/ 2 h 36"/>
              <a:gd name="T76" fmla="*/ 3 w 53"/>
              <a:gd name="T77" fmla="*/ 2 h 36"/>
              <a:gd name="T78" fmla="*/ 12 w 53"/>
              <a:gd name="T79" fmla="*/ 8 h 36"/>
              <a:gd name="T80" fmla="*/ 15 w 53"/>
              <a:gd name="T81" fmla="*/ 11 h 36"/>
              <a:gd name="T82" fmla="*/ 22 w 53"/>
              <a:gd name="T83" fmla="*/ 12 h 36"/>
              <a:gd name="T84" fmla="*/ 31 w 53"/>
              <a:gd name="T85" fmla="*/ 17 h 36"/>
              <a:gd name="T86" fmla="*/ 32 w 53"/>
              <a:gd name="T87" fmla="*/ 22 h 36"/>
              <a:gd name="T88" fmla="*/ 50 w 53"/>
              <a:gd name="T89" fmla="*/ 19 h 36"/>
              <a:gd name="T90" fmla="*/ 73 w 53"/>
              <a:gd name="T91" fmla="*/ 11 h 36"/>
              <a:gd name="T92" fmla="*/ 73 w 53"/>
              <a:gd name="T93" fmla="*/ 11 h 36"/>
              <a:gd name="T94" fmla="*/ 73 w 53"/>
              <a:gd name="T95" fmla="*/ 11 h 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3"/>
              <a:gd name="T145" fmla="*/ 0 h 36"/>
              <a:gd name="T146" fmla="*/ 53 w 53"/>
              <a:gd name="T147" fmla="*/ 36 h 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3" h="36">
                <a:moveTo>
                  <a:pt x="47" y="7"/>
                </a:moveTo>
                <a:cubicBezTo>
                  <a:pt x="47" y="14"/>
                  <a:pt x="47" y="21"/>
                  <a:pt x="47" y="27"/>
                </a:cubicBezTo>
                <a:cubicBezTo>
                  <a:pt x="47" y="31"/>
                  <a:pt x="51" y="29"/>
                  <a:pt x="51" y="32"/>
                </a:cubicBezTo>
                <a:cubicBezTo>
                  <a:pt x="53" y="33"/>
                  <a:pt x="53" y="34"/>
                  <a:pt x="51" y="34"/>
                </a:cubicBezTo>
                <a:cubicBezTo>
                  <a:pt x="47" y="34"/>
                  <a:pt x="42" y="34"/>
                  <a:pt x="38" y="34"/>
                </a:cubicBezTo>
                <a:cubicBezTo>
                  <a:pt x="35" y="34"/>
                  <a:pt x="32" y="34"/>
                  <a:pt x="28" y="34"/>
                </a:cubicBezTo>
                <a:cubicBezTo>
                  <a:pt x="28" y="34"/>
                  <a:pt x="25" y="36"/>
                  <a:pt x="25" y="36"/>
                </a:cubicBezTo>
                <a:cubicBezTo>
                  <a:pt x="24" y="35"/>
                  <a:pt x="23" y="35"/>
                  <a:pt x="21" y="36"/>
                </a:cubicBezTo>
                <a:cubicBezTo>
                  <a:pt x="21" y="35"/>
                  <a:pt x="20" y="35"/>
                  <a:pt x="20" y="35"/>
                </a:cubicBezTo>
                <a:cubicBezTo>
                  <a:pt x="18" y="35"/>
                  <a:pt x="16" y="36"/>
                  <a:pt x="17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6" y="32"/>
                  <a:pt x="15" y="33"/>
                  <a:pt x="15" y="32"/>
                </a:cubicBezTo>
                <a:cubicBezTo>
                  <a:pt x="15" y="32"/>
                  <a:pt x="14" y="32"/>
                  <a:pt x="14" y="32"/>
                </a:cubicBezTo>
                <a:cubicBezTo>
                  <a:pt x="13" y="31"/>
                  <a:pt x="12" y="26"/>
                  <a:pt x="11" y="24"/>
                </a:cubicBezTo>
                <a:cubicBezTo>
                  <a:pt x="11" y="22"/>
                  <a:pt x="11" y="19"/>
                  <a:pt x="9" y="18"/>
                </a:cubicBezTo>
                <a:cubicBezTo>
                  <a:pt x="9" y="17"/>
                  <a:pt x="8" y="16"/>
                  <a:pt x="8" y="15"/>
                </a:cubicBezTo>
                <a:cubicBezTo>
                  <a:pt x="7" y="17"/>
                  <a:pt x="6" y="17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6" y="14"/>
                  <a:pt x="5" y="14"/>
                </a:cubicBezTo>
                <a:cubicBezTo>
                  <a:pt x="5" y="14"/>
                  <a:pt x="4" y="13"/>
                  <a:pt x="5" y="13"/>
                </a:cubicBezTo>
                <a:cubicBezTo>
                  <a:pt x="5" y="14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4"/>
                </a:cubicBezTo>
                <a:cubicBezTo>
                  <a:pt x="7" y="14"/>
                  <a:pt x="7" y="12"/>
                  <a:pt x="7" y="13"/>
                </a:cubicBezTo>
                <a:cubicBezTo>
                  <a:pt x="7" y="13"/>
                  <a:pt x="7" y="12"/>
                  <a:pt x="6" y="12"/>
                </a:cubicBezTo>
                <a:cubicBezTo>
                  <a:pt x="4" y="9"/>
                  <a:pt x="3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7"/>
                  <a:pt x="1" y="7"/>
                </a:cubicBezTo>
                <a:cubicBezTo>
                  <a:pt x="2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1" y="4"/>
                  <a:pt x="1" y="3"/>
                </a:cubicBezTo>
                <a:cubicBezTo>
                  <a:pt x="1" y="3"/>
                  <a:pt x="1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5" y="0"/>
                  <a:pt x="6" y="3"/>
                  <a:pt x="8" y="5"/>
                </a:cubicBezTo>
                <a:cubicBezTo>
                  <a:pt x="9" y="4"/>
                  <a:pt x="9" y="6"/>
                  <a:pt x="10" y="7"/>
                </a:cubicBezTo>
                <a:cubicBezTo>
                  <a:pt x="10" y="8"/>
                  <a:pt x="13" y="8"/>
                  <a:pt x="14" y="8"/>
                </a:cubicBezTo>
                <a:cubicBezTo>
                  <a:pt x="16" y="9"/>
                  <a:pt x="19" y="9"/>
                  <a:pt x="20" y="11"/>
                </a:cubicBezTo>
                <a:cubicBezTo>
                  <a:pt x="21" y="12"/>
                  <a:pt x="19" y="13"/>
                  <a:pt x="21" y="14"/>
                </a:cubicBezTo>
                <a:cubicBezTo>
                  <a:pt x="23" y="16"/>
                  <a:pt x="30" y="13"/>
                  <a:pt x="32" y="12"/>
                </a:cubicBezTo>
                <a:cubicBezTo>
                  <a:pt x="37" y="10"/>
                  <a:pt x="42" y="9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3" name="Freeform 7969" descr="© INSCALE GmbH, 05.05.2010&#10;http://www.presentationload.com/">
            <a:extLst>
              <a:ext uri="{FF2B5EF4-FFF2-40B4-BE49-F238E27FC236}">
                <a16:creationId xmlns:a16="http://schemas.microsoft.com/office/drawing/2014/main" id="{4E76D115-B8B5-6849-AF52-82A6CA6AA6DA}"/>
              </a:ext>
            </a:extLst>
          </p:cNvPr>
          <p:cNvSpPr>
            <a:spLocks/>
          </p:cNvSpPr>
          <p:nvPr/>
        </p:nvSpPr>
        <p:spPr bwMode="auto">
          <a:xfrm>
            <a:off x="1305380" y="2765909"/>
            <a:ext cx="106422" cy="70235"/>
          </a:xfrm>
          <a:custGeom>
            <a:avLst/>
            <a:gdLst>
              <a:gd name="T0" fmla="*/ 73 w 53"/>
              <a:gd name="T1" fmla="*/ 11 h 36"/>
              <a:gd name="T2" fmla="*/ 73 w 53"/>
              <a:gd name="T3" fmla="*/ 42 h 36"/>
              <a:gd name="T4" fmla="*/ 79 w 53"/>
              <a:gd name="T5" fmla="*/ 50 h 36"/>
              <a:gd name="T6" fmla="*/ 79 w 53"/>
              <a:gd name="T7" fmla="*/ 53 h 36"/>
              <a:gd name="T8" fmla="*/ 59 w 53"/>
              <a:gd name="T9" fmla="*/ 53 h 36"/>
              <a:gd name="T10" fmla="*/ 43 w 53"/>
              <a:gd name="T11" fmla="*/ 53 h 36"/>
              <a:gd name="T12" fmla="*/ 39 w 53"/>
              <a:gd name="T13" fmla="*/ 56 h 36"/>
              <a:gd name="T14" fmla="*/ 32 w 53"/>
              <a:gd name="T15" fmla="*/ 56 h 36"/>
              <a:gd name="T16" fmla="*/ 31 w 53"/>
              <a:gd name="T17" fmla="*/ 54 h 36"/>
              <a:gd name="T18" fmla="*/ 26 w 53"/>
              <a:gd name="T19" fmla="*/ 51 h 36"/>
              <a:gd name="T20" fmla="*/ 25 w 53"/>
              <a:gd name="T21" fmla="*/ 51 h 36"/>
              <a:gd name="T22" fmla="*/ 23 w 53"/>
              <a:gd name="T23" fmla="*/ 50 h 36"/>
              <a:gd name="T24" fmla="*/ 22 w 53"/>
              <a:gd name="T25" fmla="*/ 50 h 36"/>
              <a:gd name="T26" fmla="*/ 17 w 53"/>
              <a:gd name="T27" fmla="*/ 37 h 36"/>
              <a:gd name="T28" fmla="*/ 14 w 53"/>
              <a:gd name="T29" fmla="*/ 28 h 36"/>
              <a:gd name="T30" fmla="*/ 12 w 53"/>
              <a:gd name="T31" fmla="*/ 23 h 36"/>
              <a:gd name="T32" fmla="*/ 8 w 53"/>
              <a:gd name="T33" fmla="*/ 23 h 36"/>
              <a:gd name="T34" fmla="*/ 8 w 53"/>
              <a:gd name="T35" fmla="*/ 23 h 36"/>
              <a:gd name="T36" fmla="*/ 9 w 53"/>
              <a:gd name="T37" fmla="*/ 23 h 36"/>
              <a:gd name="T38" fmla="*/ 8 w 53"/>
              <a:gd name="T39" fmla="*/ 22 h 36"/>
              <a:gd name="T40" fmla="*/ 8 w 53"/>
              <a:gd name="T41" fmla="*/ 20 h 36"/>
              <a:gd name="T42" fmla="*/ 9 w 53"/>
              <a:gd name="T43" fmla="*/ 20 h 36"/>
              <a:gd name="T44" fmla="*/ 9 w 53"/>
              <a:gd name="T45" fmla="*/ 20 h 36"/>
              <a:gd name="T46" fmla="*/ 11 w 53"/>
              <a:gd name="T47" fmla="*/ 22 h 36"/>
              <a:gd name="T48" fmla="*/ 11 w 53"/>
              <a:gd name="T49" fmla="*/ 20 h 36"/>
              <a:gd name="T50" fmla="*/ 9 w 53"/>
              <a:gd name="T51" fmla="*/ 19 h 36"/>
              <a:gd name="T52" fmla="*/ 0 w 53"/>
              <a:gd name="T53" fmla="*/ 14 h 36"/>
              <a:gd name="T54" fmla="*/ 0 w 53"/>
              <a:gd name="T55" fmla="*/ 14 h 36"/>
              <a:gd name="T56" fmla="*/ 0 w 53"/>
              <a:gd name="T57" fmla="*/ 12 h 36"/>
              <a:gd name="T58" fmla="*/ 0 w 53"/>
              <a:gd name="T59" fmla="*/ 12 h 36"/>
              <a:gd name="T60" fmla="*/ 2 w 53"/>
              <a:gd name="T61" fmla="*/ 11 h 36"/>
              <a:gd name="T62" fmla="*/ 0 w 53"/>
              <a:gd name="T63" fmla="*/ 11 h 36"/>
              <a:gd name="T64" fmla="*/ 2 w 53"/>
              <a:gd name="T65" fmla="*/ 9 h 36"/>
              <a:gd name="T66" fmla="*/ 2 w 53"/>
              <a:gd name="T67" fmla="*/ 9 h 36"/>
              <a:gd name="T68" fmla="*/ 3 w 53"/>
              <a:gd name="T69" fmla="*/ 8 h 36"/>
              <a:gd name="T70" fmla="*/ 2 w 53"/>
              <a:gd name="T71" fmla="*/ 5 h 36"/>
              <a:gd name="T72" fmla="*/ 2 w 53"/>
              <a:gd name="T73" fmla="*/ 2 h 36"/>
              <a:gd name="T74" fmla="*/ 2 w 53"/>
              <a:gd name="T75" fmla="*/ 2 h 36"/>
              <a:gd name="T76" fmla="*/ 3 w 53"/>
              <a:gd name="T77" fmla="*/ 2 h 36"/>
              <a:gd name="T78" fmla="*/ 12 w 53"/>
              <a:gd name="T79" fmla="*/ 8 h 36"/>
              <a:gd name="T80" fmla="*/ 15 w 53"/>
              <a:gd name="T81" fmla="*/ 11 h 36"/>
              <a:gd name="T82" fmla="*/ 22 w 53"/>
              <a:gd name="T83" fmla="*/ 12 h 36"/>
              <a:gd name="T84" fmla="*/ 31 w 53"/>
              <a:gd name="T85" fmla="*/ 17 h 36"/>
              <a:gd name="T86" fmla="*/ 32 w 53"/>
              <a:gd name="T87" fmla="*/ 22 h 36"/>
              <a:gd name="T88" fmla="*/ 50 w 53"/>
              <a:gd name="T89" fmla="*/ 19 h 36"/>
              <a:gd name="T90" fmla="*/ 73 w 53"/>
              <a:gd name="T91" fmla="*/ 11 h 36"/>
              <a:gd name="T92" fmla="*/ 73 w 53"/>
              <a:gd name="T93" fmla="*/ 11 h 36"/>
              <a:gd name="T94" fmla="*/ 73 w 53"/>
              <a:gd name="T95" fmla="*/ 11 h 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3"/>
              <a:gd name="T145" fmla="*/ 0 h 36"/>
              <a:gd name="T146" fmla="*/ 53 w 53"/>
              <a:gd name="T147" fmla="*/ 36 h 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3" h="36">
                <a:moveTo>
                  <a:pt x="47" y="7"/>
                </a:moveTo>
                <a:cubicBezTo>
                  <a:pt x="47" y="14"/>
                  <a:pt x="47" y="21"/>
                  <a:pt x="47" y="27"/>
                </a:cubicBezTo>
                <a:cubicBezTo>
                  <a:pt x="47" y="31"/>
                  <a:pt x="51" y="29"/>
                  <a:pt x="51" y="32"/>
                </a:cubicBezTo>
                <a:cubicBezTo>
                  <a:pt x="53" y="33"/>
                  <a:pt x="53" y="34"/>
                  <a:pt x="51" y="34"/>
                </a:cubicBezTo>
                <a:cubicBezTo>
                  <a:pt x="47" y="34"/>
                  <a:pt x="42" y="34"/>
                  <a:pt x="38" y="34"/>
                </a:cubicBezTo>
                <a:cubicBezTo>
                  <a:pt x="35" y="34"/>
                  <a:pt x="32" y="34"/>
                  <a:pt x="28" y="34"/>
                </a:cubicBezTo>
                <a:cubicBezTo>
                  <a:pt x="28" y="34"/>
                  <a:pt x="25" y="36"/>
                  <a:pt x="25" y="36"/>
                </a:cubicBezTo>
                <a:cubicBezTo>
                  <a:pt x="24" y="35"/>
                  <a:pt x="23" y="35"/>
                  <a:pt x="21" y="36"/>
                </a:cubicBezTo>
                <a:cubicBezTo>
                  <a:pt x="21" y="35"/>
                  <a:pt x="20" y="35"/>
                  <a:pt x="20" y="35"/>
                </a:cubicBezTo>
                <a:cubicBezTo>
                  <a:pt x="18" y="35"/>
                  <a:pt x="16" y="36"/>
                  <a:pt x="17" y="33"/>
                </a:cubicBezTo>
                <a:cubicBezTo>
                  <a:pt x="17" y="33"/>
                  <a:pt x="17" y="33"/>
                  <a:pt x="16" y="33"/>
                </a:cubicBezTo>
                <a:cubicBezTo>
                  <a:pt x="16" y="32"/>
                  <a:pt x="15" y="33"/>
                  <a:pt x="15" y="32"/>
                </a:cubicBezTo>
                <a:cubicBezTo>
                  <a:pt x="15" y="32"/>
                  <a:pt x="14" y="32"/>
                  <a:pt x="14" y="32"/>
                </a:cubicBezTo>
                <a:cubicBezTo>
                  <a:pt x="13" y="31"/>
                  <a:pt x="12" y="26"/>
                  <a:pt x="11" y="24"/>
                </a:cubicBezTo>
                <a:cubicBezTo>
                  <a:pt x="11" y="22"/>
                  <a:pt x="11" y="19"/>
                  <a:pt x="9" y="18"/>
                </a:cubicBezTo>
                <a:cubicBezTo>
                  <a:pt x="9" y="17"/>
                  <a:pt x="8" y="16"/>
                  <a:pt x="8" y="15"/>
                </a:cubicBezTo>
                <a:cubicBezTo>
                  <a:pt x="7" y="17"/>
                  <a:pt x="6" y="17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6" y="14"/>
                  <a:pt x="5" y="14"/>
                </a:cubicBezTo>
                <a:cubicBezTo>
                  <a:pt x="5" y="14"/>
                  <a:pt x="4" y="13"/>
                  <a:pt x="5" y="13"/>
                </a:cubicBezTo>
                <a:cubicBezTo>
                  <a:pt x="5" y="14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4"/>
                </a:cubicBezTo>
                <a:cubicBezTo>
                  <a:pt x="7" y="14"/>
                  <a:pt x="7" y="12"/>
                  <a:pt x="7" y="13"/>
                </a:cubicBezTo>
                <a:cubicBezTo>
                  <a:pt x="7" y="13"/>
                  <a:pt x="7" y="12"/>
                  <a:pt x="6" y="12"/>
                </a:cubicBezTo>
                <a:cubicBezTo>
                  <a:pt x="4" y="9"/>
                  <a:pt x="3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1" y="7"/>
                  <a:pt x="1" y="7"/>
                </a:cubicBezTo>
                <a:cubicBezTo>
                  <a:pt x="2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1" y="4"/>
                  <a:pt x="1" y="3"/>
                </a:cubicBezTo>
                <a:cubicBezTo>
                  <a:pt x="1" y="3"/>
                  <a:pt x="1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2" y="1"/>
                </a:cubicBezTo>
                <a:cubicBezTo>
                  <a:pt x="5" y="0"/>
                  <a:pt x="6" y="3"/>
                  <a:pt x="8" y="5"/>
                </a:cubicBezTo>
                <a:cubicBezTo>
                  <a:pt x="9" y="4"/>
                  <a:pt x="9" y="6"/>
                  <a:pt x="10" y="7"/>
                </a:cubicBezTo>
                <a:cubicBezTo>
                  <a:pt x="10" y="8"/>
                  <a:pt x="13" y="8"/>
                  <a:pt x="14" y="8"/>
                </a:cubicBezTo>
                <a:cubicBezTo>
                  <a:pt x="16" y="9"/>
                  <a:pt x="19" y="9"/>
                  <a:pt x="20" y="11"/>
                </a:cubicBezTo>
                <a:cubicBezTo>
                  <a:pt x="21" y="12"/>
                  <a:pt x="19" y="13"/>
                  <a:pt x="21" y="14"/>
                </a:cubicBezTo>
                <a:cubicBezTo>
                  <a:pt x="23" y="16"/>
                  <a:pt x="30" y="13"/>
                  <a:pt x="32" y="12"/>
                </a:cubicBezTo>
                <a:cubicBezTo>
                  <a:pt x="37" y="10"/>
                  <a:pt x="42" y="9"/>
                  <a:pt x="47" y="7"/>
                </a:cubicBezTo>
                <a:cubicBezTo>
                  <a:pt x="47" y="7"/>
                  <a:pt x="47" y="7"/>
                  <a:pt x="47" y="7"/>
                </a:cubicBezTo>
                <a:cubicBezTo>
                  <a:pt x="47" y="7"/>
                  <a:pt x="47" y="7"/>
                  <a:pt x="47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4" name="Freeform 7970" descr="© INSCALE GmbH, 05.05.2010&#10;http://www.presentationload.com/">
            <a:extLst>
              <a:ext uri="{FF2B5EF4-FFF2-40B4-BE49-F238E27FC236}">
                <a16:creationId xmlns:a16="http://schemas.microsoft.com/office/drawing/2014/main" id="{54F48F34-0C91-0145-821A-259A5BE3A8F1}"/>
              </a:ext>
            </a:extLst>
          </p:cNvPr>
          <p:cNvSpPr>
            <a:spLocks/>
          </p:cNvSpPr>
          <p:nvPr/>
        </p:nvSpPr>
        <p:spPr bwMode="auto">
          <a:xfrm>
            <a:off x="1540287" y="2765909"/>
            <a:ext cx="136272" cy="112877"/>
          </a:xfrm>
          <a:custGeom>
            <a:avLst/>
            <a:gdLst>
              <a:gd name="T0" fmla="*/ 105 w 68"/>
              <a:gd name="T1" fmla="*/ 16 h 58"/>
              <a:gd name="T2" fmla="*/ 83 w 68"/>
              <a:gd name="T3" fmla="*/ 37 h 58"/>
              <a:gd name="T4" fmla="*/ 79 w 68"/>
              <a:gd name="T5" fmla="*/ 43 h 58"/>
              <a:gd name="T6" fmla="*/ 76 w 68"/>
              <a:gd name="T7" fmla="*/ 51 h 58"/>
              <a:gd name="T8" fmla="*/ 76 w 68"/>
              <a:gd name="T9" fmla="*/ 56 h 58"/>
              <a:gd name="T10" fmla="*/ 73 w 68"/>
              <a:gd name="T11" fmla="*/ 56 h 58"/>
              <a:gd name="T12" fmla="*/ 71 w 68"/>
              <a:gd name="T13" fmla="*/ 61 h 58"/>
              <a:gd name="T14" fmla="*/ 63 w 68"/>
              <a:gd name="T15" fmla="*/ 61 h 58"/>
              <a:gd name="T16" fmla="*/ 53 w 68"/>
              <a:gd name="T17" fmla="*/ 70 h 58"/>
              <a:gd name="T18" fmla="*/ 34 w 68"/>
              <a:gd name="T19" fmla="*/ 90 h 58"/>
              <a:gd name="T20" fmla="*/ 22 w 68"/>
              <a:gd name="T21" fmla="*/ 81 h 58"/>
              <a:gd name="T22" fmla="*/ 20 w 68"/>
              <a:gd name="T23" fmla="*/ 74 h 58"/>
              <a:gd name="T24" fmla="*/ 15 w 68"/>
              <a:gd name="T25" fmla="*/ 65 h 58"/>
              <a:gd name="T26" fmla="*/ 9 w 68"/>
              <a:gd name="T27" fmla="*/ 48 h 58"/>
              <a:gd name="T28" fmla="*/ 3 w 68"/>
              <a:gd name="T29" fmla="*/ 34 h 58"/>
              <a:gd name="T30" fmla="*/ 3 w 68"/>
              <a:gd name="T31" fmla="*/ 31 h 58"/>
              <a:gd name="T32" fmla="*/ 3 w 68"/>
              <a:gd name="T33" fmla="*/ 28 h 58"/>
              <a:gd name="T34" fmla="*/ 9 w 68"/>
              <a:gd name="T35" fmla="*/ 31 h 58"/>
              <a:gd name="T36" fmla="*/ 6 w 68"/>
              <a:gd name="T37" fmla="*/ 22 h 58"/>
              <a:gd name="T38" fmla="*/ 9 w 68"/>
              <a:gd name="T39" fmla="*/ 22 h 58"/>
              <a:gd name="T40" fmla="*/ 9 w 68"/>
              <a:gd name="T41" fmla="*/ 22 h 58"/>
              <a:gd name="T42" fmla="*/ 12 w 68"/>
              <a:gd name="T43" fmla="*/ 22 h 58"/>
              <a:gd name="T44" fmla="*/ 12 w 68"/>
              <a:gd name="T45" fmla="*/ 20 h 58"/>
              <a:gd name="T46" fmla="*/ 17 w 68"/>
              <a:gd name="T47" fmla="*/ 17 h 58"/>
              <a:gd name="T48" fmla="*/ 19 w 68"/>
              <a:gd name="T49" fmla="*/ 17 h 58"/>
              <a:gd name="T50" fmla="*/ 20 w 68"/>
              <a:gd name="T51" fmla="*/ 17 h 58"/>
              <a:gd name="T52" fmla="*/ 22 w 68"/>
              <a:gd name="T53" fmla="*/ 14 h 58"/>
              <a:gd name="T54" fmla="*/ 29 w 68"/>
              <a:gd name="T55" fmla="*/ 12 h 58"/>
              <a:gd name="T56" fmla="*/ 31 w 68"/>
              <a:gd name="T57" fmla="*/ 11 h 58"/>
              <a:gd name="T58" fmla="*/ 34 w 68"/>
              <a:gd name="T59" fmla="*/ 11 h 58"/>
              <a:gd name="T60" fmla="*/ 43 w 68"/>
              <a:gd name="T61" fmla="*/ 17 h 58"/>
              <a:gd name="T62" fmla="*/ 51 w 68"/>
              <a:gd name="T63" fmla="*/ 17 h 58"/>
              <a:gd name="T64" fmla="*/ 54 w 68"/>
              <a:gd name="T65" fmla="*/ 17 h 58"/>
              <a:gd name="T66" fmla="*/ 59 w 68"/>
              <a:gd name="T67" fmla="*/ 17 h 58"/>
              <a:gd name="T68" fmla="*/ 66 w 68"/>
              <a:gd name="T69" fmla="*/ 14 h 58"/>
              <a:gd name="T70" fmla="*/ 66 w 68"/>
              <a:gd name="T71" fmla="*/ 14 h 58"/>
              <a:gd name="T72" fmla="*/ 66 w 68"/>
              <a:gd name="T73" fmla="*/ 14 h 58"/>
              <a:gd name="T74" fmla="*/ 69 w 68"/>
              <a:gd name="T75" fmla="*/ 12 h 58"/>
              <a:gd name="T76" fmla="*/ 71 w 68"/>
              <a:gd name="T77" fmla="*/ 9 h 58"/>
              <a:gd name="T78" fmla="*/ 77 w 68"/>
              <a:gd name="T79" fmla="*/ 5 h 58"/>
              <a:gd name="T80" fmla="*/ 80 w 68"/>
              <a:gd name="T81" fmla="*/ 0 h 58"/>
              <a:gd name="T82" fmla="*/ 82 w 68"/>
              <a:gd name="T83" fmla="*/ 0 h 58"/>
              <a:gd name="T84" fmla="*/ 88 w 68"/>
              <a:gd name="T85" fmla="*/ 6 h 58"/>
              <a:gd name="T86" fmla="*/ 91 w 68"/>
              <a:gd name="T87" fmla="*/ 6 h 58"/>
              <a:gd name="T88" fmla="*/ 94 w 68"/>
              <a:gd name="T89" fmla="*/ 6 h 58"/>
              <a:gd name="T90" fmla="*/ 97 w 68"/>
              <a:gd name="T91" fmla="*/ 9 h 58"/>
              <a:gd name="T92" fmla="*/ 100 w 68"/>
              <a:gd name="T93" fmla="*/ 12 h 58"/>
              <a:gd name="T94" fmla="*/ 105 w 68"/>
              <a:gd name="T95" fmla="*/ 16 h 58"/>
              <a:gd name="T96" fmla="*/ 105 w 68"/>
              <a:gd name="T97" fmla="*/ 16 h 58"/>
              <a:gd name="T98" fmla="*/ 105 w 68"/>
              <a:gd name="T99" fmla="*/ 16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8"/>
              <a:gd name="T151" fmla="*/ 0 h 58"/>
              <a:gd name="T152" fmla="*/ 68 w 68"/>
              <a:gd name="T153" fmla="*/ 58 h 5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8" h="58">
                <a:moveTo>
                  <a:pt x="68" y="10"/>
                </a:moveTo>
                <a:cubicBezTo>
                  <a:pt x="63" y="15"/>
                  <a:pt x="59" y="19"/>
                  <a:pt x="54" y="24"/>
                </a:cubicBezTo>
                <a:cubicBezTo>
                  <a:pt x="54" y="25"/>
                  <a:pt x="51" y="27"/>
                  <a:pt x="51" y="28"/>
                </a:cubicBezTo>
                <a:cubicBezTo>
                  <a:pt x="51" y="30"/>
                  <a:pt x="52" y="34"/>
                  <a:pt x="49" y="33"/>
                </a:cubicBezTo>
                <a:cubicBezTo>
                  <a:pt x="49" y="34"/>
                  <a:pt x="49" y="35"/>
                  <a:pt x="49" y="36"/>
                </a:cubicBezTo>
                <a:cubicBezTo>
                  <a:pt x="48" y="36"/>
                  <a:pt x="47" y="36"/>
                  <a:pt x="47" y="36"/>
                </a:cubicBezTo>
                <a:cubicBezTo>
                  <a:pt x="47" y="36"/>
                  <a:pt x="47" y="39"/>
                  <a:pt x="46" y="39"/>
                </a:cubicBezTo>
                <a:cubicBezTo>
                  <a:pt x="44" y="39"/>
                  <a:pt x="43" y="39"/>
                  <a:pt x="41" y="39"/>
                </a:cubicBezTo>
                <a:cubicBezTo>
                  <a:pt x="38" y="39"/>
                  <a:pt x="36" y="43"/>
                  <a:pt x="34" y="45"/>
                </a:cubicBezTo>
                <a:cubicBezTo>
                  <a:pt x="30" y="49"/>
                  <a:pt x="26" y="53"/>
                  <a:pt x="22" y="58"/>
                </a:cubicBezTo>
                <a:cubicBezTo>
                  <a:pt x="20" y="54"/>
                  <a:pt x="16" y="55"/>
                  <a:pt x="14" y="52"/>
                </a:cubicBezTo>
                <a:cubicBezTo>
                  <a:pt x="14" y="50"/>
                  <a:pt x="15" y="49"/>
                  <a:pt x="13" y="48"/>
                </a:cubicBezTo>
                <a:cubicBezTo>
                  <a:pt x="12" y="47"/>
                  <a:pt x="11" y="44"/>
                  <a:pt x="10" y="42"/>
                </a:cubicBezTo>
                <a:cubicBezTo>
                  <a:pt x="8" y="38"/>
                  <a:pt x="8" y="35"/>
                  <a:pt x="6" y="31"/>
                </a:cubicBezTo>
                <a:cubicBezTo>
                  <a:pt x="4" y="28"/>
                  <a:pt x="2" y="25"/>
                  <a:pt x="2" y="22"/>
                </a:cubicBezTo>
                <a:cubicBezTo>
                  <a:pt x="2" y="22"/>
                  <a:pt x="2" y="19"/>
                  <a:pt x="2" y="20"/>
                </a:cubicBezTo>
                <a:cubicBezTo>
                  <a:pt x="2" y="19"/>
                  <a:pt x="0" y="18"/>
                  <a:pt x="2" y="18"/>
                </a:cubicBezTo>
                <a:cubicBezTo>
                  <a:pt x="4" y="18"/>
                  <a:pt x="5" y="21"/>
                  <a:pt x="6" y="20"/>
                </a:cubicBezTo>
                <a:cubicBezTo>
                  <a:pt x="7" y="19"/>
                  <a:pt x="5" y="16"/>
                  <a:pt x="4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9" y="14"/>
                  <a:pt x="11" y="12"/>
                  <a:pt x="11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0"/>
                  <a:pt x="14" y="9"/>
                </a:cubicBezTo>
                <a:cubicBezTo>
                  <a:pt x="17" y="9"/>
                  <a:pt x="17" y="10"/>
                  <a:pt x="19" y="8"/>
                </a:cubicBezTo>
                <a:cubicBezTo>
                  <a:pt x="20" y="8"/>
                  <a:pt x="19" y="7"/>
                  <a:pt x="20" y="7"/>
                </a:cubicBezTo>
                <a:cubicBezTo>
                  <a:pt x="21" y="5"/>
                  <a:pt x="22" y="7"/>
                  <a:pt x="22" y="7"/>
                </a:cubicBezTo>
                <a:cubicBezTo>
                  <a:pt x="24" y="8"/>
                  <a:pt x="26" y="10"/>
                  <a:pt x="28" y="11"/>
                </a:cubicBezTo>
                <a:cubicBezTo>
                  <a:pt x="29" y="11"/>
                  <a:pt x="32" y="12"/>
                  <a:pt x="33" y="11"/>
                </a:cubicBezTo>
                <a:cubicBezTo>
                  <a:pt x="34" y="11"/>
                  <a:pt x="34" y="12"/>
                  <a:pt x="35" y="11"/>
                </a:cubicBezTo>
                <a:cubicBezTo>
                  <a:pt x="36" y="11"/>
                  <a:pt x="37" y="12"/>
                  <a:pt x="38" y="11"/>
                </a:cubicBezTo>
                <a:cubicBezTo>
                  <a:pt x="40" y="11"/>
                  <a:pt x="41" y="10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9"/>
                  <a:pt x="45" y="8"/>
                </a:cubicBezTo>
                <a:cubicBezTo>
                  <a:pt x="47" y="8"/>
                  <a:pt x="46" y="7"/>
                  <a:pt x="46" y="6"/>
                </a:cubicBezTo>
                <a:cubicBezTo>
                  <a:pt x="47" y="4"/>
                  <a:pt x="49" y="4"/>
                  <a:pt x="50" y="3"/>
                </a:cubicBezTo>
                <a:cubicBezTo>
                  <a:pt x="51" y="2"/>
                  <a:pt x="50" y="1"/>
                  <a:pt x="52" y="0"/>
                </a:cubicBezTo>
                <a:cubicBezTo>
                  <a:pt x="52" y="0"/>
                  <a:pt x="53" y="0"/>
                  <a:pt x="53" y="0"/>
                </a:cubicBezTo>
                <a:cubicBezTo>
                  <a:pt x="55" y="1"/>
                  <a:pt x="56" y="3"/>
                  <a:pt x="57" y="4"/>
                </a:cubicBezTo>
                <a:cubicBezTo>
                  <a:pt x="58" y="3"/>
                  <a:pt x="59" y="3"/>
                  <a:pt x="59" y="4"/>
                </a:cubicBezTo>
                <a:cubicBezTo>
                  <a:pt x="60" y="3"/>
                  <a:pt x="61" y="4"/>
                  <a:pt x="61" y="4"/>
                </a:cubicBezTo>
                <a:cubicBezTo>
                  <a:pt x="62" y="7"/>
                  <a:pt x="62" y="4"/>
                  <a:pt x="63" y="6"/>
                </a:cubicBezTo>
                <a:cubicBezTo>
                  <a:pt x="64" y="6"/>
                  <a:pt x="64" y="7"/>
                  <a:pt x="65" y="8"/>
                </a:cubicBezTo>
                <a:cubicBezTo>
                  <a:pt x="66" y="9"/>
                  <a:pt x="67" y="9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5" name="Freeform 7971" descr="© INSCALE GmbH, 05.05.2010&#10;http://www.presentationload.com/">
            <a:extLst>
              <a:ext uri="{FF2B5EF4-FFF2-40B4-BE49-F238E27FC236}">
                <a16:creationId xmlns:a16="http://schemas.microsoft.com/office/drawing/2014/main" id="{56B2FC89-6D13-7946-9C8C-3E5F38CD1C73}"/>
              </a:ext>
            </a:extLst>
          </p:cNvPr>
          <p:cNvSpPr>
            <a:spLocks/>
          </p:cNvSpPr>
          <p:nvPr/>
        </p:nvSpPr>
        <p:spPr bwMode="auto">
          <a:xfrm>
            <a:off x="1540287" y="2765909"/>
            <a:ext cx="136272" cy="112877"/>
          </a:xfrm>
          <a:custGeom>
            <a:avLst/>
            <a:gdLst>
              <a:gd name="T0" fmla="*/ 105 w 68"/>
              <a:gd name="T1" fmla="*/ 16 h 58"/>
              <a:gd name="T2" fmla="*/ 83 w 68"/>
              <a:gd name="T3" fmla="*/ 37 h 58"/>
              <a:gd name="T4" fmla="*/ 79 w 68"/>
              <a:gd name="T5" fmla="*/ 43 h 58"/>
              <a:gd name="T6" fmla="*/ 76 w 68"/>
              <a:gd name="T7" fmla="*/ 51 h 58"/>
              <a:gd name="T8" fmla="*/ 76 w 68"/>
              <a:gd name="T9" fmla="*/ 56 h 58"/>
              <a:gd name="T10" fmla="*/ 73 w 68"/>
              <a:gd name="T11" fmla="*/ 56 h 58"/>
              <a:gd name="T12" fmla="*/ 71 w 68"/>
              <a:gd name="T13" fmla="*/ 61 h 58"/>
              <a:gd name="T14" fmla="*/ 63 w 68"/>
              <a:gd name="T15" fmla="*/ 61 h 58"/>
              <a:gd name="T16" fmla="*/ 53 w 68"/>
              <a:gd name="T17" fmla="*/ 70 h 58"/>
              <a:gd name="T18" fmla="*/ 34 w 68"/>
              <a:gd name="T19" fmla="*/ 90 h 58"/>
              <a:gd name="T20" fmla="*/ 22 w 68"/>
              <a:gd name="T21" fmla="*/ 81 h 58"/>
              <a:gd name="T22" fmla="*/ 20 w 68"/>
              <a:gd name="T23" fmla="*/ 74 h 58"/>
              <a:gd name="T24" fmla="*/ 15 w 68"/>
              <a:gd name="T25" fmla="*/ 65 h 58"/>
              <a:gd name="T26" fmla="*/ 9 w 68"/>
              <a:gd name="T27" fmla="*/ 48 h 58"/>
              <a:gd name="T28" fmla="*/ 3 w 68"/>
              <a:gd name="T29" fmla="*/ 34 h 58"/>
              <a:gd name="T30" fmla="*/ 3 w 68"/>
              <a:gd name="T31" fmla="*/ 31 h 58"/>
              <a:gd name="T32" fmla="*/ 3 w 68"/>
              <a:gd name="T33" fmla="*/ 28 h 58"/>
              <a:gd name="T34" fmla="*/ 9 w 68"/>
              <a:gd name="T35" fmla="*/ 31 h 58"/>
              <a:gd name="T36" fmla="*/ 6 w 68"/>
              <a:gd name="T37" fmla="*/ 22 h 58"/>
              <a:gd name="T38" fmla="*/ 9 w 68"/>
              <a:gd name="T39" fmla="*/ 22 h 58"/>
              <a:gd name="T40" fmla="*/ 9 w 68"/>
              <a:gd name="T41" fmla="*/ 22 h 58"/>
              <a:gd name="T42" fmla="*/ 12 w 68"/>
              <a:gd name="T43" fmla="*/ 22 h 58"/>
              <a:gd name="T44" fmla="*/ 12 w 68"/>
              <a:gd name="T45" fmla="*/ 20 h 58"/>
              <a:gd name="T46" fmla="*/ 17 w 68"/>
              <a:gd name="T47" fmla="*/ 17 h 58"/>
              <a:gd name="T48" fmla="*/ 19 w 68"/>
              <a:gd name="T49" fmla="*/ 17 h 58"/>
              <a:gd name="T50" fmla="*/ 20 w 68"/>
              <a:gd name="T51" fmla="*/ 17 h 58"/>
              <a:gd name="T52" fmla="*/ 22 w 68"/>
              <a:gd name="T53" fmla="*/ 14 h 58"/>
              <a:gd name="T54" fmla="*/ 29 w 68"/>
              <a:gd name="T55" fmla="*/ 12 h 58"/>
              <a:gd name="T56" fmla="*/ 31 w 68"/>
              <a:gd name="T57" fmla="*/ 11 h 58"/>
              <a:gd name="T58" fmla="*/ 34 w 68"/>
              <a:gd name="T59" fmla="*/ 11 h 58"/>
              <a:gd name="T60" fmla="*/ 43 w 68"/>
              <a:gd name="T61" fmla="*/ 17 h 58"/>
              <a:gd name="T62" fmla="*/ 51 w 68"/>
              <a:gd name="T63" fmla="*/ 17 h 58"/>
              <a:gd name="T64" fmla="*/ 54 w 68"/>
              <a:gd name="T65" fmla="*/ 17 h 58"/>
              <a:gd name="T66" fmla="*/ 59 w 68"/>
              <a:gd name="T67" fmla="*/ 17 h 58"/>
              <a:gd name="T68" fmla="*/ 66 w 68"/>
              <a:gd name="T69" fmla="*/ 14 h 58"/>
              <a:gd name="T70" fmla="*/ 66 w 68"/>
              <a:gd name="T71" fmla="*/ 14 h 58"/>
              <a:gd name="T72" fmla="*/ 66 w 68"/>
              <a:gd name="T73" fmla="*/ 14 h 58"/>
              <a:gd name="T74" fmla="*/ 69 w 68"/>
              <a:gd name="T75" fmla="*/ 12 h 58"/>
              <a:gd name="T76" fmla="*/ 71 w 68"/>
              <a:gd name="T77" fmla="*/ 9 h 58"/>
              <a:gd name="T78" fmla="*/ 77 w 68"/>
              <a:gd name="T79" fmla="*/ 5 h 58"/>
              <a:gd name="T80" fmla="*/ 80 w 68"/>
              <a:gd name="T81" fmla="*/ 0 h 58"/>
              <a:gd name="T82" fmla="*/ 82 w 68"/>
              <a:gd name="T83" fmla="*/ 0 h 58"/>
              <a:gd name="T84" fmla="*/ 88 w 68"/>
              <a:gd name="T85" fmla="*/ 6 h 58"/>
              <a:gd name="T86" fmla="*/ 91 w 68"/>
              <a:gd name="T87" fmla="*/ 6 h 58"/>
              <a:gd name="T88" fmla="*/ 94 w 68"/>
              <a:gd name="T89" fmla="*/ 6 h 58"/>
              <a:gd name="T90" fmla="*/ 97 w 68"/>
              <a:gd name="T91" fmla="*/ 9 h 58"/>
              <a:gd name="T92" fmla="*/ 100 w 68"/>
              <a:gd name="T93" fmla="*/ 12 h 58"/>
              <a:gd name="T94" fmla="*/ 105 w 68"/>
              <a:gd name="T95" fmla="*/ 16 h 58"/>
              <a:gd name="T96" fmla="*/ 105 w 68"/>
              <a:gd name="T97" fmla="*/ 16 h 58"/>
              <a:gd name="T98" fmla="*/ 105 w 68"/>
              <a:gd name="T99" fmla="*/ 16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8"/>
              <a:gd name="T151" fmla="*/ 0 h 58"/>
              <a:gd name="T152" fmla="*/ 68 w 68"/>
              <a:gd name="T153" fmla="*/ 58 h 5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8" h="58">
                <a:moveTo>
                  <a:pt x="68" y="10"/>
                </a:moveTo>
                <a:cubicBezTo>
                  <a:pt x="63" y="15"/>
                  <a:pt x="59" y="19"/>
                  <a:pt x="54" y="24"/>
                </a:cubicBezTo>
                <a:cubicBezTo>
                  <a:pt x="54" y="25"/>
                  <a:pt x="51" y="27"/>
                  <a:pt x="51" y="28"/>
                </a:cubicBezTo>
                <a:cubicBezTo>
                  <a:pt x="51" y="30"/>
                  <a:pt x="52" y="34"/>
                  <a:pt x="49" y="33"/>
                </a:cubicBezTo>
                <a:cubicBezTo>
                  <a:pt x="49" y="34"/>
                  <a:pt x="49" y="35"/>
                  <a:pt x="49" y="36"/>
                </a:cubicBezTo>
                <a:cubicBezTo>
                  <a:pt x="48" y="36"/>
                  <a:pt x="47" y="36"/>
                  <a:pt x="47" y="36"/>
                </a:cubicBezTo>
                <a:cubicBezTo>
                  <a:pt x="47" y="36"/>
                  <a:pt x="47" y="39"/>
                  <a:pt x="46" y="39"/>
                </a:cubicBezTo>
                <a:cubicBezTo>
                  <a:pt x="44" y="39"/>
                  <a:pt x="43" y="39"/>
                  <a:pt x="41" y="39"/>
                </a:cubicBezTo>
                <a:cubicBezTo>
                  <a:pt x="38" y="39"/>
                  <a:pt x="36" y="43"/>
                  <a:pt x="34" y="45"/>
                </a:cubicBezTo>
                <a:cubicBezTo>
                  <a:pt x="30" y="49"/>
                  <a:pt x="26" y="53"/>
                  <a:pt x="22" y="58"/>
                </a:cubicBezTo>
                <a:cubicBezTo>
                  <a:pt x="20" y="54"/>
                  <a:pt x="16" y="55"/>
                  <a:pt x="14" y="52"/>
                </a:cubicBezTo>
                <a:cubicBezTo>
                  <a:pt x="14" y="50"/>
                  <a:pt x="15" y="49"/>
                  <a:pt x="13" y="48"/>
                </a:cubicBezTo>
                <a:cubicBezTo>
                  <a:pt x="12" y="47"/>
                  <a:pt x="11" y="44"/>
                  <a:pt x="10" y="42"/>
                </a:cubicBezTo>
                <a:cubicBezTo>
                  <a:pt x="8" y="38"/>
                  <a:pt x="8" y="35"/>
                  <a:pt x="6" y="31"/>
                </a:cubicBezTo>
                <a:cubicBezTo>
                  <a:pt x="4" y="28"/>
                  <a:pt x="2" y="25"/>
                  <a:pt x="2" y="22"/>
                </a:cubicBezTo>
                <a:cubicBezTo>
                  <a:pt x="2" y="22"/>
                  <a:pt x="2" y="19"/>
                  <a:pt x="2" y="20"/>
                </a:cubicBezTo>
                <a:cubicBezTo>
                  <a:pt x="2" y="19"/>
                  <a:pt x="0" y="18"/>
                  <a:pt x="2" y="18"/>
                </a:cubicBezTo>
                <a:cubicBezTo>
                  <a:pt x="4" y="18"/>
                  <a:pt x="5" y="21"/>
                  <a:pt x="6" y="20"/>
                </a:cubicBezTo>
                <a:cubicBezTo>
                  <a:pt x="7" y="19"/>
                  <a:pt x="5" y="16"/>
                  <a:pt x="4" y="14"/>
                </a:cubicBez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9" y="14"/>
                  <a:pt x="11" y="12"/>
                  <a:pt x="11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4" y="11"/>
                  <a:pt x="14" y="10"/>
                  <a:pt x="14" y="9"/>
                </a:cubicBezTo>
                <a:cubicBezTo>
                  <a:pt x="17" y="9"/>
                  <a:pt x="17" y="10"/>
                  <a:pt x="19" y="8"/>
                </a:cubicBezTo>
                <a:cubicBezTo>
                  <a:pt x="20" y="8"/>
                  <a:pt x="19" y="7"/>
                  <a:pt x="20" y="7"/>
                </a:cubicBezTo>
                <a:cubicBezTo>
                  <a:pt x="21" y="5"/>
                  <a:pt x="22" y="7"/>
                  <a:pt x="22" y="7"/>
                </a:cubicBezTo>
                <a:cubicBezTo>
                  <a:pt x="24" y="8"/>
                  <a:pt x="26" y="10"/>
                  <a:pt x="28" y="11"/>
                </a:cubicBezTo>
                <a:cubicBezTo>
                  <a:pt x="29" y="11"/>
                  <a:pt x="32" y="12"/>
                  <a:pt x="33" y="11"/>
                </a:cubicBezTo>
                <a:cubicBezTo>
                  <a:pt x="34" y="11"/>
                  <a:pt x="34" y="12"/>
                  <a:pt x="35" y="11"/>
                </a:cubicBezTo>
                <a:cubicBezTo>
                  <a:pt x="36" y="11"/>
                  <a:pt x="37" y="12"/>
                  <a:pt x="38" y="11"/>
                </a:cubicBezTo>
                <a:cubicBezTo>
                  <a:pt x="40" y="11"/>
                  <a:pt x="41" y="10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9"/>
                  <a:pt x="45" y="8"/>
                </a:cubicBezTo>
                <a:cubicBezTo>
                  <a:pt x="47" y="8"/>
                  <a:pt x="46" y="7"/>
                  <a:pt x="46" y="6"/>
                </a:cubicBezTo>
                <a:cubicBezTo>
                  <a:pt x="47" y="4"/>
                  <a:pt x="49" y="4"/>
                  <a:pt x="50" y="3"/>
                </a:cubicBezTo>
                <a:cubicBezTo>
                  <a:pt x="51" y="2"/>
                  <a:pt x="50" y="1"/>
                  <a:pt x="52" y="0"/>
                </a:cubicBezTo>
                <a:cubicBezTo>
                  <a:pt x="52" y="0"/>
                  <a:pt x="53" y="0"/>
                  <a:pt x="53" y="0"/>
                </a:cubicBezTo>
                <a:cubicBezTo>
                  <a:pt x="55" y="1"/>
                  <a:pt x="56" y="3"/>
                  <a:pt x="57" y="4"/>
                </a:cubicBezTo>
                <a:cubicBezTo>
                  <a:pt x="58" y="3"/>
                  <a:pt x="59" y="3"/>
                  <a:pt x="59" y="4"/>
                </a:cubicBezTo>
                <a:cubicBezTo>
                  <a:pt x="60" y="3"/>
                  <a:pt x="61" y="4"/>
                  <a:pt x="61" y="4"/>
                </a:cubicBezTo>
                <a:cubicBezTo>
                  <a:pt x="62" y="7"/>
                  <a:pt x="62" y="4"/>
                  <a:pt x="63" y="6"/>
                </a:cubicBezTo>
                <a:cubicBezTo>
                  <a:pt x="64" y="6"/>
                  <a:pt x="64" y="7"/>
                  <a:pt x="65" y="8"/>
                </a:cubicBezTo>
                <a:cubicBezTo>
                  <a:pt x="66" y="9"/>
                  <a:pt x="67" y="9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6" name="Freeform 7976" descr="© INSCALE GmbH, 05.05.2010&#10;http://www.presentationload.com/">
            <a:extLst>
              <a:ext uri="{FF2B5EF4-FFF2-40B4-BE49-F238E27FC236}">
                <a16:creationId xmlns:a16="http://schemas.microsoft.com/office/drawing/2014/main" id="{BDC15A38-C89F-0044-9A33-B801201487D7}"/>
              </a:ext>
            </a:extLst>
          </p:cNvPr>
          <p:cNvSpPr>
            <a:spLocks/>
          </p:cNvSpPr>
          <p:nvPr/>
        </p:nvSpPr>
        <p:spPr bwMode="auto">
          <a:xfrm>
            <a:off x="1280721" y="2779706"/>
            <a:ext cx="19468" cy="20067"/>
          </a:xfrm>
          <a:custGeom>
            <a:avLst/>
            <a:gdLst>
              <a:gd name="T0" fmla="*/ 12 w 10"/>
              <a:gd name="T1" fmla="*/ 14 h 10"/>
              <a:gd name="T2" fmla="*/ 2 w 10"/>
              <a:gd name="T3" fmla="*/ 11 h 10"/>
              <a:gd name="T4" fmla="*/ 2 w 10"/>
              <a:gd name="T5" fmla="*/ 5 h 10"/>
              <a:gd name="T6" fmla="*/ 5 w 10"/>
              <a:gd name="T7" fmla="*/ 2 h 10"/>
              <a:gd name="T8" fmla="*/ 6 w 10"/>
              <a:gd name="T9" fmla="*/ 2 h 10"/>
              <a:gd name="T10" fmla="*/ 6 w 10"/>
              <a:gd name="T11" fmla="*/ 2 h 10"/>
              <a:gd name="T12" fmla="*/ 8 w 10"/>
              <a:gd name="T13" fmla="*/ 2 h 10"/>
              <a:gd name="T14" fmla="*/ 9 w 10"/>
              <a:gd name="T15" fmla="*/ 2 h 10"/>
              <a:gd name="T16" fmla="*/ 9 w 10"/>
              <a:gd name="T17" fmla="*/ 2 h 10"/>
              <a:gd name="T18" fmla="*/ 14 w 10"/>
              <a:gd name="T19" fmla="*/ 8 h 10"/>
              <a:gd name="T20" fmla="*/ 14 w 10"/>
              <a:gd name="T21" fmla="*/ 11 h 10"/>
              <a:gd name="T22" fmla="*/ 15 w 10"/>
              <a:gd name="T23" fmla="*/ 11 h 10"/>
              <a:gd name="T24" fmla="*/ 15 w 10"/>
              <a:gd name="T25" fmla="*/ 11 h 10"/>
              <a:gd name="T26" fmla="*/ 15 w 10"/>
              <a:gd name="T27" fmla="*/ 13 h 10"/>
              <a:gd name="T28" fmla="*/ 14 w 10"/>
              <a:gd name="T29" fmla="*/ 13 h 10"/>
              <a:gd name="T30" fmla="*/ 14 w 10"/>
              <a:gd name="T31" fmla="*/ 13 h 10"/>
              <a:gd name="T32" fmla="*/ 12 w 10"/>
              <a:gd name="T33" fmla="*/ 13 h 10"/>
              <a:gd name="T34" fmla="*/ 12 w 10"/>
              <a:gd name="T35" fmla="*/ 14 h 10"/>
              <a:gd name="T36" fmla="*/ 12 w 10"/>
              <a:gd name="T37" fmla="*/ 14 h 10"/>
              <a:gd name="T38" fmla="*/ 12 w 10"/>
              <a:gd name="T39" fmla="*/ 14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0"/>
              <a:gd name="T61" fmla="*/ 0 h 10"/>
              <a:gd name="T62" fmla="*/ 10 w 10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0" h="10">
                <a:moveTo>
                  <a:pt x="8" y="9"/>
                </a:moveTo>
                <a:cubicBezTo>
                  <a:pt x="6" y="9"/>
                  <a:pt x="1" y="10"/>
                  <a:pt x="1" y="7"/>
                </a:cubicBezTo>
                <a:cubicBezTo>
                  <a:pt x="1" y="6"/>
                  <a:pt x="0" y="4"/>
                  <a:pt x="1" y="3"/>
                </a:cubicBezTo>
                <a:cubicBezTo>
                  <a:pt x="2" y="3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5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8" y="0"/>
                  <a:pt x="9" y="3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8" y="8"/>
                </a:cubicBezTo>
                <a:cubicBezTo>
                  <a:pt x="8" y="8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7" name="Freeform 7977" descr="© INSCALE GmbH, 05.05.2010&#10;http://www.presentationload.com/">
            <a:extLst>
              <a:ext uri="{FF2B5EF4-FFF2-40B4-BE49-F238E27FC236}">
                <a16:creationId xmlns:a16="http://schemas.microsoft.com/office/drawing/2014/main" id="{FACDCAFB-77F0-1D4E-8E45-4CE3A491F2B3}"/>
              </a:ext>
            </a:extLst>
          </p:cNvPr>
          <p:cNvSpPr>
            <a:spLocks/>
          </p:cNvSpPr>
          <p:nvPr/>
        </p:nvSpPr>
        <p:spPr bwMode="auto">
          <a:xfrm>
            <a:off x="1280721" y="2779706"/>
            <a:ext cx="19468" cy="20067"/>
          </a:xfrm>
          <a:custGeom>
            <a:avLst/>
            <a:gdLst>
              <a:gd name="T0" fmla="*/ 12 w 10"/>
              <a:gd name="T1" fmla="*/ 14 h 10"/>
              <a:gd name="T2" fmla="*/ 2 w 10"/>
              <a:gd name="T3" fmla="*/ 11 h 10"/>
              <a:gd name="T4" fmla="*/ 2 w 10"/>
              <a:gd name="T5" fmla="*/ 5 h 10"/>
              <a:gd name="T6" fmla="*/ 5 w 10"/>
              <a:gd name="T7" fmla="*/ 2 h 10"/>
              <a:gd name="T8" fmla="*/ 6 w 10"/>
              <a:gd name="T9" fmla="*/ 2 h 10"/>
              <a:gd name="T10" fmla="*/ 6 w 10"/>
              <a:gd name="T11" fmla="*/ 2 h 10"/>
              <a:gd name="T12" fmla="*/ 8 w 10"/>
              <a:gd name="T13" fmla="*/ 2 h 10"/>
              <a:gd name="T14" fmla="*/ 9 w 10"/>
              <a:gd name="T15" fmla="*/ 2 h 10"/>
              <a:gd name="T16" fmla="*/ 9 w 10"/>
              <a:gd name="T17" fmla="*/ 2 h 10"/>
              <a:gd name="T18" fmla="*/ 14 w 10"/>
              <a:gd name="T19" fmla="*/ 8 h 10"/>
              <a:gd name="T20" fmla="*/ 14 w 10"/>
              <a:gd name="T21" fmla="*/ 11 h 10"/>
              <a:gd name="T22" fmla="*/ 15 w 10"/>
              <a:gd name="T23" fmla="*/ 11 h 10"/>
              <a:gd name="T24" fmla="*/ 15 w 10"/>
              <a:gd name="T25" fmla="*/ 11 h 10"/>
              <a:gd name="T26" fmla="*/ 15 w 10"/>
              <a:gd name="T27" fmla="*/ 13 h 10"/>
              <a:gd name="T28" fmla="*/ 14 w 10"/>
              <a:gd name="T29" fmla="*/ 13 h 10"/>
              <a:gd name="T30" fmla="*/ 14 w 10"/>
              <a:gd name="T31" fmla="*/ 13 h 10"/>
              <a:gd name="T32" fmla="*/ 12 w 10"/>
              <a:gd name="T33" fmla="*/ 13 h 10"/>
              <a:gd name="T34" fmla="*/ 12 w 10"/>
              <a:gd name="T35" fmla="*/ 14 h 10"/>
              <a:gd name="T36" fmla="*/ 12 w 10"/>
              <a:gd name="T37" fmla="*/ 14 h 10"/>
              <a:gd name="T38" fmla="*/ 12 w 10"/>
              <a:gd name="T39" fmla="*/ 14 h 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0"/>
              <a:gd name="T61" fmla="*/ 0 h 10"/>
              <a:gd name="T62" fmla="*/ 10 w 10"/>
              <a:gd name="T63" fmla="*/ 10 h 1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0" h="10">
                <a:moveTo>
                  <a:pt x="8" y="9"/>
                </a:moveTo>
                <a:cubicBezTo>
                  <a:pt x="6" y="9"/>
                  <a:pt x="1" y="10"/>
                  <a:pt x="1" y="7"/>
                </a:cubicBezTo>
                <a:cubicBezTo>
                  <a:pt x="1" y="6"/>
                  <a:pt x="0" y="4"/>
                  <a:pt x="1" y="3"/>
                </a:cubicBezTo>
                <a:cubicBezTo>
                  <a:pt x="2" y="3"/>
                  <a:pt x="3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5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8" y="0"/>
                  <a:pt x="9" y="3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8" y="8"/>
                </a:cubicBezTo>
                <a:cubicBezTo>
                  <a:pt x="8" y="8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8" name="Freeform 7978" descr="© INSCALE GmbH, 05.05.2010&#10;http://www.presentationload.com/">
            <a:extLst>
              <a:ext uri="{FF2B5EF4-FFF2-40B4-BE49-F238E27FC236}">
                <a16:creationId xmlns:a16="http://schemas.microsoft.com/office/drawing/2014/main" id="{8B8DE274-7C41-4A4E-96BE-42293FB5494E}"/>
              </a:ext>
            </a:extLst>
          </p:cNvPr>
          <p:cNvSpPr>
            <a:spLocks/>
          </p:cNvSpPr>
          <p:nvPr/>
        </p:nvSpPr>
        <p:spPr bwMode="auto">
          <a:xfrm>
            <a:off x="1302784" y="2783468"/>
            <a:ext cx="16872" cy="6271"/>
          </a:xfrm>
          <a:custGeom>
            <a:avLst/>
            <a:gdLst>
              <a:gd name="T0" fmla="*/ 2 w 8"/>
              <a:gd name="T1" fmla="*/ 0 h 3"/>
              <a:gd name="T2" fmla="*/ 5 w 8"/>
              <a:gd name="T3" fmla="*/ 0 h 3"/>
              <a:gd name="T4" fmla="*/ 10 w 8"/>
              <a:gd name="T5" fmla="*/ 3 h 3"/>
              <a:gd name="T6" fmla="*/ 10 w 8"/>
              <a:gd name="T7" fmla="*/ 5 h 3"/>
              <a:gd name="T8" fmla="*/ 5 w 8"/>
              <a:gd name="T9" fmla="*/ 2 h 3"/>
              <a:gd name="T10" fmla="*/ 2 w 8"/>
              <a:gd name="T11" fmla="*/ 2 h 3"/>
              <a:gd name="T12" fmla="*/ 2 w 8"/>
              <a:gd name="T13" fmla="*/ 0 h 3"/>
              <a:gd name="T14" fmla="*/ 2 w 8"/>
              <a:gd name="T15" fmla="*/ 0 h 3"/>
              <a:gd name="T16" fmla="*/ 2 w 8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"/>
              <a:gd name="T28" fmla="*/ 0 h 3"/>
              <a:gd name="T29" fmla="*/ 8 w 8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" h="3">
                <a:moveTo>
                  <a:pt x="1" y="0"/>
                </a:moveTo>
                <a:cubicBezTo>
                  <a:pt x="1" y="0"/>
                  <a:pt x="2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8" y="2"/>
                  <a:pt x="8" y="3"/>
                  <a:pt x="6" y="3"/>
                </a:cubicBezTo>
                <a:cubicBezTo>
                  <a:pt x="5" y="3"/>
                  <a:pt x="3" y="2"/>
                  <a:pt x="3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9" name="Freeform 7979" descr="© INSCALE GmbH, 05.05.2010&#10;http://www.presentationload.com/">
            <a:extLst>
              <a:ext uri="{FF2B5EF4-FFF2-40B4-BE49-F238E27FC236}">
                <a16:creationId xmlns:a16="http://schemas.microsoft.com/office/drawing/2014/main" id="{7355037D-FDE3-1E44-AF0F-0D755D5A9BAB}"/>
              </a:ext>
            </a:extLst>
          </p:cNvPr>
          <p:cNvSpPr>
            <a:spLocks/>
          </p:cNvSpPr>
          <p:nvPr/>
        </p:nvSpPr>
        <p:spPr bwMode="auto">
          <a:xfrm>
            <a:off x="1302784" y="2783468"/>
            <a:ext cx="16872" cy="6271"/>
          </a:xfrm>
          <a:custGeom>
            <a:avLst/>
            <a:gdLst>
              <a:gd name="T0" fmla="*/ 2 w 8"/>
              <a:gd name="T1" fmla="*/ 0 h 3"/>
              <a:gd name="T2" fmla="*/ 5 w 8"/>
              <a:gd name="T3" fmla="*/ 0 h 3"/>
              <a:gd name="T4" fmla="*/ 10 w 8"/>
              <a:gd name="T5" fmla="*/ 3 h 3"/>
              <a:gd name="T6" fmla="*/ 10 w 8"/>
              <a:gd name="T7" fmla="*/ 5 h 3"/>
              <a:gd name="T8" fmla="*/ 5 w 8"/>
              <a:gd name="T9" fmla="*/ 2 h 3"/>
              <a:gd name="T10" fmla="*/ 2 w 8"/>
              <a:gd name="T11" fmla="*/ 2 h 3"/>
              <a:gd name="T12" fmla="*/ 2 w 8"/>
              <a:gd name="T13" fmla="*/ 0 h 3"/>
              <a:gd name="T14" fmla="*/ 2 w 8"/>
              <a:gd name="T15" fmla="*/ 0 h 3"/>
              <a:gd name="T16" fmla="*/ 2 w 8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"/>
              <a:gd name="T28" fmla="*/ 0 h 3"/>
              <a:gd name="T29" fmla="*/ 8 w 8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" h="3">
                <a:moveTo>
                  <a:pt x="1" y="0"/>
                </a:moveTo>
                <a:cubicBezTo>
                  <a:pt x="1" y="0"/>
                  <a:pt x="2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8" y="2"/>
                  <a:pt x="8" y="3"/>
                  <a:pt x="6" y="3"/>
                </a:cubicBezTo>
                <a:cubicBezTo>
                  <a:pt x="5" y="3"/>
                  <a:pt x="3" y="2"/>
                  <a:pt x="3" y="1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0" name="Freeform 7982" descr="© INSCALE GmbH, 05.05.2010&#10;http://www.presentationload.com/">
            <a:extLst>
              <a:ext uri="{FF2B5EF4-FFF2-40B4-BE49-F238E27FC236}">
                <a16:creationId xmlns:a16="http://schemas.microsoft.com/office/drawing/2014/main" id="{BC3981E6-6446-7B42-8C7D-E1FAD96EB64A}"/>
              </a:ext>
            </a:extLst>
          </p:cNvPr>
          <p:cNvSpPr>
            <a:spLocks/>
          </p:cNvSpPr>
          <p:nvPr/>
        </p:nvSpPr>
        <p:spPr bwMode="auto">
          <a:xfrm>
            <a:off x="1523416" y="2784723"/>
            <a:ext cx="186888" cy="160535"/>
          </a:xfrm>
          <a:custGeom>
            <a:avLst/>
            <a:gdLst>
              <a:gd name="T0" fmla="*/ 121 w 93"/>
              <a:gd name="T1" fmla="*/ 5 h 82"/>
              <a:gd name="T2" fmla="*/ 122 w 93"/>
              <a:gd name="T3" fmla="*/ 6 h 82"/>
              <a:gd name="T4" fmla="*/ 125 w 93"/>
              <a:gd name="T5" fmla="*/ 8 h 82"/>
              <a:gd name="T6" fmla="*/ 129 w 93"/>
              <a:gd name="T7" fmla="*/ 6 h 82"/>
              <a:gd name="T8" fmla="*/ 130 w 93"/>
              <a:gd name="T9" fmla="*/ 6 h 82"/>
              <a:gd name="T10" fmla="*/ 139 w 93"/>
              <a:gd name="T11" fmla="*/ 12 h 82"/>
              <a:gd name="T12" fmla="*/ 144 w 93"/>
              <a:gd name="T13" fmla="*/ 23 h 82"/>
              <a:gd name="T14" fmla="*/ 127 w 93"/>
              <a:gd name="T15" fmla="*/ 42 h 82"/>
              <a:gd name="T16" fmla="*/ 116 w 93"/>
              <a:gd name="T17" fmla="*/ 55 h 82"/>
              <a:gd name="T18" fmla="*/ 115 w 93"/>
              <a:gd name="T19" fmla="*/ 61 h 82"/>
              <a:gd name="T20" fmla="*/ 115 w 93"/>
              <a:gd name="T21" fmla="*/ 69 h 82"/>
              <a:gd name="T22" fmla="*/ 108 w 93"/>
              <a:gd name="T23" fmla="*/ 78 h 82"/>
              <a:gd name="T24" fmla="*/ 107 w 93"/>
              <a:gd name="T25" fmla="*/ 76 h 82"/>
              <a:gd name="T26" fmla="*/ 102 w 93"/>
              <a:gd name="T27" fmla="*/ 80 h 82"/>
              <a:gd name="T28" fmla="*/ 98 w 93"/>
              <a:gd name="T29" fmla="*/ 78 h 82"/>
              <a:gd name="T30" fmla="*/ 96 w 93"/>
              <a:gd name="T31" fmla="*/ 81 h 82"/>
              <a:gd name="T32" fmla="*/ 93 w 93"/>
              <a:gd name="T33" fmla="*/ 80 h 82"/>
              <a:gd name="T34" fmla="*/ 93 w 93"/>
              <a:gd name="T35" fmla="*/ 87 h 82"/>
              <a:gd name="T36" fmla="*/ 91 w 93"/>
              <a:gd name="T37" fmla="*/ 89 h 82"/>
              <a:gd name="T38" fmla="*/ 90 w 93"/>
              <a:gd name="T39" fmla="*/ 89 h 82"/>
              <a:gd name="T40" fmla="*/ 87 w 93"/>
              <a:gd name="T41" fmla="*/ 95 h 82"/>
              <a:gd name="T42" fmla="*/ 84 w 93"/>
              <a:gd name="T43" fmla="*/ 92 h 82"/>
              <a:gd name="T44" fmla="*/ 79 w 93"/>
              <a:gd name="T45" fmla="*/ 98 h 82"/>
              <a:gd name="T46" fmla="*/ 73 w 93"/>
              <a:gd name="T47" fmla="*/ 108 h 82"/>
              <a:gd name="T48" fmla="*/ 68 w 93"/>
              <a:gd name="T49" fmla="*/ 117 h 82"/>
              <a:gd name="T50" fmla="*/ 67 w 93"/>
              <a:gd name="T51" fmla="*/ 116 h 82"/>
              <a:gd name="T52" fmla="*/ 65 w 93"/>
              <a:gd name="T53" fmla="*/ 116 h 82"/>
              <a:gd name="T54" fmla="*/ 62 w 93"/>
              <a:gd name="T55" fmla="*/ 116 h 82"/>
              <a:gd name="T56" fmla="*/ 62 w 93"/>
              <a:gd name="T57" fmla="*/ 116 h 82"/>
              <a:gd name="T58" fmla="*/ 56 w 93"/>
              <a:gd name="T59" fmla="*/ 119 h 82"/>
              <a:gd name="T60" fmla="*/ 51 w 93"/>
              <a:gd name="T61" fmla="*/ 119 h 82"/>
              <a:gd name="T62" fmla="*/ 50 w 93"/>
              <a:gd name="T63" fmla="*/ 119 h 82"/>
              <a:gd name="T64" fmla="*/ 40 w 93"/>
              <a:gd name="T65" fmla="*/ 120 h 82"/>
              <a:gd name="T66" fmla="*/ 36 w 93"/>
              <a:gd name="T67" fmla="*/ 122 h 82"/>
              <a:gd name="T68" fmla="*/ 29 w 93"/>
              <a:gd name="T69" fmla="*/ 126 h 82"/>
              <a:gd name="T70" fmla="*/ 26 w 93"/>
              <a:gd name="T71" fmla="*/ 126 h 82"/>
              <a:gd name="T72" fmla="*/ 25 w 93"/>
              <a:gd name="T73" fmla="*/ 126 h 82"/>
              <a:gd name="T74" fmla="*/ 25 w 93"/>
              <a:gd name="T75" fmla="*/ 126 h 82"/>
              <a:gd name="T76" fmla="*/ 19 w 93"/>
              <a:gd name="T77" fmla="*/ 123 h 82"/>
              <a:gd name="T78" fmla="*/ 17 w 93"/>
              <a:gd name="T79" fmla="*/ 123 h 82"/>
              <a:gd name="T80" fmla="*/ 8 w 93"/>
              <a:gd name="T81" fmla="*/ 112 h 82"/>
              <a:gd name="T82" fmla="*/ 8 w 93"/>
              <a:gd name="T83" fmla="*/ 105 h 82"/>
              <a:gd name="T84" fmla="*/ 3 w 93"/>
              <a:gd name="T85" fmla="*/ 97 h 82"/>
              <a:gd name="T86" fmla="*/ 0 w 93"/>
              <a:gd name="T87" fmla="*/ 92 h 82"/>
              <a:gd name="T88" fmla="*/ 6 w 93"/>
              <a:gd name="T89" fmla="*/ 86 h 82"/>
              <a:gd name="T90" fmla="*/ 19 w 93"/>
              <a:gd name="T91" fmla="*/ 81 h 82"/>
              <a:gd name="T92" fmla="*/ 26 w 93"/>
              <a:gd name="T93" fmla="*/ 78 h 82"/>
              <a:gd name="T94" fmla="*/ 37 w 93"/>
              <a:gd name="T95" fmla="*/ 76 h 82"/>
              <a:gd name="T96" fmla="*/ 59 w 93"/>
              <a:gd name="T97" fmla="*/ 62 h 82"/>
              <a:gd name="T98" fmla="*/ 73 w 93"/>
              <a:gd name="T99" fmla="*/ 45 h 82"/>
              <a:gd name="T100" fmla="*/ 79 w 93"/>
              <a:gd name="T101" fmla="*/ 45 h 82"/>
              <a:gd name="T102" fmla="*/ 85 w 93"/>
              <a:gd name="T103" fmla="*/ 41 h 82"/>
              <a:gd name="T104" fmla="*/ 88 w 93"/>
              <a:gd name="T105" fmla="*/ 41 h 82"/>
              <a:gd name="T106" fmla="*/ 88 w 93"/>
              <a:gd name="T107" fmla="*/ 36 h 82"/>
              <a:gd name="T108" fmla="*/ 91 w 93"/>
              <a:gd name="T109" fmla="*/ 30 h 82"/>
              <a:gd name="T110" fmla="*/ 96 w 93"/>
              <a:gd name="T111" fmla="*/ 22 h 82"/>
              <a:gd name="T112" fmla="*/ 118 w 93"/>
              <a:gd name="T113" fmla="*/ 0 h 82"/>
              <a:gd name="T114" fmla="*/ 121 w 93"/>
              <a:gd name="T115" fmla="*/ 5 h 82"/>
              <a:gd name="T116" fmla="*/ 121 w 93"/>
              <a:gd name="T117" fmla="*/ 5 h 82"/>
              <a:gd name="T118" fmla="*/ 121 w 93"/>
              <a:gd name="T119" fmla="*/ 5 h 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3"/>
              <a:gd name="T181" fmla="*/ 0 h 82"/>
              <a:gd name="T182" fmla="*/ 93 w 93"/>
              <a:gd name="T183" fmla="*/ 82 h 8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3" h="82">
                <a:moveTo>
                  <a:pt x="78" y="3"/>
                </a:moveTo>
                <a:cubicBezTo>
                  <a:pt x="78" y="4"/>
                  <a:pt x="78" y="4"/>
                  <a:pt x="79" y="4"/>
                </a:cubicBezTo>
                <a:cubicBezTo>
                  <a:pt x="80" y="4"/>
                  <a:pt x="80" y="6"/>
                  <a:pt x="81" y="5"/>
                </a:cubicBezTo>
                <a:cubicBezTo>
                  <a:pt x="82" y="5"/>
                  <a:pt x="82" y="4"/>
                  <a:pt x="83" y="4"/>
                </a:cubicBezTo>
                <a:cubicBezTo>
                  <a:pt x="83" y="4"/>
                  <a:pt x="83" y="4"/>
                  <a:pt x="84" y="4"/>
                </a:cubicBezTo>
                <a:cubicBezTo>
                  <a:pt x="87" y="4"/>
                  <a:pt x="88" y="5"/>
                  <a:pt x="90" y="8"/>
                </a:cubicBezTo>
                <a:cubicBezTo>
                  <a:pt x="91" y="9"/>
                  <a:pt x="93" y="14"/>
                  <a:pt x="93" y="15"/>
                </a:cubicBezTo>
                <a:cubicBezTo>
                  <a:pt x="92" y="19"/>
                  <a:pt x="85" y="24"/>
                  <a:pt x="82" y="27"/>
                </a:cubicBezTo>
                <a:cubicBezTo>
                  <a:pt x="80" y="29"/>
                  <a:pt x="76" y="33"/>
                  <a:pt x="75" y="35"/>
                </a:cubicBezTo>
                <a:cubicBezTo>
                  <a:pt x="75" y="36"/>
                  <a:pt x="74" y="38"/>
                  <a:pt x="74" y="39"/>
                </a:cubicBezTo>
                <a:cubicBezTo>
                  <a:pt x="75" y="40"/>
                  <a:pt x="74" y="43"/>
                  <a:pt x="74" y="44"/>
                </a:cubicBezTo>
                <a:cubicBezTo>
                  <a:pt x="74" y="46"/>
                  <a:pt x="73" y="50"/>
                  <a:pt x="70" y="50"/>
                </a:cubicBezTo>
                <a:cubicBezTo>
                  <a:pt x="70" y="50"/>
                  <a:pt x="69" y="50"/>
                  <a:pt x="69" y="49"/>
                </a:cubicBezTo>
                <a:cubicBezTo>
                  <a:pt x="68" y="50"/>
                  <a:pt x="68" y="51"/>
                  <a:pt x="66" y="51"/>
                </a:cubicBezTo>
                <a:cubicBezTo>
                  <a:pt x="65" y="56"/>
                  <a:pt x="65" y="51"/>
                  <a:pt x="63" y="50"/>
                </a:cubicBezTo>
                <a:cubicBezTo>
                  <a:pt x="63" y="51"/>
                  <a:pt x="62" y="51"/>
                  <a:pt x="62" y="52"/>
                </a:cubicBezTo>
                <a:cubicBezTo>
                  <a:pt x="62" y="52"/>
                  <a:pt x="61" y="51"/>
                  <a:pt x="60" y="51"/>
                </a:cubicBezTo>
                <a:cubicBezTo>
                  <a:pt x="58" y="54"/>
                  <a:pt x="63" y="53"/>
                  <a:pt x="60" y="56"/>
                </a:cubicBezTo>
                <a:cubicBezTo>
                  <a:pt x="60" y="57"/>
                  <a:pt x="60" y="57"/>
                  <a:pt x="59" y="57"/>
                </a:cubicBezTo>
                <a:cubicBezTo>
                  <a:pt x="59" y="58"/>
                  <a:pt x="58" y="56"/>
                  <a:pt x="58" y="57"/>
                </a:cubicBezTo>
                <a:cubicBezTo>
                  <a:pt x="56" y="58"/>
                  <a:pt x="57" y="60"/>
                  <a:pt x="56" y="61"/>
                </a:cubicBezTo>
                <a:cubicBezTo>
                  <a:pt x="56" y="60"/>
                  <a:pt x="55" y="58"/>
                  <a:pt x="54" y="59"/>
                </a:cubicBezTo>
                <a:cubicBezTo>
                  <a:pt x="53" y="62"/>
                  <a:pt x="53" y="61"/>
                  <a:pt x="51" y="63"/>
                </a:cubicBezTo>
                <a:cubicBezTo>
                  <a:pt x="49" y="64"/>
                  <a:pt x="50" y="69"/>
                  <a:pt x="47" y="69"/>
                </a:cubicBezTo>
                <a:cubicBezTo>
                  <a:pt x="46" y="71"/>
                  <a:pt x="46" y="74"/>
                  <a:pt x="44" y="75"/>
                </a:cubicBezTo>
                <a:cubicBezTo>
                  <a:pt x="44" y="74"/>
                  <a:pt x="43" y="74"/>
                  <a:pt x="43" y="74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4"/>
                  <a:pt x="41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8" y="75"/>
                  <a:pt x="37" y="75"/>
                  <a:pt x="36" y="76"/>
                </a:cubicBezTo>
                <a:cubicBezTo>
                  <a:pt x="35" y="76"/>
                  <a:pt x="34" y="75"/>
                  <a:pt x="33" y="76"/>
                </a:cubicBezTo>
                <a:cubicBezTo>
                  <a:pt x="33" y="76"/>
                  <a:pt x="33" y="76"/>
                  <a:pt x="32" y="76"/>
                </a:cubicBezTo>
                <a:cubicBezTo>
                  <a:pt x="31" y="78"/>
                  <a:pt x="28" y="77"/>
                  <a:pt x="26" y="77"/>
                </a:cubicBezTo>
                <a:cubicBezTo>
                  <a:pt x="25" y="78"/>
                  <a:pt x="24" y="79"/>
                  <a:pt x="23" y="78"/>
                </a:cubicBezTo>
                <a:cubicBezTo>
                  <a:pt x="22" y="82"/>
                  <a:pt x="20" y="78"/>
                  <a:pt x="19" y="81"/>
                </a:cubicBezTo>
                <a:cubicBezTo>
                  <a:pt x="18" y="81"/>
                  <a:pt x="18" y="81"/>
                  <a:pt x="17" y="81"/>
                </a:cubicBezTo>
                <a:cubicBezTo>
                  <a:pt x="17" y="81"/>
                  <a:pt x="17" y="81"/>
                  <a:pt x="16" y="81"/>
                </a:cubicBezTo>
                <a:cubicBezTo>
                  <a:pt x="16" y="81"/>
                  <a:pt x="16" y="81"/>
                  <a:pt x="16" y="81"/>
                </a:cubicBezTo>
                <a:cubicBezTo>
                  <a:pt x="15" y="80"/>
                  <a:pt x="13" y="80"/>
                  <a:pt x="12" y="79"/>
                </a:cubicBezTo>
                <a:cubicBezTo>
                  <a:pt x="12" y="80"/>
                  <a:pt x="12" y="79"/>
                  <a:pt x="11" y="79"/>
                </a:cubicBezTo>
                <a:cubicBezTo>
                  <a:pt x="12" y="76"/>
                  <a:pt x="6" y="76"/>
                  <a:pt x="5" y="72"/>
                </a:cubicBezTo>
                <a:cubicBezTo>
                  <a:pt x="5" y="70"/>
                  <a:pt x="6" y="69"/>
                  <a:pt x="5" y="67"/>
                </a:cubicBezTo>
                <a:cubicBezTo>
                  <a:pt x="3" y="66"/>
                  <a:pt x="3" y="63"/>
                  <a:pt x="2" y="62"/>
                </a:cubicBezTo>
                <a:cubicBezTo>
                  <a:pt x="1" y="60"/>
                  <a:pt x="1" y="61"/>
                  <a:pt x="0" y="59"/>
                </a:cubicBezTo>
                <a:cubicBezTo>
                  <a:pt x="0" y="58"/>
                  <a:pt x="2" y="56"/>
                  <a:pt x="4" y="55"/>
                </a:cubicBezTo>
                <a:cubicBezTo>
                  <a:pt x="5" y="53"/>
                  <a:pt x="10" y="53"/>
                  <a:pt x="12" y="52"/>
                </a:cubicBezTo>
                <a:cubicBezTo>
                  <a:pt x="14" y="52"/>
                  <a:pt x="15" y="50"/>
                  <a:pt x="17" y="50"/>
                </a:cubicBezTo>
                <a:cubicBezTo>
                  <a:pt x="20" y="50"/>
                  <a:pt x="22" y="49"/>
                  <a:pt x="24" y="49"/>
                </a:cubicBezTo>
                <a:cubicBezTo>
                  <a:pt x="30" y="49"/>
                  <a:pt x="34" y="44"/>
                  <a:pt x="38" y="40"/>
                </a:cubicBezTo>
                <a:cubicBezTo>
                  <a:pt x="41" y="36"/>
                  <a:pt x="44" y="33"/>
                  <a:pt x="47" y="29"/>
                </a:cubicBezTo>
                <a:cubicBezTo>
                  <a:pt x="48" y="29"/>
                  <a:pt x="50" y="29"/>
                  <a:pt x="51" y="29"/>
                </a:cubicBezTo>
                <a:cubicBezTo>
                  <a:pt x="55" y="29"/>
                  <a:pt x="55" y="29"/>
                  <a:pt x="55" y="26"/>
                </a:cubicBezTo>
                <a:cubicBezTo>
                  <a:pt x="55" y="26"/>
                  <a:pt x="56" y="26"/>
                  <a:pt x="57" y="26"/>
                </a:cubicBezTo>
                <a:cubicBezTo>
                  <a:pt x="57" y="25"/>
                  <a:pt x="57" y="24"/>
                  <a:pt x="57" y="23"/>
                </a:cubicBezTo>
                <a:cubicBezTo>
                  <a:pt x="60" y="24"/>
                  <a:pt x="59" y="21"/>
                  <a:pt x="59" y="19"/>
                </a:cubicBezTo>
                <a:cubicBezTo>
                  <a:pt x="59" y="17"/>
                  <a:pt x="61" y="15"/>
                  <a:pt x="62" y="14"/>
                </a:cubicBezTo>
                <a:cubicBezTo>
                  <a:pt x="67" y="9"/>
                  <a:pt x="71" y="5"/>
                  <a:pt x="76" y="0"/>
                </a:cubicBezTo>
                <a:cubicBezTo>
                  <a:pt x="76" y="1"/>
                  <a:pt x="76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1" name="Freeform 7983" descr="© INSCALE GmbH, 05.05.2010&#10;http://www.presentationload.com/">
            <a:extLst>
              <a:ext uri="{FF2B5EF4-FFF2-40B4-BE49-F238E27FC236}">
                <a16:creationId xmlns:a16="http://schemas.microsoft.com/office/drawing/2014/main" id="{C8097BD4-EEE8-134E-B97D-1C4B5C6AD0E0}"/>
              </a:ext>
            </a:extLst>
          </p:cNvPr>
          <p:cNvSpPr>
            <a:spLocks/>
          </p:cNvSpPr>
          <p:nvPr/>
        </p:nvSpPr>
        <p:spPr bwMode="auto">
          <a:xfrm>
            <a:off x="1523416" y="2784723"/>
            <a:ext cx="186888" cy="160535"/>
          </a:xfrm>
          <a:custGeom>
            <a:avLst/>
            <a:gdLst>
              <a:gd name="T0" fmla="*/ 121 w 93"/>
              <a:gd name="T1" fmla="*/ 5 h 82"/>
              <a:gd name="T2" fmla="*/ 122 w 93"/>
              <a:gd name="T3" fmla="*/ 6 h 82"/>
              <a:gd name="T4" fmla="*/ 125 w 93"/>
              <a:gd name="T5" fmla="*/ 8 h 82"/>
              <a:gd name="T6" fmla="*/ 129 w 93"/>
              <a:gd name="T7" fmla="*/ 6 h 82"/>
              <a:gd name="T8" fmla="*/ 130 w 93"/>
              <a:gd name="T9" fmla="*/ 6 h 82"/>
              <a:gd name="T10" fmla="*/ 139 w 93"/>
              <a:gd name="T11" fmla="*/ 12 h 82"/>
              <a:gd name="T12" fmla="*/ 144 w 93"/>
              <a:gd name="T13" fmla="*/ 23 h 82"/>
              <a:gd name="T14" fmla="*/ 127 w 93"/>
              <a:gd name="T15" fmla="*/ 42 h 82"/>
              <a:gd name="T16" fmla="*/ 116 w 93"/>
              <a:gd name="T17" fmla="*/ 55 h 82"/>
              <a:gd name="T18" fmla="*/ 115 w 93"/>
              <a:gd name="T19" fmla="*/ 61 h 82"/>
              <a:gd name="T20" fmla="*/ 115 w 93"/>
              <a:gd name="T21" fmla="*/ 69 h 82"/>
              <a:gd name="T22" fmla="*/ 108 w 93"/>
              <a:gd name="T23" fmla="*/ 78 h 82"/>
              <a:gd name="T24" fmla="*/ 107 w 93"/>
              <a:gd name="T25" fmla="*/ 76 h 82"/>
              <a:gd name="T26" fmla="*/ 102 w 93"/>
              <a:gd name="T27" fmla="*/ 80 h 82"/>
              <a:gd name="T28" fmla="*/ 98 w 93"/>
              <a:gd name="T29" fmla="*/ 78 h 82"/>
              <a:gd name="T30" fmla="*/ 96 w 93"/>
              <a:gd name="T31" fmla="*/ 81 h 82"/>
              <a:gd name="T32" fmla="*/ 93 w 93"/>
              <a:gd name="T33" fmla="*/ 80 h 82"/>
              <a:gd name="T34" fmla="*/ 93 w 93"/>
              <a:gd name="T35" fmla="*/ 87 h 82"/>
              <a:gd name="T36" fmla="*/ 91 w 93"/>
              <a:gd name="T37" fmla="*/ 89 h 82"/>
              <a:gd name="T38" fmla="*/ 90 w 93"/>
              <a:gd name="T39" fmla="*/ 89 h 82"/>
              <a:gd name="T40" fmla="*/ 87 w 93"/>
              <a:gd name="T41" fmla="*/ 95 h 82"/>
              <a:gd name="T42" fmla="*/ 84 w 93"/>
              <a:gd name="T43" fmla="*/ 92 h 82"/>
              <a:gd name="T44" fmla="*/ 79 w 93"/>
              <a:gd name="T45" fmla="*/ 98 h 82"/>
              <a:gd name="T46" fmla="*/ 73 w 93"/>
              <a:gd name="T47" fmla="*/ 108 h 82"/>
              <a:gd name="T48" fmla="*/ 68 w 93"/>
              <a:gd name="T49" fmla="*/ 117 h 82"/>
              <a:gd name="T50" fmla="*/ 67 w 93"/>
              <a:gd name="T51" fmla="*/ 116 h 82"/>
              <a:gd name="T52" fmla="*/ 65 w 93"/>
              <a:gd name="T53" fmla="*/ 116 h 82"/>
              <a:gd name="T54" fmla="*/ 62 w 93"/>
              <a:gd name="T55" fmla="*/ 116 h 82"/>
              <a:gd name="T56" fmla="*/ 62 w 93"/>
              <a:gd name="T57" fmla="*/ 116 h 82"/>
              <a:gd name="T58" fmla="*/ 56 w 93"/>
              <a:gd name="T59" fmla="*/ 119 h 82"/>
              <a:gd name="T60" fmla="*/ 51 w 93"/>
              <a:gd name="T61" fmla="*/ 119 h 82"/>
              <a:gd name="T62" fmla="*/ 50 w 93"/>
              <a:gd name="T63" fmla="*/ 119 h 82"/>
              <a:gd name="T64" fmla="*/ 40 w 93"/>
              <a:gd name="T65" fmla="*/ 120 h 82"/>
              <a:gd name="T66" fmla="*/ 36 w 93"/>
              <a:gd name="T67" fmla="*/ 122 h 82"/>
              <a:gd name="T68" fmla="*/ 29 w 93"/>
              <a:gd name="T69" fmla="*/ 126 h 82"/>
              <a:gd name="T70" fmla="*/ 26 w 93"/>
              <a:gd name="T71" fmla="*/ 126 h 82"/>
              <a:gd name="T72" fmla="*/ 25 w 93"/>
              <a:gd name="T73" fmla="*/ 126 h 82"/>
              <a:gd name="T74" fmla="*/ 25 w 93"/>
              <a:gd name="T75" fmla="*/ 126 h 82"/>
              <a:gd name="T76" fmla="*/ 19 w 93"/>
              <a:gd name="T77" fmla="*/ 123 h 82"/>
              <a:gd name="T78" fmla="*/ 17 w 93"/>
              <a:gd name="T79" fmla="*/ 123 h 82"/>
              <a:gd name="T80" fmla="*/ 8 w 93"/>
              <a:gd name="T81" fmla="*/ 112 h 82"/>
              <a:gd name="T82" fmla="*/ 8 w 93"/>
              <a:gd name="T83" fmla="*/ 105 h 82"/>
              <a:gd name="T84" fmla="*/ 3 w 93"/>
              <a:gd name="T85" fmla="*/ 97 h 82"/>
              <a:gd name="T86" fmla="*/ 0 w 93"/>
              <a:gd name="T87" fmla="*/ 92 h 82"/>
              <a:gd name="T88" fmla="*/ 6 w 93"/>
              <a:gd name="T89" fmla="*/ 86 h 82"/>
              <a:gd name="T90" fmla="*/ 19 w 93"/>
              <a:gd name="T91" fmla="*/ 81 h 82"/>
              <a:gd name="T92" fmla="*/ 26 w 93"/>
              <a:gd name="T93" fmla="*/ 78 h 82"/>
              <a:gd name="T94" fmla="*/ 37 w 93"/>
              <a:gd name="T95" fmla="*/ 76 h 82"/>
              <a:gd name="T96" fmla="*/ 59 w 93"/>
              <a:gd name="T97" fmla="*/ 62 h 82"/>
              <a:gd name="T98" fmla="*/ 73 w 93"/>
              <a:gd name="T99" fmla="*/ 45 h 82"/>
              <a:gd name="T100" fmla="*/ 79 w 93"/>
              <a:gd name="T101" fmla="*/ 45 h 82"/>
              <a:gd name="T102" fmla="*/ 85 w 93"/>
              <a:gd name="T103" fmla="*/ 41 h 82"/>
              <a:gd name="T104" fmla="*/ 88 w 93"/>
              <a:gd name="T105" fmla="*/ 41 h 82"/>
              <a:gd name="T106" fmla="*/ 88 w 93"/>
              <a:gd name="T107" fmla="*/ 36 h 82"/>
              <a:gd name="T108" fmla="*/ 91 w 93"/>
              <a:gd name="T109" fmla="*/ 30 h 82"/>
              <a:gd name="T110" fmla="*/ 96 w 93"/>
              <a:gd name="T111" fmla="*/ 22 h 82"/>
              <a:gd name="T112" fmla="*/ 118 w 93"/>
              <a:gd name="T113" fmla="*/ 0 h 82"/>
              <a:gd name="T114" fmla="*/ 121 w 93"/>
              <a:gd name="T115" fmla="*/ 5 h 82"/>
              <a:gd name="T116" fmla="*/ 121 w 93"/>
              <a:gd name="T117" fmla="*/ 5 h 82"/>
              <a:gd name="T118" fmla="*/ 121 w 93"/>
              <a:gd name="T119" fmla="*/ 5 h 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3"/>
              <a:gd name="T181" fmla="*/ 0 h 82"/>
              <a:gd name="T182" fmla="*/ 93 w 93"/>
              <a:gd name="T183" fmla="*/ 82 h 8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3" h="82">
                <a:moveTo>
                  <a:pt x="78" y="3"/>
                </a:moveTo>
                <a:cubicBezTo>
                  <a:pt x="78" y="4"/>
                  <a:pt x="78" y="4"/>
                  <a:pt x="79" y="4"/>
                </a:cubicBezTo>
                <a:cubicBezTo>
                  <a:pt x="80" y="4"/>
                  <a:pt x="80" y="6"/>
                  <a:pt x="81" y="5"/>
                </a:cubicBezTo>
                <a:cubicBezTo>
                  <a:pt x="82" y="5"/>
                  <a:pt x="82" y="4"/>
                  <a:pt x="83" y="4"/>
                </a:cubicBezTo>
                <a:cubicBezTo>
                  <a:pt x="83" y="4"/>
                  <a:pt x="83" y="4"/>
                  <a:pt x="84" y="4"/>
                </a:cubicBezTo>
                <a:cubicBezTo>
                  <a:pt x="87" y="4"/>
                  <a:pt x="88" y="5"/>
                  <a:pt x="90" y="8"/>
                </a:cubicBezTo>
                <a:cubicBezTo>
                  <a:pt x="91" y="9"/>
                  <a:pt x="93" y="14"/>
                  <a:pt x="93" y="15"/>
                </a:cubicBezTo>
                <a:cubicBezTo>
                  <a:pt x="92" y="19"/>
                  <a:pt x="85" y="24"/>
                  <a:pt x="82" y="27"/>
                </a:cubicBezTo>
                <a:cubicBezTo>
                  <a:pt x="80" y="29"/>
                  <a:pt x="76" y="33"/>
                  <a:pt x="75" y="35"/>
                </a:cubicBezTo>
                <a:cubicBezTo>
                  <a:pt x="75" y="36"/>
                  <a:pt x="74" y="38"/>
                  <a:pt x="74" y="39"/>
                </a:cubicBezTo>
                <a:cubicBezTo>
                  <a:pt x="75" y="40"/>
                  <a:pt x="74" y="43"/>
                  <a:pt x="74" y="44"/>
                </a:cubicBezTo>
                <a:cubicBezTo>
                  <a:pt x="74" y="46"/>
                  <a:pt x="73" y="50"/>
                  <a:pt x="70" y="50"/>
                </a:cubicBezTo>
                <a:cubicBezTo>
                  <a:pt x="70" y="50"/>
                  <a:pt x="69" y="50"/>
                  <a:pt x="69" y="49"/>
                </a:cubicBezTo>
                <a:cubicBezTo>
                  <a:pt x="68" y="50"/>
                  <a:pt x="68" y="51"/>
                  <a:pt x="66" y="51"/>
                </a:cubicBezTo>
                <a:cubicBezTo>
                  <a:pt x="65" y="56"/>
                  <a:pt x="65" y="51"/>
                  <a:pt x="63" y="50"/>
                </a:cubicBezTo>
                <a:cubicBezTo>
                  <a:pt x="63" y="51"/>
                  <a:pt x="62" y="51"/>
                  <a:pt x="62" y="52"/>
                </a:cubicBezTo>
                <a:cubicBezTo>
                  <a:pt x="62" y="52"/>
                  <a:pt x="61" y="51"/>
                  <a:pt x="60" y="51"/>
                </a:cubicBezTo>
                <a:cubicBezTo>
                  <a:pt x="58" y="54"/>
                  <a:pt x="63" y="53"/>
                  <a:pt x="60" y="56"/>
                </a:cubicBezTo>
                <a:cubicBezTo>
                  <a:pt x="60" y="57"/>
                  <a:pt x="60" y="57"/>
                  <a:pt x="59" y="57"/>
                </a:cubicBezTo>
                <a:cubicBezTo>
                  <a:pt x="59" y="58"/>
                  <a:pt x="58" y="56"/>
                  <a:pt x="58" y="57"/>
                </a:cubicBezTo>
                <a:cubicBezTo>
                  <a:pt x="56" y="58"/>
                  <a:pt x="57" y="60"/>
                  <a:pt x="56" y="61"/>
                </a:cubicBezTo>
                <a:cubicBezTo>
                  <a:pt x="56" y="60"/>
                  <a:pt x="55" y="58"/>
                  <a:pt x="54" y="59"/>
                </a:cubicBezTo>
                <a:cubicBezTo>
                  <a:pt x="53" y="62"/>
                  <a:pt x="53" y="61"/>
                  <a:pt x="51" y="63"/>
                </a:cubicBezTo>
                <a:cubicBezTo>
                  <a:pt x="49" y="64"/>
                  <a:pt x="50" y="69"/>
                  <a:pt x="47" y="69"/>
                </a:cubicBezTo>
                <a:cubicBezTo>
                  <a:pt x="46" y="71"/>
                  <a:pt x="46" y="74"/>
                  <a:pt x="44" y="75"/>
                </a:cubicBezTo>
                <a:cubicBezTo>
                  <a:pt x="44" y="74"/>
                  <a:pt x="43" y="74"/>
                  <a:pt x="43" y="74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4"/>
                  <a:pt x="41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38" y="75"/>
                  <a:pt x="37" y="75"/>
                  <a:pt x="36" y="76"/>
                </a:cubicBezTo>
                <a:cubicBezTo>
                  <a:pt x="35" y="76"/>
                  <a:pt x="34" y="75"/>
                  <a:pt x="33" y="76"/>
                </a:cubicBezTo>
                <a:cubicBezTo>
                  <a:pt x="33" y="76"/>
                  <a:pt x="33" y="76"/>
                  <a:pt x="32" y="76"/>
                </a:cubicBezTo>
                <a:cubicBezTo>
                  <a:pt x="31" y="78"/>
                  <a:pt x="28" y="77"/>
                  <a:pt x="26" y="77"/>
                </a:cubicBezTo>
                <a:cubicBezTo>
                  <a:pt x="25" y="78"/>
                  <a:pt x="24" y="79"/>
                  <a:pt x="23" y="78"/>
                </a:cubicBezTo>
                <a:cubicBezTo>
                  <a:pt x="22" y="82"/>
                  <a:pt x="20" y="78"/>
                  <a:pt x="19" y="81"/>
                </a:cubicBezTo>
                <a:cubicBezTo>
                  <a:pt x="18" y="81"/>
                  <a:pt x="18" y="81"/>
                  <a:pt x="17" y="81"/>
                </a:cubicBezTo>
                <a:cubicBezTo>
                  <a:pt x="17" y="81"/>
                  <a:pt x="17" y="81"/>
                  <a:pt x="16" y="81"/>
                </a:cubicBezTo>
                <a:cubicBezTo>
                  <a:pt x="16" y="81"/>
                  <a:pt x="16" y="81"/>
                  <a:pt x="16" y="81"/>
                </a:cubicBezTo>
                <a:cubicBezTo>
                  <a:pt x="15" y="80"/>
                  <a:pt x="13" y="80"/>
                  <a:pt x="12" y="79"/>
                </a:cubicBezTo>
                <a:cubicBezTo>
                  <a:pt x="12" y="80"/>
                  <a:pt x="12" y="79"/>
                  <a:pt x="11" y="79"/>
                </a:cubicBezTo>
                <a:cubicBezTo>
                  <a:pt x="12" y="76"/>
                  <a:pt x="6" y="76"/>
                  <a:pt x="5" y="72"/>
                </a:cubicBezTo>
                <a:cubicBezTo>
                  <a:pt x="5" y="70"/>
                  <a:pt x="6" y="69"/>
                  <a:pt x="5" y="67"/>
                </a:cubicBezTo>
                <a:cubicBezTo>
                  <a:pt x="3" y="66"/>
                  <a:pt x="3" y="63"/>
                  <a:pt x="2" y="62"/>
                </a:cubicBezTo>
                <a:cubicBezTo>
                  <a:pt x="1" y="60"/>
                  <a:pt x="1" y="61"/>
                  <a:pt x="0" y="59"/>
                </a:cubicBezTo>
                <a:cubicBezTo>
                  <a:pt x="0" y="58"/>
                  <a:pt x="2" y="56"/>
                  <a:pt x="4" y="55"/>
                </a:cubicBezTo>
                <a:cubicBezTo>
                  <a:pt x="5" y="53"/>
                  <a:pt x="10" y="53"/>
                  <a:pt x="12" y="52"/>
                </a:cubicBezTo>
                <a:cubicBezTo>
                  <a:pt x="14" y="52"/>
                  <a:pt x="15" y="50"/>
                  <a:pt x="17" y="50"/>
                </a:cubicBezTo>
                <a:cubicBezTo>
                  <a:pt x="20" y="50"/>
                  <a:pt x="22" y="49"/>
                  <a:pt x="24" y="49"/>
                </a:cubicBezTo>
                <a:cubicBezTo>
                  <a:pt x="30" y="49"/>
                  <a:pt x="34" y="44"/>
                  <a:pt x="38" y="40"/>
                </a:cubicBezTo>
                <a:cubicBezTo>
                  <a:pt x="41" y="36"/>
                  <a:pt x="44" y="33"/>
                  <a:pt x="47" y="29"/>
                </a:cubicBezTo>
                <a:cubicBezTo>
                  <a:pt x="48" y="29"/>
                  <a:pt x="50" y="29"/>
                  <a:pt x="51" y="29"/>
                </a:cubicBezTo>
                <a:cubicBezTo>
                  <a:pt x="55" y="29"/>
                  <a:pt x="55" y="29"/>
                  <a:pt x="55" y="26"/>
                </a:cubicBezTo>
                <a:cubicBezTo>
                  <a:pt x="55" y="26"/>
                  <a:pt x="56" y="26"/>
                  <a:pt x="57" y="26"/>
                </a:cubicBezTo>
                <a:cubicBezTo>
                  <a:pt x="57" y="25"/>
                  <a:pt x="57" y="24"/>
                  <a:pt x="57" y="23"/>
                </a:cubicBezTo>
                <a:cubicBezTo>
                  <a:pt x="60" y="24"/>
                  <a:pt x="59" y="21"/>
                  <a:pt x="59" y="19"/>
                </a:cubicBezTo>
                <a:cubicBezTo>
                  <a:pt x="59" y="17"/>
                  <a:pt x="61" y="15"/>
                  <a:pt x="62" y="14"/>
                </a:cubicBezTo>
                <a:cubicBezTo>
                  <a:pt x="67" y="9"/>
                  <a:pt x="71" y="5"/>
                  <a:pt x="76" y="0"/>
                </a:cubicBezTo>
                <a:cubicBezTo>
                  <a:pt x="76" y="1"/>
                  <a:pt x="76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2" name="Freeform 7990" descr="© INSCALE GmbH, 05.05.2010&#10;http://www.presentationload.com/">
            <a:extLst>
              <a:ext uri="{FF2B5EF4-FFF2-40B4-BE49-F238E27FC236}">
                <a16:creationId xmlns:a16="http://schemas.microsoft.com/office/drawing/2014/main" id="{C5BB7DD3-372C-6A4D-814B-B2A6FFD691D8}"/>
              </a:ext>
            </a:extLst>
          </p:cNvPr>
          <p:cNvSpPr>
            <a:spLocks/>
          </p:cNvSpPr>
          <p:nvPr/>
        </p:nvSpPr>
        <p:spPr bwMode="auto">
          <a:xfrm>
            <a:off x="1280721" y="2797264"/>
            <a:ext cx="51914" cy="92810"/>
          </a:xfrm>
          <a:custGeom>
            <a:avLst/>
            <a:gdLst>
              <a:gd name="T0" fmla="*/ 12 w 26"/>
              <a:gd name="T1" fmla="*/ 0 h 48"/>
              <a:gd name="T2" fmla="*/ 12 w 26"/>
              <a:gd name="T3" fmla="*/ 5 h 48"/>
              <a:gd name="T4" fmla="*/ 14 w 26"/>
              <a:gd name="T5" fmla="*/ 5 h 48"/>
              <a:gd name="T6" fmla="*/ 12 w 26"/>
              <a:gd name="T7" fmla="*/ 6 h 48"/>
              <a:gd name="T8" fmla="*/ 12 w 26"/>
              <a:gd name="T9" fmla="*/ 8 h 48"/>
              <a:gd name="T10" fmla="*/ 12 w 26"/>
              <a:gd name="T11" fmla="*/ 8 h 48"/>
              <a:gd name="T12" fmla="*/ 17 w 26"/>
              <a:gd name="T13" fmla="*/ 14 h 48"/>
              <a:gd name="T14" fmla="*/ 22 w 26"/>
              <a:gd name="T15" fmla="*/ 17 h 48"/>
              <a:gd name="T16" fmla="*/ 22 w 26"/>
              <a:gd name="T17" fmla="*/ 17 h 48"/>
              <a:gd name="T18" fmla="*/ 22 w 26"/>
              <a:gd name="T19" fmla="*/ 17 h 48"/>
              <a:gd name="T20" fmla="*/ 23 w 26"/>
              <a:gd name="T21" fmla="*/ 17 h 48"/>
              <a:gd name="T22" fmla="*/ 23 w 26"/>
              <a:gd name="T23" fmla="*/ 17 h 48"/>
              <a:gd name="T24" fmla="*/ 25 w 26"/>
              <a:gd name="T25" fmla="*/ 17 h 48"/>
              <a:gd name="T26" fmla="*/ 25 w 26"/>
              <a:gd name="T27" fmla="*/ 17 h 48"/>
              <a:gd name="T28" fmla="*/ 26 w 26"/>
              <a:gd name="T29" fmla="*/ 20 h 48"/>
              <a:gd name="T30" fmla="*/ 26 w 26"/>
              <a:gd name="T31" fmla="*/ 19 h 48"/>
              <a:gd name="T32" fmla="*/ 28 w 26"/>
              <a:gd name="T33" fmla="*/ 22 h 48"/>
              <a:gd name="T34" fmla="*/ 31 w 26"/>
              <a:gd name="T35" fmla="*/ 20 h 48"/>
              <a:gd name="T36" fmla="*/ 29 w 26"/>
              <a:gd name="T37" fmla="*/ 25 h 48"/>
              <a:gd name="T38" fmla="*/ 29 w 26"/>
              <a:gd name="T39" fmla="*/ 23 h 48"/>
              <a:gd name="T40" fmla="*/ 31 w 26"/>
              <a:gd name="T41" fmla="*/ 23 h 48"/>
              <a:gd name="T42" fmla="*/ 31 w 26"/>
              <a:gd name="T43" fmla="*/ 23 h 48"/>
              <a:gd name="T44" fmla="*/ 31 w 26"/>
              <a:gd name="T45" fmla="*/ 23 h 48"/>
              <a:gd name="T46" fmla="*/ 32 w 26"/>
              <a:gd name="T47" fmla="*/ 23 h 48"/>
              <a:gd name="T48" fmla="*/ 32 w 26"/>
              <a:gd name="T49" fmla="*/ 23 h 48"/>
              <a:gd name="T50" fmla="*/ 34 w 26"/>
              <a:gd name="T51" fmla="*/ 26 h 48"/>
              <a:gd name="T52" fmla="*/ 35 w 26"/>
              <a:gd name="T53" fmla="*/ 26 h 48"/>
              <a:gd name="T54" fmla="*/ 35 w 26"/>
              <a:gd name="T55" fmla="*/ 26 h 48"/>
              <a:gd name="T56" fmla="*/ 37 w 26"/>
              <a:gd name="T57" fmla="*/ 26 h 48"/>
              <a:gd name="T58" fmla="*/ 40 w 26"/>
              <a:gd name="T59" fmla="*/ 31 h 48"/>
              <a:gd name="T60" fmla="*/ 37 w 26"/>
              <a:gd name="T61" fmla="*/ 31 h 48"/>
              <a:gd name="T62" fmla="*/ 35 w 26"/>
              <a:gd name="T63" fmla="*/ 31 h 48"/>
              <a:gd name="T64" fmla="*/ 35 w 26"/>
              <a:gd name="T65" fmla="*/ 31 h 48"/>
              <a:gd name="T66" fmla="*/ 35 w 26"/>
              <a:gd name="T67" fmla="*/ 31 h 48"/>
              <a:gd name="T68" fmla="*/ 34 w 26"/>
              <a:gd name="T69" fmla="*/ 31 h 48"/>
              <a:gd name="T70" fmla="*/ 34 w 26"/>
              <a:gd name="T71" fmla="*/ 31 h 48"/>
              <a:gd name="T72" fmla="*/ 32 w 26"/>
              <a:gd name="T73" fmla="*/ 37 h 48"/>
              <a:gd name="T74" fmla="*/ 31 w 26"/>
              <a:gd name="T75" fmla="*/ 43 h 48"/>
              <a:gd name="T76" fmla="*/ 32 w 26"/>
              <a:gd name="T77" fmla="*/ 49 h 48"/>
              <a:gd name="T78" fmla="*/ 34 w 26"/>
              <a:gd name="T79" fmla="*/ 51 h 48"/>
              <a:gd name="T80" fmla="*/ 35 w 26"/>
              <a:gd name="T81" fmla="*/ 60 h 48"/>
              <a:gd name="T82" fmla="*/ 28 w 26"/>
              <a:gd name="T83" fmla="*/ 60 h 48"/>
              <a:gd name="T84" fmla="*/ 25 w 26"/>
              <a:gd name="T85" fmla="*/ 63 h 48"/>
              <a:gd name="T86" fmla="*/ 20 w 26"/>
              <a:gd name="T87" fmla="*/ 63 h 48"/>
              <a:gd name="T88" fmla="*/ 22 w 26"/>
              <a:gd name="T89" fmla="*/ 74 h 48"/>
              <a:gd name="T90" fmla="*/ 18 w 26"/>
              <a:gd name="T91" fmla="*/ 72 h 48"/>
              <a:gd name="T92" fmla="*/ 17 w 26"/>
              <a:gd name="T93" fmla="*/ 72 h 48"/>
              <a:gd name="T94" fmla="*/ 15 w 26"/>
              <a:gd name="T95" fmla="*/ 69 h 48"/>
              <a:gd name="T96" fmla="*/ 15 w 26"/>
              <a:gd name="T97" fmla="*/ 69 h 48"/>
              <a:gd name="T98" fmla="*/ 15 w 26"/>
              <a:gd name="T99" fmla="*/ 68 h 48"/>
              <a:gd name="T100" fmla="*/ 12 w 26"/>
              <a:gd name="T101" fmla="*/ 65 h 48"/>
              <a:gd name="T102" fmla="*/ 12 w 26"/>
              <a:gd name="T103" fmla="*/ 65 h 48"/>
              <a:gd name="T104" fmla="*/ 11 w 26"/>
              <a:gd name="T105" fmla="*/ 42 h 48"/>
              <a:gd name="T106" fmla="*/ 8 w 26"/>
              <a:gd name="T107" fmla="*/ 34 h 48"/>
              <a:gd name="T108" fmla="*/ 3 w 26"/>
              <a:gd name="T109" fmla="*/ 26 h 48"/>
              <a:gd name="T110" fmla="*/ 2 w 26"/>
              <a:gd name="T111" fmla="*/ 14 h 48"/>
              <a:gd name="T112" fmla="*/ 2 w 26"/>
              <a:gd name="T113" fmla="*/ 14 h 48"/>
              <a:gd name="T114" fmla="*/ 2 w 26"/>
              <a:gd name="T115" fmla="*/ 14 h 48"/>
              <a:gd name="T116" fmla="*/ 2 w 26"/>
              <a:gd name="T117" fmla="*/ 0 h 48"/>
              <a:gd name="T118" fmla="*/ 12 w 26"/>
              <a:gd name="T119" fmla="*/ 0 h 48"/>
              <a:gd name="T120" fmla="*/ 12 w 26"/>
              <a:gd name="T121" fmla="*/ 0 h 48"/>
              <a:gd name="T122" fmla="*/ 12 w 26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48"/>
              <a:gd name="T188" fmla="*/ 26 w 26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48">
                <a:moveTo>
                  <a:pt x="8" y="0"/>
                </a:moveTo>
                <a:cubicBezTo>
                  <a:pt x="9" y="1"/>
                  <a:pt x="9" y="2"/>
                  <a:pt x="8" y="3"/>
                </a:cubicBezTo>
                <a:cubicBezTo>
                  <a:pt x="9" y="3"/>
                  <a:pt x="8" y="3"/>
                  <a:pt x="9" y="3"/>
                </a:cubicBezTo>
                <a:cubicBezTo>
                  <a:pt x="9" y="4"/>
                  <a:pt x="9" y="4"/>
                  <a:pt x="8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11" y="7"/>
                  <a:pt x="8" y="8"/>
                  <a:pt x="11" y="9"/>
                </a:cubicBezTo>
                <a:cubicBezTo>
                  <a:pt x="13" y="9"/>
                  <a:pt x="13" y="10"/>
                  <a:pt x="14" y="11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1"/>
                  <a:pt x="17" y="12"/>
                  <a:pt x="17" y="13"/>
                </a:cubicBezTo>
                <a:cubicBezTo>
                  <a:pt x="17" y="13"/>
                  <a:pt x="17" y="13"/>
                  <a:pt x="17" y="12"/>
                </a:cubicBezTo>
                <a:cubicBezTo>
                  <a:pt x="18" y="13"/>
                  <a:pt x="19" y="12"/>
                  <a:pt x="18" y="14"/>
                </a:cubicBezTo>
                <a:cubicBezTo>
                  <a:pt x="18" y="13"/>
                  <a:pt x="20" y="13"/>
                  <a:pt x="20" y="13"/>
                </a:cubicBezTo>
                <a:cubicBezTo>
                  <a:pt x="20" y="14"/>
                  <a:pt x="19" y="15"/>
                  <a:pt x="19" y="16"/>
                </a:cubicBezTo>
                <a:cubicBezTo>
                  <a:pt x="19" y="16"/>
                  <a:pt x="19" y="16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6"/>
                  <a:pt x="20" y="15"/>
                </a:cubicBezTo>
                <a:cubicBezTo>
                  <a:pt x="20" y="15"/>
                  <a:pt x="19" y="15"/>
                  <a:pt x="20" y="15"/>
                </a:cubicBezTo>
                <a:cubicBezTo>
                  <a:pt x="20" y="15"/>
                  <a:pt x="20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2" y="16"/>
                  <a:pt x="22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6"/>
                  <a:pt x="24" y="17"/>
                </a:cubicBezTo>
                <a:cubicBezTo>
                  <a:pt x="25" y="18"/>
                  <a:pt x="24" y="19"/>
                  <a:pt x="26" y="20"/>
                </a:cubicBezTo>
                <a:cubicBezTo>
                  <a:pt x="25" y="20"/>
                  <a:pt x="25" y="20"/>
                  <a:pt x="24" y="20"/>
                </a:cubicBezTo>
                <a:cubicBezTo>
                  <a:pt x="24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0" y="22"/>
                  <a:pt x="21" y="22"/>
                  <a:pt x="21" y="24"/>
                </a:cubicBezTo>
                <a:cubicBezTo>
                  <a:pt x="21" y="26"/>
                  <a:pt x="20" y="27"/>
                  <a:pt x="20" y="28"/>
                </a:cubicBezTo>
                <a:cubicBezTo>
                  <a:pt x="20" y="30"/>
                  <a:pt x="22" y="30"/>
                  <a:pt x="21" y="32"/>
                </a:cubicBezTo>
                <a:cubicBezTo>
                  <a:pt x="22" y="31"/>
                  <a:pt x="23" y="32"/>
                  <a:pt x="22" y="33"/>
                </a:cubicBezTo>
                <a:cubicBezTo>
                  <a:pt x="23" y="33"/>
                  <a:pt x="24" y="38"/>
                  <a:pt x="23" y="39"/>
                </a:cubicBezTo>
                <a:cubicBezTo>
                  <a:pt x="22" y="40"/>
                  <a:pt x="19" y="39"/>
                  <a:pt x="18" y="39"/>
                </a:cubicBezTo>
                <a:cubicBezTo>
                  <a:pt x="16" y="39"/>
                  <a:pt x="18" y="41"/>
                  <a:pt x="16" y="41"/>
                </a:cubicBezTo>
                <a:cubicBezTo>
                  <a:pt x="15" y="41"/>
                  <a:pt x="14" y="41"/>
                  <a:pt x="13" y="41"/>
                </a:cubicBezTo>
                <a:cubicBezTo>
                  <a:pt x="13" y="43"/>
                  <a:pt x="15" y="47"/>
                  <a:pt x="14" y="48"/>
                </a:cubicBezTo>
                <a:cubicBezTo>
                  <a:pt x="13" y="47"/>
                  <a:pt x="13" y="47"/>
                  <a:pt x="12" y="47"/>
                </a:cubicBezTo>
                <a:cubicBezTo>
                  <a:pt x="12" y="47"/>
                  <a:pt x="12" y="47"/>
                  <a:pt x="11" y="47"/>
                </a:cubicBezTo>
                <a:cubicBezTo>
                  <a:pt x="12" y="46"/>
                  <a:pt x="11" y="45"/>
                  <a:pt x="10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0" y="44"/>
                  <a:pt x="10" y="44"/>
                </a:cubicBezTo>
                <a:cubicBezTo>
                  <a:pt x="10" y="43"/>
                  <a:pt x="9" y="42"/>
                  <a:pt x="8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5" y="38"/>
                  <a:pt x="8" y="32"/>
                  <a:pt x="7" y="27"/>
                </a:cubicBezTo>
                <a:cubicBezTo>
                  <a:pt x="7" y="26"/>
                  <a:pt x="6" y="24"/>
                  <a:pt x="5" y="22"/>
                </a:cubicBezTo>
                <a:cubicBezTo>
                  <a:pt x="5" y="22"/>
                  <a:pt x="4" y="14"/>
                  <a:pt x="2" y="17"/>
                </a:cubicBezTo>
                <a:cubicBezTo>
                  <a:pt x="1" y="15"/>
                  <a:pt x="0" y="11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3" y="7"/>
                  <a:pt x="2" y="2"/>
                  <a:pt x="1" y="0"/>
                </a:cubicBezTo>
                <a:cubicBezTo>
                  <a:pt x="4" y="0"/>
                  <a:pt x="6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3" name="Freeform 7991" descr="© INSCALE GmbH, 05.05.2010&#10;http://www.presentationload.com/">
            <a:extLst>
              <a:ext uri="{FF2B5EF4-FFF2-40B4-BE49-F238E27FC236}">
                <a16:creationId xmlns:a16="http://schemas.microsoft.com/office/drawing/2014/main" id="{0AB8C785-998A-EC49-9246-D2F4994F8E04}"/>
              </a:ext>
            </a:extLst>
          </p:cNvPr>
          <p:cNvSpPr>
            <a:spLocks/>
          </p:cNvSpPr>
          <p:nvPr/>
        </p:nvSpPr>
        <p:spPr bwMode="auto">
          <a:xfrm>
            <a:off x="1280721" y="2797264"/>
            <a:ext cx="51914" cy="92810"/>
          </a:xfrm>
          <a:custGeom>
            <a:avLst/>
            <a:gdLst>
              <a:gd name="T0" fmla="*/ 12 w 26"/>
              <a:gd name="T1" fmla="*/ 0 h 48"/>
              <a:gd name="T2" fmla="*/ 12 w 26"/>
              <a:gd name="T3" fmla="*/ 5 h 48"/>
              <a:gd name="T4" fmla="*/ 14 w 26"/>
              <a:gd name="T5" fmla="*/ 5 h 48"/>
              <a:gd name="T6" fmla="*/ 12 w 26"/>
              <a:gd name="T7" fmla="*/ 6 h 48"/>
              <a:gd name="T8" fmla="*/ 12 w 26"/>
              <a:gd name="T9" fmla="*/ 8 h 48"/>
              <a:gd name="T10" fmla="*/ 12 w 26"/>
              <a:gd name="T11" fmla="*/ 8 h 48"/>
              <a:gd name="T12" fmla="*/ 17 w 26"/>
              <a:gd name="T13" fmla="*/ 14 h 48"/>
              <a:gd name="T14" fmla="*/ 22 w 26"/>
              <a:gd name="T15" fmla="*/ 17 h 48"/>
              <a:gd name="T16" fmla="*/ 22 w 26"/>
              <a:gd name="T17" fmla="*/ 17 h 48"/>
              <a:gd name="T18" fmla="*/ 22 w 26"/>
              <a:gd name="T19" fmla="*/ 17 h 48"/>
              <a:gd name="T20" fmla="*/ 23 w 26"/>
              <a:gd name="T21" fmla="*/ 17 h 48"/>
              <a:gd name="T22" fmla="*/ 23 w 26"/>
              <a:gd name="T23" fmla="*/ 17 h 48"/>
              <a:gd name="T24" fmla="*/ 25 w 26"/>
              <a:gd name="T25" fmla="*/ 17 h 48"/>
              <a:gd name="T26" fmla="*/ 25 w 26"/>
              <a:gd name="T27" fmla="*/ 17 h 48"/>
              <a:gd name="T28" fmla="*/ 26 w 26"/>
              <a:gd name="T29" fmla="*/ 20 h 48"/>
              <a:gd name="T30" fmla="*/ 26 w 26"/>
              <a:gd name="T31" fmla="*/ 19 h 48"/>
              <a:gd name="T32" fmla="*/ 28 w 26"/>
              <a:gd name="T33" fmla="*/ 22 h 48"/>
              <a:gd name="T34" fmla="*/ 31 w 26"/>
              <a:gd name="T35" fmla="*/ 20 h 48"/>
              <a:gd name="T36" fmla="*/ 29 w 26"/>
              <a:gd name="T37" fmla="*/ 25 h 48"/>
              <a:gd name="T38" fmla="*/ 29 w 26"/>
              <a:gd name="T39" fmla="*/ 23 h 48"/>
              <a:gd name="T40" fmla="*/ 31 w 26"/>
              <a:gd name="T41" fmla="*/ 23 h 48"/>
              <a:gd name="T42" fmla="*/ 31 w 26"/>
              <a:gd name="T43" fmla="*/ 23 h 48"/>
              <a:gd name="T44" fmla="*/ 31 w 26"/>
              <a:gd name="T45" fmla="*/ 23 h 48"/>
              <a:gd name="T46" fmla="*/ 32 w 26"/>
              <a:gd name="T47" fmla="*/ 23 h 48"/>
              <a:gd name="T48" fmla="*/ 32 w 26"/>
              <a:gd name="T49" fmla="*/ 23 h 48"/>
              <a:gd name="T50" fmla="*/ 34 w 26"/>
              <a:gd name="T51" fmla="*/ 26 h 48"/>
              <a:gd name="T52" fmla="*/ 35 w 26"/>
              <a:gd name="T53" fmla="*/ 26 h 48"/>
              <a:gd name="T54" fmla="*/ 35 w 26"/>
              <a:gd name="T55" fmla="*/ 26 h 48"/>
              <a:gd name="T56" fmla="*/ 37 w 26"/>
              <a:gd name="T57" fmla="*/ 26 h 48"/>
              <a:gd name="T58" fmla="*/ 40 w 26"/>
              <a:gd name="T59" fmla="*/ 31 h 48"/>
              <a:gd name="T60" fmla="*/ 37 w 26"/>
              <a:gd name="T61" fmla="*/ 31 h 48"/>
              <a:gd name="T62" fmla="*/ 35 w 26"/>
              <a:gd name="T63" fmla="*/ 31 h 48"/>
              <a:gd name="T64" fmla="*/ 35 w 26"/>
              <a:gd name="T65" fmla="*/ 31 h 48"/>
              <a:gd name="T66" fmla="*/ 35 w 26"/>
              <a:gd name="T67" fmla="*/ 31 h 48"/>
              <a:gd name="T68" fmla="*/ 34 w 26"/>
              <a:gd name="T69" fmla="*/ 31 h 48"/>
              <a:gd name="T70" fmla="*/ 34 w 26"/>
              <a:gd name="T71" fmla="*/ 31 h 48"/>
              <a:gd name="T72" fmla="*/ 32 w 26"/>
              <a:gd name="T73" fmla="*/ 37 h 48"/>
              <a:gd name="T74" fmla="*/ 31 w 26"/>
              <a:gd name="T75" fmla="*/ 43 h 48"/>
              <a:gd name="T76" fmla="*/ 32 w 26"/>
              <a:gd name="T77" fmla="*/ 49 h 48"/>
              <a:gd name="T78" fmla="*/ 34 w 26"/>
              <a:gd name="T79" fmla="*/ 51 h 48"/>
              <a:gd name="T80" fmla="*/ 35 w 26"/>
              <a:gd name="T81" fmla="*/ 60 h 48"/>
              <a:gd name="T82" fmla="*/ 28 w 26"/>
              <a:gd name="T83" fmla="*/ 60 h 48"/>
              <a:gd name="T84" fmla="*/ 25 w 26"/>
              <a:gd name="T85" fmla="*/ 63 h 48"/>
              <a:gd name="T86" fmla="*/ 20 w 26"/>
              <a:gd name="T87" fmla="*/ 63 h 48"/>
              <a:gd name="T88" fmla="*/ 22 w 26"/>
              <a:gd name="T89" fmla="*/ 74 h 48"/>
              <a:gd name="T90" fmla="*/ 18 w 26"/>
              <a:gd name="T91" fmla="*/ 72 h 48"/>
              <a:gd name="T92" fmla="*/ 17 w 26"/>
              <a:gd name="T93" fmla="*/ 72 h 48"/>
              <a:gd name="T94" fmla="*/ 15 w 26"/>
              <a:gd name="T95" fmla="*/ 69 h 48"/>
              <a:gd name="T96" fmla="*/ 15 w 26"/>
              <a:gd name="T97" fmla="*/ 69 h 48"/>
              <a:gd name="T98" fmla="*/ 15 w 26"/>
              <a:gd name="T99" fmla="*/ 68 h 48"/>
              <a:gd name="T100" fmla="*/ 12 w 26"/>
              <a:gd name="T101" fmla="*/ 65 h 48"/>
              <a:gd name="T102" fmla="*/ 12 w 26"/>
              <a:gd name="T103" fmla="*/ 65 h 48"/>
              <a:gd name="T104" fmla="*/ 11 w 26"/>
              <a:gd name="T105" fmla="*/ 42 h 48"/>
              <a:gd name="T106" fmla="*/ 8 w 26"/>
              <a:gd name="T107" fmla="*/ 34 h 48"/>
              <a:gd name="T108" fmla="*/ 3 w 26"/>
              <a:gd name="T109" fmla="*/ 26 h 48"/>
              <a:gd name="T110" fmla="*/ 2 w 26"/>
              <a:gd name="T111" fmla="*/ 14 h 48"/>
              <a:gd name="T112" fmla="*/ 2 w 26"/>
              <a:gd name="T113" fmla="*/ 14 h 48"/>
              <a:gd name="T114" fmla="*/ 2 w 26"/>
              <a:gd name="T115" fmla="*/ 14 h 48"/>
              <a:gd name="T116" fmla="*/ 2 w 26"/>
              <a:gd name="T117" fmla="*/ 0 h 48"/>
              <a:gd name="T118" fmla="*/ 12 w 26"/>
              <a:gd name="T119" fmla="*/ 0 h 48"/>
              <a:gd name="T120" fmla="*/ 12 w 26"/>
              <a:gd name="T121" fmla="*/ 0 h 48"/>
              <a:gd name="T122" fmla="*/ 12 w 26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6"/>
              <a:gd name="T187" fmla="*/ 0 h 48"/>
              <a:gd name="T188" fmla="*/ 26 w 26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6" h="48">
                <a:moveTo>
                  <a:pt x="8" y="0"/>
                </a:moveTo>
                <a:cubicBezTo>
                  <a:pt x="9" y="1"/>
                  <a:pt x="9" y="2"/>
                  <a:pt x="8" y="3"/>
                </a:cubicBezTo>
                <a:cubicBezTo>
                  <a:pt x="9" y="3"/>
                  <a:pt x="8" y="3"/>
                  <a:pt x="9" y="3"/>
                </a:cubicBezTo>
                <a:cubicBezTo>
                  <a:pt x="9" y="4"/>
                  <a:pt x="9" y="4"/>
                  <a:pt x="8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11" y="7"/>
                  <a:pt x="8" y="8"/>
                  <a:pt x="11" y="9"/>
                </a:cubicBezTo>
                <a:cubicBezTo>
                  <a:pt x="13" y="9"/>
                  <a:pt x="13" y="10"/>
                  <a:pt x="14" y="11"/>
                </a:cubicBezTo>
                <a:cubicBezTo>
                  <a:pt x="15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1"/>
                  <a:pt x="17" y="12"/>
                  <a:pt x="17" y="13"/>
                </a:cubicBezTo>
                <a:cubicBezTo>
                  <a:pt x="17" y="13"/>
                  <a:pt x="17" y="13"/>
                  <a:pt x="17" y="12"/>
                </a:cubicBezTo>
                <a:cubicBezTo>
                  <a:pt x="18" y="13"/>
                  <a:pt x="19" y="12"/>
                  <a:pt x="18" y="14"/>
                </a:cubicBezTo>
                <a:cubicBezTo>
                  <a:pt x="18" y="13"/>
                  <a:pt x="20" y="13"/>
                  <a:pt x="20" y="13"/>
                </a:cubicBezTo>
                <a:cubicBezTo>
                  <a:pt x="20" y="14"/>
                  <a:pt x="19" y="15"/>
                  <a:pt x="19" y="16"/>
                </a:cubicBezTo>
                <a:cubicBezTo>
                  <a:pt x="19" y="16"/>
                  <a:pt x="19" y="16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6"/>
                  <a:pt x="20" y="15"/>
                </a:cubicBezTo>
                <a:cubicBezTo>
                  <a:pt x="20" y="15"/>
                  <a:pt x="19" y="15"/>
                  <a:pt x="20" y="15"/>
                </a:cubicBezTo>
                <a:cubicBezTo>
                  <a:pt x="20" y="15"/>
                  <a:pt x="20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2" y="16"/>
                  <a:pt x="22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6"/>
                  <a:pt x="23" y="16"/>
                  <a:pt x="24" y="17"/>
                </a:cubicBezTo>
                <a:cubicBezTo>
                  <a:pt x="25" y="18"/>
                  <a:pt x="24" y="19"/>
                  <a:pt x="26" y="20"/>
                </a:cubicBezTo>
                <a:cubicBezTo>
                  <a:pt x="25" y="20"/>
                  <a:pt x="25" y="20"/>
                  <a:pt x="24" y="20"/>
                </a:cubicBezTo>
                <a:cubicBezTo>
                  <a:pt x="24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0" y="22"/>
                  <a:pt x="21" y="22"/>
                  <a:pt x="21" y="24"/>
                </a:cubicBezTo>
                <a:cubicBezTo>
                  <a:pt x="21" y="26"/>
                  <a:pt x="20" y="27"/>
                  <a:pt x="20" y="28"/>
                </a:cubicBezTo>
                <a:cubicBezTo>
                  <a:pt x="20" y="30"/>
                  <a:pt x="22" y="30"/>
                  <a:pt x="21" y="32"/>
                </a:cubicBezTo>
                <a:cubicBezTo>
                  <a:pt x="22" y="31"/>
                  <a:pt x="23" y="32"/>
                  <a:pt x="22" y="33"/>
                </a:cubicBezTo>
                <a:cubicBezTo>
                  <a:pt x="23" y="33"/>
                  <a:pt x="24" y="38"/>
                  <a:pt x="23" y="39"/>
                </a:cubicBezTo>
                <a:cubicBezTo>
                  <a:pt x="22" y="40"/>
                  <a:pt x="19" y="39"/>
                  <a:pt x="18" y="39"/>
                </a:cubicBezTo>
                <a:cubicBezTo>
                  <a:pt x="16" y="39"/>
                  <a:pt x="18" y="41"/>
                  <a:pt x="16" y="41"/>
                </a:cubicBezTo>
                <a:cubicBezTo>
                  <a:pt x="15" y="41"/>
                  <a:pt x="14" y="41"/>
                  <a:pt x="13" y="41"/>
                </a:cubicBezTo>
                <a:cubicBezTo>
                  <a:pt x="13" y="43"/>
                  <a:pt x="15" y="47"/>
                  <a:pt x="14" y="48"/>
                </a:cubicBezTo>
                <a:cubicBezTo>
                  <a:pt x="13" y="47"/>
                  <a:pt x="13" y="47"/>
                  <a:pt x="12" y="47"/>
                </a:cubicBezTo>
                <a:cubicBezTo>
                  <a:pt x="12" y="47"/>
                  <a:pt x="12" y="47"/>
                  <a:pt x="11" y="47"/>
                </a:cubicBezTo>
                <a:cubicBezTo>
                  <a:pt x="12" y="46"/>
                  <a:pt x="11" y="45"/>
                  <a:pt x="10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5"/>
                  <a:pt x="10" y="44"/>
                  <a:pt x="10" y="44"/>
                </a:cubicBezTo>
                <a:cubicBezTo>
                  <a:pt x="10" y="43"/>
                  <a:pt x="9" y="42"/>
                  <a:pt x="8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5" y="38"/>
                  <a:pt x="8" y="32"/>
                  <a:pt x="7" y="27"/>
                </a:cubicBezTo>
                <a:cubicBezTo>
                  <a:pt x="7" y="26"/>
                  <a:pt x="6" y="24"/>
                  <a:pt x="5" y="22"/>
                </a:cubicBezTo>
                <a:cubicBezTo>
                  <a:pt x="5" y="22"/>
                  <a:pt x="4" y="14"/>
                  <a:pt x="2" y="17"/>
                </a:cubicBezTo>
                <a:cubicBezTo>
                  <a:pt x="1" y="15"/>
                  <a:pt x="0" y="11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3" y="7"/>
                  <a:pt x="2" y="2"/>
                  <a:pt x="1" y="0"/>
                </a:cubicBezTo>
                <a:cubicBezTo>
                  <a:pt x="4" y="0"/>
                  <a:pt x="6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4" name="Freeform 7996" descr="© INSCALE GmbH, 05.05.2010&#10;http://www.presentationload.com/">
            <a:extLst>
              <a:ext uri="{FF2B5EF4-FFF2-40B4-BE49-F238E27FC236}">
                <a16:creationId xmlns:a16="http://schemas.microsoft.com/office/drawing/2014/main" id="{9CC8CA48-8AE6-0C4A-80E9-EDEA507A3202}"/>
              </a:ext>
            </a:extLst>
          </p:cNvPr>
          <p:cNvSpPr>
            <a:spLocks/>
          </p:cNvSpPr>
          <p:nvPr/>
        </p:nvSpPr>
        <p:spPr bwMode="auto">
          <a:xfrm>
            <a:off x="1437758" y="2808552"/>
            <a:ext cx="146655" cy="137960"/>
          </a:xfrm>
          <a:custGeom>
            <a:avLst/>
            <a:gdLst>
              <a:gd name="T0" fmla="*/ 113 w 73"/>
              <a:gd name="T1" fmla="*/ 56 h 71"/>
              <a:gd name="T2" fmla="*/ 104 w 73"/>
              <a:gd name="T3" fmla="*/ 57 h 71"/>
              <a:gd name="T4" fmla="*/ 96 w 73"/>
              <a:gd name="T5" fmla="*/ 59 h 71"/>
              <a:gd name="T6" fmla="*/ 87 w 73"/>
              <a:gd name="T7" fmla="*/ 62 h 71"/>
              <a:gd name="T8" fmla="*/ 79 w 73"/>
              <a:gd name="T9" fmla="*/ 65 h 71"/>
              <a:gd name="T10" fmla="*/ 56 w 73"/>
              <a:gd name="T11" fmla="*/ 85 h 71"/>
              <a:gd name="T12" fmla="*/ 31 w 73"/>
              <a:gd name="T13" fmla="*/ 110 h 71"/>
              <a:gd name="T14" fmla="*/ 9 w 73"/>
              <a:gd name="T15" fmla="*/ 98 h 71"/>
              <a:gd name="T16" fmla="*/ 6 w 73"/>
              <a:gd name="T17" fmla="*/ 91 h 71"/>
              <a:gd name="T18" fmla="*/ 5 w 73"/>
              <a:gd name="T19" fmla="*/ 88 h 71"/>
              <a:gd name="T20" fmla="*/ 2 w 73"/>
              <a:gd name="T21" fmla="*/ 88 h 71"/>
              <a:gd name="T22" fmla="*/ 3 w 73"/>
              <a:gd name="T23" fmla="*/ 82 h 71"/>
              <a:gd name="T24" fmla="*/ 2 w 73"/>
              <a:gd name="T25" fmla="*/ 77 h 71"/>
              <a:gd name="T26" fmla="*/ 0 w 73"/>
              <a:gd name="T27" fmla="*/ 74 h 71"/>
              <a:gd name="T28" fmla="*/ 2 w 73"/>
              <a:gd name="T29" fmla="*/ 73 h 71"/>
              <a:gd name="T30" fmla="*/ 3 w 73"/>
              <a:gd name="T31" fmla="*/ 71 h 71"/>
              <a:gd name="T32" fmla="*/ 3 w 73"/>
              <a:gd name="T33" fmla="*/ 70 h 71"/>
              <a:gd name="T34" fmla="*/ 0 w 73"/>
              <a:gd name="T35" fmla="*/ 67 h 71"/>
              <a:gd name="T36" fmla="*/ 3 w 73"/>
              <a:gd name="T37" fmla="*/ 64 h 71"/>
              <a:gd name="T38" fmla="*/ 2 w 73"/>
              <a:gd name="T39" fmla="*/ 62 h 71"/>
              <a:gd name="T40" fmla="*/ 8 w 73"/>
              <a:gd name="T41" fmla="*/ 56 h 71"/>
              <a:gd name="T42" fmla="*/ 26 w 73"/>
              <a:gd name="T43" fmla="*/ 36 h 71"/>
              <a:gd name="T44" fmla="*/ 26 w 73"/>
              <a:gd name="T45" fmla="*/ 31 h 71"/>
              <a:gd name="T46" fmla="*/ 25 w 73"/>
              <a:gd name="T47" fmla="*/ 31 h 71"/>
              <a:gd name="T48" fmla="*/ 25 w 73"/>
              <a:gd name="T49" fmla="*/ 31 h 71"/>
              <a:gd name="T50" fmla="*/ 31 w 73"/>
              <a:gd name="T51" fmla="*/ 25 h 71"/>
              <a:gd name="T52" fmla="*/ 51 w 73"/>
              <a:gd name="T53" fmla="*/ 15 h 71"/>
              <a:gd name="T54" fmla="*/ 82 w 73"/>
              <a:gd name="T55" fmla="*/ 0 h 71"/>
              <a:gd name="T56" fmla="*/ 99 w 73"/>
              <a:gd name="T57" fmla="*/ 39 h 71"/>
              <a:gd name="T58" fmla="*/ 104 w 73"/>
              <a:gd name="T59" fmla="*/ 48 h 71"/>
              <a:gd name="T60" fmla="*/ 113 w 73"/>
              <a:gd name="T61" fmla="*/ 56 h 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3"/>
              <a:gd name="T94" fmla="*/ 0 h 71"/>
              <a:gd name="T95" fmla="*/ 73 w 73"/>
              <a:gd name="T96" fmla="*/ 71 h 7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3" h="71">
                <a:moveTo>
                  <a:pt x="73" y="36"/>
                </a:moveTo>
                <a:cubicBezTo>
                  <a:pt x="72" y="36"/>
                  <a:pt x="69" y="38"/>
                  <a:pt x="67" y="37"/>
                </a:cubicBezTo>
                <a:cubicBezTo>
                  <a:pt x="67" y="37"/>
                  <a:pt x="62" y="37"/>
                  <a:pt x="62" y="38"/>
                </a:cubicBezTo>
                <a:cubicBezTo>
                  <a:pt x="61" y="38"/>
                  <a:pt x="58" y="39"/>
                  <a:pt x="56" y="40"/>
                </a:cubicBezTo>
                <a:cubicBezTo>
                  <a:pt x="54" y="40"/>
                  <a:pt x="53" y="41"/>
                  <a:pt x="51" y="42"/>
                </a:cubicBezTo>
                <a:cubicBezTo>
                  <a:pt x="44" y="44"/>
                  <a:pt x="41" y="50"/>
                  <a:pt x="36" y="55"/>
                </a:cubicBezTo>
                <a:cubicBezTo>
                  <a:pt x="31" y="60"/>
                  <a:pt x="25" y="66"/>
                  <a:pt x="20" y="71"/>
                </a:cubicBezTo>
                <a:cubicBezTo>
                  <a:pt x="17" y="67"/>
                  <a:pt x="10" y="67"/>
                  <a:pt x="6" y="63"/>
                </a:cubicBezTo>
                <a:cubicBezTo>
                  <a:pt x="6" y="62"/>
                  <a:pt x="5" y="60"/>
                  <a:pt x="4" y="59"/>
                </a:cubicBezTo>
                <a:cubicBezTo>
                  <a:pt x="4" y="58"/>
                  <a:pt x="4" y="58"/>
                  <a:pt x="3" y="57"/>
                </a:cubicBezTo>
                <a:cubicBezTo>
                  <a:pt x="3" y="57"/>
                  <a:pt x="2" y="58"/>
                  <a:pt x="1" y="57"/>
                </a:cubicBezTo>
                <a:cubicBezTo>
                  <a:pt x="0" y="55"/>
                  <a:pt x="3" y="54"/>
                  <a:pt x="2" y="53"/>
                </a:cubicBezTo>
                <a:cubicBezTo>
                  <a:pt x="0" y="52"/>
                  <a:pt x="1" y="51"/>
                  <a:pt x="1" y="50"/>
                </a:cubicBezTo>
                <a:cubicBezTo>
                  <a:pt x="1" y="49"/>
                  <a:pt x="0" y="49"/>
                  <a:pt x="0" y="48"/>
                </a:cubicBezTo>
                <a:cubicBezTo>
                  <a:pt x="0" y="48"/>
                  <a:pt x="1" y="47"/>
                  <a:pt x="1" y="47"/>
                </a:cubicBezTo>
                <a:cubicBezTo>
                  <a:pt x="2" y="47"/>
                  <a:pt x="1" y="47"/>
                  <a:pt x="2" y="46"/>
                </a:cubicBezTo>
                <a:cubicBezTo>
                  <a:pt x="2" y="45"/>
                  <a:pt x="2" y="46"/>
                  <a:pt x="2" y="45"/>
                </a:cubicBezTo>
                <a:cubicBezTo>
                  <a:pt x="2" y="44"/>
                  <a:pt x="1" y="44"/>
                  <a:pt x="0" y="43"/>
                </a:cubicBezTo>
                <a:cubicBezTo>
                  <a:pt x="1" y="43"/>
                  <a:pt x="1" y="42"/>
                  <a:pt x="2" y="41"/>
                </a:cubicBezTo>
                <a:cubicBezTo>
                  <a:pt x="2" y="41"/>
                  <a:pt x="1" y="40"/>
                  <a:pt x="1" y="40"/>
                </a:cubicBezTo>
                <a:cubicBezTo>
                  <a:pt x="2" y="38"/>
                  <a:pt x="4" y="37"/>
                  <a:pt x="5" y="36"/>
                </a:cubicBezTo>
                <a:cubicBezTo>
                  <a:pt x="9" y="31"/>
                  <a:pt x="13" y="27"/>
                  <a:pt x="17" y="23"/>
                </a:cubicBezTo>
                <a:cubicBezTo>
                  <a:pt x="16" y="22"/>
                  <a:pt x="16" y="21"/>
                  <a:pt x="17" y="20"/>
                </a:cubicBezTo>
                <a:cubicBezTo>
                  <a:pt x="17" y="20"/>
                  <a:pt x="17" y="21"/>
                  <a:pt x="16" y="20"/>
                </a:cubicBezTo>
                <a:cubicBezTo>
                  <a:pt x="16" y="20"/>
                  <a:pt x="17" y="20"/>
                  <a:pt x="16" y="20"/>
                </a:cubicBezTo>
                <a:cubicBezTo>
                  <a:pt x="16" y="18"/>
                  <a:pt x="19" y="17"/>
                  <a:pt x="20" y="16"/>
                </a:cubicBezTo>
                <a:cubicBezTo>
                  <a:pt x="25" y="14"/>
                  <a:pt x="29" y="12"/>
                  <a:pt x="33" y="10"/>
                </a:cubicBezTo>
                <a:cubicBezTo>
                  <a:pt x="40" y="6"/>
                  <a:pt x="46" y="3"/>
                  <a:pt x="53" y="0"/>
                </a:cubicBezTo>
                <a:cubicBezTo>
                  <a:pt x="57" y="9"/>
                  <a:pt x="59" y="16"/>
                  <a:pt x="64" y="25"/>
                </a:cubicBezTo>
                <a:cubicBezTo>
                  <a:pt x="65" y="27"/>
                  <a:pt x="65" y="29"/>
                  <a:pt x="67" y="31"/>
                </a:cubicBezTo>
                <a:cubicBezTo>
                  <a:pt x="69" y="33"/>
                  <a:pt x="71" y="33"/>
                  <a:pt x="73" y="3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5" name="Freeform 7997" descr="© INSCALE GmbH, 05.05.2010&#10;http://www.presentationload.com/">
            <a:extLst>
              <a:ext uri="{FF2B5EF4-FFF2-40B4-BE49-F238E27FC236}">
                <a16:creationId xmlns:a16="http://schemas.microsoft.com/office/drawing/2014/main" id="{5161176D-79ED-DB4D-B6AA-F341400F492A}"/>
              </a:ext>
            </a:extLst>
          </p:cNvPr>
          <p:cNvSpPr>
            <a:spLocks/>
          </p:cNvSpPr>
          <p:nvPr/>
        </p:nvSpPr>
        <p:spPr bwMode="auto">
          <a:xfrm>
            <a:off x="1437758" y="2808552"/>
            <a:ext cx="146655" cy="137960"/>
          </a:xfrm>
          <a:custGeom>
            <a:avLst/>
            <a:gdLst>
              <a:gd name="T0" fmla="*/ 113 w 73"/>
              <a:gd name="T1" fmla="*/ 56 h 71"/>
              <a:gd name="T2" fmla="*/ 104 w 73"/>
              <a:gd name="T3" fmla="*/ 57 h 71"/>
              <a:gd name="T4" fmla="*/ 96 w 73"/>
              <a:gd name="T5" fmla="*/ 59 h 71"/>
              <a:gd name="T6" fmla="*/ 87 w 73"/>
              <a:gd name="T7" fmla="*/ 62 h 71"/>
              <a:gd name="T8" fmla="*/ 79 w 73"/>
              <a:gd name="T9" fmla="*/ 65 h 71"/>
              <a:gd name="T10" fmla="*/ 56 w 73"/>
              <a:gd name="T11" fmla="*/ 85 h 71"/>
              <a:gd name="T12" fmla="*/ 31 w 73"/>
              <a:gd name="T13" fmla="*/ 110 h 71"/>
              <a:gd name="T14" fmla="*/ 9 w 73"/>
              <a:gd name="T15" fmla="*/ 98 h 71"/>
              <a:gd name="T16" fmla="*/ 6 w 73"/>
              <a:gd name="T17" fmla="*/ 91 h 71"/>
              <a:gd name="T18" fmla="*/ 5 w 73"/>
              <a:gd name="T19" fmla="*/ 88 h 71"/>
              <a:gd name="T20" fmla="*/ 2 w 73"/>
              <a:gd name="T21" fmla="*/ 88 h 71"/>
              <a:gd name="T22" fmla="*/ 3 w 73"/>
              <a:gd name="T23" fmla="*/ 82 h 71"/>
              <a:gd name="T24" fmla="*/ 2 w 73"/>
              <a:gd name="T25" fmla="*/ 77 h 71"/>
              <a:gd name="T26" fmla="*/ 0 w 73"/>
              <a:gd name="T27" fmla="*/ 74 h 71"/>
              <a:gd name="T28" fmla="*/ 2 w 73"/>
              <a:gd name="T29" fmla="*/ 73 h 71"/>
              <a:gd name="T30" fmla="*/ 3 w 73"/>
              <a:gd name="T31" fmla="*/ 71 h 71"/>
              <a:gd name="T32" fmla="*/ 3 w 73"/>
              <a:gd name="T33" fmla="*/ 70 h 71"/>
              <a:gd name="T34" fmla="*/ 0 w 73"/>
              <a:gd name="T35" fmla="*/ 67 h 71"/>
              <a:gd name="T36" fmla="*/ 3 w 73"/>
              <a:gd name="T37" fmla="*/ 64 h 71"/>
              <a:gd name="T38" fmla="*/ 2 w 73"/>
              <a:gd name="T39" fmla="*/ 62 h 71"/>
              <a:gd name="T40" fmla="*/ 8 w 73"/>
              <a:gd name="T41" fmla="*/ 56 h 71"/>
              <a:gd name="T42" fmla="*/ 26 w 73"/>
              <a:gd name="T43" fmla="*/ 36 h 71"/>
              <a:gd name="T44" fmla="*/ 26 w 73"/>
              <a:gd name="T45" fmla="*/ 31 h 71"/>
              <a:gd name="T46" fmla="*/ 25 w 73"/>
              <a:gd name="T47" fmla="*/ 31 h 71"/>
              <a:gd name="T48" fmla="*/ 25 w 73"/>
              <a:gd name="T49" fmla="*/ 31 h 71"/>
              <a:gd name="T50" fmla="*/ 31 w 73"/>
              <a:gd name="T51" fmla="*/ 25 h 71"/>
              <a:gd name="T52" fmla="*/ 51 w 73"/>
              <a:gd name="T53" fmla="*/ 15 h 71"/>
              <a:gd name="T54" fmla="*/ 82 w 73"/>
              <a:gd name="T55" fmla="*/ 0 h 71"/>
              <a:gd name="T56" fmla="*/ 99 w 73"/>
              <a:gd name="T57" fmla="*/ 39 h 71"/>
              <a:gd name="T58" fmla="*/ 104 w 73"/>
              <a:gd name="T59" fmla="*/ 48 h 71"/>
              <a:gd name="T60" fmla="*/ 113 w 73"/>
              <a:gd name="T61" fmla="*/ 56 h 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73"/>
              <a:gd name="T94" fmla="*/ 0 h 71"/>
              <a:gd name="T95" fmla="*/ 73 w 73"/>
              <a:gd name="T96" fmla="*/ 71 h 7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73" h="71">
                <a:moveTo>
                  <a:pt x="73" y="36"/>
                </a:moveTo>
                <a:cubicBezTo>
                  <a:pt x="72" y="36"/>
                  <a:pt x="69" y="38"/>
                  <a:pt x="67" y="37"/>
                </a:cubicBezTo>
                <a:cubicBezTo>
                  <a:pt x="67" y="37"/>
                  <a:pt x="62" y="37"/>
                  <a:pt x="62" y="38"/>
                </a:cubicBezTo>
                <a:cubicBezTo>
                  <a:pt x="61" y="38"/>
                  <a:pt x="58" y="39"/>
                  <a:pt x="56" y="40"/>
                </a:cubicBezTo>
                <a:cubicBezTo>
                  <a:pt x="54" y="40"/>
                  <a:pt x="53" y="41"/>
                  <a:pt x="51" y="42"/>
                </a:cubicBezTo>
                <a:cubicBezTo>
                  <a:pt x="44" y="44"/>
                  <a:pt x="41" y="50"/>
                  <a:pt x="36" y="55"/>
                </a:cubicBezTo>
                <a:cubicBezTo>
                  <a:pt x="31" y="60"/>
                  <a:pt x="25" y="66"/>
                  <a:pt x="20" y="71"/>
                </a:cubicBezTo>
                <a:cubicBezTo>
                  <a:pt x="17" y="67"/>
                  <a:pt x="10" y="67"/>
                  <a:pt x="6" y="63"/>
                </a:cubicBezTo>
                <a:cubicBezTo>
                  <a:pt x="6" y="62"/>
                  <a:pt x="5" y="60"/>
                  <a:pt x="4" y="59"/>
                </a:cubicBezTo>
                <a:cubicBezTo>
                  <a:pt x="4" y="58"/>
                  <a:pt x="4" y="58"/>
                  <a:pt x="3" y="57"/>
                </a:cubicBezTo>
                <a:cubicBezTo>
                  <a:pt x="3" y="57"/>
                  <a:pt x="2" y="58"/>
                  <a:pt x="1" y="57"/>
                </a:cubicBezTo>
                <a:cubicBezTo>
                  <a:pt x="0" y="55"/>
                  <a:pt x="3" y="54"/>
                  <a:pt x="2" y="53"/>
                </a:cubicBezTo>
                <a:cubicBezTo>
                  <a:pt x="0" y="52"/>
                  <a:pt x="1" y="51"/>
                  <a:pt x="1" y="50"/>
                </a:cubicBezTo>
                <a:cubicBezTo>
                  <a:pt x="1" y="49"/>
                  <a:pt x="0" y="49"/>
                  <a:pt x="0" y="48"/>
                </a:cubicBezTo>
                <a:cubicBezTo>
                  <a:pt x="0" y="48"/>
                  <a:pt x="1" y="47"/>
                  <a:pt x="1" y="47"/>
                </a:cubicBezTo>
                <a:cubicBezTo>
                  <a:pt x="2" y="47"/>
                  <a:pt x="1" y="47"/>
                  <a:pt x="2" y="46"/>
                </a:cubicBezTo>
                <a:cubicBezTo>
                  <a:pt x="2" y="45"/>
                  <a:pt x="2" y="46"/>
                  <a:pt x="2" y="45"/>
                </a:cubicBezTo>
                <a:cubicBezTo>
                  <a:pt x="2" y="44"/>
                  <a:pt x="1" y="44"/>
                  <a:pt x="0" y="43"/>
                </a:cubicBezTo>
                <a:cubicBezTo>
                  <a:pt x="1" y="43"/>
                  <a:pt x="1" y="42"/>
                  <a:pt x="2" y="41"/>
                </a:cubicBezTo>
                <a:cubicBezTo>
                  <a:pt x="2" y="41"/>
                  <a:pt x="1" y="40"/>
                  <a:pt x="1" y="40"/>
                </a:cubicBezTo>
                <a:cubicBezTo>
                  <a:pt x="2" y="38"/>
                  <a:pt x="4" y="37"/>
                  <a:pt x="5" y="36"/>
                </a:cubicBezTo>
                <a:cubicBezTo>
                  <a:pt x="9" y="31"/>
                  <a:pt x="13" y="27"/>
                  <a:pt x="17" y="23"/>
                </a:cubicBezTo>
                <a:cubicBezTo>
                  <a:pt x="16" y="22"/>
                  <a:pt x="16" y="21"/>
                  <a:pt x="17" y="20"/>
                </a:cubicBezTo>
                <a:cubicBezTo>
                  <a:pt x="17" y="20"/>
                  <a:pt x="17" y="21"/>
                  <a:pt x="16" y="20"/>
                </a:cubicBezTo>
                <a:cubicBezTo>
                  <a:pt x="16" y="20"/>
                  <a:pt x="17" y="20"/>
                  <a:pt x="16" y="20"/>
                </a:cubicBezTo>
                <a:cubicBezTo>
                  <a:pt x="16" y="18"/>
                  <a:pt x="19" y="17"/>
                  <a:pt x="20" y="16"/>
                </a:cubicBezTo>
                <a:cubicBezTo>
                  <a:pt x="25" y="14"/>
                  <a:pt x="29" y="12"/>
                  <a:pt x="33" y="10"/>
                </a:cubicBezTo>
                <a:cubicBezTo>
                  <a:pt x="40" y="6"/>
                  <a:pt x="46" y="3"/>
                  <a:pt x="53" y="0"/>
                </a:cubicBezTo>
                <a:cubicBezTo>
                  <a:pt x="57" y="9"/>
                  <a:pt x="59" y="16"/>
                  <a:pt x="64" y="25"/>
                </a:cubicBezTo>
                <a:cubicBezTo>
                  <a:pt x="65" y="27"/>
                  <a:pt x="65" y="29"/>
                  <a:pt x="67" y="31"/>
                </a:cubicBezTo>
                <a:cubicBezTo>
                  <a:pt x="69" y="33"/>
                  <a:pt x="71" y="33"/>
                  <a:pt x="73" y="3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6" name="Freeform 7998" descr="© INSCALE GmbH, 05.05.2010&#10;http://www.presentationload.com/">
            <a:extLst>
              <a:ext uri="{FF2B5EF4-FFF2-40B4-BE49-F238E27FC236}">
                <a16:creationId xmlns:a16="http://schemas.microsoft.com/office/drawing/2014/main" id="{D4B390B8-6C35-6248-9953-23E27CC3BD36}"/>
              </a:ext>
            </a:extLst>
          </p:cNvPr>
          <p:cNvSpPr>
            <a:spLocks/>
          </p:cNvSpPr>
          <p:nvPr/>
        </p:nvSpPr>
        <p:spPr bwMode="auto">
          <a:xfrm>
            <a:off x="1477991" y="2814822"/>
            <a:ext cx="316671" cy="268396"/>
          </a:xfrm>
          <a:custGeom>
            <a:avLst/>
            <a:gdLst>
              <a:gd name="T0" fmla="*/ 202 w 158"/>
              <a:gd name="T1" fmla="*/ 22 h 138"/>
              <a:gd name="T2" fmla="*/ 202 w 158"/>
              <a:gd name="T3" fmla="*/ 26 h 138"/>
              <a:gd name="T4" fmla="*/ 205 w 158"/>
              <a:gd name="T5" fmla="*/ 34 h 138"/>
              <a:gd name="T6" fmla="*/ 212 w 158"/>
              <a:gd name="T7" fmla="*/ 42 h 138"/>
              <a:gd name="T8" fmla="*/ 215 w 158"/>
              <a:gd name="T9" fmla="*/ 56 h 138"/>
              <a:gd name="T10" fmla="*/ 227 w 158"/>
              <a:gd name="T11" fmla="*/ 62 h 138"/>
              <a:gd name="T12" fmla="*/ 233 w 158"/>
              <a:gd name="T13" fmla="*/ 65 h 138"/>
              <a:gd name="T14" fmla="*/ 238 w 158"/>
              <a:gd name="T15" fmla="*/ 79 h 138"/>
              <a:gd name="T16" fmla="*/ 239 w 158"/>
              <a:gd name="T17" fmla="*/ 98 h 138"/>
              <a:gd name="T18" fmla="*/ 222 w 158"/>
              <a:gd name="T19" fmla="*/ 105 h 138"/>
              <a:gd name="T20" fmla="*/ 182 w 158"/>
              <a:gd name="T21" fmla="*/ 105 h 138"/>
              <a:gd name="T22" fmla="*/ 161 w 158"/>
              <a:gd name="T23" fmla="*/ 116 h 138"/>
              <a:gd name="T24" fmla="*/ 153 w 158"/>
              <a:gd name="T25" fmla="*/ 126 h 138"/>
              <a:gd name="T26" fmla="*/ 133 w 158"/>
              <a:gd name="T27" fmla="*/ 130 h 138"/>
              <a:gd name="T28" fmla="*/ 114 w 158"/>
              <a:gd name="T29" fmla="*/ 144 h 138"/>
              <a:gd name="T30" fmla="*/ 113 w 158"/>
              <a:gd name="T31" fmla="*/ 146 h 138"/>
              <a:gd name="T32" fmla="*/ 111 w 158"/>
              <a:gd name="T33" fmla="*/ 146 h 138"/>
              <a:gd name="T34" fmla="*/ 91 w 158"/>
              <a:gd name="T35" fmla="*/ 174 h 138"/>
              <a:gd name="T36" fmla="*/ 60 w 158"/>
              <a:gd name="T37" fmla="*/ 206 h 138"/>
              <a:gd name="T38" fmla="*/ 46 w 158"/>
              <a:gd name="T39" fmla="*/ 202 h 138"/>
              <a:gd name="T40" fmla="*/ 39 w 158"/>
              <a:gd name="T41" fmla="*/ 194 h 138"/>
              <a:gd name="T42" fmla="*/ 32 w 158"/>
              <a:gd name="T43" fmla="*/ 189 h 138"/>
              <a:gd name="T44" fmla="*/ 23 w 158"/>
              <a:gd name="T45" fmla="*/ 177 h 138"/>
              <a:gd name="T46" fmla="*/ 28 w 158"/>
              <a:gd name="T47" fmla="*/ 172 h 138"/>
              <a:gd name="T48" fmla="*/ 25 w 158"/>
              <a:gd name="T49" fmla="*/ 158 h 138"/>
              <a:gd name="T50" fmla="*/ 31 w 158"/>
              <a:gd name="T51" fmla="*/ 146 h 138"/>
              <a:gd name="T52" fmla="*/ 20 w 158"/>
              <a:gd name="T53" fmla="*/ 127 h 138"/>
              <a:gd name="T54" fmla="*/ 3 w 158"/>
              <a:gd name="T55" fmla="*/ 102 h 138"/>
              <a:gd name="T56" fmla="*/ 36 w 158"/>
              <a:gd name="T57" fmla="*/ 68 h 138"/>
              <a:gd name="T58" fmla="*/ 53 w 158"/>
              <a:gd name="T59" fmla="*/ 99 h 138"/>
              <a:gd name="T60" fmla="*/ 60 w 158"/>
              <a:gd name="T61" fmla="*/ 102 h 138"/>
              <a:gd name="T62" fmla="*/ 62 w 158"/>
              <a:gd name="T63" fmla="*/ 102 h 138"/>
              <a:gd name="T64" fmla="*/ 71 w 158"/>
              <a:gd name="T65" fmla="*/ 98 h 138"/>
              <a:gd name="T66" fmla="*/ 85 w 158"/>
              <a:gd name="T67" fmla="*/ 95 h 138"/>
              <a:gd name="T68" fmla="*/ 91 w 158"/>
              <a:gd name="T69" fmla="*/ 95 h 138"/>
              <a:gd name="T70" fmla="*/ 97 w 158"/>
              <a:gd name="T71" fmla="*/ 91 h 138"/>
              <a:gd name="T72" fmla="*/ 102 w 158"/>
              <a:gd name="T73" fmla="*/ 91 h 138"/>
              <a:gd name="T74" fmla="*/ 108 w 158"/>
              <a:gd name="T75" fmla="*/ 84 h 138"/>
              <a:gd name="T76" fmla="*/ 114 w 158"/>
              <a:gd name="T77" fmla="*/ 74 h 138"/>
              <a:gd name="T78" fmla="*/ 119 w 158"/>
              <a:gd name="T79" fmla="*/ 70 h 138"/>
              <a:gd name="T80" fmla="*/ 124 w 158"/>
              <a:gd name="T81" fmla="*/ 65 h 138"/>
              <a:gd name="T82" fmla="*/ 128 w 158"/>
              <a:gd name="T83" fmla="*/ 64 h 138"/>
              <a:gd name="T84" fmla="*/ 131 w 158"/>
              <a:gd name="T85" fmla="*/ 57 h 138"/>
              <a:gd name="T86" fmla="*/ 137 w 158"/>
              <a:gd name="T87" fmla="*/ 56 h 138"/>
              <a:gd name="T88" fmla="*/ 144 w 158"/>
              <a:gd name="T89" fmla="*/ 54 h 138"/>
              <a:gd name="T90" fmla="*/ 150 w 158"/>
              <a:gd name="T91" fmla="*/ 37 h 138"/>
              <a:gd name="T92" fmla="*/ 175 w 158"/>
              <a:gd name="T93" fmla="*/ 5 h 138"/>
              <a:gd name="T94" fmla="*/ 181 w 158"/>
              <a:gd name="T95" fmla="*/ 3 h 138"/>
              <a:gd name="T96" fmla="*/ 185 w 158"/>
              <a:gd name="T97" fmla="*/ 3 h 138"/>
              <a:gd name="T98" fmla="*/ 190 w 158"/>
              <a:gd name="T99" fmla="*/ 8 h 138"/>
              <a:gd name="T100" fmla="*/ 195 w 158"/>
              <a:gd name="T101" fmla="*/ 12 h 138"/>
              <a:gd name="T102" fmla="*/ 202 w 158"/>
              <a:gd name="T103" fmla="*/ 16 h 138"/>
              <a:gd name="T104" fmla="*/ 202 w 158"/>
              <a:gd name="T105" fmla="*/ 16 h 1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58"/>
              <a:gd name="T160" fmla="*/ 0 h 138"/>
              <a:gd name="T161" fmla="*/ 158 w 158"/>
              <a:gd name="T162" fmla="*/ 138 h 13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58" h="138">
                <a:moveTo>
                  <a:pt x="131" y="10"/>
                </a:moveTo>
                <a:cubicBezTo>
                  <a:pt x="132" y="11"/>
                  <a:pt x="132" y="13"/>
                  <a:pt x="131" y="14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0" y="15"/>
                  <a:pt x="130" y="16"/>
                  <a:pt x="131" y="17"/>
                </a:cubicBezTo>
                <a:cubicBezTo>
                  <a:pt x="132" y="19"/>
                  <a:pt x="131" y="18"/>
                  <a:pt x="130" y="20"/>
                </a:cubicBezTo>
                <a:cubicBezTo>
                  <a:pt x="130" y="20"/>
                  <a:pt x="132" y="22"/>
                  <a:pt x="133" y="22"/>
                </a:cubicBezTo>
                <a:cubicBezTo>
                  <a:pt x="135" y="23"/>
                  <a:pt x="134" y="21"/>
                  <a:pt x="136" y="23"/>
                </a:cubicBezTo>
                <a:cubicBezTo>
                  <a:pt x="137" y="24"/>
                  <a:pt x="137" y="26"/>
                  <a:pt x="137" y="27"/>
                </a:cubicBezTo>
                <a:cubicBezTo>
                  <a:pt x="137" y="28"/>
                  <a:pt x="136" y="28"/>
                  <a:pt x="137" y="30"/>
                </a:cubicBezTo>
                <a:cubicBezTo>
                  <a:pt x="138" y="32"/>
                  <a:pt x="136" y="35"/>
                  <a:pt x="139" y="36"/>
                </a:cubicBezTo>
                <a:cubicBezTo>
                  <a:pt x="140" y="36"/>
                  <a:pt x="142" y="36"/>
                  <a:pt x="143" y="37"/>
                </a:cubicBezTo>
                <a:cubicBezTo>
                  <a:pt x="144" y="38"/>
                  <a:pt x="146" y="38"/>
                  <a:pt x="147" y="40"/>
                </a:cubicBezTo>
                <a:cubicBezTo>
                  <a:pt x="148" y="40"/>
                  <a:pt x="148" y="41"/>
                  <a:pt x="149" y="41"/>
                </a:cubicBezTo>
                <a:cubicBezTo>
                  <a:pt x="149" y="42"/>
                  <a:pt x="151" y="42"/>
                  <a:pt x="151" y="42"/>
                </a:cubicBezTo>
                <a:cubicBezTo>
                  <a:pt x="152" y="43"/>
                  <a:pt x="151" y="43"/>
                  <a:pt x="151" y="44"/>
                </a:cubicBezTo>
                <a:cubicBezTo>
                  <a:pt x="153" y="47"/>
                  <a:pt x="153" y="48"/>
                  <a:pt x="154" y="51"/>
                </a:cubicBezTo>
                <a:cubicBezTo>
                  <a:pt x="155" y="53"/>
                  <a:pt x="158" y="59"/>
                  <a:pt x="156" y="60"/>
                </a:cubicBezTo>
                <a:cubicBezTo>
                  <a:pt x="154" y="62"/>
                  <a:pt x="155" y="61"/>
                  <a:pt x="155" y="63"/>
                </a:cubicBezTo>
                <a:cubicBezTo>
                  <a:pt x="156" y="65"/>
                  <a:pt x="155" y="66"/>
                  <a:pt x="156" y="68"/>
                </a:cubicBezTo>
                <a:cubicBezTo>
                  <a:pt x="152" y="68"/>
                  <a:pt x="148" y="68"/>
                  <a:pt x="144" y="68"/>
                </a:cubicBezTo>
                <a:cubicBezTo>
                  <a:pt x="144" y="70"/>
                  <a:pt x="129" y="68"/>
                  <a:pt x="127" y="68"/>
                </a:cubicBezTo>
                <a:cubicBezTo>
                  <a:pt x="124" y="68"/>
                  <a:pt x="121" y="68"/>
                  <a:pt x="118" y="68"/>
                </a:cubicBezTo>
                <a:cubicBezTo>
                  <a:pt x="118" y="68"/>
                  <a:pt x="118" y="74"/>
                  <a:pt x="118" y="75"/>
                </a:cubicBezTo>
                <a:cubicBezTo>
                  <a:pt x="113" y="75"/>
                  <a:pt x="109" y="75"/>
                  <a:pt x="104" y="75"/>
                </a:cubicBezTo>
                <a:cubicBezTo>
                  <a:pt x="103" y="75"/>
                  <a:pt x="99" y="74"/>
                  <a:pt x="99" y="75"/>
                </a:cubicBezTo>
                <a:cubicBezTo>
                  <a:pt x="98" y="76"/>
                  <a:pt x="100" y="80"/>
                  <a:pt x="99" y="81"/>
                </a:cubicBezTo>
                <a:cubicBezTo>
                  <a:pt x="98" y="82"/>
                  <a:pt x="93" y="81"/>
                  <a:pt x="92" y="81"/>
                </a:cubicBezTo>
                <a:cubicBezTo>
                  <a:pt x="89" y="81"/>
                  <a:pt x="88" y="82"/>
                  <a:pt x="86" y="84"/>
                </a:cubicBezTo>
                <a:cubicBezTo>
                  <a:pt x="83" y="87"/>
                  <a:pt x="80" y="91"/>
                  <a:pt x="76" y="94"/>
                </a:cubicBezTo>
                <a:cubicBezTo>
                  <a:pt x="76" y="93"/>
                  <a:pt x="75" y="93"/>
                  <a:pt x="74" y="93"/>
                </a:cubicBezTo>
                <a:cubicBezTo>
                  <a:pt x="74" y="94"/>
                  <a:pt x="73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4"/>
                  <a:pt x="73" y="94"/>
                  <a:pt x="72" y="94"/>
                </a:cubicBezTo>
                <a:cubicBezTo>
                  <a:pt x="72" y="94"/>
                  <a:pt x="72" y="94"/>
                  <a:pt x="72" y="94"/>
                </a:cubicBezTo>
                <a:cubicBezTo>
                  <a:pt x="71" y="97"/>
                  <a:pt x="61" y="96"/>
                  <a:pt x="59" y="96"/>
                </a:cubicBezTo>
                <a:cubicBezTo>
                  <a:pt x="59" y="101"/>
                  <a:pt x="59" y="107"/>
                  <a:pt x="59" y="112"/>
                </a:cubicBezTo>
                <a:cubicBezTo>
                  <a:pt x="59" y="115"/>
                  <a:pt x="50" y="121"/>
                  <a:pt x="48" y="123"/>
                </a:cubicBezTo>
                <a:cubicBezTo>
                  <a:pt x="45" y="126"/>
                  <a:pt x="42" y="130"/>
                  <a:pt x="39" y="133"/>
                </a:cubicBezTo>
                <a:cubicBezTo>
                  <a:pt x="34" y="138"/>
                  <a:pt x="37" y="130"/>
                  <a:pt x="33" y="130"/>
                </a:cubicBezTo>
                <a:cubicBezTo>
                  <a:pt x="31" y="129"/>
                  <a:pt x="31" y="130"/>
                  <a:pt x="30" y="130"/>
                </a:cubicBezTo>
                <a:cubicBezTo>
                  <a:pt x="29" y="130"/>
                  <a:pt x="29" y="129"/>
                  <a:pt x="29" y="128"/>
                </a:cubicBezTo>
                <a:cubicBezTo>
                  <a:pt x="27" y="127"/>
                  <a:pt x="26" y="126"/>
                  <a:pt x="25" y="125"/>
                </a:cubicBezTo>
                <a:cubicBezTo>
                  <a:pt x="25" y="125"/>
                  <a:pt x="24" y="126"/>
                  <a:pt x="24" y="126"/>
                </a:cubicBezTo>
                <a:cubicBezTo>
                  <a:pt x="24" y="124"/>
                  <a:pt x="22" y="124"/>
                  <a:pt x="21" y="122"/>
                </a:cubicBezTo>
                <a:cubicBezTo>
                  <a:pt x="20" y="121"/>
                  <a:pt x="21" y="120"/>
                  <a:pt x="19" y="119"/>
                </a:cubicBezTo>
                <a:cubicBezTo>
                  <a:pt x="17" y="121"/>
                  <a:pt x="15" y="116"/>
                  <a:pt x="15" y="114"/>
                </a:cubicBezTo>
                <a:cubicBezTo>
                  <a:pt x="15" y="114"/>
                  <a:pt x="16" y="114"/>
                  <a:pt x="17" y="113"/>
                </a:cubicBezTo>
                <a:cubicBezTo>
                  <a:pt x="17" y="113"/>
                  <a:pt x="17" y="112"/>
                  <a:pt x="18" y="111"/>
                </a:cubicBezTo>
                <a:cubicBezTo>
                  <a:pt x="18" y="110"/>
                  <a:pt x="16" y="109"/>
                  <a:pt x="16" y="109"/>
                </a:cubicBezTo>
                <a:cubicBezTo>
                  <a:pt x="15" y="107"/>
                  <a:pt x="14" y="104"/>
                  <a:pt x="16" y="102"/>
                </a:cubicBezTo>
                <a:cubicBezTo>
                  <a:pt x="17" y="102"/>
                  <a:pt x="18" y="102"/>
                  <a:pt x="19" y="101"/>
                </a:cubicBezTo>
                <a:cubicBezTo>
                  <a:pt x="21" y="100"/>
                  <a:pt x="20" y="96"/>
                  <a:pt x="20" y="94"/>
                </a:cubicBezTo>
                <a:cubicBezTo>
                  <a:pt x="20" y="91"/>
                  <a:pt x="20" y="89"/>
                  <a:pt x="18" y="87"/>
                </a:cubicBezTo>
                <a:cubicBezTo>
                  <a:pt x="16" y="85"/>
                  <a:pt x="15" y="83"/>
                  <a:pt x="13" y="82"/>
                </a:cubicBezTo>
                <a:cubicBezTo>
                  <a:pt x="9" y="77"/>
                  <a:pt x="5" y="73"/>
                  <a:pt x="1" y="69"/>
                </a:cubicBezTo>
                <a:cubicBezTo>
                  <a:pt x="0" y="68"/>
                  <a:pt x="1" y="67"/>
                  <a:pt x="2" y="66"/>
                </a:cubicBezTo>
                <a:cubicBezTo>
                  <a:pt x="5" y="63"/>
                  <a:pt x="7" y="61"/>
                  <a:pt x="10" y="58"/>
                </a:cubicBezTo>
                <a:cubicBezTo>
                  <a:pt x="14" y="53"/>
                  <a:pt x="19" y="49"/>
                  <a:pt x="23" y="44"/>
                </a:cubicBezTo>
                <a:cubicBezTo>
                  <a:pt x="23" y="47"/>
                  <a:pt x="30" y="52"/>
                  <a:pt x="28" y="55"/>
                </a:cubicBezTo>
                <a:cubicBezTo>
                  <a:pt x="26" y="60"/>
                  <a:pt x="35" y="61"/>
                  <a:pt x="34" y="64"/>
                </a:cubicBezTo>
                <a:cubicBezTo>
                  <a:pt x="35" y="64"/>
                  <a:pt x="35" y="65"/>
                  <a:pt x="35" y="64"/>
                </a:cubicBezTo>
                <a:cubicBezTo>
                  <a:pt x="36" y="65"/>
                  <a:pt x="38" y="65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1" y="66"/>
                  <a:pt x="41" y="66"/>
                  <a:pt x="42" y="66"/>
                </a:cubicBezTo>
                <a:cubicBezTo>
                  <a:pt x="43" y="63"/>
                  <a:pt x="45" y="67"/>
                  <a:pt x="46" y="63"/>
                </a:cubicBezTo>
                <a:cubicBezTo>
                  <a:pt x="47" y="64"/>
                  <a:pt x="48" y="63"/>
                  <a:pt x="49" y="62"/>
                </a:cubicBezTo>
                <a:cubicBezTo>
                  <a:pt x="51" y="62"/>
                  <a:pt x="54" y="63"/>
                  <a:pt x="55" y="61"/>
                </a:cubicBezTo>
                <a:cubicBezTo>
                  <a:pt x="56" y="61"/>
                  <a:pt x="56" y="61"/>
                  <a:pt x="56" y="61"/>
                </a:cubicBezTo>
                <a:cubicBezTo>
                  <a:pt x="57" y="60"/>
                  <a:pt x="58" y="61"/>
                  <a:pt x="59" y="61"/>
                </a:cubicBezTo>
                <a:cubicBezTo>
                  <a:pt x="60" y="60"/>
                  <a:pt x="61" y="60"/>
                  <a:pt x="63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4" y="59"/>
                  <a:pt x="65" y="59"/>
                  <a:pt x="65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9"/>
                  <a:pt x="67" y="59"/>
                  <a:pt x="67" y="60"/>
                </a:cubicBezTo>
                <a:cubicBezTo>
                  <a:pt x="69" y="59"/>
                  <a:pt x="69" y="56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51"/>
                  <a:pt x="72" y="50"/>
                  <a:pt x="74" y="48"/>
                </a:cubicBezTo>
                <a:cubicBezTo>
                  <a:pt x="75" y="47"/>
                  <a:pt x="75" y="47"/>
                  <a:pt x="76" y="47"/>
                </a:cubicBezTo>
                <a:cubicBezTo>
                  <a:pt x="77" y="46"/>
                  <a:pt x="76" y="45"/>
                  <a:pt x="77" y="45"/>
                </a:cubicBezTo>
                <a:cubicBezTo>
                  <a:pt x="78" y="44"/>
                  <a:pt x="79" y="44"/>
                  <a:pt x="79" y="46"/>
                </a:cubicBezTo>
                <a:cubicBezTo>
                  <a:pt x="80" y="45"/>
                  <a:pt x="79" y="43"/>
                  <a:pt x="80" y="42"/>
                </a:cubicBezTo>
                <a:cubicBezTo>
                  <a:pt x="81" y="41"/>
                  <a:pt x="81" y="42"/>
                  <a:pt x="82" y="42"/>
                </a:cubicBezTo>
                <a:cubicBezTo>
                  <a:pt x="83" y="43"/>
                  <a:pt x="83" y="42"/>
                  <a:pt x="83" y="41"/>
                </a:cubicBezTo>
                <a:cubicBezTo>
                  <a:pt x="86" y="38"/>
                  <a:pt x="81" y="39"/>
                  <a:pt x="83" y="36"/>
                </a:cubicBezTo>
                <a:cubicBezTo>
                  <a:pt x="84" y="36"/>
                  <a:pt x="85" y="37"/>
                  <a:pt x="85" y="37"/>
                </a:cubicBezTo>
                <a:cubicBezTo>
                  <a:pt x="85" y="36"/>
                  <a:pt x="86" y="36"/>
                  <a:pt x="86" y="35"/>
                </a:cubicBezTo>
                <a:cubicBezTo>
                  <a:pt x="88" y="36"/>
                  <a:pt x="88" y="41"/>
                  <a:pt x="89" y="36"/>
                </a:cubicBezTo>
                <a:cubicBezTo>
                  <a:pt x="91" y="36"/>
                  <a:pt x="91" y="35"/>
                  <a:pt x="92" y="34"/>
                </a:cubicBezTo>
                <a:cubicBezTo>
                  <a:pt x="92" y="35"/>
                  <a:pt x="93" y="35"/>
                  <a:pt x="93" y="35"/>
                </a:cubicBezTo>
                <a:cubicBezTo>
                  <a:pt x="96" y="35"/>
                  <a:pt x="97" y="31"/>
                  <a:pt x="97" y="29"/>
                </a:cubicBezTo>
                <a:cubicBezTo>
                  <a:pt x="97" y="28"/>
                  <a:pt x="98" y="25"/>
                  <a:pt x="97" y="24"/>
                </a:cubicBezTo>
                <a:cubicBezTo>
                  <a:pt x="97" y="23"/>
                  <a:pt x="98" y="21"/>
                  <a:pt x="98" y="20"/>
                </a:cubicBezTo>
                <a:cubicBezTo>
                  <a:pt x="100" y="15"/>
                  <a:pt x="109" y="8"/>
                  <a:pt x="113" y="3"/>
                </a:cubicBezTo>
                <a:cubicBezTo>
                  <a:pt x="114" y="2"/>
                  <a:pt x="115" y="2"/>
                  <a:pt x="116" y="1"/>
                </a:cubicBezTo>
                <a:cubicBezTo>
                  <a:pt x="116" y="0"/>
                  <a:pt x="117" y="2"/>
                  <a:pt x="117" y="2"/>
                </a:cubicBezTo>
                <a:cubicBezTo>
                  <a:pt x="118" y="2"/>
                  <a:pt x="119" y="3"/>
                  <a:pt x="119" y="3"/>
                </a:cubicBezTo>
                <a:cubicBezTo>
                  <a:pt x="120" y="3"/>
                  <a:pt x="120" y="3"/>
                  <a:pt x="120" y="2"/>
                </a:cubicBezTo>
                <a:cubicBezTo>
                  <a:pt x="121" y="2"/>
                  <a:pt x="121" y="3"/>
                  <a:pt x="121" y="3"/>
                </a:cubicBezTo>
                <a:cubicBezTo>
                  <a:pt x="122" y="4"/>
                  <a:pt x="123" y="4"/>
                  <a:pt x="123" y="5"/>
                </a:cubicBezTo>
                <a:cubicBezTo>
                  <a:pt x="124" y="6"/>
                  <a:pt x="125" y="6"/>
                  <a:pt x="125" y="7"/>
                </a:cubicBezTo>
                <a:cubicBezTo>
                  <a:pt x="125" y="7"/>
                  <a:pt x="126" y="7"/>
                  <a:pt x="126" y="8"/>
                </a:cubicBezTo>
                <a:cubicBezTo>
                  <a:pt x="126" y="10"/>
                  <a:pt x="126" y="9"/>
                  <a:pt x="127" y="9"/>
                </a:cubicBezTo>
                <a:cubicBezTo>
                  <a:pt x="129" y="10"/>
                  <a:pt x="129" y="7"/>
                  <a:pt x="131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1" y="10"/>
                  <a:pt x="131" y="10"/>
                  <a:pt x="131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7" name="Freeform 7999" descr="© INSCALE GmbH, 05.05.2010&#10;http://www.presentationload.com/">
            <a:extLst>
              <a:ext uri="{FF2B5EF4-FFF2-40B4-BE49-F238E27FC236}">
                <a16:creationId xmlns:a16="http://schemas.microsoft.com/office/drawing/2014/main" id="{A99C9294-4883-4B47-A644-34F2AE0A025E}"/>
              </a:ext>
            </a:extLst>
          </p:cNvPr>
          <p:cNvSpPr>
            <a:spLocks/>
          </p:cNvSpPr>
          <p:nvPr/>
        </p:nvSpPr>
        <p:spPr bwMode="auto">
          <a:xfrm>
            <a:off x="1477991" y="2814822"/>
            <a:ext cx="316671" cy="268396"/>
          </a:xfrm>
          <a:custGeom>
            <a:avLst/>
            <a:gdLst>
              <a:gd name="T0" fmla="*/ 202 w 158"/>
              <a:gd name="T1" fmla="*/ 22 h 138"/>
              <a:gd name="T2" fmla="*/ 202 w 158"/>
              <a:gd name="T3" fmla="*/ 26 h 138"/>
              <a:gd name="T4" fmla="*/ 205 w 158"/>
              <a:gd name="T5" fmla="*/ 34 h 138"/>
              <a:gd name="T6" fmla="*/ 212 w 158"/>
              <a:gd name="T7" fmla="*/ 42 h 138"/>
              <a:gd name="T8" fmla="*/ 215 w 158"/>
              <a:gd name="T9" fmla="*/ 56 h 138"/>
              <a:gd name="T10" fmla="*/ 227 w 158"/>
              <a:gd name="T11" fmla="*/ 62 h 138"/>
              <a:gd name="T12" fmla="*/ 233 w 158"/>
              <a:gd name="T13" fmla="*/ 65 h 138"/>
              <a:gd name="T14" fmla="*/ 238 w 158"/>
              <a:gd name="T15" fmla="*/ 79 h 138"/>
              <a:gd name="T16" fmla="*/ 239 w 158"/>
              <a:gd name="T17" fmla="*/ 98 h 138"/>
              <a:gd name="T18" fmla="*/ 222 w 158"/>
              <a:gd name="T19" fmla="*/ 105 h 138"/>
              <a:gd name="T20" fmla="*/ 182 w 158"/>
              <a:gd name="T21" fmla="*/ 105 h 138"/>
              <a:gd name="T22" fmla="*/ 161 w 158"/>
              <a:gd name="T23" fmla="*/ 116 h 138"/>
              <a:gd name="T24" fmla="*/ 153 w 158"/>
              <a:gd name="T25" fmla="*/ 126 h 138"/>
              <a:gd name="T26" fmla="*/ 133 w 158"/>
              <a:gd name="T27" fmla="*/ 130 h 138"/>
              <a:gd name="T28" fmla="*/ 114 w 158"/>
              <a:gd name="T29" fmla="*/ 144 h 138"/>
              <a:gd name="T30" fmla="*/ 113 w 158"/>
              <a:gd name="T31" fmla="*/ 146 h 138"/>
              <a:gd name="T32" fmla="*/ 111 w 158"/>
              <a:gd name="T33" fmla="*/ 146 h 138"/>
              <a:gd name="T34" fmla="*/ 91 w 158"/>
              <a:gd name="T35" fmla="*/ 174 h 138"/>
              <a:gd name="T36" fmla="*/ 60 w 158"/>
              <a:gd name="T37" fmla="*/ 206 h 138"/>
              <a:gd name="T38" fmla="*/ 46 w 158"/>
              <a:gd name="T39" fmla="*/ 202 h 138"/>
              <a:gd name="T40" fmla="*/ 39 w 158"/>
              <a:gd name="T41" fmla="*/ 194 h 138"/>
              <a:gd name="T42" fmla="*/ 32 w 158"/>
              <a:gd name="T43" fmla="*/ 189 h 138"/>
              <a:gd name="T44" fmla="*/ 23 w 158"/>
              <a:gd name="T45" fmla="*/ 177 h 138"/>
              <a:gd name="T46" fmla="*/ 28 w 158"/>
              <a:gd name="T47" fmla="*/ 172 h 138"/>
              <a:gd name="T48" fmla="*/ 25 w 158"/>
              <a:gd name="T49" fmla="*/ 158 h 138"/>
              <a:gd name="T50" fmla="*/ 31 w 158"/>
              <a:gd name="T51" fmla="*/ 146 h 138"/>
              <a:gd name="T52" fmla="*/ 20 w 158"/>
              <a:gd name="T53" fmla="*/ 127 h 138"/>
              <a:gd name="T54" fmla="*/ 3 w 158"/>
              <a:gd name="T55" fmla="*/ 102 h 138"/>
              <a:gd name="T56" fmla="*/ 36 w 158"/>
              <a:gd name="T57" fmla="*/ 68 h 138"/>
              <a:gd name="T58" fmla="*/ 53 w 158"/>
              <a:gd name="T59" fmla="*/ 99 h 138"/>
              <a:gd name="T60" fmla="*/ 60 w 158"/>
              <a:gd name="T61" fmla="*/ 102 h 138"/>
              <a:gd name="T62" fmla="*/ 62 w 158"/>
              <a:gd name="T63" fmla="*/ 102 h 138"/>
              <a:gd name="T64" fmla="*/ 71 w 158"/>
              <a:gd name="T65" fmla="*/ 98 h 138"/>
              <a:gd name="T66" fmla="*/ 85 w 158"/>
              <a:gd name="T67" fmla="*/ 95 h 138"/>
              <a:gd name="T68" fmla="*/ 91 w 158"/>
              <a:gd name="T69" fmla="*/ 95 h 138"/>
              <a:gd name="T70" fmla="*/ 97 w 158"/>
              <a:gd name="T71" fmla="*/ 91 h 138"/>
              <a:gd name="T72" fmla="*/ 102 w 158"/>
              <a:gd name="T73" fmla="*/ 91 h 138"/>
              <a:gd name="T74" fmla="*/ 108 w 158"/>
              <a:gd name="T75" fmla="*/ 84 h 138"/>
              <a:gd name="T76" fmla="*/ 114 w 158"/>
              <a:gd name="T77" fmla="*/ 74 h 138"/>
              <a:gd name="T78" fmla="*/ 119 w 158"/>
              <a:gd name="T79" fmla="*/ 70 h 138"/>
              <a:gd name="T80" fmla="*/ 124 w 158"/>
              <a:gd name="T81" fmla="*/ 65 h 138"/>
              <a:gd name="T82" fmla="*/ 128 w 158"/>
              <a:gd name="T83" fmla="*/ 64 h 138"/>
              <a:gd name="T84" fmla="*/ 131 w 158"/>
              <a:gd name="T85" fmla="*/ 57 h 138"/>
              <a:gd name="T86" fmla="*/ 137 w 158"/>
              <a:gd name="T87" fmla="*/ 56 h 138"/>
              <a:gd name="T88" fmla="*/ 144 w 158"/>
              <a:gd name="T89" fmla="*/ 54 h 138"/>
              <a:gd name="T90" fmla="*/ 150 w 158"/>
              <a:gd name="T91" fmla="*/ 37 h 138"/>
              <a:gd name="T92" fmla="*/ 175 w 158"/>
              <a:gd name="T93" fmla="*/ 5 h 138"/>
              <a:gd name="T94" fmla="*/ 181 w 158"/>
              <a:gd name="T95" fmla="*/ 3 h 138"/>
              <a:gd name="T96" fmla="*/ 185 w 158"/>
              <a:gd name="T97" fmla="*/ 3 h 138"/>
              <a:gd name="T98" fmla="*/ 190 w 158"/>
              <a:gd name="T99" fmla="*/ 8 h 138"/>
              <a:gd name="T100" fmla="*/ 195 w 158"/>
              <a:gd name="T101" fmla="*/ 12 h 138"/>
              <a:gd name="T102" fmla="*/ 202 w 158"/>
              <a:gd name="T103" fmla="*/ 16 h 138"/>
              <a:gd name="T104" fmla="*/ 202 w 158"/>
              <a:gd name="T105" fmla="*/ 16 h 13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58"/>
              <a:gd name="T160" fmla="*/ 0 h 138"/>
              <a:gd name="T161" fmla="*/ 158 w 158"/>
              <a:gd name="T162" fmla="*/ 138 h 13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58" h="138">
                <a:moveTo>
                  <a:pt x="131" y="10"/>
                </a:moveTo>
                <a:cubicBezTo>
                  <a:pt x="132" y="11"/>
                  <a:pt x="132" y="13"/>
                  <a:pt x="131" y="14"/>
                </a:cubicBezTo>
                <a:cubicBezTo>
                  <a:pt x="131" y="14"/>
                  <a:pt x="131" y="14"/>
                  <a:pt x="131" y="14"/>
                </a:cubicBezTo>
                <a:cubicBezTo>
                  <a:pt x="130" y="15"/>
                  <a:pt x="130" y="16"/>
                  <a:pt x="131" y="17"/>
                </a:cubicBezTo>
                <a:cubicBezTo>
                  <a:pt x="132" y="19"/>
                  <a:pt x="131" y="18"/>
                  <a:pt x="130" y="20"/>
                </a:cubicBezTo>
                <a:cubicBezTo>
                  <a:pt x="130" y="20"/>
                  <a:pt x="132" y="22"/>
                  <a:pt x="133" y="22"/>
                </a:cubicBezTo>
                <a:cubicBezTo>
                  <a:pt x="135" y="23"/>
                  <a:pt x="134" y="21"/>
                  <a:pt x="136" y="23"/>
                </a:cubicBezTo>
                <a:cubicBezTo>
                  <a:pt x="137" y="24"/>
                  <a:pt x="137" y="26"/>
                  <a:pt x="137" y="27"/>
                </a:cubicBezTo>
                <a:cubicBezTo>
                  <a:pt x="137" y="28"/>
                  <a:pt x="136" y="28"/>
                  <a:pt x="137" y="30"/>
                </a:cubicBezTo>
                <a:cubicBezTo>
                  <a:pt x="138" y="32"/>
                  <a:pt x="136" y="35"/>
                  <a:pt x="139" y="36"/>
                </a:cubicBezTo>
                <a:cubicBezTo>
                  <a:pt x="140" y="36"/>
                  <a:pt x="142" y="36"/>
                  <a:pt x="143" y="37"/>
                </a:cubicBezTo>
                <a:cubicBezTo>
                  <a:pt x="144" y="38"/>
                  <a:pt x="146" y="38"/>
                  <a:pt x="147" y="40"/>
                </a:cubicBezTo>
                <a:cubicBezTo>
                  <a:pt x="148" y="40"/>
                  <a:pt x="148" y="41"/>
                  <a:pt x="149" y="41"/>
                </a:cubicBezTo>
                <a:cubicBezTo>
                  <a:pt x="149" y="42"/>
                  <a:pt x="151" y="42"/>
                  <a:pt x="151" y="42"/>
                </a:cubicBezTo>
                <a:cubicBezTo>
                  <a:pt x="152" y="43"/>
                  <a:pt x="151" y="43"/>
                  <a:pt x="151" y="44"/>
                </a:cubicBezTo>
                <a:cubicBezTo>
                  <a:pt x="153" y="47"/>
                  <a:pt x="153" y="48"/>
                  <a:pt x="154" y="51"/>
                </a:cubicBezTo>
                <a:cubicBezTo>
                  <a:pt x="155" y="53"/>
                  <a:pt x="158" y="59"/>
                  <a:pt x="156" y="60"/>
                </a:cubicBezTo>
                <a:cubicBezTo>
                  <a:pt x="154" y="62"/>
                  <a:pt x="155" y="61"/>
                  <a:pt x="155" y="63"/>
                </a:cubicBezTo>
                <a:cubicBezTo>
                  <a:pt x="156" y="65"/>
                  <a:pt x="155" y="66"/>
                  <a:pt x="156" y="68"/>
                </a:cubicBezTo>
                <a:cubicBezTo>
                  <a:pt x="152" y="68"/>
                  <a:pt x="148" y="68"/>
                  <a:pt x="144" y="68"/>
                </a:cubicBezTo>
                <a:cubicBezTo>
                  <a:pt x="144" y="70"/>
                  <a:pt x="129" y="68"/>
                  <a:pt x="127" y="68"/>
                </a:cubicBezTo>
                <a:cubicBezTo>
                  <a:pt x="124" y="68"/>
                  <a:pt x="121" y="68"/>
                  <a:pt x="118" y="68"/>
                </a:cubicBezTo>
                <a:cubicBezTo>
                  <a:pt x="118" y="68"/>
                  <a:pt x="118" y="74"/>
                  <a:pt x="118" y="75"/>
                </a:cubicBezTo>
                <a:cubicBezTo>
                  <a:pt x="113" y="75"/>
                  <a:pt x="109" y="75"/>
                  <a:pt x="104" y="75"/>
                </a:cubicBezTo>
                <a:cubicBezTo>
                  <a:pt x="103" y="75"/>
                  <a:pt x="99" y="74"/>
                  <a:pt x="99" y="75"/>
                </a:cubicBezTo>
                <a:cubicBezTo>
                  <a:pt x="98" y="76"/>
                  <a:pt x="100" y="80"/>
                  <a:pt x="99" y="81"/>
                </a:cubicBezTo>
                <a:cubicBezTo>
                  <a:pt x="98" y="82"/>
                  <a:pt x="93" y="81"/>
                  <a:pt x="92" y="81"/>
                </a:cubicBezTo>
                <a:cubicBezTo>
                  <a:pt x="89" y="81"/>
                  <a:pt x="88" y="82"/>
                  <a:pt x="86" y="84"/>
                </a:cubicBezTo>
                <a:cubicBezTo>
                  <a:pt x="83" y="87"/>
                  <a:pt x="80" y="91"/>
                  <a:pt x="76" y="94"/>
                </a:cubicBezTo>
                <a:cubicBezTo>
                  <a:pt x="76" y="93"/>
                  <a:pt x="75" y="93"/>
                  <a:pt x="74" y="93"/>
                </a:cubicBezTo>
                <a:cubicBezTo>
                  <a:pt x="74" y="94"/>
                  <a:pt x="73" y="94"/>
                  <a:pt x="73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3" y="94"/>
                  <a:pt x="73" y="94"/>
                  <a:pt x="72" y="94"/>
                </a:cubicBezTo>
                <a:cubicBezTo>
                  <a:pt x="72" y="94"/>
                  <a:pt x="72" y="94"/>
                  <a:pt x="72" y="94"/>
                </a:cubicBezTo>
                <a:cubicBezTo>
                  <a:pt x="71" y="97"/>
                  <a:pt x="61" y="96"/>
                  <a:pt x="59" y="96"/>
                </a:cubicBezTo>
                <a:cubicBezTo>
                  <a:pt x="59" y="101"/>
                  <a:pt x="59" y="107"/>
                  <a:pt x="59" y="112"/>
                </a:cubicBezTo>
                <a:cubicBezTo>
                  <a:pt x="59" y="115"/>
                  <a:pt x="50" y="121"/>
                  <a:pt x="48" y="123"/>
                </a:cubicBezTo>
                <a:cubicBezTo>
                  <a:pt x="45" y="126"/>
                  <a:pt x="42" y="130"/>
                  <a:pt x="39" y="133"/>
                </a:cubicBezTo>
                <a:cubicBezTo>
                  <a:pt x="34" y="138"/>
                  <a:pt x="37" y="130"/>
                  <a:pt x="33" y="130"/>
                </a:cubicBezTo>
                <a:cubicBezTo>
                  <a:pt x="31" y="129"/>
                  <a:pt x="31" y="130"/>
                  <a:pt x="30" y="130"/>
                </a:cubicBezTo>
                <a:cubicBezTo>
                  <a:pt x="29" y="130"/>
                  <a:pt x="29" y="129"/>
                  <a:pt x="29" y="128"/>
                </a:cubicBezTo>
                <a:cubicBezTo>
                  <a:pt x="27" y="127"/>
                  <a:pt x="26" y="126"/>
                  <a:pt x="25" y="125"/>
                </a:cubicBezTo>
                <a:cubicBezTo>
                  <a:pt x="25" y="125"/>
                  <a:pt x="24" y="126"/>
                  <a:pt x="24" y="126"/>
                </a:cubicBezTo>
                <a:cubicBezTo>
                  <a:pt x="24" y="124"/>
                  <a:pt x="22" y="124"/>
                  <a:pt x="21" y="122"/>
                </a:cubicBezTo>
                <a:cubicBezTo>
                  <a:pt x="20" y="121"/>
                  <a:pt x="21" y="120"/>
                  <a:pt x="19" y="119"/>
                </a:cubicBezTo>
                <a:cubicBezTo>
                  <a:pt x="17" y="121"/>
                  <a:pt x="15" y="116"/>
                  <a:pt x="15" y="114"/>
                </a:cubicBezTo>
                <a:cubicBezTo>
                  <a:pt x="15" y="114"/>
                  <a:pt x="16" y="114"/>
                  <a:pt x="17" y="113"/>
                </a:cubicBezTo>
                <a:cubicBezTo>
                  <a:pt x="17" y="113"/>
                  <a:pt x="17" y="112"/>
                  <a:pt x="18" y="111"/>
                </a:cubicBezTo>
                <a:cubicBezTo>
                  <a:pt x="18" y="110"/>
                  <a:pt x="16" y="109"/>
                  <a:pt x="16" y="109"/>
                </a:cubicBezTo>
                <a:cubicBezTo>
                  <a:pt x="15" y="107"/>
                  <a:pt x="14" y="104"/>
                  <a:pt x="16" y="102"/>
                </a:cubicBezTo>
                <a:cubicBezTo>
                  <a:pt x="17" y="102"/>
                  <a:pt x="18" y="102"/>
                  <a:pt x="19" y="101"/>
                </a:cubicBezTo>
                <a:cubicBezTo>
                  <a:pt x="21" y="100"/>
                  <a:pt x="20" y="96"/>
                  <a:pt x="20" y="94"/>
                </a:cubicBezTo>
                <a:cubicBezTo>
                  <a:pt x="20" y="91"/>
                  <a:pt x="20" y="89"/>
                  <a:pt x="18" y="87"/>
                </a:cubicBezTo>
                <a:cubicBezTo>
                  <a:pt x="16" y="85"/>
                  <a:pt x="15" y="83"/>
                  <a:pt x="13" y="82"/>
                </a:cubicBezTo>
                <a:cubicBezTo>
                  <a:pt x="9" y="77"/>
                  <a:pt x="5" y="73"/>
                  <a:pt x="1" y="69"/>
                </a:cubicBezTo>
                <a:cubicBezTo>
                  <a:pt x="0" y="68"/>
                  <a:pt x="1" y="67"/>
                  <a:pt x="2" y="66"/>
                </a:cubicBezTo>
                <a:cubicBezTo>
                  <a:pt x="5" y="63"/>
                  <a:pt x="7" y="61"/>
                  <a:pt x="10" y="58"/>
                </a:cubicBezTo>
                <a:cubicBezTo>
                  <a:pt x="14" y="53"/>
                  <a:pt x="19" y="49"/>
                  <a:pt x="23" y="44"/>
                </a:cubicBezTo>
                <a:cubicBezTo>
                  <a:pt x="23" y="47"/>
                  <a:pt x="30" y="52"/>
                  <a:pt x="28" y="55"/>
                </a:cubicBezTo>
                <a:cubicBezTo>
                  <a:pt x="26" y="60"/>
                  <a:pt x="35" y="61"/>
                  <a:pt x="34" y="64"/>
                </a:cubicBezTo>
                <a:cubicBezTo>
                  <a:pt x="35" y="64"/>
                  <a:pt x="35" y="65"/>
                  <a:pt x="35" y="64"/>
                </a:cubicBezTo>
                <a:cubicBezTo>
                  <a:pt x="36" y="65"/>
                  <a:pt x="38" y="65"/>
                  <a:pt x="39" y="66"/>
                </a:cubicBezTo>
                <a:cubicBezTo>
                  <a:pt x="39" y="66"/>
                  <a:pt x="39" y="66"/>
                  <a:pt x="39" y="66"/>
                </a:cubicBezTo>
                <a:cubicBezTo>
                  <a:pt x="40" y="66"/>
                  <a:pt x="40" y="66"/>
                  <a:pt x="40" y="66"/>
                </a:cubicBezTo>
                <a:cubicBezTo>
                  <a:pt x="41" y="66"/>
                  <a:pt x="41" y="66"/>
                  <a:pt x="42" y="66"/>
                </a:cubicBezTo>
                <a:cubicBezTo>
                  <a:pt x="43" y="63"/>
                  <a:pt x="45" y="67"/>
                  <a:pt x="46" y="63"/>
                </a:cubicBezTo>
                <a:cubicBezTo>
                  <a:pt x="47" y="64"/>
                  <a:pt x="48" y="63"/>
                  <a:pt x="49" y="62"/>
                </a:cubicBezTo>
                <a:cubicBezTo>
                  <a:pt x="51" y="62"/>
                  <a:pt x="54" y="63"/>
                  <a:pt x="55" y="61"/>
                </a:cubicBezTo>
                <a:cubicBezTo>
                  <a:pt x="56" y="61"/>
                  <a:pt x="56" y="61"/>
                  <a:pt x="56" y="61"/>
                </a:cubicBezTo>
                <a:cubicBezTo>
                  <a:pt x="57" y="60"/>
                  <a:pt x="58" y="61"/>
                  <a:pt x="59" y="61"/>
                </a:cubicBezTo>
                <a:cubicBezTo>
                  <a:pt x="60" y="60"/>
                  <a:pt x="61" y="60"/>
                  <a:pt x="63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64" y="59"/>
                  <a:pt x="65" y="59"/>
                  <a:pt x="65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9"/>
                  <a:pt x="67" y="59"/>
                  <a:pt x="67" y="60"/>
                </a:cubicBezTo>
                <a:cubicBezTo>
                  <a:pt x="69" y="59"/>
                  <a:pt x="69" y="56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51"/>
                  <a:pt x="72" y="50"/>
                  <a:pt x="74" y="48"/>
                </a:cubicBezTo>
                <a:cubicBezTo>
                  <a:pt x="75" y="47"/>
                  <a:pt x="75" y="47"/>
                  <a:pt x="76" y="47"/>
                </a:cubicBezTo>
                <a:cubicBezTo>
                  <a:pt x="77" y="46"/>
                  <a:pt x="76" y="45"/>
                  <a:pt x="77" y="45"/>
                </a:cubicBezTo>
                <a:cubicBezTo>
                  <a:pt x="78" y="44"/>
                  <a:pt x="79" y="44"/>
                  <a:pt x="79" y="46"/>
                </a:cubicBezTo>
                <a:cubicBezTo>
                  <a:pt x="80" y="45"/>
                  <a:pt x="79" y="43"/>
                  <a:pt x="80" y="42"/>
                </a:cubicBezTo>
                <a:cubicBezTo>
                  <a:pt x="81" y="41"/>
                  <a:pt x="81" y="42"/>
                  <a:pt x="82" y="42"/>
                </a:cubicBezTo>
                <a:cubicBezTo>
                  <a:pt x="83" y="43"/>
                  <a:pt x="83" y="42"/>
                  <a:pt x="83" y="41"/>
                </a:cubicBezTo>
                <a:cubicBezTo>
                  <a:pt x="86" y="38"/>
                  <a:pt x="81" y="39"/>
                  <a:pt x="83" y="36"/>
                </a:cubicBezTo>
                <a:cubicBezTo>
                  <a:pt x="84" y="36"/>
                  <a:pt x="85" y="37"/>
                  <a:pt x="85" y="37"/>
                </a:cubicBezTo>
                <a:cubicBezTo>
                  <a:pt x="85" y="36"/>
                  <a:pt x="86" y="36"/>
                  <a:pt x="86" y="35"/>
                </a:cubicBezTo>
                <a:cubicBezTo>
                  <a:pt x="88" y="36"/>
                  <a:pt x="88" y="41"/>
                  <a:pt x="89" y="36"/>
                </a:cubicBezTo>
                <a:cubicBezTo>
                  <a:pt x="91" y="36"/>
                  <a:pt x="91" y="35"/>
                  <a:pt x="92" y="34"/>
                </a:cubicBezTo>
                <a:cubicBezTo>
                  <a:pt x="92" y="35"/>
                  <a:pt x="93" y="35"/>
                  <a:pt x="93" y="35"/>
                </a:cubicBezTo>
                <a:cubicBezTo>
                  <a:pt x="96" y="35"/>
                  <a:pt x="97" y="31"/>
                  <a:pt x="97" y="29"/>
                </a:cubicBezTo>
                <a:cubicBezTo>
                  <a:pt x="97" y="28"/>
                  <a:pt x="98" y="25"/>
                  <a:pt x="97" y="24"/>
                </a:cubicBezTo>
                <a:cubicBezTo>
                  <a:pt x="97" y="23"/>
                  <a:pt x="98" y="21"/>
                  <a:pt x="98" y="20"/>
                </a:cubicBezTo>
                <a:cubicBezTo>
                  <a:pt x="100" y="15"/>
                  <a:pt x="109" y="8"/>
                  <a:pt x="113" y="3"/>
                </a:cubicBezTo>
                <a:cubicBezTo>
                  <a:pt x="114" y="2"/>
                  <a:pt x="115" y="2"/>
                  <a:pt x="116" y="1"/>
                </a:cubicBezTo>
                <a:cubicBezTo>
                  <a:pt x="116" y="0"/>
                  <a:pt x="117" y="2"/>
                  <a:pt x="117" y="2"/>
                </a:cubicBezTo>
                <a:cubicBezTo>
                  <a:pt x="118" y="2"/>
                  <a:pt x="119" y="3"/>
                  <a:pt x="119" y="3"/>
                </a:cubicBezTo>
                <a:cubicBezTo>
                  <a:pt x="120" y="3"/>
                  <a:pt x="120" y="3"/>
                  <a:pt x="120" y="2"/>
                </a:cubicBezTo>
                <a:cubicBezTo>
                  <a:pt x="121" y="2"/>
                  <a:pt x="121" y="3"/>
                  <a:pt x="121" y="3"/>
                </a:cubicBezTo>
                <a:cubicBezTo>
                  <a:pt x="122" y="4"/>
                  <a:pt x="123" y="4"/>
                  <a:pt x="123" y="5"/>
                </a:cubicBezTo>
                <a:cubicBezTo>
                  <a:pt x="124" y="6"/>
                  <a:pt x="125" y="6"/>
                  <a:pt x="125" y="7"/>
                </a:cubicBezTo>
                <a:cubicBezTo>
                  <a:pt x="125" y="7"/>
                  <a:pt x="126" y="7"/>
                  <a:pt x="126" y="8"/>
                </a:cubicBezTo>
                <a:cubicBezTo>
                  <a:pt x="126" y="10"/>
                  <a:pt x="126" y="9"/>
                  <a:pt x="127" y="9"/>
                </a:cubicBezTo>
                <a:cubicBezTo>
                  <a:pt x="129" y="10"/>
                  <a:pt x="129" y="7"/>
                  <a:pt x="131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1" y="10"/>
                  <a:pt x="131" y="10"/>
                  <a:pt x="131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8" name="Freeform 8000" descr="© INSCALE GmbH, 05.05.2010&#10;http://www.presentationload.com/">
            <a:extLst>
              <a:ext uri="{FF2B5EF4-FFF2-40B4-BE49-F238E27FC236}">
                <a16:creationId xmlns:a16="http://schemas.microsoft.com/office/drawing/2014/main" id="{7D078458-3046-5D49-A096-418D280014D3}"/>
              </a:ext>
            </a:extLst>
          </p:cNvPr>
          <p:cNvSpPr>
            <a:spLocks/>
          </p:cNvSpPr>
          <p:nvPr/>
        </p:nvSpPr>
        <p:spPr bwMode="auto">
          <a:xfrm>
            <a:off x="1320953" y="2832381"/>
            <a:ext cx="121997" cy="91556"/>
          </a:xfrm>
          <a:custGeom>
            <a:avLst/>
            <a:gdLst>
              <a:gd name="T0" fmla="*/ 20 w 61"/>
              <a:gd name="T1" fmla="*/ 2 h 47"/>
              <a:gd name="T2" fmla="*/ 20 w 61"/>
              <a:gd name="T3" fmla="*/ 3 h 47"/>
              <a:gd name="T4" fmla="*/ 26 w 61"/>
              <a:gd name="T5" fmla="*/ 3 h 47"/>
              <a:gd name="T6" fmla="*/ 40 w 61"/>
              <a:gd name="T7" fmla="*/ 0 h 47"/>
              <a:gd name="T8" fmla="*/ 68 w 61"/>
              <a:gd name="T9" fmla="*/ 0 h 47"/>
              <a:gd name="T10" fmla="*/ 69 w 61"/>
              <a:gd name="T11" fmla="*/ 6 h 47"/>
              <a:gd name="T12" fmla="*/ 71 w 61"/>
              <a:gd name="T13" fmla="*/ 11 h 47"/>
              <a:gd name="T14" fmla="*/ 72 w 61"/>
              <a:gd name="T15" fmla="*/ 16 h 47"/>
              <a:gd name="T16" fmla="*/ 74 w 61"/>
              <a:gd name="T17" fmla="*/ 20 h 47"/>
              <a:gd name="T18" fmla="*/ 71 w 61"/>
              <a:gd name="T19" fmla="*/ 23 h 47"/>
              <a:gd name="T20" fmla="*/ 71 w 61"/>
              <a:gd name="T21" fmla="*/ 25 h 47"/>
              <a:gd name="T22" fmla="*/ 72 w 61"/>
              <a:gd name="T23" fmla="*/ 31 h 47"/>
              <a:gd name="T24" fmla="*/ 76 w 61"/>
              <a:gd name="T25" fmla="*/ 40 h 47"/>
              <a:gd name="T26" fmla="*/ 80 w 61"/>
              <a:gd name="T27" fmla="*/ 37 h 47"/>
              <a:gd name="T28" fmla="*/ 83 w 61"/>
              <a:gd name="T29" fmla="*/ 39 h 47"/>
              <a:gd name="T30" fmla="*/ 86 w 61"/>
              <a:gd name="T31" fmla="*/ 37 h 47"/>
              <a:gd name="T32" fmla="*/ 91 w 61"/>
              <a:gd name="T33" fmla="*/ 43 h 47"/>
              <a:gd name="T34" fmla="*/ 89 w 61"/>
              <a:gd name="T35" fmla="*/ 48 h 47"/>
              <a:gd name="T36" fmla="*/ 92 w 61"/>
              <a:gd name="T37" fmla="*/ 51 h 47"/>
              <a:gd name="T38" fmla="*/ 89 w 61"/>
              <a:gd name="T39" fmla="*/ 56 h 47"/>
              <a:gd name="T40" fmla="*/ 91 w 61"/>
              <a:gd name="T41" fmla="*/ 59 h 47"/>
              <a:gd name="T42" fmla="*/ 89 w 61"/>
              <a:gd name="T43" fmla="*/ 61 h 47"/>
              <a:gd name="T44" fmla="*/ 92 w 61"/>
              <a:gd name="T45" fmla="*/ 65 h 47"/>
              <a:gd name="T46" fmla="*/ 77 w 61"/>
              <a:gd name="T47" fmla="*/ 65 h 47"/>
              <a:gd name="T48" fmla="*/ 68 w 61"/>
              <a:gd name="T49" fmla="*/ 62 h 47"/>
              <a:gd name="T50" fmla="*/ 65 w 61"/>
              <a:gd name="T51" fmla="*/ 67 h 47"/>
              <a:gd name="T52" fmla="*/ 60 w 61"/>
              <a:gd name="T53" fmla="*/ 73 h 47"/>
              <a:gd name="T54" fmla="*/ 59 w 61"/>
              <a:gd name="T55" fmla="*/ 73 h 47"/>
              <a:gd name="T56" fmla="*/ 57 w 61"/>
              <a:gd name="T57" fmla="*/ 70 h 47"/>
              <a:gd name="T58" fmla="*/ 55 w 61"/>
              <a:gd name="T59" fmla="*/ 68 h 47"/>
              <a:gd name="T60" fmla="*/ 52 w 61"/>
              <a:gd name="T61" fmla="*/ 68 h 47"/>
              <a:gd name="T62" fmla="*/ 49 w 61"/>
              <a:gd name="T63" fmla="*/ 64 h 47"/>
              <a:gd name="T64" fmla="*/ 48 w 61"/>
              <a:gd name="T65" fmla="*/ 64 h 47"/>
              <a:gd name="T66" fmla="*/ 45 w 61"/>
              <a:gd name="T67" fmla="*/ 57 h 47"/>
              <a:gd name="T68" fmla="*/ 42 w 61"/>
              <a:gd name="T69" fmla="*/ 53 h 47"/>
              <a:gd name="T70" fmla="*/ 34 w 61"/>
              <a:gd name="T71" fmla="*/ 48 h 47"/>
              <a:gd name="T72" fmla="*/ 25 w 61"/>
              <a:gd name="T73" fmla="*/ 45 h 47"/>
              <a:gd name="T74" fmla="*/ 20 w 61"/>
              <a:gd name="T75" fmla="*/ 42 h 47"/>
              <a:gd name="T76" fmla="*/ 12 w 61"/>
              <a:gd name="T77" fmla="*/ 34 h 47"/>
              <a:gd name="T78" fmla="*/ 6 w 61"/>
              <a:gd name="T79" fmla="*/ 28 h 47"/>
              <a:gd name="T80" fmla="*/ 3 w 61"/>
              <a:gd name="T81" fmla="*/ 23 h 47"/>
              <a:gd name="T82" fmla="*/ 2 w 61"/>
              <a:gd name="T83" fmla="*/ 22 h 47"/>
              <a:gd name="T84" fmla="*/ 0 w 61"/>
              <a:gd name="T85" fmla="*/ 16 h 47"/>
              <a:gd name="T86" fmla="*/ 2 w 61"/>
              <a:gd name="T87" fmla="*/ 9 h 47"/>
              <a:gd name="T88" fmla="*/ 3 w 61"/>
              <a:gd name="T89" fmla="*/ 3 h 47"/>
              <a:gd name="T90" fmla="*/ 3 w 61"/>
              <a:gd name="T91" fmla="*/ 3 h 47"/>
              <a:gd name="T92" fmla="*/ 5 w 61"/>
              <a:gd name="T93" fmla="*/ 3 h 47"/>
              <a:gd name="T94" fmla="*/ 5 w 61"/>
              <a:gd name="T95" fmla="*/ 3 h 47"/>
              <a:gd name="T96" fmla="*/ 5 w 61"/>
              <a:gd name="T97" fmla="*/ 3 h 47"/>
              <a:gd name="T98" fmla="*/ 6 w 61"/>
              <a:gd name="T99" fmla="*/ 3 h 47"/>
              <a:gd name="T100" fmla="*/ 11 w 61"/>
              <a:gd name="T101" fmla="*/ 3 h 47"/>
              <a:gd name="T102" fmla="*/ 11 w 61"/>
              <a:gd name="T103" fmla="*/ 3 h 47"/>
              <a:gd name="T104" fmla="*/ 11 w 61"/>
              <a:gd name="T105" fmla="*/ 3 h 47"/>
              <a:gd name="T106" fmla="*/ 11 w 61"/>
              <a:gd name="T107" fmla="*/ 3 h 47"/>
              <a:gd name="T108" fmla="*/ 11 w 61"/>
              <a:gd name="T109" fmla="*/ 5 h 47"/>
              <a:gd name="T110" fmla="*/ 12 w 61"/>
              <a:gd name="T111" fmla="*/ 5 h 47"/>
              <a:gd name="T112" fmla="*/ 12 w 61"/>
              <a:gd name="T113" fmla="*/ 5 h 47"/>
              <a:gd name="T114" fmla="*/ 14 w 61"/>
              <a:gd name="T115" fmla="*/ 5 h 47"/>
              <a:gd name="T116" fmla="*/ 15 w 61"/>
              <a:gd name="T117" fmla="*/ 5 h 47"/>
              <a:gd name="T118" fmla="*/ 17 w 61"/>
              <a:gd name="T119" fmla="*/ 3 h 47"/>
              <a:gd name="T120" fmla="*/ 20 w 61"/>
              <a:gd name="T121" fmla="*/ 2 h 47"/>
              <a:gd name="T122" fmla="*/ 20 w 61"/>
              <a:gd name="T123" fmla="*/ 2 h 47"/>
              <a:gd name="T124" fmla="*/ 20 w 61"/>
              <a:gd name="T125" fmla="*/ 2 h 4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"/>
              <a:gd name="T190" fmla="*/ 0 h 47"/>
              <a:gd name="T191" fmla="*/ 61 w 61"/>
              <a:gd name="T192" fmla="*/ 47 h 4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" h="47">
                <a:moveTo>
                  <a:pt x="13" y="1"/>
                </a:moveTo>
                <a:cubicBezTo>
                  <a:pt x="13" y="1"/>
                  <a:pt x="13" y="2"/>
                  <a:pt x="13" y="2"/>
                </a:cubicBezTo>
                <a:cubicBezTo>
                  <a:pt x="15" y="1"/>
                  <a:pt x="16" y="1"/>
                  <a:pt x="17" y="2"/>
                </a:cubicBezTo>
                <a:cubicBezTo>
                  <a:pt x="20" y="0"/>
                  <a:pt x="22" y="0"/>
                  <a:pt x="26" y="0"/>
                </a:cubicBezTo>
                <a:cubicBezTo>
                  <a:pt x="32" y="0"/>
                  <a:pt x="38" y="0"/>
                  <a:pt x="44" y="0"/>
                </a:cubicBezTo>
                <a:cubicBezTo>
                  <a:pt x="43" y="1"/>
                  <a:pt x="45" y="2"/>
                  <a:pt x="45" y="4"/>
                </a:cubicBezTo>
                <a:cubicBezTo>
                  <a:pt x="44" y="5"/>
                  <a:pt x="46" y="6"/>
                  <a:pt x="46" y="7"/>
                </a:cubicBezTo>
                <a:cubicBezTo>
                  <a:pt x="49" y="6"/>
                  <a:pt x="47" y="9"/>
                  <a:pt x="47" y="10"/>
                </a:cubicBezTo>
                <a:cubicBezTo>
                  <a:pt x="48" y="11"/>
                  <a:pt x="49" y="12"/>
                  <a:pt x="48" y="13"/>
                </a:cubicBezTo>
                <a:cubicBezTo>
                  <a:pt x="48" y="14"/>
                  <a:pt x="46" y="15"/>
                  <a:pt x="46" y="15"/>
                </a:cubicBezTo>
                <a:cubicBezTo>
                  <a:pt x="46" y="15"/>
                  <a:pt x="46" y="16"/>
                  <a:pt x="46" y="16"/>
                </a:cubicBezTo>
                <a:cubicBezTo>
                  <a:pt x="45" y="19"/>
                  <a:pt x="46" y="18"/>
                  <a:pt x="47" y="20"/>
                </a:cubicBezTo>
                <a:cubicBezTo>
                  <a:pt x="48" y="22"/>
                  <a:pt x="48" y="26"/>
                  <a:pt x="49" y="26"/>
                </a:cubicBezTo>
                <a:cubicBezTo>
                  <a:pt x="50" y="24"/>
                  <a:pt x="51" y="24"/>
                  <a:pt x="52" y="24"/>
                </a:cubicBezTo>
                <a:cubicBezTo>
                  <a:pt x="53" y="24"/>
                  <a:pt x="54" y="25"/>
                  <a:pt x="54" y="25"/>
                </a:cubicBezTo>
                <a:cubicBezTo>
                  <a:pt x="55" y="25"/>
                  <a:pt x="56" y="24"/>
                  <a:pt x="56" y="24"/>
                </a:cubicBezTo>
                <a:cubicBezTo>
                  <a:pt x="57" y="24"/>
                  <a:pt x="59" y="26"/>
                  <a:pt x="59" y="28"/>
                </a:cubicBezTo>
                <a:cubicBezTo>
                  <a:pt x="60" y="29"/>
                  <a:pt x="60" y="30"/>
                  <a:pt x="58" y="31"/>
                </a:cubicBezTo>
                <a:cubicBezTo>
                  <a:pt x="59" y="32"/>
                  <a:pt x="60" y="33"/>
                  <a:pt x="60" y="33"/>
                </a:cubicBezTo>
                <a:cubicBezTo>
                  <a:pt x="61" y="34"/>
                  <a:pt x="58" y="35"/>
                  <a:pt x="58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38"/>
                  <a:pt x="58" y="39"/>
                  <a:pt x="58" y="39"/>
                </a:cubicBezTo>
                <a:cubicBezTo>
                  <a:pt x="59" y="40"/>
                  <a:pt x="58" y="41"/>
                  <a:pt x="60" y="42"/>
                </a:cubicBezTo>
                <a:cubicBezTo>
                  <a:pt x="57" y="42"/>
                  <a:pt x="54" y="42"/>
                  <a:pt x="50" y="42"/>
                </a:cubicBezTo>
                <a:cubicBezTo>
                  <a:pt x="47" y="41"/>
                  <a:pt x="47" y="40"/>
                  <a:pt x="44" y="40"/>
                </a:cubicBezTo>
                <a:cubicBezTo>
                  <a:pt x="42" y="41"/>
                  <a:pt x="43" y="42"/>
                  <a:pt x="42" y="43"/>
                </a:cubicBezTo>
                <a:cubicBezTo>
                  <a:pt x="41" y="44"/>
                  <a:pt x="39" y="45"/>
                  <a:pt x="39" y="47"/>
                </a:cubicBezTo>
                <a:cubicBezTo>
                  <a:pt x="39" y="47"/>
                  <a:pt x="39" y="47"/>
                  <a:pt x="38" y="47"/>
                </a:cubicBezTo>
                <a:cubicBezTo>
                  <a:pt x="38" y="47"/>
                  <a:pt x="38" y="45"/>
                  <a:pt x="37" y="45"/>
                </a:cubicBezTo>
                <a:cubicBezTo>
                  <a:pt x="37" y="44"/>
                  <a:pt x="37" y="44"/>
                  <a:pt x="36" y="44"/>
                </a:cubicBezTo>
                <a:cubicBezTo>
                  <a:pt x="36" y="43"/>
                  <a:pt x="35" y="43"/>
                  <a:pt x="34" y="44"/>
                </a:cubicBezTo>
                <a:cubicBezTo>
                  <a:pt x="33" y="42"/>
                  <a:pt x="33" y="42"/>
                  <a:pt x="3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9"/>
                  <a:pt x="30" y="39"/>
                  <a:pt x="29" y="37"/>
                </a:cubicBezTo>
                <a:cubicBezTo>
                  <a:pt x="28" y="37"/>
                  <a:pt x="27" y="35"/>
                  <a:pt x="27" y="34"/>
                </a:cubicBezTo>
                <a:cubicBezTo>
                  <a:pt x="25" y="33"/>
                  <a:pt x="24" y="32"/>
                  <a:pt x="22" y="31"/>
                </a:cubicBezTo>
                <a:cubicBezTo>
                  <a:pt x="20" y="30"/>
                  <a:pt x="18" y="29"/>
                  <a:pt x="16" y="29"/>
                </a:cubicBezTo>
                <a:cubicBezTo>
                  <a:pt x="15" y="28"/>
                  <a:pt x="14" y="27"/>
                  <a:pt x="13" y="27"/>
                </a:cubicBezTo>
                <a:cubicBezTo>
                  <a:pt x="11" y="25"/>
                  <a:pt x="10" y="23"/>
                  <a:pt x="8" y="22"/>
                </a:cubicBezTo>
                <a:cubicBezTo>
                  <a:pt x="7" y="21"/>
                  <a:pt x="5" y="18"/>
                  <a:pt x="4" y="18"/>
                </a:cubicBezTo>
                <a:cubicBezTo>
                  <a:pt x="3" y="17"/>
                  <a:pt x="3" y="15"/>
                  <a:pt x="2" y="15"/>
                </a:cubicBezTo>
                <a:cubicBezTo>
                  <a:pt x="3" y="14"/>
                  <a:pt x="2" y="13"/>
                  <a:pt x="1" y="14"/>
                </a:cubicBezTo>
                <a:cubicBezTo>
                  <a:pt x="1" y="12"/>
                  <a:pt x="1" y="12"/>
                  <a:pt x="0" y="10"/>
                </a:cubicBezTo>
                <a:cubicBezTo>
                  <a:pt x="0" y="9"/>
                  <a:pt x="1" y="8"/>
                  <a:pt x="1" y="6"/>
                </a:cubicBezTo>
                <a:cubicBezTo>
                  <a:pt x="1" y="4"/>
                  <a:pt x="0" y="4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5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10" y="2"/>
                  <a:pt x="10" y="3"/>
                </a:cubicBezTo>
                <a:cubicBezTo>
                  <a:pt x="10" y="2"/>
                  <a:pt x="10" y="1"/>
                  <a:pt x="11" y="2"/>
                </a:cubicBezTo>
                <a:cubicBezTo>
                  <a:pt x="11" y="1"/>
                  <a:pt x="12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69" name="Freeform 8001" descr="© INSCALE GmbH, 05.05.2010&#10;http://www.presentationload.com/">
            <a:extLst>
              <a:ext uri="{FF2B5EF4-FFF2-40B4-BE49-F238E27FC236}">
                <a16:creationId xmlns:a16="http://schemas.microsoft.com/office/drawing/2014/main" id="{D36136A2-78DB-FB41-AB08-AD07BFBB4130}"/>
              </a:ext>
            </a:extLst>
          </p:cNvPr>
          <p:cNvSpPr>
            <a:spLocks/>
          </p:cNvSpPr>
          <p:nvPr/>
        </p:nvSpPr>
        <p:spPr bwMode="auto">
          <a:xfrm>
            <a:off x="1320953" y="2832381"/>
            <a:ext cx="121997" cy="91556"/>
          </a:xfrm>
          <a:custGeom>
            <a:avLst/>
            <a:gdLst>
              <a:gd name="T0" fmla="*/ 20 w 61"/>
              <a:gd name="T1" fmla="*/ 2 h 47"/>
              <a:gd name="T2" fmla="*/ 20 w 61"/>
              <a:gd name="T3" fmla="*/ 3 h 47"/>
              <a:gd name="T4" fmla="*/ 26 w 61"/>
              <a:gd name="T5" fmla="*/ 3 h 47"/>
              <a:gd name="T6" fmla="*/ 40 w 61"/>
              <a:gd name="T7" fmla="*/ 0 h 47"/>
              <a:gd name="T8" fmla="*/ 68 w 61"/>
              <a:gd name="T9" fmla="*/ 0 h 47"/>
              <a:gd name="T10" fmla="*/ 69 w 61"/>
              <a:gd name="T11" fmla="*/ 6 h 47"/>
              <a:gd name="T12" fmla="*/ 71 w 61"/>
              <a:gd name="T13" fmla="*/ 11 h 47"/>
              <a:gd name="T14" fmla="*/ 72 w 61"/>
              <a:gd name="T15" fmla="*/ 16 h 47"/>
              <a:gd name="T16" fmla="*/ 74 w 61"/>
              <a:gd name="T17" fmla="*/ 20 h 47"/>
              <a:gd name="T18" fmla="*/ 71 w 61"/>
              <a:gd name="T19" fmla="*/ 23 h 47"/>
              <a:gd name="T20" fmla="*/ 71 w 61"/>
              <a:gd name="T21" fmla="*/ 25 h 47"/>
              <a:gd name="T22" fmla="*/ 72 w 61"/>
              <a:gd name="T23" fmla="*/ 31 h 47"/>
              <a:gd name="T24" fmla="*/ 76 w 61"/>
              <a:gd name="T25" fmla="*/ 40 h 47"/>
              <a:gd name="T26" fmla="*/ 80 w 61"/>
              <a:gd name="T27" fmla="*/ 37 h 47"/>
              <a:gd name="T28" fmla="*/ 83 w 61"/>
              <a:gd name="T29" fmla="*/ 39 h 47"/>
              <a:gd name="T30" fmla="*/ 86 w 61"/>
              <a:gd name="T31" fmla="*/ 37 h 47"/>
              <a:gd name="T32" fmla="*/ 91 w 61"/>
              <a:gd name="T33" fmla="*/ 43 h 47"/>
              <a:gd name="T34" fmla="*/ 89 w 61"/>
              <a:gd name="T35" fmla="*/ 48 h 47"/>
              <a:gd name="T36" fmla="*/ 92 w 61"/>
              <a:gd name="T37" fmla="*/ 51 h 47"/>
              <a:gd name="T38" fmla="*/ 89 w 61"/>
              <a:gd name="T39" fmla="*/ 56 h 47"/>
              <a:gd name="T40" fmla="*/ 91 w 61"/>
              <a:gd name="T41" fmla="*/ 59 h 47"/>
              <a:gd name="T42" fmla="*/ 89 w 61"/>
              <a:gd name="T43" fmla="*/ 61 h 47"/>
              <a:gd name="T44" fmla="*/ 92 w 61"/>
              <a:gd name="T45" fmla="*/ 65 h 47"/>
              <a:gd name="T46" fmla="*/ 77 w 61"/>
              <a:gd name="T47" fmla="*/ 65 h 47"/>
              <a:gd name="T48" fmla="*/ 68 w 61"/>
              <a:gd name="T49" fmla="*/ 62 h 47"/>
              <a:gd name="T50" fmla="*/ 65 w 61"/>
              <a:gd name="T51" fmla="*/ 67 h 47"/>
              <a:gd name="T52" fmla="*/ 60 w 61"/>
              <a:gd name="T53" fmla="*/ 73 h 47"/>
              <a:gd name="T54" fmla="*/ 59 w 61"/>
              <a:gd name="T55" fmla="*/ 73 h 47"/>
              <a:gd name="T56" fmla="*/ 57 w 61"/>
              <a:gd name="T57" fmla="*/ 70 h 47"/>
              <a:gd name="T58" fmla="*/ 55 w 61"/>
              <a:gd name="T59" fmla="*/ 68 h 47"/>
              <a:gd name="T60" fmla="*/ 52 w 61"/>
              <a:gd name="T61" fmla="*/ 68 h 47"/>
              <a:gd name="T62" fmla="*/ 49 w 61"/>
              <a:gd name="T63" fmla="*/ 64 h 47"/>
              <a:gd name="T64" fmla="*/ 48 w 61"/>
              <a:gd name="T65" fmla="*/ 64 h 47"/>
              <a:gd name="T66" fmla="*/ 45 w 61"/>
              <a:gd name="T67" fmla="*/ 57 h 47"/>
              <a:gd name="T68" fmla="*/ 42 w 61"/>
              <a:gd name="T69" fmla="*/ 53 h 47"/>
              <a:gd name="T70" fmla="*/ 34 w 61"/>
              <a:gd name="T71" fmla="*/ 48 h 47"/>
              <a:gd name="T72" fmla="*/ 25 w 61"/>
              <a:gd name="T73" fmla="*/ 45 h 47"/>
              <a:gd name="T74" fmla="*/ 20 w 61"/>
              <a:gd name="T75" fmla="*/ 42 h 47"/>
              <a:gd name="T76" fmla="*/ 12 w 61"/>
              <a:gd name="T77" fmla="*/ 34 h 47"/>
              <a:gd name="T78" fmla="*/ 6 w 61"/>
              <a:gd name="T79" fmla="*/ 28 h 47"/>
              <a:gd name="T80" fmla="*/ 3 w 61"/>
              <a:gd name="T81" fmla="*/ 23 h 47"/>
              <a:gd name="T82" fmla="*/ 2 w 61"/>
              <a:gd name="T83" fmla="*/ 22 h 47"/>
              <a:gd name="T84" fmla="*/ 0 w 61"/>
              <a:gd name="T85" fmla="*/ 16 h 47"/>
              <a:gd name="T86" fmla="*/ 2 w 61"/>
              <a:gd name="T87" fmla="*/ 9 h 47"/>
              <a:gd name="T88" fmla="*/ 3 w 61"/>
              <a:gd name="T89" fmla="*/ 3 h 47"/>
              <a:gd name="T90" fmla="*/ 3 w 61"/>
              <a:gd name="T91" fmla="*/ 3 h 47"/>
              <a:gd name="T92" fmla="*/ 5 w 61"/>
              <a:gd name="T93" fmla="*/ 3 h 47"/>
              <a:gd name="T94" fmla="*/ 5 w 61"/>
              <a:gd name="T95" fmla="*/ 3 h 47"/>
              <a:gd name="T96" fmla="*/ 5 w 61"/>
              <a:gd name="T97" fmla="*/ 3 h 47"/>
              <a:gd name="T98" fmla="*/ 6 w 61"/>
              <a:gd name="T99" fmla="*/ 3 h 47"/>
              <a:gd name="T100" fmla="*/ 11 w 61"/>
              <a:gd name="T101" fmla="*/ 3 h 47"/>
              <a:gd name="T102" fmla="*/ 11 w 61"/>
              <a:gd name="T103" fmla="*/ 3 h 47"/>
              <a:gd name="T104" fmla="*/ 11 w 61"/>
              <a:gd name="T105" fmla="*/ 3 h 47"/>
              <a:gd name="T106" fmla="*/ 11 w 61"/>
              <a:gd name="T107" fmla="*/ 3 h 47"/>
              <a:gd name="T108" fmla="*/ 11 w 61"/>
              <a:gd name="T109" fmla="*/ 5 h 47"/>
              <a:gd name="T110" fmla="*/ 12 w 61"/>
              <a:gd name="T111" fmla="*/ 5 h 47"/>
              <a:gd name="T112" fmla="*/ 12 w 61"/>
              <a:gd name="T113" fmla="*/ 5 h 47"/>
              <a:gd name="T114" fmla="*/ 14 w 61"/>
              <a:gd name="T115" fmla="*/ 5 h 47"/>
              <a:gd name="T116" fmla="*/ 15 w 61"/>
              <a:gd name="T117" fmla="*/ 5 h 47"/>
              <a:gd name="T118" fmla="*/ 17 w 61"/>
              <a:gd name="T119" fmla="*/ 3 h 47"/>
              <a:gd name="T120" fmla="*/ 20 w 61"/>
              <a:gd name="T121" fmla="*/ 2 h 47"/>
              <a:gd name="T122" fmla="*/ 20 w 61"/>
              <a:gd name="T123" fmla="*/ 2 h 47"/>
              <a:gd name="T124" fmla="*/ 20 w 61"/>
              <a:gd name="T125" fmla="*/ 2 h 4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1"/>
              <a:gd name="T190" fmla="*/ 0 h 47"/>
              <a:gd name="T191" fmla="*/ 61 w 61"/>
              <a:gd name="T192" fmla="*/ 47 h 4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1" h="47">
                <a:moveTo>
                  <a:pt x="13" y="1"/>
                </a:moveTo>
                <a:cubicBezTo>
                  <a:pt x="13" y="1"/>
                  <a:pt x="13" y="2"/>
                  <a:pt x="13" y="2"/>
                </a:cubicBezTo>
                <a:cubicBezTo>
                  <a:pt x="15" y="1"/>
                  <a:pt x="16" y="1"/>
                  <a:pt x="17" y="2"/>
                </a:cubicBezTo>
                <a:cubicBezTo>
                  <a:pt x="20" y="0"/>
                  <a:pt x="22" y="0"/>
                  <a:pt x="26" y="0"/>
                </a:cubicBezTo>
                <a:cubicBezTo>
                  <a:pt x="32" y="0"/>
                  <a:pt x="38" y="0"/>
                  <a:pt x="44" y="0"/>
                </a:cubicBezTo>
                <a:cubicBezTo>
                  <a:pt x="43" y="1"/>
                  <a:pt x="45" y="2"/>
                  <a:pt x="45" y="4"/>
                </a:cubicBezTo>
                <a:cubicBezTo>
                  <a:pt x="44" y="5"/>
                  <a:pt x="46" y="6"/>
                  <a:pt x="46" y="7"/>
                </a:cubicBezTo>
                <a:cubicBezTo>
                  <a:pt x="49" y="6"/>
                  <a:pt x="47" y="9"/>
                  <a:pt x="47" y="10"/>
                </a:cubicBezTo>
                <a:cubicBezTo>
                  <a:pt x="48" y="11"/>
                  <a:pt x="49" y="12"/>
                  <a:pt x="48" y="13"/>
                </a:cubicBezTo>
                <a:cubicBezTo>
                  <a:pt x="48" y="14"/>
                  <a:pt x="46" y="15"/>
                  <a:pt x="46" y="15"/>
                </a:cubicBezTo>
                <a:cubicBezTo>
                  <a:pt x="46" y="15"/>
                  <a:pt x="46" y="16"/>
                  <a:pt x="46" y="16"/>
                </a:cubicBezTo>
                <a:cubicBezTo>
                  <a:pt x="45" y="19"/>
                  <a:pt x="46" y="18"/>
                  <a:pt x="47" y="20"/>
                </a:cubicBezTo>
                <a:cubicBezTo>
                  <a:pt x="48" y="22"/>
                  <a:pt x="48" y="26"/>
                  <a:pt x="49" y="26"/>
                </a:cubicBezTo>
                <a:cubicBezTo>
                  <a:pt x="50" y="24"/>
                  <a:pt x="51" y="24"/>
                  <a:pt x="52" y="24"/>
                </a:cubicBezTo>
                <a:cubicBezTo>
                  <a:pt x="53" y="24"/>
                  <a:pt x="54" y="25"/>
                  <a:pt x="54" y="25"/>
                </a:cubicBezTo>
                <a:cubicBezTo>
                  <a:pt x="55" y="25"/>
                  <a:pt x="56" y="24"/>
                  <a:pt x="56" y="24"/>
                </a:cubicBezTo>
                <a:cubicBezTo>
                  <a:pt x="57" y="24"/>
                  <a:pt x="59" y="26"/>
                  <a:pt x="59" y="28"/>
                </a:cubicBezTo>
                <a:cubicBezTo>
                  <a:pt x="60" y="29"/>
                  <a:pt x="60" y="30"/>
                  <a:pt x="58" y="31"/>
                </a:cubicBezTo>
                <a:cubicBezTo>
                  <a:pt x="59" y="32"/>
                  <a:pt x="60" y="33"/>
                  <a:pt x="60" y="33"/>
                </a:cubicBezTo>
                <a:cubicBezTo>
                  <a:pt x="61" y="34"/>
                  <a:pt x="58" y="35"/>
                  <a:pt x="58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38"/>
                  <a:pt x="58" y="39"/>
                  <a:pt x="58" y="39"/>
                </a:cubicBezTo>
                <a:cubicBezTo>
                  <a:pt x="59" y="40"/>
                  <a:pt x="58" y="41"/>
                  <a:pt x="60" y="42"/>
                </a:cubicBezTo>
                <a:cubicBezTo>
                  <a:pt x="57" y="42"/>
                  <a:pt x="54" y="42"/>
                  <a:pt x="50" y="42"/>
                </a:cubicBezTo>
                <a:cubicBezTo>
                  <a:pt x="47" y="41"/>
                  <a:pt x="47" y="40"/>
                  <a:pt x="44" y="40"/>
                </a:cubicBezTo>
                <a:cubicBezTo>
                  <a:pt x="42" y="41"/>
                  <a:pt x="43" y="42"/>
                  <a:pt x="42" y="43"/>
                </a:cubicBezTo>
                <a:cubicBezTo>
                  <a:pt x="41" y="44"/>
                  <a:pt x="39" y="45"/>
                  <a:pt x="39" y="47"/>
                </a:cubicBezTo>
                <a:cubicBezTo>
                  <a:pt x="39" y="47"/>
                  <a:pt x="39" y="47"/>
                  <a:pt x="38" y="47"/>
                </a:cubicBezTo>
                <a:cubicBezTo>
                  <a:pt x="38" y="47"/>
                  <a:pt x="38" y="45"/>
                  <a:pt x="37" y="45"/>
                </a:cubicBezTo>
                <a:cubicBezTo>
                  <a:pt x="37" y="44"/>
                  <a:pt x="37" y="44"/>
                  <a:pt x="36" y="44"/>
                </a:cubicBezTo>
                <a:cubicBezTo>
                  <a:pt x="36" y="43"/>
                  <a:pt x="35" y="43"/>
                  <a:pt x="34" y="44"/>
                </a:cubicBezTo>
                <a:cubicBezTo>
                  <a:pt x="33" y="42"/>
                  <a:pt x="33" y="42"/>
                  <a:pt x="32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39"/>
                  <a:pt x="30" y="39"/>
                  <a:pt x="29" y="37"/>
                </a:cubicBezTo>
                <a:cubicBezTo>
                  <a:pt x="28" y="37"/>
                  <a:pt x="27" y="35"/>
                  <a:pt x="27" y="34"/>
                </a:cubicBezTo>
                <a:cubicBezTo>
                  <a:pt x="25" y="33"/>
                  <a:pt x="24" y="32"/>
                  <a:pt x="22" y="31"/>
                </a:cubicBezTo>
                <a:cubicBezTo>
                  <a:pt x="20" y="30"/>
                  <a:pt x="18" y="29"/>
                  <a:pt x="16" y="29"/>
                </a:cubicBezTo>
                <a:cubicBezTo>
                  <a:pt x="15" y="28"/>
                  <a:pt x="14" y="27"/>
                  <a:pt x="13" y="27"/>
                </a:cubicBezTo>
                <a:cubicBezTo>
                  <a:pt x="11" y="25"/>
                  <a:pt x="10" y="23"/>
                  <a:pt x="8" y="22"/>
                </a:cubicBezTo>
                <a:cubicBezTo>
                  <a:pt x="7" y="21"/>
                  <a:pt x="5" y="18"/>
                  <a:pt x="4" y="18"/>
                </a:cubicBezTo>
                <a:cubicBezTo>
                  <a:pt x="3" y="17"/>
                  <a:pt x="3" y="15"/>
                  <a:pt x="2" y="15"/>
                </a:cubicBezTo>
                <a:cubicBezTo>
                  <a:pt x="3" y="14"/>
                  <a:pt x="2" y="13"/>
                  <a:pt x="1" y="14"/>
                </a:cubicBezTo>
                <a:cubicBezTo>
                  <a:pt x="1" y="12"/>
                  <a:pt x="1" y="12"/>
                  <a:pt x="0" y="10"/>
                </a:cubicBezTo>
                <a:cubicBezTo>
                  <a:pt x="0" y="9"/>
                  <a:pt x="1" y="8"/>
                  <a:pt x="1" y="6"/>
                </a:cubicBezTo>
                <a:cubicBezTo>
                  <a:pt x="1" y="4"/>
                  <a:pt x="0" y="4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5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10" y="2"/>
                  <a:pt x="10" y="3"/>
                </a:cubicBezTo>
                <a:cubicBezTo>
                  <a:pt x="10" y="2"/>
                  <a:pt x="10" y="1"/>
                  <a:pt x="11" y="2"/>
                </a:cubicBezTo>
                <a:cubicBezTo>
                  <a:pt x="11" y="1"/>
                  <a:pt x="12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0" name="Freeform 8002" descr="© INSCALE GmbH, 05.05.2010&#10;http://www.presentationload.com/">
            <a:extLst>
              <a:ext uri="{FF2B5EF4-FFF2-40B4-BE49-F238E27FC236}">
                <a16:creationId xmlns:a16="http://schemas.microsoft.com/office/drawing/2014/main" id="{31FB020A-8D3E-D44D-8BC5-67EC0DAEF2FA}"/>
              </a:ext>
            </a:extLst>
          </p:cNvPr>
          <p:cNvSpPr>
            <a:spLocks/>
          </p:cNvSpPr>
          <p:nvPr/>
        </p:nvSpPr>
        <p:spPr bwMode="auto">
          <a:xfrm>
            <a:off x="1737558" y="2833636"/>
            <a:ext cx="386754" cy="262124"/>
          </a:xfrm>
          <a:custGeom>
            <a:avLst/>
            <a:gdLst>
              <a:gd name="T0" fmla="*/ 91 w 193"/>
              <a:gd name="T1" fmla="*/ 0 h 135"/>
              <a:gd name="T2" fmla="*/ 131 w 193"/>
              <a:gd name="T3" fmla="*/ 37 h 135"/>
              <a:gd name="T4" fmla="*/ 171 w 193"/>
              <a:gd name="T5" fmla="*/ 77 h 135"/>
              <a:gd name="T6" fmla="*/ 250 w 193"/>
              <a:gd name="T7" fmla="*/ 156 h 135"/>
              <a:gd name="T8" fmla="*/ 298 w 193"/>
              <a:gd name="T9" fmla="*/ 204 h 135"/>
              <a:gd name="T10" fmla="*/ 290 w 193"/>
              <a:gd name="T11" fmla="*/ 204 h 135"/>
              <a:gd name="T12" fmla="*/ 287 w 193"/>
              <a:gd name="T13" fmla="*/ 207 h 135"/>
              <a:gd name="T14" fmla="*/ 275 w 193"/>
              <a:gd name="T15" fmla="*/ 207 h 135"/>
              <a:gd name="T16" fmla="*/ 246 w 193"/>
              <a:gd name="T17" fmla="*/ 207 h 135"/>
              <a:gd name="T18" fmla="*/ 193 w 193"/>
              <a:gd name="T19" fmla="*/ 207 h 135"/>
              <a:gd name="T20" fmla="*/ 136 w 193"/>
              <a:gd name="T21" fmla="*/ 207 h 135"/>
              <a:gd name="T22" fmla="*/ 116 w 193"/>
              <a:gd name="T23" fmla="*/ 207 h 135"/>
              <a:gd name="T24" fmla="*/ 85 w 193"/>
              <a:gd name="T25" fmla="*/ 207 h 135"/>
              <a:gd name="T26" fmla="*/ 83 w 193"/>
              <a:gd name="T27" fmla="*/ 206 h 135"/>
              <a:gd name="T28" fmla="*/ 83 w 193"/>
              <a:gd name="T29" fmla="*/ 209 h 135"/>
              <a:gd name="T30" fmla="*/ 76 w 193"/>
              <a:gd name="T31" fmla="*/ 209 h 135"/>
              <a:gd name="T32" fmla="*/ 76 w 193"/>
              <a:gd name="T33" fmla="*/ 204 h 135"/>
              <a:gd name="T34" fmla="*/ 77 w 193"/>
              <a:gd name="T35" fmla="*/ 198 h 135"/>
              <a:gd name="T36" fmla="*/ 77 w 193"/>
              <a:gd name="T37" fmla="*/ 192 h 135"/>
              <a:gd name="T38" fmla="*/ 77 w 193"/>
              <a:gd name="T39" fmla="*/ 190 h 135"/>
              <a:gd name="T40" fmla="*/ 76 w 193"/>
              <a:gd name="T41" fmla="*/ 189 h 135"/>
              <a:gd name="T42" fmla="*/ 76 w 193"/>
              <a:gd name="T43" fmla="*/ 184 h 135"/>
              <a:gd name="T44" fmla="*/ 73 w 193"/>
              <a:gd name="T45" fmla="*/ 180 h 135"/>
              <a:gd name="T46" fmla="*/ 69 w 193"/>
              <a:gd name="T47" fmla="*/ 167 h 135"/>
              <a:gd name="T48" fmla="*/ 66 w 193"/>
              <a:gd name="T49" fmla="*/ 156 h 135"/>
              <a:gd name="T50" fmla="*/ 65 w 193"/>
              <a:gd name="T51" fmla="*/ 144 h 135"/>
              <a:gd name="T52" fmla="*/ 66 w 193"/>
              <a:gd name="T53" fmla="*/ 139 h 135"/>
              <a:gd name="T54" fmla="*/ 63 w 193"/>
              <a:gd name="T55" fmla="*/ 136 h 135"/>
              <a:gd name="T56" fmla="*/ 62 w 193"/>
              <a:gd name="T57" fmla="*/ 135 h 135"/>
              <a:gd name="T58" fmla="*/ 62 w 193"/>
              <a:gd name="T59" fmla="*/ 133 h 135"/>
              <a:gd name="T60" fmla="*/ 62 w 193"/>
              <a:gd name="T61" fmla="*/ 128 h 135"/>
              <a:gd name="T62" fmla="*/ 56 w 193"/>
              <a:gd name="T63" fmla="*/ 128 h 135"/>
              <a:gd name="T64" fmla="*/ 54 w 193"/>
              <a:gd name="T65" fmla="*/ 122 h 135"/>
              <a:gd name="T66" fmla="*/ 52 w 193"/>
              <a:gd name="T67" fmla="*/ 115 h 135"/>
              <a:gd name="T68" fmla="*/ 49 w 193"/>
              <a:gd name="T69" fmla="*/ 111 h 135"/>
              <a:gd name="T70" fmla="*/ 49 w 193"/>
              <a:gd name="T71" fmla="*/ 108 h 135"/>
              <a:gd name="T72" fmla="*/ 45 w 193"/>
              <a:gd name="T73" fmla="*/ 101 h 135"/>
              <a:gd name="T74" fmla="*/ 45 w 193"/>
              <a:gd name="T75" fmla="*/ 99 h 135"/>
              <a:gd name="T76" fmla="*/ 42 w 193"/>
              <a:gd name="T77" fmla="*/ 96 h 135"/>
              <a:gd name="T78" fmla="*/ 45 w 193"/>
              <a:gd name="T79" fmla="*/ 91 h 135"/>
              <a:gd name="T80" fmla="*/ 42 w 193"/>
              <a:gd name="T81" fmla="*/ 88 h 135"/>
              <a:gd name="T82" fmla="*/ 42 w 193"/>
              <a:gd name="T83" fmla="*/ 84 h 135"/>
              <a:gd name="T84" fmla="*/ 42 w 193"/>
              <a:gd name="T85" fmla="*/ 77 h 135"/>
              <a:gd name="T86" fmla="*/ 42 w 193"/>
              <a:gd name="T87" fmla="*/ 70 h 135"/>
              <a:gd name="T88" fmla="*/ 37 w 193"/>
              <a:gd name="T89" fmla="*/ 60 h 135"/>
              <a:gd name="T90" fmla="*/ 36 w 193"/>
              <a:gd name="T91" fmla="*/ 54 h 135"/>
              <a:gd name="T92" fmla="*/ 34 w 193"/>
              <a:gd name="T93" fmla="*/ 50 h 135"/>
              <a:gd name="T94" fmla="*/ 31 w 193"/>
              <a:gd name="T95" fmla="*/ 48 h 135"/>
              <a:gd name="T96" fmla="*/ 25 w 193"/>
              <a:gd name="T97" fmla="*/ 43 h 135"/>
              <a:gd name="T98" fmla="*/ 19 w 193"/>
              <a:gd name="T99" fmla="*/ 40 h 135"/>
              <a:gd name="T100" fmla="*/ 12 w 193"/>
              <a:gd name="T101" fmla="*/ 37 h 135"/>
              <a:gd name="T102" fmla="*/ 12 w 193"/>
              <a:gd name="T103" fmla="*/ 26 h 135"/>
              <a:gd name="T104" fmla="*/ 9 w 193"/>
              <a:gd name="T105" fmla="*/ 19 h 135"/>
              <a:gd name="T106" fmla="*/ 8 w 193"/>
              <a:gd name="T107" fmla="*/ 19 h 135"/>
              <a:gd name="T108" fmla="*/ 5 w 193"/>
              <a:gd name="T109" fmla="*/ 17 h 135"/>
              <a:gd name="T110" fmla="*/ 3 w 193"/>
              <a:gd name="T111" fmla="*/ 12 h 135"/>
              <a:gd name="T112" fmla="*/ 2 w 193"/>
              <a:gd name="T113" fmla="*/ 8 h 135"/>
              <a:gd name="T114" fmla="*/ 3 w 193"/>
              <a:gd name="T115" fmla="*/ 0 h 135"/>
              <a:gd name="T116" fmla="*/ 91 w 193"/>
              <a:gd name="T117" fmla="*/ 0 h 1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93"/>
              <a:gd name="T178" fmla="*/ 0 h 135"/>
              <a:gd name="T179" fmla="*/ 193 w 193"/>
              <a:gd name="T180" fmla="*/ 135 h 1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93" h="135">
                <a:moveTo>
                  <a:pt x="59" y="0"/>
                </a:moveTo>
                <a:cubicBezTo>
                  <a:pt x="68" y="7"/>
                  <a:pt x="76" y="16"/>
                  <a:pt x="85" y="24"/>
                </a:cubicBezTo>
                <a:cubicBezTo>
                  <a:pt x="93" y="33"/>
                  <a:pt x="102" y="42"/>
                  <a:pt x="111" y="50"/>
                </a:cubicBezTo>
                <a:cubicBezTo>
                  <a:pt x="128" y="67"/>
                  <a:pt x="145" y="84"/>
                  <a:pt x="162" y="101"/>
                </a:cubicBezTo>
                <a:cubicBezTo>
                  <a:pt x="172" y="112"/>
                  <a:pt x="182" y="122"/>
                  <a:pt x="193" y="132"/>
                </a:cubicBezTo>
                <a:cubicBezTo>
                  <a:pt x="191" y="132"/>
                  <a:pt x="189" y="132"/>
                  <a:pt x="188" y="132"/>
                </a:cubicBezTo>
                <a:cubicBezTo>
                  <a:pt x="187" y="132"/>
                  <a:pt x="188" y="134"/>
                  <a:pt x="186" y="134"/>
                </a:cubicBezTo>
                <a:cubicBezTo>
                  <a:pt x="183" y="134"/>
                  <a:pt x="181" y="134"/>
                  <a:pt x="178" y="134"/>
                </a:cubicBezTo>
                <a:cubicBezTo>
                  <a:pt x="172" y="134"/>
                  <a:pt x="165" y="134"/>
                  <a:pt x="159" y="134"/>
                </a:cubicBezTo>
                <a:cubicBezTo>
                  <a:pt x="147" y="134"/>
                  <a:pt x="136" y="134"/>
                  <a:pt x="125" y="134"/>
                </a:cubicBezTo>
                <a:cubicBezTo>
                  <a:pt x="113" y="134"/>
                  <a:pt x="100" y="134"/>
                  <a:pt x="88" y="134"/>
                </a:cubicBezTo>
                <a:cubicBezTo>
                  <a:pt x="84" y="134"/>
                  <a:pt x="79" y="134"/>
                  <a:pt x="75" y="134"/>
                </a:cubicBezTo>
                <a:cubicBezTo>
                  <a:pt x="69" y="134"/>
                  <a:pt x="61" y="132"/>
                  <a:pt x="55" y="134"/>
                </a:cubicBezTo>
                <a:cubicBezTo>
                  <a:pt x="55" y="134"/>
                  <a:pt x="54" y="134"/>
                  <a:pt x="54" y="133"/>
                </a:cubicBezTo>
                <a:cubicBezTo>
                  <a:pt x="54" y="134"/>
                  <a:pt x="54" y="134"/>
                  <a:pt x="54" y="135"/>
                </a:cubicBezTo>
                <a:cubicBezTo>
                  <a:pt x="53" y="135"/>
                  <a:pt x="49" y="135"/>
                  <a:pt x="49" y="135"/>
                </a:cubicBezTo>
                <a:cubicBezTo>
                  <a:pt x="48" y="134"/>
                  <a:pt x="49" y="132"/>
                  <a:pt x="49" y="132"/>
                </a:cubicBezTo>
                <a:cubicBezTo>
                  <a:pt x="48" y="130"/>
                  <a:pt x="48" y="127"/>
                  <a:pt x="50" y="128"/>
                </a:cubicBezTo>
                <a:cubicBezTo>
                  <a:pt x="50" y="127"/>
                  <a:pt x="50" y="126"/>
                  <a:pt x="50" y="124"/>
                </a:cubicBezTo>
                <a:cubicBezTo>
                  <a:pt x="50" y="124"/>
                  <a:pt x="50" y="123"/>
                  <a:pt x="50" y="123"/>
                </a:cubicBezTo>
                <a:cubicBezTo>
                  <a:pt x="50" y="122"/>
                  <a:pt x="49" y="122"/>
                  <a:pt x="49" y="122"/>
                </a:cubicBezTo>
                <a:cubicBezTo>
                  <a:pt x="48" y="120"/>
                  <a:pt x="49" y="120"/>
                  <a:pt x="49" y="119"/>
                </a:cubicBezTo>
                <a:cubicBezTo>
                  <a:pt x="49" y="117"/>
                  <a:pt x="47" y="117"/>
                  <a:pt x="47" y="116"/>
                </a:cubicBezTo>
                <a:cubicBezTo>
                  <a:pt x="47" y="113"/>
                  <a:pt x="45" y="111"/>
                  <a:pt x="45" y="108"/>
                </a:cubicBezTo>
                <a:cubicBezTo>
                  <a:pt x="45" y="105"/>
                  <a:pt x="46" y="103"/>
                  <a:pt x="43" y="101"/>
                </a:cubicBezTo>
                <a:cubicBezTo>
                  <a:pt x="42" y="100"/>
                  <a:pt x="42" y="95"/>
                  <a:pt x="42" y="93"/>
                </a:cubicBezTo>
                <a:cubicBezTo>
                  <a:pt x="42" y="92"/>
                  <a:pt x="43" y="92"/>
                  <a:pt x="43" y="90"/>
                </a:cubicBezTo>
                <a:cubicBezTo>
                  <a:pt x="43" y="90"/>
                  <a:pt x="41" y="89"/>
                  <a:pt x="41" y="88"/>
                </a:cubicBezTo>
                <a:cubicBezTo>
                  <a:pt x="41" y="88"/>
                  <a:pt x="40" y="87"/>
                  <a:pt x="40" y="87"/>
                </a:cubicBezTo>
                <a:cubicBezTo>
                  <a:pt x="40" y="86"/>
                  <a:pt x="40" y="86"/>
                  <a:pt x="40" y="86"/>
                </a:cubicBezTo>
                <a:cubicBezTo>
                  <a:pt x="40" y="85"/>
                  <a:pt x="41" y="84"/>
                  <a:pt x="40" y="83"/>
                </a:cubicBezTo>
                <a:cubicBezTo>
                  <a:pt x="39" y="83"/>
                  <a:pt x="37" y="84"/>
                  <a:pt x="36" y="83"/>
                </a:cubicBezTo>
                <a:cubicBezTo>
                  <a:pt x="36" y="82"/>
                  <a:pt x="36" y="80"/>
                  <a:pt x="35" y="79"/>
                </a:cubicBezTo>
                <a:cubicBezTo>
                  <a:pt x="34" y="79"/>
                  <a:pt x="35" y="76"/>
                  <a:pt x="34" y="74"/>
                </a:cubicBezTo>
                <a:cubicBezTo>
                  <a:pt x="33" y="74"/>
                  <a:pt x="32" y="73"/>
                  <a:pt x="32" y="72"/>
                </a:cubicBezTo>
                <a:cubicBezTo>
                  <a:pt x="31" y="71"/>
                  <a:pt x="32" y="71"/>
                  <a:pt x="32" y="70"/>
                </a:cubicBezTo>
                <a:cubicBezTo>
                  <a:pt x="32" y="69"/>
                  <a:pt x="29" y="66"/>
                  <a:pt x="29" y="65"/>
                </a:cubicBezTo>
                <a:cubicBezTo>
                  <a:pt x="29" y="65"/>
                  <a:pt x="29" y="64"/>
                  <a:pt x="29" y="64"/>
                </a:cubicBezTo>
                <a:cubicBezTo>
                  <a:pt x="28" y="63"/>
                  <a:pt x="28" y="63"/>
                  <a:pt x="27" y="62"/>
                </a:cubicBezTo>
                <a:cubicBezTo>
                  <a:pt x="28" y="62"/>
                  <a:pt x="29" y="61"/>
                  <a:pt x="29" y="59"/>
                </a:cubicBezTo>
                <a:cubicBezTo>
                  <a:pt x="28" y="58"/>
                  <a:pt x="27" y="58"/>
                  <a:pt x="27" y="57"/>
                </a:cubicBezTo>
                <a:cubicBezTo>
                  <a:pt x="26" y="56"/>
                  <a:pt x="27" y="55"/>
                  <a:pt x="27" y="54"/>
                </a:cubicBezTo>
                <a:cubicBezTo>
                  <a:pt x="26" y="52"/>
                  <a:pt x="25" y="52"/>
                  <a:pt x="27" y="50"/>
                </a:cubicBezTo>
                <a:cubicBezTo>
                  <a:pt x="28" y="50"/>
                  <a:pt x="27" y="46"/>
                  <a:pt x="27" y="45"/>
                </a:cubicBezTo>
                <a:cubicBezTo>
                  <a:pt x="26" y="43"/>
                  <a:pt x="25" y="41"/>
                  <a:pt x="24" y="39"/>
                </a:cubicBezTo>
                <a:cubicBezTo>
                  <a:pt x="24" y="38"/>
                  <a:pt x="24" y="35"/>
                  <a:pt x="23" y="35"/>
                </a:cubicBezTo>
                <a:cubicBezTo>
                  <a:pt x="22" y="34"/>
                  <a:pt x="23" y="33"/>
                  <a:pt x="22" y="32"/>
                </a:cubicBezTo>
                <a:cubicBezTo>
                  <a:pt x="22" y="32"/>
                  <a:pt x="21" y="32"/>
                  <a:pt x="20" y="31"/>
                </a:cubicBezTo>
                <a:cubicBezTo>
                  <a:pt x="19" y="31"/>
                  <a:pt x="17" y="28"/>
                  <a:pt x="16" y="28"/>
                </a:cubicBezTo>
                <a:cubicBezTo>
                  <a:pt x="14" y="28"/>
                  <a:pt x="14" y="27"/>
                  <a:pt x="12" y="26"/>
                </a:cubicBezTo>
                <a:cubicBezTo>
                  <a:pt x="10" y="26"/>
                  <a:pt x="10" y="27"/>
                  <a:pt x="8" y="24"/>
                </a:cubicBezTo>
                <a:cubicBezTo>
                  <a:pt x="8" y="22"/>
                  <a:pt x="8" y="19"/>
                  <a:pt x="8" y="17"/>
                </a:cubicBezTo>
                <a:cubicBezTo>
                  <a:pt x="8" y="15"/>
                  <a:pt x="7" y="14"/>
                  <a:pt x="6" y="12"/>
                </a:cubicBezTo>
                <a:cubicBezTo>
                  <a:pt x="5" y="11"/>
                  <a:pt x="6" y="12"/>
                  <a:pt x="5" y="12"/>
                </a:cubicBezTo>
                <a:cubicBezTo>
                  <a:pt x="5" y="12"/>
                  <a:pt x="3" y="11"/>
                  <a:pt x="3" y="11"/>
                </a:cubicBezTo>
                <a:cubicBezTo>
                  <a:pt x="0" y="10"/>
                  <a:pt x="2" y="10"/>
                  <a:pt x="2" y="8"/>
                </a:cubicBezTo>
                <a:cubicBezTo>
                  <a:pt x="2" y="7"/>
                  <a:pt x="1" y="7"/>
                  <a:pt x="1" y="5"/>
                </a:cubicBezTo>
                <a:cubicBezTo>
                  <a:pt x="2" y="3"/>
                  <a:pt x="4" y="3"/>
                  <a:pt x="2" y="0"/>
                </a:cubicBezTo>
                <a:cubicBezTo>
                  <a:pt x="21" y="0"/>
                  <a:pt x="40" y="0"/>
                  <a:pt x="5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1" name="Freeform 8003" descr="© INSCALE GmbH, 05.05.2010&#10;http://www.presentationload.com/">
            <a:extLst>
              <a:ext uri="{FF2B5EF4-FFF2-40B4-BE49-F238E27FC236}">
                <a16:creationId xmlns:a16="http://schemas.microsoft.com/office/drawing/2014/main" id="{6E86FE54-9D4B-2A4C-AA8D-F5390D7FE07B}"/>
              </a:ext>
            </a:extLst>
          </p:cNvPr>
          <p:cNvSpPr>
            <a:spLocks/>
          </p:cNvSpPr>
          <p:nvPr/>
        </p:nvSpPr>
        <p:spPr bwMode="auto">
          <a:xfrm>
            <a:off x="1737558" y="2833636"/>
            <a:ext cx="386754" cy="262124"/>
          </a:xfrm>
          <a:custGeom>
            <a:avLst/>
            <a:gdLst>
              <a:gd name="T0" fmla="*/ 91 w 193"/>
              <a:gd name="T1" fmla="*/ 0 h 135"/>
              <a:gd name="T2" fmla="*/ 131 w 193"/>
              <a:gd name="T3" fmla="*/ 37 h 135"/>
              <a:gd name="T4" fmla="*/ 171 w 193"/>
              <a:gd name="T5" fmla="*/ 77 h 135"/>
              <a:gd name="T6" fmla="*/ 250 w 193"/>
              <a:gd name="T7" fmla="*/ 156 h 135"/>
              <a:gd name="T8" fmla="*/ 298 w 193"/>
              <a:gd name="T9" fmla="*/ 204 h 135"/>
              <a:gd name="T10" fmla="*/ 290 w 193"/>
              <a:gd name="T11" fmla="*/ 204 h 135"/>
              <a:gd name="T12" fmla="*/ 287 w 193"/>
              <a:gd name="T13" fmla="*/ 207 h 135"/>
              <a:gd name="T14" fmla="*/ 275 w 193"/>
              <a:gd name="T15" fmla="*/ 207 h 135"/>
              <a:gd name="T16" fmla="*/ 246 w 193"/>
              <a:gd name="T17" fmla="*/ 207 h 135"/>
              <a:gd name="T18" fmla="*/ 193 w 193"/>
              <a:gd name="T19" fmla="*/ 207 h 135"/>
              <a:gd name="T20" fmla="*/ 136 w 193"/>
              <a:gd name="T21" fmla="*/ 207 h 135"/>
              <a:gd name="T22" fmla="*/ 116 w 193"/>
              <a:gd name="T23" fmla="*/ 207 h 135"/>
              <a:gd name="T24" fmla="*/ 85 w 193"/>
              <a:gd name="T25" fmla="*/ 207 h 135"/>
              <a:gd name="T26" fmla="*/ 83 w 193"/>
              <a:gd name="T27" fmla="*/ 206 h 135"/>
              <a:gd name="T28" fmla="*/ 83 w 193"/>
              <a:gd name="T29" fmla="*/ 209 h 135"/>
              <a:gd name="T30" fmla="*/ 76 w 193"/>
              <a:gd name="T31" fmla="*/ 209 h 135"/>
              <a:gd name="T32" fmla="*/ 76 w 193"/>
              <a:gd name="T33" fmla="*/ 204 h 135"/>
              <a:gd name="T34" fmla="*/ 77 w 193"/>
              <a:gd name="T35" fmla="*/ 198 h 135"/>
              <a:gd name="T36" fmla="*/ 77 w 193"/>
              <a:gd name="T37" fmla="*/ 192 h 135"/>
              <a:gd name="T38" fmla="*/ 77 w 193"/>
              <a:gd name="T39" fmla="*/ 190 h 135"/>
              <a:gd name="T40" fmla="*/ 76 w 193"/>
              <a:gd name="T41" fmla="*/ 189 h 135"/>
              <a:gd name="T42" fmla="*/ 76 w 193"/>
              <a:gd name="T43" fmla="*/ 184 h 135"/>
              <a:gd name="T44" fmla="*/ 73 w 193"/>
              <a:gd name="T45" fmla="*/ 180 h 135"/>
              <a:gd name="T46" fmla="*/ 69 w 193"/>
              <a:gd name="T47" fmla="*/ 167 h 135"/>
              <a:gd name="T48" fmla="*/ 66 w 193"/>
              <a:gd name="T49" fmla="*/ 156 h 135"/>
              <a:gd name="T50" fmla="*/ 65 w 193"/>
              <a:gd name="T51" fmla="*/ 144 h 135"/>
              <a:gd name="T52" fmla="*/ 66 w 193"/>
              <a:gd name="T53" fmla="*/ 139 h 135"/>
              <a:gd name="T54" fmla="*/ 63 w 193"/>
              <a:gd name="T55" fmla="*/ 136 h 135"/>
              <a:gd name="T56" fmla="*/ 62 w 193"/>
              <a:gd name="T57" fmla="*/ 135 h 135"/>
              <a:gd name="T58" fmla="*/ 62 w 193"/>
              <a:gd name="T59" fmla="*/ 133 h 135"/>
              <a:gd name="T60" fmla="*/ 62 w 193"/>
              <a:gd name="T61" fmla="*/ 128 h 135"/>
              <a:gd name="T62" fmla="*/ 56 w 193"/>
              <a:gd name="T63" fmla="*/ 128 h 135"/>
              <a:gd name="T64" fmla="*/ 54 w 193"/>
              <a:gd name="T65" fmla="*/ 122 h 135"/>
              <a:gd name="T66" fmla="*/ 52 w 193"/>
              <a:gd name="T67" fmla="*/ 115 h 135"/>
              <a:gd name="T68" fmla="*/ 49 w 193"/>
              <a:gd name="T69" fmla="*/ 111 h 135"/>
              <a:gd name="T70" fmla="*/ 49 w 193"/>
              <a:gd name="T71" fmla="*/ 108 h 135"/>
              <a:gd name="T72" fmla="*/ 45 w 193"/>
              <a:gd name="T73" fmla="*/ 101 h 135"/>
              <a:gd name="T74" fmla="*/ 45 w 193"/>
              <a:gd name="T75" fmla="*/ 99 h 135"/>
              <a:gd name="T76" fmla="*/ 42 w 193"/>
              <a:gd name="T77" fmla="*/ 96 h 135"/>
              <a:gd name="T78" fmla="*/ 45 w 193"/>
              <a:gd name="T79" fmla="*/ 91 h 135"/>
              <a:gd name="T80" fmla="*/ 42 w 193"/>
              <a:gd name="T81" fmla="*/ 88 h 135"/>
              <a:gd name="T82" fmla="*/ 42 w 193"/>
              <a:gd name="T83" fmla="*/ 84 h 135"/>
              <a:gd name="T84" fmla="*/ 42 w 193"/>
              <a:gd name="T85" fmla="*/ 77 h 135"/>
              <a:gd name="T86" fmla="*/ 42 w 193"/>
              <a:gd name="T87" fmla="*/ 70 h 135"/>
              <a:gd name="T88" fmla="*/ 37 w 193"/>
              <a:gd name="T89" fmla="*/ 60 h 135"/>
              <a:gd name="T90" fmla="*/ 36 w 193"/>
              <a:gd name="T91" fmla="*/ 54 h 135"/>
              <a:gd name="T92" fmla="*/ 34 w 193"/>
              <a:gd name="T93" fmla="*/ 50 h 135"/>
              <a:gd name="T94" fmla="*/ 31 w 193"/>
              <a:gd name="T95" fmla="*/ 48 h 135"/>
              <a:gd name="T96" fmla="*/ 25 w 193"/>
              <a:gd name="T97" fmla="*/ 43 h 135"/>
              <a:gd name="T98" fmla="*/ 19 w 193"/>
              <a:gd name="T99" fmla="*/ 40 h 135"/>
              <a:gd name="T100" fmla="*/ 12 w 193"/>
              <a:gd name="T101" fmla="*/ 37 h 135"/>
              <a:gd name="T102" fmla="*/ 12 w 193"/>
              <a:gd name="T103" fmla="*/ 26 h 135"/>
              <a:gd name="T104" fmla="*/ 9 w 193"/>
              <a:gd name="T105" fmla="*/ 19 h 135"/>
              <a:gd name="T106" fmla="*/ 8 w 193"/>
              <a:gd name="T107" fmla="*/ 19 h 135"/>
              <a:gd name="T108" fmla="*/ 5 w 193"/>
              <a:gd name="T109" fmla="*/ 17 h 135"/>
              <a:gd name="T110" fmla="*/ 3 w 193"/>
              <a:gd name="T111" fmla="*/ 12 h 135"/>
              <a:gd name="T112" fmla="*/ 2 w 193"/>
              <a:gd name="T113" fmla="*/ 8 h 135"/>
              <a:gd name="T114" fmla="*/ 3 w 193"/>
              <a:gd name="T115" fmla="*/ 0 h 135"/>
              <a:gd name="T116" fmla="*/ 91 w 193"/>
              <a:gd name="T117" fmla="*/ 0 h 1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93"/>
              <a:gd name="T178" fmla="*/ 0 h 135"/>
              <a:gd name="T179" fmla="*/ 193 w 193"/>
              <a:gd name="T180" fmla="*/ 135 h 135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93" h="135">
                <a:moveTo>
                  <a:pt x="59" y="0"/>
                </a:moveTo>
                <a:cubicBezTo>
                  <a:pt x="68" y="7"/>
                  <a:pt x="76" y="16"/>
                  <a:pt x="85" y="24"/>
                </a:cubicBezTo>
                <a:cubicBezTo>
                  <a:pt x="93" y="33"/>
                  <a:pt x="102" y="42"/>
                  <a:pt x="111" y="50"/>
                </a:cubicBezTo>
                <a:cubicBezTo>
                  <a:pt x="128" y="67"/>
                  <a:pt x="145" y="84"/>
                  <a:pt x="162" y="101"/>
                </a:cubicBezTo>
                <a:cubicBezTo>
                  <a:pt x="172" y="112"/>
                  <a:pt x="182" y="122"/>
                  <a:pt x="193" y="132"/>
                </a:cubicBezTo>
                <a:cubicBezTo>
                  <a:pt x="191" y="132"/>
                  <a:pt x="189" y="132"/>
                  <a:pt x="188" y="132"/>
                </a:cubicBezTo>
                <a:cubicBezTo>
                  <a:pt x="187" y="132"/>
                  <a:pt x="188" y="134"/>
                  <a:pt x="186" y="134"/>
                </a:cubicBezTo>
                <a:cubicBezTo>
                  <a:pt x="183" y="134"/>
                  <a:pt x="181" y="134"/>
                  <a:pt x="178" y="134"/>
                </a:cubicBezTo>
                <a:cubicBezTo>
                  <a:pt x="172" y="134"/>
                  <a:pt x="165" y="134"/>
                  <a:pt x="159" y="134"/>
                </a:cubicBezTo>
                <a:cubicBezTo>
                  <a:pt x="147" y="134"/>
                  <a:pt x="136" y="134"/>
                  <a:pt x="125" y="134"/>
                </a:cubicBezTo>
                <a:cubicBezTo>
                  <a:pt x="113" y="134"/>
                  <a:pt x="100" y="134"/>
                  <a:pt x="88" y="134"/>
                </a:cubicBezTo>
                <a:cubicBezTo>
                  <a:pt x="84" y="134"/>
                  <a:pt x="79" y="134"/>
                  <a:pt x="75" y="134"/>
                </a:cubicBezTo>
                <a:cubicBezTo>
                  <a:pt x="69" y="134"/>
                  <a:pt x="61" y="132"/>
                  <a:pt x="55" y="134"/>
                </a:cubicBezTo>
                <a:cubicBezTo>
                  <a:pt x="55" y="134"/>
                  <a:pt x="54" y="134"/>
                  <a:pt x="54" y="133"/>
                </a:cubicBezTo>
                <a:cubicBezTo>
                  <a:pt x="54" y="134"/>
                  <a:pt x="54" y="134"/>
                  <a:pt x="54" y="135"/>
                </a:cubicBezTo>
                <a:cubicBezTo>
                  <a:pt x="53" y="135"/>
                  <a:pt x="49" y="135"/>
                  <a:pt x="49" y="135"/>
                </a:cubicBezTo>
                <a:cubicBezTo>
                  <a:pt x="48" y="134"/>
                  <a:pt x="49" y="132"/>
                  <a:pt x="49" y="132"/>
                </a:cubicBezTo>
                <a:cubicBezTo>
                  <a:pt x="48" y="130"/>
                  <a:pt x="48" y="127"/>
                  <a:pt x="50" y="128"/>
                </a:cubicBezTo>
                <a:cubicBezTo>
                  <a:pt x="50" y="127"/>
                  <a:pt x="50" y="126"/>
                  <a:pt x="50" y="124"/>
                </a:cubicBezTo>
                <a:cubicBezTo>
                  <a:pt x="50" y="124"/>
                  <a:pt x="50" y="123"/>
                  <a:pt x="50" y="123"/>
                </a:cubicBezTo>
                <a:cubicBezTo>
                  <a:pt x="50" y="122"/>
                  <a:pt x="49" y="122"/>
                  <a:pt x="49" y="122"/>
                </a:cubicBezTo>
                <a:cubicBezTo>
                  <a:pt x="48" y="120"/>
                  <a:pt x="49" y="120"/>
                  <a:pt x="49" y="119"/>
                </a:cubicBezTo>
                <a:cubicBezTo>
                  <a:pt x="49" y="117"/>
                  <a:pt x="47" y="117"/>
                  <a:pt x="47" y="116"/>
                </a:cubicBezTo>
                <a:cubicBezTo>
                  <a:pt x="47" y="113"/>
                  <a:pt x="45" y="111"/>
                  <a:pt x="45" y="108"/>
                </a:cubicBezTo>
                <a:cubicBezTo>
                  <a:pt x="45" y="105"/>
                  <a:pt x="46" y="103"/>
                  <a:pt x="43" y="101"/>
                </a:cubicBezTo>
                <a:cubicBezTo>
                  <a:pt x="42" y="100"/>
                  <a:pt x="42" y="95"/>
                  <a:pt x="42" y="93"/>
                </a:cubicBezTo>
                <a:cubicBezTo>
                  <a:pt x="42" y="92"/>
                  <a:pt x="43" y="92"/>
                  <a:pt x="43" y="90"/>
                </a:cubicBezTo>
                <a:cubicBezTo>
                  <a:pt x="43" y="90"/>
                  <a:pt x="41" y="89"/>
                  <a:pt x="41" y="88"/>
                </a:cubicBezTo>
                <a:cubicBezTo>
                  <a:pt x="41" y="88"/>
                  <a:pt x="40" y="87"/>
                  <a:pt x="40" y="87"/>
                </a:cubicBezTo>
                <a:cubicBezTo>
                  <a:pt x="40" y="86"/>
                  <a:pt x="40" y="86"/>
                  <a:pt x="40" y="86"/>
                </a:cubicBezTo>
                <a:cubicBezTo>
                  <a:pt x="40" y="85"/>
                  <a:pt x="41" y="84"/>
                  <a:pt x="40" y="83"/>
                </a:cubicBezTo>
                <a:cubicBezTo>
                  <a:pt x="39" y="83"/>
                  <a:pt x="37" y="84"/>
                  <a:pt x="36" y="83"/>
                </a:cubicBezTo>
                <a:cubicBezTo>
                  <a:pt x="36" y="82"/>
                  <a:pt x="36" y="80"/>
                  <a:pt x="35" y="79"/>
                </a:cubicBezTo>
                <a:cubicBezTo>
                  <a:pt x="34" y="79"/>
                  <a:pt x="35" y="76"/>
                  <a:pt x="34" y="74"/>
                </a:cubicBezTo>
                <a:cubicBezTo>
                  <a:pt x="33" y="74"/>
                  <a:pt x="32" y="73"/>
                  <a:pt x="32" y="72"/>
                </a:cubicBezTo>
                <a:cubicBezTo>
                  <a:pt x="31" y="71"/>
                  <a:pt x="32" y="71"/>
                  <a:pt x="32" y="70"/>
                </a:cubicBezTo>
                <a:cubicBezTo>
                  <a:pt x="32" y="69"/>
                  <a:pt x="29" y="66"/>
                  <a:pt x="29" y="65"/>
                </a:cubicBezTo>
                <a:cubicBezTo>
                  <a:pt x="29" y="65"/>
                  <a:pt x="29" y="64"/>
                  <a:pt x="29" y="64"/>
                </a:cubicBezTo>
                <a:cubicBezTo>
                  <a:pt x="28" y="63"/>
                  <a:pt x="28" y="63"/>
                  <a:pt x="27" y="62"/>
                </a:cubicBezTo>
                <a:cubicBezTo>
                  <a:pt x="28" y="62"/>
                  <a:pt x="29" y="61"/>
                  <a:pt x="29" y="59"/>
                </a:cubicBezTo>
                <a:cubicBezTo>
                  <a:pt x="28" y="58"/>
                  <a:pt x="27" y="58"/>
                  <a:pt x="27" y="57"/>
                </a:cubicBezTo>
                <a:cubicBezTo>
                  <a:pt x="26" y="56"/>
                  <a:pt x="27" y="55"/>
                  <a:pt x="27" y="54"/>
                </a:cubicBezTo>
                <a:cubicBezTo>
                  <a:pt x="26" y="52"/>
                  <a:pt x="25" y="52"/>
                  <a:pt x="27" y="50"/>
                </a:cubicBezTo>
                <a:cubicBezTo>
                  <a:pt x="28" y="50"/>
                  <a:pt x="27" y="46"/>
                  <a:pt x="27" y="45"/>
                </a:cubicBezTo>
                <a:cubicBezTo>
                  <a:pt x="26" y="43"/>
                  <a:pt x="25" y="41"/>
                  <a:pt x="24" y="39"/>
                </a:cubicBezTo>
                <a:cubicBezTo>
                  <a:pt x="24" y="38"/>
                  <a:pt x="24" y="35"/>
                  <a:pt x="23" y="35"/>
                </a:cubicBezTo>
                <a:cubicBezTo>
                  <a:pt x="22" y="34"/>
                  <a:pt x="23" y="33"/>
                  <a:pt x="22" y="32"/>
                </a:cubicBezTo>
                <a:cubicBezTo>
                  <a:pt x="22" y="32"/>
                  <a:pt x="21" y="32"/>
                  <a:pt x="20" y="31"/>
                </a:cubicBezTo>
                <a:cubicBezTo>
                  <a:pt x="19" y="31"/>
                  <a:pt x="17" y="28"/>
                  <a:pt x="16" y="28"/>
                </a:cubicBezTo>
                <a:cubicBezTo>
                  <a:pt x="14" y="28"/>
                  <a:pt x="14" y="27"/>
                  <a:pt x="12" y="26"/>
                </a:cubicBezTo>
                <a:cubicBezTo>
                  <a:pt x="10" y="26"/>
                  <a:pt x="10" y="27"/>
                  <a:pt x="8" y="24"/>
                </a:cubicBezTo>
                <a:cubicBezTo>
                  <a:pt x="8" y="22"/>
                  <a:pt x="8" y="19"/>
                  <a:pt x="8" y="17"/>
                </a:cubicBezTo>
                <a:cubicBezTo>
                  <a:pt x="8" y="15"/>
                  <a:pt x="7" y="14"/>
                  <a:pt x="6" y="12"/>
                </a:cubicBezTo>
                <a:cubicBezTo>
                  <a:pt x="5" y="11"/>
                  <a:pt x="6" y="12"/>
                  <a:pt x="5" y="12"/>
                </a:cubicBezTo>
                <a:cubicBezTo>
                  <a:pt x="5" y="12"/>
                  <a:pt x="3" y="11"/>
                  <a:pt x="3" y="11"/>
                </a:cubicBezTo>
                <a:cubicBezTo>
                  <a:pt x="0" y="10"/>
                  <a:pt x="2" y="10"/>
                  <a:pt x="2" y="8"/>
                </a:cubicBezTo>
                <a:cubicBezTo>
                  <a:pt x="2" y="7"/>
                  <a:pt x="1" y="7"/>
                  <a:pt x="1" y="5"/>
                </a:cubicBezTo>
                <a:cubicBezTo>
                  <a:pt x="2" y="3"/>
                  <a:pt x="4" y="3"/>
                  <a:pt x="2" y="0"/>
                </a:cubicBezTo>
                <a:cubicBezTo>
                  <a:pt x="21" y="0"/>
                  <a:pt x="40" y="0"/>
                  <a:pt x="5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2" name="Freeform 8004" descr="© INSCALE GmbH, 05.05.2010&#10;http://www.presentationload.com/">
            <a:extLst>
              <a:ext uri="{FF2B5EF4-FFF2-40B4-BE49-F238E27FC236}">
                <a16:creationId xmlns:a16="http://schemas.microsoft.com/office/drawing/2014/main" id="{CA8E7BF0-FFCC-274B-B2FF-ABC263BDEBDD}"/>
              </a:ext>
            </a:extLst>
          </p:cNvPr>
          <p:cNvSpPr>
            <a:spLocks/>
          </p:cNvSpPr>
          <p:nvPr/>
        </p:nvSpPr>
        <p:spPr bwMode="auto">
          <a:xfrm>
            <a:off x="1306678" y="2863736"/>
            <a:ext cx="90848" cy="66472"/>
          </a:xfrm>
          <a:custGeom>
            <a:avLst/>
            <a:gdLst>
              <a:gd name="T0" fmla="*/ 2 w 45"/>
              <a:gd name="T1" fmla="*/ 21 h 35"/>
              <a:gd name="T2" fmla="*/ 0 w 45"/>
              <a:gd name="T3" fmla="*/ 11 h 35"/>
              <a:gd name="T4" fmla="*/ 6 w 45"/>
              <a:gd name="T5" fmla="*/ 11 h 35"/>
              <a:gd name="T6" fmla="*/ 9 w 45"/>
              <a:gd name="T7" fmla="*/ 8 h 35"/>
              <a:gd name="T8" fmla="*/ 16 w 45"/>
              <a:gd name="T9" fmla="*/ 6 h 35"/>
              <a:gd name="T10" fmla="*/ 16 w 45"/>
              <a:gd name="T11" fmla="*/ 0 h 35"/>
              <a:gd name="T12" fmla="*/ 19 w 45"/>
              <a:gd name="T13" fmla="*/ 3 h 35"/>
              <a:gd name="T14" fmla="*/ 22 w 45"/>
              <a:gd name="T15" fmla="*/ 8 h 35"/>
              <a:gd name="T16" fmla="*/ 26 w 45"/>
              <a:gd name="T17" fmla="*/ 12 h 35"/>
              <a:gd name="T18" fmla="*/ 42 w 45"/>
              <a:gd name="T19" fmla="*/ 21 h 35"/>
              <a:gd name="T20" fmla="*/ 56 w 45"/>
              <a:gd name="T21" fmla="*/ 32 h 35"/>
              <a:gd name="T22" fmla="*/ 59 w 45"/>
              <a:gd name="T23" fmla="*/ 38 h 35"/>
              <a:gd name="T24" fmla="*/ 64 w 45"/>
              <a:gd name="T25" fmla="*/ 42 h 35"/>
              <a:gd name="T26" fmla="*/ 70 w 45"/>
              <a:gd name="T27" fmla="*/ 45 h 35"/>
              <a:gd name="T28" fmla="*/ 64 w 45"/>
              <a:gd name="T29" fmla="*/ 47 h 35"/>
              <a:gd name="T30" fmla="*/ 64 w 45"/>
              <a:gd name="T31" fmla="*/ 45 h 35"/>
              <a:gd name="T32" fmla="*/ 64 w 45"/>
              <a:gd name="T33" fmla="*/ 45 h 35"/>
              <a:gd name="T34" fmla="*/ 61 w 45"/>
              <a:gd name="T35" fmla="*/ 45 h 35"/>
              <a:gd name="T36" fmla="*/ 58 w 45"/>
              <a:gd name="T37" fmla="*/ 45 h 35"/>
              <a:gd name="T38" fmla="*/ 59 w 45"/>
              <a:gd name="T39" fmla="*/ 44 h 35"/>
              <a:gd name="T40" fmla="*/ 50 w 45"/>
              <a:gd name="T41" fmla="*/ 48 h 35"/>
              <a:gd name="T42" fmla="*/ 45 w 45"/>
              <a:gd name="T43" fmla="*/ 47 h 35"/>
              <a:gd name="T44" fmla="*/ 39 w 45"/>
              <a:gd name="T45" fmla="*/ 38 h 35"/>
              <a:gd name="T46" fmla="*/ 33 w 45"/>
              <a:gd name="T47" fmla="*/ 39 h 35"/>
              <a:gd name="T48" fmla="*/ 30 w 45"/>
              <a:gd name="T49" fmla="*/ 38 h 35"/>
              <a:gd name="T50" fmla="*/ 26 w 45"/>
              <a:gd name="T51" fmla="*/ 39 h 35"/>
              <a:gd name="T52" fmla="*/ 20 w 45"/>
              <a:gd name="T53" fmla="*/ 39 h 35"/>
              <a:gd name="T54" fmla="*/ 9 w 45"/>
              <a:gd name="T55" fmla="*/ 32 h 35"/>
              <a:gd name="T56" fmla="*/ 2 w 45"/>
              <a:gd name="T57" fmla="*/ 21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5"/>
              <a:gd name="T88" fmla="*/ 0 h 35"/>
              <a:gd name="T89" fmla="*/ 45 w 45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5" h="35">
                <a:moveTo>
                  <a:pt x="1" y="14"/>
                </a:moveTo>
                <a:cubicBezTo>
                  <a:pt x="2" y="13"/>
                  <a:pt x="0" y="9"/>
                  <a:pt x="0" y="7"/>
                </a:cubicBezTo>
                <a:cubicBezTo>
                  <a:pt x="1" y="7"/>
                  <a:pt x="2" y="7"/>
                  <a:pt x="4" y="7"/>
                </a:cubicBezTo>
                <a:cubicBezTo>
                  <a:pt x="5" y="7"/>
                  <a:pt x="3" y="5"/>
                  <a:pt x="6" y="5"/>
                </a:cubicBezTo>
                <a:cubicBezTo>
                  <a:pt x="8" y="5"/>
                  <a:pt x="9" y="6"/>
                  <a:pt x="10" y="4"/>
                </a:cubicBezTo>
                <a:cubicBezTo>
                  <a:pt x="10" y="3"/>
                  <a:pt x="10" y="1"/>
                  <a:pt x="10" y="0"/>
                </a:cubicBezTo>
                <a:cubicBezTo>
                  <a:pt x="10" y="1"/>
                  <a:pt x="12" y="1"/>
                  <a:pt x="12" y="2"/>
                </a:cubicBezTo>
                <a:cubicBezTo>
                  <a:pt x="13" y="3"/>
                  <a:pt x="13" y="4"/>
                  <a:pt x="14" y="5"/>
                </a:cubicBezTo>
                <a:cubicBezTo>
                  <a:pt x="15" y="5"/>
                  <a:pt x="16" y="6"/>
                  <a:pt x="17" y="8"/>
                </a:cubicBezTo>
                <a:cubicBezTo>
                  <a:pt x="20" y="11"/>
                  <a:pt x="23" y="13"/>
                  <a:pt x="27" y="14"/>
                </a:cubicBezTo>
                <a:cubicBezTo>
                  <a:pt x="31" y="16"/>
                  <a:pt x="35" y="19"/>
                  <a:pt x="36" y="21"/>
                </a:cubicBezTo>
                <a:cubicBezTo>
                  <a:pt x="37" y="22"/>
                  <a:pt x="37" y="25"/>
                  <a:pt x="38" y="25"/>
                </a:cubicBezTo>
                <a:cubicBezTo>
                  <a:pt x="40" y="25"/>
                  <a:pt x="40" y="27"/>
                  <a:pt x="41" y="28"/>
                </a:cubicBezTo>
                <a:cubicBezTo>
                  <a:pt x="42" y="26"/>
                  <a:pt x="45" y="29"/>
                  <a:pt x="45" y="30"/>
                </a:cubicBezTo>
                <a:cubicBezTo>
                  <a:pt x="43" y="31"/>
                  <a:pt x="42" y="28"/>
                  <a:pt x="41" y="31"/>
                </a:cubicBezTo>
                <a:cubicBezTo>
                  <a:pt x="41" y="31"/>
                  <a:pt x="41" y="30"/>
                  <a:pt x="41" y="30"/>
                </a:cubicBezTo>
                <a:cubicBezTo>
                  <a:pt x="41" y="30"/>
                  <a:pt x="41" y="31"/>
                  <a:pt x="41" y="30"/>
                </a:cubicBezTo>
                <a:cubicBezTo>
                  <a:pt x="40" y="29"/>
                  <a:pt x="40" y="29"/>
                  <a:pt x="39" y="30"/>
                </a:cubicBezTo>
                <a:cubicBezTo>
                  <a:pt x="38" y="30"/>
                  <a:pt x="37" y="30"/>
                  <a:pt x="37" y="30"/>
                </a:cubicBezTo>
                <a:cubicBezTo>
                  <a:pt x="37" y="29"/>
                  <a:pt x="37" y="29"/>
                  <a:pt x="38" y="29"/>
                </a:cubicBezTo>
                <a:cubicBezTo>
                  <a:pt x="36" y="30"/>
                  <a:pt x="33" y="30"/>
                  <a:pt x="32" y="32"/>
                </a:cubicBezTo>
                <a:cubicBezTo>
                  <a:pt x="30" y="35"/>
                  <a:pt x="31" y="34"/>
                  <a:pt x="29" y="31"/>
                </a:cubicBezTo>
                <a:cubicBezTo>
                  <a:pt x="28" y="29"/>
                  <a:pt x="27" y="26"/>
                  <a:pt x="25" y="25"/>
                </a:cubicBezTo>
                <a:cubicBezTo>
                  <a:pt x="22" y="23"/>
                  <a:pt x="23" y="25"/>
                  <a:pt x="21" y="26"/>
                </a:cubicBezTo>
                <a:cubicBezTo>
                  <a:pt x="20" y="26"/>
                  <a:pt x="19" y="25"/>
                  <a:pt x="19" y="25"/>
                </a:cubicBezTo>
                <a:cubicBezTo>
                  <a:pt x="18" y="25"/>
                  <a:pt x="18" y="26"/>
                  <a:pt x="17" y="26"/>
                </a:cubicBezTo>
                <a:cubicBezTo>
                  <a:pt x="15" y="26"/>
                  <a:pt x="14" y="26"/>
                  <a:pt x="13" y="26"/>
                </a:cubicBezTo>
                <a:cubicBezTo>
                  <a:pt x="11" y="25"/>
                  <a:pt x="8" y="23"/>
                  <a:pt x="6" y="21"/>
                </a:cubicBezTo>
                <a:cubicBezTo>
                  <a:pt x="4" y="19"/>
                  <a:pt x="3" y="16"/>
                  <a:pt x="1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3" name="Freeform 8005" descr="© INSCALE GmbH, 05.05.2010&#10;http://www.presentationload.com/">
            <a:extLst>
              <a:ext uri="{FF2B5EF4-FFF2-40B4-BE49-F238E27FC236}">
                <a16:creationId xmlns:a16="http://schemas.microsoft.com/office/drawing/2014/main" id="{E49CBDA3-6B15-CB44-8BFC-30351A0BCAED}"/>
              </a:ext>
            </a:extLst>
          </p:cNvPr>
          <p:cNvSpPr>
            <a:spLocks/>
          </p:cNvSpPr>
          <p:nvPr/>
        </p:nvSpPr>
        <p:spPr bwMode="auto">
          <a:xfrm>
            <a:off x="1306678" y="2863736"/>
            <a:ext cx="90848" cy="66472"/>
          </a:xfrm>
          <a:custGeom>
            <a:avLst/>
            <a:gdLst>
              <a:gd name="T0" fmla="*/ 2 w 45"/>
              <a:gd name="T1" fmla="*/ 21 h 35"/>
              <a:gd name="T2" fmla="*/ 0 w 45"/>
              <a:gd name="T3" fmla="*/ 11 h 35"/>
              <a:gd name="T4" fmla="*/ 6 w 45"/>
              <a:gd name="T5" fmla="*/ 11 h 35"/>
              <a:gd name="T6" fmla="*/ 9 w 45"/>
              <a:gd name="T7" fmla="*/ 8 h 35"/>
              <a:gd name="T8" fmla="*/ 16 w 45"/>
              <a:gd name="T9" fmla="*/ 6 h 35"/>
              <a:gd name="T10" fmla="*/ 16 w 45"/>
              <a:gd name="T11" fmla="*/ 0 h 35"/>
              <a:gd name="T12" fmla="*/ 19 w 45"/>
              <a:gd name="T13" fmla="*/ 3 h 35"/>
              <a:gd name="T14" fmla="*/ 22 w 45"/>
              <a:gd name="T15" fmla="*/ 8 h 35"/>
              <a:gd name="T16" fmla="*/ 26 w 45"/>
              <a:gd name="T17" fmla="*/ 12 h 35"/>
              <a:gd name="T18" fmla="*/ 42 w 45"/>
              <a:gd name="T19" fmla="*/ 21 h 35"/>
              <a:gd name="T20" fmla="*/ 56 w 45"/>
              <a:gd name="T21" fmla="*/ 32 h 35"/>
              <a:gd name="T22" fmla="*/ 59 w 45"/>
              <a:gd name="T23" fmla="*/ 38 h 35"/>
              <a:gd name="T24" fmla="*/ 64 w 45"/>
              <a:gd name="T25" fmla="*/ 42 h 35"/>
              <a:gd name="T26" fmla="*/ 70 w 45"/>
              <a:gd name="T27" fmla="*/ 45 h 35"/>
              <a:gd name="T28" fmla="*/ 64 w 45"/>
              <a:gd name="T29" fmla="*/ 47 h 35"/>
              <a:gd name="T30" fmla="*/ 64 w 45"/>
              <a:gd name="T31" fmla="*/ 45 h 35"/>
              <a:gd name="T32" fmla="*/ 64 w 45"/>
              <a:gd name="T33" fmla="*/ 45 h 35"/>
              <a:gd name="T34" fmla="*/ 61 w 45"/>
              <a:gd name="T35" fmla="*/ 45 h 35"/>
              <a:gd name="T36" fmla="*/ 58 w 45"/>
              <a:gd name="T37" fmla="*/ 45 h 35"/>
              <a:gd name="T38" fmla="*/ 59 w 45"/>
              <a:gd name="T39" fmla="*/ 44 h 35"/>
              <a:gd name="T40" fmla="*/ 50 w 45"/>
              <a:gd name="T41" fmla="*/ 48 h 35"/>
              <a:gd name="T42" fmla="*/ 45 w 45"/>
              <a:gd name="T43" fmla="*/ 47 h 35"/>
              <a:gd name="T44" fmla="*/ 39 w 45"/>
              <a:gd name="T45" fmla="*/ 38 h 35"/>
              <a:gd name="T46" fmla="*/ 33 w 45"/>
              <a:gd name="T47" fmla="*/ 39 h 35"/>
              <a:gd name="T48" fmla="*/ 30 w 45"/>
              <a:gd name="T49" fmla="*/ 38 h 35"/>
              <a:gd name="T50" fmla="*/ 26 w 45"/>
              <a:gd name="T51" fmla="*/ 39 h 35"/>
              <a:gd name="T52" fmla="*/ 20 w 45"/>
              <a:gd name="T53" fmla="*/ 39 h 35"/>
              <a:gd name="T54" fmla="*/ 9 w 45"/>
              <a:gd name="T55" fmla="*/ 32 h 35"/>
              <a:gd name="T56" fmla="*/ 2 w 45"/>
              <a:gd name="T57" fmla="*/ 21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5"/>
              <a:gd name="T88" fmla="*/ 0 h 35"/>
              <a:gd name="T89" fmla="*/ 45 w 45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5" h="35">
                <a:moveTo>
                  <a:pt x="1" y="14"/>
                </a:moveTo>
                <a:cubicBezTo>
                  <a:pt x="2" y="13"/>
                  <a:pt x="0" y="9"/>
                  <a:pt x="0" y="7"/>
                </a:cubicBezTo>
                <a:cubicBezTo>
                  <a:pt x="1" y="7"/>
                  <a:pt x="2" y="7"/>
                  <a:pt x="4" y="7"/>
                </a:cubicBezTo>
                <a:cubicBezTo>
                  <a:pt x="5" y="7"/>
                  <a:pt x="3" y="5"/>
                  <a:pt x="6" y="5"/>
                </a:cubicBezTo>
                <a:cubicBezTo>
                  <a:pt x="8" y="5"/>
                  <a:pt x="9" y="6"/>
                  <a:pt x="10" y="4"/>
                </a:cubicBezTo>
                <a:cubicBezTo>
                  <a:pt x="10" y="3"/>
                  <a:pt x="10" y="1"/>
                  <a:pt x="10" y="0"/>
                </a:cubicBezTo>
                <a:cubicBezTo>
                  <a:pt x="10" y="1"/>
                  <a:pt x="12" y="1"/>
                  <a:pt x="12" y="2"/>
                </a:cubicBezTo>
                <a:cubicBezTo>
                  <a:pt x="13" y="3"/>
                  <a:pt x="13" y="4"/>
                  <a:pt x="14" y="5"/>
                </a:cubicBezTo>
                <a:cubicBezTo>
                  <a:pt x="15" y="5"/>
                  <a:pt x="16" y="6"/>
                  <a:pt x="17" y="8"/>
                </a:cubicBezTo>
                <a:cubicBezTo>
                  <a:pt x="20" y="11"/>
                  <a:pt x="23" y="13"/>
                  <a:pt x="27" y="14"/>
                </a:cubicBezTo>
                <a:cubicBezTo>
                  <a:pt x="31" y="16"/>
                  <a:pt x="35" y="19"/>
                  <a:pt x="36" y="21"/>
                </a:cubicBezTo>
                <a:cubicBezTo>
                  <a:pt x="37" y="22"/>
                  <a:pt x="37" y="25"/>
                  <a:pt x="38" y="25"/>
                </a:cubicBezTo>
                <a:cubicBezTo>
                  <a:pt x="40" y="25"/>
                  <a:pt x="40" y="27"/>
                  <a:pt x="41" y="28"/>
                </a:cubicBezTo>
                <a:cubicBezTo>
                  <a:pt x="42" y="26"/>
                  <a:pt x="45" y="29"/>
                  <a:pt x="45" y="30"/>
                </a:cubicBezTo>
                <a:cubicBezTo>
                  <a:pt x="43" y="31"/>
                  <a:pt x="42" y="28"/>
                  <a:pt x="41" y="31"/>
                </a:cubicBezTo>
                <a:cubicBezTo>
                  <a:pt x="41" y="31"/>
                  <a:pt x="41" y="30"/>
                  <a:pt x="41" y="30"/>
                </a:cubicBezTo>
                <a:cubicBezTo>
                  <a:pt x="41" y="30"/>
                  <a:pt x="41" y="31"/>
                  <a:pt x="41" y="30"/>
                </a:cubicBezTo>
                <a:cubicBezTo>
                  <a:pt x="40" y="29"/>
                  <a:pt x="40" y="29"/>
                  <a:pt x="39" y="30"/>
                </a:cubicBezTo>
                <a:cubicBezTo>
                  <a:pt x="38" y="30"/>
                  <a:pt x="37" y="30"/>
                  <a:pt x="37" y="30"/>
                </a:cubicBezTo>
                <a:cubicBezTo>
                  <a:pt x="37" y="29"/>
                  <a:pt x="37" y="29"/>
                  <a:pt x="38" y="29"/>
                </a:cubicBezTo>
                <a:cubicBezTo>
                  <a:pt x="36" y="30"/>
                  <a:pt x="33" y="30"/>
                  <a:pt x="32" y="32"/>
                </a:cubicBezTo>
                <a:cubicBezTo>
                  <a:pt x="30" y="35"/>
                  <a:pt x="31" y="34"/>
                  <a:pt x="29" y="31"/>
                </a:cubicBezTo>
                <a:cubicBezTo>
                  <a:pt x="28" y="29"/>
                  <a:pt x="27" y="26"/>
                  <a:pt x="25" y="25"/>
                </a:cubicBezTo>
                <a:cubicBezTo>
                  <a:pt x="22" y="23"/>
                  <a:pt x="23" y="25"/>
                  <a:pt x="21" y="26"/>
                </a:cubicBezTo>
                <a:cubicBezTo>
                  <a:pt x="20" y="26"/>
                  <a:pt x="19" y="25"/>
                  <a:pt x="19" y="25"/>
                </a:cubicBezTo>
                <a:cubicBezTo>
                  <a:pt x="18" y="25"/>
                  <a:pt x="18" y="26"/>
                  <a:pt x="17" y="26"/>
                </a:cubicBezTo>
                <a:cubicBezTo>
                  <a:pt x="15" y="26"/>
                  <a:pt x="14" y="26"/>
                  <a:pt x="13" y="26"/>
                </a:cubicBezTo>
                <a:cubicBezTo>
                  <a:pt x="11" y="25"/>
                  <a:pt x="8" y="23"/>
                  <a:pt x="6" y="21"/>
                </a:cubicBezTo>
                <a:cubicBezTo>
                  <a:pt x="4" y="19"/>
                  <a:pt x="3" y="16"/>
                  <a:pt x="1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4" name="Freeform 8006" descr="© INSCALE GmbH, 05.05.2010&#10;http://www.presentationload.com/">
            <a:extLst>
              <a:ext uri="{FF2B5EF4-FFF2-40B4-BE49-F238E27FC236}">
                <a16:creationId xmlns:a16="http://schemas.microsoft.com/office/drawing/2014/main" id="{E5586803-B7F2-B448-A659-415CF418289E}"/>
              </a:ext>
            </a:extLst>
          </p:cNvPr>
          <p:cNvSpPr>
            <a:spLocks/>
          </p:cNvSpPr>
          <p:nvPr/>
        </p:nvSpPr>
        <p:spPr bwMode="auto">
          <a:xfrm>
            <a:off x="1389739" y="2907633"/>
            <a:ext cx="127187" cy="126673"/>
          </a:xfrm>
          <a:custGeom>
            <a:avLst/>
            <a:gdLst>
              <a:gd name="T0" fmla="*/ 0 w 64"/>
              <a:gd name="T1" fmla="*/ 12 h 65"/>
              <a:gd name="T2" fmla="*/ 6 w 64"/>
              <a:gd name="T3" fmla="*/ 12 h 65"/>
              <a:gd name="T4" fmla="*/ 8 w 64"/>
              <a:gd name="T5" fmla="*/ 12 h 65"/>
              <a:gd name="T6" fmla="*/ 15 w 64"/>
              <a:gd name="T7" fmla="*/ 2 h 65"/>
              <a:gd name="T8" fmla="*/ 18 w 64"/>
              <a:gd name="T9" fmla="*/ 2 h 65"/>
              <a:gd name="T10" fmla="*/ 25 w 64"/>
              <a:gd name="T11" fmla="*/ 5 h 65"/>
              <a:gd name="T12" fmla="*/ 40 w 64"/>
              <a:gd name="T13" fmla="*/ 5 h 65"/>
              <a:gd name="T14" fmla="*/ 40 w 64"/>
              <a:gd name="T15" fmla="*/ 9 h 65"/>
              <a:gd name="T16" fmla="*/ 41 w 64"/>
              <a:gd name="T17" fmla="*/ 9 h 65"/>
              <a:gd name="T18" fmla="*/ 46 w 64"/>
              <a:gd name="T19" fmla="*/ 16 h 65"/>
              <a:gd name="T20" fmla="*/ 57 w 64"/>
              <a:gd name="T21" fmla="*/ 25 h 65"/>
              <a:gd name="T22" fmla="*/ 84 w 64"/>
              <a:gd name="T23" fmla="*/ 48 h 65"/>
              <a:gd name="T24" fmla="*/ 95 w 64"/>
              <a:gd name="T25" fmla="*/ 59 h 65"/>
              <a:gd name="T26" fmla="*/ 98 w 64"/>
              <a:gd name="T27" fmla="*/ 67 h 65"/>
              <a:gd name="T28" fmla="*/ 98 w 64"/>
              <a:gd name="T29" fmla="*/ 75 h 65"/>
              <a:gd name="T30" fmla="*/ 96 w 64"/>
              <a:gd name="T31" fmla="*/ 82 h 65"/>
              <a:gd name="T32" fmla="*/ 93 w 64"/>
              <a:gd name="T33" fmla="*/ 84 h 65"/>
              <a:gd name="T34" fmla="*/ 90 w 64"/>
              <a:gd name="T35" fmla="*/ 90 h 65"/>
              <a:gd name="T36" fmla="*/ 83 w 64"/>
              <a:gd name="T37" fmla="*/ 85 h 65"/>
              <a:gd name="T38" fmla="*/ 83 w 64"/>
              <a:gd name="T39" fmla="*/ 85 h 65"/>
              <a:gd name="T40" fmla="*/ 83 w 64"/>
              <a:gd name="T41" fmla="*/ 98 h 65"/>
              <a:gd name="T42" fmla="*/ 72 w 64"/>
              <a:gd name="T43" fmla="*/ 87 h 65"/>
              <a:gd name="T44" fmla="*/ 66 w 64"/>
              <a:gd name="T45" fmla="*/ 87 h 65"/>
              <a:gd name="T46" fmla="*/ 61 w 64"/>
              <a:gd name="T47" fmla="*/ 87 h 65"/>
              <a:gd name="T48" fmla="*/ 58 w 64"/>
              <a:gd name="T49" fmla="*/ 92 h 65"/>
              <a:gd name="T50" fmla="*/ 58 w 64"/>
              <a:gd name="T51" fmla="*/ 89 h 65"/>
              <a:gd name="T52" fmla="*/ 57 w 64"/>
              <a:gd name="T53" fmla="*/ 90 h 65"/>
              <a:gd name="T54" fmla="*/ 47 w 64"/>
              <a:gd name="T55" fmla="*/ 75 h 65"/>
              <a:gd name="T56" fmla="*/ 40 w 64"/>
              <a:gd name="T57" fmla="*/ 65 h 65"/>
              <a:gd name="T58" fmla="*/ 35 w 64"/>
              <a:gd name="T59" fmla="*/ 61 h 65"/>
              <a:gd name="T60" fmla="*/ 31 w 64"/>
              <a:gd name="T61" fmla="*/ 61 h 65"/>
              <a:gd name="T62" fmla="*/ 29 w 64"/>
              <a:gd name="T63" fmla="*/ 51 h 65"/>
              <a:gd name="T64" fmla="*/ 26 w 64"/>
              <a:gd name="T65" fmla="*/ 42 h 65"/>
              <a:gd name="T66" fmla="*/ 20 w 64"/>
              <a:gd name="T67" fmla="*/ 39 h 65"/>
              <a:gd name="T68" fmla="*/ 18 w 64"/>
              <a:gd name="T69" fmla="*/ 33 h 65"/>
              <a:gd name="T70" fmla="*/ 15 w 64"/>
              <a:gd name="T71" fmla="*/ 30 h 65"/>
              <a:gd name="T72" fmla="*/ 15 w 64"/>
              <a:gd name="T73" fmla="*/ 28 h 65"/>
              <a:gd name="T74" fmla="*/ 11 w 64"/>
              <a:gd name="T75" fmla="*/ 28 h 65"/>
              <a:gd name="T76" fmla="*/ 0 w 64"/>
              <a:gd name="T77" fmla="*/ 12 h 65"/>
              <a:gd name="T78" fmla="*/ 0 w 64"/>
              <a:gd name="T79" fmla="*/ 12 h 65"/>
              <a:gd name="T80" fmla="*/ 0 w 64"/>
              <a:gd name="T81" fmla="*/ 12 h 6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65"/>
              <a:gd name="T125" fmla="*/ 64 w 64"/>
              <a:gd name="T126" fmla="*/ 65 h 6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65">
                <a:moveTo>
                  <a:pt x="0" y="8"/>
                </a:moveTo>
                <a:cubicBezTo>
                  <a:pt x="1" y="6"/>
                  <a:pt x="3" y="7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9" y="1"/>
                  <a:pt x="10" y="1"/>
                </a:cubicBezTo>
                <a:cubicBezTo>
                  <a:pt x="11" y="1"/>
                  <a:pt x="11" y="0"/>
                  <a:pt x="12" y="1"/>
                </a:cubicBezTo>
                <a:cubicBezTo>
                  <a:pt x="14" y="2"/>
                  <a:pt x="14" y="3"/>
                  <a:pt x="16" y="3"/>
                </a:cubicBezTo>
                <a:cubicBezTo>
                  <a:pt x="19" y="3"/>
                  <a:pt x="23" y="3"/>
                  <a:pt x="26" y="3"/>
                </a:cubicBezTo>
                <a:cubicBezTo>
                  <a:pt x="26" y="4"/>
                  <a:pt x="24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8" y="7"/>
                  <a:pt x="29" y="9"/>
                  <a:pt x="30" y="10"/>
                </a:cubicBezTo>
                <a:cubicBezTo>
                  <a:pt x="32" y="13"/>
                  <a:pt x="34" y="14"/>
                  <a:pt x="37" y="16"/>
                </a:cubicBezTo>
                <a:cubicBezTo>
                  <a:pt x="44" y="20"/>
                  <a:pt x="49" y="25"/>
                  <a:pt x="55" y="31"/>
                </a:cubicBezTo>
                <a:cubicBezTo>
                  <a:pt x="57" y="34"/>
                  <a:pt x="59" y="36"/>
                  <a:pt x="62" y="38"/>
                </a:cubicBezTo>
                <a:cubicBezTo>
                  <a:pt x="63" y="40"/>
                  <a:pt x="64" y="40"/>
                  <a:pt x="64" y="43"/>
                </a:cubicBezTo>
                <a:cubicBezTo>
                  <a:pt x="64" y="44"/>
                  <a:pt x="64" y="46"/>
                  <a:pt x="64" y="48"/>
                </a:cubicBezTo>
                <a:cubicBezTo>
                  <a:pt x="64" y="49"/>
                  <a:pt x="64" y="53"/>
                  <a:pt x="63" y="53"/>
                </a:cubicBezTo>
                <a:cubicBezTo>
                  <a:pt x="63" y="54"/>
                  <a:pt x="62" y="54"/>
                  <a:pt x="61" y="54"/>
                </a:cubicBezTo>
                <a:cubicBezTo>
                  <a:pt x="58" y="55"/>
                  <a:pt x="59" y="56"/>
                  <a:pt x="59" y="58"/>
                </a:cubicBezTo>
                <a:cubicBezTo>
                  <a:pt x="58" y="57"/>
                  <a:pt x="56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6"/>
                  <a:pt x="60" y="65"/>
                  <a:pt x="54" y="63"/>
                </a:cubicBezTo>
                <a:cubicBezTo>
                  <a:pt x="51" y="63"/>
                  <a:pt x="50" y="56"/>
                  <a:pt x="47" y="56"/>
                </a:cubicBezTo>
                <a:cubicBezTo>
                  <a:pt x="46" y="56"/>
                  <a:pt x="44" y="53"/>
                  <a:pt x="43" y="56"/>
                </a:cubicBezTo>
                <a:cubicBezTo>
                  <a:pt x="43" y="58"/>
                  <a:pt x="42" y="57"/>
                  <a:pt x="40" y="56"/>
                </a:cubicBezTo>
                <a:cubicBezTo>
                  <a:pt x="40" y="58"/>
                  <a:pt x="39" y="58"/>
                  <a:pt x="38" y="59"/>
                </a:cubicBezTo>
                <a:cubicBezTo>
                  <a:pt x="38" y="58"/>
                  <a:pt x="38" y="58"/>
                  <a:pt x="38" y="57"/>
                </a:cubicBezTo>
                <a:cubicBezTo>
                  <a:pt x="38" y="57"/>
                  <a:pt x="37" y="58"/>
                  <a:pt x="37" y="58"/>
                </a:cubicBezTo>
                <a:cubicBezTo>
                  <a:pt x="37" y="53"/>
                  <a:pt x="35" y="51"/>
                  <a:pt x="31" y="48"/>
                </a:cubicBezTo>
                <a:cubicBezTo>
                  <a:pt x="30" y="46"/>
                  <a:pt x="27" y="42"/>
                  <a:pt x="26" y="42"/>
                </a:cubicBezTo>
                <a:cubicBezTo>
                  <a:pt x="25" y="40"/>
                  <a:pt x="25" y="39"/>
                  <a:pt x="23" y="39"/>
                </a:cubicBezTo>
                <a:cubicBezTo>
                  <a:pt x="22" y="39"/>
                  <a:pt x="21" y="39"/>
                  <a:pt x="20" y="39"/>
                </a:cubicBezTo>
                <a:cubicBezTo>
                  <a:pt x="22" y="36"/>
                  <a:pt x="19" y="36"/>
                  <a:pt x="19" y="33"/>
                </a:cubicBezTo>
                <a:cubicBezTo>
                  <a:pt x="20" y="31"/>
                  <a:pt x="19" y="28"/>
                  <a:pt x="17" y="27"/>
                </a:cubicBezTo>
                <a:cubicBezTo>
                  <a:pt x="14" y="28"/>
                  <a:pt x="14" y="25"/>
                  <a:pt x="13" y="25"/>
                </a:cubicBezTo>
                <a:cubicBezTo>
                  <a:pt x="11" y="26"/>
                  <a:pt x="8" y="22"/>
                  <a:pt x="12" y="21"/>
                </a:cubicBezTo>
                <a:cubicBezTo>
                  <a:pt x="11" y="21"/>
                  <a:pt x="11" y="20"/>
                  <a:pt x="10" y="19"/>
                </a:cubicBezTo>
                <a:cubicBezTo>
                  <a:pt x="10" y="19"/>
                  <a:pt x="10" y="18"/>
                  <a:pt x="10" y="18"/>
                </a:cubicBezTo>
                <a:cubicBezTo>
                  <a:pt x="9" y="18"/>
                  <a:pt x="9" y="19"/>
                  <a:pt x="7" y="18"/>
                </a:cubicBezTo>
                <a:cubicBezTo>
                  <a:pt x="5" y="15"/>
                  <a:pt x="0" y="12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5" name="Freeform 8007" descr="© INSCALE GmbH, 05.05.2010&#10;http://www.presentationload.com/">
            <a:extLst>
              <a:ext uri="{FF2B5EF4-FFF2-40B4-BE49-F238E27FC236}">
                <a16:creationId xmlns:a16="http://schemas.microsoft.com/office/drawing/2014/main" id="{8DEE7E77-D324-8042-A9FC-A081C9518002}"/>
              </a:ext>
            </a:extLst>
          </p:cNvPr>
          <p:cNvSpPr>
            <a:spLocks/>
          </p:cNvSpPr>
          <p:nvPr/>
        </p:nvSpPr>
        <p:spPr bwMode="auto">
          <a:xfrm>
            <a:off x="1389739" y="2907633"/>
            <a:ext cx="127187" cy="126673"/>
          </a:xfrm>
          <a:custGeom>
            <a:avLst/>
            <a:gdLst>
              <a:gd name="T0" fmla="*/ 0 w 64"/>
              <a:gd name="T1" fmla="*/ 12 h 65"/>
              <a:gd name="T2" fmla="*/ 6 w 64"/>
              <a:gd name="T3" fmla="*/ 12 h 65"/>
              <a:gd name="T4" fmla="*/ 8 w 64"/>
              <a:gd name="T5" fmla="*/ 12 h 65"/>
              <a:gd name="T6" fmla="*/ 15 w 64"/>
              <a:gd name="T7" fmla="*/ 2 h 65"/>
              <a:gd name="T8" fmla="*/ 18 w 64"/>
              <a:gd name="T9" fmla="*/ 2 h 65"/>
              <a:gd name="T10" fmla="*/ 25 w 64"/>
              <a:gd name="T11" fmla="*/ 5 h 65"/>
              <a:gd name="T12" fmla="*/ 40 w 64"/>
              <a:gd name="T13" fmla="*/ 5 h 65"/>
              <a:gd name="T14" fmla="*/ 40 w 64"/>
              <a:gd name="T15" fmla="*/ 9 h 65"/>
              <a:gd name="T16" fmla="*/ 41 w 64"/>
              <a:gd name="T17" fmla="*/ 9 h 65"/>
              <a:gd name="T18" fmla="*/ 46 w 64"/>
              <a:gd name="T19" fmla="*/ 16 h 65"/>
              <a:gd name="T20" fmla="*/ 57 w 64"/>
              <a:gd name="T21" fmla="*/ 25 h 65"/>
              <a:gd name="T22" fmla="*/ 84 w 64"/>
              <a:gd name="T23" fmla="*/ 48 h 65"/>
              <a:gd name="T24" fmla="*/ 95 w 64"/>
              <a:gd name="T25" fmla="*/ 59 h 65"/>
              <a:gd name="T26" fmla="*/ 98 w 64"/>
              <a:gd name="T27" fmla="*/ 67 h 65"/>
              <a:gd name="T28" fmla="*/ 98 w 64"/>
              <a:gd name="T29" fmla="*/ 75 h 65"/>
              <a:gd name="T30" fmla="*/ 96 w 64"/>
              <a:gd name="T31" fmla="*/ 82 h 65"/>
              <a:gd name="T32" fmla="*/ 93 w 64"/>
              <a:gd name="T33" fmla="*/ 84 h 65"/>
              <a:gd name="T34" fmla="*/ 90 w 64"/>
              <a:gd name="T35" fmla="*/ 90 h 65"/>
              <a:gd name="T36" fmla="*/ 83 w 64"/>
              <a:gd name="T37" fmla="*/ 85 h 65"/>
              <a:gd name="T38" fmla="*/ 83 w 64"/>
              <a:gd name="T39" fmla="*/ 85 h 65"/>
              <a:gd name="T40" fmla="*/ 83 w 64"/>
              <a:gd name="T41" fmla="*/ 98 h 65"/>
              <a:gd name="T42" fmla="*/ 72 w 64"/>
              <a:gd name="T43" fmla="*/ 87 h 65"/>
              <a:gd name="T44" fmla="*/ 66 w 64"/>
              <a:gd name="T45" fmla="*/ 87 h 65"/>
              <a:gd name="T46" fmla="*/ 61 w 64"/>
              <a:gd name="T47" fmla="*/ 87 h 65"/>
              <a:gd name="T48" fmla="*/ 58 w 64"/>
              <a:gd name="T49" fmla="*/ 92 h 65"/>
              <a:gd name="T50" fmla="*/ 58 w 64"/>
              <a:gd name="T51" fmla="*/ 89 h 65"/>
              <a:gd name="T52" fmla="*/ 57 w 64"/>
              <a:gd name="T53" fmla="*/ 90 h 65"/>
              <a:gd name="T54" fmla="*/ 47 w 64"/>
              <a:gd name="T55" fmla="*/ 75 h 65"/>
              <a:gd name="T56" fmla="*/ 40 w 64"/>
              <a:gd name="T57" fmla="*/ 65 h 65"/>
              <a:gd name="T58" fmla="*/ 35 w 64"/>
              <a:gd name="T59" fmla="*/ 61 h 65"/>
              <a:gd name="T60" fmla="*/ 31 w 64"/>
              <a:gd name="T61" fmla="*/ 61 h 65"/>
              <a:gd name="T62" fmla="*/ 29 w 64"/>
              <a:gd name="T63" fmla="*/ 51 h 65"/>
              <a:gd name="T64" fmla="*/ 26 w 64"/>
              <a:gd name="T65" fmla="*/ 42 h 65"/>
              <a:gd name="T66" fmla="*/ 20 w 64"/>
              <a:gd name="T67" fmla="*/ 39 h 65"/>
              <a:gd name="T68" fmla="*/ 18 w 64"/>
              <a:gd name="T69" fmla="*/ 33 h 65"/>
              <a:gd name="T70" fmla="*/ 15 w 64"/>
              <a:gd name="T71" fmla="*/ 30 h 65"/>
              <a:gd name="T72" fmla="*/ 15 w 64"/>
              <a:gd name="T73" fmla="*/ 28 h 65"/>
              <a:gd name="T74" fmla="*/ 11 w 64"/>
              <a:gd name="T75" fmla="*/ 28 h 65"/>
              <a:gd name="T76" fmla="*/ 0 w 64"/>
              <a:gd name="T77" fmla="*/ 12 h 65"/>
              <a:gd name="T78" fmla="*/ 0 w 64"/>
              <a:gd name="T79" fmla="*/ 12 h 65"/>
              <a:gd name="T80" fmla="*/ 0 w 64"/>
              <a:gd name="T81" fmla="*/ 12 h 6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65"/>
              <a:gd name="T125" fmla="*/ 64 w 64"/>
              <a:gd name="T126" fmla="*/ 65 h 6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65">
                <a:moveTo>
                  <a:pt x="0" y="8"/>
                </a:moveTo>
                <a:cubicBezTo>
                  <a:pt x="1" y="6"/>
                  <a:pt x="3" y="7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9" y="1"/>
                  <a:pt x="10" y="1"/>
                </a:cubicBezTo>
                <a:cubicBezTo>
                  <a:pt x="11" y="1"/>
                  <a:pt x="11" y="0"/>
                  <a:pt x="12" y="1"/>
                </a:cubicBezTo>
                <a:cubicBezTo>
                  <a:pt x="14" y="2"/>
                  <a:pt x="14" y="3"/>
                  <a:pt x="16" y="3"/>
                </a:cubicBezTo>
                <a:cubicBezTo>
                  <a:pt x="19" y="3"/>
                  <a:pt x="23" y="3"/>
                  <a:pt x="26" y="3"/>
                </a:cubicBezTo>
                <a:cubicBezTo>
                  <a:pt x="26" y="4"/>
                  <a:pt x="24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8" y="7"/>
                  <a:pt x="29" y="9"/>
                  <a:pt x="30" y="10"/>
                </a:cubicBezTo>
                <a:cubicBezTo>
                  <a:pt x="32" y="13"/>
                  <a:pt x="34" y="14"/>
                  <a:pt x="37" y="16"/>
                </a:cubicBezTo>
                <a:cubicBezTo>
                  <a:pt x="44" y="20"/>
                  <a:pt x="49" y="25"/>
                  <a:pt x="55" y="31"/>
                </a:cubicBezTo>
                <a:cubicBezTo>
                  <a:pt x="57" y="34"/>
                  <a:pt x="59" y="36"/>
                  <a:pt x="62" y="38"/>
                </a:cubicBezTo>
                <a:cubicBezTo>
                  <a:pt x="63" y="40"/>
                  <a:pt x="64" y="40"/>
                  <a:pt x="64" y="43"/>
                </a:cubicBezTo>
                <a:cubicBezTo>
                  <a:pt x="64" y="44"/>
                  <a:pt x="64" y="46"/>
                  <a:pt x="64" y="48"/>
                </a:cubicBezTo>
                <a:cubicBezTo>
                  <a:pt x="64" y="49"/>
                  <a:pt x="64" y="53"/>
                  <a:pt x="63" y="53"/>
                </a:cubicBezTo>
                <a:cubicBezTo>
                  <a:pt x="63" y="54"/>
                  <a:pt x="62" y="54"/>
                  <a:pt x="61" y="54"/>
                </a:cubicBezTo>
                <a:cubicBezTo>
                  <a:pt x="58" y="55"/>
                  <a:pt x="59" y="56"/>
                  <a:pt x="59" y="58"/>
                </a:cubicBezTo>
                <a:cubicBezTo>
                  <a:pt x="58" y="57"/>
                  <a:pt x="56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6" y="56"/>
                  <a:pt x="60" y="65"/>
                  <a:pt x="54" y="63"/>
                </a:cubicBezTo>
                <a:cubicBezTo>
                  <a:pt x="51" y="63"/>
                  <a:pt x="50" y="56"/>
                  <a:pt x="47" y="56"/>
                </a:cubicBezTo>
                <a:cubicBezTo>
                  <a:pt x="46" y="56"/>
                  <a:pt x="44" y="53"/>
                  <a:pt x="43" y="56"/>
                </a:cubicBezTo>
                <a:cubicBezTo>
                  <a:pt x="43" y="58"/>
                  <a:pt x="42" y="57"/>
                  <a:pt x="40" y="56"/>
                </a:cubicBezTo>
                <a:cubicBezTo>
                  <a:pt x="40" y="58"/>
                  <a:pt x="39" y="58"/>
                  <a:pt x="38" y="59"/>
                </a:cubicBezTo>
                <a:cubicBezTo>
                  <a:pt x="38" y="58"/>
                  <a:pt x="38" y="58"/>
                  <a:pt x="38" y="57"/>
                </a:cubicBezTo>
                <a:cubicBezTo>
                  <a:pt x="38" y="57"/>
                  <a:pt x="37" y="58"/>
                  <a:pt x="37" y="58"/>
                </a:cubicBezTo>
                <a:cubicBezTo>
                  <a:pt x="37" y="53"/>
                  <a:pt x="35" y="51"/>
                  <a:pt x="31" y="48"/>
                </a:cubicBezTo>
                <a:cubicBezTo>
                  <a:pt x="30" y="46"/>
                  <a:pt x="27" y="42"/>
                  <a:pt x="26" y="42"/>
                </a:cubicBezTo>
                <a:cubicBezTo>
                  <a:pt x="25" y="40"/>
                  <a:pt x="25" y="39"/>
                  <a:pt x="23" y="39"/>
                </a:cubicBezTo>
                <a:cubicBezTo>
                  <a:pt x="22" y="39"/>
                  <a:pt x="21" y="39"/>
                  <a:pt x="20" y="39"/>
                </a:cubicBezTo>
                <a:cubicBezTo>
                  <a:pt x="22" y="36"/>
                  <a:pt x="19" y="36"/>
                  <a:pt x="19" y="33"/>
                </a:cubicBezTo>
                <a:cubicBezTo>
                  <a:pt x="20" y="31"/>
                  <a:pt x="19" y="28"/>
                  <a:pt x="17" y="27"/>
                </a:cubicBezTo>
                <a:cubicBezTo>
                  <a:pt x="14" y="28"/>
                  <a:pt x="14" y="25"/>
                  <a:pt x="13" y="25"/>
                </a:cubicBezTo>
                <a:cubicBezTo>
                  <a:pt x="11" y="26"/>
                  <a:pt x="8" y="22"/>
                  <a:pt x="12" y="21"/>
                </a:cubicBezTo>
                <a:cubicBezTo>
                  <a:pt x="11" y="21"/>
                  <a:pt x="11" y="20"/>
                  <a:pt x="10" y="19"/>
                </a:cubicBezTo>
                <a:cubicBezTo>
                  <a:pt x="10" y="19"/>
                  <a:pt x="10" y="18"/>
                  <a:pt x="10" y="18"/>
                </a:cubicBezTo>
                <a:cubicBezTo>
                  <a:pt x="9" y="18"/>
                  <a:pt x="9" y="19"/>
                  <a:pt x="7" y="18"/>
                </a:cubicBezTo>
                <a:cubicBezTo>
                  <a:pt x="5" y="15"/>
                  <a:pt x="0" y="12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6" name="Freeform 8008" descr="© INSCALE GmbH, 05.05.2010&#10;http://www.presentationload.com/">
            <a:extLst>
              <a:ext uri="{FF2B5EF4-FFF2-40B4-BE49-F238E27FC236}">
                <a16:creationId xmlns:a16="http://schemas.microsoft.com/office/drawing/2014/main" id="{FFFE5B49-062A-8146-82CA-80310E47ED62}"/>
              </a:ext>
            </a:extLst>
          </p:cNvPr>
          <p:cNvSpPr>
            <a:spLocks/>
          </p:cNvSpPr>
          <p:nvPr/>
        </p:nvSpPr>
        <p:spPr bwMode="auto">
          <a:xfrm>
            <a:off x="1346910" y="2918920"/>
            <a:ext cx="218036" cy="175586"/>
          </a:xfrm>
          <a:custGeom>
            <a:avLst/>
            <a:gdLst>
              <a:gd name="T0" fmla="*/ 20 w 108"/>
              <a:gd name="T1" fmla="*/ 5 h 90"/>
              <a:gd name="T2" fmla="*/ 28 w 108"/>
              <a:gd name="T3" fmla="*/ 0 h 90"/>
              <a:gd name="T4" fmla="*/ 30 w 108"/>
              <a:gd name="T5" fmla="*/ 2 h 90"/>
              <a:gd name="T6" fmla="*/ 33 w 108"/>
              <a:gd name="T7" fmla="*/ 2 h 90"/>
              <a:gd name="T8" fmla="*/ 44 w 108"/>
              <a:gd name="T9" fmla="*/ 17 h 90"/>
              <a:gd name="T10" fmla="*/ 51 w 108"/>
              <a:gd name="T11" fmla="*/ 23 h 90"/>
              <a:gd name="T12" fmla="*/ 59 w 108"/>
              <a:gd name="T13" fmla="*/ 33 h 90"/>
              <a:gd name="T14" fmla="*/ 64 w 108"/>
              <a:gd name="T15" fmla="*/ 45 h 90"/>
              <a:gd name="T16" fmla="*/ 68 w 108"/>
              <a:gd name="T17" fmla="*/ 51 h 90"/>
              <a:gd name="T18" fmla="*/ 81 w 108"/>
              <a:gd name="T19" fmla="*/ 65 h 90"/>
              <a:gd name="T20" fmla="*/ 92 w 108"/>
              <a:gd name="T21" fmla="*/ 79 h 90"/>
              <a:gd name="T22" fmla="*/ 95 w 108"/>
              <a:gd name="T23" fmla="*/ 78 h 90"/>
              <a:gd name="T24" fmla="*/ 106 w 108"/>
              <a:gd name="T25" fmla="*/ 78 h 90"/>
              <a:gd name="T26" fmla="*/ 117 w 108"/>
              <a:gd name="T27" fmla="*/ 76 h 90"/>
              <a:gd name="T28" fmla="*/ 124 w 108"/>
              <a:gd name="T29" fmla="*/ 82 h 90"/>
              <a:gd name="T30" fmla="*/ 129 w 108"/>
              <a:gd name="T31" fmla="*/ 89 h 90"/>
              <a:gd name="T32" fmla="*/ 124 w 108"/>
              <a:gd name="T33" fmla="*/ 96 h 90"/>
              <a:gd name="T34" fmla="*/ 134 w 108"/>
              <a:gd name="T35" fmla="*/ 106 h 90"/>
              <a:gd name="T36" fmla="*/ 140 w 108"/>
              <a:gd name="T37" fmla="*/ 110 h 90"/>
              <a:gd name="T38" fmla="*/ 148 w 108"/>
              <a:gd name="T39" fmla="*/ 118 h 90"/>
              <a:gd name="T40" fmla="*/ 157 w 108"/>
              <a:gd name="T41" fmla="*/ 123 h 90"/>
              <a:gd name="T42" fmla="*/ 162 w 108"/>
              <a:gd name="T43" fmla="*/ 126 h 90"/>
              <a:gd name="T44" fmla="*/ 165 w 108"/>
              <a:gd name="T45" fmla="*/ 137 h 90"/>
              <a:gd name="T46" fmla="*/ 154 w 108"/>
              <a:gd name="T47" fmla="*/ 140 h 90"/>
              <a:gd name="T48" fmla="*/ 84 w 108"/>
              <a:gd name="T49" fmla="*/ 140 h 90"/>
              <a:gd name="T50" fmla="*/ 59 w 108"/>
              <a:gd name="T51" fmla="*/ 138 h 90"/>
              <a:gd name="T52" fmla="*/ 58 w 108"/>
              <a:gd name="T53" fmla="*/ 137 h 90"/>
              <a:gd name="T54" fmla="*/ 51 w 108"/>
              <a:gd name="T55" fmla="*/ 131 h 90"/>
              <a:gd name="T56" fmla="*/ 44 w 108"/>
              <a:gd name="T57" fmla="*/ 114 h 90"/>
              <a:gd name="T58" fmla="*/ 42 w 108"/>
              <a:gd name="T59" fmla="*/ 112 h 90"/>
              <a:gd name="T60" fmla="*/ 40 w 108"/>
              <a:gd name="T61" fmla="*/ 112 h 90"/>
              <a:gd name="T62" fmla="*/ 40 w 108"/>
              <a:gd name="T63" fmla="*/ 112 h 90"/>
              <a:gd name="T64" fmla="*/ 39 w 108"/>
              <a:gd name="T65" fmla="*/ 112 h 90"/>
              <a:gd name="T66" fmla="*/ 36 w 108"/>
              <a:gd name="T67" fmla="*/ 106 h 90"/>
              <a:gd name="T68" fmla="*/ 28 w 108"/>
              <a:gd name="T69" fmla="*/ 93 h 90"/>
              <a:gd name="T70" fmla="*/ 25 w 108"/>
              <a:gd name="T71" fmla="*/ 89 h 90"/>
              <a:gd name="T72" fmla="*/ 23 w 108"/>
              <a:gd name="T73" fmla="*/ 89 h 90"/>
              <a:gd name="T74" fmla="*/ 19 w 108"/>
              <a:gd name="T75" fmla="*/ 86 h 90"/>
              <a:gd name="T76" fmla="*/ 17 w 108"/>
              <a:gd name="T77" fmla="*/ 86 h 90"/>
              <a:gd name="T78" fmla="*/ 17 w 108"/>
              <a:gd name="T79" fmla="*/ 86 h 90"/>
              <a:gd name="T80" fmla="*/ 16 w 108"/>
              <a:gd name="T81" fmla="*/ 84 h 90"/>
              <a:gd name="T82" fmla="*/ 11 w 108"/>
              <a:gd name="T83" fmla="*/ 79 h 90"/>
              <a:gd name="T84" fmla="*/ 9 w 108"/>
              <a:gd name="T85" fmla="*/ 78 h 90"/>
              <a:gd name="T86" fmla="*/ 8 w 108"/>
              <a:gd name="T87" fmla="*/ 76 h 90"/>
              <a:gd name="T88" fmla="*/ 6 w 108"/>
              <a:gd name="T89" fmla="*/ 64 h 90"/>
              <a:gd name="T90" fmla="*/ 5 w 108"/>
              <a:gd name="T91" fmla="*/ 51 h 90"/>
              <a:gd name="T92" fmla="*/ 3 w 108"/>
              <a:gd name="T93" fmla="*/ 50 h 90"/>
              <a:gd name="T94" fmla="*/ 3 w 108"/>
              <a:gd name="T95" fmla="*/ 48 h 90"/>
              <a:gd name="T96" fmla="*/ 3 w 108"/>
              <a:gd name="T97" fmla="*/ 48 h 90"/>
              <a:gd name="T98" fmla="*/ 5 w 108"/>
              <a:gd name="T99" fmla="*/ 50 h 90"/>
              <a:gd name="T100" fmla="*/ 5 w 108"/>
              <a:gd name="T101" fmla="*/ 44 h 90"/>
              <a:gd name="T102" fmla="*/ 3 w 108"/>
              <a:gd name="T103" fmla="*/ 44 h 90"/>
              <a:gd name="T104" fmla="*/ 3 w 108"/>
              <a:gd name="T105" fmla="*/ 44 h 90"/>
              <a:gd name="T106" fmla="*/ 2 w 108"/>
              <a:gd name="T107" fmla="*/ 42 h 90"/>
              <a:gd name="T108" fmla="*/ 3 w 108"/>
              <a:gd name="T109" fmla="*/ 39 h 90"/>
              <a:gd name="T110" fmla="*/ 5 w 108"/>
              <a:gd name="T111" fmla="*/ 34 h 90"/>
              <a:gd name="T112" fmla="*/ 9 w 108"/>
              <a:gd name="T113" fmla="*/ 39 h 90"/>
              <a:gd name="T114" fmla="*/ 17 w 108"/>
              <a:gd name="T115" fmla="*/ 22 h 90"/>
              <a:gd name="T116" fmla="*/ 20 w 108"/>
              <a:gd name="T117" fmla="*/ 12 h 90"/>
              <a:gd name="T118" fmla="*/ 19 w 108"/>
              <a:gd name="T119" fmla="*/ 14 h 90"/>
              <a:gd name="T120" fmla="*/ 17 w 108"/>
              <a:gd name="T121" fmla="*/ 8 h 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8"/>
              <a:gd name="T184" fmla="*/ 0 h 90"/>
              <a:gd name="T185" fmla="*/ 108 w 108"/>
              <a:gd name="T186" fmla="*/ 90 h 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8" h="90">
                <a:moveTo>
                  <a:pt x="11" y="5"/>
                </a:moveTo>
                <a:cubicBezTo>
                  <a:pt x="11" y="4"/>
                  <a:pt x="12" y="3"/>
                  <a:pt x="13" y="3"/>
                </a:cubicBezTo>
                <a:cubicBezTo>
                  <a:pt x="13" y="2"/>
                  <a:pt x="14" y="1"/>
                  <a:pt x="15" y="1"/>
                </a:cubicBezTo>
                <a:cubicBezTo>
                  <a:pt x="16" y="0"/>
                  <a:pt x="16" y="1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8" y="1"/>
                  <a:pt x="19" y="1"/>
                </a:cubicBezTo>
                <a:cubicBezTo>
                  <a:pt x="19" y="1"/>
                  <a:pt x="20" y="1"/>
                  <a:pt x="20" y="0"/>
                </a:cubicBezTo>
                <a:cubicBezTo>
                  <a:pt x="20" y="0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6"/>
                  <a:pt x="25" y="8"/>
                  <a:pt x="28" y="11"/>
                </a:cubicBezTo>
                <a:cubicBezTo>
                  <a:pt x="29" y="13"/>
                  <a:pt x="30" y="12"/>
                  <a:pt x="31" y="13"/>
                </a:cubicBezTo>
                <a:cubicBezTo>
                  <a:pt x="32" y="13"/>
                  <a:pt x="32" y="15"/>
                  <a:pt x="33" y="15"/>
                </a:cubicBezTo>
                <a:cubicBezTo>
                  <a:pt x="29" y="16"/>
                  <a:pt x="32" y="20"/>
                  <a:pt x="34" y="19"/>
                </a:cubicBezTo>
                <a:cubicBezTo>
                  <a:pt x="35" y="19"/>
                  <a:pt x="35" y="22"/>
                  <a:pt x="38" y="21"/>
                </a:cubicBezTo>
                <a:cubicBezTo>
                  <a:pt x="40" y="22"/>
                  <a:pt x="40" y="25"/>
                  <a:pt x="41" y="26"/>
                </a:cubicBezTo>
                <a:cubicBezTo>
                  <a:pt x="41" y="27"/>
                  <a:pt x="39" y="29"/>
                  <a:pt x="41" y="29"/>
                </a:cubicBezTo>
                <a:cubicBezTo>
                  <a:pt x="43" y="30"/>
                  <a:pt x="42" y="33"/>
                  <a:pt x="41" y="33"/>
                </a:cubicBezTo>
                <a:cubicBezTo>
                  <a:pt x="42" y="33"/>
                  <a:pt x="43" y="33"/>
                  <a:pt x="44" y="33"/>
                </a:cubicBezTo>
                <a:cubicBezTo>
                  <a:pt x="46" y="33"/>
                  <a:pt x="46" y="34"/>
                  <a:pt x="47" y="36"/>
                </a:cubicBezTo>
                <a:cubicBezTo>
                  <a:pt x="48" y="36"/>
                  <a:pt x="51" y="40"/>
                  <a:pt x="52" y="42"/>
                </a:cubicBezTo>
                <a:cubicBezTo>
                  <a:pt x="56" y="45"/>
                  <a:pt x="58" y="47"/>
                  <a:pt x="58" y="52"/>
                </a:cubicBezTo>
                <a:cubicBezTo>
                  <a:pt x="58" y="52"/>
                  <a:pt x="59" y="51"/>
                  <a:pt x="59" y="51"/>
                </a:cubicBezTo>
                <a:cubicBezTo>
                  <a:pt x="59" y="52"/>
                  <a:pt x="59" y="52"/>
                  <a:pt x="59" y="53"/>
                </a:cubicBezTo>
                <a:cubicBezTo>
                  <a:pt x="60" y="52"/>
                  <a:pt x="61" y="52"/>
                  <a:pt x="61" y="50"/>
                </a:cubicBezTo>
                <a:cubicBezTo>
                  <a:pt x="63" y="51"/>
                  <a:pt x="64" y="52"/>
                  <a:pt x="64" y="50"/>
                </a:cubicBezTo>
                <a:cubicBezTo>
                  <a:pt x="65" y="47"/>
                  <a:pt x="67" y="50"/>
                  <a:pt x="68" y="50"/>
                </a:cubicBezTo>
                <a:cubicBezTo>
                  <a:pt x="71" y="50"/>
                  <a:pt x="72" y="57"/>
                  <a:pt x="75" y="57"/>
                </a:cubicBezTo>
                <a:cubicBezTo>
                  <a:pt x="81" y="59"/>
                  <a:pt x="77" y="50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7" y="49"/>
                  <a:pt x="79" y="51"/>
                  <a:pt x="80" y="53"/>
                </a:cubicBezTo>
                <a:cubicBezTo>
                  <a:pt x="80" y="53"/>
                  <a:pt x="80" y="54"/>
                  <a:pt x="81" y="55"/>
                </a:cubicBezTo>
                <a:cubicBezTo>
                  <a:pt x="82" y="55"/>
                  <a:pt x="83" y="56"/>
                  <a:pt x="83" y="57"/>
                </a:cubicBezTo>
                <a:cubicBezTo>
                  <a:pt x="83" y="57"/>
                  <a:pt x="82" y="59"/>
                  <a:pt x="82" y="60"/>
                </a:cubicBezTo>
                <a:cubicBezTo>
                  <a:pt x="81" y="60"/>
                  <a:pt x="80" y="60"/>
                  <a:pt x="80" y="62"/>
                </a:cubicBezTo>
                <a:cubicBezTo>
                  <a:pt x="81" y="64"/>
                  <a:pt x="83" y="67"/>
                  <a:pt x="84" y="65"/>
                </a:cubicBezTo>
                <a:cubicBezTo>
                  <a:pt x="86" y="66"/>
                  <a:pt x="85" y="67"/>
                  <a:pt x="86" y="68"/>
                </a:cubicBezTo>
                <a:cubicBezTo>
                  <a:pt x="87" y="70"/>
                  <a:pt x="89" y="70"/>
                  <a:pt x="89" y="72"/>
                </a:cubicBezTo>
                <a:cubicBezTo>
                  <a:pt x="89" y="72"/>
                  <a:pt x="90" y="71"/>
                  <a:pt x="90" y="71"/>
                </a:cubicBezTo>
                <a:cubicBezTo>
                  <a:pt x="91" y="72"/>
                  <a:pt x="92" y="73"/>
                  <a:pt x="94" y="74"/>
                </a:cubicBezTo>
                <a:cubicBezTo>
                  <a:pt x="94" y="75"/>
                  <a:pt x="94" y="76"/>
                  <a:pt x="95" y="76"/>
                </a:cubicBezTo>
                <a:cubicBezTo>
                  <a:pt x="96" y="76"/>
                  <a:pt x="96" y="75"/>
                  <a:pt x="98" y="76"/>
                </a:cubicBezTo>
                <a:cubicBezTo>
                  <a:pt x="99" y="76"/>
                  <a:pt x="100" y="78"/>
                  <a:pt x="101" y="79"/>
                </a:cubicBezTo>
                <a:cubicBezTo>
                  <a:pt x="101" y="80"/>
                  <a:pt x="101" y="80"/>
                  <a:pt x="102" y="81"/>
                </a:cubicBezTo>
                <a:cubicBezTo>
                  <a:pt x="102" y="81"/>
                  <a:pt x="103" y="81"/>
                  <a:pt x="104" y="81"/>
                </a:cubicBezTo>
                <a:cubicBezTo>
                  <a:pt x="105" y="82"/>
                  <a:pt x="106" y="82"/>
                  <a:pt x="107" y="84"/>
                </a:cubicBezTo>
                <a:cubicBezTo>
                  <a:pt x="107" y="85"/>
                  <a:pt x="105" y="86"/>
                  <a:pt x="106" y="88"/>
                </a:cubicBezTo>
                <a:cubicBezTo>
                  <a:pt x="108" y="87"/>
                  <a:pt x="108" y="90"/>
                  <a:pt x="108" y="90"/>
                </a:cubicBezTo>
                <a:cubicBezTo>
                  <a:pt x="105" y="90"/>
                  <a:pt x="102" y="90"/>
                  <a:pt x="99" y="90"/>
                </a:cubicBezTo>
                <a:cubicBezTo>
                  <a:pt x="92" y="90"/>
                  <a:pt x="84" y="90"/>
                  <a:pt x="77" y="90"/>
                </a:cubicBezTo>
                <a:cubicBezTo>
                  <a:pt x="69" y="90"/>
                  <a:pt x="61" y="90"/>
                  <a:pt x="54" y="90"/>
                </a:cubicBezTo>
                <a:cubicBezTo>
                  <a:pt x="50" y="90"/>
                  <a:pt x="47" y="90"/>
                  <a:pt x="44" y="90"/>
                </a:cubicBezTo>
                <a:cubicBezTo>
                  <a:pt x="43" y="90"/>
                  <a:pt x="39" y="90"/>
                  <a:pt x="38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9"/>
                  <a:pt x="37" y="88"/>
                  <a:pt x="37" y="88"/>
                </a:cubicBezTo>
                <a:cubicBezTo>
                  <a:pt x="36" y="87"/>
                  <a:pt x="36" y="85"/>
                  <a:pt x="34" y="85"/>
                </a:cubicBezTo>
                <a:cubicBezTo>
                  <a:pt x="34" y="84"/>
                  <a:pt x="34" y="84"/>
                  <a:pt x="33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0" y="81"/>
                  <a:pt x="32" y="74"/>
                  <a:pt x="28" y="73"/>
                </a:cubicBezTo>
                <a:cubicBezTo>
                  <a:pt x="28" y="73"/>
                  <a:pt x="28" y="73"/>
                  <a:pt x="28" y="73"/>
                </a:cubicBezTo>
                <a:cubicBezTo>
                  <a:pt x="28" y="72"/>
                  <a:pt x="27" y="72"/>
                  <a:pt x="27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5" y="72"/>
                  <a:pt x="25" y="72"/>
                </a:cubicBezTo>
                <a:cubicBezTo>
                  <a:pt x="25" y="70"/>
                  <a:pt x="24" y="69"/>
                  <a:pt x="24" y="68"/>
                </a:cubicBezTo>
                <a:cubicBezTo>
                  <a:pt x="24" y="68"/>
                  <a:pt x="23" y="68"/>
                  <a:pt x="23" y="68"/>
                </a:cubicBezTo>
                <a:cubicBezTo>
                  <a:pt x="21" y="66"/>
                  <a:pt x="20" y="62"/>
                  <a:pt x="18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59"/>
                  <a:pt x="17" y="58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6"/>
                  <a:pt x="14" y="56"/>
                </a:cubicBezTo>
                <a:cubicBezTo>
                  <a:pt x="14" y="56"/>
                  <a:pt x="13" y="55"/>
                  <a:pt x="12" y="55"/>
                </a:cubicBezTo>
                <a:cubicBezTo>
                  <a:pt x="12" y="55"/>
                  <a:pt x="12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0" y="55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4"/>
                  <a:pt x="9" y="54"/>
                  <a:pt x="9" y="53"/>
                </a:cubicBezTo>
                <a:cubicBezTo>
                  <a:pt x="9" y="52"/>
                  <a:pt x="8" y="51"/>
                  <a:pt x="7" y="51"/>
                </a:cubicBezTo>
                <a:cubicBezTo>
                  <a:pt x="7" y="51"/>
                  <a:pt x="7" y="50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5" y="49"/>
                  <a:pt x="5" y="49"/>
                </a:cubicBezTo>
                <a:cubicBezTo>
                  <a:pt x="5" y="48"/>
                  <a:pt x="6" y="43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39"/>
                  <a:pt x="3" y="36"/>
                  <a:pt x="2" y="34"/>
                </a:cubicBezTo>
                <a:cubicBezTo>
                  <a:pt x="3" y="34"/>
                  <a:pt x="3" y="34"/>
                  <a:pt x="3" y="33"/>
                </a:cubicBezTo>
                <a:cubicBezTo>
                  <a:pt x="3" y="33"/>
                  <a:pt x="3" y="33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1"/>
                  <a:pt x="2" y="31"/>
                </a:cubicBezTo>
                <a:cubicBezTo>
                  <a:pt x="2" y="31"/>
                  <a:pt x="3" y="31"/>
                  <a:pt x="3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8"/>
                  <a:pt x="3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2" y="25"/>
                  <a:pt x="2" y="24"/>
                </a:cubicBezTo>
                <a:cubicBezTo>
                  <a:pt x="2" y="24"/>
                  <a:pt x="2" y="24"/>
                  <a:pt x="2" y="25"/>
                </a:cubicBezTo>
                <a:cubicBezTo>
                  <a:pt x="2" y="24"/>
                  <a:pt x="3" y="24"/>
                  <a:pt x="3" y="23"/>
                </a:cubicBezTo>
                <a:cubicBezTo>
                  <a:pt x="3" y="23"/>
                  <a:pt x="3" y="23"/>
                  <a:pt x="3" y="22"/>
                </a:cubicBezTo>
                <a:cubicBezTo>
                  <a:pt x="4" y="23"/>
                  <a:pt x="5" y="24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10" y="24"/>
                  <a:pt x="11" y="17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2"/>
                  <a:pt x="11" y="10"/>
                  <a:pt x="12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2" y="8"/>
                  <a:pt x="12" y="9"/>
                </a:cubicBezTo>
                <a:cubicBezTo>
                  <a:pt x="11" y="7"/>
                  <a:pt x="11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7" name="Freeform 8009" descr="© INSCALE GmbH, 05.05.2010&#10;http://www.presentationload.com/">
            <a:extLst>
              <a:ext uri="{FF2B5EF4-FFF2-40B4-BE49-F238E27FC236}">
                <a16:creationId xmlns:a16="http://schemas.microsoft.com/office/drawing/2014/main" id="{6EA27C79-7EE6-B343-992F-E6E881015177}"/>
              </a:ext>
            </a:extLst>
          </p:cNvPr>
          <p:cNvSpPr>
            <a:spLocks/>
          </p:cNvSpPr>
          <p:nvPr/>
        </p:nvSpPr>
        <p:spPr bwMode="auto">
          <a:xfrm>
            <a:off x="1346910" y="2918920"/>
            <a:ext cx="218036" cy="175586"/>
          </a:xfrm>
          <a:custGeom>
            <a:avLst/>
            <a:gdLst>
              <a:gd name="T0" fmla="*/ 20 w 108"/>
              <a:gd name="T1" fmla="*/ 5 h 90"/>
              <a:gd name="T2" fmla="*/ 28 w 108"/>
              <a:gd name="T3" fmla="*/ 0 h 90"/>
              <a:gd name="T4" fmla="*/ 30 w 108"/>
              <a:gd name="T5" fmla="*/ 2 h 90"/>
              <a:gd name="T6" fmla="*/ 33 w 108"/>
              <a:gd name="T7" fmla="*/ 2 h 90"/>
              <a:gd name="T8" fmla="*/ 44 w 108"/>
              <a:gd name="T9" fmla="*/ 17 h 90"/>
              <a:gd name="T10" fmla="*/ 51 w 108"/>
              <a:gd name="T11" fmla="*/ 23 h 90"/>
              <a:gd name="T12" fmla="*/ 59 w 108"/>
              <a:gd name="T13" fmla="*/ 33 h 90"/>
              <a:gd name="T14" fmla="*/ 64 w 108"/>
              <a:gd name="T15" fmla="*/ 45 h 90"/>
              <a:gd name="T16" fmla="*/ 68 w 108"/>
              <a:gd name="T17" fmla="*/ 51 h 90"/>
              <a:gd name="T18" fmla="*/ 81 w 108"/>
              <a:gd name="T19" fmla="*/ 65 h 90"/>
              <a:gd name="T20" fmla="*/ 92 w 108"/>
              <a:gd name="T21" fmla="*/ 79 h 90"/>
              <a:gd name="T22" fmla="*/ 95 w 108"/>
              <a:gd name="T23" fmla="*/ 78 h 90"/>
              <a:gd name="T24" fmla="*/ 106 w 108"/>
              <a:gd name="T25" fmla="*/ 78 h 90"/>
              <a:gd name="T26" fmla="*/ 117 w 108"/>
              <a:gd name="T27" fmla="*/ 76 h 90"/>
              <a:gd name="T28" fmla="*/ 124 w 108"/>
              <a:gd name="T29" fmla="*/ 82 h 90"/>
              <a:gd name="T30" fmla="*/ 129 w 108"/>
              <a:gd name="T31" fmla="*/ 89 h 90"/>
              <a:gd name="T32" fmla="*/ 124 w 108"/>
              <a:gd name="T33" fmla="*/ 96 h 90"/>
              <a:gd name="T34" fmla="*/ 134 w 108"/>
              <a:gd name="T35" fmla="*/ 106 h 90"/>
              <a:gd name="T36" fmla="*/ 140 w 108"/>
              <a:gd name="T37" fmla="*/ 110 h 90"/>
              <a:gd name="T38" fmla="*/ 148 w 108"/>
              <a:gd name="T39" fmla="*/ 118 h 90"/>
              <a:gd name="T40" fmla="*/ 157 w 108"/>
              <a:gd name="T41" fmla="*/ 123 h 90"/>
              <a:gd name="T42" fmla="*/ 162 w 108"/>
              <a:gd name="T43" fmla="*/ 126 h 90"/>
              <a:gd name="T44" fmla="*/ 165 w 108"/>
              <a:gd name="T45" fmla="*/ 137 h 90"/>
              <a:gd name="T46" fmla="*/ 154 w 108"/>
              <a:gd name="T47" fmla="*/ 140 h 90"/>
              <a:gd name="T48" fmla="*/ 84 w 108"/>
              <a:gd name="T49" fmla="*/ 140 h 90"/>
              <a:gd name="T50" fmla="*/ 59 w 108"/>
              <a:gd name="T51" fmla="*/ 138 h 90"/>
              <a:gd name="T52" fmla="*/ 58 w 108"/>
              <a:gd name="T53" fmla="*/ 137 h 90"/>
              <a:gd name="T54" fmla="*/ 51 w 108"/>
              <a:gd name="T55" fmla="*/ 131 h 90"/>
              <a:gd name="T56" fmla="*/ 44 w 108"/>
              <a:gd name="T57" fmla="*/ 114 h 90"/>
              <a:gd name="T58" fmla="*/ 42 w 108"/>
              <a:gd name="T59" fmla="*/ 112 h 90"/>
              <a:gd name="T60" fmla="*/ 40 w 108"/>
              <a:gd name="T61" fmla="*/ 112 h 90"/>
              <a:gd name="T62" fmla="*/ 40 w 108"/>
              <a:gd name="T63" fmla="*/ 112 h 90"/>
              <a:gd name="T64" fmla="*/ 39 w 108"/>
              <a:gd name="T65" fmla="*/ 112 h 90"/>
              <a:gd name="T66" fmla="*/ 36 w 108"/>
              <a:gd name="T67" fmla="*/ 106 h 90"/>
              <a:gd name="T68" fmla="*/ 28 w 108"/>
              <a:gd name="T69" fmla="*/ 93 h 90"/>
              <a:gd name="T70" fmla="*/ 25 w 108"/>
              <a:gd name="T71" fmla="*/ 89 h 90"/>
              <a:gd name="T72" fmla="*/ 23 w 108"/>
              <a:gd name="T73" fmla="*/ 89 h 90"/>
              <a:gd name="T74" fmla="*/ 19 w 108"/>
              <a:gd name="T75" fmla="*/ 86 h 90"/>
              <a:gd name="T76" fmla="*/ 17 w 108"/>
              <a:gd name="T77" fmla="*/ 86 h 90"/>
              <a:gd name="T78" fmla="*/ 17 w 108"/>
              <a:gd name="T79" fmla="*/ 86 h 90"/>
              <a:gd name="T80" fmla="*/ 16 w 108"/>
              <a:gd name="T81" fmla="*/ 84 h 90"/>
              <a:gd name="T82" fmla="*/ 11 w 108"/>
              <a:gd name="T83" fmla="*/ 79 h 90"/>
              <a:gd name="T84" fmla="*/ 9 w 108"/>
              <a:gd name="T85" fmla="*/ 78 h 90"/>
              <a:gd name="T86" fmla="*/ 8 w 108"/>
              <a:gd name="T87" fmla="*/ 76 h 90"/>
              <a:gd name="T88" fmla="*/ 6 w 108"/>
              <a:gd name="T89" fmla="*/ 64 h 90"/>
              <a:gd name="T90" fmla="*/ 5 w 108"/>
              <a:gd name="T91" fmla="*/ 51 h 90"/>
              <a:gd name="T92" fmla="*/ 3 w 108"/>
              <a:gd name="T93" fmla="*/ 50 h 90"/>
              <a:gd name="T94" fmla="*/ 3 w 108"/>
              <a:gd name="T95" fmla="*/ 48 h 90"/>
              <a:gd name="T96" fmla="*/ 3 w 108"/>
              <a:gd name="T97" fmla="*/ 48 h 90"/>
              <a:gd name="T98" fmla="*/ 5 w 108"/>
              <a:gd name="T99" fmla="*/ 50 h 90"/>
              <a:gd name="T100" fmla="*/ 5 w 108"/>
              <a:gd name="T101" fmla="*/ 44 h 90"/>
              <a:gd name="T102" fmla="*/ 3 w 108"/>
              <a:gd name="T103" fmla="*/ 44 h 90"/>
              <a:gd name="T104" fmla="*/ 3 w 108"/>
              <a:gd name="T105" fmla="*/ 44 h 90"/>
              <a:gd name="T106" fmla="*/ 2 w 108"/>
              <a:gd name="T107" fmla="*/ 42 h 90"/>
              <a:gd name="T108" fmla="*/ 3 w 108"/>
              <a:gd name="T109" fmla="*/ 39 h 90"/>
              <a:gd name="T110" fmla="*/ 5 w 108"/>
              <a:gd name="T111" fmla="*/ 34 h 90"/>
              <a:gd name="T112" fmla="*/ 9 w 108"/>
              <a:gd name="T113" fmla="*/ 39 h 90"/>
              <a:gd name="T114" fmla="*/ 17 w 108"/>
              <a:gd name="T115" fmla="*/ 22 h 90"/>
              <a:gd name="T116" fmla="*/ 20 w 108"/>
              <a:gd name="T117" fmla="*/ 12 h 90"/>
              <a:gd name="T118" fmla="*/ 19 w 108"/>
              <a:gd name="T119" fmla="*/ 14 h 90"/>
              <a:gd name="T120" fmla="*/ 17 w 108"/>
              <a:gd name="T121" fmla="*/ 8 h 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08"/>
              <a:gd name="T184" fmla="*/ 0 h 90"/>
              <a:gd name="T185" fmla="*/ 108 w 108"/>
              <a:gd name="T186" fmla="*/ 90 h 9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08" h="90">
                <a:moveTo>
                  <a:pt x="11" y="5"/>
                </a:moveTo>
                <a:cubicBezTo>
                  <a:pt x="11" y="4"/>
                  <a:pt x="12" y="3"/>
                  <a:pt x="13" y="3"/>
                </a:cubicBezTo>
                <a:cubicBezTo>
                  <a:pt x="13" y="2"/>
                  <a:pt x="14" y="1"/>
                  <a:pt x="15" y="1"/>
                </a:cubicBezTo>
                <a:cubicBezTo>
                  <a:pt x="16" y="0"/>
                  <a:pt x="16" y="1"/>
                  <a:pt x="18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8" y="1"/>
                  <a:pt x="19" y="1"/>
                </a:cubicBezTo>
                <a:cubicBezTo>
                  <a:pt x="19" y="1"/>
                  <a:pt x="20" y="1"/>
                  <a:pt x="20" y="0"/>
                </a:cubicBezTo>
                <a:cubicBezTo>
                  <a:pt x="20" y="0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6"/>
                  <a:pt x="25" y="8"/>
                  <a:pt x="28" y="11"/>
                </a:cubicBezTo>
                <a:cubicBezTo>
                  <a:pt x="29" y="13"/>
                  <a:pt x="30" y="12"/>
                  <a:pt x="31" y="13"/>
                </a:cubicBezTo>
                <a:cubicBezTo>
                  <a:pt x="32" y="13"/>
                  <a:pt x="32" y="15"/>
                  <a:pt x="33" y="15"/>
                </a:cubicBezTo>
                <a:cubicBezTo>
                  <a:pt x="29" y="16"/>
                  <a:pt x="32" y="20"/>
                  <a:pt x="34" y="19"/>
                </a:cubicBezTo>
                <a:cubicBezTo>
                  <a:pt x="35" y="19"/>
                  <a:pt x="35" y="22"/>
                  <a:pt x="38" y="21"/>
                </a:cubicBezTo>
                <a:cubicBezTo>
                  <a:pt x="40" y="22"/>
                  <a:pt x="40" y="25"/>
                  <a:pt x="41" y="26"/>
                </a:cubicBezTo>
                <a:cubicBezTo>
                  <a:pt x="41" y="27"/>
                  <a:pt x="39" y="29"/>
                  <a:pt x="41" y="29"/>
                </a:cubicBezTo>
                <a:cubicBezTo>
                  <a:pt x="43" y="30"/>
                  <a:pt x="42" y="33"/>
                  <a:pt x="41" y="33"/>
                </a:cubicBezTo>
                <a:cubicBezTo>
                  <a:pt x="42" y="33"/>
                  <a:pt x="43" y="33"/>
                  <a:pt x="44" y="33"/>
                </a:cubicBezTo>
                <a:cubicBezTo>
                  <a:pt x="46" y="33"/>
                  <a:pt x="46" y="34"/>
                  <a:pt x="47" y="36"/>
                </a:cubicBezTo>
                <a:cubicBezTo>
                  <a:pt x="48" y="36"/>
                  <a:pt x="51" y="40"/>
                  <a:pt x="52" y="42"/>
                </a:cubicBezTo>
                <a:cubicBezTo>
                  <a:pt x="56" y="45"/>
                  <a:pt x="58" y="47"/>
                  <a:pt x="58" y="52"/>
                </a:cubicBezTo>
                <a:cubicBezTo>
                  <a:pt x="58" y="52"/>
                  <a:pt x="59" y="51"/>
                  <a:pt x="59" y="51"/>
                </a:cubicBezTo>
                <a:cubicBezTo>
                  <a:pt x="59" y="52"/>
                  <a:pt x="59" y="52"/>
                  <a:pt x="59" y="53"/>
                </a:cubicBezTo>
                <a:cubicBezTo>
                  <a:pt x="60" y="52"/>
                  <a:pt x="61" y="52"/>
                  <a:pt x="61" y="50"/>
                </a:cubicBezTo>
                <a:cubicBezTo>
                  <a:pt x="63" y="51"/>
                  <a:pt x="64" y="52"/>
                  <a:pt x="64" y="50"/>
                </a:cubicBezTo>
                <a:cubicBezTo>
                  <a:pt x="65" y="47"/>
                  <a:pt x="67" y="50"/>
                  <a:pt x="68" y="50"/>
                </a:cubicBezTo>
                <a:cubicBezTo>
                  <a:pt x="71" y="50"/>
                  <a:pt x="72" y="57"/>
                  <a:pt x="75" y="57"/>
                </a:cubicBezTo>
                <a:cubicBezTo>
                  <a:pt x="81" y="59"/>
                  <a:pt x="77" y="50"/>
                  <a:pt x="75" y="49"/>
                </a:cubicBezTo>
                <a:cubicBezTo>
                  <a:pt x="75" y="49"/>
                  <a:pt x="75" y="49"/>
                  <a:pt x="75" y="49"/>
                </a:cubicBezTo>
                <a:cubicBezTo>
                  <a:pt x="77" y="49"/>
                  <a:pt x="79" y="51"/>
                  <a:pt x="80" y="53"/>
                </a:cubicBezTo>
                <a:cubicBezTo>
                  <a:pt x="80" y="53"/>
                  <a:pt x="80" y="54"/>
                  <a:pt x="81" y="55"/>
                </a:cubicBezTo>
                <a:cubicBezTo>
                  <a:pt x="82" y="55"/>
                  <a:pt x="83" y="56"/>
                  <a:pt x="83" y="57"/>
                </a:cubicBezTo>
                <a:cubicBezTo>
                  <a:pt x="83" y="57"/>
                  <a:pt x="82" y="59"/>
                  <a:pt x="82" y="60"/>
                </a:cubicBezTo>
                <a:cubicBezTo>
                  <a:pt x="81" y="60"/>
                  <a:pt x="80" y="60"/>
                  <a:pt x="80" y="62"/>
                </a:cubicBezTo>
                <a:cubicBezTo>
                  <a:pt x="81" y="64"/>
                  <a:pt x="83" y="67"/>
                  <a:pt x="84" y="65"/>
                </a:cubicBezTo>
                <a:cubicBezTo>
                  <a:pt x="86" y="66"/>
                  <a:pt x="85" y="67"/>
                  <a:pt x="86" y="68"/>
                </a:cubicBezTo>
                <a:cubicBezTo>
                  <a:pt x="87" y="70"/>
                  <a:pt x="89" y="70"/>
                  <a:pt x="89" y="72"/>
                </a:cubicBezTo>
                <a:cubicBezTo>
                  <a:pt x="89" y="72"/>
                  <a:pt x="90" y="71"/>
                  <a:pt x="90" y="71"/>
                </a:cubicBezTo>
                <a:cubicBezTo>
                  <a:pt x="91" y="72"/>
                  <a:pt x="92" y="73"/>
                  <a:pt x="94" y="74"/>
                </a:cubicBezTo>
                <a:cubicBezTo>
                  <a:pt x="94" y="75"/>
                  <a:pt x="94" y="76"/>
                  <a:pt x="95" y="76"/>
                </a:cubicBezTo>
                <a:cubicBezTo>
                  <a:pt x="96" y="76"/>
                  <a:pt x="96" y="75"/>
                  <a:pt x="98" y="76"/>
                </a:cubicBezTo>
                <a:cubicBezTo>
                  <a:pt x="99" y="76"/>
                  <a:pt x="100" y="78"/>
                  <a:pt x="101" y="79"/>
                </a:cubicBezTo>
                <a:cubicBezTo>
                  <a:pt x="101" y="80"/>
                  <a:pt x="101" y="80"/>
                  <a:pt x="102" y="81"/>
                </a:cubicBezTo>
                <a:cubicBezTo>
                  <a:pt x="102" y="81"/>
                  <a:pt x="103" y="81"/>
                  <a:pt x="104" y="81"/>
                </a:cubicBezTo>
                <a:cubicBezTo>
                  <a:pt x="105" y="82"/>
                  <a:pt x="106" y="82"/>
                  <a:pt x="107" y="84"/>
                </a:cubicBezTo>
                <a:cubicBezTo>
                  <a:pt x="107" y="85"/>
                  <a:pt x="105" y="86"/>
                  <a:pt x="106" y="88"/>
                </a:cubicBezTo>
                <a:cubicBezTo>
                  <a:pt x="108" y="87"/>
                  <a:pt x="108" y="90"/>
                  <a:pt x="108" y="90"/>
                </a:cubicBezTo>
                <a:cubicBezTo>
                  <a:pt x="105" y="90"/>
                  <a:pt x="102" y="90"/>
                  <a:pt x="99" y="90"/>
                </a:cubicBezTo>
                <a:cubicBezTo>
                  <a:pt x="92" y="90"/>
                  <a:pt x="84" y="90"/>
                  <a:pt x="77" y="90"/>
                </a:cubicBezTo>
                <a:cubicBezTo>
                  <a:pt x="69" y="90"/>
                  <a:pt x="61" y="90"/>
                  <a:pt x="54" y="90"/>
                </a:cubicBezTo>
                <a:cubicBezTo>
                  <a:pt x="50" y="90"/>
                  <a:pt x="47" y="90"/>
                  <a:pt x="44" y="90"/>
                </a:cubicBezTo>
                <a:cubicBezTo>
                  <a:pt x="43" y="90"/>
                  <a:pt x="39" y="90"/>
                  <a:pt x="38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9"/>
                  <a:pt x="37" y="88"/>
                  <a:pt x="37" y="88"/>
                </a:cubicBezTo>
                <a:cubicBezTo>
                  <a:pt x="36" y="87"/>
                  <a:pt x="36" y="85"/>
                  <a:pt x="34" y="85"/>
                </a:cubicBezTo>
                <a:cubicBezTo>
                  <a:pt x="34" y="84"/>
                  <a:pt x="34" y="84"/>
                  <a:pt x="33" y="84"/>
                </a:cubicBezTo>
                <a:cubicBezTo>
                  <a:pt x="33" y="84"/>
                  <a:pt x="33" y="84"/>
                  <a:pt x="33" y="84"/>
                </a:cubicBezTo>
                <a:cubicBezTo>
                  <a:pt x="30" y="81"/>
                  <a:pt x="32" y="74"/>
                  <a:pt x="28" y="73"/>
                </a:cubicBezTo>
                <a:cubicBezTo>
                  <a:pt x="28" y="73"/>
                  <a:pt x="28" y="73"/>
                  <a:pt x="28" y="73"/>
                </a:cubicBezTo>
                <a:cubicBezTo>
                  <a:pt x="28" y="72"/>
                  <a:pt x="27" y="72"/>
                  <a:pt x="27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6" y="72"/>
                  <a:pt x="25" y="72"/>
                  <a:pt x="25" y="72"/>
                </a:cubicBezTo>
                <a:cubicBezTo>
                  <a:pt x="25" y="70"/>
                  <a:pt x="24" y="69"/>
                  <a:pt x="24" y="68"/>
                </a:cubicBezTo>
                <a:cubicBezTo>
                  <a:pt x="24" y="68"/>
                  <a:pt x="23" y="68"/>
                  <a:pt x="23" y="68"/>
                </a:cubicBezTo>
                <a:cubicBezTo>
                  <a:pt x="21" y="66"/>
                  <a:pt x="20" y="62"/>
                  <a:pt x="18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59"/>
                  <a:pt x="17" y="58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6"/>
                  <a:pt x="14" y="56"/>
                </a:cubicBezTo>
                <a:cubicBezTo>
                  <a:pt x="14" y="56"/>
                  <a:pt x="13" y="55"/>
                  <a:pt x="12" y="55"/>
                </a:cubicBezTo>
                <a:cubicBezTo>
                  <a:pt x="12" y="55"/>
                  <a:pt x="12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0" y="55"/>
                </a:cubicBezTo>
                <a:cubicBezTo>
                  <a:pt x="10" y="54"/>
                  <a:pt x="10" y="54"/>
                  <a:pt x="10" y="54"/>
                </a:cubicBezTo>
                <a:cubicBezTo>
                  <a:pt x="10" y="54"/>
                  <a:pt x="9" y="54"/>
                  <a:pt x="9" y="53"/>
                </a:cubicBezTo>
                <a:cubicBezTo>
                  <a:pt x="9" y="52"/>
                  <a:pt x="8" y="51"/>
                  <a:pt x="7" y="51"/>
                </a:cubicBezTo>
                <a:cubicBezTo>
                  <a:pt x="7" y="51"/>
                  <a:pt x="7" y="50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49"/>
                  <a:pt x="5" y="49"/>
                  <a:pt x="5" y="49"/>
                </a:cubicBezTo>
                <a:cubicBezTo>
                  <a:pt x="5" y="48"/>
                  <a:pt x="6" y="43"/>
                  <a:pt x="5" y="4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39"/>
                  <a:pt x="3" y="36"/>
                  <a:pt x="2" y="34"/>
                </a:cubicBezTo>
                <a:cubicBezTo>
                  <a:pt x="3" y="34"/>
                  <a:pt x="3" y="34"/>
                  <a:pt x="3" y="33"/>
                </a:cubicBezTo>
                <a:cubicBezTo>
                  <a:pt x="3" y="33"/>
                  <a:pt x="3" y="33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2" y="32"/>
                  <a:pt x="2" y="32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2"/>
                  <a:pt x="2" y="31"/>
                  <a:pt x="2" y="31"/>
                </a:cubicBezTo>
                <a:cubicBezTo>
                  <a:pt x="2" y="31"/>
                  <a:pt x="3" y="31"/>
                  <a:pt x="3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8"/>
                  <a:pt x="3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8"/>
                  <a:pt x="0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2" y="25"/>
                  <a:pt x="2" y="24"/>
                </a:cubicBezTo>
                <a:cubicBezTo>
                  <a:pt x="2" y="24"/>
                  <a:pt x="2" y="24"/>
                  <a:pt x="2" y="25"/>
                </a:cubicBezTo>
                <a:cubicBezTo>
                  <a:pt x="2" y="24"/>
                  <a:pt x="3" y="24"/>
                  <a:pt x="3" y="23"/>
                </a:cubicBezTo>
                <a:cubicBezTo>
                  <a:pt x="3" y="23"/>
                  <a:pt x="3" y="23"/>
                  <a:pt x="3" y="22"/>
                </a:cubicBezTo>
                <a:cubicBezTo>
                  <a:pt x="4" y="23"/>
                  <a:pt x="5" y="24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10" y="24"/>
                  <a:pt x="11" y="17"/>
                  <a:pt x="11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2"/>
                  <a:pt x="11" y="10"/>
                  <a:pt x="12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2" y="8"/>
                  <a:pt x="12" y="9"/>
                </a:cubicBezTo>
                <a:cubicBezTo>
                  <a:pt x="11" y="7"/>
                  <a:pt x="11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8" name="Freeform 8010" descr="© INSCALE GmbH, 05.05.2010&#10;http://www.presentationload.com/">
            <a:extLst>
              <a:ext uri="{FF2B5EF4-FFF2-40B4-BE49-F238E27FC236}">
                <a16:creationId xmlns:a16="http://schemas.microsoft.com/office/drawing/2014/main" id="{1DFF3280-9F6D-614C-9731-2A00A550F6CE}"/>
              </a:ext>
            </a:extLst>
          </p:cNvPr>
          <p:cNvSpPr>
            <a:spLocks/>
          </p:cNvSpPr>
          <p:nvPr/>
        </p:nvSpPr>
        <p:spPr bwMode="auto">
          <a:xfrm>
            <a:off x="1642816" y="2942749"/>
            <a:ext cx="195973" cy="153011"/>
          </a:xfrm>
          <a:custGeom>
            <a:avLst/>
            <a:gdLst>
              <a:gd name="T0" fmla="*/ 0 w 98"/>
              <a:gd name="T1" fmla="*/ 34 h 79"/>
              <a:gd name="T2" fmla="*/ 12 w 98"/>
              <a:gd name="T3" fmla="*/ 23 h 79"/>
              <a:gd name="T4" fmla="*/ 23 w 98"/>
              <a:gd name="T5" fmla="*/ 23 h 79"/>
              <a:gd name="T6" fmla="*/ 26 w 98"/>
              <a:gd name="T7" fmla="*/ 19 h 79"/>
              <a:gd name="T8" fmla="*/ 26 w 98"/>
              <a:gd name="T9" fmla="*/ 14 h 79"/>
              <a:gd name="T10" fmla="*/ 37 w 98"/>
              <a:gd name="T11" fmla="*/ 14 h 79"/>
              <a:gd name="T12" fmla="*/ 55 w 98"/>
              <a:gd name="T13" fmla="*/ 14 h 79"/>
              <a:gd name="T14" fmla="*/ 55 w 98"/>
              <a:gd name="T15" fmla="*/ 3 h 79"/>
              <a:gd name="T16" fmla="*/ 69 w 98"/>
              <a:gd name="T17" fmla="*/ 3 h 79"/>
              <a:gd name="T18" fmla="*/ 96 w 98"/>
              <a:gd name="T19" fmla="*/ 3 h 79"/>
              <a:gd name="T20" fmla="*/ 114 w 98"/>
              <a:gd name="T21" fmla="*/ 3 h 79"/>
              <a:gd name="T22" fmla="*/ 114 w 98"/>
              <a:gd name="T23" fmla="*/ 9 h 79"/>
              <a:gd name="T24" fmla="*/ 116 w 98"/>
              <a:gd name="T25" fmla="*/ 12 h 79"/>
              <a:gd name="T26" fmla="*/ 119 w 98"/>
              <a:gd name="T27" fmla="*/ 15 h 79"/>
              <a:gd name="T28" fmla="*/ 122 w 98"/>
              <a:gd name="T29" fmla="*/ 22 h 79"/>
              <a:gd name="T30" fmla="*/ 123 w 98"/>
              <a:gd name="T31" fmla="*/ 28 h 79"/>
              <a:gd name="T32" fmla="*/ 125 w 98"/>
              <a:gd name="T33" fmla="*/ 34 h 79"/>
              <a:gd name="T34" fmla="*/ 133 w 98"/>
              <a:gd name="T35" fmla="*/ 42 h 79"/>
              <a:gd name="T36" fmla="*/ 133 w 98"/>
              <a:gd name="T37" fmla="*/ 46 h 79"/>
              <a:gd name="T38" fmla="*/ 137 w 98"/>
              <a:gd name="T39" fmla="*/ 53 h 79"/>
              <a:gd name="T40" fmla="*/ 137 w 98"/>
              <a:gd name="T41" fmla="*/ 60 h 79"/>
              <a:gd name="T42" fmla="*/ 142 w 98"/>
              <a:gd name="T43" fmla="*/ 71 h 79"/>
              <a:gd name="T44" fmla="*/ 142 w 98"/>
              <a:gd name="T45" fmla="*/ 83 h 79"/>
              <a:gd name="T46" fmla="*/ 145 w 98"/>
              <a:gd name="T47" fmla="*/ 94 h 79"/>
              <a:gd name="T48" fmla="*/ 148 w 98"/>
              <a:gd name="T49" fmla="*/ 102 h 79"/>
              <a:gd name="T50" fmla="*/ 149 w 98"/>
              <a:gd name="T51" fmla="*/ 111 h 79"/>
              <a:gd name="T52" fmla="*/ 148 w 98"/>
              <a:gd name="T53" fmla="*/ 117 h 79"/>
              <a:gd name="T54" fmla="*/ 148 w 98"/>
              <a:gd name="T55" fmla="*/ 122 h 79"/>
              <a:gd name="T56" fmla="*/ 142 w 98"/>
              <a:gd name="T57" fmla="*/ 122 h 79"/>
              <a:gd name="T58" fmla="*/ 3 w 98"/>
              <a:gd name="T59" fmla="*/ 120 h 79"/>
              <a:gd name="T60" fmla="*/ 5 w 98"/>
              <a:gd name="T61" fmla="*/ 77 h 79"/>
              <a:gd name="T62" fmla="*/ 5 w 98"/>
              <a:gd name="T63" fmla="*/ 62 h 79"/>
              <a:gd name="T64" fmla="*/ 9 w 98"/>
              <a:gd name="T65" fmla="*/ 62 h 79"/>
              <a:gd name="T66" fmla="*/ 9 w 98"/>
              <a:gd name="T67" fmla="*/ 45 h 79"/>
              <a:gd name="T68" fmla="*/ 5 w 98"/>
              <a:gd name="T69" fmla="*/ 45 h 79"/>
              <a:gd name="T70" fmla="*/ 5 w 98"/>
              <a:gd name="T71" fmla="*/ 34 h 79"/>
              <a:gd name="T72" fmla="*/ 0 w 98"/>
              <a:gd name="T73" fmla="*/ 34 h 79"/>
              <a:gd name="T74" fmla="*/ 0 w 98"/>
              <a:gd name="T75" fmla="*/ 34 h 79"/>
              <a:gd name="T76" fmla="*/ 0 w 98"/>
              <a:gd name="T77" fmla="*/ 34 h 79"/>
              <a:gd name="T78" fmla="*/ 0 w 98"/>
              <a:gd name="T79" fmla="*/ 34 h 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8"/>
              <a:gd name="T121" fmla="*/ 0 h 79"/>
              <a:gd name="T122" fmla="*/ 98 w 98"/>
              <a:gd name="T123" fmla="*/ 79 h 7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8" h="79">
                <a:moveTo>
                  <a:pt x="0" y="22"/>
                </a:moveTo>
                <a:cubicBezTo>
                  <a:pt x="2" y="20"/>
                  <a:pt x="5" y="15"/>
                  <a:pt x="8" y="15"/>
                </a:cubicBezTo>
                <a:cubicBezTo>
                  <a:pt x="10" y="15"/>
                  <a:pt x="13" y="15"/>
                  <a:pt x="15" y="15"/>
                </a:cubicBezTo>
                <a:cubicBezTo>
                  <a:pt x="17" y="16"/>
                  <a:pt x="17" y="14"/>
                  <a:pt x="17" y="12"/>
                </a:cubicBezTo>
                <a:cubicBezTo>
                  <a:pt x="17" y="11"/>
                  <a:pt x="16" y="9"/>
                  <a:pt x="17" y="9"/>
                </a:cubicBezTo>
                <a:cubicBezTo>
                  <a:pt x="20" y="9"/>
                  <a:pt x="22" y="9"/>
                  <a:pt x="24" y="9"/>
                </a:cubicBezTo>
                <a:cubicBezTo>
                  <a:pt x="28" y="9"/>
                  <a:pt x="32" y="9"/>
                  <a:pt x="36" y="9"/>
                </a:cubicBezTo>
                <a:cubicBezTo>
                  <a:pt x="36" y="8"/>
                  <a:pt x="36" y="2"/>
                  <a:pt x="36" y="2"/>
                </a:cubicBezTo>
                <a:cubicBezTo>
                  <a:pt x="39" y="2"/>
                  <a:pt x="42" y="2"/>
                  <a:pt x="45" y="2"/>
                </a:cubicBezTo>
                <a:cubicBezTo>
                  <a:pt x="47" y="2"/>
                  <a:pt x="62" y="4"/>
                  <a:pt x="62" y="2"/>
                </a:cubicBezTo>
                <a:cubicBezTo>
                  <a:pt x="65" y="2"/>
                  <a:pt x="71" y="0"/>
                  <a:pt x="74" y="2"/>
                </a:cubicBezTo>
                <a:cubicBezTo>
                  <a:pt x="76" y="3"/>
                  <a:pt x="76" y="6"/>
                  <a:pt x="74" y="6"/>
                </a:cubicBezTo>
                <a:cubicBezTo>
                  <a:pt x="75" y="7"/>
                  <a:pt x="75" y="7"/>
                  <a:pt x="75" y="8"/>
                </a:cubicBezTo>
                <a:cubicBezTo>
                  <a:pt x="76" y="8"/>
                  <a:pt x="76" y="9"/>
                  <a:pt x="77" y="10"/>
                </a:cubicBezTo>
                <a:cubicBezTo>
                  <a:pt x="77" y="11"/>
                  <a:pt x="79" y="13"/>
                  <a:pt x="79" y="14"/>
                </a:cubicBezTo>
                <a:cubicBezTo>
                  <a:pt x="79" y="16"/>
                  <a:pt x="78" y="16"/>
                  <a:pt x="80" y="18"/>
                </a:cubicBezTo>
                <a:cubicBezTo>
                  <a:pt x="82" y="18"/>
                  <a:pt x="82" y="21"/>
                  <a:pt x="81" y="22"/>
                </a:cubicBezTo>
                <a:cubicBezTo>
                  <a:pt x="81" y="24"/>
                  <a:pt x="84" y="28"/>
                  <a:pt x="86" y="27"/>
                </a:cubicBezTo>
                <a:cubicBezTo>
                  <a:pt x="89" y="28"/>
                  <a:pt x="86" y="29"/>
                  <a:pt x="86" y="30"/>
                </a:cubicBezTo>
                <a:cubicBezTo>
                  <a:pt x="87" y="31"/>
                  <a:pt x="89" y="33"/>
                  <a:pt x="89" y="34"/>
                </a:cubicBezTo>
                <a:cubicBezTo>
                  <a:pt x="91" y="34"/>
                  <a:pt x="89" y="37"/>
                  <a:pt x="89" y="39"/>
                </a:cubicBezTo>
                <a:cubicBezTo>
                  <a:pt x="89" y="42"/>
                  <a:pt x="90" y="44"/>
                  <a:pt x="92" y="46"/>
                </a:cubicBezTo>
                <a:cubicBezTo>
                  <a:pt x="93" y="49"/>
                  <a:pt x="92" y="51"/>
                  <a:pt x="92" y="54"/>
                </a:cubicBezTo>
                <a:cubicBezTo>
                  <a:pt x="93" y="55"/>
                  <a:pt x="94" y="59"/>
                  <a:pt x="94" y="61"/>
                </a:cubicBezTo>
                <a:cubicBezTo>
                  <a:pt x="97" y="62"/>
                  <a:pt x="95" y="66"/>
                  <a:pt x="96" y="66"/>
                </a:cubicBezTo>
                <a:cubicBezTo>
                  <a:pt x="98" y="66"/>
                  <a:pt x="97" y="71"/>
                  <a:pt x="97" y="72"/>
                </a:cubicBezTo>
                <a:cubicBezTo>
                  <a:pt x="95" y="71"/>
                  <a:pt x="95" y="74"/>
                  <a:pt x="96" y="76"/>
                </a:cubicBezTo>
                <a:cubicBezTo>
                  <a:pt x="95" y="76"/>
                  <a:pt x="95" y="77"/>
                  <a:pt x="96" y="79"/>
                </a:cubicBezTo>
                <a:cubicBezTo>
                  <a:pt x="95" y="79"/>
                  <a:pt x="93" y="79"/>
                  <a:pt x="92" y="79"/>
                </a:cubicBezTo>
                <a:cubicBezTo>
                  <a:pt x="62" y="77"/>
                  <a:pt x="32" y="78"/>
                  <a:pt x="2" y="78"/>
                </a:cubicBezTo>
                <a:cubicBezTo>
                  <a:pt x="2" y="69"/>
                  <a:pt x="2" y="60"/>
                  <a:pt x="3" y="50"/>
                </a:cubicBezTo>
                <a:cubicBezTo>
                  <a:pt x="4" y="49"/>
                  <a:pt x="3" y="42"/>
                  <a:pt x="3" y="40"/>
                </a:cubicBezTo>
                <a:cubicBezTo>
                  <a:pt x="4" y="40"/>
                  <a:pt x="5" y="40"/>
                  <a:pt x="6" y="40"/>
                </a:cubicBezTo>
                <a:cubicBezTo>
                  <a:pt x="6" y="36"/>
                  <a:pt x="6" y="33"/>
                  <a:pt x="6" y="29"/>
                </a:cubicBezTo>
                <a:cubicBezTo>
                  <a:pt x="5" y="29"/>
                  <a:pt x="4" y="29"/>
                  <a:pt x="3" y="29"/>
                </a:cubicBezTo>
                <a:cubicBezTo>
                  <a:pt x="3" y="27"/>
                  <a:pt x="3" y="25"/>
                  <a:pt x="3" y="22"/>
                </a:cubicBezTo>
                <a:cubicBezTo>
                  <a:pt x="2" y="22"/>
                  <a:pt x="1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79" name="Freeform 8011" descr="© INSCALE GmbH, 05.05.2010&#10;http://www.presentationload.com/">
            <a:extLst>
              <a:ext uri="{FF2B5EF4-FFF2-40B4-BE49-F238E27FC236}">
                <a16:creationId xmlns:a16="http://schemas.microsoft.com/office/drawing/2014/main" id="{04BFD8AD-43D9-7C48-8657-C7A248AA49CC}"/>
              </a:ext>
            </a:extLst>
          </p:cNvPr>
          <p:cNvSpPr>
            <a:spLocks/>
          </p:cNvSpPr>
          <p:nvPr/>
        </p:nvSpPr>
        <p:spPr bwMode="auto">
          <a:xfrm>
            <a:off x="1642816" y="2942749"/>
            <a:ext cx="195973" cy="153011"/>
          </a:xfrm>
          <a:custGeom>
            <a:avLst/>
            <a:gdLst>
              <a:gd name="T0" fmla="*/ 0 w 98"/>
              <a:gd name="T1" fmla="*/ 34 h 79"/>
              <a:gd name="T2" fmla="*/ 12 w 98"/>
              <a:gd name="T3" fmla="*/ 23 h 79"/>
              <a:gd name="T4" fmla="*/ 23 w 98"/>
              <a:gd name="T5" fmla="*/ 23 h 79"/>
              <a:gd name="T6" fmla="*/ 26 w 98"/>
              <a:gd name="T7" fmla="*/ 19 h 79"/>
              <a:gd name="T8" fmla="*/ 26 w 98"/>
              <a:gd name="T9" fmla="*/ 14 h 79"/>
              <a:gd name="T10" fmla="*/ 37 w 98"/>
              <a:gd name="T11" fmla="*/ 14 h 79"/>
              <a:gd name="T12" fmla="*/ 55 w 98"/>
              <a:gd name="T13" fmla="*/ 14 h 79"/>
              <a:gd name="T14" fmla="*/ 55 w 98"/>
              <a:gd name="T15" fmla="*/ 3 h 79"/>
              <a:gd name="T16" fmla="*/ 69 w 98"/>
              <a:gd name="T17" fmla="*/ 3 h 79"/>
              <a:gd name="T18" fmla="*/ 96 w 98"/>
              <a:gd name="T19" fmla="*/ 3 h 79"/>
              <a:gd name="T20" fmla="*/ 114 w 98"/>
              <a:gd name="T21" fmla="*/ 3 h 79"/>
              <a:gd name="T22" fmla="*/ 114 w 98"/>
              <a:gd name="T23" fmla="*/ 9 h 79"/>
              <a:gd name="T24" fmla="*/ 116 w 98"/>
              <a:gd name="T25" fmla="*/ 12 h 79"/>
              <a:gd name="T26" fmla="*/ 119 w 98"/>
              <a:gd name="T27" fmla="*/ 15 h 79"/>
              <a:gd name="T28" fmla="*/ 122 w 98"/>
              <a:gd name="T29" fmla="*/ 22 h 79"/>
              <a:gd name="T30" fmla="*/ 123 w 98"/>
              <a:gd name="T31" fmla="*/ 28 h 79"/>
              <a:gd name="T32" fmla="*/ 125 w 98"/>
              <a:gd name="T33" fmla="*/ 34 h 79"/>
              <a:gd name="T34" fmla="*/ 133 w 98"/>
              <a:gd name="T35" fmla="*/ 42 h 79"/>
              <a:gd name="T36" fmla="*/ 133 w 98"/>
              <a:gd name="T37" fmla="*/ 46 h 79"/>
              <a:gd name="T38" fmla="*/ 137 w 98"/>
              <a:gd name="T39" fmla="*/ 53 h 79"/>
              <a:gd name="T40" fmla="*/ 137 w 98"/>
              <a:gd name="T41" fmla="*/ 60 h 79"/>
              <a:gd name="T42" fmla="*/ 142 w 98"/>
              <a:gd name="T43" fmla="*/ 71 h 79"/>
              <a:gd name="T44" fmla="*/ 142 w 98"/>
              <a:gd name="T45" fmla="*/ 83 h 79"/>
              <a:gd name="T46" fmla="*/ 145 w 98"/>
              <a:gd name="T47" fmla="*/ 94 h 79"/>
              <a:gd name="T48" fmla="*/ 148 w 98"/>
              <a:gd name="T49" fmla="*/ 102 h 79"/>
              <a:gd name="T50" fmla="*/ 149 w 98"/>
              <a:gd name="T51" fmla="*/ 111 h 79"/>
              <a:gd name="T52" fmla="*/ 148 w 98"/>
              <a:gd name="T53" fmla="*/ 117 h 79"/>
              <a:gd name="T54" fmla="*/ 148 w 98"/>
              <a:gd name="T55" fmla="*/ 122 h 79"/>
              <a:gd name="T56" fmla="*/ 142 w 98"/>
              <a:gd name="T57" fmla="*/ 122 h 79"/>
              <a:gd name="T58" fmla="*/ 3 w 98"/>
              <a:gd name="T59" fmla="*/ 120 h 79"/>
              <a:gd name="T60" fmla="*/ 5 w 98"/>
              <a:gd name="T61" fmla="*/ 77 h 79"/>
              <a:gd name="T62" fmla="*/ 5 w 98"/>
              <a:gd name="T63" fmla="*/ 62 h 79"/>
              <a:gd name="T64" fmla="*/ 9 w 98"/>
              <a:gd name="T65" fmla="*/ 62 h 79"/>
              <a:gd name="T66" fmla="*/ 9 w 98"/>
              <a:gd name="T67" fmla="*/ 45 h 79"/>
              <a:gd name="T68" fmla="*/ 5 w 98"/>
              <a:gd name="T69" fmla="*/ 45 h 79"/>
              <a:gd name="T70" fmla="*/ 5 w 98"/>
              <a:gd name="T71" fmla="*/ 34 h 79"/>
              <a:gd name="T72" fmla="*/ 0 w 98"/>
              <a:gd name="T73" fmla="*/ 34 h 79"/>
              <a:gd name="T74" fmla="*/ 0 w 98"/>
              <a:gd name="T75" fmla="*/ 34 h 79"/>
              <a:gd name="T76" fmla="*/ 0 w 98"/>
              <a:gd name="T77" fmla="*/ 34 h 79"/>
              <a:gd name="T78" fmla="*/ 0 w 98"/>
              <a:gd name="T79" fmla="*/ 34 h 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8"/>
              <a:gd name="T121" fmla="*/ 0 h 79"/>
              <a:gd name="T122" fmla="*/ 98 w 98"/>
              <a:gd name="T123" fmla="*/ 79 h 7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8" h="79">
                <a:moveTo>
                  <a:pt x="0" y="22"/>
                </a:moveTo>
                <a:cubicBezTo>
                  <a:pt x="2" y="20"/>
                  <a:pt x="5" y="15"/>
                  <a:pt x="8" y="15"/>
                </a:cubicBezTo>
                <a:cubicBezTo>
                  <a:pt x="10" y="15"/>
                  <a:pt x="13" y="15"/>
                  <a:pt x="15" y="15"/>
                </a:cubicBezTo>
                <a:cubicBezTo>
                  <a:pt x="17" y="16"/>
                  <a:pt x="17" y="14"/>
                  <a:pt x="17" y="12"/>
                </a:cubicBezTo>
                <a:cubicBezTo>
                  <a:pt x="17" y="11"/>
                  <a:pt x="16" y="9"/>
                  <a:pt x="17" y="9"/>
                </a:cubicBezTo>
                <a:cubicBezTo>
                  <a:pt x="20" y="9"/>
                  <a:pt x="22" y="9"/>
                  <a:pt x="24" y="9"/>
                </a:cubicBezTo>
                <a:cubicBezTo>
                  <a:pt x="28" y="9"/>
                  <a:pt x="32" y="9"/>
                  <a:pt x="36" y="9"/>
                </a:cubicBezTo>
                <a:cubicBezTo>
                  <a:pt x="36" y="8"/>
                  <a:pt x="36" y="2"/>
                  <a:pt x="36" y="2"/>
                </a:cubicBezTo>
                <a:cubicBezTo>
                  <a:pt x="39" y="2"/>
                  <a:pt x="42" y="2"/>
                  <a:pt x="45" y="2"/>
                </a:cubicBezTo>
                <a:cubicBezTo>
                  <a:pt x="47" y="2"/>
                  <a:pt x="62" y="4"/>
                  <a:pt x="62" y="2"/>
                </a:cubicBezTo>
                <a:cubicBezTo>
                  <a:pt x="65" y="2"/>
                  <a:pt x="71" y="0"/>
                  <a:pt x="74" y="2"/>
                </a:cubicBezTo>
                <a:cubicBezTo>
                  <a:pt x="76" y="3"/>
                  <a:pt x="76" y="6"/>
                  <a:pt x="74" y="6"/>
                </a:cubicBezTo>
                <a:cubicBezTo>
                  <a:pt x="75" y="7"/>
                  <a:pt x="75" y="7"/>
                  <a:pt x="75" y="8"/>
                </a:cubicBezTo>
                <a:cubicBezTo>
                  <a:pt x="76" y="8"/>
                  <a:pt x="76" y="9"/>
                  <a:pt x="77" y="10"/>
                </a:cubicBezTo>
                <a:cubicBezTo>
                  <a:pt x="77" y="11"/>
                  <a:pt x="79" y="13"/>
                  <a:pt x="79" y="14"/>
                </a:cubicBezTo>
                <a:cubicBezTo>
                  <a:pt x="79" y="16"/>
                  <a:pt x="78" y="16"/>
                  <a:pt x="80" y="18"/>
                </a:cubicBezTo>
                <a:cubicBezTo>
                  <a:pt x="82" y="18"/>
                  <a:pt x="82" y="21"/>
                  <a:pt x="81" y="22"/>
                </a:cubicBezTo>
                <a:cubicBezTo>
                  <a:pt x="81" y="24"/>
                  <a:pt x="84" y="28"/>
                  <a:pt x="86" y="27"/>
                </a:cubicBezTo>
                <a:cubicBezTo>
                  <a:pt x="89" y="28"/>
                  <a:pt x="86" y="29"/>
                  <a:pt x="86" y="30"/>
                </a:cubicBezTo>
                <a:cubicBezTo>
                  <a:pt x="87" y="31"/>
                  <a:pt x="89" y="33"/>
                  <a:pt x="89" y="34"/>
                </a:cubicBezTo>
                <a:cubicBezTo>
                  <a:pt x="91" y="34"/>
                  <a:pt x="89" y="37"/>
                  <a:pt x="89" y="39"/>
                </a:cubicBezTo>
                <a:cubicBezTo>
                  <a:pt x="89" y="42"/>
                  <a:pt x="90" y="44"/>
                  <a:pt x="92" y="46"/>
                </a:cubicBezTo>
                <a:cubicBezTo>
                  <a:pt x="93" y="49"/>
                  <a:pt x="92" y="51"/>
                  <a:pt x="92" y="54"/>
                </a:cubicBezTo>
                <a:cubicBezTo>
                  <a:pt x="93" y="55"/>
                  <a:pt x="94" y="59"/>
                  <a:pt x="94" y="61"/>
                </a:cubicBezTo>
                <a:cubicBezTo>
                  <a:pt x="97" y="62"/>
                  <a:pt x="95" y="66"/>
                  <a:pt x="96" y="66"/>
                </a:cubicBezTo>
                <a:cubicBezTo>
                  <a:pt x="98" y="66"/>
                  <a:pt x="97" y="71"/>
                  <a:pt x="97" y="72"/>
                </a:cubicBezTo>
                <a:cubicBezTo>
                  <a:pt x="95" y="71"/>
                  <a:pt x="95" y="74"/>
                  <a:pt x="96" y="76"/>
                </a:cubicBezTo>
                <a:cubicBezTo>
                  <a:pt x="95" y="76"/>
                  <a:pt x="95" y="77"/>
                  <a:pt x="96" y="79"/>
                </a:cubicBezTo>
                <a:cubicBezTo>
                  <a:pt x="95" y="79"/>
                  <a:pt x="93" y="79"/>
                  <a:pt x="92" y="79"/>
                </a:cubicBezTo>
                <a:cubicBezTo>
                  <a:pt x="62" y="77"/>
                  <a:pt x="32" y="78"/>
                  <a:pt x="2" y="78"/>
                </a:cubicBezTo>
                <a:cubicBezTo>
                  <a:pt x="2" y="69"/>
                  <a:pt x="2" y="60"/>
                  <a:pt x="3" y="50"/>
                </a:cubicBezTo>
                <a:cubicBezTo>
                  <a:pt x="4" y="49"/>
                  <a:pt x="3" y="42"/>
                  <a:pt x="3" y="40"/>
                </a:cubicBezTo>
                <a:cubicBezTo>
                  <a:pt x="4" y="40"/>
                  <a:pt x="5" y="40"/>
                  <a:pt x="6" y="40"/>
                </a:cubicBezTo>
                <a:cubicBezTo>
                  <a:pt x="6" y="36"/>
                  <a:pt x="6" y="33"/>
                  <a:pt x="6" y="29"/>
                </a:cubicBezTo>
                <a:cubicBezTo>
                  <a:pt x="5" y="29"/>
                  <a:pt x="4" y="29"/>
                  <a:pt x="3" y="29"/>
                </a:cubicBezTo>
                <a:cubicBezTo>
                  <a:pt x="3" y="27"/>
                  <a:pt x="3" y="25"/>
                  <a:pt x="3" y="22"/>
                </a:cubicBezTo>
                <a:cubicBezTo>
                  <a:pt x="2" y="22"/>
                  <a:pt x="1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0" name="Freeform 8012" descr="© INSCALE GmbH, 05.05.2010&#10;http://www.presentationload.com/">
            <a:extLst>
              <a:ext uri="{FF2B5EF4-FFF2-40B4-BE49-F238E27FC236}">
                <a16:creationId xmlns:a16="http://schemas.microsoft.com/office/drawing/2014/main" id="{BC42838D-420C-E64B-A6BC-DC5C26C2DEF5}"/>
              </a:ext>
            </a:extLst>
          </p:cNvPr>
          <p:cNvSpPr>
            <a:spLocks/>
          </p:cNvSpPr>
          <p:nvPr/>
        </p:nvSpPr>
        <p:spPr bwMode="auto">
          <a:xfrm>
            <a:off x="1551968" y="2985391"/>
            <a:ext cx="102529" cy="110369"/>
          </a:xfrm>
          <a:custGeom>
            <a:avLst/>
            <a:gdLst>
              <a:gd name="T0" fmla="*/ 0 w 51"/>
              <a:gd name="T1" fmla="*/ 73 h 57"/>
              <a:gd name="T2" fmla="*/ 25 w 51"/>
              <a:gd name="T3" fmla="*/ 46 h 57"/>
              <a:gd name="T4" fmla="*/ 34 w 51"/>
              <a:gd name="T5" fmla="*/ 34 h 57"/>
              <a:gd name="T6" fmla="*/ 34 w 51"/>
              <a:gd name="T7" fmla="*/ 12 h 57"/>
              <a:gd name="T8" fmla="*/ 54 w 51"/>
              <a:gd name="T9" fmla="*/ 9 h 57"/>
              <a:gd name="T10" fmla="*/ 54 w 51"/>
              <a:gd name="T11" fmla="*/ 9 h 57"/>
              <a:gd name="T12" fmla="*/ 56 w 51"/>
              <a:gd name="T13" fmla="*/ 9 h 57"/>
              <a:gd name="T14" fmla="*/ 56 w 51"/>
              <a:gd name="T15" fmla="*/ 9 h 57"/>
              <a:gd name="T16" fmla="*/ 57 w 51"/>
              <a:gd name="T17" fmla="*/ 8 h 57"/>
              <a:gd name="T18" fmla="*/ 60 w 51"/>
              <a:gd name="T19" fmla="*/ 9 h 57"/>
              <a:gd name="T20" fmla="*/ 70 w 51"/>
              <a:gd name="T21" fmla="*/ 0 h 57"/>
              <a:gd name="T22" fmla="*/ 74 w 51"/>
              <a:gd name="T23" fmla="*/ 0 h 57"/>
              <a:gd name="T24" fmla="*/ 74 w 51"/>
              <a:gd name="T25" fmla="*/ 11 h 57"/>
              <a:gd name="T26" fmla="*/ 79 w 51"/>
              <a:gd name="T27" fmla="*/ 11 h 57"/>
              <a:gd name="T28" fmla="*/ 79 w 51"/>
              <a:gd name="T29" fmla="*/ 28 h 57"/>
              <a:gd name="T30" fmla="*/ 74 w 51"/>
              <a:gd name="T31" fmla="*/ 28 h 57"/>
              <a:gd name="T32" fmla="*/ 74 w 51"/>
              <a:gd name="T33" fmla="*/ 43 h 57"/>
              <a:gd name="T34" fmla="*/ 73 w 51"/>
              <a:gd name="T35" fmla="*/ 71 h 57"/>
              <a:gd name="T36" fmla="*/ 73 w 51"/>
              <a:gd name="T37" fmla="*/ 85 h 57"/>
              <a:gd name="T38" fmla="*/ 65 w 51"/>
              <a:gd name="T39" fmla="*/ 86 h 57"/>
              <a:gd name="T40" fmla="*/ 15 w 51"/>
              <a:gd name="T41" fmla="*/ 86 h 57"/>
              <a:gd name="T42" fmla="*/ 14 w 51"/>
              <a:gd name="T43" fmla="*/ 86 h 57"/>
              <a:gd name="T44" fmla="*/ 12 w 51"/>
              <a:gd name="T45" fmla="*/ 86 h 57"/>
              <a:gd name="T46" fmla="*/ 9 w 51"/>
              <a:gd name="T47" fmla="*/ 86 h 57"/>
              <a:gd name="T48" fmla="*/ 6 w 51"/>
              <a:gd name="T49" fmla="*/ 83 h 57"/>
              <a:gd name="T50" fmla="*/ 6 w 51"/>
              <a:gd name="T51" fmla="*/ 76 h 57"/>
              <a:gd name="T52" fmla="*/ 0 w 51"/>
              <a:gd name="T53" fmla="*/ 73 h 57"/>
              <a:gd name="T54" fmla="*/ 0 w 51"/>
              <a:gd name="T55" fmla="*/ 73 h 57"/>
              <a:gd name="T56" fmla="*/ 0 w 51"/>
              <a:gd name="T57" fmla="*/ 73 h 5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1"/>
              <a:gd name="T88" fmla="*/ 0 h 57"/>
              <a:gd name="T89" fmla="*/ 51 w 51"/>
              <a:gd name="T90" fmla="*/ 57 h 5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1" h="57">
                <a:moveTo>
                  <a:pt x="0" y="47"/>
                </a:moveTo>
                <a:cubicBezTo>
                  <a:pt x="5" y="41"/>
                  <a:pt x="11" y="36"/>
                  <a:pt x="16" y="30"/>
                </a:cubicBezTo>
                <a:cubicBezTo>
                  <a:pt x="19" y="27"/>
                  <a:pt x="22" y="26"/>
                  <a:pt x="22" y="22"/>
                </a:cubicBezTo>
                <a:cubicBezTo>
                  <a:pt x="22" y="17"/>
                  <a:pt x="22" y="12"/>
                  <a:pt x="22" y="8"/>
                </a:cubicBezTo>
                <a:cubicBezTo>
                  <a:pt x="24" y="8"/>
                  <a:pt x="34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7" y="6"/>
                  <a:pt x="37" y="5"/>
                </a:cubicBezTo>
                <a:cubicBezTo>
                  <a:pt x="38" y="5"/>
                  <a:pt x="39" y="5"/>
                  <a:pt x="39" y="6"/>
                </a:cubicBezTo>
                <a:cubicBezTo>
                  <a:pt x="41" y="4"/>
                  <a:pt x="43" y="2"/>
                  <a:pt x="45" y="0"/>
                </a:cubicBezTo>
                <a:cubicBezTo>
                  <a:pt x="46" y="0"/>
                  <a:pt x="47" y="0"/>
                  <a:pt x="48" y="0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7"/>
                  <a:pt x="50" y="7"/>
                  <a:pt x="51" y="7"/>
                </a:cubicBezTo>
                <a:cubicBezTo>
                  <a:pt x="51" y="11"/>
                  <a:pt x="51" y="14"/>
                  <a:pt x="51" y="18"/>
                </a:cubicBezTo>
                <a:cubicBezTo>
                  <a:pt x="50" y="18"/>
                  <a:pt x="49" y="18"/>
                  <a:pt x="48" y="18"/>
                </a:cubicBezTo>
                <a:cubicBezTo>
                  <a:pt x="48" y="20"/>
                  <a:pt x="49" y="27"/>
                  <a:pt x="48" y="28"/>
                </a:cubicBezTo>
                <a:cubicBezTo>
                  <a:pt x="48" y="34"/>
                  <a:pt x="47" y="40"/>
                  <a:pt x="47" y="46"/>
                </a:cubicBezTo>
                <a:cubicBezTo>
                  <a:pt x="47" y="49"/>
                  <a:pt x="47" y="52"/>
                  <a:pt x="47" y="55"/>
                </a:cubicBezTo>
                <a:cubicBezTo>
                  <a:pt x="47" y="57"/>
                  <a:pt x="44" y="56"/>
                  <a:pt x="42" y="56"/>
                </a:cubicBezTo>
                <a:cubicBezTo>
                  <a:pt x="31" y="56"/>
                  <a:pt x="21" y="56"/>
                  <a:pt x="10" y="56"/>
                </a:cubicBezTo>
                <a:cubicBezTo>
                  <a:pt x="10" y="56"/>
                  <a:pt x="10" y="56"/>
                  <a:pt x="9" y="56"/>
                </a:cubicBezTo>
                <a:cubicBezTo>
                  <a:pt x="9" y="56"/>
                  <a:pt x="8" y="56"/>
                  <a:pt x="8" y="56"/>
                </a:cubicBezTo>
                <a:cubicBezTo>
                  <a:pt x="7" y="56"/>
                  <a:pt x="7" y="56"/>
                  <a:pt x="6" y="56"/>
                </a:cubicBezTo>
                <a:cubicBezTo>
                  <a:pt x="6" y="55"/>
                  <a:pt x="6" y="53"/>
                  <a:pt x="4" y="54"/>
                </a:cubicBezTo>
                <a:cubicBezTo>
                  <a:pt x="3" y="52"/>
                  <a:pt x="4" y="51"/>
                  <a:pt x="4" y="49"/>
                </a:cubicBezTo>
                <a:cubicBezTo>
                  <a:pt x="4" y="47"/>
                  <a:pt x="1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1" name="Freeform 8013" descr="© INSCALE GmbH, 05.05.2010&#10;http://www.presentationload.com/">
            <a:extLst>
              <a:ext uri="{FF2B5EF4-FFF2-40B4-BE49-F238E27FC236}">
                <a16:creationId xmlns:a16="http://schemas.microsoft.com/office/drawing/2014/main" id="{401BECC1-3A1F-E941-A254-9A59E62997C1}"/>
              </a:ext>
            </a:extLst>
          </p:cNvPr>
          <p:cNvSpPr>
            <a:spLocks/>
          </p:cNvSpPr>
          <p:nvPr/>
        </p:nvSpPr>
        <p:spPr bwMode="auto">
          <a:xfrm>
            <a:off x="1551968" y="2985391"/>
            <a:ext cx="102529" cy="110369"/>
          </a:xfrm>
          <a:custGeom>
            <a:avLst/>
            <a:gdLst>
              <a:gd name="T0" fmla="*/ 0 w 51"/>
              <a:gd name="T1" fmla="*/ 73 h 57"/>
              <a:gd name="T2" fmla="*/ 25 w 51"/>
              <a:gd name="T3" fmla="*/ 46 h 57"/>
              <a:gd name="T4" fmla="*/ 34 w 51"/>
              <a:gd name="T5" fmla="*/ 34 h 57"/>
              <a:gd name="T6" fmla="*/ 34 w 51"/>
              <a:gd name="T7" fmla="*/ 12 h 57"/>
              <a:gd name="T8" fmla="*/ 54 w 51"/>
              <a:gd name="T9" fmla="*/ 9 h 57"/>
              <a:gd name="T10" fmla="*/ 54 w 51"/>
              <a:gd name="T11" fmla="*/ 9 h 57"/>
              <a:gd name="T12" fmla="*/ 56 w 51"/>
              <a:gd name="T13" fmla="*/ 9 h 57"/>
              <a:gd name="T14" fmla="*/ 56 w 51"/>
              <a:gd name="T15" fmla="*/ 9 h 57"/>
              <a:gd name="T16" fmla="*/ 57 w 51"/>
              <a:gd name="T17" fmla="*/ 8 h 57"/>
              <a:gd name="T18" fmla="*/ 60 w 51"/>
              <a:gd name="T19" fmla="*/ 9 h 57"/>
              <a:gd name="T20" fmla="*/ 70 w 51"/>
              <a:gd name="T21" fmla="*/ 0 h 57"/>
              <a:gd name="T22" fmla="*/ 74 w 51"/>
              <a:gd name="T23" fmla="*/ 0 h 57"/>
              <a:gd name="T24" fmla="*/ 74 w 51"/>
              <a:gd name="T25" fmla="*/ 11 h 57"/>
              <a:gd name="T26" fmla="*/ 79 w 51"/>
              <a:gd name="T27" fmla="*/ 11 h 57"/>
              <a:gd name="T28" fmla="*/ 79 w 51"/>
              <a:gd name="T29" fmla="*/ 28 h 57"/>
              <a:gd name="T30" fmla="*/ 74 w 51"/>
              <a:gd name="T31" fmla="*/ 28 h 57"/>
              <a:gd name="T32" fmla="*/ 74 w 51"/>
              <a:gd name="T33" fmla="*/ 43 h 57"/>
              <a:gd name="T34" fmla="*/ 73 w 51"/>
              <a:gd name="T35" fmla="*/ 71 h 57"/>
              <a:gd name="T36" fmla="*/ 73 w 51"/>
              <a:gd name="T37" fmla="*/ 85 h 57"/>
              <a:gd name="T38" fmla="*/ 65 w 51"/>
              <a:gd name="T39" fmla="*/ 86 h 57"/>
              <a:gd name="T40" fmla="*/ 15 w 51"/>
              <a:gd name="T41" fmla="*/ 86 h 57"/>
              <a:gd name="T42" fmla="*/ 14 w 51"/>
              <a:gd name="T43" fmla="*/ 86 h 57"/>
              <a:gd name="T44" fmla="*/ 12 w 51"/>
              <a:gd name="T45" fmla="*/ 86 h 57"/>
              <a:gd name="T46" fmla="*/ 9 w 51"/>
              <a:gd name="T47" fmla="*/ 86 h 57"/>
              <a:gd name="T48" fmla="*/ 6 w 51"/>
              <a:gd name="T49" fmla="*/ 83 h 57"/>
              <a:gd name="T50" fmla="*/ 6 w 51"/>
              <a:gd name="T51" fmla="*/ 76 h 57"/>
              <a:gd name="T52" fmla="*/ 0 w 51"/>
              <a:gd name="T53" fmla="*/ 73 h 57"/>
              <a:gd name="T54" fmla="*/ 0 w 51"/>
              <a:gd name="T55" fmla="*/ 73 h 57"/>
              <a:gd name="T56" fmla="*/ 0 w 51"/>
              <a:gd name="T57" fmla="*/ 73 h 5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1"/>
              <a:gd name="T88" fmla="*/ 0 h 57"/>
              <a:gd name="T89" fmla="*/ 51 w 51"/>
              <a:gd name="T90" fmla="*/ 57 h 5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1" h="57">
                <a:moveTo>
                  <a:pt x="0" y="47"/>
                </a:moveTo>
                <a:cubicBezTo>
                  <a:pt x="5" y="41"/>
                  <a:pt x="11" y="36"/>
                  <a:pt x="16" y="30"/>
                </a:cubicBezTo>
                <a:cubicBezTo>
                  <a:pt x="19" y="27"/>
                  <a:pt x="22" y="26"/>
                  <a:pt x="22" y="22"/>
                </a:cubicBezTo>
                <a:cubicBezTo>
                  <a:pt x="22" y="17"/>
                  <a:pt x="22" y="12"/>
                  <a:pt x="22" y="8"/>
                </a:cubicBezTo>
                <a:cubicBezTo>
                  <a:pt x="24" y="8"/>
                  <a:pt x="34" y="9"/>
                  <a:pt x="35" y="6"/>
                </a:cubicBezTo>
                <a:cubicBezTo>
                  <a:pt x="35" y="6"/>
                  <a:pt x="35" y="6"/>
                  <a:pt x="35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7" y="6"/>
                  <a:pt x="37" y="5"/>
                </a:cubicBezTo>
                <a:cubicBezTo>
                  <a:pt x="38" y="5"/>
                  <a:pt x="39" y="5"/>
                  <a:pt x="39" y="6"/>
                </a:cubicBezTo>
                <a:cubicBezTo>
                  <a:pt x="41" y="4"/>
                  <a:pt x="43" y="2"/>
                  <a:pt x="45" y="0"/>
                </a:cubicBezTo>
                <a:cubicBezTo>
                  <a:pt x="46" y="0"/>
                  <a:pt x="47" y="0"/>
                  <a:pt x="48" y="0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7"/>
                  <a:pt x="50" y="7"/>
                  <a:pt x="51" y="7"/>
                </a:cubicBezTo>
                <a:cubicBezTo>
                  <a:pt x="51" y="11"/>
                  <a:pt x="51" y="14"/>
                  <a:pt x="51" y="18"/>
                </a:cubicBezTo>
                <a:cubicBezTo>
                  <a:pt x="50" y="18"/>
                  <a:pt x="49" y="18"/>
                  <a:pt x="48" y="18"/>
                </a:cubicBezTo>
                <a:cubicBezTo>
                  <a:pt x="48" y="20"/>
                  <a:pt x="49" y="27"/>
                  <a:pt x="48" y="28"/>
                </a:cubicBezTo>
                <a:cubicBezTo>
                  <a:pt x="48" y="34"/>
                  <a:pt x="47" y="40"/>
                  <a:pt x="47" y="46"/>
                </a:cubicBezTo>
                <a:cubicBezTo>
                  <a:pt x="47" y="49"/>
                  <a:pt x="47" y="52"/>
                  <a:pt x="47" y="55"/>
                </a:cubicBezTo>
                <a:cubicBezTo>
                  <a:pt x="47" y="57"/>
                  <a:pt x="44" y="56"/>
                  <a:pt x="42" y="56"/>
                </a:cubicBezTo>
                <a:cubicBezTo>
                  <a:pt x="31" y="56"/>
                  <a:pt x="21" y="56"/>
                  <a:pt x="10" y="56"/>
                </a:cubicBezTo>
                <a:cubicBezTo>
                  <a:pt x="10" y="56"/>
                  <a:pt x="10" y="56"/>
                  <a:pt x="9" y="56"/>
                </a:cubicBezTo>
                <a:cubicBezTo>
                  <a:pt x="9" y="56"/>
                  <a:pt x="8" y="56"/>
                  <a:pt x="8" y="56"/>
                </a:cubicBezTo>
                <a:cubicBezTo>
                  <a:pt x="7" y="56"/>
                  <a:pt x="7" y="56"/>
                  <a:pt x="6" y="56"/>
                </a:cubicBezTo>
                <a:cubicBezTo>
                  <a:pt x="6" y="55"/>
                  <a:pt x="6" y="53"/>
                  <a:pt x="4" y="54"/>
                </a:cubicBezTo>
                <a:cubicBezTo>
                  <a:pt x="3" y="52"/>
                  <a:pt x="4" y="51"/>
                  <a:pt x="4" y="49"/>
                </a:cubicBezTo>
                <a:cubicBezTo>
                  <a:pt x="4" y="47"/>
                  <a:pt x="1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2" name="Freeform 8014" descr="© INSCALE GmbH, 05.05.2010&#10;http://www.presentationload.com/">
            <a:extLst>
              <a:ext uri="{FF2B5EF4-FFF2-40B4-BE49-F238E27FC236}">
                <a16:creationId xmlns:a16="http://schemas.microsoft.com/office/drawing/2014/main" id="{A5F84DF0-390A-5243-BE1D-20CE3489901D}"/>
              </a:ext>
            </a:extLst>
          </p:cNvPr>
          <p:cNvSpPr>
            <a:spLocks/>
          </p:cNvSpPr>
          <p:nvPr/>
        </p:nvSpPr>
        <p:spPr bwMode="auto">
          <a:xfrm>
            <a:off x="1859554" y="3090743"/>
            <a:ext cx="454241" cy="301004"/>
          </a:xfrm>
          <a:custGeom>
            <a:avLst/>
            <a:gdLst>
              <a:gd name="T0" fmla="*/ 39 w 226"/>
              <a:gd name="T1" fmla="*/ 3 h 155"/>
              <a:gd name="T2" fmla="*/ 82 w 226"/>
              <a:gd name="T3" fmla="*/ 3 h 155"/>
              <a:gd name="T4" fmla="*/ 113 w 226"/>
              <a:gd name="T5" fmla="*/ 3 h 155"/>
              <a:gd name="T6" fmla="*/ 138 w 226"/>
              <a:gd name="T7" fmla="*/ 3 h 155"/>
              <a:gd name="T8" fmla="*/ 146 w 226"/>
              <a:gd name="T9" fmla="*/ 3 h 155"/>
              <a:gd name="T10" fmla="*/ 164 w 226"/>
              <a:gd name="T11" fmla="*/ 3 h 155"/>
              <a:gd name="T12" fmla="*/ 186 w 226"/>
              <a:gd name="T13" fmla="*/ 3 h 155"/>
              <a:gd name="T14" fmla="*/ 194 w 226"/>
              <a:gd name="T15" fmla="*/ 3 h 155"/>
              <a:gd name="T16" fmla="*/ 208 w 226"/>
              <a:gd name="T17" fmla="*/ 5 h 155"/>
              <a:gd name="T18" fmla="*/ 237 w 226"/>
              <a:gd name="T19" fmla="*/ 34 h 155"/>
              <a:gd name="T20" fmla="*/ 293 w 226"/>
              <a:gd name="T21" fmla="*/ 93 h 155"/>
              <a:gd name="T22" fmla="*/ 300 w 226"/>
              <a:gd name="T23" fmla="*/ 107 h 155"/>
              <a:gd name="T24" fmla="*/ 305 w 226"/>
              <a:gd name="T25" fmla="*/ 122 h 155"/>
              <a:gd name="T26" fmla="*/ 316 w 226"/>
              <a:gd name="T27" fmla="*/ 138 h 155"/>
              <a:gd name="T28" fmla="*/ 321 w 226"/>
              <a:gd name="T29" fmla="*/ 149 h 155"/>
              <a:gd name="T30" fmla="*/ 324 w 226"/>
              <a:gd name="T31" fmla="*/ 156 h 155"/>
              <a:gd name="T32" fmla="*/ 327 w 226"/>
              <a:gd name="T33" fmla="*/ 169 h 155"/>
              <a:gd name="T34" fmla="*/ 330 w 226"/>
              <a:gd name="T35" fmla="*/ 170 h 155"/>
              <a:gd name="T36" fmla="*/ 339 w 226"/>
              <a:gd name="T37" fmla="*/ 180 h 155"/>
              <a:gd name="T38" fmla="*/ 347 w 226"/>
              <a:gd name="T39" fmla="*/ 192 h 155"/>
              <a:gd name="T40" fmla="*/ 345 w 226"/>
              <a:gd name="T41" fmla="*/ 192 h 155"/>
              <a:gd name="T42" fmla="*/ 339 w 226"/>
              <a:gd name="T43" fmla="*/ 201 h 155"/>
              <a:gd name="T44" fmla="*/ 333 w 226"/>
              <a:gd name="T45" fmla="*/ 203 h 155"/>
              <a:gd name="T46" fmla="*/ 322 w 226"/>
              <a:gd name="T47" fmla="*/ 211 h 155"/>
              <a:gd name="T48" fmla="*/ 313 w 226"/>
              <a:gd name="T49" fmla="*/ 215 h 155"/>
              <a:gd name="T50" fmla="*/ 279 w 226"/>
              <a:gd name="T51" fmla="*/ 215 h 155"/>
              <a:gd name="T52" fmla="*/ 248 w 226"/>
              <a:gd name="T53" fmla="*/ 215 h 155"/>
              <a:gd name="T54" fmla="*/ 237 w 226"/>
              <a:gd name="T55" fmla="*/ 215 h 155"/>
              <a:gd name="T56" fmla="*/ 235 w 226"/>
              <a:gd name="T57" fmla="*/ 220 h 155"/>
              <a:gd name="T58" fmla="*/ 209 w 226"/>
              <a:gd name="T59" fmla="*/ 220 h 155"/>
              <a:gd name="T60" fmla="*/ 190 w 226"/>
              <a:gd name="T61" fmla="*/ 220 h 155"/>
              <a:gd name="T62" fmla="*/ 183 w 226"/>
              <a:gd name="T63" fmla="*/ 220 h 155"/>
              <a:gd name="T64" fmla="*/ 172 w 226"/>
              <a:gd name="T65" fmla="*/ 220 h 155"/>
              <a:gd name="T66" fmla="*/ 150 w 226"/>
              <a:gd name="T67" fmla="*/ 220 h 155"/>
              <a:gd name="T68" fmla="*/ 122 w 226"/>
              <a:gd name="T69" fmla="*/ 221 h 155"/>
              <a:gd name="T70" fmla="*/ 118 w 226"/>
              <a:gd name="T71" fmla="*/ 221 h 155"/>
              <a:gd name="T72" fmla="*/ 84 w 226"/>
              <a:gd name="T73" fmla="*/ 221 h 155"/>
              <a:gd name="T74" fmla="*/ 73 w 226"/>
              <a:gd name="T75" fmla="*/ 225 h 155"/>
              <a:gd name="T76" fmla="*/ 40 w 226"/>
              <a:gd name="T77" fmla="*/ 221 h 155"/>
              <a:gd name="T78" fmla="*/ 23 w 226"/>
              <a:gd name="T79" fmla="*/ 226 h 155"/>
              <a:gd name="T80" fmla="*/ 17 w 226"/>
              <a:gd name="T81" fmla="*/ 234 h 155"/>
              <a:gd name="T82" fmla="*/ 12 w 226"/>
              <a:gd name="T83" fmla="*/ 238 h 155"/>
              <a:gd name="T84" fmla="*/ 0 w 226"/>
              <a:gd name="T85" fmla="*/ 229 h 155"/>
              <a:gd name="T86" fmla="*/ 9 w 226"/>
              <a:gd name="T87" fmla="*/ 212 h 155"/>
              <a:gd name="T88" fmla="*/ 14 w 226"/>
              <a:gd name="T89" fmla="*/ 175 h 155"/>
              <a:gd name="T90" fmla="*/ 12 w 226"/>
              <a:gd name="T91" fmla="*/ 139 h 155"/>
              <a:gd name="T92" fmla="*/ 15 w 226"/>
              <a:gd name="T93" fmla="*/ 124 h 155"/>
              <a:gd name="T94" fmla="*/ 17 w 226"/>
              <a:gd name="T95" fmla="*/ 71 h 155"/>
              <a:gd name="T96" fmla="*/ 17 w 226"/>
              <a:gd name="T97" fmla="*/ 31 h 155"/>
              <a:gd name="T98" fmla="*/ 19 w 226"/>
              <a:gd name="T99" fmla="*/ 19 h 155"/>
              <a:gd name="T100" fmla="*/ 17 w 226"/>
              <a:gd name="T101" fmla="*/ 12 h 155"/>
              <a:gd name="T102" fmla="*/ 17 w 226"/>
              <a:gd name="T103" fmla="*/ 3 h 15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6"/>
              <a:gd name="T157" fmla="*/ 0 h 155"/>
              <a:gd name="T158" fmla="*/ 226 w 226"/>
              <a:gd name="T159" fmla="*/ 155 h 15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6" h="155">
                <a:moveTo>
                  <a:pt x="11" y="2"/>
                </a:moveTo>
                <a:cubicBezTo>
                  <a:pt x="15" y="2"/>
                  <a:pt x="20" y="2"/>
                  <a:pt x="25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35" y="2"/>
                  <a:pt x="44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60" y="2"/>
                  <a:pt x="67" y="2"/>
                  <a:pt x="73" y="2"/>
                </a:cubicBezTo>
                <a:cubicBezTo>
                  <a:pt x="78" y="2"/>
                  <a:pt x="83" y="2"/>
                  <a:pt x="89" y="2"/>
                </a:cubicBezTo>
                <a:cubicBezTo>
                  <a:pt x="89" y="2"/>
                  <a:pt x="89" y="2"/>
                  <a:pt x="89" y="2"/>
                </a:cubicBezTo>
                <a:cubicBezTo>
                  <a:pt x="89" y="2"/>
                  <a:pt x="90" y="2"/>
                  <a:pt x="90" y="2"/>
                </a:cubicBezTo>
                <a:cubicBezTo>
                  <a:pt x="91" y="2"/>
                  <a:pt x="92" y="2"/>
                  <a:pt x="94" y="2"/>
                </a:cubicBezTo>
                <a:cubicBezTo>
                  <a:pt x="94" y="2"/>
                  <a:pt x="94" y="2"/>
                  <a:pt x="95" y="2"/>
                </a:cubicBezTo>
                <a:cubicBezTo>
                  <a:pt x="98" y="2"/>
                  <a:pt x="102" y="2"/>
                  <a:pt x="106" y="2"/>
                </a:cubicBezTo>
                <a:cubicBezTo>
                  <a:pt x="110" y="2"/>
                  <a:pt x="114" y="2"/>
                  <a:pt x="119" y="2"/>
                </a:cubicBezTo>
                <a:cubicBezTo>
                  <a:pt x="119" y="2"/>
                  <a:pt x="120" y="2"/>
                  <a:pt x="120" y="2"/>
                </a:cubicBezTo>
                <a:cubicBezTo>
                  <a:pt x="121" y="2"/>
                  <a:pt x="122" y="2"/>
                  <a:pt x="123" y="2"/>
                </a:cubicBezTo>
                <a:cubicBezTo>
                  <a:pt x="124" y="2"/>
                  <a:pt x="125" y="2"/>
                  <a:pt x="125" y="2"/>
                </a:cubicBezTo>
                <a:cubicBezTo>
                  <a:pt x="127" y="2"/>
                  <a:pt x="127" y="1"/>
                  <a:pt x="127" y="0"/>
                </a:cubicBezTo>
                <a:cubicBezTo>
                  <a:pt x="130" y="0"/>
                  <a:pt x="131" y="0"/>
                  <a:pt x="134" y="3"/>
                </a:cubicBezTo>
                <a:cubicBezTo>
                  <a:pt x="136" y="5"/>
                  <a:pt x="138" y="7"/>
                  <a:pt x="140" y="9"/>
                </a:cubicBezTo>
                <a:cubicBezTo>
                  <a:pt x="144" y="13"/>
                  <a:pt x="148" y="18"/>
                  <a:pt x="153" y="22"/>
                </a:cubicBezTo>
                <a:cubicBezTo>
                  <a:pt x="161" y="30"/>
                  <a:pt x="168" y="38"/>
                  <a:pt x="176" y="46"/>
                </a:cubicBezTo>
                <a:cubicBezTo>
                  <a:pt x="180" y="51"/>
                  <a:pt x="185" y="55"/>
                  <a:pt x="189" y="60"/>
                </a:cubicBezTo>
                <a:cubicBezTo>
                  <a:pt x="190" y="61"/>
                  <a:pt x="193" y="64"/>
                  <a:pt x="194" y="65"/>
                </a:cubicBezTo>
                <a:cubicBezTo>
                  <a:pt x="194" y="66"/>
                  <a:pt x="194" y="67"/>
                  <a:pt x="194" y="69"/>
                </a:cubicBezTo>
                <a:cubicBezTo>
                  <a:pt x="194" y="71"/>
                  <a:pt x="193" y="74"/>
                  <a:pt x="194" y="76"/>
                </a:cubicBezTo>
                <a:cubicBezTo>
                  <a:pt x="195" y="77"/>
                  <a:pt x="196" y="77"/>
                  <a:pt x="197" y="79"/>
                </a:cubicBezTo>
                <a:cubicBezTo>
                  <a:pt x="198" y="80"/>
                  <a:pt x="198" y="82"/>
                  <a:pt x="199" y="84"/>
                </a:cubicBezTo>
                <a:cubicBezTo>
                  <a:pt x="201" y="86"/>
                  <a:pt x="203" y="87"/>
                  <a:pt x="204" y="89"/>
                </a:cubicBezTo>
                <a:cubicBezTo>
                  <a:pt x="205" y="91"/>
                  <a:pt x="205" y="93"/>
                  <a:pt x="206" y="95"/>
                </a:cubicBezTo>
                <a:cubicBezTo>
                  <a:pt x="206" y="96"/>
                  <a:pt x="207" y="96"/>
                  <a:pt x="207" y="96"/>
                </a:cubicBezTo>
                <a:cubicBezTo>
                  <a:pt x="207" y="97"/>
                  <a:pt x="206" y="97"/>
                  <a:pt x="206" y="98"/>
                </a:cubicBezTo>
                <a:cubicBezTo>
                  <a:pt x="207" y="99"/>
                  <a:pt x="208" y="100"/>
                  <a:pt x="209" y="101"/>
                </a:cubicBezTo>
                <a:cubicBezTo>
                  <a:pt x="210" y="103"/>
                  <a:pt x="208" y="108"/>
                  <a:pt x="210" y="109"/>
                </a:cubicBezTo>
                <a:cubicBezTo>
                  <a:pt x="210" y="109"/>
                  <a:pt x="210" y="109"/>
                  <a:pt x="211" y="109"/>
                </a:cubicBezTo>
                <a:cubicBezTo>
                  <a:pt x="211" y="109"/>
                  <a:pt x="211" y="109"/>
                  <a:pt x="211" y="109"/>
                </a:cubicBezTo>
                <a:cubicBezTo>
                  <a:pt x="212" y="109"/>
                  <a:pt x="213" y="109"/>
                  <a:pt x="213" y="110"/>
                </a:cubicBezTo>
                <a:cubicBezTo>
                  <a:pt x="214" y="111"/>
                  <a:pt x="215" y="112"/>
                  <a:pt x="216" y="113"/>
                </a:cubicBezTo>
                <a:cubicBezTo>
                  <a:pt x="217" y="113"/>
                  <a:pt x="218" y="115"/>
                  <a:pt x="219" y="116"/>
                </a:cubicBezTo>
                <a:cubicBezTo>
                  <a:pt x="219" y="116"/>
                  <a:pt x="219" y="116"/>
                  <a:pt x="219" y="116"/>
                </a:cubicBezTo>
                <a:cubicBezTo>
                  <a:pt x="222" y="116"/>
                  <a:pt x="226" y="122"/>
                  <a:pt x="224" y="124"/>
                </a:cubicBezTo>
                <a:cubicBezTo>
                  <a:pt x="224" y="124"/>
                  <a:pt x="224" y="124"/>
                  <a:pt x="224" y="124"/>
                </a:cubicBezTo>
                <a:cubicBezTo>
                  <a:pt x="223" y="124"/>
                  <a:pt x="223" y="124"/>
                  <a:pt x="223" y="124"/>
                </a:cubicBezTo>
                <a:cubicBezTo>
                  <a:pt x="222" y="125"/>
                  <a:pt x="221" y="127"/>
                  <a:pt x="220" y="128"/>
                </a:cubicBezTo>
                <a:cubicBezTo>
                  <a:pt x="219" y="129"/>
                  <a:pt x="219" y="129"/>
                  <a:pt x="219" y="130"/>
                </a:cubicBezTo>
                <a:cubicBezTo>
                  <a:pt x="218" y="131"/>
                  <a:pt x="217" y="131"/>
                  <a:pt x="216" y="131"/>
                </a:cubicBezTo>
                <a:cubicBezTo>
                  <a:pt x="216" y="131"/>
                  <a:pt x="216" y="131"/>
                  <a:pt x="215" y="131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13" y="133"/>
                  <a:pt x="211" y="136"/>
                  <a:pt x="208" y="136"/>
                </a:cubicBezTo>
                <a:cubicBezTo>
                  <a:pt x="207" y="136"/>
                  <a:pt x="207" y="137"/>
                  <a:pt x="206" y="138"/>
                </a:cubicBezTo>
                <a:cubicBezTo>
                  <a:pt x="205" y="139"/>
                  <a:pt x="204" y="139"/>
                  <a:pt x="202" y="139"/>
                </a:cubicBezTo>
                <a:cubicBezTo>
                  <a:pt x="195" y="139"/>
                  <a:pt x="189" y="139"/>
                  <a:pt x="182" y="139"/>
                </a:cubicBezTo>
                <a:cubicBezTo>
                  <a:pt x="181" y="139"/>
                  <a:pt x="181" y="139"/>
                  <a:pt x="180" y="139"/>
                </a:cubicBezTo>
                <a:cubicBezTo>
                  <a:pt x="175" y="139"/>
                  <a:pt x="169" y="139"/>
                  <a:pt x="164" y="139"/>
                </a:cubicBezTo>
                <a:cubicBezTo>
                  <a:pt x="163" y="139"/>
                  <a:pt x="161" y="139"/>
                  <a:pt x="160" y="139"/>
                </a:cubicBezTo>
                <a:cubicBezTo>
                  <a:pt x="160" y="139"/>
                  <a:pt x="159" y="139"/>
                  <a:pt x="159" y="139"/>
                </a:cubicBezTo>
                <a:cubicBezTo>
                  <a:pt x="157" y="139"/>
                  <a:pt x="155" y="139"/>
                  <a:pt x="153" y="139"/>
                </a:cubicBezTo>
                <a:cubicBezTo>
                  <a:pt x="153" y="139"/>
                  <a:pt x="153" y="139"/>
                  <a:pt x="152" y="139"/>
                </a:cubicBezTo>
                <a:cubicBezTo>
                  <a:pt x="152" y="140"/>
                  <a:pt x="152" y="141"/>
                  <a:pt x="152" y="142"/>
                </a:cubicBezTo>
                <a:cubicBezTo>
                  <a:pt x="148" y="142"/>
                  <a:pt x="144" y="142"/>
                  <a:pt x="139" y="142"/>
                </a:cubicBezTo>
                <a:cubicBezTo>
                  <a:pt x="138" y="142"/>
                  <a:pt x="137" y="142"/>
                  <a:pt x="135" y="142"/>
                </a:cubicBezTo>
                <a:cubicBezTo>
                  <a:pt x="132" y="142"/>
                  <a:pt x="128" y="142"/>
                  <a:pt x="124" y="142"/>
                </a:cubicBezTo>
                <a:cubicBezTo>
                  <a:pt x="124" y="142"/>
                  <a:pt x="124" y="142"/>
                  <a:pt x="123" y="142"/>
                </a:cubicBezTo>
                <a:cubicBezTo>
                  <a:pt x="122" y="142"/>
                  <a:pt x="120" y="142"/>
                  <a:pt x="118" y="142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18" y="142"/>
                  <a:pt x="117" y="142"/>
                  <a:pt x="117" y="142"/>
                </a:cubicBezTo>
                <a:cubicBezTo>
                  <a:pt x="115" y="142"/>
                  <a:pt x="113" y="142"/>
                  <a:pt x="111" y="142"/>
                </a:cubicBezTo>
                <a:cubicBezTo>
                  <a:pt x="110" y="142"/>
                  <a:pt x="109" y="142"/>
                  <a:pt x="108" y="142"/>
                </a:cubicBezTo>
                <a:cubicBezTo>
                  <a:pt x="105" y="143"/>
                  <a:pt x="101" y="142"/>
                  <a:pt x="97" y="142"/>
                </a:cubicBezTo>
                <a:cubicBezTo>
                  <a:pt x="96" y="142"/>
                  <a:pt x="94" y="142"/>
                  <a:pt x="92" y="142"/>
                </a:cubicBezTo>
                <a:cubicBezTo>
                  <a:pt x="90" y="144"/>
                  <a:pt x="83" y="143"/>
                  <a:pt x="79" y="143"/>
                </a:cubicBezTo>
                <a:cubicBezTo>
                  <a:pt x="79" y="143"/>
                  <a:pt x="78" y="143"/>
                  <a:pt x="77" y="143"/>
                </a:cubicBezTo>
                <a:cubicBezTo>
                  <a:pt x="77" y="143"/>
                  <a:pt x="76" y="143"/>
                  <a:pt x="76" y="143"/>
                </a:cubicBezTo>
                <a:cubicBezTo>
                  <a:pt x="76" y="143"/>
                  <a:pt x="75" y="143"/>
                  <a:pt x="75" y="143"/>
                </a:cubicBezTo>
                <a:cubicBezTo>
                  <a:pt x="68" y="143"/>
                  <a:pt x="61" y="142"/>
                  <a:pt x="54" y="143"/>
                </a:cubicBezTo>
                <a:cubicBezTo>
                  <a:pt x="53" y="143"/>
                  <a:pt x="54" y="145"/>
                  <a:pt x="53" y="145"/>
                </a:cubicBezTo>
                <a:cubicBezTo>
                  <a:pt x="51" y="145"/>
                  <a:pt x="49" y="145"/>
                  <a:pt x="47" y="145"/>
                </a:cubicBezTo>
                <a:cubicBezTo>
                  <a:pt x="43" y="145"/>
                  <a:pt x="39" y="145"/>
                  <a:pt x="36" y="145"/>
                </a:cubicBezTo>
                <a:cubicBezTo>
                  <a:pt x="36" y="142"/>
                  <a:pt x="27" y="145"/>
                  <a:pt x="26" y="143"/>
                </a:cubicBezTo>
                <a:cubicBezTo>
                  <a:pt x="26" y="142"/>
                  <a:pt x="17" y="143"/>
                  <a:pt x="15" y="143"/>
                </a:cubicBezTo>
                <a:cubicBezTo>
                  <a:pt x="15" y="143"/>
                  <a:pt x="16" y="146"/>
                  <a:pt x="15" y="146"/>
                </a:cubicBezTo>
                <a:cubicBezTo>
                  <a:pt x="15" y="147"/>
                  <a:pt x="12" y="147"/>
                  <a:pt x="12" y="148"/>
                </a:cubicBezTo>
                <a:cubicBezTo>
                  <a:pt x="12" y="150"/>
                  <a:pt x="13" y="151"/>
                  <a:pt x="11" y="151"/>
                </a:cubicBezTo>
                <a:cubicBezTo>
                  <a:pt x="9" y="151"/>
                  <a:pt x="9" y="152"/>
                  <a:pt x="9" y="154"/>
                </a:cubicBezTo>
                <a:cubicBezTo>
                  <a:pt x="9" y="154"/>
                  <a:pt x="9" y="154"/>
                  <a:pt x="8" y="154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3"/>
                  <a:pt x="2" y="150"/>
                  <a:pt x="0" y="148"/>
                </a:cubicBezTo>
                <a:cubicBezTo>
                  <a:pt x="1" y="146"/>
                  <a:pt x="3" y="145"/>
                  <a:pt x="2" y="144"/>
                </a:cubicBezTo>
                <a:cubicBezTo>
                  <a:pt x="6" y="144"/>
                  <a:pt x="6" y="140"/>
                  <a:pt x="6" y="137"/>
                </a:cubicBezTo>
                <a:cubicBezTo>
                  <a:pt x="8" y="133"/>
                  <a:pt x="9" y="128"/>
                  <a:pt x="10" y="124"/>
                </a:cubicBezTo>
                <a:cubicBezTo>
                  <a:pt x="10" y="120"/>
                  <a:pt x="10" y="116"/>
                  <a:pt x="9" y="113"/>
                </a:cubicBezTo>
                <a:cubicBezTo>
                  <a:pt x="9" y="109"/>
                  <a:pt x="9" y="105"/>
                  <a:pt x="9" y="101"/>
                </a:cubicBezTo>
                <a:cubicBezTo>
                  <a:pt x="9" y="98"/>
                  <a:pt x="8" y="94"/>
                  <a:pt x="8" y="90"/>
                </a:cubicBezTo>
                <a:cubicBezTo>
                  <a:pt x="8" y="88"/>
                  <a:pt x="8" y="87"/>
                  <a:pt x="8" y="85"/>
                </a:cubicBezTo>
                <a:cubicBezTo>
                  <a:pt x="8" y="82"/>
                  <a:pt x="7" y="80"/>
                  <a:pt x="10" y="80"/>
                </a:cubicBezTo>
                <a:cubicBezTo>
                  <a:pt x="11" y="79"/>
                  <a:pt x="10" y="61"/>
                  <a:pt x="11" y="58"/>
                </a:cubicBezTo>
                <a:cubicBezTo>
                  <a:pt x="11" y="54"/>
                  <a:pt x="11" y="49"/>
                  <a:pt x="11" y="46"/>
                </a:cubicBezTo>
                <a:cubicBezTo>
                  <a:pt x="11" y="42"/>
                  <a:pt x="11" y="37"/>
                  <a:pt x="11" y="33"/>
                </a:cubicBezTo>
                <a:cubicBezTo>
                  <a:pt x="11" y="29"/>
                  <a:pt x="11" y="24"/>
                  <a:pt x="11" y="20"/>
                </a:cubicBezTo>
                <a:cubicBezTo>
                  <a:pt x="11" y="18"/>
                  <a:pt x="11" y="16"/>
                  <a:pt x="11" y="14"/>
                </a:cubicBezTo>
                <a:cubicBezTo>
                  <a:pt x="11" y="13"/>
                  <a:pt x="12" y="14"/>
                  <a:pt x="12" y="12"/>
                </a:cubicBezTo>
                <a:cubicBezTo>
                  <a:pt x="12" y="11"/>
                  <a:pt x="11" y="11"/>
                  <a:pt x="10" y="11"/>
                </a:cubicBezTo>
                <a:cubicBezTo>
                  <a:pt x="9" y="9"/>
                  <a:pt x="11" y="9"/>
                  <a:pt x="11" y="8"/>
                </a:cubicBezTo>
                <a:cubicBezTo>
                  <a:pt x="11" y="6"/>
                  <a:pt x="11" y="4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3" name="Freeform 8015" descr="© INSCALE GmbH, 05.05.2010&#10;http://www.presentationload.com/">
            <a:extLst>
              <a:ext uri="{FF2B5EF4-FFF2-40B4-BE49-F238E27FC236}">
                <a16:creationId xmlns:a16="http://schemas.microsoft.com/office/drawing/2014/main" id="{5069576A-889C-174A-83AF-A0F180ED8DC0}"/>
              </a:ext>
            </a:extLst>
          </p:cNvPr>
          <p:cNvSpPr>
            <a:spLocks/>
          </p:cNvSpPr>
          <p:nvPr/>
        </p:nvSpPr>
        <p:spPr bwMode="auto">
          <a:xfrm>
            <a:off x="1859554" y="3090743"/>
            <a:ext cx="454241" cy="301004"/>
          </a:xfrm>
          <a:custGeom>
            <a:avLst/>
            <a:gdLst>
              <a:gd name="T0" fmla="*/ 39 w 226"/>
              <a:gd name="T1" fmla="*/ 3 h 155"/>
              <a:gd name="T2" fmla="*/ 82 w 226"/>
              <a:gd name="T3" fmla="*/ 3 h 155"/>
              <a:gd name="T4" fmla="*/ 113 w 226"/>
              <a:gd name="T5" fmla="*/ 3 h 155"/>
              <a:gd name="T6" fmla="*/ 138 w 226"/>
              <a:gd name="T7" fmla="*/ 3 h 155"/>
              <a:gd name="T8" fmla="*/ 146 w 226"/>
              <a:gd name="T9" fmla="*/ 3 h 155"/>
              <a:gd name="T10" fmla="*/ 164 w 226"/>
              <a:gd name="T11" fmla="*/ 3 h 155"/>
              <a:gd name="T12" fmla="*/ 186 w 226"/>
              <a:gd name="T13" fmla="*/ 3 h 155"/>
              <a:gd name="T14" fmla="*/ 194 w 226"/>
              <a:gd name="T15" fmla="*/ 3 h 155"/>
              <a:gd name="T16" fmla="*/ 208 w 226"/>
              <a:gd name="T17" fmla="*/ 5 h 155"/>
              <a:gd name="T18" fmla="*/ 237 w 226"/>
              <a:gd name="T19" fmla="*/ 34 h 155"/>
              <a:gd name="T20" fmla="*/ 293 w 226"/>
              <a:gd name="T21" fmla="*/ 93 h 155"/>
              <a:gd name="T22" fmla="*/ 300 w 226"/>
              <a:gd name="T23" fmla="*/ 107 h 155"/>
              <a:gd name="T24" fmla="*/ 305 w 226"/>
              <a:gd name="T25" fmla="*/ 122 h 155"/>
              <a:gd name="T26" fmla="*/ 316 w 226"/>
              <a:gd name="T27" fmla="*/ 138 h 155"/>
              <a:gd name="T28" fmla="*/ 321 w 226"/>
              <a:gd name="T29" fmla="*/ 149 h 155"/>
              <a:gd name="T30" fmla="*/ 324 w 226"/>
              <a:gd name="T31" fmla="*/ 156 h 155"/>
              <a:gd name="T32" fmla="*/ 327 w 226"/>
              <a:gd name="T33" fmla="*/ 169 h 155"/>
              <a:gd name="T34" fmla="*/ 330 w 226"/>
              <a:gd name="T35" fmla="*/ 170 h 155"/>
              <a:gd name="T36" fmla="*/ 339 w 226"/>
              <a:gd name="T37" fmla="*/ 180 h 155"/>
              <a:gd name="T38" fmla="*/ 347 w 226"/>
              <a:gd name="T39" fmla="*/ 192 h 155"/>
              <a:gd name="T40" fmla="*/ 345 w 226"/>
              <a:gd name="T41" fmla="*/ 192 h 155"/>
              <a:gd name="T42" fmla="*/ 339 w 226"/>
              <a:gd name="T43" fmla="*/ 201 h 155"/>
              <a:gd name="T44" fmla="*/ 333 w 226"/>
              <a:gd name="T45" fmla="*/ 203 h 155"/>
              <a:gd name="T46" fmla="*/ 322 w 226"/>
              <a:gd name="T47" fmla="*/ 211 h 155"/>
              <a:gd name="T48" fmla="*/ 313 w 226"/>
              <a:gd name="T49" fmla="*/ 215 h 155"/>
              <a:gd name="T50" fmla="*/ 279 w 226"/>
              <a:gd name="T51" fmla="*/ 215 h 155"/>
              <a:gd name="T52" fmla="*/ 248 w 226"/>
              <a:gd name="T53" fmla="*/ 215 h 155"/>
              <a:gd name="T54" fmla="*/ 237 w 226"/>
              <a:gd name="T55" fmla="*/ 215 h 155"/>
              <a:gd name="T56" fmla="*/ 235 w 226"/>
              <a:gd name="T57" fmla="*/ 220 h 155"/>
              <a:gd name="T58" fmla="*/ 209 w 226"/>
              <a:gd name="T59" fmla="*/ 220 h 155"/>
              <a:gd name="T60" fmla="*/ 190 w 226"/>
              <a:gd name="T61" fmla="*/ 220 h 155"/>
              <a:gd name="T62" fmla="*/ 183 w 226"/>
              <a:gd name="T63" fmla="*/ 220 h 155"/>
              <a:gd name="T64" fmla="*/ 172 w 226"/>
              <a:gd name="T65" fmla="*/ 220 h 155"/>
              <a:gd name="T66" fmla="*/ 150 w 226"/>
              <a:gd name="T67" fmla="*/ 220 h 155"/>
              <a:gd name="T68" fmla="*/ 122 w 226"/>
              <a:gd name="T69" fmla="*/ 221 h 155"/>
              <a:gd name="T70" fmla="*/ 118 w 226"/>
              <a:gd name="T71" fmla="*/ 221 h 155"/>
              <a:gd name="T72" fmla="*/ 84 w 226"/>
              <a:gd name="T73" fmla="*/ 221 h 155"/>
              <a:gd name="T74" fmla="*/ 73 w 226"/>
              <a:gd name="T75" fmla="*/ 225 h 155"/>
              <a:gd name="T76" fmla="*/ 40 w 226"/>
              <a:gd name="T77" fmla="*/ 221 h 155"/>
              <a:gd name="T78" fmla="*/ 23 w 226"/>
              <a:gd name="T79" fmla="*/ 226 h 155"/>
              <a:gd name="T80" fmla="*/ 17 w 226"/>
              <a:gd name="T81" fmla="*/ 234 h 155"/>
              <a:gd name="T82" fmla="*/ 12 w 226"/>
              <a:gd name="T83" fmla="*/ 238 h 155"/>
              <a:gd name="T84" fmla="*/ 0 w 226"/>
              <a:gd name="T85" fmla="*/ 229 h 155"/>
              <a:gd name="T86" fmla="*/ 9 w 226"/>
              <a:gd name="T87" fmla="*/ 212 h 155"/>
              <a:gd name="T88" fmla="*/ 14 w 226"/>
              <a:gd name="T89" fmla="*/ 175 h 155"/>
              <a:gd name="T90" fmla="*/ 12 w 226"/>
              <a:gd name="T91" fmla="*/ 139 h 155"/>
              <a:gd name="T92" fmla="*/ 15 w 226"/>
              <a:gd name="T93" fmla="*/ 124 h 155"/>
              <a:gd name="T94" fmla="*/ 17 w 226"/>
              <a:gd name="T95" fmla="*/ 71 h 155"/>
              <a:gd name="T96" fmla="*/ 17 w 226"/>
              <a:gd name="T97" fmla="*/ 31 h 155"/>
              <a:gd name="T98" fmla="*/ 19 w 226"/>
              <a:gd name="T99" fmla="*/ 19 h 155"/>
              <a:gd name="T100" fmla="*/ 17 w 226"/>
              <a:gd name="T101" fmla="*/ 12 h 155"/>
              <a:gd name="T102" fmla="*/ 17 w 226"/>
              <a:gd name="T103" fmla="*/ 3 h 15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6"/>
              <a:gd name="T157" fmla="*/ 0 h 155"/>
              <a:gd name="T158" fmla="*/ 226 w 226"/>
              <a:gd name="T159" fmla="*/ 155 h 15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6" h="155">
                <a:moveTo>
                  <a:pt x="11" y="2"/>
                </a:moveTo>
                <a:cubicBezTo>
                  <a:pt x="15" y="2"/>
                  <a:pt x="20" y="2"/>
                  <a:pt x="25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35" y="2"/>
                  <a:pt x="44" y="2"/>
                  <a:pt x="53" y="2"/>
                </a:cubicBezTo>
                <a:cubicBezTo>
                  <a:pt x="53" y="2"/>
                  <a:pt x="53" y="2"/>
                  <a:pt x="53" y="2"/>
                </a:cubicBezTo>
                <a:cubicBezTo>
                  <a:pt x="60" y="2"/>
                  <a:pt x="67" y="2"/>
                  <a:pt x="73" y="2"/>
                </a:cubicBezTo>
                <a:cubicBezTo>
                  <a:pt x="78" y="2"/>
                  <a:pt x="83" y="2"/>
                  <a:pt x="89" y="2"/>
                </a:cubicBezTo>
                <a:cubicBezTo>
                  <a:pt x="89" y="2"/>
                  <a:pt x="89" y="2"/>
                  <a:pt x="89" y="2"/>
                </a:cubicBezTo>
                <a:cubicBezTo>
                  <a:pt x="89" y="2"/>
                  <a:pt x="90" y="2"/>
                  <a:pt x="90" y="2"/>
                </a:cubicBezTo>
                <a:cubicBezTo>
                  <a:pt x="91" y="2"/>
                  <a:pt x="92" y="2"/>
                  <a:pt x="94" y="2"/>
                </a:cubicBezTo>
                <a:cubicBezTo>
                  <a:pt x="94" y="2"/>
                  <a:pt x="94" y="2"/>
                  <a:pt x="95" y="2"/>
                </a:cubicBezTo>
                <a:cubicBezTo>
                  <a:pt x="98" y="2"/>
                  <a:pt x="102" y="2"/>
                  <a:pt x="106" y="2"/>
                </a:cubicBezTo>
                <a:cubicBezTo>
                  <a:pt x="110" y="2"/>
                  <a:pt x="114" y="2"/>
                  <a:pt x="119" y="2"/>
                </a:cubicBezTo>
                <a:cubicBezTo>
                  <a:pt x="119" y="2"/>
                  <a:pt x="120" y="2"/>
                  <a:pt x="120" y="2"/>
                </a:cubicBezTo>
                <a:cubicBezTo>
                  <a:pt x="121" y="2"/>
                  <a:pt x="122" y="2"/>
                  <a:pt x="123" y="2"/>
                </a:cubicBezTo>
                <a:cubicBezTo>
                  <a:pt x="124" y="2"/>
                  <a:pt x="125" y="2"/>
                  <a:pt x="125" y="2"/>
                </a:cubicBezTo>
                <a:cubicBezTo>
                  <a:pt x="127" y="2"/>
                  <a:pt x="127" y="1"/>
                  <a:pt x="127" y="0"/>
                </a:cubicBezTo>
                <a:cubicBezTo>
                  <a:pt x="130" y="0"/>
                  <a:pt x="131" y="0"/>
                  <a:pt x="134" y="3"/>
                </a:cubicBezTo>
                <a:cubicBezTo>
                  <a:pt x="136" y="5"/>
                  <a:pt x="138" y="7"/>
                  <a:pt x="140" y="9"/>
                </a:cubicBezTo>
                <a:cubicBezTo>
                  <a:pt x="144" y="13"/>
                  <a:pt x="148" y="18"/>
                  <a:pt x="153" y="22"/>
                </a:cubicBezTo>
                <a:cubicBezTo>
                  <a:pt x="161" y="30"/>
                  <a:pt x="168" y="38"/>
                  <a:pt x="176" y="46"/>
                </a:cubicBezTo>
                <a:cubicBezTo>
                  <a:pt x="180" y="51"/>
                  <a:pt x="185" y="55"/>
                  <a:pt x="189" y="60"/>
                </a:cubicBezTo>
                <a:cubicBezTo>
                  <a:pt x="190" y="61"/>
                  <a:pt x="193" y="64"/>
                  <a:pt x="194" y="65"/>
                </a:cubicBezTo>
                <a:cubicBezTo>
                  <a:pt x="194" y="66"/>
                  <a:pt x="194" y="67"/>
                  <a:pt x="194" y="69"/>
                </a:cubicBezTo>
                <a:cubicBezTo>
                  <a:pt x="194" y="71"/>
                  <a:pt x="193" y="74"/>
                  <a:pt x="194" y="76"/>
                </a:cubicBezTo>
                <a:cubicBezTo>
                  <a:pt x="195" y="77"/>
                  <a:pt x="196" y="77"/>
                  <a:pt x="197" y="79"/>
                </a:cubicBezTo>
                <a:cubicBezTo>
                  <a:pt x="198" y="80"/>
                  <a:pt x="198" y="82"/>
                  <a:pt x="199" y="84"/>
                </a:cubicBezTo>
                <a:cubicBezTo>
                  <a:pt x="201" y="86"/>
                  <a:pt x="203" y="87"/>
                  <a:pt x="204" y="89"/>
                </a:cubicBezTo>
                <a:cubicBezTo>
                  <a:pt x="205" y="91"/>
                  <a:pt x="205" y="93"/>
                  <a:pt x="206" y="95"/>
                </a:cubicBezTo>
                <a:cubicBezTo>
                  <a:pt x="206" y="96"/>
                  <a:pt x="207" y="96"/>
                  <a:pt x="207" y="96"/>
                </a:cubicBezTo>
                <a:cubicBezTo>
                  <a:pt x="207" y="97"/>
                  <a:pt x="206" y="97"/>
                  <a:pt x="206" y="98"/>
                </a:cubicBezTo>
                <a:cubicBezTo>
                  <a:pt x="207" y="99"/>
                  <a:pt x="208" y="100"/>
                  <a:pt x="209" y="101"/>
                </a:cubicBezTo>
                <a:cubicBezTo>
                  <a:pt x="210" y="103"/>
                  <a:pt x="208" y="108"/>
                  <a:pt x="210" y="109"/>
                </a:cubicBezTo>
                <a:cubicBezTo>
                  <a:pt x="210" y="109"/>
                  <a:pt x="210" y="109"/>
                  <a:pt x="211" y="109"/>
                </a:cubicBezTo>
                <a:cubicBezTo>
                  <a:pt x="211" y="109"/>
                  <a:pt x="211" y="109"/>
                  <a:pt x="211" y="109"/>
                </a:cubicBezTo>
                <a:cubicBezTo>
                  <a:pt x="212" y="109"/>
                  <a:pt x="213" y="109"/>
                  <a:pt x="213" y="110"/>
                </a:cubicBezTo>
                <a:cubicBezTo>
                  <a:pt x="214" y="111"/>
                  <a:pt x="215" y="112"/>
                  <a:pt x="216" y="113"/>
                </a:cubicBezTo>
                <a:cubicBezTo>
                  <a:pt x="217" y="113"/>
                  <a:pt x="218" y="115"/>
                  <a:pt x="219" y="116"/>
                </a:cubicBezTo>
                <a:cubicBezTo>
                  <a:pt x="219" y="116"/>
                  <a:pt x="219" y="116"/>
                  <a:pt x="219" y="116"/>
                </a:cubicBezTo>
                <a:cubicBezTo>
                  <a:pt x="222" y="116"/>
                  <a:pt x="226" y="122"/>
                  <a:pt x="224" y="124"/>
                </a:cubicBezTo>
                <a:cubicBezTo>
                  <a:pt x="224" y="124"/>
                  <a:pt x="224" y="124"/>
                  <a:pt x="224" y="124"/>
                </a:cubicBezTo>
                <a:cubicBezTo>
                  <a:pt x="223" y="124"/>
                  <a:pt x="223" y="124"/>
                  <a:pt x="223" y="124"/>
                </a:cubicBezTo>
                <a:cubicBezTo>
                  <a:pt x="222" y="125"/>
                  <a:pt x="221" y="127"/>
                  <a:pt x="220" y="128"/>
                </a:cubicBezTo>
                <a:cubicBezTo>
                  <a:pt x="219" y="129"/>
                  <a:pt x="219" y="129"/>
                  <a:pt x="219" y="130"/>
                </a:cubicBezTo>
                <a:cubicBezTo>
                  <a:pt x="218" y="131"/>
                  <a:pt x="217" y="131"/>
                  <a:pt x="216" y="131"/>
                </a:cubicBezTo>
                <a:cubicBezTo>
                  <a:pt x="216" y="131"/>
                  <a:pt x="216" y="131"/>
                  <a:pt x="215" y="131"/>
                </a:cubicBezTo>
                <a:cubicBezTo>
                  <a:pt x="215" y="131"/>
                  <a:pt x="215" y="131"/>
                  <a:pt x="215" y="131"/>
                </a:cubicBezTo>
                <a:cubicBezTo>
                  <a:pt x="213" y="133"/>
                  <a:pt x="211" y="136"/>
                  <a:pt x="208" y="136"/>
                </a:cubicBezTo>
                <a:cubicBezTo>
                  <a:pt x="207" y="136"/>
                  <a:pt x="207" y="137"/>
                  <a:pt x="206" y="138"/>
                </a:cubicBezTo>
                <a:cubicBezTo>
                  <a:pt x="205" y="139"/>
                  <a:pt x="204" y="139"/>
                  <a:pt x="202" y="139"/>
                </a:cubicBezTo>
                <a:cubicBezTo>
                  <a:pt x="195" y="139"/>
                  <a:pt x="189" y="139"/>
                  <a:pt x="182" y="139"/>
                </a:cubicBezTo>
                <a:cubicBezTo>
                  <a:pt x="181" y="139"/>
                  <a:pt x="181" y="139"/>
                  <a:pt x="180" y="139"/>
                </a:cubicBezTo>
                <a:cubicBezTo>
                  <a:pt x="175" y="139"/>
                  <a:pt x="169" y="139"/>
                  <a:pt x="164" y="139"/>
                </a:cubicBezTo>
                <a:cubicBezTo>
                  <a:pt x="163" y="139"/>
                  <a:pt x="161" y="139"/>
                  <a:pt x="160" y="139"/>
                </a:cubicBezTo>
                <a:cubicBezTo>
                  <a:pt x="160" y="139"/>
                  <a:pt x="159" y="139"/>
                  <a:pt x="159" y="139"/>
                </a:cubicBezTo>
                <a:cubicBezTo>
                  <a:pt x="157" y="139"/>
                  <a:pt x="155" y="139"/>
                  <a:pt x="153" y="139"/>
                </a:cubicBezTo>
                <a:cubicBezTo>
                  <a:pt x="153" y="139"/>
                  <a:pt x="153" y="139"/>
                  <a:pt x="152" y="139"/>
                </a:cubicBezTo>
                <a:cubicBezTo>
                  <a:pt x="152" y="140"/>
                  <a:pt x="152" y="141"/>
                  <a:pt x="152" y="142"/>
                </a:cubicBezTo>
                <a:cubicBezTo>
                  <a:pt x="148" y="142"/>
                  <a:pt x="144" y="142"/>
                  <a:pt x="139" y="142"/>
                </a:cubicBezTo>
                <a:cubicBezTo>
                  <a:pt x="138" y="142"/>
                  <a:pt x="137" y="142"/>
                  <a:pt x="135" y="142"/>
                </a:cubicBezTo>
                <a:cubicBezTo>
                  <a:pt x="132" y="142"/>
                  <a:pt x="128" y="142"/>
                  <a:pt x="124" y="142"/>
                </a:cubicBezTo>
                <a:cubicBezTo>
                  <a:pt x="124" y="142"/>
                  <a:pt x="124" y="142"/>
                  <a:pt x="123" y="142"/>
                </a:cubicBezTo>
                <a:cubicBezTo>
                  <a:pt x="122" y="142"/>
                  <a:pt x="120" y="142"/>
                  <a:pt x="118" y="142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18" y="142"/>
                  <a:pt x="117" y="142"/>
                  <a:pt x="117" y="142"/>
                </a:cubicBezTo>
                <a:cubicBezTo>
                  <a:pt x="115" y="142"/>
                  <a:pt x="113" y="142"/>
                  <a:pt x="111" y="142"/>
                </a:cubicBezTo>
                <a:cubicBezTo>
                  <a:pt x="110" y="142"/>
                  <a:pt x="109" y="142"/>
                  <a:pt x="108" y="142"/>
                </a:cubicBezTo>
                <a:cubicBezTo>
                  <a:pt x="105" y="143"/>
                  <a:pt x="101" y="142"/>
                  <a:pt x="97" y="142"/>
                </a:cubicBezTo>
                <a:cubicBezTo>
                  <a:pt x="96" y="142"/>
                  <a:pt x="94" y="142"/>
                  <a:pt x="92" y="142"/>
                </a:cubicBezTo>
                <a:cubicBezTo>
                  <a:pt x="90" y="144"/>
                  <a:pt x="83" y="143"/>
                  <a:pt x="79" y="143"/>
                </a:cubicBezTo>
                <a:cubicBezTo>
                  <a:pt x="79" y="143"/>
                  <a:pt x="78" y="143"/>
                  <a:pt x="77" y="143"/>
                </a:cubicBezTo>
                <a:cubicBezTo>
                  <a:pt x="77" y="143"/>
                  <a:pt x="76" y="143"/>
                  <a:pt x="76" y="143"/>
                </a:cubicBezTo>
                <a:cubicBezTo>
                  <a:pt x="76" y="143"/>
                  <a:pt x="75" y="143"/>
                  <a:pt x="75" y="143"/>
                </a:cubicBezTo>
                <a:cubicBezTo>
                  <a:pt x="68" y="143"/>
                  <a:pt x="61" y="142"/>
                  <a:pt x="54" y="143"/>
                </a:cubicBezTo>
                <a:cubicBezTo>
                  <a:pt x="53" y="143"/>
                  <a:pt x="54" y="145"/>
                  <a:pt x="53" y="145"/>
                </a:cubicBezTo>
                <a:cubicBezTo>
                  <a:pt x="51" y="145"/>
                  <a:pt x="49" y="145"/>
                  <a:pt x="47" y="145"/>
                </a:cubicBezTo>
                <a:cubicBezTo>
                  <a:pt x="43" y="145"/>
                  <a:pt x="39" y="145"/>
                  <a:pt x="36" y="145"/>
                </a:cubicBezTo>
                <a:cubicBezTo>
                  <a:pt x="36" y="142"/>
                  <a:pt x="27" y="145"/>
                  <a:pt x="26" y="143"/>
                </a:cubicBezTo>
                <a:cubicBezTo>
                  <a:pt x="26" y="142"/>
                  <a:pt x="17" y="143"/>
                  <a:pt x="15" y="143"/>
                </a:cubicBezTo>
                <a:cubicBezTo>
                  <a:pt x="15" y="143"/>
                  <a:pt x="16" y="146"/>
                  <a:pt x="15" y="146"/>
                </a:cubicBezTo>
                <a:cubicBezTo>
                  <a:pt x="15" y="147"/>
                  <a:pt x="12" y="147"/>
                  <a:pt x="12" y="148"/>
                </a:cubicBezTo>
                <a:cubicBezTo>
                  <a:pt x="12" y="150"/>
                  <a:pt x="13" y="151"/>
                  <a:pt x="11" y="151"/>
                </a:cubicBezTo>
                <a:cubicBezTo>
                  <a:pt x="9" y="151"/>
                  <a:pt x="9" y="152"/>
                  <a:pt x="9" y="154"/>
                </a:cubicBezTo>
                <a:cubicBezTo>
                  <a:pt x="9" y="154"/>
                  <a:pt x="9" y="154"/>
                  <a:pt x="8" y="154"/>
                </a:cubicBezTo>
                <a:cubicBezTo>
                  <a:pt x="8" y="155"/>
                  <a:pt x="8" y="155"/>
                  <a:pt x="8" y="155"/>
                </a:cubicBezTo>
                <a:cubicBezTo>
                  <a:pt x="6" y="153"/>
                  <a:pt x="2" y="150"/>
                  <a:pt x="0" y="148"/>
                </a:cubicBezTo>
                <a:cubicBezTo>
                  <a:pt x="1" y="146"/>
                  <a:pt x="3" y="145"/>
                  <a:pt x="2" y="144"/>
                </a:cubicBezTo>
                <a:cubicBezTo>
                  <a:pt x="6" y="144"/>
                  <a:pt x="6" y="140"/>
                  <a:pt x="6" y="137"/>
                </a:cubicBezTo>
                <a:cubicBezTo>
                  <a:pt x="8" y="133"/>
                  <a:pt x="9" y="128"/>
                  <a:pt x="10" y="124"/>
                </a:cubicBezTo>
                <a:cubicBezTo>
                  <a:pt x="10" y="120"/>
                  <a:pt x="10" y="116"/>
                  <a:pt x="9" y="113"/>
                </a:cubicBezTo>
                <a:cubicBezTo>
                  <a:pt x="9" y="109"/>
                  <a:pt x="9" y="105"/>
                  <a:pt x="9" y="101"/>
                </a:cubicBezTo>
                <a:cubicBezTo>
                  <a:pt x="9" y="98"/>
                  <a:pt x="8" y="94"/>
                  <a:pt x="8" y="90"/>
                </a:cubicBezTo>
                <a:cubicBezTo>
                  <a:pt x="8" y="88"/>
                  <a:pt x="8" y="87"/>
                  <a:pt x="8" y="85"/>
                </a:cubicBezTo>
                <a:cubicBezTo>
                  <a:pt x="8" y="82"/>
                  <a:pt x="7" y="80"/>
                  <a:pt x="10" y="80"/>
                </a:cubicBezTo>
                <a:cubicBezTo>
                  <a:pt x="11" y="79"/>
                  <a:pt x="10" y="61"/>
                  <a:pt x="11" y="58"/>
                </a:cubicBezTo>
                <a:cubicBezTo>
                  <a:pt x="11" y="54"/>
                  <a:pt x="11" y="49"/>
                  <a:pt x="11" y="46"/>
                </a:cubicBezTo>
                <a:cubicBezTo>
                  <a:pt x="11" y="42"/>
                  <a:pt x="11" y="37"/>
                  <a:pt x="11" y="33"/>
                </a:cubicBezTo>
                <a:cubicBezTo>
                  <a:pt x="11" y="29"/>
                  <a:pt x="11" y="24"/>
                  <a:pt x="11" y="20"/>
                </a:cubicBezTo>
                <a:cubicBezTo>
                  <a:pt x="11" y="18"/>
                  <a:pt x="11" y="16"/>
                  <a:pt x="11" y="14"/>
                </a:cubicBezTo>
                <a:cubicBezTo>
                  <a:pt x="11" y="13"/>
                  <a:pt x="12" y="14"/>
                  <a:pt x="12" y="12"/>
                </a:cubicBezTo>
                <a:cubicBezTo>
                  <a:pt x="12" y="11"/>
                  <a:pt x="11" y="11"/>
                  <a:pt x="10" y="11"/>
                </a:cubicBezTo>
                <a:cubicBezTo>
                  <a:pt x="9" y="9"/>
                  <a:pt x="11" y="9"/>
                  <a:pt x="11" y="8"/>
                </a:cubicBezTo>
                <a:cubicBezTo>
                  <a:pt x="11" y="6"/>
                  <a:pt x="11" y="4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4" name="Freeform 8016" descr="© INSCALE GmbH, 05.05.2010&#10;http://www.presentationload.com/">
            <a:extLst>
              <a:ext uri="{FF2B5EF4-FFF2-40B4-BE49-F238E27FC236}">
                <a16:creationId xmlns:a16="http://schemas.microsoft.com/office/drawing/2014/main" id="{60DA493D-587B-3647-B4D1-8DDBFE8CBB55}"/>
              </a:ext>
            </a:extLst>
          </p:cNvPr>
          <p:cNvSpPr>
            <a:spLocks/>
          </p:cNvSpPr>
          <p:nvPr/>
        </p:nvSpPr>
        <p:spPr bwMode="auto">
          <a:xfrm>
            <a:off x="1426078" y="3091997"/>
            <a:ext cx="229716" cy="142977"/>
          </a:xfrm>
          <a:custGeom>
            <a:avLst/>
            <a:gdLst>
              <a:gd name="T0" fmla="*/ 58 w 115"/>
              <a:gd name="T1" fmla="*/ 2 h 73"/>
              <a:gd name="T2" fmla="*/ 108 w 115"/>
              <a:gd name="T3" fmla="*/ 23 h 73"/>
              <a:gd name="T4" fmla="*/ 120 w 115"/>
              <a:gd name="T5" fmla="*/ 36 h 73"/>
              <a:gd name="T6" fmla="*/ 123 w 115"/>
              <a:gd name="T7" fmla="*/ 41 h 73"/>
              <a:gd name="T8" fmla="*/ 137 w 115"/>
              <a:gd name="T9" fmla="*/ 45 h 73"/>
              <a:gd name="T10" fmla="*/ 145 w 115"/>
              <a:gd name="T11" fmla="*/ 58 h 73"/>
              <a:gd name="T12" fmla="*/ 148 w 115"/>
              <a:gd name="T13" fmla="*/ 67 h 73"/>
              <a:gd name="T14" fmla="*/ 159 w 115"/>
              <a:gd name="T15" fmla="*/ 78 h 73"/>
              <a:gd name="T16" fmla="*/ 168 w 115"/>
              <a:gd name="T17" fmla="*/ 78 h 73"/>
              <a:gd name="T18" fmla="*/ 174 w 115"/>
              <a:gd name="T19" fmla="*/ 89 h 73"/>
              <a:gd name="T20" fmla="*/ 175 w 115"/>
              <a:gd name="T21" fmla="*/ 103 h 73"/>
              <a:gd name="T22" fmla="*/ 174 w 115"/>
              <a:gd name="T23" fmla="*/ 112 h 73"/>
              <a:gd name="T24" fmla="*/ 157 w 115"/>
              <a:gd name="T25" fmla="*/ 105 h 73"/>
              <a:gd name="T26" fmla="*/ 145 w 115"/>
              <a:gd name="T27" fmla="*/ 100 h 73"/>
              <a:gd name="T28" fmla="*/ 135 w 115"/>
              <a:gd name="T29" fmla="*/ 95 h 73"/>
              <a:gd name="T30" fmla="*/ 119 w 115"/>
              <a:gd name="T31" fmla="*/ 87 h 73"/>
              <a:gd name="T32" fmla="*/ 103 w 115"/>
              <a:gd name="T33" fmla="*/ 97 h 73"/>
              <a:gd name="T34" fmla="*/ 99 w 115"/>
              <a:gd name="T35" fmla="*/ 98 h 73"/>
              <a:gd name="T36" fmla="*/ 99 w 115"/>
              <a:gd name="T37" fmla="*/ 111 h 73"/>
              <a:gd name="T38" fmla="*/ 80 w 115"/>
              <a:gd name="T39" fmla="*/ 102 h 73"/>
              <a:gd name="T40" fmla="*/ 68 w 115"/>
              <a:gd name="T41" fmla="*/ 105 h 73"/>
              <a:gd name="T42" fmla="*/ 63 w 115"/>
              <a:gd name="T43" fmla="*/ 81 h 73"/>
              <a:gd name="T44" fmla="*/ 63 w 115"/>
              <a:gd name="T45" fmla="*/ 81 h 73"/>
              <a:gd name="T46" fmla="*/ 58 w 115"/>
              <a:gd name="T47" fmla="*/ 78 h 73"/>
              <a:gd name="T48" fmla="*/ 52 w 115"/>
              <a:gd name="T49" fmla="*/ 78 h 73"/>
              <a:gd name="T50" fmla="*/ 49 w 115"/>
              <a:gd name="T51" fmla="*/ 77 h 73"/>
              <a:gd name="T52" fmla="*/ 48 w 115"/>
              <a:gd name="T53" fmla="*/ 75 h 73"/>
              <a:gd name="T54" fmla="*/ 46 w 115"/>
              <a:gd name="T55" fmla="*/ 55 h 73"/>
              <a:gd name="T56" fmla="*/ 48 w 115"/>
              <a:gd name="T57" fmla="*/ 59 h 73"/>
              <a:gd name="T58" fmla="*/ 48 w 115"/>
              <a:gd name="T59" fmla="*/ 58 h 73"/>
              <a:gd name="T60" fmla="*/ 45 w 115"/>
              <a:gd name="T61" fmla="*/ 53 h 73"/>
              <a:gd name="T62" fmla="*/ 40 w 115"/>
              <a:gd name="T63" fmla="*/ 44 h 73"/>
              <a:gd name="T64" fmla="*/ 38 w 115"/>
              <a:gd name="T65" fmla="*/ 44 h 73"/>
              <a:gd name="T66" fmla="*/ 38 w 115"/>
              <a:gd name="T67" fmla="*/ 45 h 73"/>
              <a:gd name="T68" fmla="*/ 37 w 115"/>
              <a:gd name="T69" fmla="*/ 44 h 73"/>
              <a:gd name="T70" fmla="*/ 35 w 115"/>
              <a:gd name="T71" fmla="*/ 44 h 73"/>
              <a:gd name="T72" fmla="*/ 34 w 115"/>
              <a:gd name="T73" fmla="*/ 44 h 73"/>
              <a:gd name="T74" fmla="*/ 32 w 115"/>
              <a:gd name="T75" fmla="*/ 44 h 73"/>
              <a:gd name="T76" fmla="*/ 28 w 115"/>
              <a:gd name="T77" fmla="*/ 37 h 73"/>
              <a:gd name="T78" fmla="*/ 15 w 115"/>
              <a:gd name="T79" fmla="*/ 20 h 73"/>
              <a:gd name="T80" fmla="*/ 14 w 115"/>
              <a:gd name="T81" fmla="*/ 20 h 73"/>
              <a:gd name="T82" fmla="*/ 11 w 115"/>
              <a:gd name="T83" fmla="*/ 19 h 73"/>
              <a:gd name="T84" fmla="*/ 6 w 115"/>
              <a:gd name="T85" fmla="*/ 17 h 73"/>
              <a:gd name="T86" fmla="*/ 2 w 115"/>
              <a:gd name="T87" fmla="*/ 6 h 73"/>
              <a:gd name="T88" fmla="*/ 0 w 115"/>
              <a:gd name="T89" fmla="*/ 0 h 73"/>
              <a:gd name="T90" fmla="*/ 0 w 115"/>
              <a:gd name="T91" fmla="*/ 0 h 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5"/>
              <a:gd name="T139" fmla="*/ 0 h 73"/>
              <a:gd name="T140" fmla="*/ 115 w 115"/>
              <a:gd name="T141" fmla="*/ 73 h 7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5" h="73">
                <a:moveTo>
                  <a:pt x="0" y="0"/>
                </a:moveTo>
                <a:cubicBezTo>
                  <a:pt x="12" y="2"/>
                  <a:pt x="25" y="1"/>
                  <a:pt x="38" y="1"/>
                </a:cubicBezTo>
                <a:cubicBezTo>
                  <a:pt x="48" y="1"/>
                  <a:pt x="59" y="1"/>
                  <a:pt x="69" y="1"/>
                </a:cubicBezTo>
                <a:cubicBezTo>
                  <a:pt x="72" y="1"/>
                  <a:pt x="69" y="14"/>
                  <a:pt x="70" y="15"/>
                </a:cubicBezTo>
                <a:cubicBezTo>
                  <a:pt x="71" y="16"/>
                  <a:pt x="77" y="14"/>
                  <a:pt x="77" y="16"/>
                </a:cubicBezTo>
                <a:cubicBezTo>
                  <a:pt x="77" y="19"/>
                  <a:pt x="77" y="21"/>
                  <a:pt x="78" y="23"/>
                </a:cubicBezTo>
                <a:cubicBezTo>
                  <a:pt x="79" y="23"/>
                  <a:pt x="79" y="24"/>
                  <a:pt x="79" y="25"/>
                </a:cubicBezTo>
                <a:cubicBezTo>
                  <a:pt x="80" y="24"/>
                  <a:pt x="80" y="25"/>
                  <a:pt x="80" y="26"/>
                </a:cubicBezTo>
                <a:cubicBezTo>
                  <a:pt x="81" y="26"/>
                  <a:pt x="81" y="27"/>
                  <a:pt x="82" y="27"/>
                </a:cubicBezTo>
                <a:cubicBezTo>
                  <a:pt x="81" y="31"/>
                  <a:pt x="86" y="29"/>
                  <a:pt x="89" y="29"/>
                </a:cubicBezTo>
                <a:cubicBezTo>
                  <a:pt x="90" y="29"/>
                  <a:pt x="89" y="35"/>
                  <a:pt x="89" y="36"/>
                </a:cubicBezTo>
                <a:cubicBezTo>
                  <a:pt x="91" y="36"/>
                  <a:pt x="94" y="36"/>
                  <a:pt x="94" y="37"/>
                </a:cubicBezTo>
                <a:cubicBezTo>
                  <a:pt x="94" y="39"/>
                  <a:pt x="94" y="41"/>
                  <a:pt x="94" y="43"/>
                </a:cubicBezTo>
                <a:cubicBezTo>
                  <a:pt x="95" y="43"/>
                  <a:pt x="95" y="43"/>
                  <a:pt x="96" y="43"/>
                </a:cubicBezTo>
                <a:cubicBezTo>
                  <a:pt x="97" y="43"/>
                  <a:pt x="102" y="43"/>
                  <a:pt x="102" y="43"/>
                </a:cubicBezTo>
                <a:cubicBezTo>
                  <a:pt x="103" y="44"/>
                  <a:pt x="103" y="49"/>
                  <a:pt x="103" y="50"/>
                </a:cubicBezTo>
                <a:cubicBezTo>
                  <a:pt x="104" y="50"/>
                  <a:pt x="106" y="50"/>
                  <a:pt x="108" y="50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09" y="52"/>
                  <a:pt x="109" y="55"/>
                  <a:pt x="109" y="57"/>
                </a:cubicBezTo>
                <a:cubicBezTo>
                  <a:pt x="110" y="57"/>
                  <a:pt x="111" y="57"/>
                  <a:pt x="113" y="57"/>
                </a:cubicBezTo>
                <a:cubicBezTo>
                  <a:pt x="113" y="57"/>
                  <a:pt x="114" y="58"/>
                  <a:pt x="113" y="58"/>
                </a:cubicBezTo>
                <a:cubicBezTo>
                  <a:pt x="115" y="58"/>
                  <a:pt x="114" y="64"/>
                  <a:pt x="114" y="66"/>
                </a:cubicBezTo>
                <a:cubicBezTo>
                  <a:pt x="114" y="67"/>
                  <a:pt x="115" y="72"/>
                  <a:pt x="113" y="72"/>
                </a:cubicBezTo>
                <a:cubicBezTo>
                  <a:pt x="113" y="73"/>
                  <a:pt x="113" y="73"/>
                  <a:pt x="113" y="72"/>
                </a:cubicBezTo>
                <a:cubicBezTo>
                  <a:pt x="109" y="73"/>
                  <a:pt x="108" y="68"/>
                  <a:pt x="104" y="68"/>
                </a:cubicBezTo>
                <a:cubicBezTo>
                  <a:pt x="103" y="68"/>
                  <a:pt x="103" y="67"/>
                  <a:pt x="102" y="67"/>
                </a:cubicBezTo>
                <a:cubicBezTo>
                  <a:pt x="101" y="66"/>
                  <a:pt x="99" y="66"/>
                  <a:pt x="98" y="66"/>
                </a:cubicBezTo>
                <a:cubicBezTo>
                  <a:pt x="96" y="65"/>
                  <a:pt x="95" y="65"/>
                  <a:pt x="94" y="64"/>
                </a:cubicBezTo>
                <a:cubicBezTo>
                  <a:pt x="93" y="63"/>
                  <a:pt x="92" y="63"/>
                  <a:pt x="91" y="62"/>
                </a:cubicBezTo>
                <a:cubicBezTo>
                  <a:pt x="90" y="61"/>
                  <a:pt x="89" y="62"/>
                  <a:pt x="88" y="61"/>
                </a:cubicBezTo>
                <a:cubicBezTo>
                  <a:pt x="87" y="61"/>
                  <a:pt x="87" y="60"/>
                  <a:pt x="84" y="60"/>
                </a:cubicBezTo>
                <a:cubicBezTo>
                  <a:pt x="82" y="59"/>
                  <a:pt x="79" y="57"/>
                  <a:pt x="77" y="56"/>
                </a:cubicBezTo>
                <a:cubicBezTo>
                  <a:pt x="77" y="55"/>
                  <a:pt x="77" y="55"/>
                  <a:pt x="77" y="55"/>
                </a:cubicBezTo>
                <a:cubicBezTo>
                  <a:pt x="72" y="56"/>
                  <a:pt x="72" y="63"/>
                  <a:pt x="67" y="62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3"/>
                  <a:pt x="65" y="63"/>
                  <a:pt x="64" y="63"/>
                </a:cubicBezTo>
                <a:cubicBezTo>
                  <a:pt x="62" y="64"/>
                  <a:pt x="61" y="64"/>
                  <a:pt x="63" y="67"/>
                </a:cubicBezTo>
                <a:cubicBezTo>
                  <a:pt x="64" y="68"/>
                  <a:pt x="64" y="70"/>
                  <a:pt x="64" y="71"/>
                </a:cubicBezTo>
                <a:cubicBezTo>
                  <a:pt x="64" y="72"/>
                  <a:pt x="61" y="69"/>
                  <a:pt x="60" y="68"/>
                </a:cubicBezTo>
                <a:cubicBezTo>
                  <a:pt x="58" y="66"/>
                  <a:pt x="55" y="65"/>
                  <a:pt x="52" y="65"/>
                </a:cubicBezTo>
                <a:cubicBezTo>
                  <a:pt x="51" y="65"/>
                  <a:pt x="50" y="65"/>
                  <a:pt x="49" y="66"/>
                </a:cubicBezTo>
                <a:cubicBezTo>
                  <a:pt x="48" y="67"/>
                  <a:pt x="45" y="66"/>
                  <a:pt x="44" y="67"/>
                </a:cubicBezTo>
                <a:cubicBezTo>
                  <a:pt x="41" y="68"/>
                  <a:pt x="44" y="61"/>
                  <a:pt x="44" y="59"/>
                </a:cubicBezTo>
                <a:cubicBezTo>
                  <a:pt x="44" y="57"/>
                  <a:pt x="44" y="53"/>
                  <a:pt x="41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0" y="51"/>
                  <a:pt x="39" y="50"/>
                  <a:pt x="39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7" y="50"/>
                  <a:pt x="37" y="50"/>
                  <a:pt x="36" y="50"/>
                </a:cubicBezTo>
                <a:cubicBezTo>
                  <a:pt x="36" y="53"/>
                  <a:pt x="35" y="51"/>
                  <a:pt x="34" y="50"/>
                </a:cubicBezTo>
                <a:cubicBezTo>
                  <a:pt x="34" y="50"/>
                  <a:pt x="33" y="50"/>
                  <a:pt x="33" y="49"/>
                </a:cubicBezTo>
                <a:cubicBezTo>
                  <a:pt x="33" y="49"/>
                  <a:pt x="32" y="49"/>
                  <a:pt x="32" y="49"/>
                </a:cubicBezTo>
                <a:cubicBezTo>
                  <a:pt x="32" y="49"/>
                  <a:pt x="31" y="48"/>
                  <a:pt x="31" y="49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0" y="48"/>
                </a:cubicBezTo>
                <a:cubicBezTo>
                  <a:pt x="26" y="44"/>
                  <a:pt x="29" y="41"/>
                  <a:pt x="30" y="35"/>
                </a:cubicBezTo>
                <a:cubicBezTo>
                  <a:pt x="30" y="36"/>
                  <a:pt x="30" y="38"/>
                  <a:pt x="29" y="39"/>
                </a:cubicBezTo>
                <a:cubicBezTo>
                  <a:pt x="30" y="39"/>
                  <a:pt x="31" y="38"/>
                  <a:pt x="31" y="38"/>
                </a:cubicBezTo>
                <a:cubicBezTo>
                  <a:pt x="31" y="38"/>
                  <a:pt x="31" y="38"/>
                  <a:pt x="32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6"/>
                  <a:pt x="30" y="34"/>
                  <a:pt x="29" y="34"/>
                </a:cubicBezTo>
                <a:cubicBezTo>
                  <a:pt x="30" y="33"/>
                  <a:pt x="29" y="29"/>
                  <a:pt x="27" y="28"/>
                </a:cubicBezTo>
                <a:cubicBezTo>
                  <a:pt x="27" y="29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5" y="28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8"/>
                  <a:pt x="25" y="29"/>
                </a:cubicBezTo>
                <a:cubicBezTo>
                  <a:pt x="25" y="29"/>
                  <a:pt x="25" y="29"/>
                  <a:pt x="24" y="29"/>
                </a:cubicBezTo>
                <a:cubicBezTo>
                  <a:pt x="24" y="29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7"/>
                  <a:pt x="23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1" y="27"/>
                  <a:pt x="21" y="28"/>
                </a:cubicBezTo>
                <a:cubicBezTo>
                  <a:pt x="21" y="27"/>
                  <a:pt x="20" y="26"/>
                  <a:pt x="19" y="25"/>
                </a:cubicBezTo>
                <a:cubicBezTo>
                  <a:pt x="19" y="25"/>
                  <a:pt x="18" y="24"/>
                  <a:pt x="18" y="24"/>
                </a:cubicBezTo>
                <a:cubicBezTo>
                  <a:pt x="16" y="22"/>
                  <a:pt x="15" y="20"/>
                  <a:pt x="14" y="18"/>
                </a:cubicBezTo>
                <a:cubicBezTo>
                  <a:pt x="13" y="17"/>
                  <a:pt x="12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0"/>
                  <a:pt x="3" y="8"/>
                  <a:pt x="2" y="8"/>
                </a:cubicBezTo>
                <a:cubicBezTo>
                  <a:pt x="2" y="6"/>
                  <a:pt x="2" y="5"/>
                  <a:pt x="1" y="4"/>
                </a:cubicBezTo>
                <a:cubicBezTo>
                  <a:pt x="1" y="3"/>
                  <a:pt x="1" y="2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5" name="Freeform 8017" descr="© INSCALE GmbH, 05.05.2010&#10;http://www.presentationload.com/">
            <a:extLst>
              <a:ext uri="{FF2B5EF4-FFF2-40B4-BE49-F238E27FC236}">
                <a16:creationId xmlns:a16="http://schemas.microsoft.com/office/drawing/2014/main" id="{0FCE9319-3768-2E47-8890-B24C3AA5A58C}"/>
              </a:ext>
            </a:extLst>
          </p:cNvPr>
          <p:cNvSpPr>
            <a:spLocks/>
          </p:cNvSpPr>
          <p:nvPr/>
        </p:nvSpPr>
        <p:spPr bwMode="auto">
          <a:xfrm>
            <a:off x="1426078" y="3091997"/>
            <a:ext cx="229716" cy="142977"/>
          </a:xfrm>
          <a:custGeom>
            <a:avLst/>
            <a:gdLst>
              <a:gd name="T0" fmla="*/ 58 w 115"/>
              <a:gd name="T1" fmla="*/ 2 h 73"/>
              <a:gd name="T2" fmla="*/ 108 w 115"/>
              <a:gd name="T3" fmla="*/ 23 h 73"/>
              <a:gd name="T4" fmla="*/ 120 w 115"/>
              <a:gd name="T5" fmla="*/ 36 h 73"/>
              <a:gd name="T6" fmla="*/ 123 w 115"/>
              <a:gd name="T7" fmla="*/ 41 h 73"/>
              <a:gd name="T8" fmla="*/ 137 w 115"/>
              <a:gd name="T9" fmla="*/ 45 h 73"/>
              <a:gd name="T10" fmla="*/ 145 w 115"/>
              <a:gd name="T11" fmla="*/ 58 h 73"/>
              <a:gd name="T12" fmla="*/ 148 w 115"/>
              <a:gd name="T13" fmla="*/ 67 h 73"/>
              <a:gd name="T14" fmla="*/ 159 w 115"/>
              <a:gd name="T15" fmla="*/ 78 h 73"/>
              <a:gd name="T16" fmla="*/ 168 w 115"/>
              <a:gd name="T17" fmla="*/ 78 h 73"/>
              <a:gd name="T18" fmla="*/ 174 w 115"/>
              <a:gd name="T19" fmla="*/ 89 h 73"/>
              <a:gd name="T20" fmla="*/ 175 w 115"/>
              <a:gd name="T21" fmla="*/ 103 h 73"/>
              <a:gd name="T22" fmla="*/ 174 w 115"/>
              <a:gd name="T23" fmla="*/ 112 h 73"/>
              <a:gd name="T24" fmla="*/ 157 w 115"/>
              <a:gd name="T25" fmla="*/ 105 h 73"/>
              <a:gd name="T26" fmla="*/ 145 w 115"/>
              <a:gd name="T27" fmla="*/ 100 h 73"/>
              <a:gd name="T28" fmla="*/ 135 w 115"/>
              <a:gd name="T29" fmla="*/ 95 h 73"/>
              <a:gd name="T30" fmla="*/ 119 w 115"/>
              <a:gd name="T31" fmla="*/ 87 h 73"/>
              <a:gd name="T32" fmla="*/ 103 w 115"/>
              <a:gd name="T33" fmla="*/ 97 h 73"/>
              <a:gd name="T34" fmla="*/ 99 w 115"/>
              <a:gd name="T35" fmla="*/ 98 h 73"/>
              <a:gd name="T36" fmla="*/ 99 w 115"/>
              <a:gd name="T37" fmla="*/ 111 h 73"/>
              <a:gd name="T38" fmla="*/ 80 w 115"/>
              <a:gd name="T39" fmla="*/ 102 h 73"/>
              <a:gd name="T40" fmla="*/ 68 w 115"/>
              <a:gd name="T41" fmla="*/ 105 h 73"/>
              <a:gd name="T42" fmla="*/ 63 w 115"/>
              <a:gd name="T43" fmla="*/ 81 h 73"/>
              <a:gd name="T44" fmla="*/ 63 w 115"/>
              <a:gd name="T45" fmla="*/ 81 h 73"/>
              <a:gd name="T46" fmla="*/ 58 w 115"/>
              <a:gd name="T47" fmla="*/ 78 h 73"/>
              <a:gd name="T48" fmla="*/ 52 w 115"/>
              <a:gd name="T49" fmla="*/ 78 h 73"/>
              <a:gd name="T50" fmla="*/ 49 w 115"/>
              <a:gd name="T51" fmla="*/ 77 h 73"/>
              <a:gd name="T52" fmla="*/ 48 w 115"/>
              <a:gd name="T53" fmla="*/ 75 h 73"/>
              <a:gd name="T54" fmla="*/ 46 w 115"/>
              <a:gd name="T55" fmla="*/ 55 h 73"/>
              <a:gd name="T56" fmla="*/ 48 w 115"/>
              <a:gd name="T57" fmla="*/ 59 h 73"/>
              <a:gd name="T58" fmla="*/ 48 w 115"/>
              <a:gd name="T59" fmla="*/ 58 h 73"/>
              <a:gd name="T60" fmla="*/ 45 w 115"/>
              <a:gd name="T61" fmla="*/ 53 h 73"/>
              <a:gd name="T62" fmla="*/ 40 w 115"/>
              <a:gd name="T63" fmla="*/ 44 h 73"/>
              <a:gd name="T64" fmla="*/ 38 w 115"/>
              <a:gd name="T65" fmla="*/ 44 h 73"/>
              <a:gd name="T66" fmla="*/ 38 w 115"/>
              <a:gd name="T67" fmla="*/ 45 h 73"/>
              <a:gd name="T68" fmla="*/ 37 w 115"/>
              <a:gd name="T69" fmla="*/ 44 h 73"/>
              <a:gd name="T70" fmla="*/ 35 w 115"/>
              <a:gd name="T71" fmla="*/ 44 h 73"/>
              <a:gd name="T72" fmla="*/ 34 w 115"/>
              <a:gd name="T73" fmla="*/ 44 h 73"/>
              <a:gd name="T74" fmla="*/ 32 w 115"/>
              <a:gd name="T75" fmla="*/ 44 h 73"/>
              <a:gd name="T76" fmla="*/ 28 w 115"/>
              <a:gd name="T77" fmla="*/ 37 h 73"/>
              <a:gd name="T78" fmla="*/ 15 w 115"/>
              <a:gd name="T79" fmla="*/ 20 h 73"/>
              <a:gd name="T80" fmla="*/ 14 w 115"/>
              <a:gd name="T81" fmla="*/ 20 h 73"/>
              <a:gd name="T82" fmla="*/ 11 w 115"/>
              <a:gd name="T83" fmla="*/ 19 h 73"/>
              <a:gd name="T84" fmla="*/ 6 w 115"/>
              <a:gd name="T85" fmla="*/ 17 h 73"/>
              <a:gd name="T86" fmla="*/ 2 w 115"/>
              <a:gd name="T87" fmla="*/ 6 h 73"/>
              <a:gd name="T88" fmla="*/ 0 w 115"/>
              <a:gd name="T89" fmla="*/ 0 h 73"/>
              <a:gd name="T90" fmla="*/ 0 w 115"/>
              <a:gd name="T91" fmla="*/ 0 h 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5"/>
              <a:gd name="T139" fmla="*/ 0 h 73"/>
              <a:gd name="T140" fmla="*/ 115 w 115"/>
              <a:gd name="T141" fmla="*/ 73 h 7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5" h="73">
                <a:moveTo>
                  <a:pt x="0" y="0"/>
                </a:moveTo>
                <a:cubicBezTo>
                  <a:pt x="12" y="2"/>
                  <a:pt x="25" y="1"/>
                  <a:pt x="38" y="1"/>
                </a:cubicBezTo>
                <a:cubicBezTo>
                  <a:pt x="48" y="1"/>
                  <a:pt x="59" y="1"/>
                  <a:pt x="69" y="1"/>
                </a:cubicBezTo>
                <a:cubicBezTo>
                  <a:pt x="72" y="1"/>
                  <a:pt x="69" y="14"/>
                  <a:pt x="70" y="15"/>
                </a:cubicBezTo>
                <a:cubicBezTo>
                  <a:pt x="71" y="16"/>
                  <a:pt x="77" y="14"/>
                  <a:pt x="77" y="16"/>
                </a:cubicBezTo>
                <a:cubicBezTo>
                  <a:pt x="77" y="19"/>
                  <a:pt x="77" y="21"/>
                  <a:pt x="78" y="23"/>
                </a:cubicBezTo>
                <a:cubicBezTo>
                  <a:pt x="79" y="23"/>
                  <a:pt x="79" y="24"/>
                  <a:pt x="79" y="25"/>
                </a:cubicBezTo>
                <a:cubicBezTo>
                  <a:pt x="80" y="24"/>
                  <a:pt x="80" y="25"/>
                  <a:pt x="80" y="26"/>
                </a:cubicBezTo>
                <a:cubicBezTo>
                  <a:pt x="81" y="26"/>
                  <a:pt x="81" y="27"/>
                  <a:pt x="82" y="27"/>
                </a:cubicBezTo>
                <a:cubicBezTo>
                  <a:pt x="81" y="31"/>
                  <a:pt x="86" y="29"/>
                  <a:pt x="89" y="29"/>
                </a:cubicBezTo>
                <a:cubicBezTo>
                  <a:pt x="90" y="29"/>
                  <a:pt x="89" y="35"/>
                  <a:pt x="89" y="36"/>
                </a:cubicBezTo>
                <a:cubicBezTo>
                  <a:pt x="91" y="36"/>
                  <a:pt x="94" y="36"/>
                  <a:pt x="94" y="37"/>
                </a:cubicBezTo>
                <a:cubicBezTo>
                  <a:pt x="94" y="39"/>
                  <a:pt x="94" y="41"/>
                  <a:pt x="94" y="43"/>
                </a:cubicBezTo>
                <a:cubicBezTo>
                  <a:pt x="95" y="43"/>
                  <a:pt x="95" y="43"/>
                  <a:pt x="96" y="43"/>
                </a:cubicBezTo>
                <a:cubicBezTo>
                  <a:pt x="97" y="43"/>
                  <a:pt x="102" y="43"/>
                  <a:pt x="102" y="43"/>
                </a:cubicBezTo>
                <a:cubicBezTo>
                  <a:pt x="103" y="44"/>
                  <a:pt x="103" y="49"/>
                  <a:pt x="103" y="50"/>
                </a:cubicBezTo>
                <a:cubicBezTo>
                  <a:pt x="104" y="50"/>
                  <a:pt x="106" y="50"/>
                  <a:pt x="108" y="50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09" y="52"/>
                  <a:pt x="109" y="55"/>
                  <a:pt x="109" y="57"/>
                </a:cubicBezTo>
                <a:cubicBezTo>
                  <a:pt x="110" y="57"/>
                  <a:pt x="111" y="57"/>
                  <a:pt x="113" y="57"/>
                </a:cubicBezTo>
                <a:cubicBezTo>
                  <a:pt x="113" y="57"/>
                  <a:pt x="114" y="58"/>
                  <a:pt x="113" y="58"/>
                </a:cubicBezTo>
                <a:cubicBezTo>
                  <a:pt x="115" y="58"/>
                  <a:pt x="114" y="64"/>
                  <a:pt x="114" y="66"/>
                </a:cubicBezTo>
                <a:cubicBezTo>
                  <a:pt x="114" y="67"/>
                  <a:pt x="115" y="72"/>
                  <a:pt x="113" y="72"/>
                </a:cubicBezTo>
                <a:cubicBezTo>
                  <a:pt x="113" y="73"/>
                  <a:pt x="113" y="73"/>
                  <a:pt x="113" y="72"/>
                </a:cubicBezTo>
                <a:cubicBezTo>
                  <a:pt x="109" y="73"/>
                  <a:pt x="108" y="68"/>
                  <a:pt x="104" y="68"/>
                </a:cubicBezTo>
                <a:cubicBezTo>
                  <a:pt x="103" y="68"/>
                  <a:pt x="103" y="67"/>
                  <a:pt x="102" y="67"/>
                </a:cubicBezTo>
                <a:cubicBezTo>
                  <a:pt x="101" y="66"/>
                  <a:pt x="99" y="66"/>
                  <a:pt x="98" y="66"/>
                </a:cubicBezTo>
                <a:cubicBezTo>
                  <a:pt x="96" y="65"/>
                  <a:pt x="95" y="65"/>
                  <a:pt x="94" y="64"/>
                </a:cubicBezTo>
                <a:cubicBezTo>
                  <a:pt x="93" y="63"/>
                  <a:pt x="92" y="63"/>
                  <a:pt x="91" y="62"/>
                </a:cubicBezTo>
                <a:cubicBezTo>
                  <a:pt x="90" y="61"/>
                  <a:pt x="89" y="62"/>
                  <a:pt x="88" y="61"/>
                </a:cubicBezTo>
                <a:cubicBezTo>
                  <a:pt x="87" y="61"/>
                  <a:pt x="87" y="60"/>
                  <a:pt x="84" y="60"/>
                </a:cubicBezTo>
                <a:cubicBezTo>
                  <a:pt x="82" y="59"/>
                  <a:pt x="79" y="57"/>
                  <a:pt x="77" y="56"/>
                </a:cubicBezTo>
                <a:cubicBezTo>
                  <a:pt x="77" y="55"/>
                  <a:pt x="77" y="55"/>
                  <a:pt x="77" y="55"/>
                </a:cubicBezTo>
                <a:cubicBezTo>
                  <a:pt x="72" y="56"/>
                  <a:pt x="72" y="63"/>
                  <a:pt x="67" y="62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3"/>
                  <a:pt x="65" y="63"/>
                  <a:pt x="64" y="63"/>
                </a:cubicBezTo>
                <a:cubicBezTo>
                  <a:pt x="62" y="64"/>
                  <a:pt x="61" y="64"/>
                  <a:pt x="63" y="67"/>
                </a:cubicBezTo>
                <a:cubicBezTo>
                  <a:pt x="64" y="68"/>
                  <a:pt x="64" y="70"/>
                  <a:pt x="64" y="71"/>
                </a:cubicBezTo>
                <a:cubicBezTo>
                  <a:pt x="64" y="72"/>
                  <a:pt x="61" y="69"/>
                  <a:pt x="60" y="68"/>
                </a:cubicBezTo>
                <a:cubicBezTo>
                  <a:pt x="58" y="66"/>
                  <a:pt x="55" y="65"/>
                  <a:pt x="52" y="65"/>
                </a:cubicBezTo>
                <a:cubicBezTo>
                  <a:pt x="51" y="65"/>
                  <a:pt x="50" y="65"/>
                  <a:pt x="49" y="66"/>
                </a:cubicBezTo>
                <a:cubicBezTo>
                  <a:pt x="48" y="67"/>
                  <a:pt x="45" y="66"/>
                  <a:pt x="44" y="67"/>
                </a:cubicBezTo>
                <a:cubicBezTo>
                  <a:pt x="41" y="68"/>
                  <a:pt x="44" y="61"/>
                  <a:pt x="44" y="59"/>
                </a:cubicBezTo>
                <a:cubicBezTo>
                  <a:pt x="44" y="57"/>
                  <a:pt x="44" y="53"/>
                  <a:pt x="41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1" y="52"/>
                  <a:pt x="41" y="52"/>
                  <a:pt x="41" y="52"/>
                </a:cubicBezTo>
                <a:cubicBezTo>
                  <a:pt x="40" y="51"/>
                  <a:pt x="39" y="50"/>
                  <a:pt x="39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37" y="50"/>
                  <a:pt x="37" y="50"/>
                  <a:pt x="36" y="50"/>
                </a:cubicBezTo>
                <a:cubicBezTo>
                  <a:pt x="36" y="53"/>
                  <a:pt x="35" y="51"/>
                  <a:pt x="34" y="50"/>
                </a:cubicBezTo>
                <a:cubicBezTo>
                  <a:pt x="34" y="50"/>
                  <a:pt x="33" y="50"/>
                  <a:pt x="33" y="49"/>
                </a:cubicBezTo>
                <a:cubicBezTo>
                  <a:pt x="33" y="49"/>
                  <a:pt x="32" y="49"/>
                  <a:pt x="32" y="49"/>
                </a:cubicBezTo>
                <a:cubicBezTo>
                  <a:pt x="32" y="49"/>
                  <a:pt x="31" y="48"/>
                  <a:pt x="31" y="49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0" y="48"/>
                </a:cubicBezTo>
                <a:cubicBezTo>
                  <a:pt x="26" y="44"/>
                  <a:pt x="29" y="41"/>
                  <a:pt x="30" y="35"/>
                </a:cubicBezTo>
                <a:cubicBezTo>
                  <a:pt x="30" y="36"/>
                  <a:pt x="30" y="38"/>
                  <a:pt x="29" y="39"/>
                </a:cubicBezTo>
                <a:cubicBezTo>
                  <a:pt x="30" y="39"/>
                  <a:pt x="31" y="38"/>
                  <a:pt x="31" y="38"/>
                </a:cubicBezTo>
                <a:cubicBezTo>
                  <a:pt x="31" y="38"/>
                  <a:pt x="31" y="38"/>
                  <a:pt x="32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7"/>
                  <a:pt x="31" y="37"/>
                  <a:pt x="31" y="37"/>
                </a:cubicBezTo>
                <a:cubicBezTo>
                  <a:pt x="31" y="36"/>
                  <a:pt x="30" y="34"/>
                  <a:pt x="29" y="34"/>
                </a:cubicBezTo>
                <a:cubicBezTo>
                  <a:pt x="30" y="33"/>
                  <a:pt x="29" y="29"/>
                  <a:pt x="27" y="28"/>
                </a:cubicBezTo>
                <a:cubicBezTo>
                  <a:pt x="27" y="29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5" y="28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5" y="28"/>
                  <a:pt x="25" y="29"/>
                </a:cubicBezTo>
                <a:cubicBezTo>
                  <a:pt x="25" y="29"/>
                  <a:pt x="25" y="29"/>
                  <a:pt x="24" y="29"/>
                </a:cubicBezTo>
                <a:cubicBezTo>
                  <a:pt x="24" y="29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7"/>
                  <a:pt x="23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1" y="27"/>
                  <a:pt x="21" y="28"/>
                </a:cubicBezTo>
                <a:cubicBezTo>
                  <a:pt x="21" y="27"/>
                  <a:pt x="20" y="26"/>
                  <a:pt x="19" y="25"/>
                </a:cubicBezTo>
                <a:cubicBezTo>
                  <a:pt x="19" y="25"/>
                  <a:pt x="18" y="24"/>
                  <a:pt x="18" y="24"/>
                </a:cubicBezTo>
                <a:cubicBezTo>
                  <a:pt x="16" y="22"/>
                  <a:pt x="15" y="20"/>
                  <a:pt x="14" y="18"/>
                </a:cubicBezTo>
                <a:cubicBezTo>
                  <a:pt x="13" y="17"/>
                  <a:pt x="12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3"/>
                  <a:pt x="8" y="12"/>
                  <a:pt x="7" y="12"/>
                </a:cubicBezTo>
                <a:cubicBezTo>
                  <a:pt x="6" y="12"/>
                  <a:pt x="6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0"/>
                  <a:pt x="3" y="8"/>
                  <a:pt x="2" y="8"/>
                </a:cubicBezTo>
                <a:cubicBezTo>
                  <a:pt x="2" y="6"/>
                  <a:pt x="2" y="5"/>
                  <a:pt x="1" y="4"/>
                </a:cubicBezTo>
                <a:cubicBezTo>
                  <a:pt x="1" y="3"/>
                  <a:pt x="1" y="2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6" name="Freeform 8018" descr="© INSCALE GmbH, 05.05.2010&#10;http://www.presentationload.com/">
            <a:extLst>
              <a:ext uri="{FF2B5EF4-FFF2-40B4-BE49-F238E27FC236}">
                <a16:creationId xmlns:a16="http://schemas.microsoft.com/office/drawing/2014/main" id="{245B8F72-2376-624D-A31D-2E315F396821}"/>
              </a:ext>
            </a:extLst>
          </p:cNvPr>
          <p:cNvSpPr>
            <a:spLocks/>
          </p:cNvSpPr>
          <p:nvPr/>
        </p:nvSpPr>
        <p:spPr bwMode="auto">
          <a:xfrm>
            <a:off x="1564946" y="3091998"/>
            <a:ext cx="317969" cy="158027"/>
          </a:xfrm>
          <a:custGeom>
            <a:avLst/>
            <a:gdLst>
              <a:gd name="T0" fmla="*/ 2 w 159"/>
              <a:gd name="T1" fmla="*/ 2 h 81"/>
              <a:gd name="T2" fmla="*/ 3 w 159"/>
              <a:gd name="T3" fmla="*/ 2 h 81"/>
              <a:gd name="T4" fmla="*/ 5 w 159"/>
              <a:gd name="T5" fmla="*/ 2 h 81"/>
              <a:gd name="T6" fmla="*/ 6 w 159"/>
              <a:gd name="T7" fmla="*/ 2 h 81"/>
              <a:gd name="T8" fmla="*/ 74 w 159"/>
              <a:gd name="T9" fmla="*/ 2 h 81"/>
              <a:gd name="T10" fmla="*/ 202 w 159"/>
              <a:gd name="T11" fmla="*/ 3 h 81"/>
              <a:gd name="T12" fmla="*/ 216 w 159"/>
              <a:gd name="T13" fmla="*/ 3 h 81"/>
              <a:gd name="T14" fmla="*/ 216 w 159"/>
              <a:gd name="T15" fmla="*/ 0 h 81"/>
              <a:gd name="T16" fmla="*/ 239 w 159"/>
              <a:gd name="T17" fmla="*/ 2 h 81"/>
              <a:gd name="T18" fmla="*/ 243 w 159"/>
              <a:gd name="T19" fmla="*/ 6 h 81"/>
              <a:gd name="T20" fmla="*/ 243 w 159"/>
              <a:gd name="T21" fmla="*/ 12 h 81"/>
              <a:gd name="T22" fmla="*/ 242 w 159"/>
              <a:gd name="T23" fmla="*/ 16 h 81"/>
              <a:gd name="T24" fmla="*/ 245 w 159"/>
              <a:gd name="T25" fmla="*/ 17 h 81"/>
              <a:gd name="T26" fmla="*/ 243 w 159"/>
              <a:gd name="T27" fmla="*/ 20 h 81"/>
              <a:gd name="T28" fmla="*/ 243 w 159"/>
              <a:gd name="T29" fmla="*/ 30 h 81"/>
              <a:gd name="T30" fmla="*/ 243 w 159"/>
              <a:gd name="T31" fmla="*/ 50 h 81"/>
              <a:gd name="T32" fmla="*/ 243 w 159"/>
              <a:gd name="T33" fmla="*/ 70 h 81"/>
              <a:gd name="T34" fmla="*/ 243 w 159"/>
              <a:gd name="T35" fmla="*/ 89 h 81"/>
              <a:gd name="T36" fmla="*/ 243 w 159"/>
              <a:gd name="T37" fmla="*/ 109 h 81"/>
              <a:gd name="T38" fmla="*/ 243 w 159"/>
              <a:gd name="T39" fmla="*/ 121 h 81"/>
              <a:gd name="T40" fmla="*/ 230 w 159"/>
              <a:gd name="T41" fmla="*/ 123 h 81"/>
              <a:gd name="T42" fmla="*/ 194 w 159"/>
              <a:gd name="T43" fmla="*/ 123 h 81"/>
              <a:gd name="T44" fmla="*/ 125 w 159"/>
              <a:gd name="T45" fmla="*/ 123 h 81"/>
              <a:gd name="T46" fmla="*/ 125 w 159"/>
              <a:gd name="T47" fmla="*/ 126 h 81"/>
              <a:gd name="T48" fmla="*/ 117 w 159"/>
              <a:gd name="T49" fmla="*/ 126 h 81"/>
              <a:gd name="T50" fmla="*/ 100 w 159"/>
              <a:gd name="T51" fmla="*/ 123 h 81"/>
              <a:gd name="T52" fmla="*/ 91 w 159"/>
              <a:gd name="T53" fmla="*/ 123 h 81"/>
              <a:gd name="T54" fmla="*/ 88 w 159"/>
              <a:gd name="T55" fmla="*/ 118 h 81"/>
              <a:gd name="T56" fmla="*/ 88 w 159"/>
              <a:gd name="T57" fmla="*/ 115 h 81"/>
              <a:gd name="T58" fmla="*/ 79 w 159"/>
              <a:gd name="T59" fmla="*/ 115 h 81"/>
              <a:gd name="T60" fmla="*/ 77 w 159"/>
              <a:gd name="T61" fmla="*/ 112 h 81"/>
              <a:gd name="T62" fmla="*/ 72 w 159"/>
              <a:gd name="T63" fmla="*/ 112 h 81"/>
              <a:gd name="T64" fmla="*/ 69 w 159"/>
              <a:gd name="T65" fmla="*/ 112 h 81"/>
              <a:gd name="T66" fmla="*/ 69 w 159"/>
              <a:gd name="T67" fmla="*/ 101 h 81"/>
              <a:gd name="T68" fmla="*/ 68 w 159"/>
              <a:gd name="T69" fmla="*/ 90 h 81"/>
              <a:gd name="T70" fmla="*/ 68 w 159"/>
              <a:gd name="T71" fmla="*/ 89 h 81"/>
              <a:gd name="T72" fmla="*/ 62 w 159"/>
              <a:gd name="T73" fmla="*/ 89 h 81"/>
              <a:gd name="T74" fmla="*/ 62 w 159"/>
              <a:gd name="T75" fmla="*/ 78 h 81"/>
              <a:gd name="T76" fmla="*/ 60 w 159"/>
              <a:gd name="T77" fmla="*/ 78 h 81"/>
              <a:gd name="T78" fmla="*/ 52 w 159"/>
              <a:gd name="T79" fmla="*/ 78 h 81"/>
              <a:gd name="T80" fmla="*/ 51 w 159"/>
              <a:gd name="T81" fmla="*/ 68 h 81"/>
              <a:gd name="T82" fmla="*/ 42 w 159"/>
              <a:gd name="T83" fmla="*/ 67 h 81"/>
              <a:gd name="T84" fmla="*/ 39 w 159"/>
              <a:gd name="T85" fmla="*/ 67 h 81"/>
              <a:gd name="T86" fmla="*/ 39 w 159"/>
              <a:gd name="T87" fmla="*/ 58 h 81"/>
              <a:gd name="T88" fmla="*/ 31 w 159"/>
              <a:gd name="T89" fmla="*/ 56 h 81"/>
              <a:gd name="T90" fmla="*/ 31 w 159"/>
              <a:gd name="T91" fmla="*/ 45 h 81"/>
              <a:gd name="T92" fmla="*/ 20 w 159"/>
              <a:gd name="T93" fmla="*/ 42 h 81"/>
              <a:gd name="T94" fmla="*/ 17 w 159"/>
              <a:gd name="T95" fmla="*/ 40 h 81"/>
              <a:gd name="T96" fmla="*/ 15 w 159"/>
              <a:gd name="T97" fmla="*/ 39 h 81"/>
              <a:gd name="T98" fmla="*/ 14 w 159"/>
              <a:gd name="T99" fmla="*/ 36 h 81"/>
              <a:gd name="T100" fmla="*/ 12 w 159"/>
              <a:gd name="T101" fmla="*/ 28 h 81"/>
              <a:gd name="T102" fmla="*/ 3 w 159"/>
              <a:gd name="T103" fmla="*/ 23 h 81"/>
              <a:gd name="T104" fmla="*/ 2 w 159"/>
              <a:gd name="T105" fmla="*/ 2 h 81"/>
              <a:gd name="T106" fmla="*/ 2 w 159"/>
              <a:gd name="T107" fmla="*/ 2 h 81"/>
              <a:gd name="T108" fmla="*/ 2 w 159"/>
              <a:gd name="T109" fmla="*/ 2 h 8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9"/>
              <a:gd name="T166" fmla="*/ 0 h 81"/>
              <a:gd name="T167" fmla="*/ 159 w 159"/>
              <a:gd name="T168" fmla="*/ 81 h 8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9" h="8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19" y="1"/>
                  <a:pt x="33" y="1"/>
                  <a:pt x="48" y="1"/>
                </a:cubicBezTo>
                <a:cubicBezTo>
                  <a:pt x="76" y="1"/>
                  <a:pt x="103" y="0"/>
                  <a:pt x="131" y="2"/>
                </a:cubicBezTo>
                <a:cubicBezTo>
                  <a:pt x="134" y="2"/>
                  <a:pt x="137" y="2"/>
                  <a:pt x="140" y="2"/>
                </a:cubicBezTo>
                <a:cubicBezTo>
                  <a:pt x="140" y="1"/>
                  <a:pt x="140" y="1"/>
                  <a:pt x="140" y="0"/>
                </a:cubicBezTo>
                <a:cubicBezTo>
                  <a:pt x="145" y="1"/>
                  <a:pt x="150" y="1"/>
                  <a:pt x="155" y="1"/>
                </a:cubicBezTo>
                <a:cubicBezTo>
                  <a:pt x="158" y="1"/>
                  <a:pt x="158" y="1"/>
                  <a:pt x="158" y="4"/>
                </a:cubicBezTo>
                <a:cubicBezTo>
                  <a:pt x="158" y="5"/>
                  <a:pt x="158" y="7"/>
                  <a:pt x="158" y="8"/>
                </a:cubicBezTo>
                <a:cubicBezTo>
                  <a:pt x="157" y="8"/>
                  <a:pt x="156" y="8"/>
                  <a:pt x="157" y="10"/>
                </a:cubicBezTo>
                <a:cubicBezTo>
                  <a:pt x="157" y="10"/>
                  <a:pt x="159" y="10"/>
                  <a:pt x="159" y="11"/>
                </a:cubicBezTo>
                <a:cubicBezTo>
                  <a:pt x="159" y="12"/>
                  <a:pt x="158" y="12"/>
                  <a:pt x="158" y="13"/>
                </a:cubicBezTo>
                <a:cubicBezTo>
                  <a:pt x="157" y="14"/>
                  <a:pt x="158" y="17"/>
                  <a:pt x="158" y="19"/>
                </a:cubicBezTo>
                <a:cubicBezTo>
                  <a:pt x="158" y="23"/>
                  <a:pt x="158" y="28"/>
                  <a:pt x="158" y="32"/>
                </a:cubicBezTo>
                <a:cubicBezTo>
                  <a:pt x="158" y="36"/>
                  <a:pt x="158" y="41"/>
                  <a:pt x="158" y="45"/>
                </a:cubicBezTo>
                <a:cubicBezTo>
                  <a:pt x="158" y="48"/>
                  <a:pt x="158" y="53"/>
                  <a:pt x="158" y="57"/>
                </a:cubicBezTo>
                <a:cubicBezTo>
                  <a:pt x="157" y="61"/>
                  <a:pt x="158" y="66"/>
                  <a:pt x="158" y="70"/>
                </a:cubicBezTo>
                <a:cubicBezTo>
                  <a:pt x="158" y="72"/>
                  <a:pt x="158" y="78"/>
                  <a:pt x="158" y="78"/>
                </a:cubicBezTo>
                <a:cubicBezTo>
                  <a:pt x="157" y="79"/>
                  <a:pt x="150" y="79"/>
                  <a:pt x="149" y="79"/>
                </a:cubicBezTo>
                <a:cubicBezTo>
                  <a:pt x="141" y="79"/>
                  <a:pt x="134" y="79"/>
                  <a:pt x="126" y="79"/>
                </a:cubicBezTo>
                <a:cubicBezTo>
                  <a:pt x="111" y="79"/>
                  <a:pt x="96" y="79"/>
                  <a:pt x="81" y="79"/>
                </a:cubicBezTo>
                <a:cubicBezTo>
                  <a:pt x="81" y="80"/>
                  <a:pt x="81" y="80"/>
                  <a:pt x="81" y="81"/>
                </a:cubicBezTo>
                <a:cubicBezTo>
                  <a:pt x="80" y="81"/>
                  <a:pt x="78" y="81"/>
                  <a:pt x="76" y="81"/>
                </a:cubicBezTo>
                <a:cubicBezTo>
                  <a:pt x="77" y="78"/>
                  <a:pt x="67" y="79"/>
                  <a:pt x="65" y="79"/>
                </a:cubicBezTo>
                <a:cubicBezTo>
                  <a:pt x="63" y="79"/>
                  <a:pt x="61" y="79"/>
                  <a:pt x="59" y="79"/>
                </a:cubicBezTo>
                <a:cubicBezTo>
                  <a:pt x="58" y="79"/>
                  <a:pt x="61" y="75"/>
                  <a:pt x="57" y="76"/>
                </a:cubicBezTo>
                <a:cubicBezTo>
                  <a:pt x="57" y="75"/>
                  <a:pt x="57" y="75"/>
                  <a:pt x="57" y="74"/>
                </a:cubicBezTo>
                <a:cubicBezTo>
                  <a:pt x="56" y="74"/>
                  <a:pt x="52" y="75"/>
                  <a:pt x="51" y="74"/>
                </a:cubicBezTo>
                <a:cubicBezTo>
                  <a:pt x="50" y="74"/>
                  <a:pt x="52" y="72"/>
                  <a:pt x="50" y="72"/>
                </a:cubicBezTo>
                <a:cubicBezTo>
                  <a:pt x="49" y="72"/>
                  <a:pt x="48" y="72"/>
                  <a:pt x="47" y="72"/>
                </a:cubicBezTo>
                <a:cubicBezTo>
                  <a:pt x="46" y="72"/>
                  <a:pt x="46" y="72"/>
                  <a:pt x="45" y="72"/>
                </a:cubicBezTo>
                <a:cubicBezTo>
                  <a:pt x="45" y="70"/>
                  <a:pt x="45" y="67"/>
                  <a:pt x="45" y="65"/>
                </a:cubicBezTo>
                <a:cubicBezTo>
                  <a:pt x="45" y="63"/>
                  <a:pt x="46" y="58"/>
                  <a:pt x="44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2" y="57"/>
                  <a:pt x="41" y="57"/>
                  <a:pt x="40" y="57"/>
                </a:cubicBezTo>
                <a:cubicBezTo>
                  <a:pt x="40" y="55"/>
                  <a:pt x="40" y="52"/>
                  <a:pt x="40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7" y="50"/>
                  <a:pt x="35" y="50"/>
                  <a:pt x="34" y="50"/>
                </a:cubicBezTo>
                <a:cubicBezTo>
                  <a:pt x="34" y="48"/>
                  <a:pt x="34" y="46"/>
                  <a:pt x="33" y="44"/>
                </a:cubicBezTo>
                <a:cubicBezTo>
                  <a:pt x="33" y="43"/>
                  <a:pt x="28" y="43"/>
                  <a:pt x="27" y="43"/>
                </a:cubicBezTo>
                <a:cubicBezTo>
                  <a:pt x="26" y="43"/>
                  <a:pt x="26" y="43"/>
                  <a:pt x="25" y="43"/>
                </a:cubicBezTo>
                <a:cubicBezTo>
                  <a:pt x="25" y="41"/>
                  <a:pt x="25" y="39"/>
                  <a:pt x="25" y="37"/>
                </a:cubicBezTo>
                <a:cubicBezTo>
                  <a:pt x="25" y="36"/>
                  <a:pt x="22" y="36"/>
                  <a:pt x="20" y="36"/>
                </a:cubicBezTo>
                <a:cubicBezTo>
                  <a:pt x="20" y="35"/>
                  <a:pt x="21" y="29"/>
                  <a:pt x="20" y="29"/>
                </a:cubicBezTo>
                <a:cubicBezTo>
                  <a:pt x="17" y="29"/>
                  <a:pt x="12" y="31"/>
                  <a:pt x="13" y="27"/>
                </a:cubicBezTo>
                <a:cubicBezTo>
                  <a:pt x="12" y="27"/>
                  <a:pt x="12" y="26"/>
                  <a:pt x="11" y="26"/>
                </a:cubicBezTo>
                <a:cubicBezTo>
                  <a:pt x="11" y="25"/>
                  <a:pt x="11" y="24"/>
                  <a:pt x="10" y="25"/>
                </a:cubicBezTo>
                <a:cubicBezTo>
                  <a:pt x="10" y="24"/>
                  <a:pt x="10" y="23"/>
                  <a:pt x="9" y="23"/>
                </a:cubicBezTo>
                <a:cubicBezTo>
                  <a:pt x="8" y="22"/>
                  <a:pt x="8" y="21"/>
                  <a:pt x="8" y="18"/>
                </a:cubicBezTo>
                <a:cubicBezTo>
                  <a:pt x="8" y="14"/>
                  <a:pt x="6" y="15"/>
                  <a:pt x="2" y="15"/>
                </a:cubicBezTo>
                <a:cubicBezTo>
                  <a:pt x="0" y="15"/>
                  <a:pt x="1" y="4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7" name="Freeform 8019" descr="© INSCALE GmbH, 05.05.2010&#10;http://www.presentationload.com/">
            <a:extLst>
              <a:ext uri="{FF2B5EF4-FFF2-40B4-BE49-F238E27FC236}">
                <a16:creationId xmlns:a16="http://schemas.microsoft.com/office/drawing/2014/main" id="{854924C5-A3BA-C64C-819B-8C26C55A448A}"/>
              </a:ext>
            </a:extLst>
          </p:cNvPr>
          <p:cNvSpPr>
            <a:spLocks/>
          </p:cNvSpPr>
          <p:nvPr/>
        </p:nvSpPr>
        <p:spPr bwMode="auto">
          <a:xfrm>
            <a:off x="1564946" y="3091998"/>
            <a:ext cx="317969" cy="158027"/>
          </a:xfrm>
          <a:custGeom>
            <a:avLst/>
            <a:gdLst>
              <a:gd name="T0" fmla="*/ 2 w 159"/>
              <a:gd name="T1" fmla="*/ 2 h 81"/>
              <a:gd name="T2" fmla="*/ 3 w 159"/>
              <a:gd name="T3" fmla="*/ 2 h 81"/>
              <a:gd name="T4" fmla="*/ 5 w 159"/>
              <a:gd name="T5" fmla="*/ 2 h 81"/>
              <a:gd name="T6" fmla="*/ 6 w 159"/>
              <a:gd name="T7" fmla="*/ 2 h 81"/>
              <a:gd name="T8" fmla="*/ 74 w 159"/>
              <a:gd name="T9" fmla="*/ 2 h 81"/>
              <a:gd name="T10" fmla="*/ 202 w 159"/>
              <a:gd name="T11" fmla="*/ 3 h 81"/>
              <a:gd name="T12" fmla="*/ 216 w 159"/>
              <a:gd name="T13" fmla="*/ 3 h 81"/>
              <a:gd name="T14" fmla="*/ 216 w 159"/>
              <a:gd name="T15" fmla="*/ 0 h 81"/>
              <a:gd name="T16" fmla="*/ 239 w 159"/>
              <a:gd name="T17" fmla="*/ 2 h 81"/>
              <a:gd name="T18" fmla="*/ 243 w 159"/>
              <a:gd name="T19" fmla="*/ 6 h 81"/>
              <a:gd name="T20" fmla="*/ 243 w 159"/>
              <a:gd name="T21" fmla="*/ 12 h 81"/>
              <a:gd name="T22" fmla="*/ 242 w 159"/>
              <a:gd name="T23" fmla="*/ 16 h 81"/>
              <a:gd name="T24" fmla="*/ 245 w 159"/>
              <a:gd name="T25" fmla="*/ 17 h 81"/>
              <a:gd name="T26" fmla="*/ 243 w 159"/>
              <a:gd name="T27" fmla="*/ 20 h 81"/>
              <a:gd name="T28" fmla="*/ 243 w 159"/>
              <a:gd name="T29" fmla="*/ 30 h 81"/>
              <a:gd name="T30" fmla="*/ 243 w 159"/>
              <a:gd name="T31" fmla="*/ 50 h 81"/>
              <a:gd name="T32" fmla="*/ 243 w 159"/>
              <a:gd name="T33" fmla="*/ 70 h 81"/>
              <a:gd name="T34" fmla="*/ 243 w 159"/>
              <a:gd name="T35" fmla="*/ 89 h 81"/>
              <a:gd name="T36" fmla="*/ 243 w 159"/>
              <a:gd name="T37" fmla="*/ 109 h 81"/>
              <a:gd name="T38" fmla="*/ 243 w 159"/>
              <a:gd name="T39" fmla="*/ 121 h 81"/>
              <a:gd name="T40" fmla="*/ 230 w 159"/>
              <a:gd name="T41" fmla="*/ 123 h 81"/>
              <a:gd name="T42" fmla="*/ 194 w 159"/>
              <a:gd name="T43" fmla="*/ 123 h 81"/>
              <a:gd name="T44" fmla="*/ 125 w 159"/>
              <a:gd name="T45" fmla="*/ 123 h 81"/>
              <a:gd name="T46" fmla="*/ 125 w 159"/>
              <a:gd name="T47" fmla="*/ 126 h 81"/>
              <a:gd name="T48" fmla="*/ 117 w 159"/>
              <a:gd name="T49" fmla="*/ 126 h 81"/>
              <a:gd name="T50" fmla="*/ 100 w 159"/>
              <a:gd name="T51" fmla="*/ 123 h 81"/>
              <a:gd name="T52" fmla="*/ 91 w 159"/>
              <a:gd name="T53" fmla="*/ 123 h 81"/>
              <a:gd name="T54" fmla="*/ 88 w 159"/>
              <a:gd name="T55" fmla="*/ 118 h 81"/>
              <a:gd name="T56" fmla="*/ 88 w 159"/>
              <a:gd name="T57" fmla="*/ 115 h 81"/>
              <a:gd name="T58" fmla="*/ 79 w 159"/>
              <a:gd name="T59" fmla="*/ 115 h 81"/>
              <a:gd name="T60" fmla="*/ 77 w 159"/>
              <a:gd name="T61" fmla="*/ 112 h 81"/>
              <a:gd name="T62" fmla="*/ 72 w 159"/>
              <a:gd name="T63" fmla="*/ 112 h 81"/>
              <a:gd name="T64" fmla="*/ 69 w 159"/>
              <a:gd name="T65" fmla="*/ 112 h 81"/>
              <a:gd name="T66" fmla="*/ 69 w 159"/>
              <a:gd name="T67" fmla="*/ 101 h 81"/>
              <a:gd name="T68" fmla="*/ 68 w 159"/>
              <a:gd name="T69" fmla="*/ 90 h 81"/>
              <a:gd name="T70" fmla="*/ 68 w 159"/>
              <a:gd name="T71" fmla="*/ 89 h 81"/>
              <a:gd name="T72" fmla="*/ 62 w 159"/>
              <a:gd name="T73" fmla="*/ 89 h 81"/>
              <a:gd name="T74" fmla="*/ 62 w 159"/>
              <a:gd name="T75" fmla="*/ 78 h 81"/>
              <a:gd name="T76" fmla="*/ 60 w 159"/>
              <a:gd name="T77" fmla="*/ 78 h 81"/>
              <a:gd name="T78" fmla="*/ 52 w 159"/>
              <a:gd name="T79" fmla="*/ 78 h 81"/>
              <a:gd name="T80" fmla="*/ 51 w 159"/>
              <a:gd name="T81" fmla="*/ 68 h 81"/>
              <a:gd name="T82" fmla="*/ 42 w 159"/>
              <a:gd name="T83" fmla="*/ 67 h 81"/>
              <a:gd name="T84" fmla="*/ 39 w 159"/>
              <a:gd name="T85" fmla="*/ 67 h 81"/>
              <a:gd name="T86" fmla="*/ 39 w 159"/>
              <a:gd name="T87" fmla="*/ 58 h 81"/>
              <a:gd name="T88" fmla="*/ 31 w 159"/>
              <a:gd name="T89" fmla="*/ 56 h 81"/>
              <a:gd name="T90" fmla="*/ 31 w 159"/>
              <a:gd name="T91" fmla="*/ 45 h 81"/>
              <a:gd name="T92" fmla="*/ 20 w 159"/>
              <a:gd name="T93" fmla="*/ 42 h 81"/>
              <a:gd name="T94" fmla="*/ 17 w 159"/>
              <a:gd name="T95" fmla="*/ 40 h 81"/>
              <a:gd name="T96" fmla="*/ 15 w 159"/>
              <a:gd name="T97" fmla="*/ 39 h 81"/>
              <a:gd name="T98" fmla="*/ 14 w 159"/>
              <a:gd name="T99" fmla="*/ 36 h 81"/>
              <a:gd name="T100" fmla="*/ 12 w 159"/>
              <a:gd name="T101" fmla="*/ 28 h 81"/>
              <a:gd name="T102" fmla="*/ 3 w 159"/>
              <a:gd name="T103" fmla="*/ 23 h 81"/>
              <a:gd name="T104" fmla="*/ 2 w 159"/>
              <a:gd name="T105" fmla="*/ 2 h 81"/>
              <a:gd name="T106" fmla="*/ 2 w 159"/>
              <a:gd name="T107" fmla="*/ 2 h 81"/>
              <a:gd name="T108" fmla="*/ 2 w 159"/>
              <a:gd name="T109" fmla="*/ 2 h 8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9"/>
              <a:gd name="T166" fmla="*/ 0 h 81"/>
              <a:gd name="T167" fmla="*/ 159 w 159"/>
              <a:gd name="T168" fmla="*/ 81 h 8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9" h="81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4" y="1"/>
                  <a:pt x="4" y="1"/>
                  <a:pt x="4" y="1"/>
                </a:cubicBezTo>
                <a:cubicBezTo>
                  <a:pt x="19" y="1"/>
                  <a:pt x="33" y="1"/>
                  <a:pt x="48" y="1"/>
                </a:cubicBezTo>
                <a:cubicBezTo>
                  <a:pt x="76" y="1"/>
                  <a:pt x="103" y="0"/>
                  <a:pt x="131" y="2"/>
                </a:cubicBezTo>
                <a:cubicBezTo>
                  <a:pt x="134" y="2"/>
                  <a:pt x="137" y="2"/>
                  <a:pt x="140" y="2"/>
                </a:cubicBezTo>
                <a:cubicBezTo>
                  <a:pt x="140" y="1"/>
                  <a:pt x="140" y="1"/>
                  <a:pt x="140" y="0"/>
                </a:cubicBezTo>
                <a:cubicBezTo>
                  <a:pt x="145" y="1"/>
                  <a:pt x="150" y="1"/>
                  <a:pt x="155" y="1"/>
                </a:cubicBezTo>
                <a:cubicBezTo>
                  <a:pt x="158" y="1"/>
                  <a:pt x="158" y="1"/>
                  <a:pt x="158" y="4"/>
                </a:cubicBezTo>
                <a:cubicBezTo>
                  <a:pt x="158" y="5"/>
                  <a:pt x="158" y="7"/>
                  <a:pt x="158" y="8"/>
                </a:cubicBezTo>
                <a:cubicBezTo>
                  <a:pt x="157" y="8"/>
                  <a:pt x="156" y="8"/>
                  <a:pt x="157" y="10"/>
                </a:cubicBezTo>
                <a:cubicBezTo>
                  <a:pt x="157" y="10"/>
                  <a:pt x="159" y="10"/>
                  <a:pt x="159" y="11"/>
                </a:cubicBezTo>
                <a:cubicBezTo>
                  <a:pt x="159" y="12"/>
                  <a:pt x="158" y="12"/>
                  <a:pt x="158" y="13"/>
                </a:cubicBezTo>
                <a:cubicBezTo>
                  <a:pt x="157" y="14"/>
                  <a:pt x="158" y="17"/>
                  <a:pt x="158" y="19"/>
                </a:cubicBezTo>
                <a:cubicBezTo>
                  <a:pt x="158" y="23"/>
                  <a:pt x="158" y="28"/>
                  <a:pt x="158" y="32"/>
                </a:cubicBezTo>
                <a:cubicBezTo>
                  <a:pt x="158" y="36"/>
                  <a:pt x="158" y="41"/>
                  <a:pt x="158" y="45"/>
                </a:cubicBezTo>
                <a:cubicBezTo>
                  <a:pt x="158" y="48"/>
                  <a:pt x="158" y="53"/>
                  <a:pt x="158" y="57"/>
                </a:cubicBezTo>
                <a:cubicBezTo>
                  <a:pt x="157" y="61"/>
                  <a:pt x="158" y="66"/>
                  <a:pt x="158" y="70"/>
                </a:cubicBezTo>
                <a:cubicBezTo>
                  <a:pt x="158" y="72"/>
                  <a:pt x="158" y="78"/>
                  <a:pt x="158" y="78"/>
                </a:cubicBezTo>
                <a:cubicBezTo>
                  <a:pt x="157" y="79"/>
                  <a:pt x="150" y="79"/>
                  <a:pt x="149" y="79"/>
                </a:cubicBezTo>
                <a:cubicBezTo>
                  <a:pt x="141" y="79"/>
                  <a:pt x="134" y="79"/>
                  <a:pt x="126" y="79"/>
                </a:cubicBezTo>
                <a:cubicBezTo>
                  <a:pt x="111" y="79"/>
                  <a:pt x="96" y="79"/>
                  <a:pt x="81" y="79"/>
                </a:cubicBezTo>
                <a:cubicBezTo>
                  <a:pt x="81" y="80"/>
                  <a:pt x="81" y="80"/>
                  <a:pt x="81" y="81"/>
                </a:cubicBezTo>
                <a:cubicBezTo>
                  <a:pt x="80" y="81"/>
                  <a:pt x="78" y="81"/>
                  <a:pt x="76" y="81"/>
                </a:cubicBezTo>
                <a:cubicBezTo>
                  <a:pt x="77" y="78"/>
                  <a:pt x="67" y="79"/>
                  <a:pt x="65" y="79"/>
                </a:cubicBezTo>
                <a:cubicBezTo>
                  <a:pt x="63" y="79"/>
                  <a:pt x="61" y="79"/>
                  <a:pt x="59" y="79"/>
                </a:cubicBezTo>
                <a:cubicBezTo>
                  <a:pt x="58" y="79"/>
                  <a:pt x="61" y="75"/>
                  <a:pt x="57" y="76"/>
                </a:cubicBezTo>
                <a:cubicBezTo>
                  <a:pt x="57" y="75"/>
                  <a:pt x="57" y="75"/>
                  <a:pt x="57" y="74"/>
                </a:cubicBezTo>
                <a:cubicBezTo>
                  <a:pt x="56" y="74"/>
                  <a:pt x="52" y="75"/>
                  <a:pt x="51" y="74"/>
                </a:cubicBezTo>
                <a:cubicBezTo>
                  <a:pt x="50" y="74"/>
                  <a:pt x="52" y="72"/>
                  <a:pt x="50" y="72"/>
                </a:cubicBezTo>
                <a:cubicBezTo>
                  <a:pt x="49" y="72"/>
                  <a:pt x="48" y="72"/>
                  <a:pt x="47" y="72"/>
                </a:cubicBezTo>
                <a:cubicBezTo>
                  <a:pt x="46" y="72"/>
                  <a:pt x="46" y="72"/>
                  <a:pt x="45" y="72"/>
                </a:cubicBezTo>
                <a:cubicBezTo>
                  <a:pt x="45" y="70"/>
                  <a:pt x="45" y="67"/>
                  <a:pt x="45" y="65"/>
                </a:cubicBezTo>
                <a:cubicBezTo>
                  <a:pt x="45" y="63"/>
                  <a:pt x="46" y="58"/>
                  <a:pt x="44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2" y="57"/>
                  <a:pt x="41" y="57"/>
                  <a:pt x="40" y="57"/>
                </a:cubicBezTo>
                <a:cubicBezTo>
                  <a:pt x="40" y="55"/>
                  <a:pt x="40" y="52"/>
                  <a:pt x="40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7" y="50"/>
                  <a:pt x="35" y="50"/>
                  <a:pt x="34" y="50"/>
                </a:cubicBezTo>
                <a:cubicBezTo>
                  <a:pt x="34" y="48"/>
                  <a:pt x="34" y="46"/>
                  <a:pt x="33" y="44"/>
                </a:cubicBezTo>
                <a:cubicBezTo>
                  <a:pt x="33" y="43"/>
                  <a:pt x="28" y="43"/>
                  <a:pt x="27" y="43"/>
                </a:cubicBezTo>
                <a:cubicBezTo>
                  <a:pt x="26" y="43"/>
                  <a:pt x="26" y="43"/>
                  <a:pt x="25" y="43"/>
                </a:cubicBezTo>
                <a:cubicBezTo>
                  <a:pt x="25" y="41"/>
                  <a:pt x="25" y="39"/>
                  <a:pt x="25" y="37"/>
                </a:cubicBezTo>
                <a:cubicBezTo>
                  <a:pt x="25" y="36"/>
                  <a:pt x="22" y="36"/>
                  <a:pt x="20" y="36"/>
                </a:cubicBezTo>
                <a:cubicBezTo>
                  <a:pt x="20" y="35"/>
                  <a:pt x="21" y="29"/>
                  <a:pt x="20" y="29"/>
                </a:cubicBezTo>
                <a:cubicBezTo>
                  <a:pt x="17" y="29"/>
                  <a:pt x="12" y="31"/>
                  <a:pt x="13" y="27"/>
                </a:cubicBezTo>
                <a:cubicBezTo>
                  <a:pt x="12" y="27"/>
                  <a:pt x="12" y="26"/>
                  <a:pt x="11" y="26"/>
                </a:cubicBezTo>
                <a:cubicBezTo>
                  <a:pt x="11" y="25"/>
                  <a:pt x="11" y="24"/>
                  <a:pt x="10" y="25"/>
                </a:cubicBezTo>
                <a:cubicBezTo>
                  <a:pt x="10" y="24"/>
                  <a:pt x="10" y="23"/>
                  <a:pt x="9" y="23"/>
                </a:cubicBezTo>
                <a:cubicBezTo>
                  <a:pt x="8" y="22"/>
                  <a:pt x="8" y="21"/>
                  <a:pt x="8" y="18"/>
                </a:cubicBezTo>
                <a:cubicBezTo>
                  <a:pt x="8" y="14"/>
                  <a:pt x="6" y="15"/>
                  <a:pt x="2" y="15"/>
                </a:cubicBezTo>
                <a:cubicBezTo>
                  <a:pt x="0" y="15"/>
                  <a:pt x="1" y="4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8" name="Freeform 8020" descr="© INSCALE GmbH, 05.05.2010&#10;http://www.presentationload.com/">
            <a:extLst>
              <a:ext uri="{FF2B5EF4-FFF2-40B4-BE49-F238E27FC236}">
                <a16:creationId xmlns:a16="http://schemas.microsoft.com/office/drawing/2014/main" id="{95199474-DD63-E440-BE72-DEB95986245E}"/>
              </a:ext>
            </a:extLst>
          </p:cNvPr>
          <p:cNvSpPr>
            <a:spLocks/>
          </p:cNvSpPr>
          <p:nvPr/>
        </p:nvSpPr>
        <p:spPr bwMode="auto">
          <a:xfrm>
            <a:off x="1507841" y="3198604"/>
            <a:ext cx="153144" cy="115385"/>
          </a:xfrm>
          <a:custGeom>
            <a:avLst/>
            <a:gdLst>
              <a:gd name="T0" fmla="*/ 116 w 76"/>
              <a:gd name="T1" fmla="*/ 65 h 59"/>
              <a:gd name="T2" fmla="*/ 112 w 76"/>
              <a:gd name="T3" fmla="*/ 92 h 59"/>
              <a:gd name="T4" fmla="*/ 110 w 76"/>
              <a:gd name="T5" fmla="*/ 90 h 59"/>
              <a:gd name="T6" fmla="*/ 101 w 76"/>
              <a:gd name="T7" fmla="*/ 87 h 59"/>
              <a:gd name="T8" fmla="*/ 101 w 76"/>
              <a:gd name="T9" fmla="*/ 87 h 59"/>
              <a:gd name="T10" fmla="*/ 98 w 76"/>
              <a:gd name="T11" fmla="*/ 87 h 59"/>
              <a:gd name="T12" fmla="*/ 96 w 76"/>
              <a:gd name="T13" fmla="*/ 87 h 59"/>
              <a:gd name="T14" fmla="*/ 92 w 76"/>
              <a:gd name="T15" fmla="*/ 90 h 59"/>
              <a:gd name="T16" fmla="*/ 90 w 76"/>
              <a:gd name="T17" fmla="*/ 90 h 59"/>
              <a:gd name="T18" fmla="*/ 87 w 76"/>
              <a:gd name="T19" fmla="*/ 89 h 59"/>
              <a:gd name="T20" fmla="*/ 82 w 76"/>
              <a:gd name="T21" fmla="*/ 87 h 59"/>
              <a:gd name="T22" fmla="*/ 81 w 76"/>
              <a:gd name="T23" fmla="*/ 87 h 59"/>
              <a:gd name="T24" fmla="*/ 78 w 76"/>
              <a:gd name="T25" fmla="*/ 89 h 59"/>
              <a:gd name="T26" fmla="*/ 76 w 76"/>
              <a:gd name="T27" fmla="*/ 89 h 59"/>
              <a:gd name="T28" fmla="*/ 71 w 76"/>
              <a:gd name="T29" fmla="*/ 86 h 59"/>
              <a:gd name="T30" fmla="*/ 68 w 76"/>
              <a:gd name="T31" fmla="*/ 84 h 59"/>
              <a:gd name="T32" fmla="*/ 65 w 76"/>
              <a:gd name="T33" fmla="*/ 83 h 59"/>
              <a:gd name="T34" fmla="*/ 64 w 76"/>
              <a:gd name="T35" fmla="*/ 83 h 59"/>
              <a:gd name="T36" fmla="*/ 61 w 76"/>
              <a:gd name="T37" fmla="*/ 83 h 59"/>
              <a:gd name="T38" fmla="*/ 59 w 76"/>
              <a:gd name="T39" fmla="*/ 81 h 59"/>
              <a:gd name="T40" fmla="*/ 57 w 76"/>
              <a:gd name="T41" fmla="*/ 81 h 59"/>
              <a:gd name="T42" fmla="*/ 56 w 76"/>
              <a:gd name="T43" fmla="*/ 83 h 59"/>
              <a:gd name="T44" fmla="*/ 50 w 76"/>
              <a:gd name="T45" fmla="*/ 81 h 59"/>
              <a:gd name="T46" fmla="*/ 47 w 76"/>
              <a:gd name="T47" fmla="*/ 81 h 59"/>
              <a:gd name="T48" fmla="*/ 45 w 76"/>
              <a:gd name="T49" fmla="*/ 81 h 59"/>
              <a:gd name="T50" fmla="*/ 42 w 76"/>
              <a:gd name="T51" fmla="*/ 81 h 59"/>
              <a:gd name="T52" fmla="*/ 39 w 76"/>
              <a:gd name="T53" fmla="*/ 81 h 59"/>
              <a:gd name="T54" fmla="*/ 37 w 76"/>
              <a:gd name="T55" fmla="*/ 81 h 59"/>
              <a:gd name="T56" fmla="*/ 36 w 76"/>
              <a:gd name="T57" fmla="*/ 81 h 59"/>
              <a:gd name="T58" fmla="*/ 31 w 76"/>
              <a:gd name="T59" fmla="*/ 83 h 59"/>
              <a:gd name="T60" fmla="*/ 26 w 76"/>
              <a:gd name="T61" fmla="*/ 83 h 59"/>
              <a:gd name="T62" fmla="*/ 22 w 76"/>
              <a:gd name="T63" fmla="*/ 83 h 59"/>
              <a:gd name="T64" fmla="*/ 20 w 76"/>
              <a:gd name="T65" fmla="*/ 83 h 59"/>
              <a:gd name="T66" fmla="*/ 8 w 76"/>
              <a:gd name="T67" fmla="*/ 70 h 59"/>
              <a:gd name="T68" fmla="*/ 6 w 76"/>
              <a:gd name="T69" fmla="*/ 70 h 59"/>
              <a:gd name="T70" fmla="*/ 5 w 76"/>
              <a:gd name="T71" fmla="*/ 70 h 59"/>
              <a:gd name="T72" fmla="*/ 3 w 76"/>
              <a:gd name="T73" fmla="*/ 69 h 59"/>
              <a:gd name="T74" fmla="*/ 2 w 76"/>
              <a:gd name="T75" fmla="*/ 67 h 59"/>
              <a:gd name="T76" fmla="*/ 6 w 76"/>
              <a:gd name="T77" fmla="*/ 34 h 59"/>
              <a:gd name="T78" fmla="*/ 2 w 76"/>
              <a:gd name="T79" fmla="*/ 27 h 59"/>
              <a:gd name="T80" fmla="*/ 5 w 76"/>
              <a:gd name="T81" fmla="*/ 19 h 59"/>
              <a:gd name="T82" fmla="*/ 30 w 76"/>
              <a:gd name="T83" fmla="*/ 20 h 59"/>
              <a:gd name="T84" fmla="*/ 36 w 76"/>
              <a:gd name="T85" fmla="*/ 12 h 59"/>
              <a:gd name="T86" fmla="*/ 56 w 76"/>
              <a:gd name="T87" fmla="*/ 0 h 59"/>
              <a:gd name="T88" fmla="*/ 73 w 76"/>
              <a:gd name="T89" fmla="*/ 9 h 59"/>
              <a:gd name="T90" fmla="*/ 89 w 76"/>
              <a:gd name="T91" fmla="*/ 17 h 59"/>
              <a:gd name="T92" fmla="*/ 112 w 76"/>
              <a:gd name="T93" fmla="*/ 27 h 59"/>
              <a:gd name="T94" fmla="*/ 113 w 76"/>
              <a:gd name="T95" fmla="*/ 27 h 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"/>
              <a:gd name="T145" fmla="*/ 0 h 59"/>
              <a:gd name="T146" fmla="*/ 76 w 76"/>
              <a:gd name="T147" fmla="*/ 59 h 5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" h="59">
                <a:moveTo>
                  <a:pt x="73" y="17"/>
                </a:moveTo>
                <a:cubicBezTo>
                  <a:pt x="74" y="17"/>
                  <a:pt x="74" y="17"/>
                  <a:pt x="75" y="17"/>
                </a:cubicBezTo>
                <a:cubicBezTo>
                  <a:pt x="76" y="18"/>
                  <a:pt x="75" y="41"/>
                  <a:pt x="75" y="42"/>
                </a:cubicBezTo>
                <a:cubicBezTo>
                  <a:pt x="75" y="47"/>
                  <a:pt x="75" y="51"/>
                  <a:pt x="75" y="55"/>
                </a:cubicBezTo>
                <a:cubicBezTo>
                  <a:pt x="75" y="56"/>
                  <a:pt x="75" y="58"/>
                  <a:pt x="73" y="59"/>
                </a:cubicBezTo>
                <a:cubicBezTo>
                  <a:pt x="73" y="59"/>
                  <a:pt x="72" y="59"/>
                  <a:pt x="72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9"/>
                  <a:pt x="71" y="59"/>
                  <a:pt x="71" y="59"/>
                </a:cubicBezTo>
                <a:cubicBezTo>
                  <a:pt x="71" y="58"/>
                  <a:pt x="71" y="58"/>
                  <a:pt x="71" y="58"/>
                </a:cubicBezTo>
                <a:cubicBezTo>
                  <a:pt x="70" y="57"/>
                  <a:pt x="69" y="57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6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6"/>
                  <a:pt x="64" y="56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3" y="56"/>
                  <a:pt x="62" y="56"/>
                  <a:pt x="62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1" y="56"/>
                  <a:pt x="60" y="57"/>
                  <a:pt x="60" y="57"/>
                </a:cubicBezTo>
                <a:cubicBezTo>
                  <a:pt x="60" y="57"/>
                  <a:pt x="59" y="57"/>
                  <a:pt x="59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5" y="56"/>
                  <a:pt x="54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7"/>
                  <a:pt x="51" y="57"/>
                  <a:pt x="50" y="57"/>
                </a:cubicBezTo>
                <a:cubicBezTo>
                  <a:pt x="50" y="57"/>
                  <a:pt x="50" y="56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48" y="56"/>
                  <a:pt x="48" y="56"/>
                  <a:pt x="47" y="56"/>
                </a:cubicBezTo>
                <a:cubicBezTo>
                  <a:pt x="47" y="55"/>
                  <a:pt x="46" y="55"/>
                  <a:pt x="46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6" y="55"/>
                  <a:pt x="45" y="54"/>
                  <a:pt x="45" y="54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4"/>
                  <a:pt x="45" y="54"/>
                  <a:pt x="44" y="54"/>
                </a:cubicBezTo>
                <a:cubicBezTo>
                  <a:pt x="44" y="54"/>
                  <a:pt x="43" y="54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3"/>
                  <a:pt x="40" y="53"/>
                  <a:pt x="40" y="53"/>
                </a:cubicBezTo>
                <a:cubicBezTo>
                  <a:pt x="40" y="53"/>
                  <a:pt x="40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2"/>
                  <a:pt x="34" y="52"/>
                  <a:pt x="33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2"/>
                  <a:pt x="29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6" y="52"/>
                </a:cubicBezTo>
                <a:cubicBezTo>
                  <a:pt x="26" y="52"/>
                  <a:pt x="26" y="52"/>
                  <a:pt x="25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4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0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20" y="53"/>
                  <a:pt x="19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8" y="53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6" y="53"/>
                </a:cubicBezTo>
                <a:cubicBezTo>
                  <a:pt x="16" y="53"/>
                  <a:pt x="15" y="53"/>
                  <a:pt x="14" y="53"/>
                </a:cubicBezTo>
                <a:cubicBezTo>
                  <a:pt x="14" y="53"/>
                  <a:pt x="13" y="54"/>
                  <a:pt x="13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49"/>
                  <a:pt x="9" y="47"/>
                  <a:pt x="6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5"/>
                  <a:pt x="4" y="45"/>
                  <a:pt x="4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4"/>
                  <a:pt x="3" y="44"/>
                </a:cubicBezTo>
                <a:cubicBezTo>
                  <a:pt x="3" y="44"/>
                  <a:pt x="3" y="44"/>
                  <a:pt x="2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1" y="43"/>
                </a:cubicBezTo>
                <a:cubicBezTo>
                  <a:pt x="2" y="42"/>
                  <a:pt x="3" y="39"/>
                  <a:pt x="3" y="37"/>
                </a:cubicBezTo>
                <a:cubicBezTo>
                  <a:pt x="5" y="33"/>
                  <a:pt x="4" y="33"/>
                  <a:pt x="3" y="30"/>
                </a:cubicBezTo>
                <a:cubicBezTo>
                  <a:pt x="2" y="28"/>
                  <a:pt x="3" y="25"/>
                  <a:pt x="4" y="22"/>
                </a:cubicBezTo>
                <a:cubicBezTo>
                  <a:pt x="4" y="21"/>
                  <a:pt x="2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5"/>
                  <a:pt x="1" y="13"/>
                  <a:pt x="2" y="11"/>
                </a:cubicBezTo>
                <a:cubicBezTo>
                  <a:pt x="2" y="12"/>
                  <a:pt x="2" y="12"/>
                  <a:pt x="3" y="12"/>
                </a:cubicBezTo>
                <a:cubicBezTo>
                  <a:pt x="4" y="11"/>
                  <a:pt x="7" y="12"/>
                  <a:pt x="8" y="11"/>
                </a:cubicBezTo>
                <a:cubicBezTo>
                  <a:pt x="9" y="10"/>
                  <a:pt x="10" y="10"/>
                  <a:pt x="11" y="10"/>
                </a:cubicBezTo>
                <a:cubicBezTo>
                  <a:pt x="14" y="10"/>
                  <a:pt x="16" y="11"/>
                  <a:pt x="19" y="13"/>
                </a:cubicBezTo>
                <a:cubicBezTo>
                  <a:pt x="20" y="14"/>
                  <a:pt x="22" y="17"/>
                  <a:pt x="23" y="17"/>
                </a:cubicBezTo>
                <a:cubicBezTo>
                  <a:pt x="24" y="16"/>
                  <a:pt x="23" y="13"/>
                  <a:pt x="22" y="12"/>
                </a:cubicBezTo>
                <a:cubicBezTo>
                  <a:pt x="21" y="9"/>
                  <a:pt x="20" y="9"/>
                  <a:pt x="23" y="8"/>
                </a:cubicBezTo>
                <a:cubicBezTo>
                  <a:pt x="24" y="8"/>
                  <a:pt x="25" y="8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31" y="8"/>
                  <a:pt x="31" y="1"/>
                  <a:pt x="36" y="0"/>
                </a:cubicBezTo>
                <a:cubicBezTo>
                  <a:pt x="36" y="0"/>
                  <a:pt x="36" y="0"/>
                  <a:pt x="36" y="1"/>
                </a:cubicBezTo>
                <a:cubicBezTo>
                  <a:pt x="38" y="2"/>
                  <a:pt x="41" y="4"/>
                  <a:pt x="43" y="5"/>
                </a:cubicBezTo>
                <a:cubicBezTo>
                  <a:pt x="45" y="5"/>
                  <a:pt x="46" y="6"/>
                  <a:pt x="47" y="6"/>
                </a:cubicBezTo>
                <a:cubicBezTo>
                  <a:pt x="48" y="7"/>
                  <a:pt x="49" y="6"/>
                  <a:pt x="50" y="7"/>
                </a:cubicBezTo>
                <a:cubicBezTo>
                  <a:pt x="51" y="7"/>
                  <a:pt x="52" y="8"/>
                  <a:pt x="52" y="9"/>
                </a:cubicBezTo>
                <a:cubicBezTo>
                  <a:pt x="54" y="10"/>
                  <a:pt x="55" y="10"/>
                  <a:pt x="57" y="11"/>
                </a:cubicBezTo>
                <a:cubicBezTo>
                  <a:pt x="58" y="11"/>
                  <a:pt x="60" y="11"/>
                  <a:pt x="61" y="12"/>
                </a:cubicBezTo>
                <a:cubicBezTo>
                  <a:pt x="62" y="12"/>
                  <a:pt x="62" y="13"/>
                  <a:pt x="63" y="13"/>
                </a:cubicBezTo>
                <a:cubicBezTo>
                  <a:pt x="67" y="13"/>
                  <a:pt x="68" y="18"/>
                  <a:pt x="72" y="17"/>
                </a:cubicBezTo>
                <a:cubicBezTo>
                  <a:pt x="72" y="18"/>
                  <a:pt x="72" y="18"/>
                  <a:pt x="72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89" name="Freeform 8021" descr="© INSCALE GmbH, 05.05.2010&#10;http://www.presentationload.com/">
            <a:extLst>
              <a:ext uri="{FF2B5EF4-FFF2-40B4-BE49-F238E27FC236}">
                <a16:creationId xmlns:a16="http://schemas.microsoft.com/office/drawing/2014/main" id="{DB75129E-3EAE-C84D-B8DD-BFC9926E9FA4}"/>
              </a:ext>
            </a:extLst>
          </p:cNvPr>
          <p:cNvSpPr>
            <a:spLocks/>
          </p:cNvSpPr>
          <p:nvPr/>
        </p:nvSpPr>
        <p:spPr bwMode="auto">
          <a:xfrm>
            <a:off x="1507841" y="3198604"/>
            <a:ext cx="153144" cy="115385"/>
          </a:xfrm>
          <a:custGeom>
            <a:avLst/>
            <a:gdLst>
              <a:gd name="T0" fmla="*/ 116 w 76"/>
              <a:gd name="T1" fmla="*/ 65 h 59"/>
              <a:gd name="T2" fmla="*/ 112 w 76"/>
              <a:gd name="T3" fmla="*/ 92 h 59"/>
              <a:gd name="T4" fmla="*/ 110 w 76"/>
              <a:gd name="T5" fmla="*/ 90 h 59"/>
              <a:gd name="T6" fmla="*/ 101 w 76"/>
              <a:gd name="T7" fmla="*/ 87 h 59"/>
              <a:gd name="T8" fmla="*/ 101 w 76"/>
              <a:gd name="T9" fmla="*/ 87 h 59"/>
              <a:gd name="T10" fmla="*/ 98 w 76"/>
              <a:gd name="T11" fmla="*/ 87 h 59"/>
              <a:gd name="T12" fmla="*/ 96 w 76"/>
              <a:gd name="T13" fmla="*/ 87 h 59"/>
              <a:gd name="T14" fmla="*/ 92 w 76"/>
              <a:gd name="T15" fmla="*/ 90 h 59"/>
              <a:gd name="T16" fmla="*/ 90 w 76"/>
              <a:gd name="T17" fmla="*/ 90 h 59"/>
              <a:gd name="T18" fmla="*/ 87 w 76"/>
              <a:gd name="T19" fmla="*/ 89 h 59"/>
              <a:gd name="T20" fmla="*/ 82 w 76"/>
              <a:gd name="T21" fmla="*/ 87 h 59"/>
              <a:gd name="T22" fmla="*/ 81 w 76"/>
              <a:gd name="T23" fmla="*/ 87 h 59"/>
              <a:gd name="T24" fmla="*/ 78 w 76"/>
              <a:gd name="T25" fmla="*/ 89 h 59"/>
              <a:gd name="T26" fmla="*/ 76 w 76"/>
              <a:gd name="T27" fmla="*/ 89 h 59"/>
              <a:gd name="T28" fmla="*/ 71 w 76"/>
              <a:gd name="T29" fmla="*/ 86 h 59"/>
              <a:gd name="T30" fmla="*/ 68 w 76"/>
              <a:gd name="T31" fmla="*/ 84 h 59"/>
              <a:gd name="T32" fmla="*/ 65 w 76"/>
              <a:gd name="T33" fmla="*/ 83 h 59"/>
              <a:gd name="T34" fmla="*/ 64 w 76"/>
              <a:gd name="T35" fmla="*/ 83 h 59"/>
              <a:gd name="T36" fmla="*/ 61 w 76"/>
              <a:gd name="T37" fmla="*/ 83 h 59"/>
              <a:gd name="T38" fmla="*/ 59 w 76"/>
              <a:gd name="T39" fmla="*/ 81 h 59"/>
              <a:gd name="T40" fmla="*/ 57 w 76"/>
              <a:gd name="T41" fmla="*/ 81 h 59"/>
              <a:gd name="T42" fmla="*/ 56 w 76"/>
              <a:gd name="T43" fmla="*/ 83 h 59"/>
              <a:gd name="T44" fmla="*/ 50 w 76"/>
              <a:gd name="T45" fmla="*/ 81 h 59"/>
              <a:gd name="T46" fmla="*/ 47 w 76"/>
              <a:gd name="T47" fmla="*/ 81 h 59"/>
              <a:gd name="T48" fmla="*/ 45 w 76"/>
              <a:gd name="T49" fmla="*/ 81 h 59"/>
              <a:gd name="T50" fmla="*/ 42 w 76"/>
              <a:gd name="T51" fmla="*/ 81 h 59"/>
              <a:gd name="T52" fmla="*/ 39 w 76"/>
              <a:gd name="T53" fmla="*/ 81 h 59"/>
              <a:gd name="T54" fmla="*/ 37 w 76"/>
              <a:gd name="T55" fmla="*/ 81 h 59"/>
              <a:gd name="T56" fmla="*/ 36 w 76"/>
              <a:gd name="T57" fmla="*/ 81 h 59"/>
              <a:gd name="T58" fmla="*/ 31 w 76"/>
              <a:gd name="T59" fmla="*/ 83 h 59"/>
              <a:gd name="T60" fmla="*/ 26 w 76"/>
              <a:gd name="T61" fmla="*/ 83 h 59"/>
              <a:gd name="T62" fmla="*/ 22 w 76"/>
              <a:gd name="T63" fmla="*/ 83 h 59"/>
              <a:gd name="T64" fmla="*/ 20 w 76"/>
              <a:gd name="T65" fmla="*/ 83 h 59"/>
              <a:gd name="T66" fmla="*/ 8 w 76"/>
              <a:gd name="T67" fmla="*/ 70 h 59"/>
              <a:gd name="T68" fmla="*/ 6 w 76"/>
              <a:gd name="T69" fmla="*/ 70 h 59"/>
              <a:gd name="T70" fmla="*/ 5 w 76"/>
              <a:gd name="T71" fmla="*/ 70 h 59"/>
              <a:gd name="T72" fmla="*/ 3 w 76"/>
              <a:gd name="T73" fmla="*/ 69 h 59"/>
              <a:gd name="T74" fmla="*/ 2 w 76"/>
              <a:gd name="T75" fmla="*/ 67 h 59"/>
              <a:gd name="T76" fmla="*/ 6 w 76"/>
              <a:gd name="T77" fmla="*/ 34 h 59"/>
              <a:gd name="T78" fmla="*/ 2 w 76"/>
              <a:gd name="T79" fmla="*/ 27 h 59"/>
              <a:gd name="T80" fmla="*/ 5 w 76"/>
              <a:gd name="T81" fmla="*/ 19 h 59"/>
              <a:gd name="T82" fmla="*/ 30 w 76"/>
              <a:gd name="T83" fmla="*/ 20 h 59"/>
              <a:gd name="T84" fmla="*/ 36 w 76"/>
              <a:gd name="T85" fmla="*/ 12 h 59"/>
              <a:gd name="T86" fmla="*/ 56 w 76"/>
              <a:gd name="T87" fmla="*/ 0 h 59"/>
              <a:gd name="T88" fmla="*/ 73 w 76"/>
              <a:gd name="T89" fmla="*/ 9 h 59"/>
              <a:gd name="T90" fmla="*/ 89 w 76"/>
              <a:gd name="T91" fmla="*/ 17 h 59"/>
              <a:gd name="T92" fmla="*/ 112 w 76"/>
              <a:gd name="T93" fmla="*/ 27 h 59"/>
              <a:gd name="T94" fmla="*/ 113 w 76"/>
              <a:gd name="T95" fmla="*/ 27 h 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6"/>
              <a:gd name="T145" fmla="*/ 0 h 59"/>
              <a:gd name="T146" fmla="*/ 76 w 76"/>
              <a:gd name="T147" fmla="*/ 59 h 5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6" h="59">
                <a:moveTo>
                  <a:pt x="73" y="17"/>
                </a:moveTo>
                <a:cubicBezTo>
                  <a:pt x="74" y="17"/>
                  <a:pt x="74" y="17"/>
                  <a:pt x="75" y="17"/>
                </a:cubicBezTo>
                <a:cubicBezTo>
                  <a:pt x="76" y="18"/>
                  <a:pt x="75" y="41"/>
                  <a:pt x="75" y="42"/>
                </a:cubicBezTo>
                <a:cubicBezTo>
                  <a:pt x="75" y="47"/>
                  <a:pt x="75" y="51"/>
                  <a:pt x="75" y="55"/>
                </a:cubicBezTo>
                <a:cubicBezTo>
                  <a:pt x="75" y="56"/>
                  <a:pt x="75" y="58"/>
                  <a:pt x="73" y="59"/>
                </a:cubicBezTo>
                <a:cubicBezTo>
                  <a:pt x="73" y="59"/>
                  <a:pt x="72" y="59"/>
                  <a:pt x="72" y="59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9"/>
                  <a:pt x="71" y="59"/>
                  <a:pt x="71" y="59"/>
                </a:cubicBezTo>
                <a:cubicBezTo>
                  <a:pt x="71" y="58"/>
                  <a:pt x="71" y="58"/>
                  <a:pt x="71" y="58"/>
                </a:cubicBezTo>
                <a:cubicBezTo>
                  <a:pt x="70" y="57"/>
                  <a:pt x="69" y="57"/>
                  <a:pt x="67" y="56"/>
                </a:cubicBezTo>
                <a:cubicBezTo>
                  <a:pt x="67" y="56"/>
                  <a:pt x="67" y="56"/>
                  <a:pt x="67" y="56"/>
                </a:cubicBezTo>
                <a:cubicBezTo>
                  <a:pt x="67" y="56"/>
                  <a:pt x="66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6"/>
                  <a:pt x="65" y="56"/>
                  <a:pt x="65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6"/>
                  <a:pt x="64" y="56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3" y="56"/>
                  <a:pt x="63" y="56"/>
                  <a:pt x="63" y="56"/>
                </a:cubicBezTo>
                <a:cubicBezTo>
                  <a:pt x="63" y="56"/>
                  <a:pt x="62" y="56"/>
                  <a:pt x="62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1" y="56"/>
                  <a:pt x="60" y="57"/>
                  <a:pt x="60" y="57"/>
                </a:cubicBezTo>
                <a:cubicBezTo>
                  <a:pt x="60" y="57"/>
                  <a:pt x="59" y="57"/>
                  <a:pt x="59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5" y="56"/>
                  <a:pt x="54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3" y="56"/>
                  <a:pt x="53" y="56"/>
                  <a:pt x="53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56"/>
                  <a:pt x="52" y="56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1" y="57"/>
                  <a:pt x="51" y="57"/>
                  <a:pt x="50" y="57"/>
                </a:cubicBezTo>
                <a:cubicBezTo>
                  <a:pt x="50" y="57"/>
                  <a:pt x="50" y="56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49" y="57"/>
                  <a:pt x="49" y="57"/>
                  <a:pt x="49" y="57"/>
                </a:cubicBezTo>
                <a:cubicBezTo>
                  <a:pt x="48" y="56"/>
                  <a:pt x="48" y="56"/>
                  <a:pt x="47" y="56"/>
                </a:cubicBezTo>
                <a:cubicBezTo>
                  <a:pt x="47" y="55"/>
                  <a:pt x="46" y="55"/>
                  <a:pt x="46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6" y="55"/>
                  <a:pt x="45" y="54"/>
                  <a:pt x="45" y="54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4"/>
                  <a:pt x="45" y="54"/>
                  <a:pt x="44" y="54"/>
                </a:cubicBezTo>
                <a:cubicBezTo>
                  <a:pt x="44" y="54"/>
                  <a:pt x="43" y="54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3"/>
                  <a:pt x="42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3"/>
                  <a:pt x="40" y="53"/>
                  <a:pt x="40" y="53"/>
                </a:cubicBezTo>
                <a:cubicBezTo>
                  <a:pt x="40" y="53"/>
                  <a:pt x="40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52"/>
                  <a:pt x="39" y="52"/>
                  <a:pt x="39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8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2"/>
                  <a:pt x="34" y="52"/>
                  <a:pt x="33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30" y="52"/>
                  <a:pt x="29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6" y="52"/>
                </a:cubicBezTo>
                <a:cubicBezTo>
                  <a:pt x="26" y="52"/>
                  <a:pt x="26" y="52"/>
                  <a:pt x="25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4" y="52"/>
                  <a:pt x="24" y="52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2"/>
                  <a:pt x="23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0" y="53"/>
                  <a:pt x="20" y="53"/>
                </a:cubicBezTo>
                <a:cubicBezTo>
                  <a:pt x="20" y="53"/>
                  <a:pt x="20" y="53"/>
                  <a:pt x="20" y="53"/>
                </a:cubicBezTo>
                <a:cubicBezTo>
                  <a:pt x="20" y="53"/>
                  <a:pt x="20" y="53"/>
                  <a:pt x="19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8" y="53"/>
                  <a:pt x="18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6" y="53"/>
                </a:cubicBezTo>
                <a:cubicBezTo>
                  <a:pt x="16" y="53"/>
                  <a:pt x="15" y="53"/>
                  <a:pt x="14" y="53"/>
                </a:cubicBezTo>
                <a:cubicBezTo>
                  <a:pt x="14" y="53"/>
                  <a:pt x="13" y="54"/>
                  <a:pt x="13" y="54"/>
                </a:cubicBezTo>
                <a:cubicBezTo>
                  <a:pt x="13" y="54"/>
                  <a:pt x="13" y="54"/>
                  <a:pt x="13" y="54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49"/>
                  <a:pt x="9" y="47"/>
                  <a:pt x="6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5"/>
                  <a:pt x="4" y="45"/>
                  <a:pt x="4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4" y="45"/>
                  <a:pt x="3" y="45"/>
                </a:cubicBezTo>
                <a:cubicBezTo>
                  <a:pt x="3" y="45"/>
                  <a:pt x="3" y="45"/>
                  <a:pt x="3" y="45"/>
                </a:cubicBezTo>
                <a:cubicBezTo>
                  <a:pt x="3" y="45"/>
                  <a:pt x="3" y="44"/>
                  <a:pt x="3" y="44"/>
                </a:cubicBezTo>
                <a:cubicBezTo>
                  <a:pt x="3" y="44"/>
                  <a:pt x="3" y="44"/>
                  <a:pt x="2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4"/>
                  <a:pt x="2" y="43"/>
                  <a:pt x="2" y="43"/>
                </a:cubicBezTo>
                <a:cubicBezTo>
                  <a:pt x="2" y="43"/>
                  <a:pt x="2" y="43"/>
                  <a:pt x="2" y="43"/>
                </a:cubicBezTo>
                <a:cubicBezTo>
                  <a:pt x="2" y="43"/>
                  <a:pt x="2" y="43"/>
                  <a:pt x="1" y="43"/>
                </a:cubicBezTo>
                <a:cubicBezTo>
                  <a:pt x="2" y="42"/>
                  <a:pt x="3" y="39"/>
                  <a:pt x="3" y="37"/>
                </a:cubicBezTo>
                <a:cubicBezTo>
                  <a:pt x="5" y="33"/>
                  <a:pt x="4" y="33"/>
                  <a:pt x="3" y="30"/>
                </a:cubicBezTo>
                <a:cubicBezTo>
                  <a:pt x="2" y="28"/>
                  <a:pt x="3" y="25"/>
                  <a:pt x="4" y="22"/>
                </a:cubicBezTo>
                <a:cubicBezTo>
                  <a:pt x="4" y="21"/>
                  <a:pt x="2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5"/>
                  <a:pt x="1" y="13"/>
                  <a:pt x="2" y="11"/>
                </a:cubicBezTo>
                <a:cubicBezTo>
                  <a:pt x="2" y="12"/>
                  <a:pt x="2" y="12"/>
                  <a:pt x="3" y="12"/>
                </a:cubicBezTo>
                <a:cubicBezTo>
                  <a:pt x="4" y="11"/>
                  <a:pt x="7" y="12"/>
                  <a:pt x="8" y="11"/>
                </a:cubicBezTo>
                <a:cubicBezTo>
                  <a:pt x="9" y="10"/>
                  <a:pt x="10" y="10"/>
                  <a:pt x="11" y="10"/>
                </a:cubicBezTo>
                <a:cubicBezTo>
                  <a:pt x="14" y="10"/>
                  <a:pt x="16" y="11"/>
                  <a:pt x="19" y="13"/>
                </a:cubicBezTo>
                <a:cubicBezTo>
                  <a:pt x="20" y="14"/>
                  <a:pt x="22" y="17"/>
                  <a:pt x="23" y="17"/>
                </a:cubicBezTo>
                <a:cubicBezTo>
                  <a:pt x="24" y="16"/>
                  <a:pt x="23" y="13"/>
                  <a:pt x="22" y="12"/>
                </a:cubicBezTo>
                <a:cubicBezTo>
                  <a:pt x="21" y="9"/>
                  <a:pt x="20" y="9"/>
                  <a:pt x="23" y="8"/>
                </a:cubicBezTo>
                <a:cubicBezTo>
                  <a:pt x="24" y="8"/>
                  <a:pt x="25" y="8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31" y="8"/>
                  <a:pt x="31" y="1"/>
                  <a:pt x="36" y="0"/>
                </a:cubicBezTo>
                <a:cubicBezTo>
                  <a:pt x="36" y="0"/>
                  <a:pt x="36" y="0"/>
                  <a:pt x="36" y="1"/>
                </a:cubicBezTo>
                <a:cubicBezTo>
                  <a:pt x="38" y="2"/>
                  <a:pt x="41" y="4"/>
                  <a:pt x="43" y="5"/>
                </a:cubicBezTo>
                <a:cubicBezTo>
                  <a:pt x="45" y="5"/>
                  <a:pt x="46" y="6"/>
                  <a:pt x="47" y="6"/>
                </a:cubicBezTo>
                <a:cubicBezTo>
                  <a:pt x="48" y="7"/>
                  <a:pt x="49" y="6"/>
                  <a:pt x="50" y="7"/>
                </a:cubicBezTo>
                <a:cubicBezTo>
                  <a:pt x="51" y="7"/>
                  <a:pt x="52" y="8"/>
                  <a:pt x="52" y="9"/>
                </a:cubicBezTo>
                <a:cubicBezTo>
                  <a:pt x="54" y="10"/>
                  <a:pt x="55" y="10"/>
                  <a:pt x="57" y="11"/>
                </a:cubicBezTo>
                <a:cubicBezTo>
                  <a:pt x="58" y="11"/>
                  <a:pt x="60" y="11"/>
                  <a:pt x="61" y="12"/>
                </a:cubicBezTo>
                <a:cubicBezTo>
                  <a:pt x="62" y="12"/>
                  <a:pt x="62" y="13"/>
                  <a:pt x="63" y="13"/>
                </a:cubicBezTo>
                <a:cubicBezTo>
                  <a:pt x="67" y="13"/>
                  <a:pt x="68" y="18"/>
                  <a:pt x="72" y="17"/>
                </a:cubicBezTo>
                <a:cubicBezTo>
                  <a:pt x="72" y="18"/>
                  <a:pt x="72" y="18"/>
                  <a:pt x="72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0" name="Freeform 8022" descr="© INSCALE GmbH, 05.05.2010&#10;http://www.presentationload.com/">
            <a:extLst>
              <a:ext uri="{FF2B5EF4-FFF2-40B4-BE49-F238E27FC236}">
                <a16:creationId xmlns:a16="http://schemas.microsoft.com/office/drawing/2014/main" id="{DD919719-4172-FE4A-87B3-AD75EA7E21BB}"/>
              </a:ext>
            </a:extLst>
          </p:cNvPr>
          <p:cNvSpPr>
            <a:spLocks/>
          </p:cNvSpPr>
          <p:nvPr/>
        </p:nvSpPr>
        <p:spPr bwMode="auto">
          <a:xfrm>
            <a:off x="1654496" y="3232465"/>
            <a:ext cx="105125" cy="134198"/>
          </a:xfrm>
          <a:custGeom>
            <a:avLst/>
            <a:gdLst>
              <a:gd name="T0" fmla="*/ 8 w 52"/>
              <a:gd name="T1" fmla="*/ 0 h 69"/>
              <a:gd name="T2" fmla="*/ 19 w 52"/>
              <a:gd name="T3" fmla="*/ 3 h 69"/>
              <a:gd name="T4" fmla="*/ 22 w 52"/>
              <a:gd name="T5" fmla="*/ 11 h 69"/>
              <a:gd name="T6" fmla="*/ 48 w 52"/>
              <a:gd name="T7" fmla="*/ 14 h 69"/>
              <a:gd name="T8" fmla="*/ 62 w 52"/>
              <a:gd name="T9" fmla="*/ 29 h 69"/>
              <a:gd name="T10" fmla="*/ 79 w 52"/>
              <a:gd name="T11" fmla="*/ 74 h 69"/>
              <a:gd name="T12" fmla="*/ 76 w 52"/>
              <a:gd name="T13" fmla="*/ 84 h 69"/>
              <a:gd name="T14" fmla="*/ 72 w 52"/>
              <a:gd name="T15" fmla="*/ 91 h 69"/>
              <a:gd name="T16" fmla="*/ 70 w 52"/>
              <a:gd name="T17" fmla="*/ 91 h 69"/>
              <a:gd name="T18" fmla="*/ 48 w 52"/>
              <a:gd name="T19" fmla="*/ 105 h 69"/>
              <a:gd name="T20" fmla="*/ 45 w 52"/>
              <a:gd name="T21" fmla="*/ 104 h 69"/>
              <a:gd name="T22" fmla="*/ 41 w 52"/>
              <a:gd name="T23" fmla="*/ 102 h 69"/>
              <a:gd name="T24" fmla="*/ 37 w 52"/>
              <a:gd name="T25" fmla="*/ 101 h 69"/>
              <a:gd name="T26" fmla="*/ 37 w 52"/>
              <a:gd name="T27" fmla="*/ 99 h 69"/>
              <a:gd name="T28" fmla="*/ 36 w 52"/>
              <a:gd name="T29" fmla="*/ 99 h 69"/>
              <a:gd name="T30" fmla="*/ 36 w 52"/>
              <a:gd name="T31" fmla="*/ 99 h 69"/>
              <a:gd name="T32" fmla="*/ 34 w 52"/>
              <a:gd name="T33" fmla="*/ 99 h 69"/>
              <a:gd name="T34" fmla="*/ 33 w 52"/>
              <a:gd name="T35" fmla="*/ 99 h 69"/>
              <a:gd name="T36" fmla="*/ 34 w 52"/>
              <a:gd name="T37" fmla="*/ 99 h 69"/>
              <a:gd name="T38" fmla="*/ 36 w 52"/>
              <a:gd name="T39" fmla="*/ 99 h 69"/>
              <a:gd name="T40" fmla="*/ 36 w 52"/>
              <a:gd name="T41" fmla="*/ 99 h 69"/>
              <a:gd name="T42" fmla="*/ 36 w 52"/>
              <a:gd name="T43" fmla="*/ 99 h 69"/>
              <a:gd name="T44" fmla="*/ 26 w 52"/>
              <a:gd name="T45" fmla="*/ 95 h 69"/>
              <a:gd name="T46" fmla="*/ 25 w 52"/>
              <a:gd name="T47" fmla="*/ 95 h 69"/>
              <a:gd name="T48" fmla="*/ 25 w 52"/>
              <a:gd name="T49" fmla="*/ 93 h 69"/>
              <a:gd name="T50" fmla="*/ 25 w 52"/>
              <a:gd name="T51" fmla="*/ 91 h 69"/>
              <a:gd name="T52" fmla="*/ 20 w 52"/>
              <a:gd name="T53" fmla="*/ 81 h 69"/>
              <a:gd name="T54" fmla="*/ 20 w 52"/>
              <a:gd name="T55" fmla="*/ 81 h 69"/>
              <a:gd name="T56" fmla="*/ 17 w 52"/>
              <a:gd name="T57" fmla="*/ 78 h 69"/>
              <a:gd name="T58" fmla="*/ 9 w 52"/>
              <a:gd name="T59" fmla="*/ 73 h 69"/>
              <a:gd name="T60" fmla="*/ 9 w 52"/>
              <a:gd name="T61" fmla="*/ 73 h 69"/>
              <a:gd name="T62" fmla="*/ 3 w 52"/>
              <a:gd name="T63" fmla="*/ 68 h 69"/>
              <a:gd name="T64" fmla="*/ 0 w 52"/>
              <a:gd name="T65" fmla="*/ 65 h 69"/>
              <a:gd name="T66" fmla="*/ 0 w 52"/>
              <a:gd name="T67" fmla="*/ 65 h 69"/>
              <a:gd name="T68" fmla="*/ 3 w 52"/>
              <a:gd name="T69" fmla="*/ 0 h 69"/>
              <a:gd name="T70" fmla="*/ 3 w 52"/>
              <a:gd name="T71" fmla="*/ 0 h 6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2"/>
              <a:gd name="T109" fmla="*/ 0 h 69"/>
              <a:gd name="T110" fmla="*/ 52 w 52"/>
              <a:gd name="T111" fmla="*/ 69 h 6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2" h="69">
                <a:moveTo>
                  <a:pt x="2" y="0"/>
                </a:moveTo>
                <a:cubicBezTo>
                  <a:pt x="3" y="0"/>
                  <a:pt x="4" y="0"/>
                  <a:pt x="5" y="0"/>
                </a:cubicBezTo>
                <a:cubicBezTo>
                  <a:pt x="7" y="0"/>
                  <a:pt x="5" y="2"/>
                  <a:pt x="6" y="2"/>
                </a:cubicBezTo>
                <a:cubicBezTo>
                  <a:pt x="7" y="3"/>
                  <a:pt x="11" y="2"/>
                  <a:pt x="12" y="2"/>
                </a:cubicBezTo>
                <a:cubicBezTo>
                  <a:pt x="12" y="3"/>
                  <a:pt x="12" y="3"/>
                  <a:pt x="12" y="4"/>
                </a:cubicBezTo>
                <a:cubicBezTo>
                  <a:pt x="16" y="3"/>
                  <a:pt x="13" y="6"/>
                  <a:pt x="14" y="7"/>
                </a:cubicBezTo>
                <a:cubicBezTo>
                  <a:pt x="15" y="8"/>
                  <a:pt x="18" y="7"/>
                  <a:pt x="19" y="7"/>
                </a:cubicBezTo>
                <a:cubicBezTo>
                  <a:pt x="21" y="7"/>
                  <a:pt x="32" y="6"/>
                  <a:pt x="31" y="9"/>
                </a:cubicBezTo>
                <a:cubicBezTo>
                  <a:pt x="32" y="9"/>
                  <a:pt x="36" y="8"/>
                  <a:pt x="37" y="10"/>
                </a:cubicBezTo>
                <a:cubicBezTo>
                  <a:pt x="38" y="13"/>
                  <a:pt x="39" y="16"/>
                  <a:pt x="40" y="19"/>
                </a:cubicBezTo>
                <a:cubicBezTo>
                  <a:pt x="41" y="23"/>
                  <a:pt x="43" y="27"/>
                  <a:pt x="44" y="31"/>
                </a:cubicBezTo>
                <a:cubicBezTo>
                  <a:pt x="47" y="36"/>
                  <a:pt x="49" y="42"/>
                  <a:pt x="51" y="48"/>
                </a:cubicBezTo>
                <a:cubicBezTo>
                  <a:pt x="51" y="49"/>
                  <a:pt x="52" y="52"/>
                  <a:pt x="52" y="53"/>
                </a:cubicBezTo>
                <a:cubicBezTo>
                  <a:pt x="51" y="54"/>
                  <a:pt x="49" y="52"/>
                  <a:pt x="49" y="54"/>
                </a:cubicBezTo>
                <a:cubicBezTo>
                  <a:pt x="49" y="56"/>
                  <a:pt x="49" y="57"/>
                  <a:pt x="49" y="59"/>
                </a:cubicBezTo>
                <a:cubicBezTo>
                  <a:pt x="48" y="59"/>
                  <a:pt x="47" y="59"/>
                  <a:pt x="46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1" y="58"/>
                  <a:pt x="32" y="65"/>
                  <a:pt x="33" y="69"/>
                </a:cubicBezTo>
                <a:cubicBezTo>
                  <a:pt x="32" y="68"/>
                  <a:pt x="31" y="68"/>
                  <a:pt x="31" y="68"/>
                </a:cubicBezTo>
                <a:cubicBezTo>
                  <a:pt x="31" y="68"/>
                  <a:pt x="31" y="68"/>
                  <a:pt x="30" y="68"/>
                </a:cubicBezTo>
                <a:cubicBezTo>
                  <a:pt x="30" y="67"/>
                  <a:pt x="29" y="67"/>
                  <a:pt x="29" y="67"/>
                </a:cubicBezTo>
                <a:cubicBezTo>
                  <a:pt x="29" y="67"/>
                  <a:pt x="28" y="67"/>
                  <a:pt x="28" y="67"/>
                </a:cubicBezTo>
                <a:cubicBezTo>
                  <a:pt x="28" y="66"/>
                  <a:pt x="27" y="66"/>
                  <a:pt x="26" y="66"/>
                </a:cubicBezTo>
                <a:cubicBezTo>
                  <a:pt x="25" y="65"/>
                  <a:pt x="25" y="65"/>
                  <a:pt x="24" y="64"/>
                </a:cubicBezTo>
                <a:cubicBezTo>
                  <a:pt x="24" y="64"/>
                  <a:pt x="24" y="65"/>
                  <a:pt x="24" y="65"/>
                </a:cubicBezTo>
                <a:cubicBezTo>
                  <a:pt x="25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3"/>
                  <a:pt x="21" y="63"/>
                  <a:pt x="21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4"/>
                  <a:pt x="21" y="64"/>
                  <a:pt x="2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4" y="64"/>
                  <a:pt x="24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1" y="66"/>
                  <a:pt x="19" y="61"/>
                  <a:pt x="17" y="61"/>
                </a:cubicBezTo>
                <a:cubicBezTo>
                  <a:pt x="17" y="61"/>
                  <a:pt x="17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7" y="61"/>
                </a:cubicBezTo>
                <a:cubicBezTo>
                  <a:pt x="17" y="60"/>
                  <a:pt x="17" y="60"/>
                  <a:pt x="16" y="60"/>
                </a:cubicBezTo>
                <a:cubicBezTo>
                  <a:pt x="16" y="60"/>
                  <a:pt x="16" y="60"/>
                  <a:pt x="16" y="61"/>
                </a:cubicBezTo>
                <a:cubicBezTo>
                  <a:pt x="16" y="60"/>
                  <a:pt x="16" y="59"/>
                  <a:pt x="16" y="59"/>
                </a:cubicBezTo>
                <a:cubicBezTo>
                  <a:pt x="15" y="59"/>
                  <a:pt x="15" y="59"/>
                  <a:pt x="15" y="60"/>
                </a:cubicBezTo>
                <a:cubicBezTo>
                  <a:pt x="14" y="57"/>
                  <a:pt x="13" y="55"/>
                  <a:pt x="13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4" y="53"/>
                  <a:pt x="13" y="53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1"/>
                  <a:pt x="12" y="51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50"/>
                  <a:pt x="8" y="48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5" y="46"/>
                  <a:pt x="4" y="45"/>
                  <a:pt x="3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3"/>
                  <a:pt x="1" y="43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3" y="39"/>
                  <a:pt x="2" y="33"/>
                  <a:pt x="2" y="28"/>
                </a:cubicBezTo>
                <a:cubicBezTo>
                  <a:pt x="2" y="19"/>
                  <a:pt x="2" y="9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1" name="Freeform 8023" descr="© INSCALE GmbH, 05.05.2010&#10;http://www.presentationload.com/">
            <a:extLst>
              <a:ext uri="{FF2B5EF4-FFF2-40B4-BE49-F238E27FC236}">
                <a16:creationId xmlns:a16="http://schemas.microsoft.com/office/drawing/2014/main" id="{02FB80AB-D94D-834C-B640-4DA52483C90B}"/>
              </a:ext>
            </a:extLst>
          </p:cNvPr>
          <p:cNvSpPr>
            <a:spLocks/>
          </p:cNvSpPr>
          <p:nvPr/>
        </p:nvSpPr>
        <p:spPr bwMode="auto">
          <a:xfrm>
            <a:off x="1654496" y="3232465"/>
            <a:ext cx="105125" cy="134198"/>
          </a:xfrm>
          <a:custGeom>
            <a:avLst/>
            <a:gdLst>
              <a:gd name="T0" fmla="*/ 8 w 52"/>
              <a:gd name="T1" fmla="*/ 0 h 69"/>
              <a:gd name="T2" fmla="*/ 19 w 52"/>
              <a:gd name="T3" fmla="*/ 3 h 69"/>
              <a:gd name="T4" fmla="*/ 22 w 52"/>
              <a:gd name="T5" fmla="*/ 11 h 69"/>
              <a:gd name="T6" fmla="*/ 48 w 52"/>
              <a:gd name="T7" fmla="*/ 14 h 69"/>
              <a:gd name="T8" fmla="*/ 62 w 52"/>
              <a:gd name="T9" fmla="*/ 29 h 69"/>
              <a:gd name="T10" fmla="*/ 79 w 52"/>
              <a:gd name="T11" fmla="*/ 74 h 69"/>
              <a:gd name="T12" fmla="*/ 76 w 52"/>
              <a:gd name="T13" fmla="*/ 84 h 69"/>
              <a:gd name="T14" fmla="*/ 72 w 52"/>
              <a:gd name="T15" fmla="*/ 91 h 69"/>
              <a:gd name="T16" fmla="*/ 70 w 52"/>
              <a:gd name="T17" fmla="*/ 91 h 69"/>
              <a:gd name="T18" fmla="*/ 48 w 52"/>
              <a:gd name="T19" fmla="*/ 105 h 69"/>
              <a:gd name="T20" fmla="*/ 45 w 52"/>
              <a:gd name="T21" fmla="*/ 104 h 69"/>
              <a:gd name="T22" fmla="*/ 41 w 52"/>
              <a:gd name="T23" fmla="*/ 102 h 69"/>
              <a:gd name="T24" fmla="*/ 37 w 52"/>
              <a:gd name="T25" fmla="*/ 101 h 69"/>
              <a:gd name="T26" fmla="*/ 37 w 52"/>
              <a:gd name="T27" fmla="*/ 99 h 69"/>
              <a:gd name="T28" fmla="*/ 36 w 52"/>
              <a:gd name="T29" fmla="*/ 99 h 69"/>
              <a:gd name="T30" fmla="*/ 36 w 52"/>
              <a:gd name="T31" fmla="*/ 99 h 69"/>
              <a:gd name="T32" fmla="*/ 34 w 52"/>
              <a:gd name="T33" fmla="*/ 99 h 69"/>
              <a:gd name="T34" fmla="*/ 33 w 52"/>
              <a:gd name="T35" fmla="*/ 99 h 69"/>
              <a:gd name="T36" fmla="*/ 34 w 52"/>
              <a:gd name="T37" fmla="*/ 99 h 69"/>
              <a:gd name="T38" fmla="*/ 36 w 52"/>
              <a:gd name="T39" fmla="*/ 99 h 69"/>
              <a:gd name="T40" fmla="*/ 36 w 52"/>
              <a:gd name="T41" fmla="*/ 99 h 69"/>
              <a:gd name="T42" fmla="*/ 36 w 52"/>
              <a:gd name="T43" fmla="*/ 99 h 69"/>
              <a:gd name="T44" fmla="*/ 26 w 52"/>
              <a:gd name="T45" fmla="*/ 95 h 69"/>
              <a:gd name="T46" fmla="*/ 25 w 52"/>
              <a:gd name="T47" fmla="*/ 95 h 69"/>
              <a:gd name="T48" fmla="*/ 25 w 52"/>
              <a:gd name="T49" fmla="*/ 93 h 69"/>
              <a:gd name="T50" fmla="*/ 25 w 52"/>
              <a:gd name="T51" fmla="*/ 91 h 69"/>
              <a:gd name="T52" fmla="*/ 20 w 52"/>
              <a:gd name="T53" fmla="*/ 81 h 69"/>
              <a:gd name="T54" fmla="*/ 20 w 52"/>
              <a:gd name="T55" fmla="*/ 81 h 69"/>
              <a:gd name="T56" fmla="*/ 17 w 52"/>
              <a:gd name="T57" fmla="*/ 78 h 69"/>
              <a:gd name="T58" fmla="*/ 9 w 52"/>
              <a:gd name="T59" fmla="*/ 73 h 69"/>
              <a:gd name="T60" fmla="*/ 9 w 52"/>
              <a:gd name="T61" fmla="*/ 73 h 69"/>
              <a:gd name="T62" fmla="*/ 3 w 52"/>
              <a:gd name="T63" fmla="*/ 68 h 69"/>
              <a:gd name="T64" fmla="*/ 0 w 52"/>
              <a:gd name="T65" fmla="*/ 65 h 69"/>
              <a:gd name="T66" fmla="*/ 0 w 52"/>
              <a:gd name="T67" fmla="*/ 65 h 69"/>
              <a:gd name="T68" fmla="*/ 3 w 52"/>
              <a:gd name="T69" fmla="*/ 0 h 69"/>
              <a:gd name="T70" fmla="*/ 3 w 52"/>
              <a:gd name="T71" fmla="*/ 0 h 6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2"/>
              <a:gd name="T109" fmla="*/ 0 h 69"/>
              <a:gd name="T110" fmla="*/ 52 w 52"/>
              <a:gd name="T111" fmla="*/ 69 h 6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2" h="69">
                <a:moveTo>
                  <a:pt x="2" y="0"/>
                </a:moveTo>
                <a:cubicBezTo>
                  <a:pt x="3" y="0"/>
                  <a:pt x="4" y="0"/>
                  <a:pt x="5" y="0"/>
                </a:cubicBezTo>
                <a:cubicBezTo>
                  <a:pt x="7" y="0"/>
                  <a:pt x="5" y="2"/>
                  <a:pt x="6" y="2"/>
                </a:cubicBezTo>
                <a:cubicBezTo>
                  <a:pt x="7" y="3"/>
                  <a:pt x="11" y="2"/>
                  <a:pt x="12" y="2"/>
                </a:cubicBezTo>
                <a:cubicBezTo>
                  <a:pt x="12" y="3"/>
                  <a:pt x="12" y="3"/>
                  <a:pt x="12" y="4"/>
                </a:cubicBezTo>
                <a:cubicBezTo>
                  <a:pt x="16" y="3"/>
                  <a:pt x="13" y="6"/>
                  <a:pt x="14" y="7"/>
                </a:cubicBezTo>
                <a:cubicBezTo>
                  <a:pt x="15" y="8"/>
                  <a:pt x="18" y="7"/>
                  <a:pt x="19" y="7"/>
                </a:cubicBezTo>
                <a:cubicBezTo>
                  <a:pt x="21" y="7"/>
                  <a:pt x="32" y="6"/>
                  <a:pt x="31" y="9"/>
                </a:cubicBezTo>
                <a:cubicBezTo>
                  <a:pt x="32" y="9"/>
                  <a:pt x="36" y="8"/>
                  <a:pt x="37" y="10"/>
                </a:cubicBezTo>
                <a:cubicBezTo>
                  <a:pt x="38" y="13"/>
                  <a:pt x="39" y="16"/>
                  <a:pt x="40" y="19"/>
                </a:cubicBezTo>
                <a:cubicBezTo>
                  <a:pt x="41" y="23"/>
                  <a:pt x="43" y="27"/>
                  <a:pt x="44" y="31"/>
                </a:cubicBezTo>
                <a:cubicBezTo>
                  <a:pt x="47" y="36"/>
                  <a:pt x="49" y="42"/>
                  <a:pt x="51" y="48"/>
                </a:cubicBezTo>
                <a:cubicBezTo>
                  <a:pt x="51" y="49"/>
                  <a:pt x="52" y="52"/>
                  <a:pt x="52" y="53"/>
                </a:cubicBezTo>
                <a:cubicBezTo>
                  <a:pt x="51" y="54"/>
                  <a:pt x="49" y="52"/>
                  <a:pt x="49" y="54"/>
                </a:cubicBezTo>
                <a:cubicBezTo>
                  <a:pt x="49" y="56"/>
                  <a:pt x="49" y="57"/>
                  <a:pt x="49" y="59"/>
                </a:cubicBezTo>
                <a:cubicBezTo>
                  <a:pt x="48" y="59"/>
                  <a:pt x="47" y="59"/>
                  <a:pt x="46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1" y="58"/>
                  <a:pt x="32" y="65"/>
                  <a:pt x="33" y="69"/>
                </a:cubicBezTo>
                <a:cubicBezTo>
                  <a:pt x="32" y="68"/>
                  <a:pt x="31" y="68"/>
                  <a:pt x="31" y="68"/>
                </a:cubicBezTo>
                <a:cubicBezTo>
                  <a:pt x="31" y="68"/>
                  <a:pt x="31" y="68"/>
                  <a:pt x="30" y="68"/>
                </a:cubicBezTo>
                <a:cubicBezTo>
                  <a:pt x="30" y="67"/>
                  <a:pt x="29" y="67"/>
                  <a:pt x="29" y="67"/>
                </a:cubicBezTo>
                <a:cubicBezTo>
                  <a:pt x="29" y="67"/>
                  <a:pt x="28" y="67"/>
                  <a:pt x="28" y="67"/>
                </a:cubicBezTo>
                <a:cubicBezTo>
                  <a:pt x="28" y="66"/>
                  <a:pt x="27" y="66"/>
                  <a:pt x="26" y="66"/>
                </a:cubicBezTo>
                <a:cubicBezTo>
                  <a:pt x="25" y="65"/>
                  <a:pt x="25" y="65"/>
                  <a:pt x="24" y="64"/>
                </a:cubicBezTo>
                <a:cubicBezTo>
                  <a:pt x="24" y="64"/>
                  <a:pt x="24" y="65"/>
                  <a:pt x="24" y="65"/>
                </a:cubicBezTo>
                <a:cubicBezTo>
                  <a:pt x="25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3"/>
                  <a:pt x="21" y="63"/>
                  <a:pt x="21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4"/>
                  <a:pt x="21" y="64"/>
                  <a:pt x="22" y="64"/>
                </a:cubicBezTo>
                <a:cubicBezTo>
                  <a:pt x="22" y="64"/>
                  <a:pt x="22" y="64"/>
                  <a:pt x="22" y="64"/>
                </a:cubicBezTo>
                <a:cubicBezTo>
                  <a:pt x="22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4" y="64"/>
                  <a:pt x="24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1" y="66"/>
                  <a:pt x="19" y="61"/>
                  <a:pt x="17" y="61"/>
                </a:cubicBezTo>
                <a:cubicBezTo>
                  <a:pt x="17" y="61"/>
                  <a:pt x="17" y="61"/>
                  <a:pt x="16" y="61"/>
                </a:cubicBezTo>
                <a:cubicBezTo>
                  <a:pt x="16" y="61"/>
                  <a:pt x="16" y="61"/>
                  <a:pt x="16" y="61"/>
                </a:cubicBezTo>
                <a:cubicBezTo>
                  <a:pt x="16" y="61"/>
                  <a:pt x="16" y="61"/>
                  <a:pt x="17" y="61"/>
                </a:cubicBezTo>
                <a:cubicBezTo>
                  <a:pt x="17" y="60"/>
                  <a:pt x="17" y="60"/>
                  <a:pt x="16" y="60"/>
                </a:cubicBezTo>
                <a:cubicBezTo>
                  <a:pt x="16" y="60"/>
                  <a:pt x="16" y="60"/>
                  <a:pt x="16" y="61"/>
                </a:cubicBezTo>
                <a:cubicBezTo>
                  <a:pt x="16" y="60"/>
                  <a:pt x="16" y="59"/>
                  <a:pt x="16" y="59"/>
                </a:cubicBezTo>
                <a:cubicBezTo>
                  <a:pt x="15" y="59"/>
                  <a:pt x="15" y="59"/>
                  <a:pt x="15" y="60"/>
                </a:cubicBezTo>
                <a:cubicBezTo>
                  <a:pt x="14" y="57"/>
                  <a:pt x="13" y="55"/>
                  <a:pt x="13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4" y="53"/>
                  <a:pt x="13" y="53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3" y="51"/>
                  <a:pt x="12" y="51"/>
                  <a:pt x="11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50"/>
                  <a:pt x="8" y="48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5" y="46"/>
                  <a:pt x="4" y="45"/>
                  <a:pt x="3" y="44"/>
                </a:cubicBezTo>
                <a:cubicBezTo>
                  <a:pt x="2" y="44"/>
                  <a:pt x="2" y="44"/>
                  <a:pt x="2" y="44"/>
                </a:cubicBezTo>
                <a:cubicBezTo>
                  <a:pt x="2" y="43"/>
                  <a:pt x="1" y="43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3" y="39"/>
                  <a:pt x="2" y="33"/>
                  <a:pt x="2" y="28"/>
                </a:cubicBezTo>
                <a:cubicBezTo>
                  <a:pt x="2" y="19"/>
                  <a:pt x="2" y="9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2" name="Freeform 8024" descr="© INSCALE GmbH, 05.05.2010&#10;http://www.presentationload.com/">
            <a:extLst>
              <a:ext uri="{FF2B5EF4-FFF2-40B4-BE49-F238E27FC236}">
                <a16:creationId xmlns:a16="http://schemas.microsoft.com/office/drawing/2014/main" id="{78CF80CD-221C-0547-A4D6-71206C70688B}"/>
              </a:ext>
            </a:extLst>
          </p:cNvPr>
          <p:cNvSpPr>
            <a:spLocks/>
          </p:cNvSpPr>
          <p:nvPr/>
        </p:nvSpPr>
        <p:spPr bwMode="auto">
          <a:xfrm>
            <a:off x="1716792" y="3241246"/>
            <a:ext cx="163527" cy="176840"/>
          </a:xfrm>
          <a:custGeom>
            <a:avLst/>
            <a:gdLst>
              <a:gd name="T0" fmla="*/ 78 w 81"/>
              <a:gd name="T1" fmla="*/ 3 h 91"/>
              <a:gd name="T2" fmla="*/ 123 w 81"/>
              <a:gd name="T3" fmla="*/ 20 h 91"/>
              <a:gd name="T4" fmla="*/ 120 w 81"/>
              <a:gd name="T5" fmla="*/ 93 h 91"/>
              <a:gd name="T6" fmla="*/ 112 w 81"/>
              <a:gd name="T7" fmla="*/ 112 h 91"/>
              <a:gd name="T8" fmla="*/ 89 w 81"/>
              <a:gd name="T9" fmla="*/ 121 h 91"/>
              <a:gd name="T10" fmla="*/ 82 w 81"/>
              <a:gd name="T11" fmla="*/ 135 h 91"/>
              <a:gd name="T12" fmla="*/ 81 w 81"/>
              <a:gd name="T13" fmla="*/ 133 h 91"/>
              <a:gd name="T14" fmla="*/ 73 w 81"/>
              <a:gd name="T15" fmla="*/ 133 h 91"/>
              <a:gd name="T16" fmla="*/ 73 w 81"/>
              <a:gd name="T17" fmla="*/ 136 h 91"/>
              <a:gd name="T18" fmla="*/ 73 w 81"/>
              <a:gd name="T19" fmla="*/ 136 h 91"/>
              <a:gd name="T20" fmla="*/ 73 w 81"/>
              <a:gd name="T21" fmla="*/ 135 h 91"/>
              <a:gd name="T22" fmla="*/ 73 w 81"/>
              <a:gd name="T23" fmla="*/ 132 h 91"/>
              <a:gd name="T24" fmla="*/ 68 w 81"/>
              <a:gd name="T25" fmla="*/ 133 h 91"/>
              <a:gd name="T26" fmla="*/ 67 w 81"/>
              <a:gd name="T27" fmla="*/ 133 h 91"/>
              <a:gd name="T28" fmla="*/ 67 w 81"/>
              <a:gd name="T29" fmla="*/ 133 h 91"/>
              <a:gd name="T30" fmla="*/ 65 w 81"/>
              <a:gd name="T31" fmla="*/ 133 h 91"/>
              <a:gd name="T32" fmla="*/ 65 w 81"/>
              <a:gd name="T33" fmla="*/ 135 h 91"/>
              <a:gd name="T34" fmla="*/ 65 w 81"/>
              <a:gd name="T35" fmla="*/ 135 h 91"/>
              <a:gd name="T36" fmla="*/ 67 w 81"/>
              <a:gd name="T37" fmla="*/ 139 h 91"/>
              <a:gd name="T38" fmla="*/ 65 w 81"/>
              <a:gd name="T39" fmla="*/ 141 h 91"/>
              <a:gd name="T40" fmla="*/ 64 w 81"/>
              <a:gd name="T41" fmla="*/ 141 h 91"/>
              <a:gd name="T42" fmla="*/ 62 w 81"/>
              <a:gd name="T43" fmla="*/ 139 h 91"/>
              <a:gd name="T44" fmla="*/ 59 w 81"/>
              <a:gd name="T45" fmla="*/ 138 h 91"/>
              <a:gd name="T46" fmla="*/ 58 w 81"/>
              <a:gd name="T47" fmla="*/ 136 h 91"/>
              <a:gd name="T48" fmla="*/ 58 w 81"/>
              <a:gd name="T49" fmla="*/ 136 h 91"/>
              <a:gd name="T50" fmla="*/ 56 w 81"/>
              <a:gd name="T51" fmla="*/ 136 h 91"/>
              <a:gd name="T52" fmla="*/ 56 w 81"/>
              <a:gd name="T53" fmla="*/ 136 h 91"/>
              <a:gd name="T54" fmla="*/ 54 w 81"/>
              <a:gd name="T55" fmla="*/ 136 h 91"/>
              <a:gd name="T56" fmla="*/ 53 w 81"/>
              <a:gd name="T57" fmla="*/ 136 h 91"/>
              <a:gd name="T58" fmla="*/ 54 w 81"/>
              <a:gd name="T59" fmla="*/ 124 h 91"/>
              <a:gd name="T60" fmla="*/ 39 w 81"/>
              <a:gd name="T61" fmla="*/ 99 h 91"/>
              <a:gd name="T62" fmla="*/ 36 w 81"/>
              <a:gd name="T63" fmla="*/ 99 h 91"/>
              <a:gd name="T64" fmla="*/ 33 w 81"/>
              <a:gd name="T65" fmla="*/ 99 h 91"/>
              <a:gd name="T66" fmla="*/ 31 w 81"/>
              <a:gd name="T67" fmla="*/ 99 h 91"/>
              <a:gd name="T68" fmla="*/ 28 w 81"/>
              <a:gd name="T69" fmla="*/ 101 h 91"/>
              <a:gd name="T70" fmla="*/ 26 w 81"/>
              <a:gd name="T71" fmla="*/ 101 h 91"/>
              <a:gd name="T72" fmla="*/ 23 w 81"/>
              <a:gd name="T73" fmla="*/ 101 h 91"/>
              <a:gd name="T74" fmla="*/ 16 w 81"/>
              <a:gd name="T75" fmla="*/ 104 h 91"/>
              <a:gd name="T76" fmla="*/ 11 w 81"/>
              <a:gd name="T77" fmla="*/ 101 h 91"/>
              <a:gd name="T78" fmla="*/ 6 w 81"/>
              <a:gd name="T79" fmla="*/ 99 h 91"/>
              <a:gd name="T80" fmla="*/ 3 w 81"/>
              <a:gd name="T81" fmla="*/ 99 h 91"/>
              <a:gd name="T82" fmla="*/ 23 w 81"/>
              <a:gd name="T83" fmla="*/ 84 h 91"/>
              <a:gd name="T84" fmla="*/ 31 w 81"/>
              <a:gd name="T85" fmla="*/ 68 h 91"/>
              <a:gd name="T86" fmla="*/ 8 w 81"/>
              <a:gd name="T87" fmla="*/ 6 h 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"/>
              <a:gd name="T133" fmla="*/ 0 h 91"/>
              <a:gd name="T134" fmla="*/ 81 w 81"/>
              <a:gd name="T135" fmla="*/ 91 h 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" h="91">
                <a:moveTo>
                  <a:pt x="5" y="4"/>
                </a:moveTo>
                <a:cubicBezTo>
                  <a:pt x="5" y="3"/>
                  <a:pt x="5" y="3"/>
                  <a:pt x="5" y="2"/>
                </a:cubicBezTo>
                <a:cubicBezTo>
                  <a:pt x="20" y="2"/>
                  <a:pt x="35" y="2"/>
                  <a:pt x="50" y="2"/>
                </a:cubicBezTo>
                <a:cubicBezTo>
                  <a:pt x="58" y="2"/>
                  <a:pt x="65" y="2"/>
                  <a:pt x="73" y="2"/>
                </a:cubicBezTo>
                <a:cubicBezTo>
                  <a:pt x="76" y="2"/>
                  <a:pt x="79" y="0"/>
                  <a:pt x="79" y="4"/>
                </a:cubicBezTo>
                <a:cubicBezTo>
                  <a:pt x="79" y="7"/>
                  <a:pt x="79" y="10"/>
                  <a:pt x="79" y="13"/>
                </a:cubicBezTo>
                <a:cubicBezTo>
                  <a:pt x="80" y="20"/>
                  <a:pt x="79" y="26"/>
                  <a:pt x="80" y="32"/>
                </a:cubicBezTo>
                <a:cubicBezTo>
                  <a:pt x="81" y="38"/>
                  <a:pt x="81" y="44"/>
                  <a:pt x="80" y="50"/>
                </a:cubicBezTo>
                <a:cubicBezTo>
                  <a:pt x="79" y="54"/>
                  <a:pt x="78" y="57"/>
                  <a:pt x="77" y="60"/>
                </a:cubicBezTo>
                <a:cubicBezTo>
                  <a:pt x="77" y="63"/>
                  <a:pt x="76" y="66"/>
                  <a:pt x="73" y="66"/>
                </a:cubicBezTo>
                <a:cubicBezTo>
                  <a:pt x="74" y="67"/>
                  <a:pt x="72" y="68"/>
                  <a:pt x="71" y="70"/>
                </a:cubicBezTo>
                <a:cubicBezTo>
                  <a:pt x="72" y="70"/>
                  <a:pt x="72" y="71"/>
                  <a:pt x="72" y="72"/>
                </a:cubicBezTo>
                <a:cubicBezTo>
                  <a:pt x="71" y="72"/>
                  <a:pt x="61" y="71"/>
                  <a:pt x="61" y="72"/>
                </a:cubicBezTo>
                <a:cubicBezTo>
                  <a:pt x="61" y="75"/>
                  <a:pt x="60" y="77"/>
                  <a:pt x="57" y="78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9"/>
                  <a:pt x="56" y="80"/>
                  <a:pt x="56" y="81"/>
                </a:cubicBezTo>
                <a:cubicBezTo>
                  <a:pt x="56" y="82"/>
                  <a:pt x="54" y="83"/>
                  <a:pt x="54" y="84"/>
                </a:cubicBezTo>
                <a:cubicBezTo>
                  <a:pt x="54" y="85"/>
                  <a:pt x="53" y="88"/>
                  <a:pt x="53" y="87"/>
                </a:cubicBezTo>
                <a:cubicBezTo>
                  <a:pt x="53" y="87"/>
                  <a:pt x="52" y="86"/>
                  <a:pt x="51" y="86"/>
                </a:cubicBezTo>
                <a:cubicBezTo>
                  <a:pt x="51" y="86"/>
                  <a:pt x="52" y="86"/>
                  <a:pt x="52" y="86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1" y="87"/>
                  <a:pt x="50" y="86"/>
                  <a:pt x="48" y="86"/>
                </a:cubicBezTo>
                <a:cubicBezTo>
                  <a:pt x="48" y="86"/>
                  <a:pt x="48" y="86"/>
                  <a:pt x="47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6"/>
                  <a:pt x="48" y="88"/>
                  <a:pt x="48" y="88"/>
                </a:cubicBezTo>
                <a:cubicBezTo>
                  <a:pt x="48" y="88"/>
                  <a:pt x="47" y="88"/>
                  <a:pt x="47" y="88"/>
                </a:cubicBezTo>
                <a:cubicBezTo>
                  <a:pt x="47" y="88"/>
                  <a:pt x="48" y="88"/>
                  <a:pt x="47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7"/>
                  <a:pt x="47" y="88"/>
                  <a:pt x="47" y="88"/>
                </a:cubicBezTo>
                <a:cubicBezTo>
                  <a:pt x="47" y="87"/>
                  <a:pt x="47" y="87"/>
                  <a:pt x="46" y="87"/>
                </a:cubicBezTo>
                <a:cubicBezTo>
                  <a:pt x="46" y="88"/>
                  <a:pt x="47" y="88"/>
                  <a:pt x="47" y="88"/>
                </a:cubicBezTo>
                <a:cubicBezTo>
                  <a:pt x="46" y="88"/>
                  <a:pt x="46" y="87"/>
                  <a:pt x="47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6"/>
                  <a:pt x="46" y="86"/>
                  <a:pt x="47" y="85"/>
                </a:cubicBezTo>
                <a:cubicBezTo>
                  <a:pt x="46" y="85"/>
                  <a:pt x="46" y="86"/>
                  <a:pt x="46" y="86"/>
                </a:cubicBezTo>
                <a:cubicBezTo>
                  <a:pt x="46" y="86"/>
                  <a:pt x="46" y="85"/>
                  <a:pt x="46" y="85"/>
                </a:cubicBezTo>
                <a:cubicBezTo>
                  <a:pt x="46" y="86"/>
                  <a:pt x="45" y="86"/>
                  <a:pt x="44" y="86"/>
                </a:cubicBezTo>
                <a:cubicBezTo>
                  <a:pt x="44" y="86"/>
                  <a:pt x="44" y="85"/>
                  <a:pt x="44" y="85"/>
                </a:cubicBezTo>
                <a:cubicBezTo>
                  <a:pt x="44" y="85"/>
                  <a:pt x="44" y="86"/>
                  <a:pt x="44" y="86"/>
                </a:cubicBezTo>
                <a:cubicBezTo>
                  <a:pt x="44" y="86"/>
                  <a:pt x="44" y="86"/>
                  <a:pt x="43" y="86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87"/>
                  <a:pt x="43" y="86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87"/>
                  <a:pt x="43" y="86"/>
                  <a:pt x="43" y="86"/>
                </a:cubicBezTo>
                <a:cubicBezTo>
                  <a:pt x="42" y="86"/>
                  <a:pt x="43" y="86"/>
                  <a:pt x="42" y="86"/>
                </a:cubicBezTo>
                <a:cubicBezTo>
                  <a:pt x="43" y="86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3" y="87"/>
                </a:cubicBezTo>
                <a:cubicBezTo>
                  <a:pt x="42" y="88"/>
                  <a:pt x="43" y="90"/>
                  <a:pt x="42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0"/>
                  <a:pt x="42" y="90"/>
                  <a:pt x="42" y="89"/>
                </a:cubicBezTo>
                <a:cubicBezTo>
                  <a:pt x="42" y="90"/>
                  <a:pt x="42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0"/>
                  <a:pt x="41" y="90"/>
                  <a:pt x="41" y="90"/>
                </a:cubicBezTo>
                <a:cubicBezTo>
                  <a:pt x="41" y="90"/>
                  <a:pt x="41" y="90"/>
                  <a:pt x="41" y="90"/>
                </a:cubicBezTo>
                <a:cubicBezTo>
                  <a:pt x="41" y="90"/>
                  <a:pt x="40" y="90"/>
                  <a:pt x="4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39" y="90"/>
                  <a:pt x="39" y="89"/>
                  <a:pt x="38" y="89"/>
                </a:cubicBezTo>
                <a:cubicBezTo>
                  <a:pt x="38" y="89"/>
                  <a:pt x="38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6" y="88"/>
                </a:cubicBezTo>
                <a:cubicBezTo>
                  <a:pt x="37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4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4" y="87"/>
                  <a:pt x="34" y="87"/>
                  <a:pt x="34" y="86"/>
                </a:cubicBezTo>
                <a:cubicBezTo>
                  <a:pt x="32" y="84"/>
                  <a:pt x="37" y="83"/>
                  <a:pt x="35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4" y="76"/>
                  <a:pt x="30" y="64"/>
                  <a:pt x="25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2" y="64"/>
                  <a:pt x="22" y="65"/>
                  <a:pt x="22" y="65"/>
                </a:cubicBezTo>
                <a:cubicBezTo>
                  <a:pt x="22" y="64"/>
                  <a:pt x="21" y="64"/>
                  <a:pt x="21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4"/>
                  <a:pt x="20" y="64"/>
                  <a:pt x="20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0" y="64"/>
                  <a:pt x="20" y="64"/>
                  <a:pt x="19" y="64"/>
                </a:cubicBezTo>
                <a:cubicBezTo>
                  <a:pt x="19" y="64"/>
                  <a:pt x="19" y="64"/>
                  <a:pt x="18" y="64"/>
                </a:cubicBezTo>
                <a:cubicBezTo>
                  <a:pt x="18" y="64"/>
                  <a:pt x="18" y="65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5"/>
                  <a:pt x="16" y="65"/>
                  <a:pt x="16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3" y="65"/>
                  <a:pt x="13" y="65"/>
                </a:cubicBezTo>
                <a:cubicBezTo>
                  <a:pt x="12" y="65"/>
                  <a:pt x="11" y="66"/>
                  <a:pt x="10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6"/>
                  <a:pt x="8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6" y="64"/>
                  <a:pt x="6" y="64"/>
                  <a:pt x="5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4"/>
                  <a:pt x="3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2"/>
                  <a:pt x="11" y="53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14" y="54"/>
                  <a:pt x="15" y="54"/>
                </a:cubicBezTo>
                <a:cubicBezTo>
                  <a:pt x="16" y="54"/>
                  <a:pt x="17" y="54"/>
                  <a:pt x="18" y="54"/>
                </a:cubicBezTo>
                <a:cubicBezTo>
                  <a:pt x="18" y="51"/>
                  <a:pt x="17" y="48"/>
                  <a:pt x="20" y="48"/>
                </a:cubicBezTo>
                <a:cubicBezTo>
                  <a:pt x="21" y="48"/>
                  <a:pt x="21" y="45"/>
                  <a:pt x="20" y="44"/>
                </a:cubicBezTo>
                <a:cubicBezTo>
                  <a:pt x="18" y="38"/>
                  <a:pt x="16" y="33"/>
                  <a:pt x="14" y="27"/>
                </a:cubicBezTo>
                <a:cubicBezTo>
                  <a:pt x="11" y="20"/>
                  <a:pt x="8" y="12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3" name="Freeform 8025" descr="© INSCALE GmbH, 05.05.2010&#10;http://www.presentationload.com/">
            <a:extLst>
              <a:ext uri="{FF2B5EF4-FFF2-40B4-BE49-F238E27FC236}">
                <a16:creationId xmlns:a16="http://schemas.microsoft.com/office/drawing/2014/main" id="{03960322-95F4-5440-87EE-8205F54DC8E4}"/>
              </a:ext>
            </a:extLst>
          </p:cNvPr>
          <p:cNvSpPr>
            <a:spLocks/>
          </p:cNvSpPr>
          <p:nvPr/>
        </p:nvSpPr>
        <p:spPr bwMode="auto">
          <a:xfrm>
            <a:off x="1716792" y="3241246"/>
            <a:ext cx="163527" cy="176840"/>
          </a:xfrm>
          <a:custGeom>
            <a:avLst/>
            <a:gdLst>
              <a:gd name="T0" fmla="*/ 78 w 81"/>
              <a:gd name="T1" fmla="*/ 3 h 91"/>
              <a:gd name="T2" fmla="*/ 123 w 81"/>
              <a:gd name="T3" fmla="*/ 20 h 91"/>
              <a:gd name="T4" fmla="*/ 120 w 81"/>
              <a:gd name="T5" fmla="*/ 93 h 91"/>
              <a:gd name="T6" fmla="*/ 112 w 81"/>
              <a:gd name="T7" fmla="*/ 112 h 91"/>
              <a:gd name="T8" fmla="*/ 89 w 81"/>
              <a:gd name="T9" fmla="*/ 121 h 91"/>
              <a:gd name="T10" fmla="*/ 82 w 81"/>
              <a:gd name="T11" fmla="*/ 135 h 91"/>
              <a:gd name="T12" fmla="*/ 81 w 81"/>
              <a:gd name="T13" fmla="*/ 133 h 91"/>
              <a:gd name="T14" fmla="*/ 73 w 81"/>
              <a:gd name="T15" fmla="*/ 133 h 91"/>
              <a:gd name="T16" fmla="*/ 73 w 81"/>
              <a:gd name="T17" fmla="*/ 136 h 91"/>
              <a:gd name="T18" fmla="*/ 73 w 81"/>
              <a:gd name="T19" fmla="*/ 136 h 91"/>
              <a:gd name="T20" fmla="*/ 73 w 81"/>
              <a:gd name="T21" fmla="*/ 135 h 91"/>
              <a:gd name="T22" fmla="*/ 73 w 81"/>
              <a:gd name="T23" fmla="*/ 132 h 91"/>
              <a:gd name="T24" fmla="*/ 68 w 81"/>
              <a:gd name="T25" fmla="*/ 133 h 91"/>
              <a:gd name="T26" fmla="*/ 67 w 81"/>
              <a:gd name="T27" fmla="*/ 133 h 91"/>
              <a:gd name="T28" fmla="*/ 67 w 81"/>
              <a:gd name="T29" fmla="*/ 133 h 91"/>
              <a:gd name="T30" fmla="*/ 65 w 81"/>
              <a:gd name="T31" fmla="*/ 133 h 91"/>
              <a:gd name="T32" fmla="*/ 65 w 81"/>
              <a:gd name="T33" fmla="*/ 135 h 91"/>
              <a:gd name="T34" fmla="*/ 65 w 81"/>
              <a:gd name="T35" fmla="*/ 135 h 91"/>
              <a:gd name="T36" fmla="*/ 67 w 81"/>
              <a:gd name="T37" fmla="*/ 139 h 91"/>
              <a:gd name="T38" fmla="*/ 65 w 81"/>
              <a:gd name="T39" fmla="*/ 141 h 91"/>
              <a:gd name="T40" fmla="*/ 64 w 81"/>
              <a:gd name="T41" fmla="*/ 141 h 91"/>
              <a:gd name="T42" fmla="*/ 62 w 81"/>
              <a:gd name="T43" fmla="*/ 139 h 91"/>
              <a:gd name="T44" fmla="*/ 59 w 81"/>
              <a:gd name="T45" fmla="*/ 138 h 91"/>
              <a:gd name="T46" fmla="*/ 58 w 81"/>
              <a:gd name="T47" fmla="*/ 136 h 91"/>
              <a:gd name="T48" fmla="*/ 58 w 81"/>
              <a:gd name="T49" fmla="*/ 136 h 91"/>
              <a:gd name="T50" fmla="*/ 56 w 81"/>
              <a:gd name="T51" fmla="*/ 136 h 91"/>
              <a:gd name="T52" fmla="*/ 56 w 81"/>
              <a:gd name="T53" fmla="*/ 136 h 91"/>
              <a:gd name="T54" fmla="*/ 54 w 81"/>
              <a:gd name="T55" fmla="*/ 136 h 91"/>
              <a:gd name="T56" fmla="*/ 53 w 81"/>
              <a:gd name="T57" fmla="*/ 136 h 91"/>
              <a:gd name="T58" fmla="*/ 54 w 81"/>
              <a:gd name="T59" fmla="*/ 124 h 91"/>
              <a:gd name="T60" fmla="*/ 39 w 81"/>
              <a:gd name="T61" fmla="*/ 99 h 91"/>
              <a:gd name="T62" fmla="*/ 36 w 81"/>
              <a:gd name="T63" fmla="*/ 99 h 91"/>
              <a:gd name="T64" fmla="*/ 33 w 81"/>
              <a:gd name="T65" fmla="*/ 99 h 91"/>
              <a:gd name="T66" fmla="*/ 31 w 81"/>
              <a:gd name="T67" fmla="*/ 99 h 91"/>
              <a:gd name="T68" fmla="*/ 28 w 81"/>
              <a:gd name="T69" fmla="*/ 101 h 91"/>
              <a:gd name="T70" fmla="*/ 26 w 81"/>
              <a:gd name="T71" fmla="*/ 101 h 91"/>
              <a:gd name="T72" fmla="*/ 23 w 81"/>
              <a:gd name="T73" fmla="*/ 101 h 91"/>
              <a:gd name="T74" fmla="*/ 16 w 81"/>
              <a:gd name="T75" fmla="*/ 104 h 91"/>
              <a:gd name="T76" fmla="*/ 11 w 81"/>
              <a:gd name="T77" fmla="*/ 101 h 91"/>
              <a:gd name="T78" fmla="*/ 6 w 81"/>
              <a:gd name="T79" fmla="*/ 99 h 91"/>
              <a:gd name="T80" fmla="*/ 3 w 81"/>
              <a:gd name="T81" fmla="*/ 99 h 91"/>
              <a:gd name="T82" fmla="*/ 23 w 81"/>
              <a:gd name="T83" fmla="*/ 84 h 91"/>
              <a:gd name="T84" fmla="*/ 31 w 81"/>
              <a:gd name="T85" fmla="*/ 68 h 91"/>
              <a:gd name="T86" fmla="*/ 8 w 81"/>
              <a:gd name="T87" fmla="*/ 6 h 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1"/>
              <a:gd name="T133" fmla="*/ 0 h 91"/>
              <a:gd name="T134" fmla="*/ 81 w 81"/>
              <a:gd name="T135" fmla="*/ 91 h 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1" h="91">
                <a:moveTo>
                  <a:pt x="5" y="4"/>
                </a:moveTo>
                <a:cubicBezTo>
                  <a:pt x="5" y="3"/>
                  <a:pt x="5" y="3"/>
                  <a:pt x="5" y="2"/>
                </a:cubicBezTo>
                <a:cubicBezTo>
                  <a:pt x="20" y="2"/>
                  <a:pt x="35" y="2"/>
                  <a:pt x="50" y="2"/>
                </a:cubicBezTo>
                <a:cubicBezTo>
                  <a:pt x="58" y="2"/>
                  <a:pt x="65" y="2"/>
                  <a:pt x="73" y="2"/>
                </a:cubicBezTo>
                <a:cubicBezTo>
                  <a:pt x="76" y="2"/>
                  <a:pt x="79" y="0"/>
                  <a:pt x="79" y="4"/>
                </a:cubicBezTo>
                <a:cubicBezTo>
                  <a:pt x="79" y="7"/>
                  <a:pt x="79" y="10"/>
                  <a:pt x="79" y="13"/>
                </a:cubicBezTo>
                <a:cubicBezTo>
                  <a:pt x="80" y="20"/>
                  <a:pt x="79" y="26"/>
                  <a:pt x="80" y="32"/>
                </a:cubicBezTo>
                <a:cubicBezTo>
                  <a:pt x="81" y="38"/>
                  <a:pt x="81" y="44"/>
                  <a:pt x="80" y="50"/>
                </a:cubicBezTo>
                <a:cubicBezTo>
                  <a:pt x="79" y="54"/>
                  <a:pt x="78" y="57"/>
                  <a:pt x="77" y="60"/>
                </a:cubicBezTo>
                <a:cubicBezTo>
                  <a:pt x="77" y="63"/>
                  <a:pt x="76" y="66"/>
                  <a:pt x="73" y="66"/>
                </a:cubicBezTo>
                <a:cubicBezTo>
                  <a:pt x="74" y="67"/>
                  <a:pt x="72" y="68"/>
                  <a:pt x="71" y="70"/>
                </a:cubicBezTo>
                <a:cubicBezTo>
                  <a:pt x="72" y="70"/>
                  <a:pt x="72" y="71"/>
                  <a:pt x="72" y="72"/>
                </a:cubicBezTo>
                <a:cubicBezTo>
                  <a:pt x="71" y="72"/>
                  <a:pt x="61" y="71"/>
                  <a:pt x="61" y="72"/>
                </a:cubicBezTo>
                <a:cubicBezTo>
                  <a:pt x="61" y="75"/>
                  <a:pt x="60" y="77"/>
                  <a:pt x="57" y="78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9"/>
                  <a:pt x="56" y="80"/>
                  <a:pt x="56" y="81"/>
                </a:cubicBezTo>
                <a:cubicBezTo>
                  <a:pt x="56" y="82"/>
                  <a:pt x="54" y="83"/>
                  <a:pt x="54" y="84"/>
                </a:cubicBezTo>
                <a:cubicBezTo>
                  <a:pt x="54" y="85"/>
                  <a:pt x="53" y="88"/>
                  <a:pt x="53" y="87"/>
                </a:cubicBezTo>
                <a:cubicBezTo>
                  <a:pt x="53" y="87"/>
                  <a:pt x="52" y="86"/>
                  <a:pt x="51" y="86"/>
                </a:cubicBezTo>
                <a:cubicBezTo>
                  <a:pt x="51" y="86"/>
                  <a:pt x="52" y="86"/>
                  <a:pt x="52" y="86"/>
                </a:cubicBezTo>
                <a:cubicBezTo>
                  <a:pt x="52" y="86"/>
                  <a:pt x="52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1" y="87"/>
                  <a:pt x="50" y="86"/>
                  <a:pt x="48" y="86"/>
                </a:cubicBezTo>
                <a:cubicBezTo>
                  <a:pt x="48" y="86"/>
                  <a:pt x="48" y="86"/>
                  <a:pt x="47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6"/>
                  <a:pt x="48" y="88"/>
                  <a:pt x="48" y="88"/>
                </a:cubicBezTo>
                <a:cubicBezTo>
                  <a:pt x="48" y="88"/>
                  <a:pt x="47" y="88"/>
                  <a:pt x="47" y="88"/>
                </a:cubicBezTo>
                <a:cubicBezTo>
                  <a:pt x="47" y="88"/>
                  <a:pt x="48" y="88"/>
                  <a:pt x="47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7" y="87"/>
                  <a:pt x="47" y="88"/>
                  <a:pt x="47" y="88"/>
                </a:cubicBezTo>
                <a:cubicBezTo>
                  <a:pt x="47" y="87"/>
                  <a:pt x="47" y="87"/>
                  <a:pt x="46" y="87"/>
                </a:cubicBezTo>
                <a:cubicBezTo>
                  <a:pt x="46" y="88"/>
                  <a:pt x="47" y="88"/>
                  <a:pt x="47" y="88"/>
                </a:cubicBezTo>
                <a:cubicBezTo>
                  <a:pt x="46" y="88"/>
                  <a:pt x="46" y="87"/>
                  <a:pt x="47" y="87"/>
                </a:cubicBezTo>
                <a:cubicBezTo>
                  <a:pt x="47" y="87"/>
                  <a:pt x="47" y="87"/>
                  <a:pt x="47" y="87"/>
                </a:cubicBezTo>
                <a:cubicBezTo>
                  <a:pt x="46" y="87"/>
                  <a:pt x="46" y="87"/>
                  <a:pt x="46" y="87"/>
                </a:cubicBezTo>
                <a:cubicBezTo>
                  <a:pt x="46" y="86"/>
                  <a:pt x="46" y="86"/>
                  <a:pt x="47" y="85"/>
                </a:cubicBezTo>
                <a:cubicBezTo>
                  <a:pt x="46" y="85"/>
                  <a:pt x="46" y="86"/>
                  <a:pt x="46" y="86"/>
                </a:cubicBezTo>
                <a:cubicBezTo>
                  <a:pt x="46" y="86"/>
                  <a:pt x="46" y="85"/>
                  <a:pt x="46" y="85"/>
                </a:cubicBezTo>
                <a:cubicBezTo>
                  <a:pt x="46" y="86"/>
                  <a:pt x="45" y="86"/>
                  <a:pt x="44" y="86"/>
                </a:cubicBezTo>
                <a:cubicBezTo>
                  <a:pt x="44" y="86"/>
                  <a:pt x="44" y="85"/>
                  <a:pt x="44" y="85"/>
                </a:cubicBezTo>
                <a:cubicBezTo>
                  <a:pt x="44" y="85"/>
                  <a:pt x="44" y="86"/>
                  <a:pt x="44" y="86"/>
                </a:cubicBezTo>
                <a:cubicBezTo>
                  <a:pt x="44" y="86"/>
                  <a:pt x="44" y="86"/>
                  <a:pt x="43" y="86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87"/>
                  <a:pt x="43" y="86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87"/>
                  <a:pt x="43" y="86"/>
                  <a:pt x="43" y="86"/>
                </a:cubicBezTo>
                <a:cubicBezTo>
                  <a:pt x="42" y="86"/>
                  <a:pt x="43" y="86"/>
                  <a:pt x="42" y="86"/>
                </a:cubicBezTo>
                <a:cubicBezTo>
                  <a:pt x="43" y="86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2" y="87"/>
                </a:cubicBezTo>
                <a:cubicBezTo>
                  <a:pt x="42" y="87"/>
                  <a:pt x="42" y="87"/>
                  <a:pt x="43" y="87"/>
                </a:cubicBezTo>
                <a:cubicBezTo>
                  <a:pt x="42" y="88"/>
                  <a:pt x="43" y="90"/>
                  <a:pt x="42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0"/>
                  <a:pt x="42" y="90"/>
                  <a:pt x="42" y="89"/>
                </a:cubicBezTo>
                <a:cubicBezTo>
                  <a:pt x="42" y="90"/>
                  <a:pt x="42" y="91"/>
                  <a:pt x="42" y="91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1"/>
                  <a:pt x="41" y="91"/>
                  <a:pt x="41" y="91"/>
                </a:cubicBezTo>
                <a:cubicBezTo>
                  <a:pt x="41" y="90"/>
                  <a:pt x="41" y="90"/>
                  <a:pt x="41" y="90"/>
                </a:cubicBezTo>
                <a:cubicBezTo>
                  <a:pt x="41" y="90"/>
                  <a:pt x="41" y="90"/>
                  <a:pt x="41" y="90"/>
                </a:cubicBezTo>
                <a:cubicBezTo>
                  <a:pt x="41" y="90"/>
                  <a:pt x="40" y="90"/>
                  <a:pt x="4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39" y="90"/>
                  <a:pt x="39" y="89"/>
                  <a:pt x="38" y="89"/>
                </a:cubicBezTo>
                <a:cubicBezTo>
                  <a:pt x="38" y="89"/>
                  <a:pt x="38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7" y="88"/>
                </a:cubicBezTo>
                <a:cubicBezTo>
                  <a:pt x="37" y="88"/>
                  <a:pt x="37" y="88"/>
                  <a:pt x="36" y="88"/>
                </a:cubicBezTo>
                <a:cubicBezTo>
                  <a:pt x="37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6" y="88"/>
                  <a:pt x="36" y="88"/>
                  <a:pt x="36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5" y="88"/>
                </a:cubicBezTo>
                <a:cubicBezTo>
                  <a:pt x="35" y="88"/>
                  <a:pt x="35" y="88"/>
                  <a:pt x="34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4" y="88"/>
                  <a:pt x="34" y="88"/>
                  <a:pt x="34" y="88"/>
                </a:cubicBezTo>
                <a:cubicBezTo>
                  <a:pt x="34" y="87"/>
                  <a:pt x="34" y="87"/>
                  <a:pt x="34" y="86"/>
                </a:cubicBezTo>
                <a:cubicBezTo>
                  <a:pt x="32" y="84"/>
                  <a:pt x="37" y="83"/>
                  <a:pt x="35" y="80"/>
                </a:cubicBezTo>
                <a:cubicBezTo>
                  <a:pt x="35" y="79"/>
                  <a:pt x="35" y="79"/>
                  <a:pt x="35" y="79"/>
                </a:cubicBezTo>
                <a:cubicBezTo>
                  <a:pt x="34" y="76"/>
                  <a:pt x="30" y="64"/>
                  <a:pt x="25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2" y="64"/>
                  <a:pt x="22" y="65"/>
                  <a:pt x="22" y="65"/>
                </a:cubicBezTo>
                <a:cubicBezTo>
                  <a:pt x="22" y="64"/>
                  <a:pt x="21" y="64"/>
                  <a:pt x="21" y="64"/>
                </a:cubicBezTo>
                <a:cubicBezTo>
                  <a:pt x="21" y="64"/>
                  <a:pt x="21" y="64"/>
                  <a:pt x="21" y="64"/>
                </a:cubicBezTo>
                <a:cubicBezTo>
                  <a:pt x="21" y="64"/>
                  <a:pt x="20" y="64"/>
                  <a:pt x="20" y="64"/>
                </a:cubicBezTo>
                <a:cubicBezTo>
                  <a:pt x="20" y="64"/>
                  <a:pt x="20" y="64"/>
                  <a:pt x="20" y="64"/>
                </a:cubicBezTo>
                <a:cubicBezTo>
                  <a:pt x="20" y="64"/>
                  <a:pt x="20" y="64"/>
                  <a:pt x="19" y="64"/>
                </a:cubicBezTo>
                <a:cubicBezTo>
                  <a:pt x="19" y="64"/>
                  <a:pt x="19" y="64"/>
                  <a:pt x="18" y="64"/>
                </a:cubicBezTo>
                <a:cubicBezTo>
                  <a:pt x="18" y="64"/>
                  <a:pt x="18" y="65"/>
                  <a:pt x="18" y="65"/>
                </a:cubicBezTo>
                <a:cubicBezTo>
                  <a:pt x="18" y="65"/>
                  <a:pt x="18" y="65"/>
                  <a:pt x="18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5"/>
                  <a:pt x="17" y="65"/>
                  <a:pt x="17" y="65"/>
                </a:cubicBezTo>
                <a:cubicBezTo>
                  <a:pt x="17" y="65"/>
                  <a:pt x="16" y="65"/>
                  <a:pt x="16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4" y="65"/>
                  <a:pt x="14" y="65"/>
                  <a:pt x="14" y="65"/>
                </a:cubicBezTo>
                <a:cubicBezTo>
                  <a:pt x="14" y="65"/>
                  <a:pt x="13" y="65"/>
                  <a:pt x="13" y="65"/>
                </a:cubicBezTo>
                <a:cubicBezTo>
                  <a:pt x="12" y="65"/>
                  <a:pt x="11" y="66"/>
                  <a:pt x="10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6"/>
                  <a:pt x="8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6" y="64"/>
                  <a:pt x="6" y="64"/>
                  <a:pt x="5" y="64"/>
                </a:cubicBezTo>
                <a:cubicBezTo>
                  <a:pt x="5" y="64"/>
                  <a:pt x="5" y="64"/>
                  <a:pt x="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3" y="64"/>
                  <a:pt x="3" y="64"/>
                  <a:pt x="2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2"/>
                  <a:pt x="11" y="53"/>
                  <a:pt x="1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54"/>
                  <a:pt x="14" y="54"/>
                  <a:pt x="15" y="54"/>
                </a:cubicBezTo>
                <a:cubicBezTo>
                  <a:pt x="16" y="54"/>
                  <a:pt x="17" y="54"/>
                  <a:pt x="18" y="54"/>
                </a:cubicBezTo>
                <a:cubicBezTo>
                  <a:pt x="18" y="51"/>
                  <a:pt x="17" y="48"/>
                  <a:pt x="20" y="48"/>
                </a:cubicBezTo>
                <a:cubicBezTo>
                  <a:pt x="21" y="48"/>
                  <a:pt x="21" y="45"/>
                  <a:pt x="20" y="44"/>
                </a:cubicBezTo>
                <a:cubicBezTo>
                  <a:pt x="18" y="38"/>
                  <a:pt x="16" y="33"/>
                  <a:pt x="14" y="27"/>
                </a:cubicBezTo>
                <a:cubicBezTo>
                  <a:pt x="11" y="20"/>
                  <a:pt x="8" y="12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4" name="Freeform 8026" descr="© INSCALE GmbH, 05.05.2010&#10;http://www.presentationload.com/">
            <a:extLst>
              <a:ext uri="{FF2B5EF4-FFF2-40B4-BE49-F238E27FC236}">
                <a16:creationId xmlns:a16="http://schemas.microsoft.com/office/drawing/2014/main" id="{5003FB68-B578-E34E-8D57-E1C7AE6C1240}"/>
              </a:ext>
            </a:extLst>
          </p:cNvPr>
          <p:cNvSpPr>
            <a:spLocks/>
          </p:cNvSpPr>
          <p:nvPr/>
        </p:nvSpPr>
        <p:spPr bwMode="auto">
          <a:xfrm>
            <a:off x="1875128" y="3359138"/>
            <a:ext cx="401030" cy="104097"/>
          </a:xfrm>
          <a:custGeom>
            <a:avLst/>
            <a:gdLst>
              <a:gd name="T0" fmla="*/ 0 w 199"/>
              <a:gd name="T1" fmla="*/ 25 h 54"/>
              <a:gd name="T2" fmla="*/ 3 w 199"/>
              <a:gd name="T3" fmla="*/ 20 h 54"/>
              <a:gd name="T4" fmla="*/ 11 w 199"/>
              <a:gd name="T5" fmla="*/ 12 h 54"/>
              <a:gd name="T6" fmla="*/ 28 w 199"/>
              <a:gd name="T7" fmla="*/ 8 h 54"/>
              <a:gd name="T8" fmla="*/ 61 w 199"/>
              <a:gd name="T9" fmla="*/ 11 h 54"/>
              <a:gd name="T10" fmla="*/ 71 w 199"/>
              <a:gd name="T11" fmla="*/ 8 h 54"/>
              <a:gd name="T12" fmla="*/ 107 w 199"/>
              <a:gd name="T13" fmla="*/ 8 h 54"/>
              <a:gd name="T14" fmla="*/ 130 w 199"/>
              <a:gd name="T15" fmla="*/ 6 h 54"/>
              <a:gd name="T16" fmla="*/ 155 w 199"/>
              <a:gd name="T17" fmla="*/ 6 h 54"/>
              <a:gd name="T18" fmla="*/ 169 w 199"/>
              <a:gd name="T19" fmla="*/ 6 h 54"/>
              <a:gd name="T20" fmla="*/ 171 w 199"/>
              <a:gd name="T21" fmla="*/ 6 h 54"/>
              <a:gd name="T22" fmla="*/ 180 w 199"/>
              <a:gd name="T23" fmla="*/ 6 h 54"/>
              <a:gd name="T24" fmla="*/ 203 w 199"/>
              <a:gd name="T25" fmla="*/ 6 h 54"/>
              <a:gd name="T26" fmla="*/ 224 w 199"/>
              <a:gd name="T27" fmla="*/ 6 h 54"/>
              <a:gd name="T28" fmla="*/ 225 w 199"/>
              <a:gd name="T29" fmla="*/ 2 h 54"/>
              <a:gd name="T30" fmla="*/ 236 w 199"/>
              <a:gd name="T31" fmla="*/ 2 h 54"/>
              <a:gd name="T32" fmla="*/ 267 w 199"/>
              <a:gd name="T33" fmla="*/ 2 h 54"/>
              <a:gd name="T34" fmla="*/ 304 w 199"/>
              <a:gd name="T35" fmla="*/ 2 h 54"/>
              <a:gd name="T36" fmla="*/ 306 w 199"/>
              <a:gd name="T37" fmla="*/ 9 h 54"/>
              <a:gd name="T38" fmla="*/ 300 w 199"/>
              <a:gd name="T39" fmla="*/ 15 h 54"/>
              <a:gd name="T40" fmla="*/ 300 w 199"/>
              <a:gd name="T41" fmla="*/ 23 h 54"/>
              <a:gd name="T42" fmla="*/ 300 w 199"/>
              <a:gd name="T43" fmla="*/ 28 h 54"/>
              <a:gd name="T44" fmla="*/ 301 w 199"/>
              <a:gd name="T45" fmla="*/ 48 h 54"/>
              <a:gd name="T46" fmla="*/ 300 w 199"/>
              <a:gd name="T47" fmla="*/ 52 h 54"/>
              <a:gd name="T48" fmla="*/ 298 w 199"/>
              <a:gd name="T49" fmla="*/ 61 h 54"/>
              <a:gd name="T50" fmla="*/ 293 w 199"/>
              <a:gd name="T51" fmla="*/ 72 h 54"/>
              <a:gd name="T52" fmla="*/ 270 w 199"/>
              <a:gd name="T53" fmla="*/ 80 h 54"/>
              <a:gd name="T54" fmla="*/ 266 w 199"/>
              <a:gd name="T55" fmla="*/ 81 h 54"/>
              <a:gd name="T56" fmla="*/ 259 w 199"/>
              <a:gd name="T57" fmla="*/ 81 h 54"/>
              <a:gd name="T58" fmla="*/ 258 w 199"/>
              <a:gd name="T59" fmla="*/ 81 h 54"/>
              <a:gd name="T60" fmla="*/ 252 w 199"/>
              <a:gd name="T61" fmla="*/ 81 h 54"/>
              <a:gd name="T62" fmla="*/ 248 w 199"/>
              <a:gd name="T63" fmla="*/ 81 h 54"/>
              <a:gd name="T64" fmla="*/ 247 w 199"/>
              <a:gd name="T65" fmla="*/ 81 h 54"/>
              <a:gd name="T66" fmla="*/ 242 w 199"/>
              <a:gd name="T67" fmla="*/ 81 h 54"/>
              <a:gd name="T68" fmla="*/ 234 w 199"/>
              <a:gd name="T69" fmla="*/ 81 h 54"/>
              <a:gd name="T70" fmla="*/ 186 w 199"/>
              <a:gd name="T71" fmla="*/ 81 h 54"/>
              <a:gd name="T72" fmla="*/ 185 w 199"/>
              <a:gd name="T73" fmla="*/ 81 h 54"/>
              <a:gd name="T74" fmla="*/ 183 w 199"/>
              <a:gd name="T75" fmla="*/ 81 h 54"/>
              <a:gd name="T76" fmla="*/ 182 w 199"/>
              <a:gd name="T77" fmla="*/ 81 h 54"/>
              <a:gd name="T78" fmla="*/ 157 w 199"/>
              <a:gd name="T79" fmla="*/ 81 h 54"/>
              <a:gd name="T80" fmla="*/ 155 w 199"/>
              <a:gd name="T81" fmla="*/ 81 h 54"/>
              <a:gd name="T82" fmla="*/ 152 w 199"/>
              <a:gd name="T83" fmla="*/ 81 h 54"/>
              <a:gd name="T84" fmla="*/ 130 w 199"/>
              <a:gd name="T85" fmla="*/ 81 h 54"/>
              <a:gd name="T86" fmla="*/ 121 w 199"/>
              <a:gd name="T87" fmla="*/ 81 h 54"/>
              <a:gd name="T88" fmla="*/ 95 w 199"/>
              <a:gd name="T89" fmla="*/ 81 h 54"/>
              <a:gd name="T90" fmla="*/ 76 w 199"/>
              <a:gd name="T91" fmla="*/ 81 h 54"/>
              <a:gd name="T92" fmla="*/ 59 w 199"/>
              <a:gd name="T93" fmla="*/ 81 h 54"/>
              <a:gd name="T94" fmla="*/ 42 w 199"/>
              <a:gd name="T95" fmla="*/ 81 h 54"/>
              <a:gd name="T96" fmla="*/ 28 w 199"/>
              <a:gd name="T97" fmla="*/ 72 h 54"/>
              <a:gd name="T98" fmla="*/ 16 w 199"/>
              <a:gd name="T99" fmla="*/ 72 h 54"/>
              <a:gd name="T100" fmla="*/ 25 w 199"/>
              <a:gd name="T101" fmla="*/ 52 h 54"/>
              <a:gd name="T102" fmla="*/ 14 w 199"/>
              <a:gd name="T103" fmla="*/ 45 h 54"/>
              <a:gd name="T104" fmla="*/ 0 w 199"/>
              <a:gd name="T105" fmla="*/ 26 h 54"/>
              <a:gd name="T106" fmla="*/ 0 w 199"/>
              <a:gd name="T107" fmla="*/ 26 h 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9"/>
              <a:gd name="T163" fmla="*/ 0 h 54"/>
              <a:gd name="T164" fmla="*/ 199 w 199"/>
              <a:gd name="T165" fmla="*/ 54 h 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9" h="54">
                <a:moveTo>
                  <a:pt x="0" y="17"/>
                </a:moveTo>
                <a:cubicBezTo>
                  <a:pt x="0" y="17"/>
                  <a:pt x="1" y="17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3"/>
                  <a:pt x="2" y="13"/>
                </a:cubicBezTo>
                <a:cubicBezTo>
                  <a:pt x="4" y="13"/>
                  <a:pt x="4" y="13"/>
                  <a:pt x="4" y="11"/>
                </a:cubicBezTo>
                <a:cubicBezTo>
                  <a:pt x="4" y="9"/>
                  <a:pt x="5" y="9"/>
                  <a:pt x="7" y="8"/>
                </a:cubicBezTo>
                <a:cubicBezTo>
                  <a:pt x="8" y="8"/>
                  <a:pt x="7" y="5"/>
                  <a:pt x="7" y="5"/>
                </a:cubicBezTo>
                <a:cubicBezTo>
                  <a:pt x="9" y="5"/>
                  <a:pt x="18" y="4"/>
                  <a:pt x="18" y="5"/>
                </a:cubicBezTo>
                <a:cubicBezTo>
                  <a:pt x="19" y="7"/>
                  <a:pt x="28" y="4"/>
                  <a:pt x="28" y="7"/>
                </a:cubicBezTo>
                <a:cubicBezTo>
                  <a:pt x="31" y="7"/>
                  <a:pt x="35" y="7"/>
                  <a:pt x="39" y="7"/>
                </a:cubicBezTo>
                <a:cubicBezTo>
                  <a:pt x="41" y="7"/>
                  <a:pt x="43" y="7"/>
                  <a:pt x="45" y="7"/>
                </a:cubicBezTo>
                <a:cubicBezTo>
                  <a:pt x="47" y="7"/>
                  <a:pt x="45" y="5"/>
                  <a:pt x="46" y="5"/>
                </a:cubicBezTo>
                <a:cubicBezTo>
                  <a:pt x="53" y="4"/>
                  <a:pt x="61" y="5"/>
                  <a:pt x="68" y="5"/>
                </a:cubicBezTo>
                <a:cubicBezTo>
                  <a:pt x="68" y="5"/>
                  <a:pt x="69" y="5"/>
                  <a:pt x="69" y="5"/>
                </a:cubicBezTo>
                <a:cubicBezTo>
                  <a:pt x="70" y="5"/>
                  <a:pt x="71" y="5"/>
                  <a:pt x="71" y="5"/>
                </a:cubicBezTo>
                <a:cubicBezTo>
                  <a:pt x="75" y="5"/>
                  <a:pt x="82" y="6"/>
                  <a:pt x="84" y="4"/>
                </a:cubicBezTo>
                <a:cubicBezTo>
                  <a:pt x="86" y="4"/>
                  <a:pt x="88" y="4"/>
                  <a:pt x="89" y="4"/>
                </a:cubicBezTo>
                <a:cubicBezTo>
                  <a:pt x="93" y="4"/>
                  <a:pt x="97" y="5"/>
                  <a:pt x="100" y="4"/>
                </a:cubicBezTo>
                <a:cubicBezTo>
                  <a:pt x="101" y="4"/>
                  <a:pt x="102" y="4"/>
                  <a:pt x="103" y="4"/>
                </a:cubicBezTo>
                <a:cubicBezTo>
                  <a:pt x="105" y="4"/>
                  <a:pt x="107" y="4"/>
                  <a:pt x="109" y="4"/>
                </a:cubicBezTo>
                <a:cubicBezTo>
                  <a:pt x="109" y="4"/>
                  <a:pt x="110" y="4"/>
                  <a:pt x="110" y="4"/>
                </a:cubicBezTo>
                <a:cubicBezTo>
                  <a:pt x="110" y="4"/>
                  <a:pt x="110" y="4"/>
                  <a:pt x="110" y="4"/>
                </a:cubicBezTo>
                <a:cubicBezTo>
                  <a:pt x="112" y="4"/>
                  <a:pt x="114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20" y="4"/>
                  <a:pt x="124" y="4"/>
                  <a:pt x="127" y="4"/>
                </a:cubicBezTo>
                <a:cubicBezTo>
                  <a:pt x="129" y="4"/>
                  <a:pt x="130" y="4"/>
                  <a:pt x="131" y="4"/>
                </a:cubicBezTo>
                <a:cubicBezTo>
                  <a:pt x="132" y="4"/>
                  <a:pt x="133" y="4"/>
                  <a:pt x="134" y="4"/>
                </a:cubicBezTo>
                <a:cubicBezTo>
                  <a:pt x="138" y="4"/>
                  <a:pt x="141" y="4"/>
                  <a:pt x="144" y="4"/>
                </a:cubicBezTo>
                <a:cubicBezTo>
                  <a:pt x="144" y="3"/>
                  <a:pt x="144" y="2"/>
                  <a:pt x="144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7" y="1"/>
                  <a:pt x="149" y="1"/>
                  <a:pt x="151" y="1"/>
                </a:cubicBezTo>
                <a:cubicBezTo>
                  <a:pt x="151" y="1"/>
                  <a:pt x="152" y="1"/>
                  <a:pt x="152" y="1"/>
                </a:cubicBezTo>
                <a:cubicBezTo>
                  <a:pt x="153" y="1"/>
                  <a:pt x="155" y="1"/>
                  <a:pt x="156" y="1"/>
                </a:cubicBezTo>
                <a:cubicBezTo>
                  <a:pt x="161" y="1"/>
                  <a:pt x="167" y="1"/>
                  <a:pt x="172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81" y="1"/>
                  <a:pt x="189" y="1"/>
                  <a:pt x="196" y="1"/>
                </a:cubicBezTo>
                <a:cubicBezTo>
                  <a:pt x="196" y="0"/>
                  <a:pt x="197" y="1"/>
                  <a:pt x="198" y="0"/>
                </a:cubicBezTo>
                <a:cubicBezTo>
                  <a:pt x="198" y="2"/>
                  <a:pt x="199" y="5"/>
                  <a:pt x="197" y="6"/>
                </a:cubicBezTo>
                <a:cubicBezTo>
                  <a:pt x="197" y="6"/>
                  <a:pt x="197" y="6"/>
                  <a:pt x="197" y="6"/>
                </a:cubicBezTo>
                <a:cubicBezTo>
                  <a:pt x="197" y="7"/>
                  <a:pt x="195" y="10"/>
                  <a:pt x="193" y="10"/>
                </a:cubicBezTo>
                <a:cubicBezTo>
                  <a:pt x="190" y="12"/>
                  <a:pt x="195" y="14"/>
                  <a:pt x="193" y="15"/>
                </a:cubicBezTo>
                <a:cubicBezTo>
                  <a:pt x="193" y="15"/>
                  <a:pt x="193" y="15"/>
                  <a:pt x="193" y="15"/>
                </a:cubicBezTo>
                <a:cubicBezTo>
                  <a:pt x="193" y="16"/>
                  <a:pt x="195" y="18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1" y="20"/>
                  <a:pt x="195" y="25"/>
                  <a:pt x="194" y="27"/>
                </a:cubicBezTo>
                <a:cubicBezTo>
                  <a:pt x="193" y="29"/>
                  <a:pt x="195" y="30"/>
                  <a:pt x="194" y="31"/>
                </a:cubicBezTo>
                <a:cubicBezTo>
                  <a:pt x="194" y="32"/>
                  <a:pt x="192" y="32"/>
                  <a:pt x="192" y="34"/>
                </a:cubicBezTo>
                <a:cubicBezTo>
                  <a:pt x="193" y="34"/>
                  <a:pt x="193" y="34"/>
                  <a:pt x="193" y="34"/>
                </a:cubicBezTo>
                <a:cubicBezTo>
                  <a:pt x="192" y="35"/>
                  <a:pt x="193" y="36"/>
                  <a:pt x="192" y="37"/>
                </a:cubicBezTo>
                <a:cubicBezTo>
                  <a:pt x="192" y="38"/>
                  <a:pt x="192" y="39"/>
                  <a:pt x="192" y="40"/>
                </a:cubicBezTo>
                <a:cubicBezTo>
                  <a:pt x="192" y="42"/>
                  <a:pt x="193" y="43"/>
                  <a:pt x="192" y="44"/>
                </a:cubicBezTo>
                <a:cubicBezTo>
                  <a:pt x="190" y="44"/>
                  <a:pt x="190" y="46"/>
                  <a:pt x="189" y="47"/>
                </a:cubicBezTo>
                <a:cubicBezTo>
                  <a:pt x="187" y="47"/>
                  <a:pt x="188" y="50"/>
                  <a:pt x="187" y="52"/>
                </a:cubicBezTo>
                <a:cubicBezTo>
                  <a:pt x="185" y="53"/>
                  <a:pt x="177" y="52"/>
                  <a:pt x="174" y="52"/>
                </a:cubicBezTo>
                <a:cubicBezTo>
                  <a:pt x="174" y="53"/>
                  <a:pt x="173" y="53"/>
                  <a:pt x="173" y="53"/>
                </a:cubicBezTo>
                <a:cubicBezTo>
                  <a:pt x="172" y="53"/>
                  <a:pt x="172" y="53"/>
                  <a:pt x="171" y="53"/>
                </a:cubicBezTo>
                <a:cubicBezTo>
                  <a:pt x="170" y="53"/>
                  <a:pt x="169" y="53"/>
                  <a:pt x="169" y="53"/>
                </a:cubicBezTo>
                <a:cubicBezTo>
                  <a:pt x="168" y="53"/>
                  <a:pt x="168" y="53"/>
                  <a:pt x="167" y="53"/>
                </a:cubicBezTo>
                <a:cubicBezTo>
                  <a:pt x="167" y="53"/>
                  <a:pt x="167" y="53"/>
                  <a:pt x="166" y="53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3"/>
                  <a:pt x="166" y="53"/>
                  <a:pt x="165" y="53"/>
                </a:cubicBezTo>
                <a:cubicBezTo>
                  <a:pt x="164" y="53"/>
                  <a:pt x="163" y="53"/>
                  <a:pt x="162" y="53"/>
                </a:cubicBezTo>
                <a:cubicBezTo>
                  <a:pt x="161" y="53"/>
                  <a:pt x="161" y="53"/>
                  <a:pt x="161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8" y="53"/>
                  <a:pt x="158" y="53"/>
                  <a:pt x="157" y="53"/>
                </a:cubicBezTo>
                <a:cubicBezTo>
                  <a:pt x="157" y="53"/>
                  <a:pt x="157" y="53"/>
                  <a:pt x="156" y="53"/>
                </a:cubicBezTo>
                <a:cubicBezTo>
                  <a:pt x="155" y="53"/>
                  <a:pt x="153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0" y="53"/>
                  <a:pt x="150" y="53"/>
                  <a:pt x="149" y="53"/>
                </a:cubicBezTo>
                <a:cubicBezTo>
                  <a:pt x="140" y="54"/>
                  <a:pt x="130" y="53"/>
                  <a:pt x="120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1" y="53"/>
                  <a:pt x="106" y="53"/>
                  <a:pt x="101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7" y="53"/>
                  <a:pt x="96" y="53"/>
                  <a:pt x="96" y="53"/>
                </a:cubicBezTo>
                <a:cubicBezTo>
                  <a:pt x="92" y="53"/>
                  <a:pt x="88" y="53"/>
                  <a:pt x="84" y="53"/>
                </a:cubicBezTo>
                <a:cubicBezTo>
                  <a:pt x="82" y="53"/>
                  <a:pt x="80" y="53"/>
                  <a:pt x="79" y="53"/>
                </a:cubicBezTo>
                <a:cubicBezTo>
                  <a:pt x="79" y="53"/>
                  <a:pt x="79" y="53"/>
                  <a:pt x="78" y="53"/>
                </a:cubicBezTo>
                <a:cubicBezTo>
                  <a:pt x="73" y="53"/>
                  <a:pt x="68" y="53"/>
                  <a:pt x="63" y="53"/>
                </a:cubicBezTo>
                <a:cubicBezTo>
                  <a:pt x="62" y="53"/>
                  <a:pt x="62" y="53"/>
                  <a:pt x="61" y="53"/>
                </a:cubicBezTo>
                <a:cubicBezTo>
                  <a:pt x="57" y="53"/>
                  <a:pt x="54" y="53"/>
                  <a:pt x="50" y="53"/>
                </a:cubicBezTo>
                <a:cubicBezTo>
                  <a:pt x="50" y="53"/>
                  <a:pt x="49" y="53"/>
                  <a:pt x="49" y="53"/>
                </a:cubicBezTo>
                <a:cubicBezTo>
                  <a:pt x="46" y="53"/>
                  <a:pt x="43" y="53"/>
                  <a:pt x="40" y="53"/>
                </a:cubicBezTo>
                <a:cubicBezTo>
                  <a:pt x="39" y="53"/>
                  <a:pt x="39" y="53"/>
                  <a:pt x="38" y="53"/>
                </a:cubicBezTo>
                <a:cubicBezTo>
                  <a:pt x="38" y="53"/>
                  <a:pt x="37" y="53"/>
                  <a:pt x="36" y="53"/>
                </a:cubicBezTo>
                <a:cubicBezTo>
                  <a:pt x="33" y="53"/>
                  <a:pt x="30" y="53"/>
                  <a:pt x="27" y="53"/>
                </a:cubicBezTo>
                <a:cubicBezTo>
                  <a:pt x="27" y="49"/>
                  <a:pt x="18" y="50"/>
                  <a:pt x="19" y="47"/>
                </a:cubicBezTo>
                <a:cubicBezTo>
                  <a:pt x="19" y="47"/>
                  <a:pt x="19" y="47"/>
                  <a:pt x="18" y="47"/>
                </a:cubicBezTo>
                <a:cubicBezTo>
                  <a:pt x="17" y="47"/>
                  <a:pt x="15" y="47"/>
                  <a:pt x="14" y="47"/>
                </a:cubicBezTo>
                <a:cubicBezTo>
                  <a:pt x="13" y="47"/>
                  <a:pt x="11" y="47"/>
                  <a:pt x="10" y="47"/>
                </a:cubicBezTo>
                <a:cubicBezTo>
                  <a:pt x="10" y="44"/>
                  <a:pt x="13" y="41"/>
                  <a:pt x="14" y="38"/>
                </a:cubicBezTo>
                <a:cubicBezTo>
                  <a:pt x="14" y="37"/>
                  <a:pt x="16" y="35"/>
                  <a:pt x="16" y="34"/>
                </a:cubicBezTo>
                <a:cubicBezTo>
                  <a:pt x="15" y="34"/>
                  <a:pt x="13" y="31"/>
                  <a:pt x="12" y="31"/>
                </a:cubicBezTo>
                <a:cubicBezTo>
                  <a:pt x="10" y="31"/>
                  <a:pt x="9" y="31"/>
                  <a:pt x="9" y="29"/>
                </a:cubicBezTo>
                <a:cubicBezTo>
                  <a:pt x="9" y="26"/>
                  <a:pt x="8" y="28"/>
                  <a:pt x="6" y="26"/>
                </a:cubicBezTo>
                <a:cubicBezTo>
                  <a:pt x="4" y="24"/>
                  <a:pt x="2" y="20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5" name="Freeform 8027" descr="© INSCALE GmbH, 05.05.2010&#10;http://www.presentationload.com/">
            <a:extLst>
              <a:ext uri="{FF2B5EF4-FFF2-40B4-BE49-F238E27FC236}">
                <a16:creationId xmlns:a16="http://schemas.microsoft.com/office/drawing/2014/main" id="{6F3BBB9B-B70B-6C40-BF92-F374D44A5877}"/>
              </a:ext>
            </a:extLst>
          </p:cNvPr>
          <p:cNvSpPr>
            <a:spLocks/>
          </p:cNvSpPr>
          <p:nvPr/>
        </p:nvSpPr>
        <p:spPr bwMode="auto">
          <a:xfrm>
            <a:off x="1875128" y="3359138"/>
            <a:ext cx="401030" cy="104097"/>
          </a:xfrm>
          <a:custGeom>
            <a:avLst/>
            <a:gdLst>
              <a:gd name="T0" fmla="*/ 0 w 199"/>
              <a:gd name="T1" fmla="*/ 25 h 54"/>
              <a:gd name="T2" fmla="*/ 3 w 199"/>
              <a:gd name="T3" fmla="*/ 20 h 54"/>
              <a:gd name="T4" fmla="*/ 11 w 199"/>
              <a:gd name="T5" fmla="*/ 12 h 54"/>
              <a:gd name="T6" fmla="*/ 28 w 199"/>
              <a:gd name="T7" fmla="*/ 8 h 54"/>
              <a:gd name="T8" fmla="*/ 61 w 199"/>
              <a:gd name="T9" fmla="*/ 11 h 54"/>
              <a:gd name="T10" fmla="*/ 71 w 199"/>
              <a:gd name="T11" fmla="*/ 8 h 54"/>
              <a:gd name="T12" fmla="*/ 107 w 199"/>
              <a:gd name="T13" fmla="*/ 8 h 54"/>
              <a:gd name="T14" fmla="*/ 130 w 199"/>
              <a:gd name="T15" fmla="*/ 6 h 54"/>
              <a:gd name="T16" fmla="*/ 155 w 199"/>
              <a:gd name="T17" fmla="*/ 6 h 54"/>
              <a:gd name="T18" fmla="*/ 169 w 199"/>
              <a:gd name="T19" fmla="*/ 6 h 54"/>
              <a:gd name="T20" fmla="*/ 171 w 199"/>
              <a:gd name="T21" fmla="*/ 6 h 54"/>
              <a:gd name="T22" fmla="*/ 180 w 199"/>
              <a:gd name="T23" fmla="*/ 6 h 54"/>
              <a:gd name="T24" fmla="*/ 203 w 199"/>
              <a:gd name="T25" fmla="*/ 6 h 54"/>
              <a:gd name="T26" fmla="*/ 224 w 199"/>
              <a:gd name="T27" fmla="*/ 6 h 54"/>
              <a:gd name="T28" fmla="*/ 225 w 199"/>
              <a:gd name="T29" fmla="*/ 2 h 54"/>
              <a:gd name="T30" fmla="*/ 236 w 199"/>
              <a:gd name="T31" fmla="*/ 2 h 54"/>
              <a:gd name="T32" fmla="*/ 267 w 199"/>
              <a:gd name="T33" fmla="*/ 2 h 54"/>
              <a:gd name="T34" fmla="*/ 304 w 199"/>
              <a:gd name="T35" fmla="*/ 2 h 54"/>
              <a:gd name="T36" fmla="*/ 306 w 199"/>
              <a:gd name="T37" fmla="*/ 9 h 54"/>
              <a:gd name="T38" fmla="*/ 300 w 199"/>
              <a:gd name="T39" fmla="*/ 15 h 54"/>
              <a:gd name="T40" fmla="*/ 300 w 199"/>
              <a:gd name="T41" fmla="*/ 23 h 54"/>
              <a:gd name="T42" fmla="*/ 300 w 199"/>
              <a:gd name="T43" fmla="*/ 28 h 54"/>
              <a:gd name="T44" fmla="*/ 301 w 199"/>
              <a:gd name="T45" fmla="*/ 48 h 54"/>
              <a:gd name="T46" fmla="*/ 300 w 199"/>
              <a:gd name="T47" fmla="*/ 52 h 54"/>
              <a:gd name="T48" fmla="*/ 298 w 199"/>
              <a:gd name="T49" fmla="*/ 61 h 54"/>
              <a:gd name="T50" fmla="*/ 293 w 199"/>
              <a:gd name="T51" fmla="*/ 72 h 54"/>
              <a:gd name="T52" fmla="*/ 270 w 199"/>
              <a:gd name="T53" fmla="*/ 80 h 54"/>
              <a:gd name="T54" fmla="*/ 266 w 199"/>
              <a:gd name="T55" fmla="*/ 81 h 54"/>
              <a:gd name="T56" fmla="*/ 259 w 199"/>
              <a:gd name="T57" fmla="*/ 81 h 54"/>
              <a:gd name="T58" fmla="*/ 258 w 199"/>
              <a:gd name="T59" fmla="*/ 81 h 54"/>
              <a:gd name="T60" fmla="*/ 252 w 199"/>
              <a:gd name="T61" fmla="*/ 81 h 54"/>
              <a:gd name="T62" fmla="*/ 248 w 199"/>
              <a:gd name="T63" fmla="*/ 81 h 54"/>
              <a:gd name="T64" fmla="*/ 247 w 199"/>
              <a:gd name="T65" fmla="*/ 81 h 54"/>
              <a:gd name="T66" fmla="*/ 242 w 199"/>
              <a:gd name="T67" fmla="*/ 81 h 54"/>
              <a:gd name="T68" fmla="*/ 234 w 199"/>
              <a:gd name="T69" fmla="*/ 81 h 54"/>
              <a:gd name="T70" fmla="*/ 186 w 199"/>
              <a:gd name="T71" fmla="*/ 81 h 54"/>
              <a:gd name="T72" fmla="*/ 185 w 199"/>
              <a:gd name="T73" fmla="*/ 81 h 54"/>
              <a:gd name="T74" fmla="*/ 183 w 199"/>
              <a:gd name="T75" fmla="*/ 81 h 54"/>
              <a:gd name="T76" fmla="*/ 182 w 199"/>
              <a:gd name="T77" fmla="*/ 81 h 54"/>
              <a:gd name="T78" fmla="*/ 157 w 199"/>
              <a:gd name="T79" fmla="*/ 81 h 54"/>
              <a:gd name="T80" fmla="*/ 155 w 199"/>
              <a:gd name="T81" fmla="*/ 81 h 54"/>
              <a:gd name="T82" fmla="*/ 152 w 199"/>
              <a:gd name="T83" fmla="*/ 81 h 54"/>
              <a:gd name="T84" fmla="*/ 130 w 199"/>
              <a:gd name="T85" fmla="*/ 81 h 54"/>
              <a:gd name="T86" fmla="*/ 121 w 199"/>
              <a:gd name="T87" fmla="*/ 81 h 54"/>
              <a:gd name="T88" fmla="*/ 95 w 199"/>
              <a:gd name="T89" fmla="*/ 81 h 54"/>
              <a:gd name="T90" fmla="*/ 76 w 199"/>
              <a:gd name="T91" fmla="*/ 81 h 54"/>
              <a:gd name="T92" fmla="*/ 59 w 199"/>
              <a:gd name="T93" fmla="*/ 81 h 54"/>
              <a:gd name="T94" fmla="*/ 42 w 199"/>
              <a:gd name="T95" fmla="*/ 81 h 54"/>
              <a:gd name="T96" fmla="*/ 28 w 199"/>
              <a:gd name="T97" fmla="*/ 72 h 54"/>
              <a:gd name="T98" fmla="*/ 16 w 199"/>
              <a:gd name="T99" fmla="*/ 72 h 54"/>
              <a:gd name="T100" fmla="*/ 25 w 199"/>
              <a:gd name="T101" fmla="*/ 52 h 54"/>
              <a:gd name="T102" fmla="*/ 14 w 199"/>
              <a:gd name="T103" fmla="*/ 45 h 54"/>
              <a:gd name="T104" fmla="*/ 0 w 199"/>
              <a:gd name="T105" fmla="*/ 26 h 54"/>
              <a:gd name="T106" fmla="*/ 0 w 199"/>
              <a:gd name="T107" fmla="*/ 26 h 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99"/>
              <a:gd name="T163" fmla="*/ 0 h 54"/>
              <a:gd name="T164" fmla="*/ 199 w 199"/>
              <a:gd name="T165" fmla="*/ 54 h 5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99" h="54">
                <a:moveTo>
                  <a:pt x="0" y="17"/>
                </a:moveTo>
                <a:cubicBezTo>
                  <a:pt x="0" y="17"/>
                  <a:pt x="1" y="17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3"/>
                  <a:pt x="2" y="13"/>
                </a:cubicBezTo>
                <a:cubicBezTo>
                  <a:pt x="4" y="13"/>
                  <a:pt x="4" y="13"/>
                  <a:pt x="4" y="11"/>
                </a:cubicBezTo>
                <a:cubicBezTo>
                  <a:pt x="4" y="9"/>
                  <a:pt x="5" y="9"/>
                  <a:pt x="7" y="8"/>
                </a:cubicBezTo>
                <a:cubicBezTo>
                  <a:pt x="8" y="8"/>
                  <a:pt x="7" y="5"/>
                  <a:pt x="7" y="5"/>
                </a:cubicBezTo>
                <a:cubicBezTo>
                  <a:pt x="9" y="5"/>
                  <a:pt x="18" y="4"/>
                  <a:pt x="18" y="5"/>
                </a:cubicBezTo>
                <a:cubicBezTo>
                  <a:pt x="19" y="7"/>
                  <a:pt x="28" y="4"/>
                  <a:pt x="28" y="7"/>
                </a:cubicBezTo>
                <a:cubicBezTo>
                  <a:pt x="31" y="7"/>
                  <a:pt x="35" y="7"/>
                  <a:pt x="39" y="7"/>
                </a:cubicBezTo>
                <a:cubicBezTo>
                  <a:pt x="41" y="7"/>
                  <a:pt x="43" y="7"/>
                  <a:pt x="45" y="7"/>
                </a:cubicBezTo>
                <a:cubicBezTo>
                  <a:pt x="47" y="7"/>
                  <a:pt x="45" y="5"/>
                  <a:pt x="46" y="5"/>
                </a:cubicBezTo>
                <a:cubicBezTo>
                  <a:pt x="53" y="4"/>
                  <a:pt x="61" y="5"/>
                  <a:pt x="68" y="5"/>
                </a:cubicBezTo>
                <a:cubicBezTo>
                  <a:pt x="68" y="5"/>
                  <a:pt x="69" y="5"/>
                  <a:pt x="69" y="5"/>
                </a:cubicBezTo>
                <a:cubicBezTo>
                  <a:pt x="70" y="5"/>
                  <a:pt x="71" y="5"/>
                  <a:pt x="71" y="5"/>
                </a:cubicBezTo>
                <a:cubicBezTo>
                  <a:pt x="75" y="5"/>
                  <a:pt x="82" y="6"/>
                  <a:pt x="84" y="4"/>
                </a:cubicBezTo>
                <a:cubicBezTo>
                  <a:pt x="86" y="4"/>
                  <a:pt x="88" y="4"/>
                  <a:pt x="89" y="4"/>
                </a:cubicBezTo>
                <a:cubicBezTo>
                  <a:pt x="93" y="4"/>
                  <a:pt x="97" y="5"/>
                  <a:pt x="100" y="4"/>
                </a:cubicBezTo>
                <a:cubicBezTo>
                  <a:pt x="101" y="4"/>
                  <a:pt x="102" y="4"/>
                  <a:pt x="103" y="4"/>
                </a:cubicBezTo>
                <a:cubicBezTo>
                  <a:pt x="105" y="4"/>
                  <a:pt x="107" y="4"/>
                  <a:pt x="109" y="4"/>
                </a:cubicBezTo>
                <a:cubicBezTo>
                  <a:pt x="109" y="4"/>
                  <a:pt x="110" y="4"/>
                  <a:pt x="110" y="4"/>
                </a:cubicBezTo>
                <a:cubicBezTo>
                  <a:pt x="110" y="4"/>
                  <a:pt x="110" y="4"/>
                  <a:pt x="110" y="4"/>
                </a:cubicBezTo>
                <a:cubicBezTo>
                  <a:pt x="112" y="4"/>
                  <a:pt x="114" y="4"/>
                  <a:pt x="115" y="4"/>
                </a:cubicBezTo>
                <a:cubicBezTo>
                  <a:pt x="116" y="4"/>
                  <a:pt x="116" y="4"/>
                  <a:pt x="116" y="4"/>
                </a:cubicBezTo>
                <a:cubicBezTo>
                  <a:pt x="120" y="4"/>
                  <a:pt x="124" y="4"/>
                  <a:pt x="127" y="4"/>
                </a:cubicBezTo>
                <a:cubicBezTo>
                  <a:pt x="129" y="4"/>
                  <a:pt x="130" y="4"/>
                  <a:pt x="131" y="4"/>
                </a:cubicBezTo>
                <a:cubicBezTo>
                  <a:pt x="132" y="4"/>
                  <a:pt x="133" y="4"/>
                  <a:pt x="134" y="4"/>
                </a:cubicBezTo>
                <a:cubicBezTo>
                  <a:pt x="138" y="4"/>
                  <a:pt x="141" y="4"/>
                  <a:pt x="144" y="4"/>
                </a:cubicBezTo>
                <a:cubicBezTo>
                  <a:pt x="144" y="3"/>
                  <a:pt x="144" y="2"/>
                  <a:pt x="144" y="1"/>
                </a:cubicBezTo>
                <a:cubicBezTo>
                  <a:pt x="145" y="1"/>
                  <a:pt x="145" y="1"/>
                  <a:pt x="145" y="1"/>
                </a:cubicBezTo>
                <a:cubicBezTo>
                  <a:pt x="147" y="1"/>
                  <a:pt x="149" y="1"/>
                  <a:pt x="151" y="1"/>
                </a:cubicBezTo>
                <a:cubicBezTo>
                  <a:pt x="151" y="1"/>
                  <a:pt x="152" y="1"/>
                  <a:pt x="152" y="1"/>
                </a:cubicBezTo>
                <a:cubicBezTo>
                  <a:pt x="153" y="1"/>
                  <a:pt x="155" y="1"/>
                  <a:pt x="156" y="1"/>
                </a:cubicBezTo>
                <a:cubicBezTo>
                  <a:pt x="161" y="1"/>
                  <a:pt x="167" y="1"/>
                  <a:pt x="172" y="1"/>
                </a:cubicBezTo>
                <a:cubicBezTo>
                  <a:pt x="173" y="1"/>
                  <a:pt x="173" y="1"/>
                  <a:pt x="174" y="1"/>
                </a:cubicBezTo>
                <a:cubicBezTo>
                  <a:pt x="181" y="1"/>
                  <a:pt x="189" y="1"/>
                  <a:pt x="196" y="1"/>
                </a:cubicBezTo>
                <a:cubicBezTo>
                  <a:pt x="196" y="0"/>
                  <a:pt x="197" y="1"/>
                  <a:pt x="198" y="0"/>
                </a:cubicBezTo>
                <a:cubicBezTo>
                  <a:pt x="198" y="2"/>
                  <a:pt x="199" y="5"/>
                  <a:pt x="197" y="6"/>
                </a:cubicBezTo>
                <a:cubicBezTo>
                  <a:pt x="197" y="6"/>
                  <a:pt x="197" y="6"/>
                  <a:pt x="197" y="6"/>
                </a:cubicBezTo>
                <a:cubicBezTo>
                  <a:pt x="197" y="7"/>
                  <a:pt x="195" y="10"/>
                  <a:pt x="193" y="10"/>
                </a:cubicBezTo>
                <a:cubicBezTo>
                  <a:pt x="190" y="12"/>
                  <a:pt x="195" y="14"/>
                  <a:pt x="193" y="15"/>
                </a:cubicBezTo>
                <a:cubicBezTo>
                  <a:pt x="193" y="15"/>
                  <a:pt x="193" y="15"/>
                  <a:pt x="193" y="15"/>
                </a:cubicBezTo>
                <a:cubicBezTo>
                  <a:pt x="193" y="16"/>
                  <a:pt x="195" y="18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1" y="20"/>
                  <a:pt x="195" y="25"/>
                  <a:pt x="194" y="27"/>
                </a:cubicBezTo>
                <a:cubicBezTo>
                  <a:pt x="193" y="29"/>
                  <a:pt x="195" y="30"/>
                  <a:pt x="194" y="31"/>
                </a:cubicBezTo>
                <a:cubicBezTo>
                  <a:pt x="194" y="32"/>
                  <a:pt x="192" y="32"/>
                  <a:pt x="192" y="34"/>
                </a:cubicBezTo>
                <a:cubicBezTo>
                  <a:pt x="193" y="34"/>
                  <a:pt x="193" y="34"/>
                  <a:pt x="193" y="34"/>
                </a:cubicBezTo>
                <a:cubicBezTo>
                  <a:pt x="192" y="35"/>
                  <a:pt x="193" y="36"/>
                  <a:pt x="192" y="37"/>
                </a:cubicBezTo>
                <a:cubicBezTo>
                  <a:pt x="192" y="38"/>
                  <a:pt x="192" y="39"/>
                  <a:pt x="192" y="40"/>
                </a:cubicBezTo>
                <a:cubicBezTo>
                  <a:pt x="192" y="42"/>
                  <a:pt x="193" y="43"/>
                  <a:pt x="192" y="44"/>
                </a:cubicBezTo>
                <a:cubicBezTo>
                  <a:pt x="190" y="44"/>
                  <a:pt x="190" y="46"/>
                  <a:pt x="189" y="47"/>
                </a:cubicBezTo>
                <a:cubicBezTo>
                  <a:pt x="187" y="47"/>
                  <a:pt x="188" y="50"/>
                  <a:pt x="187" y="52"/>
                </a:cubicBezTo>
                <a:cubicBezTo>
                  <a:pt x="185" y="53"/>
                  <a:pt x="177" y="52"/>
                  <a:pt x="174" y="52"/>
                </a:cubicBezTo>
                <a:cubicBezTo>
                  <a:pt x="174" y="53"/>
                  <a:pt x="173" y="53"/>
                  <a:pt x="173" y="53"/>
                </a:cubicBezTo>
                <a:cubicBezTo>
                  <a:pt x="172" y="53"/>
                  <a:pt x="172" y="53"/>
                  <a:pt x="171" y="53"/>
                </a:cubicBezTo>
                <a:cubicBezTo>
                  <a:pt x="170" y="53"/>
                  <a:pt x="169" y="53"/>
                  <a:pt x="169" y="53"/>
                </a:cubicBezTo>
                <a:cubicBezTo>
                  <a:pt x="168" y="53"/>
                  <a:pt x="168" y="53"/>
                  <a:pt x="167" y="53"/>
                </a:cubicBezTo>
                <a:cubicBezTo>
                  <a:pt x="167" y="53"/>
                  <a:pt x="167" y="53"/>
                  <a:pt x="166" y="53"/>
                </a:cubicBezTo>
                <a:cubicBezTo>
                  <a:pt x="166" y="53"/>
                  <a:pt x="166" y="53"/>
                  <a:pt x="166" y="53"/>
                </a:cubicBezTo>
                <a:cubicBezTo>
                  <a:pt x="166" y="53"/>
                  <a:pt x="166" y="53"/>
                  <a:pt x="165" y="53"/>
                </a:cubicBezTo>
                <a:cubicBezTo>
                  <a:pt x="164" y="53"/>
                  <a:pt x="163" y="53"/>
                  <a:pt x="162" y="53"/>
                </a:cubicBezTo>
                <a:cubicBezTo>
                  <a:pt x="161" y="53"/>
                  <a:pt x="161" y="53"/>
                  <a:pt x="161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60" y="53"/>
                  <a:pt x="160" y="53"/>
                  <a:pt x="160" y="53"/>
                </a:cubicBezTo>
                <a:cubicBezTo>
                  <a:pt x="159" y="53"/>
                  <a:pt x="159" y="53"/>
                  <a:pt x="159" y="53"/>
                </a:cubicBezTo>
                <a:cubicBezTo>
                  <a:pt x="158" y="53"/>
                  <a:pt x="158" y="53"/>
                  <a:pt x="157" y="53"/>
                </a:cubicBezTo>
                <a:cubicBezTo>
                  <a:pt x="157" y="53"/>
                  <a:pt x="157" y="53"/>
                  <a:pt x="156" y="53"/>
                </a:cubicBezTo>
                <a:cubicBezTo>
                  <a:pt x="155" y="53"/>
                  <a:pt x="153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0" y="53"/>
                  <a:pt x="150" y="53"/>
                  <a:pt x="149" y="53"/>
                </a:cubicBezTo>
                <a:cubicBezTo>
                  <a:pt x="140" y="54"/>
                  <a:pt x="130" y="53"/>
                  <a:pt x="120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3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1" y="53"/>
                  <a:pt x="106" y="53"/>
                  <a:pt x="101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7" y="53"/>
                  <a:pt x="96" y="53"/>
                  <a:pt x="96" y="53"/>
                </a:cubicBezTo>
                <a:cubicBezTo>
                  <a:pt x="92" y="53"/>
                  <a:pt x="88" y="53"/>
                  <a:pt x="84" y="53"/>
                </a:cubicBezTo>
                <a:cubicBezTo>
                  <a:pt x="82" y="53"/>
                  <a:pt x="80" y="53"/>
                  <a:pt x="79" y="53"/>
                </a:cubicBezTo>
                <a:cubicBezTo>
                  <a:pt x="79" y="53"/>
                  <a:pt x="79" y="53"/>
                  <a:pt x="78" y="53"/>
                </a:cubicBezTo>
                <a:cubicBezTo>
                  <a:pt x="73" y="53"/>
                  <a:pt x="68" y="53"/>
                  <a:pt x="63" y="53"/>
                </a:cubicBezTo>
                <a:cubicBezTo>
                  <a:pt x="62" y="53"/>
                  <a:pt x="62" y="53"/>
                  <a:pt x="61" y="53"/>
                </a:cubicBezTo>
                <a:cubicBezTo>
                  <a:pt x="57" y="53"/>
                  <a:pt x="54" y="53"/>
                  <a:pt x="50" y="53"/>
                </a:cubicBezTo>
                <a:cubicBezTo>
                  <a:pt x="50" y="53"/>
                  <a:pt x="49" y="53"/>
                  <a:pt x="49" y="53"/>
                </a:cubicBezTo>
                <a:cubicBezTo>
                  <a:pt x="46" y="53"/>
                  <a:pt x="43" y="53"/>
                  <a:pt x="40" y="53"/>
                </a:cubicBezTo>
                <a:cubicBezTo>
                  <a:pt x="39" y="53"/>
                  <a:pt x="39" y="53"/>
                  <a:pt x="38" y="53"/>
                </a:cubicBezTo>
                <a:cubicBezTo>
                  <a:pt x="38" y="53"/>
                  <a:pt x="37" y="53"/>
                  <a:pt x="36" y="53"/>
                </a:cubicBezTo>
                <a:cubicBezTo>
                  <a:pt x="33" y="53"/>
                  <a:pt x="30" y="53"/>
                  <a:pt x="27" y="53"/>
                </a:cubicBezTo>
                <a:cubicBezTo>
                  <a:pt x="27" y="49"/>
                  <a:pt x="18" y="50"/>
                  <a:pt x="19" y="47"/>
                </a:cubicBezTo>
                <a:cubicBezTo>
                  <a:pt x="19" y="47"/>
                  <a:pt x="19" y="47"/>
                  <a:pt x="18" y="47"/>
                </a:cubicBezTo>
                <a:cubicBezTo>
                  <a:pt x="17" y="47"/>
                  <a:pt x="15" y="47"/>
                  <a:pt x="14" y="47"/>
                </a:cubicBezTo>
                <a:cubicBezTo>
                  <a:pt x="13" y="47"/>
                  <a:pt x="11" y="47"/>
                  <a:pt x="10" y="47"/>
                </a:cubicBezTo>
                <a:cubicBezTo>
                  <a:pt x="10" y="44"/>
                  <a:pt x="13" y="41"/>
                  <a:pt x="14" y="38"/>
                </a:cubicBezTo>
                <a:cubicBezTo>
                  <a:pt x="14" y="37"/>
                  <a:pt x="16" y="35"/>
                  <a:pt x="16" y="34"/>
                </a:cubicBezTo>
                <a:cubicBezTo>
                  <a:pt x="15" y="34"/>
                  <a:pt x="13" y="31"/>
                  <a:pt x="12" y="31"/>
                </a:cubicBezTo>
                <a:cubicBezTo>
                  <a:pt x="10" y="31"/>
                  <a:pt x="9" y="31"/>
                  <a:pt x="9" y="29"/>
                </a:cubicBezTo>
                <a:cubicBezTo>
                  <a:pt x="9" y="26"/>
                  <a:pt x="8" y="28"/>
                  <a:pt x="6" y="26"/>
                </a:cubicBezTo>
                <a:cubicBezTo>
                  <a:pt x="4" y="24"/>
                  <a:pt x="2" y="20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6" name="Freeform 8028" descr="© INSCALE GmbH, 05.05.2010&#10;http://www.presentationload.com/">
            <a:extLst>
              <a:ext uri="{FF2B5EF4-FFF2-40B4-BE49-F238E27FC236}">
                <a16:creationId xmlns:a16="http://schemas.microsoft.com/office/drawing/2014/main" id="{68A9A686-5D81-124C-A0DC-5A4BF53A9383}"/>
              </a:ext>
            </a:extLst>
          </p:cNvPr>
          <p:cNvSpPr>
            <a:spLocks/>
          </p:cNvSpPr>
          <p:nvPr/>
        </p:nvSpPr>
        <p:spPr bwMode="auto">
          <a:xfrm>
            <a:off x="1598690" y="3360392"/>
            <a:ext cx="54509" cy="20067"/>
          </a:xfrm>
          <a:custGeom>
            <a:avLst/>
            <a:gdLst>
              <a:gd name="T0" fmla="*/ 5 w 27"/>
              <a:gd name="T1" fmla="*/ 10 h 10"/>
              <a:gd name="T2" fmla="*/ 0 w 27"/>
              <a:gd name="T3" fmla="*/ 2 h 10"/>
              <a:gd name="T4" fmla="*/ 2 w 27"/>
              <a:gd name="T5" fmla="*/ 0 h 10"/>
              <a:gd name="T6" fmla="*/ 5 w 27"/>
              <a:gd name="T7" fmla="*/ 0 h 10"/>
              <a:gd name="T8" fmla="*/ 5 w 27"/>
              <a:gd name="T9" fmla="*/ 0 h 10"/>
              <a:gd name="T10" fmla="*/ 5 w 27"/>
              <a:gd name="T11" fmla="*/ 0 h 10"/>
              <a:gd name="T12" fmla="*/ 11 w 27"/>
              <a:gd name="T13" fmla="*/ 2 h 10"/>
              <a:gd name="T14" fmla="*/ 16 w 27"/>
              <a:gd name="T15" fmla="*/ 3 h 10"/>
              <a:gd name="T16" fmla="*/ 17 w 27"/>
              <a:gd name="T17" fmla="*/ 3 h 10"/>
              <a:gd name="T18" fmla="*/ 19 w 27"/>
              <a:gd name="T19" fmla="*/ 3 h 10"/>
              <a:gd name="T20" fmla="*/ 20 w 27"/>
              <a:gd name="T21" fmla="*/ 5 h 10"/>
              <a:gd name="T22" fmla="*/ 23 w 27"/>
              <a:gd name="T23" fmla="*/ 8 h 10"/>
              <a:gd name="T24" fmla="*/ 25 w 27"/>
              <a:gd name="T25" fmla="*/ 8 h 10"/>
              <a:gd name="T26" fmla="*/ 30 w 27"/>
              <a:gd name="T27" fmla="*/ 8 h 10"/>
              <a:gd name="T28" fmla="*/ 34 w 27"/>
              <a:gd name="T29" fmla="*/ 3 h 10"/>
              <a:gd name="T30" fmla="*/ 37 w 27"/>
              <a:gd name="T31" fmla="*/ 5 h 10"/>
              <a:gd name="T32" fmla="*/ 36 w 27"/>
              <a:gd name="T33" fmla="*/ 10 h 10"/>
              <a:gd name="T34" fmla="*/ 34 w 27"/>
              <a:gd name="T35" fmla="*/ 10 h 10"/>
              <a:gd name="T36" fmla="*/ 33 w 27"/>
              <a:gd name="T37" fmla="*/ 11 h 10"/>
              <a:gd name="T38" fmla="*/ 26 w 27"/>
              <a:gd name="T39" fmla="*/ 11 h 10"/>
              <a:gd name="T40" fmla="*/ 25 w 27"/>
              <a:gd name="T41" fmla="*/ 13 h 10"/>
              <a:gd name="T42" fmla="*/ 19 w 27"/>
              <a:gd name="T43" fmla="*/ 14 h 10"/>
              <a:gd name="T44" fmla="*/ 17 w 27"/>
              <a:gd name="T45" fmla="*/ 14 h 10"/>
              <a:gd name="T46" fmla="*/ 16 w 27"/>
              <a:gd name="T47" fmla="*/ 14 h 10"/>
              <a:gd name="T48" fmla="*/ 14 w 27"/>
              <a:gd name="T49" fmla="*/ 14 h 10"/>
              <a:gd name="T50" fmla="*/ 11 w 27"/>
              <a:gd name="T51" fmla="*/ 16 h 10"/>
              <a:gd name="T52" fmla="*/ 11 w 27"/>
              <a:gd name="T53" fmla="*/ 14 h 10"/>
              <a:gd name="T54" fmla="*/ 9 w 27"/>
              <a:gd name="T55" fmla="*/ 14 h 10"/>
              <a:gd name="T56" fmla="*/ 5 w 27"/>
              <a:gd name="T57" fmla="*/ 10 h 10"/>
              <a:gd name="T58" fmla="*/ 5 w 27"/>
              <a:gd name="T59" fmla="*/ 10 h 10"/>
              <a:gd name="T60" fmla="*/ 5 w 27"/>
              <a:gd name="T61" fmla="*/ 10 h 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7"/>
              <a:gd name="T94" fmla="*/ 0 h 10"/>
              <a:gd name="T95" fmla="*/ 27 w 27"/>
              <a:gd name="T96" fmla="*/ 10 h 1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7" h="10">
                <a:moveTo>
                  <a:pt x="3" y="6"/>
                </a:moveTo>
                <a:cubicBezTo>
                  <a:pt x="5" y="4"/>
                  <a:pt x="2" y="2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1"/>
                  <a:pt x="7" y="1"/>
                </a:cubicBezTo>
                <a:cubicBezTo>
                  <a:pt x="8" y="2"/>
                  <a:pt x="8" y="2"/>
                  <a:pt x="10" y="2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2"/>
                  <a:pt x="12" y="2"/>
                  <a:pt x="12" y="2"/>
                </a:cubicBezTo>
                <a:cubicBezTo>
                  <a:pt x="12" y="2"/>
                  <a:pt x="13" y="2"/>
                  <a:pt x="13" y="3"/>
                </a:cubicBezTo>
                <a:cubicBezTo>
                  <a:pt x="14" y="3"/>
                  <a:pt x="15" y="4"/>
                  <a:pt x="15" y="5"/>
                </a:cubicBezTo>
                <a:cubicBezTo>
                  <a:pt x="15" y="5"/>
                  <a:pt x="16" y="5"/>
                  <a:pt x="16" y="5"/>
                </a:cubicBezTo>
                <a:cubicBezTo>
                  <a:pt x="17" y="5"/>
                  <a:pt x="18" y="5"/>
                  <a:pt x="19" y="5"/>
                </a:cubicBezTo>
                <a:cubicBezTo>
                  <a:pt x="21" y="4"/>
                  <a:pt x="20" y="2"/>
                  <a:pt x="22" y="2"/>
                </a:cubicBezTo>
                <a:cubicBezTo>
                  <a:pt x="23" y="2"/>
                  <a:pt x="23" y="2"/>
                  <a:pt x="24" y="3"/>
                </a:cubicBezTo>
                <a:cubicBezTo>
                  <a:pt x="27" y="3"/>
                  <a:pt x="24" y="5"/>
                  <a:pt x="23" y="6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7"/>
                  <a:pt x="21" y="7"/>
                  <a:pt x="21" y="7"/>
                </a:cubicBezTo>
                <a:cubicBezTo>
                  <a:pt x="20" y="7"/>
                  <a:pt x="18" y="7"/>
                  <a:pt x="17" y="7"/>
                </a:cubicBezTo>
                <a:cubicBezTo>
                  <a:pt x="17" y="8"/>
                  <a:pt x="16" y="8"/>
                  <a:pt x="16" y="8"/>
                </a:cubicBezTo>
                <a:cubicBezTo>
                  <a:pt x="14" y="9"/>
                  <a:pt x="14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7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7" name="Freeform 8029" descr="© INSCALE GmbH, 05.05.2010&#10;http://www.presentationload.com/">
            <a:extLst>
              <a:ext uri="{FF2B5EF4-FFF2-40B4-BE49-F238E27FC236}">
                <a16:creationId xmlns:a16="http://schemas.microsoft.com/office/drawing/2014/main" id="{2F33ADA2-CFCB-F24E-A21D-4584B3CA2FA1}"/>
              </a:ext>
            </a:extLst>
          </p:cNvPr>
          <p:cNvSpPr>
            <a:spLocks/>
          </p:cNvSpPr>
          <p:nvPr/>
        </p:nvSpPr>
        <p:spPr bwMode="auto">
          <a:xfrm>
            <a:off x="1598690" y="3360392"/>
            <a:ext cx="54509" cy="20067"/>
          </a:xfrm>
          <a:custGeom>
            <a:avLst/>
            <a:gdLst>
              <a:gd name="T0" fmla="*/ 5 w 27"/>
              <a:gd name="T1" fmla="*/ 10 h 10"/>
              <a:gd name="T2" fmla="*/ 0 w 27"/>
              <a:gd name="T3" fmla="*/ 2 h 10"/>
              <a:gd name="T4" fmla="*/ 2 w 27"/>
              <a:gd name="T5" fmla="*/ 0 h 10"/>
              <a:gd name="T6" fmla="*/ 5 w 27"/>
              <a:gd name="T7" fmla="*/ 0 h 10"/>
              <a:gd name="T8" fmla="*/ 5 w 27"/>
              <a:gd name="T9" fmla="*/ 0 h 10"/>
              <a:gd name="T10" fmla="*/ 5 w 27"/>
              <a:gd name="T11" fmla="*/ 0 h 10"/>
              <a:gd name="T12" fmla="*/ 11 w 27"/>
              <a:gd name="T13" fmla="*/ 2 h 10"/>
              <a:gd name="T14" fmla="*/ 16 w 27"/>
              <a:gd name="T15" fmla="*/ 3 h 10"/>
              <a:gd name="T16" fmla="*/ 17 w 27"/>
              <a:gd name="T17" fmla="*/ 3 h 10"/>
              <a:gd name="T18" fmla="*/ 19 w 27"/>
              <a:gd name="T19" fmla="*/ 3 h 10"/>
              <a:gd name="T20" fmla="*/ 20 w 27"/>
              <a:gd name="T21" fmla="*/ 5 h 10"/>
              <a:gd name="T22" fmla="*/ 23 w 27"/>
              <a:gd name="T23" fmla="*/ 8 h 10"/>
              <a:gd name="T24" fmla="*/ 25 w 27"/>
              <a:gd name="T25" fmla="*/ 8 h 10"/>
              <a:gd name="T26" fmla="*/ 30 w 27"/>
              <a:gd name="T27" fmla="*/ 8 h 10"/>
              <a:gd name="T28" fmla="*/ 34 w 27"/>
              <a:gd name="T29" fmla="*/ 3 h 10"/>
              <a:gd name="T30" fmla="*/ 37 w 27"/>
              <a:gd name="T31" fmla="*/ 5 h 10"/>
              <a:gd name="T32" fmla="*/ 36 w 27"/>
              <a:gd name="T33" fmla="*/ 10 h 10"/>
              <a:gd name="T34" fmla="*/ 34 w 27"/>
              <a:gd name="T35" fmla="*/ 10 h 10"/>
              <a:gd name="T36" fmla="*/ 33 w 27"/>
              <a:gd name="T37" fmla="*/ 11 h 10"/>
              <a:gd name="T38" fmla="*/ 26 w 27"/>
              <a:gd name="T39" fmla="*/ 11 h 10"/>
              <a:gd name="T40" fmla="*/ 25 w 27"/>
              <a:gd name="T41" fmla="*/ 13 h 10"/>
              <a:gd name="T42" fmla="*/ 19 w 27"/>
              <a:gd name="T43" fmla="*/ 14 h 10"/>
              <a:gd name="T44" fmla="*/ 17 w 27"/>
              <a:gd name="T45" fmla="*/ 14 h 10"/>
              <a:gd name="T46" fmla="*/ 16 w 27"/>
              <a:gd name="T47" fmla="*/ 14 h 10"/>
              <a:gd name="T48" fmla="*/ 14 w 27"/>
              <a:gd name="T49" fmla="*/ 14 h 10"/>
              <a:gd name="T50" fmla="*/ 11 w 27"/>
              <a:gd name="T51" fmla="*/ 16 h 10"/>
              <a:gd name="T52" fmla="*/ 11 w 27"/>
              <a:gd name="T53" fmla="*/ 14 h 10"/>
              <a:gd name="T54" fmla="*/ 9 w 27"/>
              <a:gd name="T55" fmla="*/ 14 h 10"/>
              <a:gd name="T56" fmla="*/ 5 w 27"/>
              <a:gd name="T57" fmla="*/ 10 h 10"/>
              <a:gd name="T58" fmla="*/ 5 w 27"/>
              <a:gd name="T59" fmla="*/ 10 h 10"/>
              <a:gd name="T60" fmla="*/ 5 w 27"/>
              <a:gd name="T61" fmla="*/ 10 h 1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7"/>
              <a:gd name="T94" fmla="*/ 0 h 10"/>
              <a:gd name="T95" fmla="*/ 27 w 27"/>
              <a:gd name="T96" fmla="*/ 10 h 1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7" h="10">
                <a:moveTo>
                  <a:pt x="3" y="6"/>
                </a:moveTo>
                <a:cubicBezTo>
                  <a:pt x="5" y="4"/>
                  <a:pt x="2" y="2"/>
                  <a:pt x="0" y="1"/>
                </a:cubicBezTo>
                <a:cubicBezTo>
                  <a:pt x="1" y="1"/>
                  <a:pt x="1" y="1"/>
                  <a:pt x="1" y="0"/>
                </a:cubicBezTo>
                <a:cubicBezTo>
                  <a:pt x="2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1"/>
                  <a:pt x="7" y="1"/>
                </a:cubicBezTo>
                <a:cubicBezTo>
                  <a:pt x="8" y="2"/>
                  <a:pt x="8" y="2"/>
                  <a:pt x="10" y="2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2"/>
                  <a:pt x="12" y="2"/>
                  <a:pt x="12" y="2"/>
                </a:cubicBezTo>
                <a:cubicBezTo>
                  <a:pt x="12" y="2"/>
                  <a:pt x="13" y="2"/>
                  <a:pt x="13" y="3"/>
                </a:cubicBezTo>
                <a:cubicBezTo>
                  <a:pt x="14" y="3"/>
                  <a:pt x="15" y="4"/>
                  <a:pt x="15" y="5"/>
                </a:cubicBezTo>
                <a:cubicBezTo>
                  <a:pt x="15" y="5"/>
                  <a:pt x="16" y="5"/>
                  <a:pt x="16" y="5"/>
                </a:cubicBezTo>
                <a:cubicBezTo>
                  <a:pt x="17" y="5"/>
                  <a:pt x="18" y="5"/>
                  <a:pt x="19" y="5"/>
                </a:cubicBezTo>
                <a:cubicBezTo>
                  <a:pt x="21" y="4"/>
                  <a:pt x="20" y="2"/>
                  <a:pt x="22" y="2"/>
                </a:cubicBezTo>
                <a:cubicBezTo>
                  <a:pt x="23" y="2"/>
                  <a:pt x="23" y="2"/>
                  <a:pt x="24" y="3"/>
                </a:cubicBezTo>
                <a:cubicBezTo>
                  <a:pt x="27" y="3"/>
                  <a:pt x="24" y="5"/>
                  <a:pt x="23" y="6"/>
                </a:cubicBezTo>
                <a:cubicBezTo>
                  <a:pt x="23" y="6"/>
                  <a:pt x="23" y="6"/>
                  <a:pt x="22" y="6"/>
                </a:cubicBezTo>
                <a:cubicBezTo>
                  <a:pt x="22" y="7"/>
                  <a:pt x="21" y="7"/>
                  <a:pt x="21" y="7"/>
                </a:cubicBezTo>
                <a:cubicBezTo>
                  <a:pt x="20" y="7"/>
                  <a:pt x="18" y="7"/>
                  <a:pt x="17" y="7"/>
                </a:cubicBezTo>
                <a:cubicBezTo>
                  <a:pt x="17" y="8"/>
                  <a:pt x="16" y="8"/>
                  <a:pt x="16" y="8"/>
                </a:cubicBezTo>
                <a:cubicBezTo>
                  <a:pt x="14" y="9"/>
                  <a:pt x="14" y="9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7" y="10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7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8" name="Freeform 8030" descr="© INSCALE GmbH, 05.05.2010&#10;http://www.presentationload.com/">
            <a:extLst>
              <a:ext uri="{FF2B5EF4-FFF2-40B4-BE49-F238E27FC236}">
                <a16:creationId xmlns:a16="http://schemas.microsoft.com/office/drawing/2014/main" id="{9159F08F-4337-9B4D-947D-0317E915ADD8}"/>
              </a:ext>
            </a:extLst>
          </p:cNvPr>
          <p:cNvSpPr>
            <a:spLocks/>
          </p:cNvSpPr>
          <p:nvPr/>
        </p:nvSpPr>
        <p:spPr bwMode="auto">
          <a:xfrm>
            <a:off x="1533799" y="3360392"/>
            <a:ext cx="20765" cy="10034"/>
          </a:xfrm>
          <a:custGeom>
            <a:avLst/>
            <a:gdLst>
              <a:gd name="T0" fmla="*/ 10 w 10"/>
              <a:gd name="T1" fmla="*/ 0 h 5"/>
              <a:gd name="T2" fmla="*/ 11 w 10"/>
              <a:gd name="T3" fmla="*/ 3 h 5"/>
              <a:gd name="T4" fmla="*/ 13 w 10"/>
              <a:gd name="T5" fmla="*/ 3 h 5"/>
              <a:gd name="T6" fmla="*/ 16 w 10"/>
              <a:gd name="T7" fmla="*/ 6 h 5"/>
              <a:gd name="T8" fmla="*/ 11 w 10"/>
              <a:gd name="T9" fmla="*/ 8 h 5"/>
              <a:gd name="T10" fmla="*/ 10 w 10"/>
              <a:gd name="T11" fmla="*/ 8 h 5"/>
              <a:gd name="T12" fmla="*/ 5 w 10"/>
              <a:gd name="T13" fmla="*/ 6 h 5"/>
              <a:gd name="T14" fmla="*/ 2 w 10"/>
              <a:gd name="T15" fmla="*/ 6 h 5"/>
              <a:gd name="T16" fmla="*/ 2 w 10"/>
              <a:gd name="T17" fmla="*/ 5 h 5"/>
              <a:gd name="T18" fmla="*/ 5 w 10"/>
              <a:gd name="T19" fmla="*/ 3 h 5"/>
              <a:gd name="T20" fmla="*/ 10 w 10"/>
              <a:gd name="T21" fmla="*/ 0 h 5"/>
              <a:gd name="T22" fmla="*/ 10 w 10"/>
              <a:gd name="T23" fmla="*/ 0 h 5"/>
              <a:gd name="T24" fmla="*/ 10 w 10"/>
              <a:gd name="T25" fmla="*/ 0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6" y="0"/>
                </a:moveTo>
                <a:cubicBezTo>
                  <a:pt x="6" y="1"/>
                  <a:pt x="6" y="2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9" y="3"/>
                  <a:pt x="10" y="4"/>
                  <a:pt x="10" y="4"/>
                </a:cubicBezTo>
                <a:cubicBezTo>
                  <a:pt x="9" y="5"/>
                  <a:pt x="8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4" y="4"/>
                  <a:pt x="3" y="4"/>
                </a:cubicBezTo>
                <a:cubicBezTo>
                  <a:pt x="2" y="4"/>
                  <a:pt x="2" y="4"/>
                  <a:pt x="1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3"/>
                  <a:pt x="2" y="2"/>
                  <a:pt x="3" y="2"/>
                </a:cubicBezTo>
                <a:cubicBezTo>
                  <a:pt x="4" y="3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9" name="Freeform 8031" descr="© INSCALE GmbH, 05.05.2010&#10;http://www.presentationload.com/">
            <a:extLst>
              <a:ext uri="{FF2B5EF4-FFF2-40B4-BE49-F238E27FC236}">
                <a16:creationId xmlns:a16="http://schemas.microsoft.com/office/drawing/2014/main" id="{D305367D-A406-B844-8027-FE3889170CAA}"/>
              </a:ext>
            </a:extLst>
          </p:cNvPr>
          <p:cNvSpPr>
            <a:spLocks/>
          </p:cNvSpPr>
          <p:nvPr/>
        </p:nvSpPr>
        <p:spPr bwMode="auto">
          <a:xfrm>
            <a:off x="1533799" y="3360392"/>
            <a:ext cx="20765" cy="10034"/>
          </a:xfrm>
          <a:custGeom>
            <a:avLst/>
            <a:gdLst>
              <a:gd name="T0" fmla="*/ 10 w 10"/>
              <a:gd name="T1" fmla="*/ 0 h 5"/>
              <a:gd name="T2" fmla="*/ 11 w 10"/>
              <a:gd name="T3" fmla="*/ 3 h 5"/>
              <a:gd name="T4" fmla="*/ 13 w 10"/>
              <a:gd name="T5" fmla="*/ 3 h 5"/>
              <a:gd name="T6" fmla="*/ 16 w 10"/>
              <a:gd name="T7" fmla="*/ 6 h 5"/>
              <a:gd name="T8" fmla="*/ 11 w 10"/>
              <a:gd name="T9" fmla="*/ 8 h 5"/>
              <a:gd name="T10" fmla="*/ 10 w 10"/>
              <a:gd name="T11" fmla="*/ 8 h 5"/>
              <a:gd name="T12" fmla="*/ 5 w 10"/>
              <a:gd name="T13" fmla="*/ 6 h 5"/>
              <a:gd name="T14" fmla="*/ 2 w 10"/>
              <a:gd name="T15" fmla="*/ 6 h 5"/>
              <a:gd name="T16" fmla="*/ 2 w 10"/>
              <a:gd name="T17" fmla="*/ 5 h 5"/>
              <a:gd name="T18" fmla="*/ 5 w 10"/>
              <a:gd name="T19" fmla="*/ 3 h 5"/>
              <a:gd name="T20" fmla="*/ 10 w 10"/>
              <a:gd name="T21" fmla="*/ 0 h 5"/>
              <a:gd name="T22" fmla="*/ 10 w 10"/>
              <a:gd name="T23" fmla="*/ 0 h 5"/>
              <a:gd name="T24" fmla="*/ 10 w 10"/>
              <a:gd name="T25" fmla="*/ 0 h 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5"/>
              <a:gd name="T41" fmla="*/ 10 w 10"/>
              <a:gd name="T42" fmla="*/ 5 h 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5">
                <a:moveTo>
                  <a:pt x="6" y="0"/>
                </a:moveTo>
                <a:cubicBezTo>
                  <a:pt x="6" y="1"/>
                  <a:pt x="6" y="2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9" y="3"/>
                  <a:pt x="10" y="4"/>
                  <a:pt x="10" y="4"/>
                </a:cubicBezTo>
                <a:cubicBezTo>
                  <a:pt x="9" y="5"/>
                  <a:pt x="8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4"/>
                  <a:pt x="4" y="4"/>
                  <a:pt x="3" y="4"/>
                </a:cubicBezTo>
                <a:cubicBezTo>
                  <a:pt x="2" y="4"/>
                  <a:pt x="2" y="4"/>
                  <a:pt x="1" y="4"/>
                </a:cubicBezTo>
                <a:cubicBezTo>
                  <a:pt x="0" y="4"/>
                  <a:pt x="1" y="3"/>
                  <a:pt x="1" y="3"/>
                </a:cubicBezTo>
                <a:cubicBezTo>
                  <a:pt x="2" y="3"/>
                  <a:pt x="2" y="2"/>
                  <a:pt x="3" y="2"/>
                </a:cubicBezTo>
                <a:cubicBezTo>
                  <a:pt x="4" y="3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0" name="Freeform 8034" descr="© INSCALE GmbH, 05.05.2010&#10;http://www.presentationload.com/">
            <a:extLst>
              <a:ext uri="{FF2B5EF4-FFF2-40B4-BE49-F238E27FC236}">
                <a16:creationId xmlns:a16="http://schemas.microsoft.com/office/drawing/2014/main" id="{955151C7-8803-9E4F-99F4-25D9458CE72A}"/>
              </a:ext>
            </a:extLst>
          </p:cNvPr>
          <p:cNvSpPr>
            <a:spLocks/>
          </p:cNvSpPr>
          <p:nvPr/>
        </p:nvSpPr>
        <p:spPr bwMode="auto">
          <a:xfrm>
            <a:off x="1559755" y="3366664"/>
            <a:ext cx="33744" cy="22575"/>
          </a:xfrm>
          <a:custGeom>
            <a:avLst/>
            <a:gdLst>
              <a:gd name="T0" fmla="*/ 8 w 17"/>
              <a:gd name="T1" fmla="*/ 15 h 12"/>
              <a:gd name="T2" fmla="*/ 0 w 17"/>
              <a:gd name="T3" fmla="*/ 5 h 12"/>
              <a:gd name="T4" fmla="*/ 2 w 17"/>
              <a:gd name="T5" fmla="*/ 3 h 12"/>
              <a:gd name="T6" fmla="*/ 2 w 17"/>
              <a:gd name="T7" fmla="*/ 3 h 12"/>
              <a:gd name="T8" fmla="*/ 8 w 17"/>
              <a:gd name="T9" fmla="*/ 3 h 12"/>
              <a:gd name="T10" fmla="*/ 8 w 17"/>
              <a:gd name="T11" fmla="*/ 3 h 12"/>
              <a:gd name="T12" fmla="*/ 11 w 17"/>
              <a:gd name="T13" fmla="*/ 2 h 12"/>
              <a:gd name="T14" fmla="*/ 12 w 17"/>
              <a:gd name="T15" fmla="*/ 3 h 12"/>
              <a:gd name="T16" fmla="*/ 14 w 17"/>
              <a:gd name="T17" fmla="*/ 3 h 12"/>
              <a:gd name="T18" fmla="*/ 18 w 17"/>
              <a:gd name="T19" fmla="*/ 0 h 12"/>
              <a:gd name="T20" fmla="*/ 24 w 17"/>
              <a:gd name="T21" fmla="*/ 6 h 12"/>
              <a:gd name="T22" fmla="*/ 26 w 17"/>
              <a:gd name="T23" fmla="*/ 12 h 12"/>
              <a:gd name="T24" fmla="*/ 26 w 17"/>
              <a:gd name="T25" fmla="*/ 12 h 12"/>
              <a:gd name="T26" fmla="*/ 18 w 17"/>
              <a:gd name="T27" fmla="*/ 15 h 12"/>
              <a:gd name="T28" fmla="*/ 12 w 17"/>
              <a:gd name="T29" fmla="*/ 18 h 12"/>
              <a:gd name="T30" fmla="*/ 12 w 17"/>
              <a:gd name="T31" fmla="*/ 18 h 12"/>
              <a:gd name="T32" fmla="*/ 8 w 17"/>
              <a:gd name="T33" fmla="*/ 15 h 12"/>
              <a:gd name="T34" fmla="*/ 8 w 17"/>
              <a:gd name="T35" fmla="*/ 15 h 12"/>
              <a:gd name="T36" fmla="*/ 8 w 17"/>
              <a:gd name="T37" fmla="*/ 15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"/>
              <a:gd name="T58" fmla="*/ 0 h 12"/>
              <a:gd name="T59" fmla="*/ 17 w 17"/>
              <a:gd name="T60" fmla="*/ 12 h 1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" h="12">
                <a:moveTo>
                  <a:pt x="5" y="10"/>
                </a:moveTo>
                <a:cubicBezTo>
                  <a:pt x="3" y="8"/>
                  <a:pt x="3" y="4"/>
                  <a:pt x="0" y="3"/>
                </a:cubicBezTo>
                <a:cubicBezTo>
                  <a:pt x="0" y="3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4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7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9" y="2"/>
                </a:cubicBezTo>
                <a:cubicBezTo>
                  <a:pt x="10" y="2"/>
                  <a:pt x="11" y="1"/>
                  <a:pt x="12" y="0"/>
                </a:cubicBezTo>
                <a:cubicBezTo>
                  <a:pt x="13" y="0"/>
                  <a:pt x="12" y="6"/>
                  <a:pt x="16" y="4"/>
                </a:cubicBezTo>
                <a:cubicBezTo>
                  <a:pt x="16" y="5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4" y="8"/>
                  <a:pt x="14" y="9"/>
                  <a:pt x="12" y="10"/>
                </a:cubicBezTo>
                <a:cubicBezTo>
                  <a:pt x="11" y="11"/>
                  <a:pt x="9" y="10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1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1" name="Freeform 8035" descr="© INSCALE GmbH, 05.05.2010&#10;http://www.presentationload.com/">
            <a:extLst>
              <a:ext uri="{FF2B5EF4-FFF2-40B4-BE49-F238E27FC236}">
                <a16:creationId xmlns:a16="http://schemas.microsoft.com/office/drawing/2014/main" id="{22661CCF-24B6-3E47-B10D-79145574BABD}"/>
              </a:ext>
            </a:extLst>
          </p:cNvPr>
          <p:cNvSpPr>
            <a:spLocks/>
          </p:cNvSpPr>
          <p:nvPr/>
        </p:nvSpPr>
        <p:spPr bwMode="auto">
          <a:xfrm>
            <a:off x="1559755" y="3366664"/>
            <a:ext cx="33744" cy="22575"/>
          </a:xfrm>
          <a:custGeom>
            <a:avLst/>
            <a:gdLst>
              <a:gd name="T0" fmla="*/ 8 w 17"/>
              <a:gd name="T1" fmla="*/ 15 h 12"/>
              <a:gd name="T2" fmla="*/ 0 w 17"/>
              <a:gd name="T3" fmla="*/ 5 h 12"/>
              <a:gd name="T4" fmla="*/ 2 w 17"/>
              <a:gd name="T5" fmla="*/ 3 h 12"/>
              <a:gd name="T6" fmla="*/ 2 w 17"/>
              <a:gd name="T7" fmla="*/ 3 h 12"/>
              <a:gd name="T8" fmla="*/ 8 w 17"/>
              <a:gd name="T9" fmla="*/ 3 h 12"/>
              <a:gd name="T10" fmla="*/ 8 w 17"/>
              <a:gd name="T11" fmla="*/ 3 h 12"/>
              <a:gd name="T12" fmla="*/ 11 w 17"/>
              <a:gd name="T13" fmla="*/ 2 h 12"/>
              <a:gd name="T14" fmla="*/ 12 w 17"/>
              <a:gd name="T15" fmla="*/ 3 h 12"/>
              <a:gd name="T16" fmla="*/ 14 w 17"/>
              <a:gd name="T17" fmla="*/ 3 h 12"/>
              <a:gd name="T18" fmla="*/ 18 w 17"/>
              <a:gd name="T19" fmla="*/ 0 h 12"/>
              <a:gd name="T20" fmla="*/ 24 w 17"/>
              <a:gd name="T21" fmla="*/ 6 h 12"/>
              <a:gd name="T22" fmla="*/ 26 w 17"/>
              <a:gd name="T23" fmla="*/ 12 h 12"/>
              <a:gd name="T24" fmla="*/ 26 w 17"/>
              <a:gd name="T25" fmla="*/ 12 h 12"/>
              <a:gd name="T26" fmla="*/ 18 w 17"/>
              <a:gd name="T27" fmla="*/ 15 h 12"/>
              <a:gd name="T28" fmla="*/ 12 w 17"/>
              <a:gd name="T29" fmla="*/ 18 h 12"/>
              <a:gd name="T30" fmla="*/ 12 w 17"/>
              <a:gd name="T31" fmla="*/ 18 h 12"/>
              <a:gd name="T32" fmla="*/ 8 w 17"/>
              <a:gd name="T33" fmla="*/ 15 h 12"/>
              <a:gd name="T34" fmla="*/ 8 w 17"/>
              <a:gd name="T35" fmla="*/ 15 h 12"/>
              <a:gd name="T36" fmla="*/ 8 w 17"/>
              <a:gd name="T37" fmla="*/ 15 h 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"/>
              <a:gd name="T58" fmla="*/ 0 h 12"/>
              <a:gd name="T59" fmla="*/ 17 w 17"/>
              <a:gd name="T60" fmla="*/ 12 h 1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" h="12">
                <a:moveTo>
                  <a:pt x="5" y="10"/>
                </a:moveTo>
                <a:cubicBezTo>
                  <a:pt x="3" y="8"/>
                  <a:pt x="3" y="4"/>
                  <a:pt x="0" y="3"/>
                </a:cubicBezTo>
                <a:cubicBezTo>
                  <a:pt x="0" y="3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3"/>
                  <a:pt x="4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6" y="2"/>
                  <a:pt x="6" y="1"/>
                  <a:pt x="7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9" y="2"/>
                </a:cubicBezTo>
                <a:cubicBezTo>
                  <a:pt x="10" y="2"/>
                  <a:pt x="11" y="1"/>
                  <a:pt x="12" y="0"/>
                </a:cubicBezTo>
                <a:cubicBezTo>
                  <a:pt x="13" y="0"/>
                  <a:pt x="12" y="6"/>
                  <a:pt x="16" y="4"/>
                </a:cubicBezTo>
                <a:cubicBezTo>
                  <a:pt x="16" y="5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4" y="8"/>
                  <a:pt x="14" y="9"/>
                  <a:pt x="12" y="10"/>
                </a:cubicBezTo>
                <a:cubicBezTo>
                  <a:pt x="11" y="11"/>
                  <a:pt x="9" y="10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1"/>
                  <a:pt x="6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2" name="Freeform 8042" descr="© INSCALE GmbH, 05.05.2010&#10;http://www.presentationload.com/">
            <a:extLst>
              <a:ext uri="{FF2B5EF4-FFF2-40B4-BE49-F238E27FC236}">
                <a16:creationId xmlns:a16="http://schemas.microsoft.com/office/drawing/2014/main" id="{12EF4056-F475-6E44-9FFB-2C96C6DBB35D}"/>
              </a:ext>
            </a:extLst>
          </p:cNvPr>
          <p:cNvSpPr>
            <a:spLocks/>
          </p:cNvSpPr>
          <p:nvPr/>
        </p:nvSpPr>
        <p:spPr bwMode="auto">
          <a:xfrm>
            <a:off x="1820619" y="3377952"/>
            <a:ext cx="86955" cy="89047"/>
          </a:xfrm>
          <a:custGeom>
            <a:avLst/>
            <a:gdLst>
              <a:gd name="T0" fmla="*/ 45 w 43"/>
              <a:gd name="T1" fmla="*/ 15 h 46"/>
              <a:gd name="T2" fmla="*/ 56 w 43"/>
              <a:gd name="T3" fmla="*/ 28 h 46"/>
              <a:gd name="T4" fmla="*/ 67 w 43"/>
              <a:gd name="T5" fmla="*/ 39 h 46"/>
              <a:gd name="T6" fmla="*/ 53 w 43"/>
              <a:gd name="T7" fmla="*/ 63 h 46"/>
              <a:gd name="T8" fmla="*/ 42 w 43"/>
              <a:gd name="T9" fmla="*/ 63 h 46"/>
              <a:gd name="T10" fmla="*/ 41 w 43"/>
              <a:gd name="T11" fmla="*/ 62 h 46"/>
              <a:gd name="T12" fmla="*/ 39 w 43"/>
              <a:gd name="T13" fmla="*/ 63 h 46"/>
              <a:gd name="T14" fmla="*/ 37 w 43"/>
              <a:gd name="T15" fmla="*/ 60 h 46"/>
              <a:gd name="T16" fmla="*/ 30 w 43"/>
              <a:gd name="T17" fmla="*/ 52 h 46"/>
              <a:gd name="T18" fmla="*/ 30 w 43"/>
              <a:gd name="T19" fmla="*/ 51 h 46"/>
              <a:gd name="T20" fmla="*/ 28 w 43"/>
              <a:gd name="T21" fmla="*/ 51 h 46"/>
              <a:gd name="T22" fmla="*/ 28 w 43"/>
              <a:gd name="T23" fmla="*/ 51 h 46"/>
              <a:gd name="T24" fmla="*/ 23 w 43"/>
              <a:gd name="T25" fmla="*/ 46 h 46"/>
              <a:gd name="T26" fmla="*/ 20 w 43"/>
              <a:gd name="T27" fmla="*/ 43 h 46"/>
              <a:gd name="T28" fmla="*/ 20 w 43"/>
              <a:gd name="T29" fmla="*/ 43 h 46"/>
              <a:gd name="T30" fmla="*/ 23 w 43"/>
              <a:gd name="T31" fmla="*/ 40 h 46"/>
              <a:gd name="T32" fmla="*/ 20 w 43"/>
              <a:gd name="T33" fmla="*/ 43 h 46"/>
              <a:gd name="T34" fmla="*/ 19 w 43"/>
              <a:gd name="T35" fmla="*/ 43 h 46"/>
              <a:gd name="T36" fmla="*/ 19 w 43"/>
              <a:gd name="T37" fmla="*/ 45 h 46"/>
              <a:gd name="T38" fmla="*/ 19 w 43"/>
              <a:gd name="T39" fmla="*/ 45 h 46"/>
              <a:gd name="T40" fmla="*/ 22 w 43"/>
              <a:gd name="T41" fmla="*/ 45 h 46"/>
              <a:gd name="T42" fmla="*/ 19 w 43"/>
              <a:gd name="T43" fmla="*/ 45 h 46"/>
              <a:gd name="T44" fmla="*/ 3 w 43"/>
              <a:gd name="T45" fmla="*/ 29 h 46"/>
              <a:gd name="T46" fmla="*/ 6 w 43"/>
              <a:gd name="T47" fmla="*/ 31 h 46"/>
              <a:gd name="T48" fmla="*/ 5 w 43"/>
              <a:gd name="T49" fmla="*/ 28 h 46"/>
              <a:gd name="T50" fmla="*/ 3 w 43"/>
              <a:gd name="T51" fmla="*/ 28 h 46"/>
              <a:gd name="T52" fmla="*/ 2 w 43"/>
              <a:gd name="T53" fmla="*/ 28 h 46"/>
              <a:gd name="T54" fmla="*/ 2 w 43"/>
              <a:gd name="T55" fmla="*/ 28 h 46"/>
              <a:gd name="T56" fmla="*/ 2 w 43"/>
              <a:gd name="T57" fmla="*/ 28 h 46"/>
              <a:gd name="T58" fmla="*/ 3 w 43"/>
              <a:gd name="T59" fmla="*/ 22 h 46"/>
              <a:gd name="T60" fmla="*/ 8 w 43"/>
              <a:gd name="T61" fmla="*/ 12 h 46"/>
              <a:gd name="T62" fmla="*/ 31 w 43"/>
              <a:gd name="T63" fmla="*/ 3 h 46"/>
              <a:gd name="T64" fmla="*/ 31 w 43"/>
              <a:gd name="T65" fmla="*/ 3 h 4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3"/>
              <a:gd name="T100" fmla="*/ 0 h 46"/>
              <a:gd name="T101" fmla="*/ 43 w 43"/>
              <a:gd name="T102" fmla="*/ 46 h 4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3" h="46">
                <a:moveTo>
                  <a:pt x="20" y="2"/>
                </a:moveTo>
                <a:cubicBezTo>
                  <a:pt x="24" y="5"/>
                  <a:pt x="27" y="7"/>
                  <a:pt x="29" y="10"/>
                </a:cubicBezTo>
                <a:cubicBezTo>
                  <a:pt x="30" y="12"/>
                  <a:pt x="32" y="16"/>
                  <a:pt x="33" y="16"/>
                </a:cubicBezTo>
                <a:cubicBezTo>
                  <a:pt x="35" y="17"/>
                  <a:pt x="36" y="16"/>
                  <a:pt x="36" y="18"/>
                </a:cubicBezTo>
                <a:cubicBezTo>
                  <a:pt x="36" y="20"/>
                  <a:pt x="35" y="20"/>
                  <a:pt x="38" y="21"/>
                </a:cubicBezTo>
                <a:cubicBezTo>
                  <a:pt x="39" y="21"/>
                  <a:pt x="43" y="23"/>
                  <a:pt x="43" y="25"/>
                </a:cubicBezTo>
                <a:cubicBezTo>
                  <a:pt x="43" y="26"/>
                  <a:pt x="39" y="31"/>
                  <a:pt x="39" y="32"/>
                </a:cubicBezTo>
                <a:cubicBezTo>
                  <a:pt x="37" y="35"/>
                  <a:pt x="39" y="42"/>
                  <a:pt x="34" y="41"/>
                </a:cubicBezTo>
                <a:cubicBezTo>
                  <a:pt x="32" y="41"/>
                  <a:pt x="32" y="45"/>
                  <a:pt x="32" y="46"/>
                </a:cubicBezTo>
                <a:cubicBezTo>
                  <a:pt x="31" y="44"/>
                  <a:pt x="29" y="42"/>
                  <a:pt x="27" y="41"/>
                </a:cubicBezTo>
                <a:cubicBezTo>
                  <a:pt x="27" y="41"/>
                  <a:pt x="27" y="40"/>
                  <a:pt x="27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5" y="40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0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3" y="37"/>
                  <a:pt x="21" y="34"/>
                  <a:pt x="20" y="34"/>
                </a:cubicBezTo>
                <a:cubicBezTo>
                  <a:pt x="20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2"/>
                  <a:pt x="17" y="31"/>
                  <a:pt x="16" y="31"/>
                </a:cubicBezTo>
                <a:cubicBezTo>
                  <a:pt x="16" y="31"/>
                  <a:pt x="15" y="30"/>
                  <a:pt x="15" y="30"/>
                </a:cubicBezTo>
                <a:cubicBezTo>
                  <a:pt x="15" y="30"/>
                  <a:pt x="15" y="29"/>
                  <a:pt x="14" y="29"/>
                </a:cubicBezTo>
                <a:cubicBezTo>
                  <a:pt x="14" y="29"/>
                  <a:pt x="14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4" y="28"/>
                </a:cubicBezTo>
                <a:cubicBezTo>
                  <a:pt x="14" y="27"/>
                  <a:pt x="14" y="26"/>
                  <a:pt x="15" y="26"/>
                </a:cubicBezTo>
                <a:cubicBezTo>
                  <a:pt x="15" y="25"/>
                  <a:pt x="15" y="25"/>
                  <a:pt x="14" y="25"/>
                </a:cubicBezTo>
                <a:cubicBezTo>
                  <a:pt x="14" y="26"/>
                  <a:pt x="14" y="28"/>
                  <a:pt x="1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5" y="30"/>
                  <a:pt x="13" y="29"/>
                  <a:pt x="12" y="29"/>
                </a:cubicBezTo>
                <a:cubicBezTo>
                  <a:pt x="11" y="27"/>
                  <a:pt x="8" y="26"/>
                  <a:pt x="7" y="24"/>
                </a:cubicBezTo>
                <a:cubicBezTo>
                  <a:pt x="5" y="23"/>
                  <a:pt x="4" y="21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3" y="20"/>
                  <a:pt x="4" y="20"/>
                </a:cubicBezTo>
                <a:cubicBezTo>
                  <a:pt x="4" y="20"/>
                  <a:pt x="3" y="19"/>
                  <a:pt x="3" y="19"/>
                </a:cubicBezTo>
                <a:cubicBezTo>
                  <a:pt x="3" y="19"/>
                  <a:pt x="3" y="18"/>
                  <a:pt x="3" y="18"/>
                </a:cubicBezTo>
                <a:cubicBezTo>
                  <a:pt x="3" y="19"/>
                  <a:pt x="3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1" y="17"/>
                  <a:pt x="2" y="16"/>
                </a:cubicBezTo>
                <a:cubicBezTo>
                  <a:pt x="2" y="15"/>
                  <a:pt x="1" y="15"/>
                  <a:pt x="2" y="14"/>
                </a:cubicBezTo>
                <a:cubicBezTo>
                  <a:pt x="3" y="12"/>
                  <a:pt x="3" y="10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7" y="7"/>
                  <a:pt x="9" y="6"/>
                  <a:pt x="9" y="3"/>
                </a:cubicBezTo>
                <a:cubicBezTo>
                  <a:pt x="9" y="0"/>
                  <a:pt x="18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3" name="Freeform 8043" descr="© INSCALE GmbH, 05.05.2010&#10;http://www.presentationload.com/">
            <a:extLst>
              <a:ext uri="{FF2B5EF4-FFF2-40B4-BE49-F238E27FC236}">
                <a16:creationId xmlns:a16="http://schemas.microsoft.com/office/drawing/2014/main" id="{13DAAFED-62D6-394E-9A37-F4657202876B}"/>
              </a:ext>
            </a:extLst>
          </p:cNvPr>
          <p:cNvSpPr>
            <a:spLocks/>
          </p:cNvSpPr>
          <p:nvPr/>
        </p:nvSpPr>
        <p:spPr bwMode="auto">
          <a:xfrm>
            <a:off x="1820619" y="3377952"/>
            <a:ext cx="86955" cy="89047"/>
          </a:xfrm>
          <a:custGeom>
            <a:avLst/>
            <a:gdLst>
              <a:gd name="T0" fmla="*/ 45 w 43"/>
              <a:gd name="T1" fmla="*/ 15 h 46"/>
              <a:gd name="T2" fmla="*/ 56 w 43"/>
              <a:gd name="T3" fmla="*/ 28 h 46"/>
              <a:gd name="T4" fmla="*/ 67 w 43"/>
              <a:gd name="T5" fmla="*/ 39 h 46"/>
              <a:gd name="T6" fmla="*/ 53 w 43"/>
              <a:gd name="T7" fmla="*/ 63 h 46"/>
              <a:gd name="T8" fmla="*/ 42 w 43"/>
              <a:gd name="T9" fmla="*/ 63 h 46"/>
              <a:gd name="T10" fmla="*/ 41 w 43"/>
              <a:gd name="T11" fmla="*/ 62 h 46"/>
              <a:gd name="T12" fmla="*/ 39 w 43"/>
              <a:gd name="T13" fmla="*/ 63 h 46"/>
              <a:gd name="T14" fmla="*/ 37 w 43"/>
              <a:gd name="T15" fmla="*/ 60 h 46"/>
              <a:gd name="T16" fmla="*/ 30 w 43"/>
              <a:gd name="T17" fmla="*/ 52 h 46"/>
              <a:gd name="T18" fmla="*/ 30 w 43"/>
              <a:gd name="T19" fmla="*/ 51 h 46"/>
              <a:gd name="T20" fmla="*/ 28 w 43"/>
              <a:gd name="T21" fmla="*/ 51 h 46"/>
              <a:gd name="T22" fmla="*/ 28 w 43"/>
              <a:gd name="T23" fmla="*/ 51 h 46"/>
              <a:gd name="T24" fmla="*/ 23 w 43"/>
              <a:gd name="T25" fmla="*/ 46 h 46"/>
              <a:gd name="T26" fmla="*/ 20 w 43"/>
              <a:gd name="T27" fmla="*/ 43 h 46"/>
              <a:gd name="T28" fmla="*/ 20 w 43"/>
              <a:gd name="T29" fmla="*/ 43 h 46"/>
              <a:gd name="T30" fmla="*/ 23 w 43"/>
              <a:gd name="T31" fmla="*/ 40 h 46"/>
              <a:gd name="T32" fmla="*/ 20 w 43"/>
              <a:gd name="T33" fmla="*/ 43 h 46"/>
              <a:gd name="T34" fmla="*/ 19 w 43"/>
              <a:gd name="T35" fmla="*/ 43 h 46"/>
              <a:gd name="T36" fmla="*/ 19 w 43"/>
              <a:gd name="T37" fmla="*/ 45 h 46"/>
              <a:gd name="T38" fmla="*/ 19 w 43"/>
              <a:gd name="T39" fmla="*/ 45 h 46"/>
              <a:gd name="T40" fmla="*/ 22 w 43"/>
              <a:gd name="T41" fmla="*/ 45 h 46"/>
              <a:gd name="T42" fmla="*/ 19 w 43"/>
              <a:gd name="T43" fmla="*/ 45 h 46"/>
              <a:gd name="T44" fmla="*/ 3 w 43"/>
              <a:gd name="T45" fmla="*/ 29 h 46"/>
              <a:gd name="T46" fmla="*/ 6 w 43"/>
              <a:gd name="T47" fmla="*/ 31 h 46"/>
              <a:gd name="T48" fmla="*/ 5 w 43"/>
              <a:gd name="T49" fmla="*/ 28 h 46"/>
              <a:gd name="T50" fmla="*/ 3 w 43"/>
              <a:gd name="T51" fmla="*/ 28 h 46"/>
              <a:gd name="T52" fmla="*/ 2 w 43"/>
              <a:gd name="T53" fmla="*/ 28 h 46"/>
              <a:gd name="T54" fmla="*/ 2 w 43"/>
              <a:gd name="T55" fmla="*/ 28 h 46"/>
              <a:gd name="T56" fmla="*/ 2 w 43"/>
              <a:gd name="T57" fmla="*/ 28 h 46"/>
              <a:gd name="T58" fmla="*/ 3 w 43"/>
              <a:gd name="T59" fmla="*/ 22 h 46"/>
              <a:gd name="T60" fmla="*/ 8 w 43"/>
              <a:gd name="T61" fmla="*/ 12 h 46"/>
              <a:gd name="T62" fmla="*/ 31 w 43"/>
              <a:gd name="T63" fmla="*/ 3 h 46"/>
              <a:gd name="T64" fmla="*/ 31 w 43"/>
              <a:gd name="T65" fmla="*/ 3 h 4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3"/>
              <a:gd name="T100" fmla="*/ 0 h 46"/>
              <a:gd name="T101" fmla="*/ 43 w 43"/>
              <a:gd name="T102" fmla="*/ 46 h 4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3" h="46">
                <a:moveTo>
                  <a:pt x="20" y="2"/>
                </a:moveTo>
                <a:cubicBezTo>
                  <a:pt x="24" y="5"/>
                  <a:pt x="27" y="7"/>
                  <a:pt x="29" y="10"/>
                </a:cubicBezTo>
                <a:cubicBezTo>
                  <a:pt x="30" y="12"/>
                  <a:pt x="32" y="16"/>
                  <a:pt x="33" y="16"/>
                </a:cubicBezTo>
                <a:cubicBezTo>
                  <a:pt x="35" y="17"/>
                  <a:pt x="36" y="16"/>
                  <a:pt x="36" y="18"/>
                </a:cubicBezTo>
                <a:cubicBezTo>
                  <a:pt x="36" y="20"/>
                  <a:pt x="35" y="20"/>
                  <a:pt x="38" y="21"/>
                </a:cubicBezTo>
                <a:cubicBezTo>
                  <a:pt x="39" y="21"/>
                  <a:pt x="43" y="23"/>
                  <a:pt x="43" y="25"/>
                </a:cubicBezTo>
                <a:cubicBezTo>
                  <a:pt x="43" y="26"/>
                  <a:pt x="39" y="31"/>
                  <a:pt x="39" y="32"/>
                </a:cubicBezTo>
                <a:cubicBezTo>
                  <a:pt x="37" y="35"/>
                  <a:pt x="39" y="42"/>
                  <a:pt x="34" y="41"/>
                </a:cubicBezTo>
                <a:cubicBezTo>
                  <a:pt x="32" y="41"/>
                  <a:pt x="32" y="45"/>
                  <a:pt x="32" y="46"/>
                </a:cubicBezTo>
                <a:cubicBezTo>
                  <a:pt x="31" y="44"/>
                  <a:pt x="29" y="42"/>
                  <a:pt x="27" y="41"/>
                </a:cubicBezTo>
                <a:cubicBezTo>
                  <a:pt x="27" y="41"/>
                  <a:pt x="27" y="40"/>
                  <a:pt x="27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5" y="40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0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3" y="37"/>
                  <a:pt x="21" y="34"/>
                  <a:pt x="20" y="34"/>
                </a:cubicBezTo>
                <a:cubicBezTo>
                  <a:pt x="20" y="34"/>
                  <a:pt x="19" y="34"/>
                  <a:pt x="19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2"/>
                  <a:pt x="17" y="31"/>
                  <a:pt x="16" y="31"/>
                </a:cubicBezTo>
                <a:cubicBezTo>
                  <a:pt x="16" y="31"/>
                  <a:pt x="15" y="30"/>
                  <a:pt x="15" y="30"/>
                </a:cubicBezTo>
                <a:cubicBezTo>
                  <a:pt x="15" y="30"/>
                  <a:pt x="15" y="29"/>
                  <a:pt x="14" y="29"/>
                </a:cubicBezTo>
                <a:cubicBezTo>
                  <a:pt x="14" y="29"/>
                  <a:pt x="14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4" y="28"/>
                </a:cubicBezTo>
                <a:cubicBezTo>
                  <a:pt x="14" y="27"/>
                  <a:pt x="14" y="26"/>
                  <a:pt x="15" y="26"/>
                </a:cubicBezTo>
                <a:cubicBezTo>
                  <a:pt x="15" y="25"/>
                  <a:pt x="15" y="25"/>
                  <a:pt x="14" y="25"/>
                </a:cubicBezTo>
                <a:cubicBezTo>
                  <a:pt x="14" y="26"/>
                  <a:pt x="14" y="28"/>
                  <a:pt x="13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8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5" y="30"/>
                  <a:pt x="13" y="29"/>
                  <a:pt x="12" y="29"/>
                </a:cubicBezTo>
                <a:cubicBezTo>
                  <a:pt x="11" y="27"/>
                  <a:pt x="8" y="26"/>
                  <a:pt x="7" y="24"/>
                </a:cubicBezTo>
                <a:cubicBezTo>
                  <a:pt x="5" y="23"/>
                  <a:pt x="4" y="21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3" y="20"/>
                  <a:pt x="4" y="20"/>
                </a:cubicBezTo>
                <a:cubicBezTo>
                  <a:pt x="4" y="20"/>
                  <a:pt x="3" y="19"/>
                  <a:pt x="3" y="19"/>
                </a:cubicBezTo>
                <a:cubicBezTo>
                  <a:pt x="3" y="19"/>
                  <a:pt x="3" y="18"/>
                  <a:pt x="3" y="18"/>
                </a:cubicBezTo>
                <a:cubicBezTo>
                  <a:pt x="3" y="19"/>
                  <a:pt x="3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1" y="17"/>
                  <a:pt x="2" y="16"/>
                </a:cubicBezTo>
                <a:cubicBezTo>
                  <a:pt x="2" y="15"/>
                  <a:pt x="1" y="15"/>
                  <a:pt x="2" y="14"/>
                </a:cubicBezTo>
                <a:cubicBezTo>
                  <a:pt x="3" y="12"/>
                  <a:pt x="3" y="10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7" y="7"/>
                  <a:pt x="9" y="6"/>
                  <a:pt x="9" y="3"/>
                </a:cubicBezTo>
                <a:cubicBezTo>
                  <a:pt x="9" y="0"/>
                  <a:pt x="18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4" name="Freeform 8046" descr="© INSCALE GmbH, 05.05.2010&#10;http://www.presentationload.com/">
            <a:extLst>
              <a:ext uri="{FF2B5EF4-FFF2-40B4-BE49-F238E27FC236}">
                <a16:creationId xmlns:a16="http://schemas.microsoft.com/office/drawing/2014/main" id="{3CA6DD11-BA06-3845-8B27-8B79BFE96094}"/>
              </a:ext>
            </a:extLst>
          </p:cNvPr>
          <p:cNvSpPr>
            <a:spLocks/>
          </p:cNvSpPr>
          <p:nvPr/>
        </p:nvSpPr>
        <p:spPr bwMode="auto">
          <a:xfrm>
            <a:off x="1882915" y="3449440"/>
            <a:ext cx="192079" cy="154265"/>
          </a:xfrm>
          <a:custGeom>
            <a:avLst/>
            <a:gdLst>
              <a:gd name="T0" fmla="*/ 16 w 95"/>
              <a:gd name="T1" fmla="*/ 0 h 79"/>
              <a:gd name="T2" fmla="*/ 23 w 95"/>
              <a:gd name="T3" fmla="*/ 0 h 79"/>
              <a:gd name="T4" fmla="*/ 50 w 95"/>
              <a:gd name="T5" fmla="*/ 9 h 79"/>
              <a:gd name="T6" fmla="*/ 56 w 95"/>
              <a:gd name="T7" fmla="*/ 9 h 79"/>
              <a:gd name="T8" fmla="*/ 72 w 95"/>
              <a:gd name="T9" fmla="*/ 9 h 79"/>
              <a:gd name="T10" fmla="*/ 92 w 95"/>
              <a:gd name="T11" fmla="*/ 9 h 79"/>
              <a:gd name="T12" fmla="*/ 117 w 95"/>
              <a:gd name="T13" fmla="*/ 9 h 79"/>
              <a:gd name="T14" fmla="*/ 143 w 95"/>
              <a:gd name="T15" fmla="*/ 9 h 79"/>
              <a:gd name="T16" fmla="*/ 145 w 95"/>
              <a:gd name="T17" fmla="*/ 30 h 79"/>
              <a:gd name="T18" fmla="*/ 143 w 95"/>
              <a:gd name="T19" fmla="*/ 53 h 79"/>
              <a:gd name="T20" fmla="*/ 136 w 95"/>
              <a:gd name="T21" fmla="*/ 111 h 79"/>
              <a:gd name="T22" fmla="*/ 87 w 95"/>
              <a:gd name="T23" fmla="*/ 117 h 79"/>
              <a:gd name="T24" fmla="*/ 47 w 95"/>
              <a:gd name="T25" fmla="*/ 120 h 79"/>
              <a:gd name="T26" fmla="*/ 39 w 95"/>
              <a:gd name="T27" fmla="*/ 101 h 79"/>
              <a:gd name="T28" fmla="*/ 39 w 95"/>
              <a:gd name="T29" fmla="*/ 98 h 79"/>
              <a:gd name="T30" fmla="*/ 44 w 95"/>
              <a:gd name="T31" fmla="*/ 103 h 79"/>
              <a:gd name="T32" fmla="*/ 48 w 95"/>
              <a:gd name="T33" fmla="*/ 112 h 79"/>
              <a:gd name="T34" fmla="*/ 45 w 95"/>
              <a:gd name="T35" fmla="*/ 101 h 79"/>
              <a:gd name="T36" fmla="*/ 36 w 95"/>
              <a:gd name="T37" fmla="*/ 104 h 79"/>
              <a:gd name="T38" fmla="*/ 34 w 95"/>
              <a:gd name="T39" fmla="*/ 104 h 79"/>
              <a:gd name="T40" fmla="*/ 34 w 95"/>
              <a:gd name="T41" fmla="*/ 93 h 79"/>
              <a:gd name="T42" fmla="*/ 36 w 95"/>
              <a:gd name="T43" fmla="*/ 92 h 79"/>
              <a:gd name="T44" fmla="*/ 36 w 95"/>
              <a:gd name="T45" fmla="*/ 92 h 79"/>
              <a:gd name="T46" fmla="*/ 36 w 95"/>
              <a:gd name="T47" fmla="*/ 92 h 79"/>
              <a:gd name="T48" fmla="*/ 36 w 95"/>
              <a:gd name="T49" fmla="*/ 92 h 79"/>
              <a:gd name="T50" fmla="*/ 36 w 95"/>
              <a:gd name="T51" fmla="*/ 92 h 79"/>
              <a:gd name="T52" fmla="*/ 37 w 95"/>
              <a:gd name="T53" fmla="*/ 92 h 79"/>
              <a:gd name="T54" fmla="*/ 37 w 95"/>
              <a:gd name="T55" fmla="*/ 89 h 79"/>
              <a:gd name="T56" fmla="*/ 37 w 95"/>
              <a:gd name="T57" fmla="*/ 89 h 79"/>
              <a:gd name="T58" fmla="*/ 36 w 95"/>
              <a:gd name="T59" fmla="*/ 90 h 79"/>
              <a:gd name="T60" fmla="*/ 34 w 95"/>
              <a:gd name="T61" fmla="*/ 90 h 79"/>
              <a:gd name="T62" fmla="*/ 34 w 95"/>
              <a:gd name="T63" fmla="*/ 90 h 79"/>
              <a:gd name="T64" fmla="*/ 34 w 95"/>
              <a:gd name="T65" fmla="*/ 90 h 79"/>
              <a:gd name="T66" fmla="*/ 34 w 95"/>
              <a:gd name="T67" fmla="*/ 92 h 79"/>
              <a:gd name="T68" fmla="*/ 34 w 95"/>
              <a:gd name="T69" fmla="*/ 93 h 79"/>
              <a:gd name="T70" fmla="*/ 34 w 95"/>
              <a:gd name="T71" fmla="*/ 93 h 79"/>
              <a:gd name="T72" fmla="*/ 33 w 95"/>
              <a:gd name="T73" fmla="*/ 81 h 79"/>
              <a:gd name="T74" fmla="*/ 31 w 95"/>
              <a:gd name="T75" fmla="*/ 61 h 79"/>
              <a:gd name="T76" fmla="*/ 20 w 95"/>
              <a:gd name="T77" fmla="*/ 36 h 79"/>
              <a:gd name="T78" fmla="*/ 3 w 95"/>
              <a:gd name="T79" fmla="*/ 16 h 79"/>
              <a:gd name="T80" fmla="*/ 9 w 95"/>
              <a:gd name="T81" fmla="*/ 0 h 79"/>
              <a:gd name="T82" fmla="*/ 9 w 95"/>
              <a:gd name="T83" fmla="*/ 0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79"/>
              <a:gd name="T128" fmla="*/ 95 w 95"/>
              <a:gd name="T129" fmla="*/ 79 h 7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79">
                <a:moveTo>
                  <a:pt x="6" y="0"/>
                </a:moveTo>
                <a:cubicBezTo>
                  <a:pt x="7" y="0"/>
                  <a:pt x="9" y="0"/>
                  <a:pt x="10" y="0"/>
                </a:cubicBezTo>
                <a:cubicBezTo>
                  <a:pt x="11" y="0"/>
                  <a:pt x="13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3"/>
                  <a:pt x="23" y="2"/>
                  <a:pt x="23" y="6"/>
                </a:cubicBezTo>
                <a:cubicBezTo>
                  <a:pt x="26" y="6"/>
                  <a:pt x="29" y="6"/>
                  <a:pt x="32" y="6"/>
                </a:cubicBezTo>
                <a:cubicBezTo>
                  <a:pt x="33" y="6"/>
                  <a:pt x="34" y="6"/>
                  <a:pt x="34" y="6"/>
                </a:cubicBezTo>
                <a:cubicBezTo>
                  <a:pt x="35" y="6"/>
                  <a:pt x="35" y="6"/>
                  <a:pt x="36" y="6"/>
                </a:cubicBezTo>
                <a:cubicBezTo>
                  <a:pt x="39" y="6"/>
                  <a:pt x="42" y="6"/>
                  <a:pt x="45" y="6"/>
                </a:cubicBezTo>
                <a:cubicBezTo>
                  <a:pt x="45" y="6"/>
                  <a:pt x="46" y="6"/>
                  <a:pt x="46" y="6"/>
                </a:cubicBezTo>
                <a:cubicBezTo>
                  <a:pt x="50" y="6"/>
                  <a:pt x="53" y="6"/>
                  <a:pt x="57" y="6"/>
                </a:cubicBezTo>
                <a:cubicBezTo>
                  <a:pt x="58" y="6"/>
                  <a:pt x="58" y="6"/>
                  <a:pt x="59" y="6"/>
                </a:cubicBezTo>
                <a:cubicBezTo>
                  <a:pt x="64" y="6"/>
                  <a:pt x="69" y="6"/>
                  <a:pt x="74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6" y="6"/>
                  <a:pt x="78" y="6"/>
                  <a:pt x="80" y="6"/>
                </a:cubicBezTo>
                <a:cubicBezTo>
                  <a:pt x="84" y="6"/>
                  <a:pt x="88" y="6"/>
                  <a:pt x="92" y="6"/>
                </a:cubicBezTo>
                <a:cubicBezTo>
                  <a:pt x="94" y="5"/>
                  <a:pt x="94" y="8"/>
                  <a:pt x="93" y="10"/>
                </a:cubicBezTo>
                <a:cubicBezTo>
                  <a:pt x="93" y="13"/>
                  <a:pt x="93" y="16"/>
                  <a:pt x="93" y="19"/>
                </a:cubicBezTo>
                <a:cubicBezTo>
                  <a:pt x="93" y="23"/>
                  <a:pt x="95" y="31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2" y="46"/>
                  <a:pt x="92" y="58"/>
                  <a:pt x="92" y="70"/>
                </a:cubicBezTo>
                <a:cubicBezTo>
                  <a:pt x="92" y="72"/>
                  <a:pt x="89" y="71"/>
                  <a:pt x="87" y="71"/>
                </a:cubicBezTo>
                <a:cubicBezTo>
                  <a:pt x="83" y="72"/>
                  <a:pt x="78" y="72"/>
                  <a:pt x="74" y="73"/>
                </a:cubicBezTo>
                <a:cubicBezTo>
                  <a:pt x="68" y="74"/>
                  <a:pt x="62" y="74"/>
                  <a:pt x="56" y="75"/>
                </a:cubicBezTo>
                <a:cubicBezTo>
                  <a:pt x="51" y="75"/>
                  <a:pt x="47" y="76"/>
                  <a:pt x="42" y="76"/>
                </a:cubicBezTo>
                <a:cubicBezTo>
                  <a:pt x="40" y="77"/>
                  <a:pt x="30" y="79"/>
                  <a:pt x="30" y="77"/>
                </a:cubicBezTo>
                <a:cubicBezTo>
                  <a:pt x="29" y="73"/>
                  <a:pt x="29" y="69"/>
                  <a:pt x="26" y="66"/>
                </a:cubicBezTo>
                <a:cubicBezTo>
                  <a:pt x="26" y="66"/>
                  <a:pt x="25" y="65"/>
                  <a:pt x="25" y="65"/>
                </a:cubicBezTo>
                <a:cubicBezTo>
                  <a:pt x="24" y="65"/>
                  <a:pt x="24" y="66"/>
                  <a:pt x="24" y="66"/>
                </a:cubicBezTo>
                <a:cubicBezTo>
                  <a:pt x="23" y="65"/>
                  <a:pt x="24" y="64"/>
                  <a:pt x="25" y="63"/>
                </a:cubicBezTo>
                <a:cubicBezTo>
                  <a:pt x="26" y="64"/>
                  <a:pt x="28" y="65"/>
                  <a:pt x="27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7" y="67"/>
                  <a:pt x="29" y="69"/>
                  <a:pt x="29" y="70"/>
                </a:cubicBezTo>
                <a:cubicBezTo>
                  <a:pt x="29" y="70"/>
                  <a:pt x="30" y="73"/>
                  <a:pt x="31" y="72"/>
                </a:cubicBezTo>
                <a:cubicBezTo>
                  <a:pt x="32" y="71"/>
                  <a:pt x="30" y="70"/>
                  <a:pt x="30" y="69"/>
                </a:cubicBezTo>
                <a:cubicBezTo>
                  <a:pt x="30" y="67"/>
                  <a:pt x="30" y="66"/>
                  <a:pt x="29" y="65"/>
                </a:cubicBezTo>
                <a:cubicBezTo>
                  <a:pt x="27" y="64"/>
                  <a:pt x="27" y="62"/>
                  <a:pt x="26" y="62"/>
                </a:cubicBezTo>
                <a:cubicBezTo>
                  <a:pt x="22" y="62"/>
                  <a:pt x="24" y="65"/>
                  <a:pt x="23" y="67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2" y="65"/>
                  <a:pt x="21" y="62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3" y="60"/>
                  <a:pt x="23" y="60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60"/>
                  <a:pt x="23" y="60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5" y="58"/>
                  <a:pt x="24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5" y="57"/>
                  <a:pt x="24" y="57"/>
                  <a:pt x="24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56"/>
                  <a:pt x="24" y="57"/>
                  <a:pt x="23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58"/>
                  <a:pt x="23" y="57"/>
                  <a:pt x="22" y="57"/>
                </a:cubicBezTo>
                <a:cubicBezTo>
                  <a:pt x="22" y="57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3" y="58"/>
                  <a:pt x="23" y="59"/>
                  <a:pt x="22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57"/>
                  <a:pt x="19" y="54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4" y="51"/>
                  <a:pt x="21" y="42"/>
                  <a:pt x="20" y="39"/>
                </a:cubicBezTo>
                <a:cubicBezTo>
                  <a:pt x="18" y="33"/>
                  <a:pt x="16" y="28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0" y="19"/>
                  <a:pt x="7" y="12"/>
                  <a:pt x="2" y="10"/>
                </a:cubicBezTo>
                <a:cubicBezTo>
                  <a:pt x="0" y="9"/>
                  <a:pt x="2" y="4"/>
                  <a:pt x="3" y="4"/>
                </a:cubicBezTo>
                <a:cubicBezTo>
                  <a:pt x="6" y="4"/>
                  <a:pt x="6" y="2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5" name="Freeform 8047" descr="© INSCALE GmbH, 05.05.2010&#10;http://www.presentationload.com/">
            <a:extLst>
              <a:ext uri="{FF2B5EF4-FFF2-40B4-BE49-F238E27FC236}">
                <a16:creationId xmlns:a16="http://schemas.microsoft.com/office/drawing/2014/main" id="{80945558-DC2B-9D45-8B77-5322F4EE1B8E}"/>
              </a:ext>
            </a:extLst>
          </p:cNvPr>
          <p:cNvSpPr>
            <a:spLocks/>
          </p:cNvSpPr>
          <p:nvPr/>
        </p:nvSpPr>
        <p:spPr bwMode="auto">
          <a:xfrm>
            <a:off x="1882915" y="3449440"/>
            <a:ext cx="192079" cy="154265"/>
          </a:xfrm>
          <a:custGeom>
            <a:avLst/>
            <a:gdLst>
              <a:gd name="T0" fmla="*/ 16 w 95"/>
              <a:gd name="T1" fmla="*/ 0 h 79"/>
              <a:gd name="T2" fmla="*/ 23 w 95"/>
              <a:gd name="T3" fmla="*/ 0 h 79"/>
              <a:gd name="T4" fmla="*/ 50 w 95"/>
              <a:gd name="T5" fmla="*/ 9 h 79"/>
              <a:gd name="T6" fmla="*/ 56 w 95"/>
              <a:gd name="T7" fmla="*/ 9 h 79"/>
              <a:gd name="T8" fmla="*/ 72 w 95"/>
              <a:gd name="T9" fmla="*/ 9 h 79"/>
              <a:gd name="T10" fmla="*/ 92 w 95"/>
              <a:gd name="T11" fmla="*/ 9 h 79"/>
              <a:gd name="T12" fmla="*/ 117 w 95"/>
              <a:gd name="T13" fmla="*/ 9 h 79"/>
              <a:gd name="T14" fmla="*/ 143 w 95"/>
              <a:gd name="T15" fmla="*/ 9 h 79"/>
              <a:gd name="T16" fmla="*/ 145 w 95"/>
              <a:gd name="T17" fmla="*/ 30 h 79"/>
              <a:gd name="T18" fmla="*/ 143 w 95"/>
              <a:gd name="T19" fmla="*/ 53 h 79"/>
              <a:gd name="T20" fmla="*/ 136 w 95"/>
              <a:gd name="T21" fmla="*/ 111 h 79"/>
              <a:gd name="T22" fmla="*/ 87 w 95"/>
              <a:gd name="T23" fmla="*/ 117 h 79"/>
              <a:gd name="T24" fmla="*/ 47 w 95"/>
              <a:gd name="T25" fmla="*/ 120 h 79"/>
              <a:gd name="T26" fmla="*/ 39 w 95"/>
              <a:gd name="T27" fmla="*/ 101 h 79"/>
              <a:gd name="T28" fmla="*/ 39 w 95"/>
              <a:gd name="T29" fmla="*/ 98 h 79"/>
              <a:gd name="T30" fmla="*/ 44 w 95"/>
              <a:gd name="T31" fmla="*/ 103 h 79"/>
              <a:gd name="T32" fmla="*/ 48 w 95"/>
              <a:gd name="T33" fmla="*/ 112 h 79"/>
              <a:gd name="T34" fmla="*/ 45 w 95"/>
              <a:gd name="T35" fmla="*/ 101 h 79"/>
              <a:gd name="T36" fmla="*/ 36 w 95"/>
              <a:gd name="T37" fmla="*/ 104 h 79"/>
              <a:gd name="T38" fmla="*/ 34 w 95"/>
              <a:gd name="T39" fmla="*/ 104 h 79"/>
              <a:gd name="T40" fmla="*/ 34 w 95"/>
              <a:gd name="T41" fmla="*/ 93 h 79"/>
              <a:gd name="T42" fmla="*/ 36 w 95"/>
              <a:gd name="T43" fmla="*/ 92 h 79"/>
              <a:gd name="T44" fmla="*/ 36 w 95"/>
              <a:gd name="T45" fmla="*/ 92 h 79"/>
              <a:gd name="T46" fmla="*/ 36 w 95"/>
              <a:gd name="T47" fmla="*/ 92 h 79"/>
              <a:gd name="T48" fmla="*/ 36 w 95"/>
              <a:gd name="T49" fmla="*/ 92 h 79"/>
              <a:gd name="T50" fmla="*/ 36 w 95"/>
              <a:gd name="T51" fmla="*/ 92 h 79"/>
              <a:gd name="T52" fmla="*/ 37 w 95"/>
              <a:gd name="T53" fmla="*/ 92 h 79"/>
              <a:gd name="T54" fmla="*/ 37 w 95"/>
              <a:gd name="T55" fmla="*/ 89 h 79"/>
              <a:gd name="T56" fmla="*/ 37 w 95"/>
              <a:gd name="T57" fmla="*/ 89 h 79"/>
              <a:gd name="T58" fmla="*/ 36 w 95"/>
              <a:gd name="T59" fmla="*/ 90 h 79"/>
              <a:gd name="T60" fmla="*/ 34 w 95"/>
              <a:gd name="T61" fmla="*/ 90 h 79"/>
              <a:gd name="T62" fmla="*/ 34 w 95"/>
              <a:gd name="T63" fmla="*/ 90 h 79"/>
              <a:gd name="T64" fmla="*/ 34 w 95"/>
              <a:gd name="T65" fmla="*/ 90 h 79"/>
              <a:gd name="T66" fmla="*/ 34 w 95"/>
              <a:gd name="T67" fmla="*/ 92 h 79"/>
              <a:gd name="T68" fmla="*/ 34 w 95"/>
              <a:gd name="T69" fmla="*/ 93 h 79"/>
              <a:gd name="T70" fmla="*/ 34 w 95"/>
              <a:gd name="T71" fmla="*/ 93 h 79"/>
              <a:gd name="T72" fmla="*/ 33 w 95"/>
              <a:gd name="T73" fmla="*/ 81 h 79"/>
              <a:gd name="T74" fmla="*/ 31 w 95"/>
              <a:gd name="T75" fmla="*/ 61 h 79"/>
              <a:gd name="T76" fmla="*/ 20 w 95"/>
              <a:gd name="T77" fmla="*/ 36 h 79"/>
              <a:gd name="T78" fmla="*/ 3 w 95"/>
              <a:gd name="T79" fmla="*/ 16 h 79"/>
              <a:gd name="T80" fmla="*/ 9 w 95"/>
              <a:gd name="T81" fmla="*/ 0 h 79"/>
              <a:gd name="T82" fmla="*/ 9 w 95"/>
              <a:gd name="T83" fmla="*/ 0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79"/>
              <a:gd name="T128" fmla="*/ 95 w 95"/>
              <a:gd name="T129" fmla="*/ 79 h 7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79">
                <a:moveTo>
                  <a:pt x="6" y="0"/>
                </a:moveTo>
                <a:cubicBezTo>
                  <a:pt x="7" y="0"/>
                  <a:pt x="9" y="0"/>
                  <a:pt x="10" y="0"/>
                </a:cubicBezTo>
                <a:cubicBezTo>
                  <a:pt x="11" y="0"/>
                  <a:pt x="13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3"/>
                  <a:pt x="23" y="2"/>
                  <a:pt x="23" y="6"/>
                </a:cubicBezTo>
                <a:cubicBezTo>
                  <a:pt x="26" y="6"/>
                  <a:pt x="29" y="6"/>
                  <a:pt x="32" y="6"/>
                </a:cubicBezTo>
                <a:cubicBezTo>
                  <a:pt x="33" y="6"/>
                  <a:pt x="34" y="6"/>
                  <a:pt x="34" y="6"/>
                </a:cubicBezTo>
                <a:cubicBezTo>
                  <a:pt x="35" y="6"/>
                  <a:pt x="35" y="6"/>
                  <a:pt x="36" y="6"/>
                </a:cubicBezTo>
                <a:cubicBezTo>
                  <a:pt x="39" y="6"/>
                  <a:pt x="42" y="6"/>
                  <a:pt x="45" y="6"/>
                </a:cubicBezTo>
                <a:cubicBezTo>
                  <a:pt x="45" y="6"/>
                  <a:pt x="46" y="6"/>
                  <a:pt x="46" y="6"/>
                </a:cubicBezTo>
                <a:cubicBezTo>
                  <a:pt x="50" y="6"/>
                  <a:pt x="53" y="6"/>
                  <a:pt x="57" y="6"/>
                </a:cubicBezTo>
                <a:cubicBezTo>
                  <a:pt x="58" y="6"/>
                  <a:pt x="58" y="6"/>
                  <a:pt x="59" y="6"/>
                </a:cubicBezTo>
                <a:cubicBezTo>
                  <a:pt x="64" y="6"/>
                  <a:pt x="69" y="6"/>
                  <a:pt x="74" y="6"/>
                </a:cubicBezTo>
                <a:cubicBezTo>
                  <a:pt x="75" y="6"/>
                  <a:pt x="75" y="6"/>
                  <a:pt x="75" y="6"/>
                </a:cubicBezTo>
                <a:cubicBezTo>
                  <a:pt x="76" y="6"/>
                  <a:pt x="78" y="6"/>
                  <a:pt x="80" y="6"/>
                </a:cubicBezTo>
                <a:cubicBezTo>
                  <a:pt x="84" y="6"/>
                  <a:pt x="88" y="6"/>
                  <a:pt x="92" y="6"/>
                </a:cubicBezTo>
                <a:cubicBezTo>
                  <a:pt x="94" y="5"/>
                  <a:pt x="94" y="8"/>
                  <a:pt x="93" y="10"/>
                </a:cubicBezTo>
                <a:cubicBezTo>
                  <a:pt x="93" y="13"/>
                  <a:pt x="93" y="16"/>
                  <a:pt x="93" y="19"/>
                </a:cubicBezTo>
                <a:cubicBezTo>
                  <a:pt x="93" y="23"/>
                  <a:pt x="95" y="31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2" y="46"/>
                  <a:pt x="92" y="58"/>
                  <a:pt x="92" y="70"/>
                </a:cubicBezTo>
                <a:cubicBezTo>
                  <a:pt x="92" y="72"/>
                  <a:pt x="89" y="71"/>
                  <a:pt x="87" y="71"/>
                </a:cubicBezTo>
                <a:cubicBezTo>
                  <a:pt x="83" y="72"/>
                  <a:pt x="78" y="72"/>
                  <a:pt x="74" y="73"/>
                </a:cubicBezTo>
                <a:cubicBezTo>
                  <a:pt x="68" y="74"/>
                  <a:pt x="62" y="74"/>
                  <a:pt x="56" y="75"/>
                </a:cubicBezTo>
                <a:cubicBezTo>
                  <a:pt x="51" y="75"/>
                  <a:pt x="47" y="76"/>
                  <a:pt x="42" y="76"/>
                </a:cubicBezTo>
                <a:cubicBezTo>
                  <a:pt x="40" y="77"/>
                  <a:pt x="30" y="79"/>
                  <a:pt x="30" y="77"/>
                </a:cubicBezTo>
                <a:cubicBezTo>
                  <a:pt x="29" y="73"/>
                  <a:pt x="29" y="69"/>
                  <a:pt x="26" y="66"/>
                </a:cubicBezTo>
                <a:cubicBezTo>
                  <a:pt x="26" y="66"/>
                  <a:pt x="25" y="65"/>
                  <a:pt x="25" y="65"/>
                </a:cubicBezTo>
                <a:cubicBezTo>
                  <a:pt x="24" y="65"/>
                  <a:pt x="24" y="66"/>
                  <a:pt x="24" y="66"/>
                </a:cubicBezTo>
                <a:cubicBezTo>
                  <a:pt x="23" y="65"/>
                  <a:pt x="24" y="64"/>
                  <a:pt x="25" y="63"/>
                </a:cubicBezTo>
                <a:cubicBezTo>
                  <a:pt x="26" y="64"/>
                  <a:pt x="28" y="65"/>
                  <a:pt x="27" y="66"/>
                </a:cubicBezTo>
                <a:cubicBezTo>
                  <a:pt x="28" y="66"/>
                  <a:pt x="28" y="66"/>
                  <a:pt x="28" y="66"/>
                </a:cubicBezTo>
                <a:cubicBezTo>
                  <a:pt x="27" y="67"/>
                  <a:pt x="29" y="69"/>
                  <a:pt x="29" y="70"/>
                </a:cubicBezTo>
                <a:cubicBezTo>
                  <a:pt x="29" y="70"/>
                  <a:pt x="30" y="73"/>
                  <a:pt x="31" y="72"/>
                </a:cubicBezTo>
                <a:cubicBezTo>
                  <a:pt x="32" y="71"/>
                  <a:pt x="30" y="70"/>
                  <a:pt x="30" y="69"/>
                </a:cubicBezTo>
                <a:cubicBezTo>
                  <a:pt x="30" y="67"/>
                  <a:pt x="30" y="66"/>
                  <a:pt x="29" y="65"/>
                </a:cubicBezTo>
                <a:cubicBezTo>
                  <a:pt x="27" y="64"/>
                  <a:pt x="27" y="62"/>
                  <a:pt x="26" y="62"/>
                </a:cubicBezTo>
                <a:cubicBezTo>
                  <a:pt x="22" y="62"/>
                  <a:pt x="24" y="65"/>
                  <a:pt x="23" y="67"/>
                </a:cubicBezTo>
                <a:cubicBezTo>
                  <a:pt x="23" y="67"/>
                  <a:pt x="23" y="67"/>
                  <a:pt x="22" y="67"/>
                </a:cubicBezTo>
                <a:cubicBezTo>
                  <a:pt x="22" y="67"/>
                  <a:pt x="22" y="67"/>
                  <a:pt x="22" y="67"/>
                </a:cubicBezTo>
                <a:cubicBezTo>
                  <a:pt x="22" y="65"/>
                  <a:pt x="21" y="62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3" y="60"/>
                  <a:pt x="23" y="60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60"/>
                  <a:pt x="23" y="60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3" y="59"/>
                </a:cubicBezTo>
                <a:cubicBezTo>
                  <a:pt x="24" y="59"/>
                  <a:pt x="24" y="59"/>
                  <a:pt x="24" y="59"/>
                </a:cubicBezTo>
                <a:cubicBezTo>
                  <a:pt x="25" y="59"/>
                  <a:pt x="25" y="58"/>
                  <a:pt x="24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5" y="57"/>
                  <a:pt x="24" y="57"/>
                  <a:pt x="24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56"/>
                  <a:pt x="24" y="57"/>
                  <a:pt x="23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58"/>
                  <a:pt x="23" y="57"/>
                  <a:pt x="22" y="57"/>
                </a:cubicBezTo>
                <a:cubicBezTo>
                  <a:pt x="22" y="57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3" y="58"/>
                  <a:pt x="23" y="59"/>
                  <a:pt x="22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57"/>
                  <a:pt x="19" y="54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4" y="51"/>
                  <a:pt x="21" y="42"/>
                  <a:pt x="20" y="39"/>
                </a:cubicBezTo>
                <a:cubicBezTo>
                  <a:pt x="18" y="33"/>
                  <a:pt x="16" y="28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0" y="19"/>
                  <a:pt x="7" y="12"/>
                  <a:pt x="2" y="10"/>
                </a:cubicBezTo>
                <a:cubicBezTo>
                  <a:pt x="0" y="9"/>
                  <a:pt x="2" y="4"/>
                  <a:pt x="3" y="4"/>
                </a:cubicBezTo>
                <a:cubicBezTo>
                  <a:pt x="6" y="4"/>
                  <a:pt x="6" y="2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6" name="Freeform 8050" descr="© INSCALE GmbH, 05.05.2010&#10;http://www.presentationload.com/">
            <a:extLst>
              <a:ext uri="{FF2B5EF4-FFF2-40B4-BE49-F238E27FC236}">
                <a16:creationId xmlns:a16="http://schemas.microsoft.com/office/drawing/2014/main" id="{B2886622-1AE2-AC47-9794-70C3025CA0D3}"/>
              </a:ext>
            </a:extLst>
          </p:cNvPr>
          <p:cNvSpPr>
            <a:spLocks/>
          </p:cNvSpPr>
          <p:nvPr/>
        </p:nvSpPr>
        <p:spPr bwMode="auto">
          <a:xfrm>
            <a:off x="1760918" y="3454456"/>
            <a:ext cx="40233" cy="28847"/>
          </a:xfrm>
          <a:custGeom>
            <a:avLst/>
            <a:gdLst>
              <a:gd name="T0" fmla="*/ 12 w 20"/>
              <a:gd name="T1" fmla="*/ 17 h 15"/>
              <a:gd name="T2" fmla="*/ 12 w 20"/>
              <a:gd name="T3" fmla="*/ 12 h 15"/>
              <a:gd name="T4" fmla="*/ 11 w 20"/>
              <a:gd name="T5" fmla="*/ 6 h 15"/>
              <a:gd name="T6" fmla="*/ 9 w 20"/>
              <a:gd name="T7" fmla="*/ 6 h 15"/>
              <a:gd name="T8" fmla="*/ 5 w 20"/>
              <a:gd name="T9" fmla="*/ 6 h 15"/>
              <a:gd name="T10" fmla="*/ 0 w 20"/>
              <a:gd name="T11" fmla="*/ 0 h 15"/>
              <a:gd name="T12" fmla="*/ 5 w 20"/>
              <a:gd name="T13" fmla="*/ 0 h 15"/>
              <a:gd name="T14" fmla="*/ 5 w 20"/>
              <a:gd name="T15" fmla="*/ 0 h 15"/>
              <a:gd name="T16" fmla="*/ 11 w 20"/>
              <a:gd name="T17" fmla="*/ 5 h 15"/>
              <a:gd name="T18" fmla="*/ 12 w 20"/>
              <a:gd name="T19" fmla="*/ 5 h 15"/>
              <a:gd name="T20" fmla="*/ 12 w 20"/>
              <a:gd name="T21" fmla="*/ 5 h 15"/>
              <a:gd name="T22" fmla="*/ 17 w 20"/>
              <a:gd name="T23" fmla="*/ 6 h 15"/>
              <a:gd name="T24" fmla="*/ 22 w 20"/>
              <a:gd name="T25" fmla="*/ 9 h 15"/>
              <a:gd name="T26" fmla="*/ 23 w 20"/>
              <a:gd name="T27" fmla="*/ 9 h 15"/>
              <a:gd name="T28" fmla="*/ 28 w 20"/>
              <a:gd name="T29" fmla="*/ 21 h 15"/>
              <a:gd name="T30" fmla="*/ 22 w 20"/>
              <a:gd name="T31" fmla="*/ 20 h 15"/>
              <a:gd name="T32" fmla="*/ 19 w 20"/>
              <a:gd name="T33" fmla="*/ 20 h 15"/>
              <a:gd name="T34" fmla="*/ 16 w 20"/>
              <a:gd name="T35" fmla="*/ 20 h 15"/>
              <a:gd name="T36" fmla="*/ 16 w 20"/>
              <a:gd name="T37" fmla="*/ 20 h 15"/>
              <a:gd name="T38" fmla="*/ 12 w 20"/>
              <a:gd name="T39" fmla="*/ 17 h 15"/>
              <a:gd name="T40" fmla="*/ 12 w 20"/>
              <a:gd name="T41" fmla="*/ 17 h 15"/>
              <a:gd name="T42" fmla="*/ 12 w 20"/>
              <a:gd name="T43" fmla="*/ 1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15"/>
              <a:gd name="T68" fmla="*/ 20 w 20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15">
                <a:moveTo>
                  <a:pt x="8" y="11"/>
                </a:moveTo>
                <a:cubicBezTo>
                  <a:pt x="7" y="10"/>
                  <a:pt x="7" y="9"/>
                  <a:pt x="8" y="8"/>
                </a:cubicBezTo>
                <a:cubicBezTo>
                  <a:pt x="8" y="7"/>
                  <a:pt x="8" y="5"/>
                  <a:pt x="7" y="4"/>
                </a:cubicBezTo>
                <a:cubicBezTo>
                  <a:pt x="7" y="4"/>
                  <a:pt x="6" y="4"/>
                  <a:pt x="6" y="4"/>
                </a:cubicBezTo>
                <a:cubicBezTo>
                  <a:pt x="5" y="4"/>
                  <a:pt x="4" y="4"/>
                  <a:pt x="3" y="4"/>
                </a:cubicBezTo>
                <a:cubicBezTo>
                  <a:pt x="2" y="3"/>
                  <a:pt x="1" y="2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2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2"/>
                  <a:pt x="8" y="3"/>
                  <a:pt x="8" y="3"/>
                </a:cubicBezTo>
                <a:cubicBezTo>
                  <a:pt x="9" y="3"/>
                  <a:pt x="10" y="4"/>
                  <a:pt x="11" y="4"/>
                </a:cubicBezTo>
                <a:cubicBezTo>
                  <a:pt x="12" y="4"/>
                  <a:pt x="13" y="5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4" y="8"/>
                  <a:pt x="20" y="12"/>
                  <a:pt x="18" y="14"/>
                </a:cubicBezTo>
                <a:cubicBezTo>
                  <a:pt x="17" y="15"/>
                  <a:pt x="16" y="13"/>
                  <a:pt x="14" y="13"/>
                </a:cubicBezTo>
                <a:cubicBezTo>
                  <a:pt x="13" y="13"/>
                  <a:pt x="13" y="12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2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7" name="Freeform 8051" descr="© INSCALE GmbH, 05.05.2010&#10;http://www.presentationload.com/">
            <a:extLst>
              <a:ext uri="{FF2B5EF4-FFF2-40B4-BE49-F238E27FC236}">
                <a16:creationId xmlns:a16="http://schemas.microsoft.com/office/drawing/2014/main" id="{58D1BA51-E03A-CB44-9607-2847CF0F7E4B}"/>
              </a:ext>
            </a:extLst>
          </p:cNvPr>
          <p:cNvSpPr>
            <a:spLocks/>
          </p:cNvSpPr>
          <p:nvPr/>
        </p:nvSpPr>
        <p:spPr bwMode="auto">
          <a:xfrm>
            <a:off x="1760918" y="3454456"/>
            <a:ext cx="40233" cy="28847"/>
          </a:xfrm>
          <a:custGeom>
            <a:avLst/>
            <a:gdLst>
              <a:gd name="T0" fmla="*/ 12 w 20"/>
              <a:gd name="T1" fmla="*/ 17 h 15"/>
              <a:gd name="T2" fmla="*/ 12 w 20"/>
              <a:gd name="T3" fmla="*/ 12 h 15"/>
              <a:gd name="T4" fmla="*/ 11 w 20"/>
              <a:gd name="T5" fmla="*/ 6 h 15"/>
              <a:gd name="T6" fmla="*/ 9 w 20"/>
              <a:gd name="T7" fmla="*/ 6 h 15"/>
              <a:gd name="T8" fmla="*/ 5 w 20"/>
              <a:gd name="T9" fmla="*/ 6 h 15"/>
              <a:gd name="T10" fmla="*/ 0 w 20"/>
              <a:gd name="T11" fmla="*/ 0 h 15"/>
              <a:gd name="T12" fmla="*/ 5 w 20"/>
              <a:gd name="T13" fmla="*/ 0 h 15"/>
              <a:gd name="T14" fmla="*/ 5 w 20"/>
              <a:gd name="T15" fmla="*/ 0 h 15"/>
              <a:gd name="T16" fmla="*/ 11 w 20"/>
              <a:gd name="T17" fmla="*/ 5 h 15"/>
              <a:gd name="T18" fmla="*/ 12 w 20"/>
              <a:gd name="T19" fmla="*/ 5 h 15"/>
              <a:gd name="T20" fmla="*/ 12 w 20"/>
              <a:gd name="T21" fmla="*/ 5 h 15"/>
              <a:gd name="T22" fmla="*/ 17 w 20"/>
              <a:gd name="T23" fmla="*/ 6 h 15"/>
              <a:gd name="T24" fmla="*/ 22 w 20"/>
              <a:gd name="T25" fmla="*/ 9 h 15"/>
              <a:gd name="T26" fmla="*/ 23 w 20"/>
              <a:gd name="T27" fmla="*/ 9 h 15"/>
              <a:gd name="T28" fmla="*/ 28 w 20"/>
              <a:gd name="T29" fmla="*/ 21 h 15"/>
              <a:gd name="T30" fmla="*/ 22 w 20"/>
              <a:gd name="T31" fmla="*/ 20 h 15"/>
              <a:gd name="T32" fmla="*/ 19 w 20"/>
              <a:gd name="T33" fmla="*/ 20 h 15"/>
              <a:gd name="T34" fmla="*/ 16 w 20"/>
              <a:gd name="T35" fmla="*/ 20 h 15"/>
              <a:gd name="T36" fmla="*/ 16 w 20"/>
              <a:gd name="T37" fmla="*/ 20 h 15"/>
              <a:gd name="T38" fmla="*/ 12 w 20"/>
              <a:gd name="T39" fmla="*/ 17 h 15"/>
              <a:gd name="T40" fmla="*/ 12 w 20"/>
              <a:gd name="T41" fmla="*/ 17 h 15"/>
              <a:gd name="T42" fmla="*/ 12 w 20"/>
              <a:gd name="T43" fmla="*/ 17 h 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"/>
              <a:gd name="T67" fmla="*/ 0 h 15"/>
              <a:gd name="T68" fmla="*/ 20 w 20"/>
              <a:gd name="T69" fmla="*/ 15 h 1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" h="15">
                <a:moveTo>
                  <a:pt x="8" y="11"/>
                </a:moveTo>
                <a:cubicBezTo>
                  <a:pt x="7" y="10"/>
                  <a:pt x="7" y="9"/>
                  <a:pt x="8" y="8"/>
                </a:cubicBezTo>
                <a:cubicBezTo>
                  <a:pt x="8" y="7"/>
                  <a:pt x="8" y="5"/>
                  <a:pt x="7" y="4"/>
                </a:cubicBezTo>
                <a:cubicBezTo>
                  <a:pt x="7" y="4"/>
                  <a:pt x="6" y="4"/>
                  <a:pt x="6" y="4"/>
                </a:cubicBezTo>
                <a:cubicBezTo>
                  <a:pt x="5" y="4"/>
                  <a:pt x="4" y="4"/>
                  <a:pt x="3" y="4"/>
                </a:cubicBezTo>
                <a:cubicBezTo>
                  <a:pt x="2" y="3"/>
                  <a:pt x="1" y="2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2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2"/>
                  <a:pt x="8" y="3"/>
                  <a:pt x="8" y="3"/>
                </a:cubicBezTo>
                <a:cubicBezTo>
                  <a:pt x="9" y="3"/>
                  <a:pt x="10" y="4"/>
                  <a:pt x="11" y="4"/>
                </a:cubicBezTo>
                <a:cubicBezTo>
                  <a:pt x="12" y="4"/>
                  <a:pt x="13" y="5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4" y="8"/>
                  <a:pt x="20" y="12"/>
                  <a:pt x="18" y="14"/>
                </a:cubicBezTo>
                <a:cubicBezTo>
                  <a:pt x="17" y="15"/>
                  <a:pt x="16" y="13"/>
                  <a:pt x="14" y="13"/>
                </a:cubicBezTo>
                <a:cubicBezTo>
                  <a:pt x="13" y="13"/>
                  <a:pt x="13" y="12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2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8" name="Freeform 8052" descr="© INSCALE GmbH, 05.05.2010&#10;http://www.presentationload.com/">
            <a:extLst>
              <a:ext uri="{FF2B5EF4-FFF2-40B4-BE49-F238E27FC236}">
                <a16:creationId xmlns:a16="http://schemas.microsoft.com/office/drawing/2014/main" id="{5C76926C-0619-7146-B06F-7EA7226F55F5}"/>
              </a:ext>
            </a:extLst>
          </p:cNvPr>
          <p:cNvSpPr>
            <a:spLocks/>
          </p:cNvSpPr>
          <p:nvPr/>
        </p:nvSpPr>
        <p:spPr bwMode="auto">
          <a:xfrm>
            <a:off x="2068505" y="3459474"/>
            <a:ext cx="202462" cy="129181"/>
          </a:xfrm>
          <a:custGeom>
            <a:avLst/>
            <a:gdLst>
              <a:gd name="T0" fmla="*/ 3 w 101"/>
              <a:gd name="T1" fmla="*/ 2 h 66"/>
              <a:gd name="T2" fmla="*/ 6 w 101"/>
              <a:gd name="T3" fmla="*/ 2 h 66"/>
              <a:gd name="T4" fmla="*/ 8 w 101"/>
              <a:gd name="T5" fmla="*/ 2 h 66"/>
              <a:gd name="T6" fmla="*/ 32 w 101"/>
              <a:gd name="T7" fmla="*/ 2 h 66"/>
              <a:gd name="T8" fmla="*/ 34 w 101"/>
              <a:gd name="T9" fmla="*/ 2 h 66"/>
              <a:gd name="T10" fmla="*/ 36 w 101"/>
              <a:gd name="T11" fmla="*/ 2 h 66"/>
              <a:gd name="T12" fmla="*/ 37 w 101"/>
              <a:gd name="T13" fmla="*/ 2 h 66"/>
              <a:gd name="T14" fmla="*/ 85 w 101"/>
              <a:gd name="T15" fmla="*/ 2 h 66"/>
              <a:gd name="T16" fmla="*/ 93 w 101"/>
              <a:gd name="T17" fmla="*/ 2 h 66"/>
              <a:gd name="T18" fmla="*/ 97 w 101"/>
              <a:gd name="T19" fmla="*/ 2 h 66"/>
              <a:gd name="T20" fmla="*/ 99 w 101"/>
              <a:gd name="T21" fmla="*/ 2 h 66"/>
              <a:gd name="T22" fmla="*/ 102 w 101"/>
              <a:gd name="T23" fmla="*/ 2 h 66"/>
              <a:gd name="T24" fmla="*/ 108 w 101"/>
              <a:gd name="T25" fmla="*/ 2 h 66"/>
              <a:gd name="T26" fmla="*/ 110 w 101"/>
              <a:gd name="T27" fmla="*/ 2 h 66"/>
              <a:gd name="T28" fmla="*/ 116 w 101"/>
              <a:gd name="T29" fmla="*/ 2 h 66"/>
              <a:gd name="T30" fmla="*/ 120 w 101"/>
              <a:gd name="T31" fmla="*/ 0 h 66"/>
              <a:gd name="T32" fmla="*/ 134 w 101"/>
              <a:gd name="T33" fmla="*/ 3 h 66"/>
              <a:gd name="T34" fmla="*/ 131 w 101"/>
              <a:gd name="T35" fmla="*/ 3 h 66"/>
              <a:gd name="T36" fmla="*/ 131 w 101"/>
              <a:gd name="T37" fmla="*/ 3 h 66"/>
              <a:gd name="T38" fmla="*/ 131 w 101"/>
              <a:gd name="T39" fmla="*/ 16 h 66"/>
              <a:gd name="T40" fmla="*/ 136 w 101"/>
              <a:gd name="T41" fmla="*/ 22 h 66"/>
              <a:gd name="T42" fmla="*/ 134 w 101"/>
              <a:gd name="T43" fmla="*/ 27 h 66"/>
              <a:gd name="T44" fmla="*/ 133 w 101"/>
              <a:gd name="T45" fmla="*/ 44 h 66"/>
              <a:gd name="T46" fmla="*/ 136 w 101"/>
              <a:gd name="T47" fmla="*/ 52 h 66"/>
              <a:gd name="T48" fmla="*/ 142 w 101"/>
              <a:gd name="T49" fmla="*/ 52 h 66"/>
              <a:gd name="T50" fmla="*/ 154 w 101"/>
              <a:gd name="T51" fmla="*/ 58 h 66"/>
              <a:gd name="T52" fmla="*/ 154 w 101"/>
              <a:gd name="T53" fmla="*/ 69 h 66"/>
              <a:gd name="T54" fmla="*/ 150 w 101"/>
              <a:gd name="T55" fmla="*/ 80 h 66"/>
              <a:gd name="T56" fmla="*/ 148 w 101"/>
              <a:gd name="T57" fmla="*/ 86 h 66"/>
              <a:gd name="T58" fmla="*/ 145 w 101"/>
              <a:gd name="T59" fmla="*/ 86 h 66"/>
              <a:gd name="T60" fmla="*/ 141 w 101"/>
              <a:gd name="T61" fmla="*/ 89 h 66"/>
              <a:gd name="T62" fmla="*/ 127 w 101"/>
              <a:gd name="T63" fmla="*/ 91 h 66"/>
              <a:gd name="T64" fmla="*/ 0 w 101"/>
              <a:gd name="T65" fmla="*/ 103 h 66"/>
              <a:gd name="T66" fmla="*/ 2 w 101"/>
              <a:gd name="T67" fmla="*/ 45 h 66"/>
              <a:gd name="T68" fmla="*/ 2 w 101"/>
              <a:gd name="T69" fmla="*/ 2 h 66"/>
              <a:gd name="T70" fmla="*/ 2 w 101"/>
              <a:gd name="T71" fmla="*/ 2 h 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66"/>
              <a:gd name="T110" fmla="*/ 101 w 101"/>
              <a:gd name="T111" fmla="*/ 66 h 6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66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10" y="1"/>
                  <a:pt x="15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34" y="1"/>
                  <a:pt x="44" y="2"/>
                  <a:pt x="53" y="1"/>
                </a:cubicBezTo>
                <a:cubicBezTo>
                  <a:pt x="54" y="1"/>
                  <a:pt x="54" y="1"/>
                  <a:pt x="55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57" y="1"/>
                  <a:pt x="59" y="1"/>
                  <a:pt x="60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2" y="1"/>
                  <a:pt x="62" y="1"/>
                  <a:pt x="63" y="1"/>
                </a:cubicBezTo>
                <a:cubicBezTo>
                  <a:pt x="63" y="1"/>
                  <a:pt x="63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5" y="1"/>
                </a:cubicBezTo>
                <a:cubicBezTo>
                  <a:pt x="65" y="1"/>
                  <a:pt x="65" y="1"/>
                  <a:pt x="66" y="1"/>
                </a:cubicBezTo>
                <a:cubicBezTo>
                  <a:pt x="67" y="1"/>
                  <a:pt x="68" y="1"/>
                  <a:pt x="69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6" y="1"/>
                  <a:pt x="76" y="1"/>
                  <a:pt x="77" y="1"/>
                </a:cubicBezTo>
                <a:cubicBezTo>
                  <a:pt x="77" y="1"/>
                  <a:pt x="78" y="1"/>
                  <a:pt x="78" y="0"/>
                </a:cubicBezTo>
                <a:cubicBezTo>
                  <a:pt x="82" y="0"/>
                  <a:pt x="86" y="0"/>
                  <a:pt x="90" y="0"/>
                </a:cubicBezTo>
                <a:cubicBezTo>
                  <a:pt x="90" y="2"/>
                  <a:pt x="88" y="2"/>
                  <a:pt x="87" y="2"/>
                </a:cubicBezTo>
                <a:cubicBezTo>
                  <a:pt x="87" y="2"/>
                  <a:pt x="87" y="2"/>
                  <a:pt x="87" y="2"/>
                </a:cubicBezTo>
                <a:cubicBezTo>
                  <a:pt x="86" y="2"/>
                  <a:pt x="86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3"/>
                  <a:pt x="85" y="4"/>
                  <a:pt x="86" y="6"/>
                </a:cubicBezTo>
                <a:cubicBezTo>
                  <a:pt x="86" y="7"/>
                  <a:pt x="86" y="8"/>
                  <a:pt x="85" y="10"/>
                </a:cubicBezTo>
                <a:cubicBezTo>
                  <a:pt x="85" y="11"/>
                  <a:pt x="83" y="11"/>
                  <a:pt x="85" y="12"/>
                </a:cubicBezTo>
                <a:cubicBezTo>
                  <a:pt x="86" y="13"/>
                  <a:pt x="87" y="13"/>
                  <a:pt x="88" y="14"/>
                </a:cubicBezTo>
                <a:cubicBezTo>
                  <a:pt x="88" y="15"/>
                  <a:pt x="87" y="15"/>
                  <a:pt x="87" y="16"/>
                </a:cubicBezTo>
                <a:cubicBezTo>
                  <a:pt x="87" y="16"/>
                  <a:pt x="87" y="16"/>
                  <a:pt x="87" y="17"/>
                </a:cubicBezTo>
                <a:cubicBezTo>
                  <a:pt x="87" y="18"/>
                  <a:pt x="88" y="19"/>
                  <a:pt x="87" y="20"/>
                </a:cubicBezTo>
                <a:cubicBezTo>
                  <a:pt x="87" y="23"/>
                  <a:pt x="85" y="26"/>
                  <a:pt x="86" y="28"/>
                </a:cubicBezTo>
                <a:cubicBezTo>
                  <a:pt x="86" y="28"/>
                  <a:pt x="86" y="28"/>
                  <a:pt x="86" y="28"/>
                </a:cubicBezTo>
                <a:cubicBezTo>
                  <a:pt x="87" y="29"/>
                  <a:pt x="87" y="31"/>
                  <a:pt x="88" y="33"/>
                </a:cubicBezTo>
                <a:cubicBezTo>
                  <a:pt x="89" y="30"/>
                  <a:pt x="90" y="33"/>
                  <a:pt x="91" y="33"/>
                </a:cubicBezTo>
                <a:cubicBezTo>
                  <a:pt x="92" y="33"/>
                  <a:pt x="92" y="33"/>
                  <a:pt x="92" y="33"/>
                </a:cubicBezTo>
                <a:cubicBezTo>
                  <a:pt x="96" y="30"/>
                  <a:pt x="98" y="34"/>
                  <a:pt x="99" y="38"/>
                </a:cubicBezTo>
                <a:cubicBezTo>
                  <a:pt x="99" y="37"/>
                  <a:pt x="99" y="37"/>
                  <a:pt x="100" y="37"/>
                </a:cubicBezTo>
                <a:cubicBezTo>
                  <a:pt x="101" y="39"/>
                  <a:pt x="100" y="39"/>
                  <a:pt x="99" y="41"/>
                </a:cubicBezTo>
                <a:cubicBezTo>
                  <a:pt x="99" y="42"/>
                  <a:pt x="100" y="43"/>
                  <a:pt x="100" y="44"/>
                </a:cubicBezTo>
                <a:cubicBezTo>
                  <a:pt x="100" y="46"/>
                  <a:pt x="100" y="47"/>
                  <a:pt x="99" y="49"/>
                </a:cubicBezTo>
                <a:cubicBezTo>
                  <a:pt x="98" y="50"/>
                  <a:pt x="97" y="50"/>
                  <a:pt x="97" y="51"/>
                </a:cubicBezTo>
                <a:cubicBezTo>
                  <a:pt x="96" y="52"/>
                  <a:pt x="96" y="53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6" y="55"/>
                  <a:pt x="95" y="55"/>
                </a:cubicBezTo>
                <a:cubicBezTo>
                  <a:pt x="95" y="55"/>
                  <a:pt x="95" y="55"/>
                  <a:pt x="94" y="55"/>
                </a:cubicBezTo>
                <a:cubicBezTo>
                  <a:pt x="94" y="56"/>
                  <a:pt x="94" y="56"/>
                  <a:pt x="93" y="56"/>
                </a:cubicBezTo>
                <a:cubicBezTo>
                  <a:pt x="93" y="56"/>
                  <a:pt x="91" y="57"/>
                  <a:pt x="91" y="57"/>
                </a:cubicBezTo>
                <a:cubicBezTo>
                  <a:pt x="90" y="57"/>
                  <a:pt x="86" y="56"/>
                  <a:pt x="86" y="56"/>
                </a:cubicBezTo>
                <a:cubicBezTo>
                  <a:pt x="85" y="56"/>
                  <a:pt x="85" y="58"/>
                  <a:pt x="82" y="58"/>
                </a:cubicBezTo>
                <a:cubicBezTo>
                  <a:pt x="72" y="59"/>
                  <a:pt x="61" y="60"/>
                  <a:pt x="50" y="61"/>
                </a:cubicBezTo>
                <a:cubicBezTo>
                  <a:pt x="33" y="63"/>
                  <a:pt x="17" y="64"/>
                  <a:pt x="0" y="66"/>
                </a:cubicBezTo>
                <a:cubicBezTo>
                  <a:pt x="0" y="54"/>
                  <a:pt x="0" y="42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27"/>
                  <a:pt x="1" y="19"/>
                  <a:pt x="1" y="16"/>
                </a:cubicBezTo>
                <a:cubicBezTo>
                  <a:pt x="1" y="11"/>
                  <a:pt x="2" y="6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9" name="Freeform 8053" descr="© INSCALE GmbH, 05.05.2010&#10;http://www.presentationload.com/">
            <a:extLst>
              <a:ext uri="{FF2B5EF4-FFF2-40B4-BE49-F238E27FC236}">
                <a16:creationId xmlns:a16="http://schemas.microsoft.com/office/drawing/2014/main" id="{17B10A13-317E-E542-9C63-9D08E046DA5F}"/>
              </a:ext>
            </a:extLst>
          </p:cNvPr>
          <p:cNvSpPr>
            <a:spLocks/>
          </p:cNvSpPr>
          <p:nvPr/>
        </p:nvSpPr>
        <p:spPr bwMode="auto">
          <a:xfrm>
            <a:off x="2068505" y="3459474"/>
            <a:ext cx="202462" cy="129181"/>
          </a:xfrm>
          <a:custGeom>
            <a:avLst/>
            <a:gdLst>
              <a:gd name="T0" fmla="*/ 3 w 101"/>
              <a:gd name="T1" fmla="*/ 2 h 66"/>
              <a:gd name="T2" fmla="*/ 6 w 101"/>
              <a:gd name="T3" fmla="*/ 2 h 66"/>
              <a:gd name="T4" fmla="*/ 8 w 101"/>
              <a:gd name="T5" fmla="*/ 2 h 66"/>
              <a:gd name="T6" fmla="*/ 32 w 101"/>
              <a:gd name="T7" fmla="*/ 2 h 66"/>
              <a:gd name="T8" fmla="*/ 34 w 101"/>
              <a:gd name="T9" fmla="*/ 2 h 66"/>
              <a:gd name="T10" fmla="*/ 36 w 101"/>
              <a:gd name="T11" fmla="*/ 2 h 66"/>
              <a:gd name="T12" fmla="*/ 37 w 101"/>
              <a:gd name="T13" fmla="*/ 2 h 66"/>
              <a:gd name="T14" fmla="*/ 85 w 101"/>
              <a:gd name="T15" fmla="*/ 2 h 66"/>
              <a:gd name="T16" fmla="*/ 93 w 101"/>
              <a:gd name="T17" fmla="*/ 2 h 66"/>
              <a:gd name="T18" fmla="*/ 97 w 101"/>
              <a:gd name="T19" fmla="*/ 2 h 66"/>
              <a:gd name="T20" fmla="*/ 99 w 101"/>
              <a:gd name="T21" fmla="*/ 2 h 66"/>
              <a:gd name="T22" fmla="*/ 102 w 101"/>
              <a:gd name="T23" fmla="*/ 2 h 66"/>
              <a:gd name="T24" fmla="*/ 108 w 101"/>
              <a:gd name="T25" fmla="*/ 2 h 66"/>
              <a:gd name="T26" fmla="*/ 110 w 101"/>
              <a:gd name="T27" fmla="*/ 2 h 66"/>
              <a:gd name="T28" fmla="*/ 116 w 101"/>
              <a:gd name="T29" fmla="*/ 2 h 66"/>
              <a:gd name="T30" fmla="*/ 120 w 101"/>
              <a:gd name="T31" fmla="*/ 0 h 66"/>
              <a:gd name="T32" fmla="*/ 134 w 101"/>
              <a:gd name="T33" fmla="*/ 3 h 66"/>
              <a:gd name="T34" fmla="*/ 131 w 101"/>
              <a:gd name="T35" fmla="*/ 3 h 66"/>
              <a:gd name="T36" fmla="*/ 131 w 101"/>
              <a:gd name="T37" fmla="*/ 3 h 66"/>
              <a:gd name="T38" fmla="*/ 131 w 101"/>
              <a:gd name="T39" fmla="*/ 16 h 66"/>
              <a:gd name="T40" fmla="*/ 136 w 101"/>
              <a:gd name="T41" fmla="*/ 22 h 66"/>
              <a:gd name="T42" fmla="*/ 134 w 101"/>
              <a:gd name="T43" fmla="*/ 27 h 66"/>
              <a:gd name="T44" fmla="*/ 133 w 101"/>
              <a:gd name="T45" fmla="*/ 44 h 66"/>
              <a:gd name="T46" fmla="*/ 136 w 101"/>
              <a:gd name="T47" fmla="*/ 52 h 66"/>
              <a:gd name="T48" fmla="*/ 142 w 101"/>
              <a:gd name="T49" fmla="*/ 52 h 66"/>
              <a:gd name="T50" fmla="*/ 154 w 101"/>
              <a:gd name="T51" fmla="*/ 58 h 66"/>
              <a:gd name="T52" fmla="*/ 154 w 101"/>
              <a:gd name="T53" fmla="*/ 69 h 66"/>
              <a:gd name="T54" fmla="*/ 150 w 101"/>
              <a:gd name="T55" fmla="*/ 80 h 66"/>
              <a:gd name="T56" fmla="*/ 148 w 101"/>
              <a:gd name="T57" fmla="*/ 86 h 66"/>
              <a:gd name="T58" fmla="*/ 145 w 101"/>
              <a:gd name="T59" fmla="*/ 86 h 66"/>
              <a:gd name="T60" fmla="*/ 141 w 101"/>
              <a:gd name="T61" fmla="*/ 89 h 66"/>
              <a:gd name="T62" fmla="*/ 127 w 101"/>
              <a:gd name="T63" fmla="*/ 91 h 66"/>
              <a:gd name="T64" fmla="*/ 0 w 101"/>
              <a:gd name="T65" fmla="*/ 103 h 66"/>
              <a:gd name="T66" fmla="*/ 2 w 101"/>
              <a:gd name="T67" fmla="*/ 45 h 66"/>
              <a:gd name="T68" fmla="*/ 2 w 101"/>
              <a:gd name="T69" fmla="*/ 2 h 66"/>
              <a:gd name="T70" fmla="*/ 2 w 101"/>
              <a:gd name="T71" fmla="*/ 2 h 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1"/>
              <a:gd name="T109" fmla="*/ 0 h 66"/>
              <a:gd name="T110" fmla="*/ 101 w 101"/>
              <a:gd name="T111" fmla="*/ 66 h 6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1" h="66">
                <a:moveTo>
                  <a:pt x="1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5" y="1"/>
                </a:cubicBezTo>
                <a:cubicBezTo>
                  <a:pt x="10" y="1"/>
                  <a:pt x="15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34" y="1"/>
                  <a:pt x="44" y="2"/>
                  <a:pt x="53" y="1"/>
                </a:cubicBezTo>
                <a:cubicBezTo>
                  <a:pt x="54" y="1"/>
                  <a:pt x="54" y="1"/>
                  <a:pt x="55" y="1"/>
                </a:cubicBezTo>
                <a:cubicBezTo>
                  <a:pt x="55" y="1"/>
                  <a:pt x="55" y="1"/>
                  <a:pt x="55" y="1"/>
                </a:cubicBezTo>
                <a:cubicBezTo>
                  <a:pt x="57" y="1"/>
                  <a:pt x="59" y="1"/>
                  <a:pt x="60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2" y="1"/>
                  <a:pt x="62" y="1"/>
                  <a:pt x="63" y="1"/>
                </a:cubicBezTo>
                <a:cubicBezTo>
                  <a:pt x="63" y="1"/>
                  <a:pt x="63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1"/>
                  <a:pt x="65" y="1"/>
                </a:cubicBezTo>
                <a:cubicBezTo>
                  <a:pt x="65" y="1"/>
                  <a:pt x="65" y="1"/>
                  <a:pt x="66" y="1"/>
                </a:cubicBezTo>
                <a:cubicBezTo>
                  <a:pt x="67" y="1"/>
                  <a:pt x="68" y="1"/>
                  <a:pt x="69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6" y="1"/>
                  <a:pt x="76" y="1"/>
                  <a:pt x="77" y="1"/>
                </a:cubicBezTo>
                <a:cubicBezTo>
                  <a:pt x="77" y="1"/>
                  <a:pt x="78" y="1"/>
                  <a:pt x="78" y="0"/>
                </a:cubicBezTo>
                <a:cubicBezTo>
                  <a:pt x="82" y="0"/>
                  <a:pt x="86" y="0"/>
                  <a:pt x="90" y="0"/>
                </a:cubicBezTo>
                <a:cubicBezTo>
                  <a:pt x="90" y="2"/>
                  <a:pt x="88" y="2"/>
                  <a:pt x="87" y="2"/>
                </a:cubicBezTo>
                <a:cubicBezTo>
                  <a:pt x="87" y="2"/>
                  <a:pt x="87" y="2"/>
                  <a:pt x="87" y="2"/>
                </a:cubicBezTo>
                <a:cubicBezTo>
                  <a:pt x="86" y="2"/>
                  <a:pt x="86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3"/>
                  <a:pt x="85" y="4"/>
                  <a:pt x="86" y="6"/>
                </a:cubicBezTo>
                <a:cubicBezTo>
                  <a:pt x="86" y="7"/>
                  <a:pt x="86" y="8"/>
                  <a:pt x="85" y="10"/>
                </a:cubicBezTo>
                <a:cubicBezTo>
                  <a:pt x="85" y="11"/>
                  <a:pt x="83" y="11"/>
                  <a:pt x="85" y="12"/>
                </a:cubicBezTo>
                <a:cubicBezTo>
                  <a:pt x="86" y="13"/>
                  <a:pt x="87" y="13"/>
                  <a:pt x="88" y="14"/>
                </a:cubicBezTo>
                <a:cubicBezTo>
                  <a:pt x="88" y="15"/>
                  <a:pt x="87" y="15"/>
                  <a:pt x="87" y="16"/>
                </a:cubicBezTo>
                <a:cubicBezTo>
                  <a:pt x="87" y="16"/>
                  <a:pt x="87" y="16"/>
                  <a:pt x="87" y="17"/>
                </a:cubicBezTo>
                <a:cubicBezTo>
                  <a:pt x="87" y="18"/>
                  <a:pt x="88" y="19"/>
                  <a:pt x="87" y="20"/>
                </a:cubicBezTo>
                <a:cubicBezTo>
                  <a:pt x="87" y="23"/>
                  <a:pt x="85" y="26"/>
                  <a:pt x="86" y="28"/>
                </a:cubicBezTo>
                <a:cubicBezTo>
                  <a:pt x="86" y="28"/>
                  <a:pt x="86" y="28"/>
                  <a:pt x="86" y="28"/>
                </a:cubicBezTo>
                <a:cubicBezTo>
                  <a:pt x="87" y="29"/>
                  <a:pt x="87" y="31"/>
                  <a:pt x="88" y="33"/>
                </a:cubicBezTo>
                <a:cubicBezTo>
                  <a:pt x="89" y="30"/>
                  <a:pt x="90" y="33"/>
                  <a:pt x="91" y="33"/>
                </a:cubicBezTo>
                <a:cubicBezTo>
                  <a:pt x="92" y="33"/>
                  <a:pt x="92" y="33"/>
                  <a:pt x="92" y="33"/>
                </a:cubicBezTo>
                <a:cubicBezTo>
                  <a:pt x="96" y="30"/>
                  <a:pt x="98" y="34"/>
                  <a:pt x="99" y="38"/>
                </a:cubicBezTo>
                <a:cubicBezTo>
                  <a:pt x="99" y="37"/>
                  <a:pt x="99" y="37"/>
                  <a:pt x="100" y="37"/>
                </a:cubicBezTo>
                <a:cubicBezTo>
                  <a:pt x="101" y="39"/>
                  <a:pt x="100" y="39"/>
                  <a:pt x="99" y="41"/>
                </a:cubicBezTo>
                <a:cubicBezTo>
                  <a:pt x="99" y="42"/>
                  <a:pt x="100" y="43"/>
                  <a:pt x="100" y="44"/>
                </a:cubicBezTo>
                <a:cubicBezTo>
                  <a:pt x="100" y="46"/>
                  <a:pt x="100" y="47"/>
                  <a:pt x="99" y="49"/>
                </a:cubicBezTo>
                <a:cubicBezTo>
                  <a:pt x="98" y="50"/>
                  <a:pt x="97" y="50"/>
                  <a:pt x="97" y="51"/>
                </a:cubicBezTo>
                <a:cubicBezTo>
                  <a:pt x="96" y="52"/>
                  <a:pt x="96" y="53"/>
                  <a:pt x="96" y="55"/>
                </a:cubicBezTo>
                <a:cubicBezTo>
                  <a:pt x="96" y="55"/>
                  <a:pt x="96" y="55"/>
                  <a:pt x="96" y="55"/>
                </a:cubicBezTo>
                <a:cubicBezTo>
                  <a:pt x="96" y="55"/>
                  <a:pt x="96" y="55"/>
                  <a:pt x="95" y="55"/>
                </a:cubicBezTo>
                <a:cubicBezTo>
                  <a:pt x="95" y="55"/>
                  <a:pt x="95" y="55"/>
                  <a:pt x="94" y="55"/>
                </a:cubicBezTo>
                <a:cubicBezTo>
                  <a:pt x="94" y="56"/>
                  <a:pt x="94" y="56"/>
                  <a:pt x="93" y="56"/>
                </a:cubicBezTo>
                <a:cubicBezTo>
                  <a:pt x="93" y="56"/>
                  <a:pt x="91" y="57"/>
                  <a:pt x="91" y="57"/>
                </a:cubicBezTo>
                <a:cubicBezTo>
                  <a:pt x="90" y="57"/>
                  <a:pt x="86" y="56"/>
                  <a:pt x="86" y="56"/>
                </a:cubicBezTo>
                <a:cubicBezTo>
                  <a:pt x="85" y="56"/>
                  <a:pt x="85" y="58"/>
                  <a:pt x="82" y="58"/>
                </a:cubicBezTo>
                <a:cubicBezTo>
                  <a:pt x="72" y="59"/>
                  <a:pt x="61" y="60"/>
                  <a:pt x="50" y="61"/>
                </a:cubicBezTo>
                <a:cubicBezTo>
                  <a:pt x="33" y="63"/>
                  <a:pt x="17" y="64"/>
                  <a:pt x="0" y="66"/>
                </a:cubicBezTo>
                <a:cubicBezTo>
                  <a:pt x="0" y="54"/>
                  <a:pt x="0" y="42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3" y="27"/>
                  <a:pt x="1" y="19"/>
                  <a:pt x="1" y="16"/>
                </a:cubicBezTo>
                <a:cubicBezTo>
                  <a:pt x="1" y="11"/>
                  <a:pt x="2" y="6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0" name="Freeform 8054" descr="© INSCALE GmbH, 05.05.2010&#10;http://www.presentationload.com/">
            <a:extLst>
              <a:ext uri="{FF2B5EF4-FFF2-40B4-BE49-F238E27FC236}">
                <a16:creationId xmlns:a16="http://schemas.microsoft.com/office/drawing/2014/main" id="{7362C4CA-7C14-B147-B70C-ADFE7843A9F9}"/>
              </a:ext>
            </a:extLst>
          </p:cNvPr>
          <p:cNvSpPr>
            <a:spLocks/>
          </p:cNvSpPr>
          <p:nvPr/>
        </p:nvSpPr>
        <p:spPr bwMode="auto">
          <a:xfrm>
            <a:off x="1642816" y="3480795"/>
            <a:ext cx="18170" cy="13796"/>
          </a:xfrm>
          <a:custGeom>
            <a:avLst/>
            <a:gdLst>
              <a:gd name="T0" fmla="*/ 6 w 9"/>
              <a:gd name="T1" fmla="*/ 9 h 7"/>
              <a:gd name="T2" fmla="*/ 0 w 9"/>
              <a:gd name="T3" fmla="*/ 3 h 7"/>
              <a:gd name="T4" fmla="*/ 8 w 9"/>
              <a:gd name="T5" fmla="*/ 5 h 7"/>
              <a:gd name="T6" fmla="*/ 9 w 9"/>
              <a:gd name="T7" fmla="*/ 5 h 7"/>
              <a:gd name="T8" fmla="*/ 14 w 9"/>
              <a:gd name="T9" fmla="*/ 9 h 7"/>
              <a:gd name="T10" fmla="*/ 6 w 9"/>
              <a:gd name="T11" fmla="*/ 9 h 7"/>
              <a:gd name="T12" fmla="*/ 6 w 9"/>
              <a:gd name="T13" fmla="*/ 9 h 7"/>
              <a:gd name="T14" fmla="*/ 6 w 9"/>
              <a:gd name="T15" fmla="*/ 9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7"/>
              <a:gd name="T26" fmla="*/ 9 w 9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7">
                <a:moveTo>
                  <a:pt x="4" y="6"/>
                </a:moveTo>
                <a:cubicBezTo>
                  <a:pt x="1" y="6"/>
                  <a:pt x="0" y="4"/>
                  <a:pt x="0" y="2"/>
                </a:cubicBezTo>
                <a:cubicBezTo>
                  <a:pt x="2" y="3"/>
                  <a:pt x="3" y="0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7" y="3"/>
                  <a:pt x="8" y="5"/>
                  <a:pt x="9" y="6"/>
                </a:cubicBezTo>
                <a:cubicBezTo>
                  <a:pt x="8" y="7"/>
                  <a:pt x="5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1" name="Freeform 8055" descr="© INSCALE GmbH, 05.05.2010&#10;http://www.presentationload.com/">
            <a:extLst>
              <a:ext uri="{FF2B5EF4-FFF2-40B4-BE49-F238E27FC236}">
                <a16:creationId xmlns:a16="http://schemas.microsoft.com/office/drawing/2014/main" id="{136951F2-3F08-D844-B7E4-44AC9BFAF62B}"/>
              </a:ext>
            </a:extLst>
          </p:cNvPr>
          <p:cNvSpPr>
            <a:spLocks/>
          </p:cNvSpPr>
          <p:nvPr/>
        </p:nvSpPr>
        <p:spPr bwMode="auto">
          <a:xfrm>
            <a:off x="1642816" y="3480795"/>
            <a:ext cx="18170" cy="13796"/>
          </a:xfrm>
          <a:custGeom>
            <a:avLst/>
            <a:gdLst>
              <a:gd name="T0" fmla="*/ 6 w 9"/>
              <a:gd name="T1" fmla="*/ 9 h 7"/>
              <a:gd name="T2" fmla="*/ 0 w 9"/>
              <a:gd name="T3" fmla="*/ 3 h 7"/>
              <a:gd name="T4" fmla="*/ 8 w 9"/>
              <a:gd name="T5" fmla="*/ 5 h 7"/>
              <a:gd name="T6" fmla="*/ 9 w 9"/>
              <a:gd name="T7" fmla="*/ 5 h 7"/>
              <a:gd name="T8" fmla="*/ 14 w 9"/>
              <a:gd name="T9" fmla="*/ 9 h 7"/>
              <a:gd name="T10" fmla="*/ 6 w 9"/>
              <a:gd name="T11" fmla="*/ 9 h 7"/>
              <a:gd name="T12" fmla="*/ 6 w 9"/>
              <a:gd name="T13" fmla="*/ 9 h 7"/>
              <a:gd name="T14" fmla="*/ 6 w 9"/>
              <a:gd name="T15" fmla="*/ 9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7"/>
              <a:gd name="T26" fmla="*/ 9 w 9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7">
                <a:moveTo>
                  <a:pt x="4" y="6"/>
                </a:moveTo>
                <a:cubicBezTo>
                  <a:pt x="1" y="6"/>
                  <a:pt x="0" y="4"/>
                  <a:pt x="0" y="2"/>
                </a:cubicBezTo>
                <a:cubicBezTo>
                  <a:pt x="2" y="3"/>
                  <a:pt x="3" y="0"/>
                  <a:pt x="5" y="3"/>
                </a:cubicBezTo>
                <a:cubicBezTo>
                  <a:pt x="5" y="3"/>
                  <a:pt x="5" y="3"/>
                  <a:pt x="6" y="3"/>
                </a:cubicBezTo>
                <a:cubicBezTo>
                  <a:pt x="7" y="3"/>
                  <a:pt x="8" y="5"/>
                  <a:pt x="9" y="6"/>
                </a:cubicBezTo>
                <a:cubicBezTo>
                  <a:pt x="8" y="7"/>
                  <a:pt x="5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2" name="Freeform 8056" descr="© INSCALE GmbH, 05.05.2010&#10;http://www.presentationload.com/">
            <a:extLst>
              <a:ext uri="{FF2B5EF4-FFF2-40B4-BE49-F238E27FC236}">
                <a16:creationId xmlns:a16="http://schemas.microsoft.com/office/drawing/2014/main" id="{91DF2037-96BA-F34F-BA9E-7EC2BEE7712A}"/>
              </a:ext>
            </a:extLst>
          </p:cNvPr>
          <p:cNvSpPr>
            <a:spLocks/>
          </p:cNvSpPr>
          <p:nvPr/>
        </p:nvSpPr>
        <p:spPr bwMode="auto">
          <a:xfrm>
            <a:off x="1760919" y="3520928"/>
            <a:ext cx="2596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3" name="Freeform 8057" descr="© INSCALE GmbH, 05.05.2010&#10;http://www.presentationload.com/">
            <a:extLst>
              <a:ext uri="{FF2B5EF4-FFF2-40B4-BE49-F238E27FC236}">
                <a16:creationId xmlns:a16="http://schemas.microsoft.com/office/drawing/2014/main" id="{D982B23B-A1EC-FA44-8FA0-B7121F4A5FCA}"/>
              </a:ext>
            </a:extLst>
          </p:cNvPr>
          <p:cNvSpPr>
            <a:spLocks/>
          </p:cNvSpPr>
          <p:nvPr/>
        </p:nvSpPr>
        <p:spPr bwMode="auto">
          <a:xfrm>
            <a:off x="1760919" y="3520928"/>
            <a:ext cx="2596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  <a:gd name="T4" fmla="*/ 0 w 1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  <a:gd name="T10" fmla="*/ 0 w 1"/>
              <a:gd name="T11" fmla="*/ 1 w 1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T10" t="0" r="T11" b="0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4" name="Freeform 8058" descr="© INSCALE GmbH, 05.05.2010&#10;http://www.presentationload.com/">
            <a:extLst>
              <a:ext uri="{FF2B5EF4-FFF2-40B4-BE49-F238E27FC236}">
                <a16:creationId xmlns:a16="http://schemas.microsoft.com/office/drawing/2014/main" id="{0B2B8765-38EB-3648-804B-58B7B1FE07FF}"/>
              </a:ext>
            </a:extLst>
          </p:cNvPr>
          <p:cNvSpPr>
            <a:spLocks/>
          </p:cNvSpPr>
          <p:nvPr/>
        </p:nvSpPr>
        <p:spPr bwMode="auto">
          <a:xfrm>
            <a:off x="1760919" y="3520929"/>
            <a:ext cx="32446" cy="37625"/>
          </a:xfrm>
          <a:custGeom>
            <a:avLst/>
            <a:gdLst>
              <a:gd name="T0" fmla="*/ 9 w 16"/>
              <a:gd name="T1" fmla="*/ 22 h 19"/>
              <a:gd name="T2" fmla="*/ 5 w 16"/>
              <a:gd name="T3" fmla="*/ 11 h 19"/>
              <a:gd name="T4" fmla="*/ 0 w 16"/>
              <a:gd name="T5" fmla="*/ 3 h 19"/>
              <a:gd name="T6" fmla="*/ 5 w 16"/>
              <a:gd name="T7" fmla="*/ 5 h 19"/>
              <a:gd name="T8" fmla="*/ 14 w 16"/>
              <a:gd name="T9" fmla="*/ 16 h 19"/>
              <a:gd name="T10" fmla="*/ 25 w 16"/>
              <a:gd name="T11" fmla="*/ 28 h 19"/>
              <a:gd name="T12" fmla="*/ 17 w 16"/>
              <a:gd name="T13" fmla="*/ 30 h 19"/>
              <a:gd name="T14" fmla="*/ 11 w 16"/>
              <a:gd name="T15" fmla="*/ 25 h 19"/>
              <a:gd name="T16" fmla="*/ 9 w 16"/>
              <a:gd name="T17" fmla="*/ 22 h 19"/>
              <a:gd name="T18" fmla="*/ 9 w 16"/>
              <a:gd name="T19" fmla="*/ 22 h 19"/>
              <a:gd name="T20" fmla="*/ 9 w 16"/>
              <a:gd name="T21" fmla="*/ 22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19"/>
              <a:gd name="T35" fmla="*/ 16 w 16"/>
              <a:gd name="T36" fmla="*/ 19 h 1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19">
                <a:moveTo>
                  <a:pt x="6" y="14"/>
                </a:moveTo>
                <a:cubicBezTo>
                  <a:pt x="6" y="11"/>
                  <a:pt x="4" y="10"/>
                  <a:pt x="3" y="7"/>
                </a:cubicBezTo>
                <a:cubicBezTo>
                  <a:pt x="3" y="6"/>
                  <a:pt x="2" y="2"/>
                  <a:pt x="0" y="2"/>
                </a:cubicBezTo>
                <a:cubicBezTo>
                  <a:pt x="0" y="0"/>
                  <a:pt x="3" y="1"/>
                  <a:pt x="3" y="3"/>
                </a:cubicBezTo>
                <a:cubicBezTo>
                  <a:pt x="5" y="5"/>
                  <a:pt x="7" y="8"/>
                  <a:pt x="9" y="10"/>
                </a:cubicBezTo>
                <a:cubicBezTo>
                  <a:pt x="11" y="12"/>
                  <a:pt x="15" y="16"/>
                  <a:pt x="16" y="18"/>
                </a:cubicBezTo>
                <a:cubicBezTo>
                  <a:pt x="13" y="17"/>
                  <a:pt x="13" y="18"/>
                  <a:pt x="11" y="19"/>
                </a:cubicBezTo>
                <a:cubicBezTo>
                  <a:pt x="11" y="18"/>
                  <a:pt x="9" y="16"/>
                  <a:pt x="7" y="16"/>
                </a:cubicBezTo>
                <a:cubicBezTo>
                  <a:pt x="7" y="15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5" name="Freeform 8059" descr="© INSCALE GmbH, 05.05.2010&#10;http://www.presentationload.com/">
            <a:extLst>
              <a:ext uri="{FF2B5EF4-FFF2-40B4-BE49-F238E27FC236}">
                <a16:creationId xmlns:a16="http://schemas.microsoft.com/office/drawing/2014/main" id="{07D77CD5-3198-CF40-B78D-EC2A87BB3232}"/>
              </a:ext>
            </a:extLst>
          </p:cNvPr>
          <p:cNvSpPr>
            <a:spLocks/>
          </p:cNvSpPr>
          <p:nvPr/>
        </p:nvSpPr>
        <p:spPr bwMode="auto">
          <a:xfrm>
            <a:off x="1760919" y="3520929"/>
            <a:ext cx="32446" cy="37625"/>
          </a:xfrm>
          <a:custGeom>
            <a:avLst/>
            <a:gdLst>
              <a:gd name="T0" fmla="*/ 9 w 16"/>
              <a:gd name="T1" fmla="*/ 22 h 19"/>
              <a:gd name="T2" fmla="*/ 5 w 16"/>
              <a:gd name="T3" fmla="*/ 11 h 19"/>
              <a:gd name="T4" fmla="*/ 0 w 16"/>
              <a:gd name="T5" fmla="*/ 3 h 19"/>
              <a:gd name="T6" fmla="*/ 5 w 16"/>
              <a:gd name="T7" fmla="*/ 5 h 19"/>
              <a:gd name="T8" fmla="*/ 14 w 16"/>
              <a:gd name="T9" fmla="*/ 16 h 19"/>
              <a:gd name="T10" fmla="*/ 25 w 16"/>
              <a:gd name="T11" fmla="*/ 28 h 19"/>
              <a:gd name="T12" fmla="*/ 17 w 16"/>
              <a:gd name="T13" fmla="*/ 30 h 19"/>
              <a:gd name="T14" fmla="*/ 11 w 16"/>
              <a:gd name="T15" fmla="*/ 25 h 19"/>
              <a:gd name="T16" fmla="*/ 9 w 16"/>
              <a:gd name="T17" fmla="*/ 22 h 19"/>
              <a:gd name="T18" fmla="*/ 9 w 16"/>
              <a:gd name="T19" fmla="*/ 22 h 19"/>
              <a:gd name="T20" fmla="*/ 9 w 16"/>
              <a:gd name="T21" fmla="*/ 22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"/>
              <a:gd name="T34" fmla="*/ 0 h 19"/>
              <a:gd name="T35" fmla="*/ 16 w 16"/>
              <a:gd name="T36" fmla="*/ 19 h 1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" h="19">
                <a:moveTo>
                  <a:pt x="6" y="14"/>
                </a:moveTo>
                <a:cubicBezTo>
                  <a:pt x="6" y="11"/>
                  <a:pt x="4" y="10"/>
                  <a:pt x="3" y="7"/>
                </a:cubicBezTo>
                <a:cubicBezTo>
                  <a:pt x="3" y="6"/>
                  <a:pt x="2" y="2"/>
                  <a:pt x="0" y="2"/>
                </a:cubicBezTo>
                <a:cubicBezTo>
                  <a:pt x="0" y="0"/>
                  <a:pt x="3" y="1"/>
                  <a:pt x="3" y="3"/>
                </a:cubicBezTo>
                <a:cubicBezTo>
                  <a:pt x="5" y="5"/>
                  <a:pt x="7" y="8"/>
                  <a:pt x="9" y="10"/>
                </a:cubicBezTo>
                <a:cubicBezTo>
                  <a:pt x="11" y="12"/>
                  <a:pt x="15" y="16"/>
                  <a:pt x="16" y="18"/>
                </a:cubicBezTo>
                <a:cubicBezTo>
                  <a:pt x="13" y="17"/>
                  <a:pt x="13" y="18"/>
                  <a:pt x="11" y="19"/>
                </a:cubicBezTo>
                <a:cubicBezTo>
                  <a:pt x="11" y="18"/>
                  <a:pt x="9" y="16"/>
                  <a:pt x="7" y="16"/>
                </a:cubicBezTo>
                <a:cubicBezTo>
                  <a:pt x="7" y="15"/>
                  <a:pt x="7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6" name="Text Box 11395" descr="© INSCALE GmbH, 05.05.2010&#10;http://www.presentationload.com/">
            <a:extLst>
              <a:ext uri="{FF2B5EF4-FFF2-40B4-BE49-F238E27FC236}">
                <a16:creationId xmlns:a16="http://schemas.microsoft.com/office/drawing/2014/main" id="{CA69FE66-DD2D-A54D-BED0-2EFBFCCB7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871" y="2986228"/>
            <a:ext cx="402354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California</a:t>
            </a:r>
          </a:p>
        </p:txBody>
      </p:sp>
      <p:sp>
        <p:nvSpPr>
          <p:cNvPr id="1817" name="Text Box 11383" descr="© INSCALE GmbH, 05.05.2010&#10;http://www.presentationload.com/">
            <a:extLst>
              <a:ext uri="{FF2B5EF4-FFF2-40B4-BE49-F238E27FC236}">
                <a16:creationId xmlns:a16="http://schemas.microsoft.com/office/drawing/2014/main" id="{0FBCAE0F-44DC-6546-BA23-F0F7CB557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2832" y="2459821"/>
            <a:ext cx="317395" cy="123111"/>
          </a:xfrm>
          <a:prstGeom prst="rect">
            <a:avLst/>
          </a:prstGeom>
          <a:solidFill>
            <a:srgbClr val="F1F2EA"/>
          </a:solidFill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Nevada</a:t>
            </a:r>
          </a:p>
        </p:txBody>
      </p:sp>
      <p:sp>
        <p:nvSpPr>
          <p:cNvPr id="1818" name="Freeform 8737" descr="© INSCALE GmbH, 05.05.2010&#10;http://www.presentationload.com/">
            <a:extLst>
              <a:ext uri="{FF2B5EF4-FFF2-40B4-BE49-F238E27FC236}">
                <a16:creationId xmlns:a16="http://schemas.microsoft.com/office/drawing/2014/main" id="{014C4111-DE62-1542-B029-F0CAFE8B4408}"/>
              </a:ext>
            </a:extLst>
          </p:cNvPr>
          <p:cNvSpPr>
            <a:spLocks/>
          </p:cNvSpPr>
          <p:nvPr/>
        </p:nvSpPr>
        <p:spPr bwMode="auto">
          <a:xfrm>
            <a:off x="3783388" y="2981265"/>
            <a:ext cx="70393" cy="74446"/>
          </a:xfrm>
          <a:custGeom>
            <a:avLst/>
            <a:gdLst>
              <a:gd name="T0" fmla="*/ 29 w 35"/>
              <a:gd name="T1" fmla="*/ 2 h 38"/>
              <a:gd name="T2" fmla="*/ 40 w 35"/>
              <a:gd name="T3" fmla="*/ 2 h 38"/>
              <a:gd name="T4" fmla="*/ 52 w 35"/>
              <a:gd name="T5" fmla="*/ 2 h 38"/>
              <a:gd name="T6" fmla="*/ 52 w 35"/>
              <a:gd name="T7" fmla="*/ 14 h 38"/>
              <a:gd name="T8" fmla="*/ 52 w 35"/>
              <a:gd name="T9" fmla="*/ 25 h 38"/>
              <a:gd name="T10" fmla="*/ 52 w 35"/>
              <a:gd name="T11" fmla="*/ 47 h 38"/>
              <a:gd name="T12" fmla="*/ 52 w 35"/>
              <a:gd name="T13" fmla="*/ 54 h 38"/>
              <a:gd name="T14" fmla="*/ 45 w 35"/>
              <a:gd name="T15" fmla="*/ 57 h 38"/>
              <a:gd name="T16" fmla="*/ 8 w 35"/>
              <a:gd name="T17" fmla="*/ 57 h 38"/>
              <a:gd name="T18" fmla="*/ 2 w 35"/>
              <a:gd name="T19" fmla="*/ 57 h 38"/>
              <a:gd name="T20" fmla="*/ 2 w 35"/>
              <a:gd name="T21" fmla="*/ 11 h 38"/>
              <a:gd name="T22" fmla="*/ 6 w 35"/>
              <a:gd name="T23" fmla="*/ 2 h 38"/>
              <a:gd name="T24" fmla="*/ 29 w 35"/>
              <a:gd name="T25" fmla="*/ 2 h 38"/>
              <a:gd name="T26" fmla="*/ 29 w 35"/>
              <a:gd name="T27" fmla="*/ 2 h 38"/>
              <a:gd name="T28" fmla="*/ 29 w 35"/>
              <a:gd name="T29" fmla="*/ 2 h 3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38"/>
              <a:gd name="T47" fmla="*/ 35 w 35"/>
              <a:gd name="T48" fmla="*/ 38 h 3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38">
                <a:moveTo>
                  <a:pt x="19" y="1"/>
                </a:moveTo>
                <a:cubicBezTo>
                  <a:pt x="21" y="1"/>
                  <a:pt x="24" y="1"/>
                  <a:pt x="26" y="1"/>
                </a:cubicBezTo>
                <a:cubicBezTo>
                  <a:pt x="28" y="1"/>
                  <a:pt x="33" y="0"/>
                  <a:pt x="34" y="1"/>
                </a:cubicBezTo>
                <a:cubicBezTo>
                  <a:pt x="35" y="2"/>
                  <a:pt x="34" y="7"/>
                  <a:pt x="34" y="9"/>
                </a:cubicBezTo>
                <a:cubicBezTo>
                  <a:pt x="34" y="11"/>
                  <a:pt x="34" y="14"/>
                  <a:pt x="34" y="16"/>
                </a:cubicBezTo>
                <a:cubicBezTo>
                  <a:pt x="34" y="21"/>
                  <a:pt x="34" y="25"/>
                  <a:pt x="34" y="30"/>
                </a:cubicBezTo>
                <a:cubicBezTo>
                  <a:pt x="34" y="31"/>
                  <a:pt x="34" y="33"/>
                  <a:pt x="34" y="35"/>
                </a:cubicBezTo>
                <a:cubicBezTo>
                  <a:pt x="34" y="38"/>
                  <a:pt x="32" y="37"/>
                  <a:pt x="29" y="37"/>
                </a:cubicBezTo>
                <a:cubicBezTo>
                  <a:pt x="21" y="37"/>
                  <a:pt x="13" y="37"/>
                  <a:pt x="5" y="37"/>
                </a:cubicBezTo>
                <a:cubicBezTo>
                  <a:pt x="3" y="37"/>
                  <a:pt x="2" y="37"/>
                  <a:pt x="1" y="37"/>
                </a:cubicBezTo>
                <a:cubicBezTo>
                  <a:pt x="1" y="27"/>
                  <a:pt x="1" y="17"/>
                  <a:pt x="1" y="7"/>
                </a:cubicBezTo>
                <a:cubicBezTo>
                  <a:pt x="1" y="3"/>
                  <a:pt x="0" y="1"/>
                  <a:pt x="4" y="1"/>
                </a:cubicBezTo>
                <a:cubicBezTo>
                  <a:pt x="9" y="1"/>
                  <a:pt x="14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9" name="Freeform 8738" descr="© INSCALE GmbH, 05.05.2010&#10;http://www.presentationload.com/">
            <a:extLst>
              <a:ext uri="{FF2B5EF4-FFF2-40B4-BE49-F238E27FC236}">
                <a16:creationId xmlns:a16="http://schemas.microsoft.com/office/drawing/2014/main" id="{4A2A4B2A-9699-584F-91DD-307D2AE08CE0}"/>
              </a:ext>
            </a:extLst>
          </p:cNvPr>
          <p:cNvSpPr>
            <a:spLocks/>
          </p:cNvSpPr>
          <p:nvPr/>
        </p:nvSpPr>
        <p:spPr bwMode="auto">
          <a:xfrm>
            <a:off x="3851175" y="2981266"/>
            <a:ext cx="67786" cy="73184"/>
          </a:xfrm>
          <a:custGeom>
            <a:avLst/>
            <a:gdLst>
              <a:gd name="T0" fmla="*/ 0 w 33"/>
              <a:gd name="T1" fmla="*/ 2 h 37"/>
              <a:gd name="T2" fmla="*/ 43 w 33"/>
              <a:gd name="T3" fmla="*/ 2 h 37"/>
              <a:gd name="T4" fmla="*/ 52 w 33"/>
              <a:gd name="T5" fmla="*/ 5 h 37"/>
              <a:gd name="T6" fmla="*/ 52 w 33"/>
              <a:gd name="T7" fmla="*/ 25 h 37"/>
              <a:gd name="T8" fmla="*/ 52 w 33"/>
              <a:gd name="T9" fmla="*/ 55 h 37"/>
              <a:gd name="T10" fmla="*/ 49 w 33"/>
              <a:gd name="T11" fmla="*/ 58 h 37"/>
              <a:gd name="T12" fmla="*/ 36 w 33"/>
              <a:gd name="T13" fmla="*/ 58 h 37"/>
              <a:gd name="T14" fmla="*/ 20 w 33"/>
              <a:gd name="T15" fmla="*/ 58 h 37"/>
              <a:gd name="T16" fmla="*/ 20 w 33"/>
              <a:gd name="T17" fmla="*/ 58 h 37"/>
              <a:gd name="T18" fmla="*/ 16 w 33"/>
              <a:gd name="T19" fmla="*/ 58 h 37"/>
              <a:gd name="T20" fmla="*/ 14 w 33"/>
              <a:gd name="T21" fmla="*/ 58 h 37"/>
              <a:gd name="T22" fmla="*/ 14 w 33"/>
              <a:gd name="T23" fmla="*/ 58 h 37"/>
              <a:gd name="T24" fmla="*/ 11 w 33"/>
              <a:gd name="T25" fmla="*/ 58 h 37"/>
              <a:gd name="T26" fmla="*/ 11 w 33"/>
              <a:gd name="T27" fmla="*/ 58 h 37"/>
              <a:gd name="T28" fmla="*/ 9 w 33"/>
              <a:gd name="T29" fmla="*/ 58 h 37"/>
              <a:gd name="T30" fmla="*/ 9 w 33"/>
              <a:gd name="T31" fmla="*/ 58 h 37"/>
              <a:gd name="T32" fmla="*/ 0 w 33"/>
              <a:gd name="T33" fmla="*/ 58 h 37"/>
              <a:gd name="T34" fmla="*/ 0 w 33"/>
              <a:gd name="T35" fmla="*/ 2 h 37"/>
              <a:gd name="T36" fmla="*/ 0 w 33"/>
              <a:gd name="T37" fmla="*/ 2 h 37"/>
              <a:gd name="T38" fmla="*/ 0 w 33"/>
              <a:gd name="T39" fmla="*/ 2 h 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3"/>
              <a:gd name="T61" fmla="*/ 0 h 37"/>
              <a:gd name="T62" fmla="*/ 33 w 33"/>
              <a:gd name="T63" fmla="*/ 37 h 37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3" h="37">
                <a:moveTo>
                  <a:pt x="0" y="1"/>
                </a:moveTo>
                <a:cubicBezTo>
                  <a:pt x="9" y="1"/>
                  <a:pt x="18" y="1"/>
                  <a:pt x="27" y="1"/>
                </a:cubicBezTo>
                <a:cubicBezTo>
                  <a:pt x="29" y="1"/>
                  <a:pt x="33" y="0"/>
                  <a:pt x="33" y="3"/>
                </a:cubicBezTo>
                <a:cubicBezTo>
                  <a:pt x="33" y="7"/>
                  <a:pt x="33" y="12"/>
                  <a:pt x="33" y="16"/>
                </a:cubicBezTo>
                <a:cubicBezTo>
                  <a:pt x="33" y="22"/>
                  <a:pt x="33" y="28"/>
                  <a:pt x="33" y="35"/>
                </a:cubicBezTo>
                <a:cubicBezTo>
                  <a:pt x="33" y="37"/>
                  <a:pt x="33" y="37"/>
                  <a:pt x="31" y="37"/>
                </a:cubicBezTo>
                <a:cubicBezTo>
                  <a:pt x="29" y="37"/>
                  <a:pt x="26" y="37"/>
                  <a:pt x="23" y="37"/>
                </a:cubicBezTo>
                <a:cubicBezTo>
                  <a:pt x="20" y="37"/>
                  <a:pt x="17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2" y="37"/>
                  <a:pt x="11" y="37"/>
                  <a:pt x="10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4" y="37"/>
                  <a:pt x="2" y="37"/>
                  <a:pt x="0" y="37"/>
                </a:cubicBezTo>
                <a:cubicBezTo>
                  <a:pt x="0" y="25"/>
                  <a:pt x="0" y="13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0" name="Freeform 8739" descr="© INSCALE GmbH, 05.05.2010&#10;http://www.presentationload.com/">
            <a:extLst>
              <a:ext uri="{FF2B5EF4-FFF2-40B4-BE49-F238E27FC236}">
                <a16:creationId xmlns:a16="http://schemas.microsoft.com/office/drawing/2014/main" id="{B1E70ED0-F0AF-0F47-BDEA-7E53EAD908D3}"/>
              </a:ext>
            </a:extLst>
          </p:cNvPr>
          <p:cNvSpPr>
            <a:spLocks/>
          </p:cNvSpPr>
          <p:nvPr/>
        </p:nvSpPr>
        <p:spPr bwMode="auto">
          <a:xfrm>
            <a:off x="3677799" y="2982527"/>
            <a:ext cx="108196" cy="71922"/>
          </a:xfrm>
          <a:custGeom>
            <a:avLst/>
            <a:gdLst>
              <a:gd name="T0" fmla="*/ 83 w 53"/>
              <a:gd name="T1" fmla="*/ 0 h 36"/>
              <a:gd name="T2" fmla="*/ 83 w 53"/>
              <a:gd name="T3" fmla="*/ 41 h 36"/>
              <a:gd name="T4" fmla="*/ 83 w 53"/>
              <a:gd name="T5" fmla="*/ 57 h 36"/>
              <a:gd name="T6" fmla="*/ 66 w 53"/>
              <a:gd name="T7" fmla="*/ 57 h 36"/>
              <a:gd name="T8" fmla="*/ 63 w 53"/>
              <a:gd name="T9" fmla="*/ 57 h 36"/>
              <a:gd name="T10" fmla="*/ 61 w 53"/>
              <a:gd name="T11" fmla="*/ 57 h 36"/>
              <a:gd name="T12" fmla="*/ 47 w 53"/>
              <a:gd name="T13" fmla="*/ 57 h 36"/>
              <a:gd name="T14" fmla="*/ 42 w 53"/>
              <a:gd name="T15" fmla="*/ 57 h 36"/>
              <a:gd name="T16" fmla="*/ 41 w 53"/>
              <a:gd name="T17" fmla="*/ 57 h 36"/>
              <a:gd name="T18" fmla="*/ 34 w 53"/>
              <a:gd name="T19" fmla="*/ 57 h 36"/>
              <a:gd name="T20" fmla="*/ 31 w 53"/>
              <a:gd name="T21" fmla="*/ 57 h 36"/>
              <a:gd name="T22" fmla="*/ 30 w 53"/>
              <a:gd name="T23" fmla="*/ 57 h 36"/>
              <a:gd name="T24" fmla="*/ 25 w 53"/>
              <a:gd name="T25" fmla="*/ 57 h 36"/>
              <a:gd name="T26" fmla="*/ 20 w 53"/>
              <a:gd name="T27" fmla="*/ 57 h 36"/>
              <a:gd name="T28" fmla="*/ 19 w 53"/>
              <a:gd name="T29" fmla="*/ 57 h 36"/>
              <a:gd name="T30" fmla="*/ 3 w 53"/>
              <a:gd name="T31" fmla="*/ 57 h 36"/>
              <a:gd name="T32" fmla="*/ 0 w 53"/>
              <a:gd name="T33" fmla="*/ 57 h 36"/>
              <a:gd name="T34" fmla="*/ 0 w 53"/>
              <a:gd name="T35" fmla="*/ 25 h 36"/>
              <a:gd name="T36" fmla="*/ 0 w 53"/>
              <a:gd name="T37" fmla="*/ 3 h 36"/>
              <a:gd name="T38" fmla="*/ 6 w 53"/>
              <a:gd name="T39" fmla="*/ 0 h 36"/>
              <a:gd name="T40" fmla="*/ 83 w 53"/>
              <a:gd name="T41" fmla="*/ 0 h 36"/>
              <a:gd name="T42" fmla="*/ 83 w 53"/>
              <a:gd name="T43" fmla="*/ 0 h 36"/>
              <a:gd name="T44" fmla="*/ 83 w 53"/>
              <a:gd name="T45" fmla="*/ 0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53"/>
              <a:gd name="T70" fmla="*/ 0 h 36"/>
              <a:gd name="T71" fmla="*/ 53 w 53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53" h="36">
                <a:moveTo>
                  <a:pt x="53" y="0"/>
                </a:moveTo>
                <a:cubicBezTo>
                  <a:pt x="53" y="9"/>
                  <a:pt x="53" y="17"/>
                  <a:pt x="53" y="26"/>
                </a:cubicBezTo>
                <a:cubicBezTo>
                  <a:pt x="53" y="29"/>
                  <a:pt x="53" y="33"/>
                  <a:pt x="53" y="36"/>
                </a:cubicBezTo>
                <a:cubicBezTo>
                  <a:pt x="53" y="36"/>
                  <a:pt x="43" y="36"/>
                  <a:pt x="42" y="36"/>
                </a:cubicBezTo>
                <a:cubicBezTo>
                  <a:pt x="41" y="36"/>
                  <a:pt x="41" y="36"/>
                  <a:pt x="40" y="36"/>
                </a:cubicBezTo>
                <a:cubicBezTo>
                  <a:pt x="40" y="36"/>
                  <a:pt x="39" y="36"/>
                  <a:pt x="39" y="36"/>
                </a:cubicBezTo>
                <a:cubicBezTo>
                  <a:pt x="36" y="36"/>
                  <a:pt x="33" y="36"/>
                  <a:pt x="30" y="36"/>
                </a:cubicBezTo>
                <a:cubicBezTo>
                  <a:pt x="29" y="36"/>
                  <a:pt x="28" y="36"/>
                  <a:pt x="27" y="36"/>
                </a:cubicBezTo>
                <a:cubicBezTo>
                  <a:pt x="27" y="36"/>
                  <a:pt x="26" y="36"/>
                  <a:pt x="26" y="36"/>
                </a:cubicBezTo>
                <a:cubicBezTo>
                  <a:pt x="25" y="36"/>
                  <a:pt x="23" y="36"/>
                  <a:pt x="22" y="36"/>
                </a:cubicBezTo>
                <a:cubicBezTo>
                  <a:pt x="21" y="36"/>
                  <a:pt x="20" y="36"/>
                  <a:pt x="20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7" y="36"/>
                  <a:pt x="16" y="36"/>
                </a:cubicBezTo>
                <a:cubicBezTo>
                  <a:pt x="15" y="36"/>
                  <a:pt x="14" y="36"/>
                  <a:pt x="13" y="36"/>
                </a:cubicBezTo>
                <a:cubicBezTo>
                  <a:pt x="13" y="36"/>
                  <a:pt x="12" y="36"/>
                  <a:pt x="12" y="36"/>
                </a:cubicBezTo>
                <a:cubicBezTo>
                  <a:pt x="9" y="36"/>
                  <a:pt x="5" y="36"/>
                  <a:pt x="2" y="36"/>
                </a:cubicBezTo>
                <a:cubicBezTo>
                  <a:pt x="1" y="36"/>
                  <a:pt x="0" y="36"/>
                  <a:pt x="0" y="36"/>
                </a:cubicBezTo>
                <a:cubicBezTo>
                  <a:pt x="0" y="29"/>
                  <a:pt x="0" y="23"/>
                  <a:pt x="0" y="16"/>
                </a:cubicBezTo>
                <a:cubicBezTo>
                  <a:pt x="0" y="11"/>
                  <a:pt x="0" y="6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20" y="0"/>
                  <a:pt x="37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1" name="Freeform 8740" descr="© INSCALE GmbH, 05.05.2010&#10;http://www.presentationload.com/">
            <a:extLst>
              <a:ext uri="{FF2B5EF4-FFF2-40B4-BE49-F238E27FC236}">
                <a16:creationId xmlns:a16="http://schemas.microsoft.com/office/drawing/2014/main" id="{AC3BCD05-9F2B-B748-8A81-D7DED6CD2A7C}"/>
              </a:ext>
            </a:extLst>
          </p:cNvPr>
          <p:cNvSpPr>
            <a:spLocks/>
          </p:cNvSpPr>
          <p:nvPr/>
        </p:nvSpPr>
        <p:spPr bwMode="auto">
          <a:xfrm>
            <a:off x="3918961" y="2982527"/>
            <a:ext cx="66482" cy="71922"/>
          </a:xfrm>
          <a:custGeom>
            <a:avLst/>
            <a:gdLst>
              <a:gd name="T0" fmla="*/ 0 w 33"/>
              <a:gd name="T1" fmla="*/ 0 h 36"/>
              <a:gd name="T2" fmla="*/ 31 w 33"/>
              <a:gd name="T3" fmla="*/ 0 h 36"/>
              <a:gd name="T4" fmla="*/ 48 w 33"/>
              <a:gd name="T5" fmla="*/ 2 h 36"/>
              <a:gd name="T6" fmla="*/ 51 w 33"/>
              <a:gd name="T7" fmla="*/ 5 h 36"/>
              <a:gd name="T8" fmla="*/ 51 w 33"/>
              <a:gd name="T9" fmla="*/ 57 h 36"/>
              <a:gd name="T10" fmla="*/ 34 w 33"/>
              <a:gd name="T11" fmla="*/ 57 h 36"/>
              <a:gd name="T12" fmla="*/ 0 w 33"/>
              <a:gd name="T13" fmla="*/ 57 h 36"/>
              <a:gd name="T14" fmla="*/ 0 w 33"/>
              <a:gd name="T15" fmla="*/ 0 h 36"/>
              <a:gd name="T16" fmla="*/ 0 w 33"/>
              <a:gd name="T17" fmla="*/ 0 h 36"/>
              <a:gd name="T18" fmla="*/ 0 w 33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36"/>
              <a:gd name="T32" fmla="*/ 33 w 33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36">
                <a:moveTo>
                  <a:pt x="0" y="0"/>
                </a:moveTo>
                <a:cubicBezTo>
                  <a:pt x="6" y="0"/>
                  <a:pt x="13" y="0"/>
                  <a:pt x="20" y="0"/>
                </a:cubicBezTo>
                <a:cubicBezTo>
                  <a:pt x="24" y="0"/>
                  <a:pt x="27" y="0"/>
                  <a:pt x="31" y="1"/>
                </a:cubicBezTo>
                <a:cubicBezTo>
                  <a:pt x="33" y="1"/>
                  <a:pt x="33" y="1"/>
                  <a:pt x="33" y="3"/>
                </a:cubicBezTo>
                <a:cubicBezTo>
                  <a:pt x="33" y="14"/>
                  <a:pt x="33" y="25"/>
                  <a:pt x="33" y="36"/>
                </a:cubicBezTo>
                <a:cubicBezTo>
                  <a:pt x="29" y="36"/>
                  <a:pt x="26" y="36"/>
                  <a:pt x="22" y="36"/>
                </a:cubicBezTo>
                <a:cubicBezTo>
                  <a:pt x="15" y="36"/>
                  <a:pt x="8" y="36"/>
                  <a:pt x="0" y="36"/>
                </a:cubicBezTo>
                <a:cubicBezTo>
                  <a:pt x="0" y="24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2" name="Freeform 8741" descr="© INSCALE GmbH, 05.05.2010&#10;http://www.presentationload.com/">
            <a:extLst>
              <a:ext uri="{FF2B5EF4-FFF2-40B4-BE49-F238E27FC236}">
                <a16:creationId xmlns:a16="http://schemas.microsoft.com/office/drawing/2014/main" id="{868D65D6-5CF9-4B44-A0F6-0F7FCD5C78FF}"/>
              </a:ext>
            </a:extLst>
          </p:cNvPr>
          <p:cNvSpPr>
            <a:spLocks/>
          </p:cNvSpPr>
          <p:nvPr/>
        </p:nvSpPr>
        <p:spPr bwMode="auto">
          <a:xfrm>
            <a:off x="3985443" y="2982527"/>
            <a:ext cx="66482" cy="71922"/>
          </a:xfrm>
          <a:custGeom>
            <a:avLst/>
            <a:gdLst>
              <a:gd name="T0" fmla="*/ 0 w 33"/>
              <a:gd name="T1" fmla="*/ 2 h 36"/>
              <a:gd name="T2" fmla="*/ 51 w 33"/>
              <a:gd name="T3" fmla="*/ 0 h 36"/>
              <a:gd name="T4" fmla="*/ 51 w 33"/>
              <a:gd name="T5" fmla="*/ 57 h 36"/>
              <a:gd name="T6" fmla="*/ 43 w 33"/>
              <a:gd name="T7" fmla="*/ 57 h 36"/>
              <a:gd name="T8" fmla="*/ 43 w 33"/>
              <a:gd name="T9" fmla="*/ 57 h 36"/>
              <a:gd name="T10" fmla="*/ 39 w 33"/>
              <a:gd name="T11" fmla="*/ 57 h 36"/>
              <a:gd name="T12" fmla="*/ 37 w 33"/>
              <a:gd name="T13" fmla="*/ 57 h 36"/>
              <a:gd name="T14" fmla="*/ 34 w 33"/>
              <a:gd name="T15" fmla="*/ 57 h 36"/>
              <a:gd name="T16" fmla="*/ 34 w 33"/>
              <a:gd name="T17" fmla="*/ 57 h 36"/>
              <a:gd name="T18" fmla="*/ 8 w 33"/>
              <a:gd name="T19" fmla="*/ 57 h 36"/>
              <a:gd name="T20" fmla="*/ 0 w 33"/>
              <a:gd name="T21" fmla="*/ 55 h 36"/>
              <a:gd name="T22" fmla="*/ 0 w 33"/>
              <a:gd name="T23" fmla="*/ 40 h 36"/>
              <a:gd name="T24" fmla="*/ 0 w 33"/>
              <a:gd name="T25" fmla="*/ 2 h 36"/>
              <a:gd name="T26" fmla="*/ 0 w 33"/>
              <a:gd name="T27" fmla="*/ 2 h 36"/>
              <a:gd name="T28" fmla="*/ 0 w 33"/>
              <a:gd name="T29" fmla="*/ 2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3"/>
              <a:gd name="T46" fmla="*/ 0 h 36"/>
              <a:gd name="T47" fmla="*/ 33 w 33"/>
              <a:gd name="T48" fmla="*/ 36 h 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3" h="36">
                <a:moveTo>
                  <a:pt x="0" y="1"/>
                </a:moveTo>
                <a:cubicBezTo>
                  <a:pt x="3" y="0"/>
                  <a:pt x="33" y="0"/>
                  <a:pt x="33" y="0"/>
                </a:cubicBezTo>
                <a:cubicBezTo>
                  <a:pt x="33" y="12"/>
                  <a:pt x="33" y="24"/>
                  <a:pt x="33" y="36"/>
                </a:cubicBezTo>
                <a:cubicBezTo>
                  <a:pt x="31" y="36"/>
                  <a:pt x="30" y="36"/>
                  <a:pt x="28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7" y="36"/>
                  <a:pt x="26" y="36"/>
                  <a:pt x="25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2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17" y="36"/>
                  <a:pt x="11" y="36"/>
                  <a:pt x="5" y="36"/>
                </a:cubicBezTo>
                <a:cubicBezTo>
                  <a:pt x="4" y="36"/>
                  <a:pt x="0" y="36"/>
                  <a:pt x="0" y="35"/>
                </a:cubicBezTo>
                <a:cubicBezTo>
                  <a:pt x="0" y="32"/>
                  <a:pt x="0" y="29"/>
                  <a:pt x="0" y="25"/>
                </a:cubicBezTo>
                <a:cubicBezTo>
                  <a:pt x="0" y="17"/>
                  <a:pt x="0" y="9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3" name="Freeform 8742" descr="© INSCALE GmbH, 05.05.2010&#10;http://www.presentationload.com/">
            <a:extLst>
              <a:ext uri="{FF2B5EF4-FFF2-40B4-BE49-F238E27FC236}">
                <a16:creationId xmlns:a16="http://schemas.microsoft.com/office/drawing/2014/main" id="{17C88363-C32A-9B43-883B-1C1BF5292959}"/>
              </a:ext>
            </a:extLst>
          </p:cNvPr>
          <p:cNvSpPr>
            <a:spLocks/>
          </p:cNvSpPr>
          <p:nvPr/>
        </p:nvSpPr>
        <p:spPr bwMode="auto">
          <a:xfrm>
            <a:off x="3918961" y="3051927"/>
            <a:ext cx="69089" cy="70661"/>
          </a:xfrm>
          <a:custGeom>
            <a:avLst/>
            <a:gdLst>
              <a:gd name="T0" fmla="*/ 0 w 34"/>
              <a:gd name="T1" fmla="*/ 2 h 36"/>
              <a:gd name="T2" fmla="*/ 34 w 34"/>
              <a:gd name="T3" fmla="*/ 2 h 36"/>
              <a:gd name="T4" fmla="*/ 51 w 34"/>
              <a:gd name="T5" fmla="*/ 2 h 36"/>
              <a:gd name="T6" fmla="*/ 51 w 34"/>
              <a:gd name="T7" fmla="*/ 16 h 36"/>
              <a:gd name="T8" fmla="*/ 51 w 34"/>
              <a:gd name="T9" fmla="*/ 56 h 36"/>
              <a:gd name="T10" fmla="*/ 0 w 34"/>
              <a:gd name="T11" fmla="*/ 56 h 36"/>
              <a:gd name="T12" fmla="*/ 0 w 34"/>
              <a:gd name="T13" fmla="*/ 2 h 36"/>
              <a:gd name="T14" fmla="*/ 0 w 34"/>
              <a:gd name="T15" fmla="*/ 2 h 36"/>
              <a:gd name="T16" fmla="*/ 0 w 34"/>
              <a:gd name="T17" fmla="*/ 2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4"/>
              <a:gd name="T28" fmla="*/ 0 h 36"/>
              <a:gd name="T29" fmla="*/ 34 w 34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4" h="36">
                <a:moveTo>
                  <a:pt x="0" y="1"/>
                </a:moveTo>
                <a:cubicBezTo>
                  <a:pt x="8" y="1"/>
                  <a:pt x="15" y="1"/>
                  <a:pt x="22" y="1"/>
                </a:cubicBezTo>
                <a:cubicBezTo>
                  <a:pt x="24" y="1"/>
                  <a:pt x="32" y="0"/>
                  <a:pt x="33" y="1"/>
                </a:cubicBezTo>
                <a:cubicBezTo>
                  <a:pt x="34" y="2"/>
                  <a:pt x="33" y="9"/>
                  <a:pt x="33" y="10"/>
                </a:cubicBezTo>
                <a:cubicBezTo>
                  <a:pt x="33" y="19"/>
                  <a:pt x="33" y="27"/>
                  <a:pt x="33" y="36"/>
                </a:cubicBezTo>
                <a:cubicBezTo>
                  <a:pt x="22" y="36"/>
                  <a:pt x="11" y="36"/>
                  <a:pt x="0" y="36"/>
                </a:cubicBezTo>
                <a:cubicBezTo>
                  <a:pt x="0" y="24"/>
                  <a:pt x="0" y="1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4" name="Freeform 8743" descr="© INSCALE GmbH, 05.05.2010&#10;http://www.presentationload.com/">
            <a:extLst>
              <a:ext uri="{FF2B5EF4-FFF2-40B4-BE49-F238E27FC236}">
                <a16:creationId xmlns:a16="http://schemas.microsoft.com/office/drawing/2014/main" id="{72CFBF78-FBF9-8446-B7A6-D01F525D7D69}"/>
              </a:ext>
            </a:extLst>
          </p:cNvPr>
          <p:cNvSpPr>
            <a:spLocks/>
          </p:cNvSpPr>
          <p:nvPr/>
        </p:nvSpPr>
        <p:spPr bwMode="auto">
          <a:xfrm>
            <a:off x="3985443" y="3054450"/>
            <a:ext cx="66482" cy="68137"/>
          </a:xfrm>
          <a:custGeom>
            <a:avLst/>
            <a:gdLst>
              <a:gd name="T0" fmla="*/ 51 w 33"/>
              <a:gd name="T1" fmla="*/ 0 h 35"/>
              <a:gd name="T2" fmla="*/ 51 w 33"/>
              <a:gd name="T3" fmla="*/ 54 h 35"/>
              <a:gd name="T4" fmla="*/ 0 w 33"/>
              <a:gd name="T5" fmla="*/ 54 h 35"/>
              <a:gd name="T6" fmla="*/ 0 w 33"/>
              <a:gd name="T7" fmla="*/ 0 h 35"/>
              <a:gd name="T8" fmla="*/ 34 w 33"/>
              <a:gd name="T9" fmla="*/ 0 h 35"/>
              <a:gd name="T10" fmla="*/ 34 w 33"/>
              <a:gd name="T11" fmla="*/ 0 h 35"/>
              <a:gd name="T12" fmla="*/ 37 w 33"/>
              <a:gd name="T13" fmla="*/ 0 h 35"/>
              <a:gd name="T14" fmla="*/ 39 w 33"/>
              <a:gd name="T15" fmla="*/ 0 h 35"/>
              <a:gd name="T16" fmla="*/ 43 w 33"/>
              <a:gd name="T17" fmla="*/ 0 h 35"/>
              <a:gd name="T18" fmla="*/ 43 w 33"/>
              <a:gd name="T19" fmla="*/ 0 h 35"/>
              <a:gd name="T20" fmla="*/ 51 w 33"/>
              <a:gd name="T21" fmla="*/ 0 h 35"/>
              <a:gd name="T22" fmla="*/ 51 w 33"/>
              <a:gd name="T23" fmla="*/ 0 h 35"/>
              <a:gd name="T24" fmla="*/ 51 w 33"/>
              <a:gd name="T25" fmla="*/ 0 h 3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"/>
              <a:gd name="T40" fmla="*/ 0 h 35"/>
              <a:gd name="T41" fmla="*/ 33 w 33"/>
              <a:gd name="T42" fmla="*/ 35 h 3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" h="35">
                <a:moveTo>
                  <a:pt x="33" y="0"/>
                </a:moveTo>
                <a:cubicBezTo>
                  <a:pt x="33" y="12"/>
                  <a:pt x="33" y="23"/>
                  <a:pt x="33" y="35"/>
                </a:cubicBezTo>
                <a:cubicBezTo>
                  <a:pt x="30" y="35"/>
                  <a:pt x="0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7" y="0"/>
                  <a:pt x="15" y="1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4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1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5" name="Freeform 8744" descr="© INSCALE GmbH, 05.05.2010&#10;http://www.presentationload.com/">
            <a:extLst>
              <a:ext uri="{FF2B5EF4-FFF2-40B4-BE49-F238E27FC236}">
                <a16:creationId xmlns:a16="http://schemas.microsoft.com/office/drawing/2014/main" id="{A74CAD56-FA16-4B42-94AC-1D671362FB06}"/>
              </a:ext>
            </a:extLst>
          </p:cNvPr>
          <p:cNvSpPr>
            <a:spLocks/>
          </p:cNvSpPr>
          <p:nvPr/>
        </p:nvSpPr>
        <p:spPr bwMode="auto">
          <a:xfrm>
            <a:off x="3851175" y="3054449"/>
            <a:ext cx="70393" cy="65613"/>
          </a:xfrm>
          <a:custGeom>
            <a:avLst/>
            <a:gdLst>
              <a:gd name="T0" fmla="*/ 52 w 34"/>
              <a:gd name="T1" fmla="*/ 0 h 34"/>
              <a:gd name="T2" fmla="*/ 52 w 34"/>
              <a:gd name="T3" fmla="*/ 44 h 34"/>
              <a:gd name="T4" fmla="*/ 49 w 34"/>
              <a:gd name="T5" fmla="*/ 52 h 34"/>
              <a:gd name="T6" fmla="*/ 22 w 34"/>
              <a:gd name="T7" fmla="*/ 52 h 34"/>
              <a:gd name="T8" fmla="*/ 0 w 34"/>
              <a:gd name="T9" fmla="*/ 52 h 34"/>
              <a:gd name="T10" fmla="*/ 0 w 34"/>
              <a:gd name="T11" fmla="*/ 43 h 34"/>
              <a:gd name="T12" fmla="*/ 0 w 34"/>
              <a:gd name="T13" fmla="*/ 0 h 34"/>
              <a:gd name="T14" fmla="*/ 10 w 34"/>
              <a:gd name="T15" fmla="*/ 0 h 34"/>
              <a:gd name="T16" fmla="*/ 10 w 34"/>
              <a:gd name="T17" fmla="*/ 0 h 34"/>
              <a:gd name="T18" fmla="*/ 11 w 34"/>
              <a:gd name="T19" fmla="*/ 0 h 34"/>
              <a:gd name="T20" fmla="*/ 11 w 34"/>
              <a:gd name="T21" fmla="*/ 0 h 34"/>
              <a:gd name="T22" fmla="*/ 14 w 34"/>
              <a:gd name="T23" fmla="*/ 0 h 34"/>
              <a:gd name="T24" fmla="*/ 14 w 34"/>
              <a:gd name="T25" fmla="*/ 0 h 34"/>
              <a:gd name="T26" fmla="*/ 16 w 34"/>
              <a:gd name="T27" fmla="*/ 0 h 34"/>
              <a:gd name="T28" fmla="*/ 21 w 34"/>
              <a:gd name="T29" fmla="*/ 0 h 34"/>
              <a:gd name="T30" fmla="*/ 21 w 34"/>
              <a:gd name="T31" fmla="*/ 0 h 34"/>
              <a:gd name="T32" fmla="*/ 52 w 34"/>
              <a:gd name="T33" fmla="*/ 0 h 34"/>
              <a:gd name="T34" fmla="*/ 52 w 34"/>
              <a:gd name="T35" fmla="*/ 0 h 34"/>
              <a:gd name="T36" fmla="*/ 52 w 34"/>
              <a:gd name="T37" fmla="*/ 0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4"/>
              <a:gd name="T58" fmla="*/ 0 h 34"/>
              <a:gd name="T59" fmla="*/ 34 w 34"/>
              <a:gd name="T60" fmla="*/ 34 h 3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4" h="34">
                <a:moveTo>
                  <a:pt x="33" y="0"/>
                </a:moveTo>
                <a:cubicBezTo>
                  <a:pt x="33" y="10"/>
                  <a:pt x="33" y="19"/>
                  <a:pt x="33" y="29"/>
                </a:cubicBezTo>
                <a:cubicBezTo>
                  <a:pt x="33" y="31"/>
                  <a:pt x="34" y="34"/>
                  <a:pt x="31" y="34"/>
                </a:cubicBezTo>
                <a:cubicBezTo>
                  <a:pt x="25" y="34"/>
                  <a:pt x="20" y="34"/>
                  <a:pt x="14" y="34"/>
                </a:cubicBezTo>
                <a:cubicBezTo>
                  <a:pt x="10" y="34"/>
                  <a:pt x="5" y="34"/>
                  <a:pt x="0" y="34"/>
                </a:cubicBezTo>
                <a:cubicBezTo>
                  <a:pt x="0" y="34"/>
                  <a:pt x="0" y="29"/>
                  <a:pt x="0" y="28"/>
                </a:cubicBezTo>
                <a:cubicBezTo>
                  <a:pt x="0" y="19"/>
                  <a:pt x="0" y="9"/>
                  <a:pt x="0" y="0"/>
                </a:cubicBezTo>
                <a:cubicBezTo>
                  <a:pt x="2" y="0"/>
                  <a:pt x="4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10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20" y="0"/>
                  <a:pt x="26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6" name="Freeform 8745" descr="© INSCALE GmbH, 05.05.2010&#10;http://www.presentationload.com/">
            <a:extLst>
              <a:ext uri="{FF2B5EF4-FFF2-40B4-BE49-F238E27FC236}">
                <a16:creationId xmlns:a16="http://schemas.microsoft.com/office/drawing/2014/main" id="{4CF91193-E0FB-C844-922C-8DEF5E3A0A5A}"/>
              </a:ext>
            </a:extLst>
          </p:cNvPr>
          <p:cNvSpPr>
            <a:spLocks/>
          </p:cNvSpPr>
          <p:nvPr/>
        </p:nvSpPr>
        <p:spPr bwMode="auto">
          <a:xfrm>
            <a:off x="3677799" y="3054450"/>
            <a:ext cx="109500" cy="68137"/>
          </a:xfrm>
          <a:custGeom>
            <a:avLst/>
            <a:gdLst>
              <a:gd name="T0" fmla="*/ 0 w 54"/>
              <a:gd name="T1" fmla="*/ 0 h 35"/>
              <a:gd name="T2" fmla="*/ 3 w 54"/>
              <a:gd name="T3" fmla="*/ 0 h 35"/>
              <a:gd name="T4" fmla="*/ 3 w 54"/>
              <a:gd name="T5" fmla="*/ 0 h 35"/>
              <a:gd name="T6" fmla="*/ 19 w 54"/>
              <a:gd name="T7" fmla="*/ 0 h 35"/>
              <a:gd name="T8" fmla="*/ 20 w 54"/>
              <a:gd name="T9" fmla="*/ 0 h 35"/>
              <a:gd name="T10" fmla="*/ 25 w 54"/>
              <a:gd name="T11" fmla="*/ 0 h 35"/>
              <a:gd name="T12" fmla="*/ 30 w 54"/>
              <a:gd name="T13" fmla="*/ 0 h 35"/>
              <a:gd name="T14" fmla="*/ 31 w 54"/>
              <a:gd name="T15" fmla="*/ 0 h 35"/>
              <a:gd name="T16" fmla="*/ 34 w 54"/>
              <a:gd name="T17" fmla="*/ 0 h 35"/>
              <a:gd name="T18" fmla="*/ 40 w 54"/>
              <a:gd name="T19" fmla="*/ 0 h 35"/>
              <a:gd name="T20" fmla="*/ 42 w 54"/>
              <a:gd name="T21" fmla="*/ 0 h 35"/>
              <a:gd name="T22" fmla="*/ 47 w 54"/>
              <a:gd name="T23" fmla="*/ 0 h 35"/>
              <a:gd name="T24" fmla="*/ 61 w 54"/>
              <a:gd name="T25" fmla="*/ 0 h 35"/>
              <a:gd name="T26" fmla="*/ 62 w 54"/>
              <a:gd name="T27" fmla="*/ 0 h 35"/>
              <a:gd name="T28" fmla="*/ 65 w 54"/>
              <a:gd name="T29" fmla="*/ 0 h 35"/>
              <a:gd name="T30" fmla="*/ 82 w 54"/>
              <a:gd name="T31" fmla="*/ 0 h 35"/>
              <a:gd name="T32" fmla="*/ 82 w 54"/>
              <a:gd name="T33" fmla="*/ 19 h 35"/>
              <a:gd name="T34" fmla="*/ 81 w 54"/>
              <a:gd name="T35" fmla="*/ 52 h 35"/>
              <a:gd name="T36" fmla="*/ 0 w 54"/>
              <a:gd name="T37" fmla="*/ 54 h 35"/>
              <a:gd name="T38" fmla="*/ 0 w 54"/>
              <a:gd name="T39" fmla="*/ 0 h 35"/>
              <a:gd name="T40" fmla="*/ 0 w 54"/>
              <a:gd name="T41" fmla="*/ 0 h 35"/>
              <a:gd name="T42" fmla="*/ 0 w 54"/>
              <a:gd name="T43" fmla="*/ 0 h 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4"/>
              <a:gd name="T67" fmla="*/ 0 h 35"/>
              <a:gd name="T68" fmla="*/ 54 w 54"/>
              <a:gd name="T69" fmla="*/ 35 h 3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4" h="35">
                <a:moveTo>
                  <a:pt x="0" y="0"/>
                </a:move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8" y="0"/>
                  <a:pt x="19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5" y="0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8" y="0"/>
                  <a:pt x="29" y="0"/>
                  <a:pt x="30" y="0"/>
                </a:cubicBezTo>
                <a:cubicBezTo>
                  <a:pt x="33" y="0"/>
                  <a:pt x="36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41" y="0"/>
                  <a:pt x="41" y="0"/>
                  <a:pt x="42" y="0"/>
                </a:cubicBezTo>
                <a:cubicBezTo>
                  <a:pt x="43" y="0"/>
                  <a:pt x="53" y="0"/>
                  <a:pt x="53" y="0"/>
                </a:cubicBezTo>
                <a:cubicBezTo>
                  <a:pt x="53" y="4"/>
                  <a:pt x="53" y="8"/>
                  <a:pt x="53" y="12"/>
                </a:cubicBezTo>
                <a:cubicBezTo>
                  <a:pt x="53" y="14"/>
                  <a:pt x="54" y="34"/>
                  <a:pt x="52" y="34"/>
                </a:cubicBezTo>
                <a:cubicBezTo>
                  <a:pt x="35" y="34"/>
                  <a:pt x="17" y="34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7" name="Freeform 8746" descr="© INSCALE GmbH, 05.05.2010&#10;http://www.presentationload.com/">
            <a:extLst>
              <a:ext uri="{FF2B5EF4-FFF2-40B4-BE49-F238E27FC236}">
                <a16:creationId xmlns:a16="http://schemas.microsoft.com/office/drawing/2014/main" id="{E7B053FC-DAEE-D047-9F42-82ED7767AF1D}"/>
              </a:ext>
            </a:extLst>
          </p:cNvPr>
          <p:cNvSpPr>
            <a:spLocks/>
          </p:cNvSpPr>
          <p:nvPr/>
        </p:nvSpPr>
        <p:spPr bwMode="auto">
          <a:xfrm>
            <a:off x="3785997" y="3051927"/>
            <a:ext cx="65179" cy="70661"/>
          </a:xfrm>
          <a:custGeom>
            <a:avLst/>
            <a:gdLst>
              <a:gd name="T0" fmla="*/ 0 w 33"/>
              <a:gd name="T1" fmla="*/ 2 h 36"/>
              <a:gd name="T2" fmla="*/ 6 w 33"/>
              <a:gd name="T3" fmla="*/ 2 h 36"/>
              <a:gd name="T4" fmla="*/ 42 w 33"/>
              <a:gd name="T5" fmla="*/ 2 h 36"/>
              <a:gd name="T6" fmla="*/ 50 w 33"/>
              <a:gd name="T7" fmla="*/ 6 h 36"/>
              <a:gd name="T8" fmla="*/ 50 w 33"/>
              <a:gd name="T9" fmla="*/ 30 h 36"/>
              <a:gd name="T10" fmla="*/ 50 w 33"/>
              <a:gd name="T11" fmla="*/ 56 h 36"/>
              <a:gd name="T12" fmla="*/ 48 w 33"/>
              <a:gd name="T13" fmla="*/ 56 h 36"/>
              <a:gd name="T14" fmla="*/ 27 w 33"/>
              <a:gd name="T15" fmla="*/ 56 h 36"/>
              <a:gd name="T16" fmla="*/ 9 w 33"/>
              <a:gd name="T17" fmla="*/ 56 h 36"/>
              <a:gd name="T18" fmla="*/ 0 w 33"/>
              <a:gd name="T19" fmla="*/ 56 h 36"/>
              <a:gd name="T20" fmla="*/ 0 w 33"/>
              <a:gd name="T21" fmla="*/ 48 h 36"/>
              <a:gd name="T22" fmla="*/ 0 w 33"/>
              <a:gd name="T23" fmla="*/ 30 h 36"/>
              <a:gd name="T24" fmla="*/ 0 w 33"/>
              <a:gd name="T25" fmla="*/ 2 h 36"/>
              <a:gd name="T26" fmla="*/ 0 w 33"/>
              <a:gd name="T27" fmla="*/ 2 h 36"/>
              <a:gd name="T28" fmla="*/ 0 w 33"/>
              <a:gd name="T29" fmla="*/ 2 h 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3"/>
              <a:gd name="T46" fmla="*/ 0 h 36"/>
              <a:gd name="T47" fmla="*/ 33 w 33"/>
              <a:gd name="T48" fmla="*/ 36 h 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3" h="36">
                <a:moveTo>
                  <a:pt x="0" y="1"/>
                </a:moveTo>
                <a:cubicBezTo>
                  <a:pt x="1" y="1"/>
                  <a:pt x="2" y="1"/>
                  <a:pt x="4" y="1"/>
                </a:cubicBezTo>
                <a:cubicBezTo>
                  <a:pt x="12" y="1"/>
                  <a:pt x="20" y="1"/>
                  <a:pt x="28" y="1"/>
                </a:cubicBezTo>
                <a:cubicBezTo>
                  <a:pt x="33" y="1"/>
                  <a:pt x="33" y="0"/>
                  <a:pt x="33" y="4"/>
                </a:cubicBezTo>
                <a:cubicBezTo>
                  <a:pt x="33" y="9"/>
                  <a:pt x="33" y="14"/>
                  <a:pt x="33" y="19"/>
                </a:cubicBezTo>
                <a:cubicBezTo>
                  <a:pt x="33" y="25"/>
                  <a:pt x="33" y="30"/>
                  <a:pt x="33" y="36"/>
                </a:cubicBezTo>
                <a:cubicBezTo>
                  <a:pt x="33" y="36"/>
                  <a:pt x="33" y="36"/>
                  <a:pt x="32" y="36"/>
                </a:cubicBezTo>
                <a:cubicBezTo>
                  <a:pt x="27" y="36"/>
                  <a:pt x="23" y="36"/>
                  <a:pt x="18" y="36"/>
                </a:cubicBezTo>
                <a:cubicBezTo>
                  <a:pt x="14" y="36"/>
                  <a:pt x="10" y="36"/>
                  <a:pt x="6" y="36"/>
                </a:cubicBezTo>
                <a:cubicBezTo>
                  <a:pt x="5" y="36"/>
                  <a:pt x="1" y="36"/>
                  <a:pt x="0" y="36"/>
                </a:cubicBezTo>
                <a:cubicBezTo>
                  <a:pt x="0" y="35"/>
                  <a:pt x="0" y="32"/>
                  <a:pt x="0" y="31"/>
                </a:cubicBezTo>
                <a:cubicBezTo>
                  <a:pt x="0" y="27"/>
                  <a:pt x="0" y="23"/>
                  <a:pt x="0" y="19"/>
                </a:cubicBezTo>
                <a:cubicBezTo>
                  <a:pt x="0" y="13"/>
                  <a:pt x="0" y="7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8" name="Freeform 8747" descr="© INSCALE GmbH, 05.05.2010&#10;http://www.presentationload.com/">
            <a:extLst>
              <a:ext uri="{FF2B5EF4-FFF2-40B4-BE49-F238E27FC236}">
                <a16:creationId xmlns:a16="http://schemas.microsoft.com/office/drawing/2014/main" id="{C142740C-3A95-4B47-8E4A-495455FED9BE}"/>
              </a:ext>
            </a:extLst>
          </p:cNvPr>
          <p:cNvSpPr>
            <a:spLocks/>
          </p:cNvSpPr>
          <p:nvPr/>
        </p:nvSpPr>
        <p:spPr bwMode="auto">
          <a:xfrm>
            <a:off x="3676496" y="3120063"/>
            <a:ext cx="109500" cy="71922"/>
          </a:xfrm>
          <a:custGeom>
            <a:avLst/>
            <a:gdLst>
              <a:gd name="T0" fmla="*/ 2 w 54"/>
              <a:gd name="T1" fmla="*/ 2 h 37"/>
              <a:gd name="T2" fmla="*/ 84 w 54"/>
              <a:gd name="T3" fmla="*/ 0 h 37"/>
              <a:gd name="T4" fmla="*/ 84 w 54"/>
              <a:gd name="T5" fmla="*/ 52 h 37"/>
              <a:gd name="T6" fmla="*/ 76 w 54"/>
              <a:gd name="T7" fmla="*/ 55 h 37"/>
              <a:gd name="T8" fmla="*/ 44 w 54"/>
              <a:gd name="T9" fmla="*/ 55 h 37"/>
              <a:gd name="T10" fmla="*/ 11 w 54"/>
              <a:gd name="T11" fmla="*/ 54 h 37"/>
              <a:gd name="T12" fmla="*/ 0 w 54"/>
              <a:gd name="T13" fmla="*/ 52 h 37"/>
              <a:gd name="T14" fmla="*/ 2 w 54"/>
              <a:gd name="T15" fmla="*/ 2 h 37"/>
              <a:gd name="T16" fmla="*/ 2 w 54"/>
              <a:gd name="T17" fmla="*/ 2 h 37"/>
              <a:gd name="T18" fmla="*/ 2 w 54"/>
              <a:gd name="T19" fmla="*/ 2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4"/>
              <a:gd name="T31" fmla="*/ 0 h 37"/>
              <a:gd name="T32" fmla="*/ 54 w 54"/>
              <a:gd name="T33" fmla="*/ 37 h 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4" h="37">
                <a:moveTo>
                  <a:pt x="1" y="1"/>
                </a:moveTo>
                <a:cubicBezTo>
                  <a:pt x="18" y="0"/>
                  <a:pt x="36" y="0"/>
                  <a:pt x="54" y="0"/>
                </a:cubicBezTo>
                <a:cubicBezTo>
                  <a:pt x="54" y="11"/>
                  <a:pt x="54" y="22"/>
                  <a:pt x="54" y="34"/>
                </a:cubicBezTo>
                <a:cubicBezTo>
                  <a:pt x="54" y="37"/>
                  <a:pt x="52" y="36"/>
                  <a:pt x="49" y="36"/>
                </a:cubicBezTo>
                <a:cubicBezTo>
                  <a:pt x="42" y="36"/>
                  <a:pt x="35" y="36"/>
                  <a:pt x="28" y="36"/>
                </a:cubicBezTo>
                <a:cubicBezTo>
                  <a:pt x="21" y="36"/>
                  <a:pt x="14" y="36"/>
                  <a:pt x="7" y="35"/>
                </a:cubicBezTo>
                <a:cubicBezTo>
                  <a:pt x="5" y="35"/>
                  <a:pt x="0" y="37"/>
                  <a:pt x="0" y="34"/>
                </a:cubicBezTo>
                <a:cubicBezTo>
                  <a:pt x="0" y="23"/>
                  <a:pt x="0" y="1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9" name="Freeform 8748" descr="© INSCALE GmbH, 05.05.2010&#10;http://www.presentationload.com/">
            <a:extLst>
              <a:ext uri="{FF2B5EF4-FFF2-40B4-BE49-F238E27FC236}">
                <a16:creationId xmlns:a16="http://schemas.microsoft.com/office/drawing/2014/main" id="{1B300400-9AE5-224F-A280-1B965618A7A7}"/>
              </a:ext>
            </a:extLst>
          </p:cNvPr>
          <p:cNvSpPr>
            <a:spLocks/>
          </p:cNvSpPr>
          <p:nvPr/>
        </p:nvSpPr>
        <p:spPr bwMode="auto">
          <a:xfrm>
            <a:off x="3851175" y="3120064"/>
            <a:ext cx="67786" cy="70661"/>
          </a:xfrm>
          <a:custGeom>
            <a:avLst/>
            <a:gdLst>
              <a:gd name="T0" fmla="*/ 0 w 33"/>
              <a:gd name="T1" fmla="*/ 0 h 36"/>
              <a:gd name="T2" fmla="*/ 52 w 33"/>
              <a:gd name="T3" fmla="*/ 2 h 36"/>
              <a:gd name="T4" fmla="*/ 52 w 33"/>
              <a:gd name="T5" fmla="*/ 56 h 36"/>
              <a:gd name="T6" fmla="*/ 0 w 33"/>
              <a:gd name="T7" fmla="*/ 56 h 36"/>
              <a:gd name="T8" fmla="*/ 0 w 33"/>
              <a:gd name="T9" fmla="*/ 0 h 36"/>
              <a:gd name="T10" fmla="*/ 0 w 33"/>
              <a:gd name="T11" fmla="*/ 0 h 36"/>
              <a:gd name="T12" fmla="*/ 0 w 33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6"/>
              <a:gd name="T23" fmla="*/ 33 w 3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6">
                <a:moveTo>
                  <a:pt x="0" y="0"/>
                </a:moveTo>
                <a:cubicBezTo>
                  <a:pt x="3" y="0"/>
                  <a:pt x="33" y="0"/>
                  <a:pt x="33" y="1"/>
                </a:cubicBezTo>
                <a:cubicBezTo>
                  <a:pt x="33" y="12"/>
                  <a:pt x="33" y="24"/>
                  <a:pt x="33" y="36"/>
                </a:cubicBezTo>
                <a:cubicBezTo>
                  <a:pt x="22" y="36"/>
                  <a:pt x="11" y="36"/>
                  <a:pt x="0" y="36"/>
                </a:cubicBezTo>
                <a:cubicBezTo>
                  <a:pt x="0" y="24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0" name="Freeform 8749" descr="© INSCALE GmbH, 05.05.2010&#10;http://www.presentationload.com/">
            <a:extLst>
              <a:ext uri="{FF2B5EF4-FFF2-40B4-BE49-F238E27FC236}">
                <a16:creationId xmlns:a16="http://schemas.microsoft.com/office/drawing/2014/main" id="{D9CBA8D5-5FFD-374C-9FBB-8C9161F1571D}"/>
              </a:ext>
            </a:extLst>
          </p:cNvPr>
          <p:cNvSpPr>
            <a:spLocks/>
          </p:cNvSpPr>
          <p:nvPr/>
        </p:nvSpPr>
        <p:spPr bwMode="auto">
          <a:xfrm>
            <a:off x="3918961" y="3122586"/>
            <a:ext cx="66482" cy="68137"/>
          </a:xfrm>
          <a:custGeom>
            <a:avLst/>
            <a:gdLst>
              <a:gd name="T0" fmla="*/ 0 w 33"/>
              <a:gd name="T1" fmla="*/ 0 h 35"/>
              <a:gd name="T2" fmla="*/ 51 w 33"/>
              <a:gd name="T3" fmla="*/ 0 h 35"/>
              <a:gd name="T4" fmla="*/ 51 w 33"/>
              <a:gd name="T5" fmla="*/ 54 h 35"/>
              <a:gd name="T6" fmla="*/ 8 w 33"/>
              <a:gd name="T7" fmla="*/ 54 h 35"/>
              <a:gd name="T8" fmla="*/ 8 w 33"/>
              <a:gd name="T9" fmla="*/ 54 h 35"/>
              <a:gd name="T10" fmla="*/ 8 w 33"/>
              <a:gd name="T11" fmla="*/ 54 h 35"/>
              <a:gd name="T12" fmla="*/ 0 w 33"/>
              <a:gd name="T13" fmla="*/ 54 h 35"/>
              <a:gd name="T14" fmla="*/ 0 w 33"/>
              <a:gd name="T15" fmla="*/ 0 h 35"/>
              <a:gd name="T16" fmla="*/ 0 w 33"/>
              <a:gd name="T17" fmla="*/ 0 h 35"/>
              <a:gd name="T18" fmla="*/ 0 w 33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35"/>
              <a:gd name="T32" fmla="*/ 33 w 33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35">
                <a:moveTo>
                  <a:pt x="0" y="0"/>
                </a:moveTo>
                <a:cubicBezTo>
                  <a:pt x="3" y="0"/>
                  <a:pt x="33" y="0"/>
                  <a:pt x="33" y="0"/>
                </a:cubicBezTo>
                <a:cubicBezTo>
                  <a:pt x="33" y="11"/>
                  <a:pt x="33" y="23"/>
                  <a:pt x="33" y="35"/>
                </a:cubicBezTo>
                <a:cubicBezTo>
                  <a:pt x="24" y="35"/>
                  <a:pt x="14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3" y="35"/>
                  <a:pt x="1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1" name="Freeform 8750" descr="© INSCALE GmbH, 05.05.2010&#10;http://www.presentationload.com/">
            <a:extLst>
              <a:ext uri="{FF2B5EF4-FFF2-40B4-BE49-F238E27FC236}">
                <a16:creationId xmlns:a16="http://schemas.microsoft.com/office/drawing/2014/main" id="{DDFFF62B-6AD2-B545-85EC-CDAD41A117BF}"/>
              </a:ext>
            </a:extLst>
          </p:cNvPr>
          <p:cNvSpPr>
            <a:spLocks/>
          </p:cNvSpPr>
          <p:nvPr/>
        </p:nvSpPr>
        <p:spPr bwMode="auto">
          <a:xfrm>
            <a:off x="3985443" y="3122586"/>
            <a:ext cx="66482" cy="68137"/>
          </a:xfrm>
          <a:custGeom>
            <a:avLst/>
            <a:gdLst>
              <a:gd name="T0" fmla="*/ 51 w 33"/>
              <a:gd name="T1" fmla="*/ 0 h 35"/>
              <a:gd name="T2" fmla="*/ 51 w 33"/>
              <a:gd name="T3" fmla="*/ 54 h 35"/>
              <a:gd name="T4" fmla="*/ 0 w 33"/>
              <a:gd name="T5" fmla="*/ 54 h 35"/>
              <a:gd name="T6" fmla="*/ 0 w 33"/>
              <a:gd name="T7" fmla="*/ 0 h 35"/>
              <a:gd name="T8" fmla="*/ 51 w 33"/>
              <a:gd name="T9" fmla="*/ 0 h 35"/>
              <a:gd name="T10" fmla="*/ 51 w 33"/>
              <a:gd name="T11" fmla="*/ 0 h 35"/>
              <a:gd name="T12" fmla="*/ 51 w 33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33" y="0"/>
                </a:moveTo>
                <a:cubicBezTo>
                  <a:pt x="33" y="11"/>
                  <a:pt x="33" y="23"/>
                  <a:pt x="33" y="35"/>
                </a:cubicBezTo>
                <a:cubicBezTo>
                  <a:pt x="30" y="35"/>
                  <a:pt x="0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1" y="0"/>
                  <a:pt x="22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2" name="Freeform 8751" descr="© INSCALE GmbH, 05.05.2010&#10;http://www.presentationload.com/">
            <a:extLst>
              <a:ext uri="{FF2B5EF4-FFF2-40B4-BE49-F238E27FC236}">
                <a16:creationId xmlns:a16="http://schemas.microsoft.com/office/drawing/2014/main" id="{2FB230B2-0A7D-3148-9A90-6DF94D174BED}"/>
              </a:ext>
            </a:extLst>
          </p:cNvPr>
          <p:cNvSpPr>
            <a:spLocks/>
          </p:cNvSpPr>
          <p:nvPr/>
        </p:nvSpPr>
        <p:spPr bwMode="auto">
          <a:xfrm>
            <a:off x="3785997" y="3122586"/>
            <a:ext cx="65179" cy="68137"/>
          </a:xfrm>
          <a:custGeom>
            <a:avLst/>
            <a:gdLst>
              <a:gd name="T0" fmla="*/ 50 w 33"/>
              <a:gd name="T1" fmla="*/ 0 h 35"/>
              <a:gd name="T2" fmla="*/ 50 w 33"/>
              <a:gd name="T3" fmla="*/ 54 h 35"/>
              <a:gd name="T4" fmla="*/ 0 w 33"/>
              <a:gd name="T5" fmla="*/ 54 h 35"/>
              <a:gd name="T6" fmla="*/ 0 w 33"/>
              <a:gd name="T7" fmla="*/ 0 h 35"/>
              <a:gd name="T8" fmla="*/ 48 w 33"/>
              <a:gd name="T9" fmla="*/ 0 h 35"/>
              <a:gd name="T10" fmla="*/ 50 w 33"/>
              <a:gd name="T11" fmla="*/ 0 h 35"/>
              <a:gd name="T12" fmla="*/ 50 w 33"/>
              <a:gd name="T13" fmla="*/ 0 h 35"/>
              <a:gd name="T14" fmla="*/ 50 w 33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3"/>
              <a:gd name="T25" fmla="*/ 0 h 35"/>
              <a:gd name="T26" fmla="*/ 33 w 33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3" h="35">
                <a:moveTo>
                  <a:pt x="33" y="0"/>
                </a:moveTo>
                <a:cubicBezTo>
                  <a:pt x="33" y="12"/>
                  <a:pt x="33" y="23"/>
                  <a:pt x="33" y="35"/>
                </a:cubicBezTo>
                <a:cubicBezTo>
                  <a:pt x="22" y="35"/>
                  <a:pt x="11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0" y="0"/>
                  <a:pt x="29" y="0"/>
                  <a:pt x="32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3" name="Freeform 8752" descr="© INSCALE GmbH, 05.05.2010&#10;http://www.presentationload.com/">
            <a:extLst>
              <a:ext uri="{FF2B5EF4-FFF2-40B4-BE49-F238E27FC236}">
                <a16:creationId xmlns:a16="http://schemas.microsoft.com/office/drawing/2014/main" id="{F7B18834-2448-8D4B-BFDA-25274E8C7DDE}"/>
              </a:ext>
            </a:extLst>
          </p:cNvPr>
          <p:cNvSpPr>
            <a:spLocks/>
          </p:cNvSpPr>
          <p:nvPr/>
        </p:nvSpPr>
        <p:spPr bwMode="auto">
          <a:xfrm>
            <a:off x="3676496" y="3189462"/>
            <a:ext cx="109500" cy="69399"/>
          </a:xfrm>
          <a:custGeom>
            <a:avLst/>
            <a:gdLst>
              <a:gd name="T0" fmla="*/ 0 w 54"/>
              <a:gd name="T1" fmla="*/ 0 h 36"/>
              <a:gd name="T2" fmla="*/ 84 w 54"/>
              <a:gd name="T3" fmla="*/ 2 h 36"/>
              <a:gd name="T4" fmla="*/ 84 w 54"/>
              <a:gd name="T5" fmla="*/ 37 h 36"/>
              <a:gd name="T6" fmla="*/ 84 w 54"/>
              <a:gd name="T7" fmla="*/ 53 h 36"/>
              <a:gd name="T8" fmla="*/ 78 w 54"/>
              <a:gd name="T9" fmla="*/ 55 h 36"/>
              <a:gd name="T10" fmla="*/ 0 w 54"/>
              <a:gd name="T11" fmla="*/ 55 h 36"/>
              <a:gd name="T12" fmla="*/ 0 w 54"/>
              <a:gd name="T13" fmla="*/ 0 h 36"/>
              <a:gd name="T14" fmla="*/ 0 w 54"/>
              <a:gd name="T15" fmla="*/ 0 h 36"/>
              <a:gd name="T16" fmla="*/ 0 w 54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4"/>
              <a:gd name="T28" fmla="*/ 0 h 36"/>
              <a:gd name="T29" fmla="*/ 54 w 54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4" h="36">
                <a:moveTo>
                  <a:pt x="0" y="0"/>
                </a:moveTo>
                <a:cubicBezTo>
                  <a:pt x="18" y="1"/>
                  <a:pt x="36" y="1"/>
                  <a:pt x="54" y="1"/>
                </a:cubicBezTo>
                <a:cubicBezTo>
                  <a:pt x="54" y="9"/>
                  <a:pt x="54" y="16"/>
                  <a:pt x="54" y="24"/>
                </a:cubicBezTo>
                <a:cubicBezTo>
                  <a:pt x="54" y="28"/>
                  <a:pt x="54" y="32"/>
                  <a:pt x="54" y="35"/>
                </a:cubicBezTo>
                <a:cubicBezTo>
                  <a:pt x="54" y="36"/>
                  <a:pt x="50" y="36"/>
                  <a:pt x="50" y="36"/>
                </a:cubicBezTo>
                <a:cubicBezTo>
                  <a:pt x="33" y="36"/>
                  <a:pt x="17" y="36"/>
                  <a:pt x="0" y="36"/>
                </a:cubicBezTo>
                <a:cubicBezTo>
                  <a:pt x="0" y="24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4" name="Freeform 8753" descr="© INSCALE GmbH, 05.05.2010&#10;http://www.presentationload.com/">
            <a:extLst>
              <a:ext uri="{FF2B5EF4-FFF2-40B4-BE49-F238E27FC236}">
                <a16:creationId xmlns:a16="http://schemas.microsoft.com/office/drawing/2014/main" id="{D6A4A8FA-D4CC-F946-93CF-82DA9FF5FA18}"/>
              </a:ext>
            </a:extLst>
          </p:cNvPr>
          <p:cNvSpPr>
            <a:spLocks/>
          </p:cNvSpPr>
          <p:nvPr/>
        </p:nvSpPr>
        <p:spPr bwMode="auto">
          <a:xfrm>
            <a:off x="3918961" y="3190723"/>
            <a:ext cx="69089" cy="68137"/>
          </a:xfrm>
          <a:custGeom>
            <a:avLst/>
            <a:gdLst>
              <a:gd name="T0" fmla="*/ 0 w 34"/>
              <a:gd name="T1" fmla="*/ 0 h 35"/>
              <a:gd name="T2" fmla="*/ 8 w 34"/>
              <a:gd name="T3" fmla="*/ 0 h 35"/>
              <a:gd name="T4" fmla="*/ 8 w 34"/>
              <a:gd name="T5" fmla="*/ 0 h 35"/>
              <a:gd name="T6" fmla="*/ 8 w 34"/>
              <a:gd name="T7" fmla="*/ 0 h 35"/>
              <a:gd name="T8" fmla="*/ 51 w 34"/>
              <a:gd name="T9" fmla="*/ 0 h 35"/>
              <a:gd name="T10" fmla="*/ 51 w 34"/>
              <a:gd name="T11" fmla="*/ 43 h 35"/>
              <a:gd name="T12" fmla="*/ 50 w 34"/>
              <a:gd name="T13" fmla="*/ 54 h 35"/>
              <a:gd name="T14" fmla="*/ 23 w 34"/>
              <a:gd name="T15" fmla="*/ 54 h 35"/>
              <a:gd name="T16" fmla="*/ 6 w 34"/>
              <a:gd name="T17" fmla="*/ 54 h 35"/>
              <a:gd name="T18" fmla="*/ 0 w 34"/>
              <a:gd name="T19" fmla="*/ 52 h 35"/>
              <a:gd name="T20" fmla="*/ 0 w 34"/>
              <a:gd name="T21" fmla="*/ 45 h 35"/>
              <a:gd name="T22" fmla="*/ 0 w 34"/>
              <a:gd name="T23" fmla="*/ 0 h 35"/>
              <a:gd name="T24" fmla="*/ 0 w 34"/>
              <a:gd name="T25" fmla="*/ 0 h 35"/>
              <a:gd name="T26" fmla="*/ 0 w 34"/>
              <a:gd name="T27" fmla="*/ 0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4"/>
              <a:gd name="T43" fmla="*/ 0 h 35"/>
              <a:gd name="T44" fmla="*/ 34 w 34"/>
              <a:gd name="T45" fmla="*/ 35 h 3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4" h="35">
                <a:moveTo>
                  <a:pt x="0" y="0"/>
                </a:moveTo>
                <a:cubicBezTo>
                  <a:pt x="1" y="0"/>
                  <a:pt x="3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14" y="0"/>
                  <a:pt x="24" y="0"/>
                  <a:pt x="33" y="0"/>
                </a:cubicBezTo>
                <a:cubicBezTo>
                  <a:pt x="33" y="9"/>
                  <a:pt x="33" y="19"/>
                  <a:pt x="33" y="28"/>
                </a:cubicBezTo>
                <a:cubicBezTo>
                  <a:pt x="33" y="30"/>
                  <a:pt x="34" y="35"/>
                  <a:pt x="32" y="35"/>
                </a:cubicBezTo>
                <a:cubicBezTo>
                  <a:pt x="26" y="35"/>
                  <a:pt x="21" y="35"/>
                  <a:pt x="15" y="35"/>
                </a:cubicBezTo>
                <a:cubicBezTo>
                  <a:pt x="11" y="35"/>
                  <a:pt x="8" y="35"/>
                  <a:pt x="4" y="35"/>
                </a:cubicBezTo>
                <a:cubicBezTo>
                  <a:pt x="3" y="35"/>
                  <a:pt x="0" y="35"/>
                  <a:pt x="0" y="34"/>
                </a:cubicBezTo>
                <a:cubicBezTo>
                  <a:pt x="0" y="32"/>
                  <a:pt x="0" y="31"/>
                  <a:pt x="0" y="29"/>
                </a:cubicBezTo>
                <a:cubicBezTo>
                  <a:pt x="0" y="19"/>
                  <a:pt x="0" y="9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5" name="Freeform 8754" descr="© INSCALE GmbH, 05.05.2010&#10;http://www.presentationload.com/">
            <a:extLst>
              <a:ext uri="{FF2B5EF4-FFF2-40B4-BE49-F238E27FC236}">
                <a16:creationId xmlns:a16="http://schemas.microsoft.com/office/drawing/2014/main" id="{60BA1830-9BA7-CE49-B459-B78AA8F8387A}"/>
              </a:ext>
            </a:extLst>
          </p:cNvPr>
          <p:cNvSpPr>
            <a:spLocks/>
          </p:cNvSpPr>
          <p:nvPr/>
        </p:nvSpPr>
        <p:spPr bwMode="auto">
          <a:xfrm>
            <a:off x="3982836" y="3190723"/>
            <a:ext cx="69089" cy="68137"/>
          </a:xfrm>
          <a:custGeom>
            <a:avLst/>
            <a:gdLst>
              <a:gd name="T0" fmla="*/ 53 w 34"/>
              <a:gd name="T1" fmla="*/ 0 h 35"/>
              <a:gd name="T2" fmla="*/ 53 w 34"/>
              <a:gd name="T3" fmla="*/ 43 h 35"/>
              <a:gd name="T4" fmla="*/ 53 w 34"/>
              <a:gd name="T5" fmla="*/ 51 h 35"/>
              <a:gd name="T6" fmla="*/ 48 w 34"/>
              <a:gd name="T7" fmla="*/ 54 h 35"/>
              <a:gd name="T8" fmla="*/ 31 w 34"/>
              <a:gd name="T9" fmla="*/ 54 h 35"/>
              <a:gd name="T10" fmla="*/ 5 w 34"/>
              <a:gd name="T11" fmla="*/ 54 h 35"/>
              <a:gd name="T12" fmla="*/ 2 w 34"/>
              <a:gd name="T13" fmla="*/ 45 h 35"/>
              <a:gd name="T14" fmla="*/ 2 w 34"/>
              <a:gd name="T15" fmla="*/ 0 h 35"/>
              <a:gd name="T16" fmla="*/ 53 w 34"/>
              <a:gd name="T17" fmla="*/ 0 h 35"/>
              <a:gd name="T18" fmla="*/ 53 w 34"/>
              <a:gd name="T19" fmla="*/ 0 h 35"/>
              <a:gd name="T20" fmla="*/ 53 w 34"/>
              <a:gd name="T21" fmla="*/ 0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4"/>
              <a:gd name="T34" fmla="*/ 0 h 35"/>
              <a:gd name="T35" fmla="*/ 34 w 34"/>
              <a:gd name="T36" fmla="*/ 35 h 3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4" h="35">
                <a:moveTo>
                  <a:pt x="34" y="0"/>
                </a:moveTo>
                <a:cubicBezTo>
                  <a:pt x="34" y="9"/>
                  <a:pt x="34" y="19"/>
                  <a:pt x="34" y="28"/>
                </a:cubicBezTo>
                <a:cubicBezTo>
                  <a:pt x="34" y="30"/>
                  <a:pt x="34" y="32"/>
                  <a:pt x="34" y="33"/>
                </a:cubicBezTo>
                <a:cubicBezTo>
                  <a:pt x="34" y="35"/>
                  <a:pt x="33" y="35"/>
                  <a:pt x="31" y="35"/>
                </a:cubicBezTo>
                <a:cubicBezTo>
                  <a:pt x="27" y="35"/>
                  <a:pt x="24" y="35"/>
                  <a:pt x="20" y="35"/>
                </a:cubicBezTo>
                <a:cubicBezTo>
                  <a:pt x="14" y="35"/>
                  <a:pt x="9" y="35"/>
                  <a:pt x="3" y="35"/>
                </a:cubicBezTo>
                <a:cubicBezTo>
                  <a:pt x="0" y="35"/>
                  <a:pt x="1" y="32"/>
                  <a:pt x="1" y="29"/>
                </a:cubicBezTo>
                <a:cubicBezTo>
                  <a:pt x="1" y="19"/>
                  <a:pt x="1" y="9"/>
                  <a:pt x="1" y="0"/>
                </a:cubicBezTo>
                <a:cubicBezTo>
                  <a:pt x="12" y="0"/>
                  <a:pt x="23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6" name="Freeform 8755" descr="© INSCALE GmbH, 05.05.2010&#10;http://www.presentationload.com/">
            <a:extLst>
              <a:ext uri="{FF2B5EF4-FFF2-40B4-BE49-F238E27FC236}">
                <a16:creationId xmlns:a16="http://schemas.microsoft.com/office/drawing/2014/main" id="{337536CF-57B9-9047-858B-0468218519A0}"/>
              </a:ext>
            </a:extLst>
          </p:cNvPr>
          <p:cNvSpPr>
            <a:spLocks/>
          </p:cNvSpPr>
          <p:nvPr/>
        </p:nvSpPr>
        <p:spPr bwMode="auto">
          <a:xfrm>
            <a:off x="3785997" y="3190723"/>
            <a:ext cx="65179" cy="68137"/>
          </a:xfrm>
          <a:custGeom>
            <a:avLst/>
            <a:gdLst>
              <a:gd name="T0" fmla="*/ 0 w 33"/>
              <a:gd name="T1" fmla="*/ 0 h 35"/>
              <a:gd name="T2" fmla="*/ 50 w 33"/>
              <a:gd name="T3" fmla="*/ 0 h 35"/>
              <a:gd name="T4" fmla="*/ 50 w 33"/>
              <a:gd name="T5" fmla="*/ 52 h 35"/>
              <a:gd name="T6" fmla="*/ 0 w 33"/>
              <a:gd name="T7" fmla="*/ 54 h 35"/>
              <a:gd name="T8" fmla="*/ 0 w 33"/>
              <a:gd name="T9" fmla="*/ 0 h 35"/>
              <a:gd name="T10" fmla="*/ 0 w 33"/>
              <a:gd name="T11" fmla="*/ 0 h 35"/>
              <a:gd name="T12" fmla="*/ 0 w 33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0" y="0"/>
                </a:moveTo>
                <a:cubicBezTo>
                  <a:pt x="11" y="0"/>
                  <a:pt x="22" y="0"/>
                  <a:pt x="33" y="0"/>
                </a:cubicBezTo>
                <a:cubicBezTo>
                  <a:pt x="33" y="11"/>
                  <a:pt x="33" y="23"/>
                  <a:pt x="33" y="34"/>
                </a:cubicBezTo>
                <a:cubicBezTo>
                  <a:pt x="33" y="35"/>
                  <a:pt x="3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7" name="Freeform 8756" descr="© INSCALE GmbH, 05.05.2010&#10;http://www.presentationload.com/">
            <a:extLst>
              <a:ext uri="{FF2B5EF4-FFF2-40B4-BE49-F238E27FC236}">
                <a16:creationId xmlns:a16="http://schemas.microsoft.com/office/drawing/2014/main" id="{949FF2AD-2AAA-A949-9BC5-D634B903F226}"/>
              </a:ext>
            </a:extLst>
          </p:cNvPr>
          <p:cNvSpPr>
            <a:spLocks/>
          </p:cNvSpPr>
          <p:nvPr/>
        </p:nvSpPr>
        <p:spPr bwMode="auto">
          <a:xfrm>
            <a:off x="3851175" y="3190723"/>
            <a:ext cx="67786" cy="68137"/>
          </a:xfrm>
          <a:custGeom>
            <a:avLst/>
            <a:gdLst>
              <a:gd name="T0" fmla="*/ 52 w 33"/>
              <a:gd name="T1" fmla="*/ 0 h 35"/>
              <a:gd name="T2" fmla="*/ 52 w 33"/>
              <a:gd name="T3" fmla="*/ 49 h 35"/>
              <a:gd name="T4" fmla="*/ 52 w 33"/>
              <a:gd name="T5" fmla="*/ 54 h 35"/>
              <a:gd name="T6" fmla="*/ 39 w 33"/>
              <a:gd name="T7" fmla="*/ 54 h 35"/>
              <a:gd name="T8" fmla="*/ 14 w 33"/>
              <a:gd name="T9" fmla="*/ 54 h 35"/>
              <a:gd name="T10" fmla="*/ 0 w 33"/>
              <a:gd name="T11" fmla="*/ 54 h 35"/>
              <a:gd name="T12" fmla="*/ 0 w 33"/>
              <a:gd name="T13" fmla="*/ 0 h 35"/>
              <a:gd name="T14" fmla="*/ 52 w 33"/>
              <a:gd name="T15" fmla="*/ 0 h 35"/>
              <a:gd name="T16" fmla="*/ 52 w 33"/>
              <a:gd name="T17" fmla="*/ 0 h 35"/>
              <a:gd name="T18" fmla="*/ 52 w 33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35"/>
              <a:gd name="T32" fmla="*/ 33 w 33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35">
                <a:moveTo>
                  <a:pt x="33" y="0"/>
                </a:moveTo>
                <a:cubicBezTo>
                  <a:pt x="33" y="10"/>
                  <a:pt x="33" y="21"/>
                  <a:pt x="33" y="32"/>
                </a:cubicBezTo>
                <a:cubicBezTo>
                  <a:pt x="33" y="32"/>
                  <a:pt x="33" y="35"/>
                  <a:pt x="33" y="35"/>
                </a:cubicBezTo>
                <a:cubicBezTo>
                  <a:pt x="30" y="35"/>
                  <a:pt x="28" y="35"/>
                  <a:pt x="25" y="35"/>
                </a:cubicBezTo>
                <a:cubicBezTo>
                  <a:pt x="20" y="35"/>
                  <a:pt x="15" y="35"/>
                  <a:pt x="9" y="35"/>
                </a:cubicBezTo>
                <a:cubicBezTo>
                  <a:pt x="6" y="35"/>
                  <a:pt x="3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1" y="0"/>
                  <a:pt x="22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8" name="Freeform 8757" descr="© INSCALE GmbH, 05.05.2010&#10;http://www.presentationload.com/">
            <a:extLst>
              <a:ext uri="{FF2B5EF4-FFF2-40B4-BE49-F238E27FC236}">
                <a16:creationId xmlns:a16="http://schemas.microsoft.com/office/drawing/2014/main" id="{C3E29BDF-0C9E-E948-A0D4-447619027FDD}"/>
              </a:ext>
            </a:extLst>
          </p:cNvPr>
          <p:cNvSpPr>
            <a:spLocks/>
          </p:cNvSpPr>
          <p:nvPr/>
        </p:nvSpPr>
        <p:spPr bwMode="auto">
          <a:xfrm>
            <a:off x="3805549" y="3256338"/>
            <a:ext cx="65179" cy="70661"/>
          </a:xfrm>
          <a:custGeom>
            <a:avLst/>
            <a:gdLst>
              <a:gd name="T0" fmla="*/ 36 w 32"/>
              <a:gd name="T1" fmla="*/ 2 h 36"/>
              <a:gd name="T2" fmla="*/ 50 w 32"/>
              <a:gd name="T3" fmla="*/ 2 h 36"/>
              <a:gd name="T4" fmla="*/ 50 w 32"/>
              <a:gd name="T5" fmla="*/ 17 h 36"/>
              <a:gd name="T6" fmla="*/ 50 w 32"/>
              <a:gd name="T7" fmla="*/ 54 h 36"/>
              <a:gd name="T8" fmla="*/ 42 w 32"/>
              <a:gd name="T9" fmla="*/ 54 h 36"/>
              <a:gd name="T10" fmla="*/ 0 w 32"/>
              <a:gd name="T11" fmla="*/ 56 h 36"/>
              <a:gd name="T12" fmla="*/ 0 w 32"/>
              <a:gd name="T13" fmla="*/ 2 h 36"/>
              <a:gd name="T14" fmla="*/ 36 w 32"/>
              <a:gd name="T15" fmla="*/ 2 h 36"/>
              <a:gd name="T16" fmla="*/ 36 w 32"/>
              <a:gd name="T17" fmla="*/ 2 h 36"/>
              <a:gd name="T18" fmla="*/ 36 w 32"/>
              <a:gd name="T19" fmla="*/ 2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6"/>
              <a:gd name="T32" fmla="*/ 32 w 32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6">
                <a:moveTo>
                  <a:pt x="23" y="1"/>
                </a:moveTo>
                <a:cubicBezTo>
                  <a:pt x="24" y="1"/>
                  <a:pt x="32" y="0"/>
                  <a:pt x="32" y="1"/>
                </a:cubicBezTo>
                <a:cubicBezTo>
                  <a:pt x="32" y="4"/>
                  <a:pt x="32" y="7"/>
                  <a:pt x="32" y="11"/>
                </a:cubicBezTo>
                <a:cubicBezTo>
                  <a:pt x="32" y="19"/>
                  <a:pt x="32" y="27"/>
                  <a:pt x="32" y="35"/>
                </a:cubicBezTo>
                <a:cubicBezTo>
                  <a:pt x="30" y="35"/>
                  <a:pt x="29" y="35"/>
                  <a:pt x="27" y="35"/>
                </a:cubicBezTo>
                <a:cubicBezTo>
                  <a:pt x="18" y="35"/>
                  <a:pt x="9" y="35"/>
                  <a:pt x="0" y="36"/>
                </a:cubicBezTo>
                <a:cubicBezTo>
                  <a:pt x="0" y="24"/>
                  <a:pt x="0" y="12"/>
                  <a:pt x="0" y="1"/>
                </a:cubicBezTo>
                <a:cubicBezTo>
                  <a:pt x="8" y="1"/>
                  <a:pt x="15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9" name="Freeform 8758" descr="© INSCALE GmbH, 05.05.2010&#10;http://www.presentationload.com/">
            <a:extLst>
              <a:ext uri="{FF2B5EF4-FFF2-40B4-BE49-F238E27FC236}">
                <a16:creationId xmlns:a16="http://schemas.microsoft.com/office/drawing/2014/main" id="{7810BE45-5A5F-A643-8F95-2BD6D813237D}"/>
              </a:ext>
            </a:extLst>
          </p:cNvPr>
          <p:cNvSpPr>
            <a:spLocks/>
          </p:cNvSpPr>
          <p:nvPr/>
        </p:nvSpPr>
        <p:spPr bwMode="auto">
          <a:xfrm>
            <a:off x="3868122" y="3258861"/>
            <a:ext cx="69089" cy="68137"/>
          </a:xfrm>
          <a:custGeom>
            <a:avLst/>
            <a:gdLst>
              <a:gd name="T0" fmla="*/ 2 w 34"/>
              <a:gd name="T1" fmla="*/ 0 h 35"/>
              <a:gd name="T2" fmla="*/ 53 w 34"/>
              <a:gd name="T3" fmla="*/ 0 h 35"/>
              <a:gd name="T4" fmla="*/ 51 w 34"/>
              <a:gd name="T5" fmla="*/ 43 h 35"/>
              <a:gd name="T6" fmla="*/ 51 w 34"/>
              <a:gd name="T7" fmla="*/ 51 h 35"/>
              <a:gd name="T8" fmla="*/ 47 w 34"/>
              <a:gd name="T9" fmla="*/ 52 h 35"/>
              <a:gd name="T10" fmla="*/ 30 w 34"/>
              <a:gd name="T11" fmla="*/ 52 h 35"/>
              <a:gd name="T12" fmla="*/ 5 w 34"/>
              <a:gd name="T13" fmla="*/ 52 h 35"/>
              <a:gd name="T14" fmla="*/ 2 w 34"/>
              <a:gd name="T15" fmla="*/ 45 h 35"/>
              <a:gd name="T16" fmla="*/ 2 w 34"/>
              <a:gd name="T17" fmla="*/ 0 h 35"/>
              <a:gd name="T18" fmla="*/ 2 w 34"/>
              <a:gd name="T19" fmla="*/ 0 h 35"/>
              <a:gd name="T20" fmla="*/ 2 w 34"/>
              <a:gd name="T21" fmla="*/ 0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4"/>
              <a:gd name="T34" fmla="*/ 0 h 35"/>
              <a:gd name="T35" fmla="*/ 34 w 34"/>
              <a:gd name="T36" fmla="*/ 35 h 3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4" h="35">
                <a:moveTo>
                  <a:pt x="1" y="0"/>
                </a:moveTo>
                <a:cubicBezTo>
                  <a:pt x="12" y="0"/>
                  <a:pt x="23" y="0"/>
                  <a:pt x="34" y="0"/>
                </a:cubicBezTo>
                <a:cubicBezTo>
                  <a:pt x="34" y="9"/>
                  <a:pt x="33" y="18"/>
                  <a:pt x="33" y="28"/>
                </a:cubicBezTo>
                <a:cubicBezTo>
                  <a:pt x="33" y="30"/>
                  <a:pt x="33" y="31"/>
                  <a:pt x="33" y="33"/>
                </a:cubicBezTo>
                <a:cubicBezTo>
                  <a:pt x="33" y="35"/>
                  <a:pt x="32" y="34"/>
                  <a:pt x="30" y="34"/>
                </a:cubicBezTo>
                <a:cubicBezTo>
                  <a:pt x="27" y="34"/>
                  <a:pt x="23" y="34"/>
                  <a:pt x="19" y="34"/>
                </a:cubicBezTo>
                <a:cubicBezTo>
                  <a:pt x="13" y="34"/>
                  <a:pt x="8" y="34"/>
                  <a:pt x="3" y="34"/>
                </a:cubicBezTo>
                <a:cubicBezTo>
                  <a:pt x="0" y="34"/>
                  <a:pt x="1" y="31"/>
                  <a:pt x="1" y="29"/>
                </a:cubicBezTo>
                <a:cubicBezTo>
                  <a:pt x="1" y="19"/>
                  <a:pt x="1" y="9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0" name="Freeform 8759" descr="© INSCALE GmbH, 05.05.2010&#10;http://www.presentationload.com/">
            <a:extLst>
              <a:ext uri="{FF2B5EF4-FFF2-40B4-BE49-F238E27FC236}">
                <a16:creationId xmlns:a16="http://schemas.microsoft.com/office/drawing/2014/main" id="{DDDEE81D-A660-C546-BFFA-4F5ECB076784}"/>
              </a:ext>
            </a:extLst>
          </p:cNvPr>
          <p:cNvSpPr>
            <a:spLocks/>
          </p:cNvSpPr>
          <p:nvPr/>
        </p:nvSpPr>
        <p:spPr bwMode="auto">
          <a:xfrm>
            <a:off x="3739068" y="3258861"/>
            <a:ext cx="66482" cy="68137"/>
          </a:xfrm>
          <a:custGeom>
            <a:avLst/>
            <a:gdLst>
              <a:gd name="T0" fmla="*/ 36 w 33"/>
              <a:gd name="T1" fmla="*/ 0 h 35"/>
              <a:gd name="T2" fmla="*/ 51 w 33"/>
              <a:gd name="T3" fmla="*/ 0 h 35"/>
              <a:gd name="T4" fmla="*/ 51 w 33"/>
              <a:gd name="T5" fmla="*/ 43 h 35"/>
              <a:gd name="T6" fmla="*/ 51 w 33"/>
              <a:gd name="T7" fmla="*/ 51 h 35"/>
              <a:gd name="T8" fmla="*/ 46 w 33"/>
              <a:gd name="T9" fmla="*/ 54 h 35"/>
              <a:gd name="T10" fmla="*/ 29 w 33"/>
              <a:gd name="T11" fmla="*/ 54 h 35"/>
              <a:gd name="T12" fmla="*/ 3 w 33"/>
              <a:gd name="T13" fmla="*/ 52 h 35"/>
              <a:gd name="T14" fmla="*/ 2 w 33"/>
              <a:gd name="T15" fmla="*/ 45 h 35"/>
              <a:gd name="T16" fmla="*/ 2 w 33"/>
              <a:gd name="T17" fmla="*/ 0 h 35"/>
              <a:gd name="T18" fmla="*/ 36 w 33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35"/>
              <a:gd name="T32" fmla="*/ 33 w 33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35">
                <a:moveTo>
                  <a:pt x="23" y="0"/>
                </a:moveTo>
                <a:cubicBezTo>
                  <a:pt x="26" y="0"/>
                  <a:pt x="30" y="0"/>
                  <a:pt x="33" y="0"/>
                </a:cubicBezTo>
                <a:cubicBezTo>
                  <a:pt x="33" y="9"/>
                  <a:pt x="33" y="19"/>
                  <a:pt x="33" y="28"/>
                </a:cubicBezTo>
                <a:cubicBezTo>
                  <a:pt x="33" y="30"/>
                  <a:pt x="33" y="32"/>
                  <a:pt x="33" y="33"/>
                </a:cubicBezTo>
                <a:cubicBezTo>
                  <a:pt x="33" y="35"/>
                  <a:pt x="32" y="35"/>
                  <a:pt x="30" y="35"/>
                </a:cubicBezTo>
                <a:cubicBezTo>
                  <a:pt x="26" y="35"/>
                  <a:pt x="23" y="35"/>
                  <a:pt x="19" y="35"/>
                </a:cubicBezTo>
                <a:cubicBezTo>
                  <a:pt x="13" y="34"/>
                  <a:pt x="8" y="34"/>
                  <a:pt x="2" y="34"/>
                </a:cubicBezTo>
                <a:cubicBezTo>
                  <a:pt x="0" y="34"/>
                  <a:pt x="1" y="31"/>
                  <a:pt x="1" y="29"/>
                </a:cubicBezTo>
                <a:cubicBezTo>
                  <a:pt x="1" y="19"/>
                  <a:pt x="1" y="9"/>
                  <a:pt x="1" y="0"/>
                </a:cubicBezTo>
                <a:cubicBezTo>
                  <a:pt x="8" y="0"/>
                  <a:pt x="15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1" name="Freeform 8760" descr="© INSCALE GmbH, 05.05.2010&#10;http://www.presentationload.com/">
            <a:extLst>
              <a:ext uri="{FF2B5EF4-FFF2-40B4-BE49-F238E27FC236}">
                <a16:creationId xmlns:a16="http://schemas.microsoft.com/office/drawing/2014/main" id="{E3F5A476-6E7F-9845-85F7-4371E3362181}"/>
              </a:ext>
            </a:extLst>
          </p:cNvPr>
          <p:cNvSpPr>
            <a:spLocks/>
          </p:cNvSpPr>
          <p:nvPr/>
        </p:nvSpPr>
        <p:spPr bwMode="auto">
          <a:xfrm>
            <a:off x="3934603" y="3256337"/>
            <a:ext cx="66482" cy="69399"/>
          </a:xfrm>
          <a:custGeom>
            <a:avLst/>
            <a:gdLst>
              <a:gd name="T0" fmla="*/ 39 w 33"/>
              <a:gd name="T1" fmla="*/ 2 h 35"/>
              <a:gd name="T2" fmla="*/ 51 w 33"/>
              <a:gd name="T3" fmla="*/ 2 h 35"/>
              <a:gd name="T4" fmla="*/ 51 w 33"/>
              <a:gd name="T5" fmla="*/ 19 h 35"/>
              <a:gd name="T6" fmla="*/ 51 w 33"/>
              <a:gd name="T7" fmla="*/ 55 h 35"/>
              <a:gd name="T8" fmla="*/ 0 w 33"/>
              <a:gd name="T9" fmla="*/ 55 h 35"/>
              <a:gd name="T10" fmla="*/ 2 w 33"/>
              <a:gd name="T11" fmla="*/ 5 h 35"/>
              <a:gd name="T12" fmla="*/ 2 w 33"/>
              <a:gd name="T13" fmla="*/ 2 h 35"/>
              <a:gd name="T14" fmla="*/ 14 w 33"/>
              <a:gd name="T15" fmla="*/ 2 h 35"/>
              <a:gd name="T16" fmla="*/ 39 w 33"/>
              <a:gd name="T17" fmla="*/ 2 h 35"/>
              <a:gd name="T18" fmla="*/ 39 w 33"/>
              <a:gd name="T19" fmla="*/ 2 h 35"/>
              <a:gd name="T20" fmla="*/ 39 w 33"/>
              <a:gd name="T21" fmla="*/ 2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3"/>
              <a:gd name="T34" fmla="*/ 0 h 35"/>
              <a:gd name="T35" fmla="*/ 33 w 33"/>
              <a:gd name="T36" fmla="*/ 35 h 3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3" h="35">
                <a:moveTo>
                  <a:pt x="25" y="1"/>
                </a:moveTo>
                <a:cubicBezTo>
                  <a:pt x="26" y="1"/>
                  <a:pt x="33" y="0"/>
                  <a:pt x="33" y="1"/>
                </a:cubicBezTo>
                <a:cubicBezTo>
                  <a:pt x="33" y="5"/>
                  <a:pt x="33" y="8"/>
                  <a:pt x="33" y="12"/>
                </a:cubicBezTo>
                <a:cubicBezTo>
                  <a:pt x="33" y="20"/>
                  <a:pt x="33" y="27"/>
                  <a:pt x="33" y="35"/>
                </a:cubicBezTo>
                <a:cubicBezTo>
                  <a:pt x="22" y="35"/>
                  <a:pt x="11" y="35"/>
                  <a:pt x="0" y="35"/>
                </a:cubicBezTo>
                <a:cubicBezTo>
                  <a:pt x="0" y="24"/>
                  <a:pt x="0" y="14"/>
                  <a:pt x="1" y="3"/>
                </a:cubicBezTo>
                <a:cubicBezTo>
                  <a:pt x="1" y="2"/>
                  <a:pt x="0" y="1"/>
                  <a:pt x="1" y="1"/>
                </a:cubicBezTo>
                <a:cubicBezTo>
                  <a:pt x="4" y="1"/>
                  <a:pt x="6" y="1"/>
                  <a:pt x="9" y="1"/>
                </a:cubicBezTo>
                <a:cubicBezTo>
                  <a:pt x="14" y="1"/>
                  <a:pt x="20" y="1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5" y="1"/>
                  <a:pt x="2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2" name="Freeform 8761" descr="© INSCALE GmbH, 05.05.2010&#10;http://www.presentationload.com/">
            <a:extLst>
              <a:ext uri="{FF2B5EF4-FFF2-40B4-BE49-F238E27FC236}">
                <a16:creationId xmlns:a16="http://schemas.microsoft.com/office/drawing/2014/main" id="{BB0C82DE-4955-A74A-AFD6-A9712C28D52B}"/>
              </a:ext>
            </a:extLst>
          </p:cNvPr>
          <p:cNvSpPr>
            <a:spLocks/>
          </p:cNvSpPr>
          <p:nvPr/>
        </p:nvSpPr>
        <p:spPr bwMode="auto">
          <a:xfrm>
            <a:off x="4001085" y="3258861"/>
            <a:ext cx="50839" cy="70661"/>
          </a:xfrm>
          <a:custGeom>
            <a:avLst/>
            <a:gdLst>
              <a:gd name="T0" fmla="*/ 0 w 25"/>
              <a:gd name="T1" fmla="*/ 0 h 36"/>
              <a:gd name="T2" fmla="*/ 39 w 25"/>
              <a:gd name="T3" fmla="*/ 0 h 36"/>
              <a:gd name="T4" fmla="*/ 39 w 25"/>
              <a:gd name="T5" fmla="*/ 53 h 36"/>
              <a:gd name="T6" fmla="*/ 16 w 25"/>
              <a:gd name="T7" fmla="*/ 53 h 36"/>
              <a:gd name="T8" fmla="*/ 0 w 25"/>
              <a:gd name="T9" fmla="*/ 51 h 36"/>
              <a:gd name="T10" fmla="*/ 0 w 25"/>
              <a:gd name="T11" fmla="*/ 0 h 36"/>
              <a:gd name="T12" fmla="*/ 0 w 25"/>
              <a:gd name="T13" fmla="*/ 0 h 36"/>
              <a:gd name="T14" fmla="*/ 0 w 25"/>
              <a:gd name="T15" fmla="*/ 0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"/>
              <a:gd name="T25" fmla="*/ 0 h 36"/>
              <a:gd name="T26" fmla="*/ 25 w 25"/>
              <a:gd name="T27" fmla="*/ 36 h 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" h="36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  <a:cubicBezTo>
                  <a:pt x="25" y="11"/>
                  <a:pt x="25" y="23"/>
                  <a:pt x="25" y="34"/>
                </a:cubicBezTo>
                <a:cubicBezTo>
                  <a:pt x="20" y="34"/>
                  <a:pt x="15" y="34"/>
                  <a:pt x="10" y="34"/>
                </a:cubicBezTo>
                <a:cubicBezTo>
                  <a:pt x="7" y="34"/>
                  <a:pt x="0" y="36"/>
                  <a:pt x="0" y="33"/>
                </a:cubicBezTo>
                <a:cubicBezTo>
                  <a:pt x="0" y="22"/>
                  <a:pt x="0" y="1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3" name="Freeform 8762" descr="© INSCALE GmbH, 05.05.2010&#10;http://www.presentationload.com/">
            <a:extLst>
              <a:ext uri="{FF2B5EF4-FFF2-40B4-BE49-F238E27FC236}">
                <a16:creationId xmlns:a16="http://schemas.microsoft.com/office/drawing/2014/main" id="{FFB04426-B4AF-924D-9195-789844668345}"/>
              </a:ext>
            </a:extLst>
          </p:cNvPr>
          <p:cNvSpPr>
            <a:spLocks/>
          </p:cNvSpPr>
          <p:nvPr/>
        </p:nvSpPr>
        <p:spPr bwMode="auto">
          <a:xfrm>
            <a:off x="3676497" y="3258861"/>
            <a:ext cx="65179" cy="68137"/>
          </a:xfrm>
          <a:custGeom>
            <a:avLst/>
            <a:gdLst>
              <a:gd name="T0" fmla="*/ 50 w 32"/>
              <a:gd name="T1" fmla="*/ 0 h 35"/>
              <a:gd name="T2" fmla="*/ 50 w 32"/>
              <a:gd name="T3" fmla="*/ 52 h 35"/>
              <a:gd name="T4" fmla="*/ 0 w 32"/>
              <a:gd name="T5" fmla="*/ 54 h 35"/>
              <a:gd name="T6" fmla="*/ 0 w 32"/>
              <a:gd name="T7" fmla="*/ 0 h 35"/>
              <a:gd name="T8" fmla="*/ 50 w 32"/>
              <a:gd name="T9" fmla="*/ 0 h 35"/>
              <a:gd name="T10" fmla="*/ 50 w 32"/>
              <a:gd name="T11" fmla="*/ 0 h 35"/>
              <a:gd name="T12" fmla="*/ 50 w 32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32" y="0"/>
                </a:moveTo>
                <a:cubicBezTo>
                  <a:pt x="32" y="11"/>
                  <a:pt x="32" y="23"/>
                  <a:pt x="32" y="34"/>
                </a:cubicBezTo>
                <a:cubicBezTo>
                  <a:pt x="32" y="35"/>
                  <a:pt x="4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1" y="0"/>
                  <a:pt x="2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4" name="Freeform 8763" descr="© INSCALE GmbH, 05.05.2010&#10;http://www.presentationload.com/">
            <a:extLst>
              <a:ext uri="{FF2B5EF4-FFF2-40B4-BE49-F238E27FC236}">
                <a16:creationId xmlns:a16="http://schemas.microsoft.com/office/drawing/2014/main" id="{559BDD62-4F57-F149-B740-1EF673E81022}"/>
              </a:ext>
            </a:extLst>
          </p:cNvPr>
          <p:cNvSpPr>
            <a:spLocks/>
          </p:cNvSpPr>
          <p:nvPr/>
        </p:nvSpPr>
        <p:spPr bwMode="auto">
          <a:xfrm>
            <a:off x="4051924" y="3284097"/>
            <a:ext cx="66482" cy="80755"/>
          </a:xfrm>
          <a:custGeom>
            <a:avLst/>
            <a:gdLst>
              <a:gd name="T0" fmla="*/ 0 w 33"/>
              <a:gd name="T1" fmla="*/ 3 h 41"/>
              <a:gd name="T2" fmla="*/ 6 w 33"/>
              <a:gd name="T3" fmla="*/ 0 h 41"/>
              <a:gd name="T4" fmla="*/ 19 w 33"/>
              <a:gd name="T5" fmla="*/ 16 h 41"/>
              <a:gd name="T6" fmla="*/ 26 w 33"/>
              <a:gd name="T7" fmla="*/ 22 h 41"/>
              <a:gd name="T8" fmla="*/ 32 w 33"/>
              <a:gd name="T9" fmla="*/ 25 h 41"/>
              <a:gd name="T10" fmla="*/ 36 w 33"/>
              <a:gd name="T11" fmla="*/ 27 h 41"/>
              <a:gd name="T12" fmla="*/ 36 w 33"/>
              <a:gd name="T13" fmla="*/ 27 h 41"/>
              <a:gd name="T14" fmla="*/ 40 w 33"/>
              <a:gd name="T15" fmla="*/ 20 h 41"/>
              <a:gd name="T16" fmla="*/ 49 w 33"/>
              <a:gd name="T17" fmla="*/ 23 h 41"/>
              <a:gd name="T18" fmla="*/ 49 w 33"/>
              <a:gd name="T19" fmla="*/ 31 h 41"/>
              <a:gd name="T20" fmla="*/ 49 w 33"/>
              <a:gd name="T21" fmla="*/ 47 h 41"/>
              <a:gd name="T22" fmla="*/ 48 w 33"/>
              <a:gd name="T23" fmla="*/ 64 h 41"/>
              <a:gd name="T24" fmla="*/ 46 w 33"/>
              <a:gd name="T25" fmla="*/ 62 h 41"/>
              <a:gd name="T26" fmla="*/ 42 w 33"/>
              <a:gd name="T27" fmla="*/ 64 h 41"/>
              <a:gd name="T28" fmla="*/ 37 w 33"/>
              <a:gd name="T29" fmla="*/ 62 h 41"/>
              <a:gd name="T30" fmla="*/ 36 w 33"/>
              <a:gd name="T31" fmla="*/ 62 h 41"/>
              <a:gd name="T32" fmla="*/ 32 w 33"/>
              <a:gd name="T33" fmla="*/ 61 h 41"/>
              <a:gd name="T34" fmla="*/ 32 w 33"/>
              <a:gd name="T35" fmla="*/ 61 h 41"/>
              <a:gd name="T36" fmla="*/ 29 w 33"/>
              <a:gd name="T37" fmla="*/ 61 h 41"/>
              <a:gd name="T38" fmla="*/ 29 w 33"/>
              <a:gd name="T39" fmla="*/ 61 h 41"/>
              <a:gd name="T40" fmla="*/ 28 w 33"/>
              <a:gd name="T41" fmla="*/ 61 h 41"/>
              <a:gd name="T42" fmla="*/ 25 w 33"/>
              <a:gd name="T43" fmla="*/ 61 h 41"/>
              <a:gd name="T44" fmla="*/ 25 w 33"/>
              <a:gd name="T45" fmla="*/ 61 h 41"/>
              <a:gd name="T46" fmla="*/ 23 w 33"/>
              <a:gd name="T47" fmla="*/ 61 h 41"/>
              <a:gd name="T48" fmla="*/ 23 w 33"/>
              <a:gd name="T49" fmla="*/ 61 h 41"/>
              <a:gd name="T50" fmla="*/ 22 w 33"/>
              <a:gd name="T51" fmla="*/ 61 h 41"/>
              <a:gd name="T52" fmla="*/ 8 w 33"/>
              <a:gd name="T53" fmla="*/ 52 h 41"/>
              <a:gd name="T54" fmla="*/ 0 w 33"/>
              <a:gd name="T55" fmla="*/ 37 h 41"/>
              <a:gd name="T56" fmla="*/ 0 w 33"/>
              <a:gd name="T57" fmla="*/ 3 h 41"/>
              <a:gd name="T58" fmla="*/ 0 w 33"/>
              <a:gd name="T59" fmla="*/ 3 h 41"/>
              <a:gd name="T60" fmla="*/ 0 w 33"/>
              <a:gd name="T61" fmla="*/ 3 h 4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3"/>
              <a:gd name="T94" fmla="*/ 0 h 41"/>
              <a:gd name="T95" fmla="*/ 33 w 33"/>
              <a:gd name="T96" fmla="*/ 41 h 4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3" h="41">
                <a:moveTo>
                  <a:pt x="0" y="2"/>
                </a:moveTo>
                <a:cubicBezTo>
                  <a:pt x="2" y="1"/>
                  <a:pt x="2" y="0"/>
                  <a:pt x="4" y="0"/>
                </a:cubicBezTo>
                <a:cubicBezTo>
                  <a:pt x="7" y="1"/>
                  <a:pt x="11" y="7"/>
                  <a:pt x="12" y="10"/>
                </a:cubicBezTo>
                <a:cubicBezTo>
                  <a:pt x="14" y="11"/>
                  <a:pt x="15" y="13"/>
                  <a:pt x="17" y="14"/>
                </a:cubicBezTo>
                <a:cubicBezTo>
                  <a:pt x="18" y="16"/>
                  <a:pt x="19" y="16"/>
                  <a:pt x="21" y="16"/>
                </a:cubicBezTo>
                <a:cubicBezTo>
                  <a:pt x="22" y="16"/>
                  <a:pt x="23" y="16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6" y="17"/>
                  <a:pt x="25" y="13"/>
                  <a:pt x="26" y="13"/>
                </a:cubicBezTo>
                <a:cubicBezTo>
                  <a:pt x="28" y="13"/>
                  <a:pt x="31" y="14"/>
                  <a:pt x="32" y="15"/>
                </a:cubicBezTo>
                <a:cubicBezTo>
                  <a:pt x="33" y="16"/>
                  <a:pt x="32" y="19"/>
                  <a:pt x="32" y="20"/>
                </a:cubicBezTo>
                <a:cubicBezTo>
                  <a:pt x="32" y="23"/>
                  <a:pt x="32" y="27"/>
                  <a:pt x="32" y="30"/>
                </a:cubicBezTo>
                <a:cubicBezTo>
                  <a:pt x="32" y="32"/>
                  <a:pt x="33" y="40"/>
                  <a:pt x="31" y="41"/>
                </a:cubicBezTo>
                <a:cubicBezTo>
                  <a:pt x="30" y="40"/>
                  <a:pt x="30" y="40"/>
                  <a:pt x="30" y="40"/>
                </a:cubicBezTo>
                <a:cubicBezTo>
                  <a:pt x="29" y="41"/>
                  <a:pt x="28" y="41"/>
                  <a:pt x="27" y="41"/>
                </a:cubicBezTo>
                <a:cubicBezTo>
                  <a:pt x="26" y="41"/>
                  <a:pt x="25" y="40"/>
                  <a:pt x="24" y="40"/>
                </a:cubicBezTo>
                <a:cubicBezTo>
                  <a:pt x="24" y="40"/>
                  <a:pt x="24" y="40"/>
                  <a:pt x="23" y="40"/>
                </a:cubicBezTo>
                <a:cubicBezTo>
                  <a:pt x="23" y="39"/>
                  <a:pt x="22" y="38"/>
                  <a:pt x="21" y="39"/>
                </a:cubicBezTo>
                <a:cubicBezTo>
                  <a:pt x="21" y="39"/>
                  <a:pt x="21" y="39"/>
                  <a:pt x="21" y="39"/>
                </a:cubicBezTo>
                <a:cubicBezTo>
                  <a:pt x="20" y="39"/>
                  <a:pt x="20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8" y="39"/>
                </a:cubicBezTo>
                <a:cubicBezTo>
                  <a:pt x="18" y="39"/>
                  <a:pt x="17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4" y="39"/>
                  <a:pt x="14" y="39"/>
                </a:cubicBezTo>
                <a:cubicBezTo>
                  <a:pt x="11" y="38"/>
                  <a:pt x="8" y="35"/>
                  <a:pt x="5" y="33"/>
                </a:cubicBezTo>
                <a:cubicBezTo>
                  <a:pt x="1" y="29"/>
                  <a:pt x="0" y="29"/>
                  <a:pt x="0" y="24"/>
                </a:cubicBezTo>
                <a:cubicBezTo>
                  <a:pt x="0" y="16"/>
                  <a:pt x="0" y="9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5" name="Freeform 8764" descr="© INSCALE GmbH, 05.05.2010&#10;http://www.presentationload.com/">
            <a:extLst>
              <a:ext uri="{FF2B5EF4-FFF2-40B4-BE49-F238E27FC236}">
                <a16:creationId xmlns:a16="http://schemas.microsoft.com/office/drawing/2014/main" id="{CA0119BC-EBDE-C244-8C8F-FE20B2DC5F9A}"/>
              </a:ext>
            </a:extLst>
          </p:cNvPr>
          <p:cNvSpPr>
            <a:spLocks/>
          </p:cNvSpPr>
          <p:nvPr/>
        </p:nvSpPr>
        <p:spPr bwMode="auto">
          <a:xfrm>
            <a:off x="4117103" y="3300500"/>
            <a:ext cx="67786" cy="100944"/>
          </a:xfrm>
          <a:custGeom>
            <a:avLst/>
            <a:gdLst>
              <a:gd name="T0" fmla="*/ 0 w 34"/>
              <a:gd name="T1" fmla="*/ 11 h 52"/>
              <a:gd name="T2" fmla="*/ 5 w 34"/>
              <a:gd name="T3" fmla="*/ 12 h 52"/>
              <a:gd name="T4" fmla="*/ 6 w 34"/>
              <a:gd name="T5" fmla="*/ 12 h 52"/>
              <a:gd name="T6" fmla="*/ 8 w 34"/>
              <a:gd name="T7" fmla="*/ 5 h 52"/>
              <a:gd name="T8" fmla="*/ 15 w 34"/>
              <a:gd name="T9" fmla="*/ 8 h 52"/>
              <a:gd name="T10" fmla="*/ 20 w 34"/>
              <a:gd name="T11" fmla="*/ 12 h 52"/>
              <a:gd name="T12" fmla="*/ 24 w 34"/>
              <a:gd name="T13" fmla="*/ 23 h 52"/>
              <a:gd name="T14" fmla="*/ 26 w 34"/>
              <a:gd name="T15" fmla="*/ 25 h 52"/>
              <a:gd name="T16" fmla="*/ 26 w 34"/>
              <a:gd name="T17" fmla="*/ 28 h 52"/>
              <a:gd name="T18" fmla="*/ 29 w 34"/>
              <a:gd name="T19" fmla="*/ 34 h 52"/>
              <a:gd name="T20" fmla="*/ 32 w 34"/>
              <a:gd name="T21" fmla="*/ 32 h 52"/>
              <a:gd name="T22" fmla="*/ 34 w 34"/>
              <a:gd name="T23" fmla="*/ 34 h 52"/>
              <a:gd name="T24" fmla="*/ 35 w 34"/>
              <a:gd name="T25" fmla="*/ 34 h 52"/>
              <a:gd name="T26" fmla="*/ 41 w 34"/>
              <a:gd name="T27" fmla="*/ 34 h 52"/>
              <a:gd name="T28" fmla="*/ 43 w 34"/>
              <a:gd name="T29" fmla="*/ 34 h 52"/>
              <a:gd name="T30" fmla="*/ 46 w 34"/>
              <a:gd name="T31" fmla="*/ 32 h 52"/>
              <a:gd name="T32" fmla="*/ 47 w 34"/>
              <a:gd name="T33" fmla="*/ 34 h 52"/>
              <a:gd name="T34" fmla="*/ 47 w 34"/>
              <a:gd name="T35" fmla="*/ 34 h 52"/>
              <a:gd name="T36" fmla="*/ 49 w 34"/>
              <a:gd name="T37" fmla="*/ 32 h 52"/>
              <a:gd name="T38" fmla="*/ 49 w 34"/>
              <a:gd name="T39" fmla="*/ 32 h 52"/>
              <a:gd name="T40" fmla="*/ 49 w 34"/>
              <a:gd name="T41" fmla="*/ 55 h 52"/>
              <a:gd name="T42" fmla="*/ 49 w 34"/>
              <a:gd name="T43" fmla="*/ 71 h 52"/>
              <a:gd name="T44" fmla="*/ 49 w 34"/>
              <a:gd name="T45" fmla="*/ 80 h 52"/>
              <a:gd name="T46" fmla="*/ 43 w 34"/>
              <a:gd name="T47" fmla="*/ 80 h 52"/>
              <a:gd name="T48" fmla="*/ 26 w 34"/>
              <a:gd name="T49" fmla="*/ 80 h 52"/>
              <a:gd name="T50" fmla="*/ 0 w 34"/>
              <a:gd name="T51" fmla="*/ 80 h 52"/>
              <a:gd name="T52" fmla="*/ 0 w 34"/>
              <a:gd name="T53" fmla="*/ 11 h 52"/>
              <a:gd name="T54" fmla="*/ 0 w 34"/>
              <a:gd name="T55" fmla="*/ 11 h 52"/>
              <a:gd name="T56" fmla="*/ 0 w 34"/>
              <a:gd name="T57" fmla="*/ 11 h 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4"/>
              <a:gd name="T88" fmla="*/ 0 h 52"/>
              <a:gd name="T89" fmla="*/ 34 w 34"/>
              <a:gd name="T90" fmla="*/ 52 h 5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4" h="52">
                <a:moveTo>
                  <a:pt x="0" y="7"/>
                </a:moveTo>
                <a:cubicBezTo>
                  <a:pt x="1" y="8"/>
                  <a:pt x="2" y="8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7" y="8"/>
                  <a:pt x="5" y="5"/>
                  <a:pt x="5" y="3"/>
                </a:cubicBezTo>
                <a:cubicBezTo>
                  <a:pt x="7" y="0"/>
                  <a:pt x="9" y="5"/>
                  <a:pt x="10" y="5"/>
                </a:cubicBezTo>
                <a:cubicBezTo>
                  <a:pt x="12" y="6"/>
                  <a:pt x="13" y="6"/>
                  <a:pt x="13" y="8"/>
                </a:cubicBezTo>
                <a:cubicBezTo>
                  <a:pt x="16" y="10"/>
                  <a:pt x="16" y="12"/>
                  <a:pt x="16" y="15"/>
                </a:cubicBezTo>
                <a:cubicBezTo>
                  <a:pt x="16" y="16"/>
                  <a:pt x="17" y="16"/>
                  <a:pt x="17" y="16"/>
                </a:cubicBezTo>
                <a:cubicBezTo>
                  <a:pt x="18" y="17"/>
                  <a:pt x="17" y="17"/>
                  <a:pt x="17" y="18"/>
                </a:cubicBezTo>
                <a:cubicBezTo>
                  <a:pt x="18" y="20"/>
                  <a:pt x="17" y="22"/>
                  <a:pt x="19" y="22"/>
                </a:cubicBezTo>
                <a:cubicBezTo>
                  <a:pt x="20" y="22"/>
                  <a:pt x="21" y="21"/>
                  <a:pt x="21" y="21"/>
                </a:cubicBezTo>
                <a:cubicBezTo>
                  <a:pt x="21" y="22"/>
                  <a:pt x="21" y="22"/>
                  <a:pt x="22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5" y="21"/>
                  <a:pt x="26" y="23"/>
                  <a:pt x="27" y="22"/>
                </a:cubicBezTo>
                <a:cubicBezTo>
                  <a:pt x="27" y="22"/>
                  <a:pt x="28" y="22"/>
                  <a:pt x="28" y="22"/>
                </a:cubicBezTo>
                <a:cubicBezTo>
                  <a:pt x="29" y="21"/>
                  <a:pt x="29" y="21"/>
                  <a:pt x="30" y="21"/>
                </a:cubicBezTo>
                <a:cubicBezTo>
                  <a:pt x="30" y="21"/>
                  <a:pt x="31" y="21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2" y="22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4" y="24"/>
                  <a:pt x="32" y="32"/>
                  <a:pt x="32" y="36"/>
                </a:cubicBezTo>
                <a:cubicBezTo>
                  <a:pt x="32" y="39"/>
                  <a:pt x="32" y="43"/>
                  <a:pt x="32" y="46"/>
                </a:cubicBezTo>
                <a:cubicBezTo>
                  <a:pt x="32" y="47"/>
                  <a:pt x="33" y="51"/>
                  <a:pt x="32" y="52"/>
                </a:cubicBezTo>
                <a:cubicBezTo>
                  <a:pt x="32" y="52"/>
                  <a:pt x="28" y="52"/>
                  <a:pt x="28" y="52"/>
                </a:cubicBezTo>
                <a:cubicBezTo>
                  <a:pt x="24" y="52"/>
                  <a:pt x="20" y="52"/>
                  <a:pt x="17" y="52"/>
                </a:cubicBezTo>
                <a:cubicBezTo>
                  <a:pt x="11" y="52"/>
                  <a:pt x="6" y="52"/>
                  <a:pt x="0" y="52"/>
                </a:cubicBezTo>
                <a:cubicBezTo>
                  <a:pt x="0" y="37"/>
                  <a:pt x="0" y="22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6" name="Freeform 8765" descr="© INSCALE GmbH, 05.05.2010&#10;http://www.presentationload.com/">
            <a:extLst>
              <a:ext uri="{FF2B5EF4-FFF2-40B4-BE49-F238E27FC236}">
                <a16:creationId xmlns:a16="http://schemas.microsoft.com/office/drawing/2014/main" id="{4C888E7C-788D-5441-9714-460FE31B1E21}"/>
              </a:ext>
            </a:extLst>
          </p:cNvPr>
          <p:cNvSpPr>
            <a:spLocks/>
          </p:cNvSpPr>
          <p:nvPr/>
        </p:nvSpPr>
        <p:spPr bwMode="auto">
          <a:xfrm>
            <a:off x="3925479" y="3324475"/>
            <a:ext cx="63875" cy="79493"/>
          </a:xfrm>
          <a:custGeom>
            <a:avLst/>
            <a:gdLst>
              <a:gd name="T0" fmla="*/ 8 w 32"/>
              <a:gd name="T1" fmla="*/ 2 h 41"/>
              <a:gd name="T2" fmla="*/ 49 w 32"/>
              <a:gd name="T3" fmla="*/ 2 h 41"/>
              <a:gd name="T4" fmla="*/ 47 w 32"/>
              <a:gd name="T5" fmla="*/ 60 h 41"/>
              <a:gd name="T6" fmla="*/ 28 w 32"/>
              <a:gd name="T7" fmla="*/ 61 h 41"/>
              <a:gd name="T8" fmla="*/ 0 w 32"/>
              <a:gd name="T9" fmla="*/ 61 h 41"/>
              <a:gd name="T10" fmla="*/ 0 w 32"/>
              <a:gd name="T11" fmla="*/ 25 h 41"/>
              <a:gd name="T12" fmla="*/ 0 w 32"/>
              <a:gd name="T13" fmla="*/ 5 h 41"/>
              <a:gd name="T14" fmla="*/ 8 w 32"/>
              <a:gd name="T15" fmla="*/ 2 h 41"/>
              <a:gd name="T16" fmla="*/ 8 w 32"/>
              <a:gd name="T17" fmla="*/ 2 h 41"/>
              <a:gd name="T18" fmla="*/ 8 w 32"/>
              <a:gd name="T19" fmla="*/ 2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41"/>
              <a:gd name="T32" fmla="*/ 32 w 32"/>
              <a:gd name="T33" fmla="*/ 41 h 4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41">
                <a:moveTo>
                  <a:pt x="5" y="1"/>
                </a:moveTo>
                <a:cubicBezTo>
                  <a:pt x="14" y="1"/>
                  <a:pt x="23" y="1"/>
                  <a:pt x="32" y="1"/>
                </a:cubicBezTo>
                <a:cubicBezTo>
                  <a:pt x="32" y="14"/>
                  <a:pt x="32" y="26"/>
                  <a:pt x="31" y="39"/>
                </a:cubicBezTo>
                <a:cubicBezTo>
                  <a:pt x="31" y="41"/>
                  <a:pt x="20" y="40"/>
                  <a:pt x="18" y="40"/>
                </a:cubicBezTo>
                <a:cubicBezTo>
                  <a:pt x="12" y="40"/>
                  <a:pt x="6" y="40"/>
                  <a:pt x="0" y="40"/>
                </a:cubicBezTo>
                <a:cubicBezTo>
                  <a:pt x="0" y="32"/>
                  <a:pt x="0" y="24"/>
                  <a:pt x="0" y="16"/>
                </a:cubicBezTo>
                <a:cubicBezTo>
                  <a:pt x="0" y="12"/>
                  <a:pt x="0" y="8"/>
                  <a:pt x="0" y="3"/>
                </a:cubicBezTo>
                <a:cubicBezTo>
                  <a:pt x="0" y="0"/>
                  <a:pt x="2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7" name="Freeform 8766" descr="© INSCALE GmbH, 05.05.2010&#10;http://www.presentationload.com/">
            <a:extLst>
              <a:ext uri="{FF2B5EF4-FFF2-40B4-BE49-F238E27FC236}">
                <a16:creationId xmlns:a16="http://schemas.microsoft.com/office/drawing/2014/main" id="{1E22888B-99C3-5842-883B-8DCA772B6F4F}"/>
              </a:ext>
            </a:extLst>
          </p:cNvPr>
          <p:cNvSpPr>
            <a:spLocks/>
          </p:cNvSpPr>
          <p:nvPr/>
        </p:nvSpPr>
        <p:spPr bwMode="auto">
          <a:xfrm>
            <a:off x="3988050" y="3325736"/>
            <a:ext cx="63875" cy="75708"/>
          </a:xfrm>
          <a:custGeom>
            <a:avLst/>
            <a:gdLst>
              <a:gd name="T0" fmla="*/ 11 w 32"/>
              <a:gd name="T1" fmla="*/ 0 h 39"/>
              <a:gd name="T2" fmla="*/ 38 w 32"/>
              <a:gd name="T3" fmla="*/ 0 h 39"/>
              <a:gd name="T4" fmla="*/ 49 w 32"/>
              <a:gd name="T5" fmla="*/ 0 h 39"/>
              <a:gd name="T6" fmla="*/ 49 w 32"/>
              <a:gd name="T7" fmla="*/ 11 h 39"/>
              <a:gd name="T8" fmla="*/ 46 w 32"/>
              <a:gd name="T9" fmla="*/ 9 h 39"/>
              <a:gd name="T10" fmla="*/ 44 w 32"/>
              <a:gd name="T11" fmla="*/ 20 h 39"/>
              <a:gd name="T12" fmla="*/ 44 w 32"/>
              <a:gd name="T13" fmla="*/ 46 h 39"/>
              <a:gd name="T14" fmla="*/ 44 w 32"/>
              <a:gd name="T15" fmla="*/ 58 h 39"/>
              <a:gd name="T16" fmla="*/ 32 w 32"/>
              <a:gd name="T17" fmla="*/ 58 h 39"/>
              <a:gd name="T18" fmla="*/ 0 w 32"/>
              <a:gd name="T19" fmla="*/ 60 h 39"/>
              <a:gd name="T20" fmla="*/ 2 w 32"/>
              <a:gd name="T21" fmla="*/ 0 h 39"/>
              <a:gd name="T22" fmla="*/ 11 w 32"/>
              <a:gd name="T23" fmla="*/ 0 h 39"/>
              <a:gd name="T24" fmla="*/ 11 w 32"/>
              <a:gd name="T25" fmla="*/ 0 h 39"/>
              <a:gd name="T26" fmla="*/ 11 w 32"/>
              <a:gd name="T27" fmla="*/ 0 h 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"/>
              <a:gd name="T43" fmla="*/ 0 h 39"/>
              <a:gd name="T44" fmla="*/ 32 w 32"/>
              <a:gd name="T45" fmla="*/ 39 h 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" h="39">
                <a:moveTo>
                  <a:pt x="7" y="0"/>
                </a:moveTo>
                <a:cubicBezTo>
                  <a:pt x="13" y="0"/>
                  <a:pt x="19" y="0"/>
                  <a:pt x="25" y="0"/>
                </a:cubicBezTo>
                <a:cubicBezTo>
                  <a:pt x="28" y="0"/>
                  <a:pt x="30" y="0"/>
                  <a:pt x="32" y="0"/>
                </a:cubicBezTo>
                <a:cubicBezTo>
                  <a:pt x="32" y="0"/>
                  <a:pt x="32" y="7"/>
                  <a:pt x="32" y="7"/>
                </a:cubicBezTo>
                <a:cubicBezTo>
                  <a:pt x="32" y="6"/>
                  <a:pt x="31" y="6"/>
                  <a:pt x="30" y="6"/>
                </a:cubicBezTo>
                <a:cubicBezTo>
                  <a:pt x="28" y="8"/>
                  <a:pt x="29" y="11"/>
                  <a:pt x="29" y="13"/>
                </a:cubicBezTo>
                <a:cubicBezTo>
                  <a:pt x="29" y="19"/>
                  <a:pt x="29" y="24"/>
                  <a:pt x="29" y="30"/>
                </a:cubicBezTo>
                <a:cubicBezTo>
                  <a:pt x="29" y="31"/>
                  <a:pt x="29" y="38"/>
                  <a:pt x="29" y="38"/>
                </a:cubicBezTo>
                <a:cubicBezTo>
                  <a:pt x="26" y="38"/>
                  <a:pt x="23" y="38"/>
                  <a:pt x="21" y="38"/>
                </a:cubicBezTo>
                <a:cubicBezTo>
                  <a:pt x="14" y="38"/>
                  <a:pt x="7" y="38"/>
                  <a:pt x="0" y="39"/>
                </a:cubicBezTo>
                <a:cubicBezTo>
                  <a:pt x="1" y="26"/>
                  <a:pt x="1" y="13"/>
                  <a:pt x="1" y="0"/>
                </a:cubicBezTo>
                <a:cubicBezTo>
                  <a:pt x="3" y="0"/>
                  <a:pt x="5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8" name="Freeform 8767" descr="© INSCALE GmbH, 05.05.2010&#10;http://www.presentationload.com/">
            <a:extLst>
              <a:ext uri="{FF2B5EF4-FFF2-40B4-BE49-F238E27FC236}">
                <a16:creationId xmlns:a16="http://schemas.microsoft.com/office/drawing/2014/main" id="{763DEEB7-C28F-A84B-9E79-863AD1E4AE0B}"/>
              </a:ext>
            </a:extLst>
          </p:cNvPr>
          <p:cNvSpPr>
            <a:spLocks/>
          </p:cNvSpPr>
          <p:nvPr/>
        </p:nvSpPr>
        <p:spPr bwMode="auto">
          <a:xfrm>
            <a:off x="3860299" y="3325736"/>
            <a:ext cx="66482" cy="78231"/>
          </a:xfrm>
          <a:custGeom>
            <a:avLst/>
            <a:gdLst>
              <a:gd name="T0" fmla="*/ 8 w 33"/>
              <a:gd name="T1" fmla="*/ 0 h 40"/>
              <a:gd name="T2" fmla="*/ 46 w 33"/>
              <a:gd name="T3" fmla="*/ 0 h 40"/>
              <a:gd name="T4" fmla="*/ 49 w 33"/>
              <a:gd name="T5" fmla="*/ 9 h 40"/>
              <a:gd name="T6" fmla="*/ 49 w 33"/>
              <a:gd name="T7" fmla="*/ 36 h 40"/>
              <a:gd name="T8" fmla="*/ 49 w 33"/>
              <a:gd name="T9" fmla="*/ 57 h 40"/>
              <a:gd name="T10" fmla="*/ 42 w 33"/>
              <a:gd name="T11" fmla="*/ 60 h 40"/>
              <a:gd name="T12" fmla="*/ 0 w 33"/>
              <a:gd name="T13" fmla="*/ 60 h 40"/>
              <a:gd name="T14" fmla="*/ 0 w 33"/>
              <a:gd name="T15" fmla="*/ 0 h 40"/>
              <a:gd name="T16" fmla="*/ 8 w 33"/>
              <a:gd name="T17" fmla="*/ 0 h 40"/>
              <a:gd name="T18" fmla="*/ 8 w 33"/>
              <a:gd name="T19" fmla="*/ 0 h 40"/>
              <a:gd name="T20" fmla="*/ 8 w 33"/>
              <a:gd name="T21" fmla="*/ 0 h 4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3"/>
              <a:gd name="T34" fmla="*/ 0 h 40"/>
              <a:gd name="T35" fmla="*/ 33 w 33"/>
              <a:gd name="T36" fmla="*/ 40 h 4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3" h="40">
                <a:moveTo>
                  <a:pt x="5" y="0"/>
                </a:moveTo>
                <a:cubicBezTo>
                  <a:pt x="14" y="0"/>
                  <a:pt x="22" y="0"/>
                  <a:pt x="30" y="0"/>
                </a:cubicBezTo>
                <a:cubicBezTo>
                  <a:pt x="33" y="0"/>
                  <a:pt x="32" y="3"/>
                  <a:pt x="32" y="6"/>
                </a:cubicBezTo>
                <a:cubicBezTo>
                  <a:pt x="32" y="11"/>
                  <a:pt x="32" y="17"/>
                  <a:pt x="32" y="23"/>
                </a:cubicBezTo>
                <a:cubicBezTo>
                  <a:pt x="32" y="27"/>
                  <a:pt x="32" y="32"/>
                  <a:pt x="32" y="37"/>
                </a:cubicBezTo>
                <a:cubicBezTo>
                  <a:pt x="32" y="40"/>
                  <a:pt x="30" y="39"/>
                  <a:pt x="27" y="39"/>
                </a:cubicBezTo>
                <a:cubicBezTo>
                  <a:pt x="18" y="39"/>
                  <a:pt x="9" y="39"/>
                  <a:pt x="0" y="39"/>
                </a:cubicBezTo>
                <a:cubicBezTo>
                  <a:pt x="0" y="26"/>
                  <a:pt x="0" y="13"/>
                  <a:pt x="0" y="0"/>
                </a:cubicBezTo>
                <a:cubicBezTo>
                  <a:pt x="2" y="0"/>
                  <a:pt x="3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9" name="Freeform 8768" descr="© INSCALE GmbH, 05.05.2010&#10;http://www.presentationload.com/">
            <a:extLst>
              <a:ext uri="{FF2B5EF4-FFF2-40B4-BE49-F238E27FC236}">
                <a16:creationId xmlns:a16="http://schemas.microsoft.com/office/drawing/2014/main" id="{A15144D9-54C4-1947-A239-EE88366BB30C}"/>
              </a:ext>
            </a:extLst>
          </p:cNvPr>
          <p:cNvSpPr>
            <a:spLocks/>
          </p:cNvSpPr>
          <p:nvPr/>
        </p:nvSpPr>
        <p:spPr bwMode="auto">
          <a:xfrm>
            <a:off x="3795121" y="3325736"/>
            <a:ext cx="65179" cy="78231"/>
          </a:xfrm>
          <a:custGeom>
            <a:avLst/>
            <a:gdLst>
              <a:gd name="T0" fmla="*/ 50 w 32"/>
              <a:gd name="T1" fmla="*/ 0 h 40"/>
              <a:gd name="T2" fmla="*/ 50 w 32"/>
              <a:gd name="T3" fmla="*/ 59 h 40"/>
              <a:gd name="T4" fmla="*/ 28 w 32"/>
              <a:gd name="T5" fmla="*/ 60 h 40"/>
              <a:gd name="T6" fmla="*/ 0 w 32"/>
              <a:gd name="T7" fmla="*/ 60 h 40"/>
              <a:gd name="T8" fmla="*/ 0 w 32"/>
              <a:gd name="T9" fmla="*/ 2 h 40"/>
              <a:gd name="T10" fmla="*/ 50 w 32"/>
              <a:gd name="T11" fmla="*/ 0 h 40"/>
              <a:gd name="T12" fmla="*/ 50 w 32"/>
              <a:gd name="T13" fmla="*/ 0 h 40"/>
              <a:gd name="T14" fmla="*/ 50 w 32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2"/>
              <a:gd name="T25" fmla="*/ 0 h 40"/>
              <a:gd name="T26" fmla="*/ 32 w 32"/>
              <a:gd name="T27" fmla="*/ 40 h 4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2" h="40">
                <a:moveTo>
                  <a:pt x="32" y="0"/>
                </a:moveTo>
                <a:cubicBezTo>
                  <a:pt x="32" y="13"/>
                  <a:pt x="32" y="25"/>
                  <a:pt x="32" y="38"/>
                </a:cubicBezTo>
                <a:cubicBezTo>
                  <a:pt x="32" y="40"/>
                  <a:pt x="21" y="39"/>
                  <a:pt x="18" y="39"/>
                </a:cubicBezTo>
                <a:cubicBezTo>
                  <a:pt x="12" y="39"/>
                  <a:pt x="6" y="39"/>
                  <a:pt x="0" y="39"/>
                </a:cubicBezTo>
                <a:cubicBezTo>
                  <a:pt x="0" y="26"/>
                  <a:pt x="0" y="14"/>
                  <a:pt x="0" y="1"/>
                </a:cubicBezTo>
                <a:cubicBezTo>
                  <a:pt x="10" y="1"/>
                  <a:pt x="2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0" name="Freeform 8769" descr="© INSCALE GmbH, 05.05.2010&#10;http://www.presentationload.com/">
            <a:extLst>
              <a:ext uri="{FF2B5EF4-FFF2-40B4-BE49-F238E27FC236}">
                <a16:creationId xmlns:a16="http://schemas.microsoft.com/office/drawing/2014/main" id="{DB7AB10A-C811-4740-B9B1-1E9643D9BCB0}"/>
              </a:ext>
            </a:extLst>
          </p:cNvPr>
          <p:cNvSpPr>
            <a:spLocks/>
          </p:cNvSpPr>
          <p:nvPr/>
        </p:nvSpPr>
        <p:spPr bwMode="auto">
          <a:xfrm>
            <a:off x="3728638" y="3325736"/>
            <a:ext cx="66482" cy="78231"/>
          </a:xfrm>
          <a:custGeom>
            <a:avLst/>
            <a:gdLst>
              <a:gd name="T0" fmla="*/ 2 w 33"/>
              <a:gd name="T1" fmla="*/ 0 h 40"/>
              <a:gd name="T2" fmla="*/ 51 w 33"/>
              <a:gd name="T3" fmla="*/ 2 h 40"/>
              <a:gd name="T4" fmla="*/ 51 w 33"/>
              <a:gd name="T5" fmla="*/ 60 h 40"/>
              <a:gd name="T6" fmla="*/ 0 w 33"/>
              <a:gd name="T7" fmla="*/ 60 h 40"/>
              <a:gd name="T8" fmla="*/ 2 w 33"/>
              <a:gd name="T9" fmla="*/ 0 h 40"/>
              <a:gd name="T10" fmla="*/ 2 w 33"/>
              <a:gd name="T11" fmla="*/ 0 h 40"/>
              <a:gd name="T12" fmla="*/ 2 w 33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40"/>
              <a:gd name="T23" fmla="*/ 33 w 33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40">
                <a:moveTo>
                  <a:pt x="1" y="0"/>
                </a:moveTo>
                <a:cubicBezTo>
                  <a:pt x="5" y="0"/>
                  <a:pt x="33" y="0"/>
                  <a:pt x="33" y="1"/>
                </a:cubicBezTo>
                <a:cubicBezTo>
                  <a:pt x="33" y="14"/>
                  <a:pt x="33" y="27"/>
                  <a:pt x="33" y="39"/>
                </a:cubicBezTo>
                <a:cubicBezTo>
                  <a:pt x="29" y="39"/>
                  <a:pt x="0" y="40"/>
                  <a:pt x="0" y="39"/>
                </a:cubicBezTo>
                <a:cubicBezTo>
                  <a:pt x="1" y="26"/>
                  <a:pt x="1" y="13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1" name="Freeform 8770" descr="© INSCALE GmbH, 05.05.2010&#10;http://www.presentationload.com/">
            <a:extLst>
              <a:ext uri="{FF2B5EF4-FFF2-40B4-BE49-F238E27FC236}">
                <a16:creationId xmlns:a16="http://schemas.microsoft.com/office/drawing/2014/main" id="{6F394791-4297-A041-802C-77E9C395E2CD}"/>
              </a:ext>
            </a:extLst>
          </p:cNvPr>
          <p:cNvSpPr>
            <a:spLocks/>
          </p:cNvSpPr>
          <p:nvPr/>
        </p:nvSpPr>
        <p:spPr bwMode="auto">
          <a:xfrm>
            <a:off x="3676496" y="3325736"/>
            <a:ext cx="54750" cy="75708"/>
          </a:xfrm>
          <a:custGeom>
            <a:avLst/>
            <a:gdLst>
              <a:gd name="T0" fmla="*/ 42 w 27"/>
              <a:gd name="T1" fmla="*/ 0 h 39"/>
              <a:gd name="T2" fmla="*/ 40 w 27"/>
              <a:gd name="T3" fmla="*/ 57 h 39"/>
              <a:gd name="T4" fmla="*/ 40 w 27"/>
              <a:gd name="T5" fmla="*/ 60 h 39"/>
              <a:gd name="T6" fmla="*/ 28 w 27"/>
              <a:gd name="T7" fmla="*/ 60 h 39"/>
              <a:gd name="T8" fmla="*/ 0 w 27"/>
              <a:gd name="T9" fmla="*/ 60 h 39"/>
              <a:gd name="T10" fmla="*/ 0 w 27"/>
              <a:gd name="T11" fmla="*/ 11 h 39"/>
              <a:gd name="T12" fmla="*/ 2 w 27"/>
              <a:gd name="T13" fmla="*/ 2 h 39"/>
              <a:gd name="T14" fmla="*/ 12 w 27"/>
              <a:gd name="T15" fmla="*/ 2 h 39"/>
              <a:gd name="T16" fmla="*/ 42 w 27"/>
              <a:gd name="T17" fmla="*/ 0 h 39"/>
              <a:gd name="T18" fmla="*/ 42 w 27"/>
              <a:gd name="T19" fmla="*/ 0 h 39"/>
              <a:gd name="T20" fmla="*/ 42 w 27"/>
              <a:gd name="T21" fmla="*/ 0 h 3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7"/>
              <a:gd name="T34" fmla="*/ 0 h 39"/>
              <a:gd name="T35" fmla="*/ 27 w 27"/>
              <a:gd name="T36" fmla="*/ 39 h 3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7" h="39">
                <a:moveTo>
                  <a:pt x="27" y="0"/>
                </a:moveTo>
                <a:cubicBezTo>
                  <a:pt x="27" y="13"/>
                  <a:pt x="27" y="25"/>
                  <a:pt x="26" y="37"/>
                </a:cubicBezTo>
                <a:cubicBezTo>
                  <a:pt x="26" y="38"/>
                  <a:pt x="27" y="39"/>
                  <a:pt x="26" y="39"/>
                </a:cubicBezTo>
                <a:cubicBezTo>
                  <a:pt x="23" y="39"/>
                  <a:pt x="20" y="39"/>
                  <a:pt x="18" y="39"/>
                </a:cubicBezTo>
                <a:cubicBezTo>
                  <a:pt x="12" y="39"/>
                  <a:pt x="6" y="39"/>
                  <a:pt x="0" y="39"/>
                </a:cubicBezTo>
                <a:cubicBezTo>
                  <a:pt x="0" y="28"/>
                  <a:pt x="0" y="17"/>
                  <a:pt x="0" y="7"/>
                </a:cubicBezTo>
                <a:cubicBezTo>
                  <a:pt x="0" y="6"/>
                  <a:pt x="0" y="1"/>
                  <a:pt x="1" y="1"/>
                </a:cubicBezTo>
                <a:cubicBezTo>
                  <a:pt x="3" y="1"/>
                  <a:pt x="6" y="1"/>
                  <a:pt x="8" y="1"/>
                </a:cubicBezTo>
                <a:cubicBezTo>
                  <a:pt x="14" y="1"/>
                  <a:pt x="20" y="1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2" name="Freeform 8771" descr="© INSCALE GmbH, 05.05.2010&#10;http://www.presentationload.com/">
            <a:extLst>
              <a:ext uri="{FF2B5EF4-FFF2-40B4-BE49-F238E27FC236}">
                <a16:creationId xmlns:a16="http://schemas.microsoft.com/office/drawing/2014/main" id="{D60369A1-44CC-F445-B97C-C98A04933BEF}"/>
              </a:ext>
            </a:extLst>
          </p:cNvPr>
          <p:cNvSpPr>
            <a:spLocks/>
          </p:cNvSpPr>
          <p:nvPr/>
        </p:nvSpPr>
        <p:spPr bwMode="auto">
          <a:xfrm>
            <a:off x="4044103" y="3337092"/>
            <a:ext cx="73000" cy="80755"/>
          </a:xfrm>
          <a:custGeom>
            <a:avLst/>
            <a:gdLst>
              <a:gd name="T0" fmla="*/ 6 w 36"/>
              <a:gd name="T1" fmla="*/ 2 h 41"/>
              <a:gd name="T2" fmla="*/ 28 w 36"/>
              <a:gd name="T3" fmla="*/ 19 h 41"/>
              <a:gd name="T4" fmla="*/ 30 w 36"/>
              <a:gd name="T5" fmla="*/ 19 h 41"/>
              <a:gd name="T6" fmla="*/ 30 w 36"/>
              <a:gd name="T7" fmla="*/ 19 h 41"/>
              <a:gd name="T8" fmla="*/ 31 w 36"/>
              <a:gd name="T9" fmla="*/ 19 h 41"/>
              <a:gd name="T10" fmla="*/ 31 w 36"/>
              <a:gd name="T11" fmla="*/ 19 h 41"/>
              <a:gd name="T12" fmla="*/ 34 w 36"/>
              <a:gd name="T13" fmla="*/ 19 h 41"/>
              <a:gd name="T14" fmla="*/ 36 w 36"/>
              <a:gd name="T15" fmla="*/ 19 h 41"/>
              <a:gd name="T16" fmla="*/ 36 w 36"/>
              <a:gd name="T17" fmla="*/ 19 h 41"/>
              <a:gd name="T18" fmla="*/ 39 w 36"/>
              <a:gd name="T19" fmla="*/ 19 h 41"/>
              <a:gd name="T20" fmla="*/ 39 w 36"/>
              <a:gd name="T21" fmla="*/ 19 h 41"/>
              <a:gd name="T22" fmla="*/ 42 w 36"/>
              <a:gd name="T23" fmla="*/ 20 h 41"/>
              <a:gd name="T24" fmla="*/ 44 w 36"/>
              <a:gd name="T25" fmla="*/ 20 h 41"/>
              <a:gd name="T26" fmla="*/ 48 w 36"/>
              <a:gd name="T27" fmla="*/ 22 h 41"/>
              <a:gd name="T28" fmla="*/ 53 w 36"/>
              <a:gd name="T29" fmla="*/ 20 h 41"/>
              <a:gd name="T30" fmla="*/ 54 w 36"/>
              <a:gd name="T31" fmla="*/ 22 h 41"/>
              <a:gd name="T32" fmla="*/ 56 w 36"/>
              <a:gd name="T33" fmla="*/ 20 h 41"/>
              <a:gd name="T34" fmla="*/ 56 w 36"/>
              <a:gd name="T35" fmla="*/ 64 h 41"/>
              <a:gd name="T36" fmla="*/ 53 w 36"/>
              <a:gd name="T37" fmla="*/ 59 h 41"/>
              <a:gd name="T38" fmla="*/ 51 w 36"/>
              <a:gd name="T39" fmla="*/ 59 h 41"/>
              <a:gd name="T40" fmla="*/ 51 w 36"/>
              <a:gd name="T41" fmla="*/ 58 h 41"/>
              <a:gd name="T42" fmla="*/ 50 w 36"/>
              <a:gd name="T43" fmla="*/ 58 h 41"/>
              <a:gd name="T44" fmla="*/ 48 w 36"/>
              <a:gd name="T45" fmla="*/ 56 h 41"/>
              <a:gd name="T46" fmla="*/ 48 w 36"/>
              <a:gd name="T47" fmla="*/ 56 h 41"/>
              <a:gd name="T48" fmla="*/ 47 w 36"/>
              <a:gd name="T49" fmla="*/ 56 h 41"/>
              <a:gd name="T50" fmla="*/ 47 w 36"/>
              <a:gd name="T51" fmla="*/ 56 h 41"/>
              <a:gd name="T52" fmla="*/ 47 w 36"/>
              <a:gd name="T53" fmla="*/ 56 h 41"/>
              <a:gd name="T54" fmla="*/ 47 w 36"/>
              <a:gd name="T55" fmla="*/ 55 h 41"/>
              <a:gd name="T56" fmla="*/ 45 w 36"/>
              <a:gd name="T57" fmla="*/ 58 h 41"/>
              <a:gd name="T58" fmla="*/ 44 w 36"/>
              <a:gd name="T59" fmla="*/ 56 h 41"/>
              <a:gd name="T60" fmla="*/ 42 w 36"/>
              <a:gd name="T61" fmla="*/ 55 h 41"/>
              <a:gd name="T62" fmla="*/ 40 w 36"/>
              <a:gd name="T63" fmla="*/ 53 h 41"/>
              <a:gd name="T64" fmla="*/ 39 w 36"/>
              <a:gd name="T65" fmla="*/ 53 h 41"/>
              <a:gd name="T66" fmla="*/ 37 w 36"/>
              <a:gd name="T67" fmla="*/ 55 h 41"/>
              <a:gd name="T68" fmla="*/ 36 w 36"/>
              <a:gd name="T69" fmla="*/ 52 h 41"/>
              <a:gd name="T70" fmla="*/ 34 w 36"/>
              <a:gd name="T71" fmla="*/ 56 h 41"/>
              <a:gd name="T72" fmla="*/ 33 w 36"/>
              <a:gd name="T73" fmla="*/ 53 h 41"/>
              <a:gd name="T74" fmla="*/ 33 w 36"/>
              <a:gd name="T75" fmla="*/ 56 h 41"/>
              <a:gd name="T76" fmla="*/ 31 w 36"/>
              <a:gd name="T77" fmla="*/ 53 h 41"/>
              <a:gd name="T78" fmla="*/ 31 w 36"/>
              <a:gd name="T79" fmla="*/ 53 h 41"/>
              <a:gd name="T80" fmla="*/ 30 w 36"/>
              <a:gd name="T81" fmla="*/ 55 h 41"/>
              <a:gd name="T82" fmla="*/ 30 w 36"/>
              <a:gd name="T83" fmla="*/ 53 h 41"/>
              <a:gd name="T84" fmla="*/ 28 w 36"/>
              <a:gd name="T85" fmla="*/ 53 h 41"/>
              <a:gd name="T86" fmla="*/ 28 w 36"/>
              <a:gd name="T87" fmla="*/ 53 h 41"/>
              <a:gd name="T88" fmla="*/ 26 w 36"/>
              <a:gd name="T89" fmla="*/ 53 h 41"/>
              <a:gd name="T90" fmla="*/ 25 w 36"/>
              <a:gd name="T91" fmla="*/ 53 h 41"/>
              <a:gd name="T92" fmla="*/ 22 w 36"/>
              <a:gd name="T93" fmla="*/ 53 h 41"/>
              <a:gd name="T94" fmla="*/ 2 w 36"/>
              <a:gd name="T95" fmla="*/ 50 h 41"/>
              <a:gd name="T96" fmla="*/ 2 w 36"/>
              <a:gd name="T97" fmla="*/ 20 h 41"/>
              <a:gd name="T98" fmla="*/ 2 w 36"/>
              <a:gd name="T99" fmla="*/ 2 h 41"/>
              <a:gd name="T100" fmla="*/ 6 w 36"/>
              <a:gd name="T101" fmla="*/ 2 h 41"/>
              <a:gd name="T102" fmla="*/ 6 w 36"/>
              <a:gd name="T103" fmla="*/ 2 h 41"/>
              <a:gd name="T104" fmla="*/ 6 w 36"/>
              <a:gd name="T105" fmla="*/ 2 h 41"/>
              <a:gd name="T106" fmla="*/ 6 w 36"/>
              <a:gd name="T107" fmla="*/ 2 h 4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6"/>
              <a:gd name="T163" fmla="*/ 0 h 41"/>
              <a:gd name="T164" fmla="*/ 36 w 36"/>
              <a:gd name="T165" fmla="*/ 41 h 4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6" h="41">
                <a:moveTo>
                  <a:pt x="4" y="1"/>
                </a:moveTo>
                <a:cubicBezTo>
                  <a:pt x="8" y="5"/>
                  <a:pt x="13" y="10"/>
                  <a:pt x="18" y="12"/>
                </a:cubicBezTo>
                <a:cubicBezTo>
                  <a:pt x="18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1" y="12"/>
                  <a:pt x="22" y="12"/>
                  <a:pt x="22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2"/>
                  <a:pt x="24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6" y="11"/>
                  <a:pt x="27" y="12"/>
                  <a:pt x="27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3"/>
                  <a:pt x="30" y="14"/>
                  <a:pt x="31" y="14"/>
                </a:cubicBezTo>
                <a:cubicBezTo>
                  <a:pt x="32" y="14"/>
                  <a:pt x="33" y="14"/>
                  <a:pt x="34" y="13"/>
                </a:cubicBezTo>
                <a:cubicBezTo>
                  <a:pt x="34" y="13"/>
                  <a:pt x="34" y="13"/>
                  <a:pt x="35" y="14"/>
                </a:cubicBezTo>
                <a:cubicBezTo>
                  <a:pt x="35" y="13"/>
                  <a:pt x="36" y="14"/>
                  <a:pt x="36" y="13"/>
                </a:cubicBezTo>
                <a:cubicBezTo>
                  <a:pt x="36" y="22"/>
                  <a:pt x="36" y="31"/>
                  <a:pt x="36" y="41"/>
                </a:cubicBezTo>
                <a:cubicBezTo>
                  <a:pt x="35" y="39"/>
                  <a:pt x="35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33" y="38"/>
                  <a:pt x="33" y="37"/>
                  <a:pt x="33" y="37"/>
                </a:cubicBezTo>
                <a:cubicBezTo>
                  <a:pt x="33" y="37"/>
                  <a:pt x="32" y="37"/>
                  <a:pt x="32" y="37"/>
                </a:cubicBezTo>
                <a:cubicBezTo>
                  <a:pt x="32" y="36"/>
                  <a:pt x="32" y="36"/>
                  <a:pt x="31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1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36"/>
                  <a:pt x="30" y="35"/>
                  <a:pt x="30" y="35"/>
                </a:cubicBezTo>
                <a:cubicBezTo>
                  <a:pt x="30" y="36"/>
                  <a:pt x="29" y="36"/>
                  <a:pt x="29" y="37"/>
                </a:cubicBezTo>
                <a:cubicBezTo>
                  <a:pt x="29" y="36"/>
                  <a:pt x="28" y="36"/>
                  <a:pt x="28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6" y="34"/>
                  <a:pt x="25" y="34"/>
                  <a:pt x="25" y="34"/>
                </a:cubicBezTo>
                <a:cubicBezTo>
                  <a:pt x="25" y="34"/>
                  <a:pt x="25" y="35"/>
                  <a:pt x="24" y="35"/>
                </a:cubicBezTo>
                <a:cubicBezTo>
                  <a:pt x="24" y="34"/>
                  <a:pt x="24" y="34"/>
                  <a:pt x="23" y="33"/>
                </a:cubicBezTo>
                <a:cubicBezTo>
                  <a:pt x="22" y="34"/>
                  <a:pt x="23" y="35"/>
                  <a:pt x="22" y="36"/>
                </a:cubicBezTo>
                <a:cubicBezTo>
                  <a:pt x="22" y="35"/>
                  <a:pt x="21" y="35"/>
                  <a:pt x="21" y="34"/>
                </a:cubicBezTo>
                <a:cubicBezTo>
                  <a:pt x="21" y="35"/>
                  <a:pt x="21" y="35"/>
                  <a:pt x="21" y="36"/>
                </a:cubicBezTo>
                <a:cubicBezTo>
                  <a:pt x="21" y="35"/>
                  <a:pt x="20" y="35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4"/>
                  <a:pt x="19" y="34"/>
                </a:cubicBezTo>
                <a:cubicBezTo>
                  <a:pt x="19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7" y="34"/>
                  <a:pt x="17" y="34"/>
                  <a:pt x="16" y="34"/>
                </a:cubicBezTo>
                <a:cubicBezTo>
                  <a:pt x="15" y="33"/>
                  <a:pt x="15" y="33"/>
                  <a:pt x="14" y="34"/>
                </a:cubicBezTo>
                <a:cubicBezTo>
                  <a:pt x="14" y="31"/>
                  <a:pt x="4" y="32"/>
                  <a:pt x="1" y="32"/>
                </a:cubicBezTo>
                <a:cubicBezTo>
                  <a:pt x="1" y="26"/>
                  <a:pt x="1" y="20"/>
                  <a:pt x="1" y="13"/>
                </a:cubicBezTo>
                <a:cubicBezTo>
                  <a:pt x="1" y="11"/>
                  <a:pt x="0" y="3"/>
                  <a:pt x="1" y="1"/>
                </a:cubicBezTo>
                <a:cubicBezTo>
                  <a:pt x="2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3" name="Freeform 8772" descr="© INSCALE GmbH, 05.05.2010&#10;http://www.presentationload.com/">
            <a:extLst>
              <a:ext uri="{FF2B5EF4-FFF2-40B4-BE49-F238E27FC236}">
                <a16:creationId xmlns:a16="http://schemas.microsoft.com/office/drawing/2014/main" id="{606987A4-0EC2-3843-A542-3DB4FF870E78}"/>
              </a:ext>
            </a:extLst>
          </p:cNvPr>
          <p:cNvSpPr>
            <a:spLocks/>
          </p:cNvSpPr>
          <p:nvPr/>
        </p:nvSpPr>
        <p:spPr bwMode="auto">
          <a:xfrm>
            <a:off x="4182281" y="3340878"/>
            <a:ext cx="67786" cy="60566"/>
          </a:xfrm>
          <a:custGeom>
            <a:avLst/>
            <a:gdLst>
              <a:gd name="T0" fmla="*/ 0 w 34"/>
              <a:gd name="T1" fmla="*/ 0 h 31"/>
              <a:gd name="T2" fmla="*/ 8 w 34"/>
              <a:gd name="T3" fmla="*/ 6 h 31"/>
              <a:gd name="T4" fmla="*/ 9 w 34"/>
              <a:gd name="T5" fmla="*/ 6 h 31"/>
              <a:gd name="T6" fmla="*/ 11 w 34"/>
              <a:gd name="T7" fmla="*/ 8 h 31"/>
              <a:gd name="T8" fmla="*/ 15 w 34"/>
              <a:gd name="T9" fmla="*/ 9 h 31"/>
              <a:gd name="T10" fmla="*/ 15 w 34"/>
              <a:gd name="T11" fmla="*/ 9 h 31"/>
              <a:gd name="T12" fmla="*/ 18 w 34"/>
              <a:gd name="T13" fmla="*/ 11 h 31"/>
              <a:gd name="T14" fmla="*/ 20 w 34"/>
              <a:gd name="T15" fmla="*/ 9 h 31"/>
              <a:gd name="T16" fmla="*/ 23 w 34"/>
              <a:gd name="T17" fmla="*/ 11 h 31"/>
              <a:gd name="T18" fmla="*/ 23 w 34"/>
              <a:gd name="T19" fmla="*/ 9 h 31"/>
              <a:gd name="T20" fmla="*/ 24 w 34"/>
              <a:gd name="T21" fmla="*/ 11 h 31"/>
              <a:gd name="T22" fmla="*/ 31 w 34"/>
              <a:gd name="T23" fmla="*/ 8 h 31"/>
              <a:gd name="T24" fmla="*/ 32 w 34"/>
              <a:gd name="T25" fmla="*/ 6 h 31"/>
              <a:gd name="T26" fmla="*/ 37 w 34"/>
              <a:gd name="T27" fmla="*/ 11 h 31"/>
              <a:gd name="T28" fmla="*/ 37 w 34"/>
              <a:gd name="T29" fmla="*/ 11 h 31"/>
              <a:gd name="T30" fmla="*/ 43 w 34"/>
              <a:gd name="T31" fmla="*/ 19 h 31"/>
              <a:gd name="T32" fmla="*/ 43 w 34"/>
              <a:gd name="T33" fmla="*/ 19 h 31"/>
              <a:gd name="T34" fmla="*/ 44 w 34"/>
              <a:gd name="T35" fmla="*/ 19 h 31"/>
              <a:gd name="T36" fmla="*/ 46 w 34"/>
              <a:gd name="T37" fmla="*/ 17 h 31"/>
              <a:gd name="T38" fmla="*/ 49 w 34"/>
              <a:gd name="T39" fmla="*/ 17 h 31"/>
              <a:gd name="T40" fmla="*/ 49 w 34"/>
              <a:gd name="T41" fmla="*/ 34 h 31"/>
              <a:gd name="T42" fmla="*/ 49 w 34"/>
              <a:gd name="T43" fmla="*/ 46 h 31"/>
              <a:gd name="T44" fmla="*/ 46 w 34"/>
              <a:gd name="T45" fmla="*/ 46 h 31"/>
              <a:gd name="T46" fmla="*/ 0 w 34"/>
              <a:gd name="T47" fmla="*/ 48 h 31"/>
              <a:gd name="T48" fmla="*/ 0 w 34"/>
              <a:gd name="T49" fmla="*/ 0 h 31"/>
              <a:gd name="T50" fmla="*/ 0 w 34"/>
              <a:gd name="T51" fmla="*/ 0 h 31"/>
              <a:gd name="T52" fmla="*/ 0 w 34"/>
              <a:gd name="T53" fmla="*/ 0 h 3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4"/>
              <a:gd name="T82" fmla="*/ 0 h 31"/>
              <a:gd name="T83" fmla="*/ 34 w 34"/>
              <a:gd name="T84" fmla="*/ 31 h 3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4" h="31">
                <a:moveTo>
                  <a:pt x="0" y="0"/>
                </a:moveTo>
                <a:cubicBezTo>
                  <a:pt x="1" y="1"/>
                  <a:pt x="3" y="4"/>
                  <a:pt x="5" y="4"/>
                </a:cubicBezTo>
                <a:cubicBezTo>
                  <a:pt x="6" y="4"/>
                  <a:pt x="5" y="7"/>
                  <a:pt x="6" y="4"/>
                </a:cubicBezTo>
                <a:cubicBezTo>
                  <a:pt x="6" y="4"/>
                  <a:pt x="7" y="5"/>
                  <a:pt x="7" y="5"/>
                </a:cubicBezTo>
                <a:cubicBezTo>
                  <a:pt x="8" y="4"/>
                  <a:pt x="9" y="5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2" y="7"/>
                  <a:pt x="12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4" y="6"/>
                  <a:pt x="15" y="6"/>
                  <a:pt x="15" y="7"/>
                </a:cubicBezTo>
                <a:cubicBezTo>
                  <a:pt x="15" y="7"/>
                  <a:pt x="15" y="7"/>
                  <a:pt x="15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7" y="6"/>
                  <a:pt x="18" y="4"/>
                  <a:pt x="20" y="5"/>
                </a:cubicBezTo>
                <a:cubicBezTo>
                  <a:pt x="21" y="5"/>
                  <a:pt x="21" y="5"/>
                  <a:pt x="21" y="4"/>
                </a:cubicBezTo>
                <a:cubicBezTo>
                  <a:pt x="23" y="5"/>
                  <a:pt x="23" y="6"/>
                  <a:pt x="24" y="7"/>
                </a:cubicBezTo>
                <a:cubicBezTo>
                  <a:pt x="25" y="7"/>
                  <a:pt x="25" y="7"/>
                  <a:pt x="24" y="7"/>
                </a:cubicBezTo>
                <a:cubicBezTo>
                  <a:pt x="25" y="8"/>
                  <a:pt x="26" y="10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9" y="12"/>
                  <a:pt x="29" y="12"/>
                </a:cubicBezTo>
                <a:cubicBezTo>
                  <a:pt x="29" y="12"/>
                  <a:pt x="30" y="12"/>
                  <a:pt x="30" y="11"/>
                </a:cubicBezTo>
                <a:cubicBezTo>
                  <a:pt x="31" y="11"/>
                  <a:pt x="31" y="11"/>
                  <a:pt x="32" y="11"/>
                </a:cubicBezTo>
                <a:cubicBezTo>
                  <a:pt x="34" y="11"/>
                  <a:pt x="32" y="20"/>
                  <a:pt x="32" y="22"/>
                </a:cubicBezTo>
                <a:cubicBezTo>
                  <a:pt x="32" y="25"/>
                  <a:pt x="32" y="27"/>
                  <a:pt x="32" y="30"/>
                </a:cubicBezTo>
                <a:cubicBezTo>
                  <a:pt x="32" y="31"/>
                  <a:pt x="31" y="30"/>
                  <a:pt x="30" y="30"/>
                </a:cubicBezTo>
                <a:cubicBezTo>
                  <a:pt x="20" y="31"/>
                  <a:pt x="10" y="31"/>
                  <a:pt x="0" y="31"/>
                </a:cubicBezTo>
                <a:cubicBezTo>
                  <a:pt x="0" y="20"/>
                  <a:pt x="0" y="1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4" name="Freeform 8773" descr="© INSCALE GmbH, 05.05.2010&#10;http://www.presentationload.com/">
            <a:extLst>
              <a:ext uri="{FF2B5EF4-FFF2-40B4-BE49-F238E27FC236}">
                <a16:creationId xmlns:a16="http://schemas.microsoft.com/office/drawing/2014/main" id="{DBB40FF4-2C12-7F4A-918E-23B6C96F6137}"/>
              </a:ext>
            </a:extLst>
          </p:cNvPr>
          <p:cNvSpPr>
            <a:spLocks/>
          </p:cNvSpPr>
          <p:nvPr/>
        </p:nvSpPr>
        <p:spPr bwMode="auto">
          <a:xfrm>
            <a:off x="4243549" y="3348448"/>
            <a:ext cx="62571" cy="111038"/>
          </a:xfrm>
          <a:custGeom>
            <a:avLst/>
            <a:gdLst>
              <a:gd name="T0" fmla="*/ 29 w 31"/>
              <a:gd name="T1" fmla="*/ 3 h 56"/>
              <a:gd name="T2" fmla="*/ 31 w 31"/>
              <a:gd name="T3" fmla="*/ 2 h 56"/>
              <a:gd name="T4" fmla="*/ 31 w 31"/>
              <a:gd name="T5" fmla="*/ 11 h 56"/>
              <a:gd name="T6" fmla="*/ 34 w 31"/>
              <a:gd name="T7" fmla="*/ 17 h 56"/>
              <a:gd name="T8" fmla="*/ 33 w 31"/>
              <a:gd name="T9" fmla="*/ 16 h 56"/>
              <a:gd name="T10" fmla="*/ 34 w 31"/>
              <a:gd name="T11" fmla="*/ 20 h 56"/>
              <a:gd name="T12" fmla="*/ 34 w 31"/>
              <a:gd name="T13" fmla="*/ 20 h 56"/>
              <a:gd name="T14" fmla="*/ 39 w 31"/>
              <a:gd name="T15" fmla="*/ 22 h 56"/>
              <a:gd name="T16" fmla="*/ 40 w 31"/>
              <a:gd name="T17" fmla="*/ 22 h 56"/>
              <a:gd name="T18" fmla="*/ 43 w 31"/>
              <a:gd name="T19" fmla="*/ 20 h 56"/>
              <a:gd name="T20" fmla="*/ 46 w 31"/>
              <a:gd name="T21" fmla="*/ 22 h 56"/>
              <a:gd name="T22" fmla="*/ 45 w 31"/>
              <a:gd name="T23" fmla="*/ 28 h 56"/>
              <a:gd name="T24" fmla="*/ 45 w 31"/>
              <a:gd name="T25" fmla="*/ 31 h 56"/>
              <a:gd name="T26" fmla="*/ 43 w 31"/>
              <a:gd name="T27" fmla="*/ 49 h 56"/>
              <a:gd name="T28" fmla="*/ 43 w 31"/>
              <a:gd name="T29" fmla="*/ 83 h 56"/>
              <a:gd name="T30" fmla="*/ 43 w 31"/>
              <a:gd name="T31" fmla="*/ 88 h 56"/>
              <a:gd name="T32" fmla="*/ 31 w 31"/>
              <a:gd name="T33" fmla="*/ 88 h 56"/>
              <a:gd name="T34" fmla="*/ 2 w 31"/>
              <a:gd name="T35" fmla="*/ 88 h 56"/>
              <a:gd name="T36" fmla="*/ 2 w 31"/>
              <a:gd name="T37" fmla="*/ 41 h 56"/>
              <a:gd name="T38" fmla="*/ 3 w 31"/>
              <a:gd name="T39" fmla="*/ 8 h 56"/>
              <a:gd name="T40" fmla="*/ 5 w 31"/>
              <a:gd name="T41" fmla="*/ 8 h 56"/>
              <a:gd name="T42" fmla="*/ 6 w 31"/>
              <a:gd name="T43" fmla="*/ 5 h 56"/>
              <a:gd name="T44" fmla="*/ 11 w 31"/>
              <a:gd name="T45" fmla="*/ 2 h 56"/>
              <a:gd name="T46" fmla="*/ 14 w 31"/>
              <a:gd name="T47" fmla="*/ 5 h 56"/>
              <a:gd name="T48" fmla="*/ 19 w 31"/>
              <a:gd name="T49" fmla="*/ 5 h 56"/>
              <a:gd name="T50" fmla="*/ 23 w 31"/>
              <a:gd name="T51" fmla="*/ 6 h 56"/>
              <a:gd name="T52" fmla="*/ 25 w 31"/>
              <a:gd name="T53" fmla="*/ 6 h 56"/>
              <a:gd name="T54" fmla="*/ 29 w 31"/>
              <a:gd name="T55" fmla="*/ 3 h 56"/>
              <a:gd name="T56" fmla="*/ 29 w 31"/>
              <a:gd name="T57" fmla="*/ 3 h 56"/>
              <a:gd name="T58" fmla="*/ 29 w 31"/>
              <a:gd name="T59" fmla="*/ 3 h 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1"/>
              <a:gd name="T91" fmla="*/ 0 h 56"/>
              <a:gd name="T92" fmla="*/ 31 w 31"/>
              <a:gd name="T93" fmla="*/ 56 h 5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1" h="56">
                <a:moveTo>
                  <a:pt x="19" y="2"/>
                </a:moveTo>
                <a:cubicBezTo>
                  <a:pt x="19" y="2"/>
                  <a:pt x="19" y="1"/>
                  <a:pt x="20" y="1"/>
                </a:cubicBezTo>
                <a:cubicBezTo>
                  <a:pt x="23" y="2"/>
                  <a:pt x="21" y="5"/>
                  <a:pt x="20" y="7"/>
                </a:cubicBezTo>
                <a:cubicBezTo>
                  <a:pt x="19" y="9"/>
                  <a:pt x="23" y="9"/>
                  <a:pt x="22" y="11"/>
                </a:cubicBezTo>
                <a:cubicBezTo>
                  <a:pt x="22" y="10"/>
                  <a:pt x="21" y="10"/>
                  <a:pt x="21" y="10"/>
                </a:cubicBezTo>
                <a:cubicBezTo>
                  <a:pt x="21" y="11"/>
                  <a:pt x="22" y="12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3" y="13"/>
                  <a:pt x="24" y="14"/>
                  <a:pt x="25" y="14"/>
                </a:cubicBezTo>
                <a:cubicBezTo>
                  <a:pt x="25" y="14"/>
                  <a:pt x="25" y="14"/>
                  <a:pt x="26" y="14"/>
                </a:cubicBezTo>
                <a:cubicBezTo>
                  <a:pt x="26" y="14"/>
                  <a:pt x="27" y="14"/>
                  <a:pt x="28" y="13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5"/>
                  <a:pt x="29" y="18"/>
                  <a:pt x="29" y="18"/>
                </a:cubicBezTo>
                <a:cubicBezTo>
                  <a:pt x="30" y="19"/>
                  <a:pt x="31" y="20"/>
                  <a:pt x="29" y="20"/>
                </a:cubicBezTo>
                <a:cubicBezTo>
                  <a:pt x="28" y="23"/>
                  <a:pt x="29" y="28"/>
                  <a:pt x="28" y="31"/>
                </a:cubicBezTo>
                <a:cubicBezTo>
                  <a:pt x="28" y="39"/>
                  <a:pt x="28" y="46"/>
                  <a:pt x="28" y="53"/>
                </a:cubicBezTo>
                <a:cubicBezTo>
                  <a:pt x="28" y="54"/>
                  <a:pt x="29" y="56"/>
                  <a:pt x="28" y="56"/>
                </a:cubicBezTo>
                <a:cubicBezTo>
                  <a:pt x="25" y="56"/>
                  <a:pt x="22" y="56"/>
                  <a:pt x="20" y="56"/>
                </a:cubicBezTo>
                <a:cubicBezTo>
                  <a:pt x="14" y="56"/>
                  <a:pt x="8" y="56"/>
                  <a:pt x="1" y="56"/>
                </a:cubicBezTo>
                <a:cubicBezTo>
                  <a:pt x="1" y="46"/>
                  <a:pt x="1" y="36"/>
                  <a:pt x="1" y="26"/>
                </a:cubicBezTo>
                <a:cubicBezTo>
                  <a:pt x="1" y="20"/>
                  <a:pt x="0" y="11"/>
                  <a:pt x="2" y="5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3" y="3"/>
                  <a:pt x="4" y="3"/>
                </a:cubicBezTo>
                <a:cubicBezTo>
                  <a:pt x="4" y="2"/>
                  <a:pt x="5" y="0"/>
                  <a:pt x="7" y="1"/>
                </a:cubicBezTo>
                <a:cubicBezTo>
                  <a:pt x="8" y="2"/>
                  <a:pt x="8" y="2"/>
                  <a:pt x="9" y="3"/>
                </a:cubicBezTo>
                <a:cubicBezTo>
                  <a:pt x="10" y="3"/>
                  <a:pt x="11" y="3"/>
                  <a:pt x="12" y="3"/>
                </a:cubicBezTo>
                <a:cubicBezTo>
                  <a:pt x="13" y="3"/>
                  <a:pt x="14" y="4"/>
                  <a:pt x="15" y="4"/>
                </a:cubicBezTo>
                <a:cubicBezTo>
                  <a:pt x="15" y="4"/>
                  <a:pt x="16" y="4"/>
                  <a:pt x="16" y="4"/>
                </a:cubicBezTo>
                <a:cubicBezTo>
                  <a:pt x="17" y="4"/>
                  <a:pt x="18" y="4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5" name="Freeform 8774" descr="© INSCALE GmbH, 05.05.2010&#10;http://www.presentationload.com/">
            <a:extLst>
              <a:ext uri="{FF2B5EF4-FFF2-40B4-BE49-F238E27FC236}">
                <a16:creationId xmlns:a16="http://schemas.microsoft.com/office/drawing/2014/main" id="{5FD3A42E-1611-0843-B8AA-C465EEA0F246}"/>
              </a:ext>
            </a:extLst>
          </p:cNvPr>
          <p:cNvSpPr>
            <a:spLocks/>
          </p:cNvSpPr>
          <p:nvPr/>
        </p:nvSpPr>
        <p:spPr bwMode="auto">
          <a:xfrm>
            <a:off x="4300906" y="3369899"/>
            <a:ext cx="62571" cy="94635"/>
          </a:xfrm>
          <a:custGeom>
            <a:avLst/>
            <a:gdLst>
              <a:gd name="T0" fmla="*/ 48 w 31"/>
              <a:gd name="T1" fmla="*/ 14 h 48"/>
              <a:gd name="T2" fmla="*/ 48 w 31"/>
              <a:gd name="T3" fmla="*/ 59 h 48"/>
              <a:gd name="T4" fmla="*/ 48 w 31"/>
              <a:gd name="T5" fmla="*/ 73 h 48"/>
              <a:gd name="T6" fmla="*/ 26 w 31"/>
              <a:gd name="T7" fmla="*/ 75 h 48"/>
              <a:gd name="T8" fmla="*/ 2 w 31"/>
              <a:gd name="T9" fmla="*/ 75 h 48"/>
              <a:gd name="T10" fmla="*/ 0 w 31"/>
              <a:gd name="T11" fmla="*/ 64 h 48"/>
              <a:gd name="T12" fmla="*/ 2 w 31"/>
              <a:gd name="T13" fmla="*/ 17 h 48"/>
              <a:gd name="T14" fmla="*/ 3 w 31"/>
              <a:gd name="T15" fmla="*/ 19 h 48"/>
              <a:gd name="T16" fmla="*/ 11 w 31"/>
              <a:gd name="T17" fmla="*/ 22 h 48"/>
              <a:gd name="T18" fmla="*/ 19 w 31"/>
              <a:gd name="T19" fmla="*/ 17 h 48"/>
              <a:gd name="T20" fmla="*/ 19 w 31"/>
              <a:gd name="T21" fmla="*/ 17 h 48"/>
              <a:gd name="T22" fmla="*/ 19 w 31"/>
              <a:gd name="T23" fmla="*/ 17 h 48"/>
              <a:gd name="T24" fmla="*/ 20 w 31"/>
              <a:gd name="T25" fmla="*/ 14 h 48"/>
              <a:gd name="T26" fmla="*/ 20 w 31"/>
              <a:gd name="T27" fmla="*/ 14 h 48"/>
              <a:gd name="T28" fmla="*/ 22 w 31"/>
              <a:gd name="T29" fmla="*/ 11 h 48"/>
              <a:gd name="T30" fmla="*/ 34 w 31"/>
              <a:gd name="T31" fmla="*/ 6 h 48"/>
              <a:gd name="T32" fmla="*/ 37 w 31"/>
              <a:gd name="T33" fmla="*/ 9 h 48"/>
              <a:gd name="T34" fmla="*/ 39 w 31"/>
              <a:gd name="T35" fmla="*/ 16 h 48"/>
              <a:gd name="T36" fmla="*/ 40 w 31"/>
              <a:gd name="T37" fmla="*/ 16 h 48"/>
              <a:gd name="T38" fmla="*/ 40 w 31"/>
              <a:gd name="T39" fmla="*/ 16 h 48"/>
              <a:gd name="T40" fmla="*/ 46 w 31"/>
              <a:gd name="T41" fmla="*/ 14 h 48"/>
              <a:gd name="T42" fmla="*/ 48 w 31"/>
              <a:gd name="T43" fmla="*/ 14 h 48"/>
              <a:gd name="T44" fmla="*/ 48 w 31"/>
              <a:gd name="T45" fmla="*/ 14 h 48"/>
              <a:gd name="T46" fmla="*/ 48 w 31"/>
              <a:gd name="T47" fmla="*/ 14 h 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1"/>
              <a:gd name="T73" fmla="*/ 0 h 48"/>
              <a:gd name="T74" fmla="*/ 31 w 31"/>
              <a:gd name="T75" fmla="*/ 48 h 4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1" h="48">
                <a:moveTo>
                  <a:pt x="31" y="9"/>
                </a:moveTo>
                <a:cubicBezTo>
                  <a:pt x="31" y="19"/>
                  <a:pt x="31" y="28"/>
                  <a:pt x="31" y="38"/>
                </a:cubicBezTo>
                <a:cubicBezTo>
                  <a:pt x="31" y="38"/>
                  <a:pt x="31" y="47"/>
                  <a:pt x="31" y="47"/>
                </a:cubicBezTo>
                <a:cubicBezTo>
                  <a:pt x="26" y="48"/>
                  <a:pt x="22" y="48"/>
                  <a:pt x="17" y="48"/>
                </a:cubicBezTo>
                <a:cubicBezTo>
                  <a:pt x="12" y="48"/>
                  <a:pt x="7" y="48"/>
                  <a:pt x="1" y="48"/>
                </a:cubicBezTo>
                <a:cubicBezTo>
                  <a:pt x="0" y="48"/>
                  <a:pt x="0" y="42"/>
                  <a:pt x="0" y="41"/>
                </a:cubicBezTo>
                <a:cubicBezTo>
                  <a:pt x="0" y="31"/>
                  <a:pt x="0" y="21"/>
                  <a:pt x="1" y="11"/>
                </a:cubicBezTo>
                <a:cubicBezTo>
                  <a:pt x="1" y="11"/>
                  <a:pt x="2" y="11"/>
                  <a:pt x="2" y="12"/>
                </a:cubicBezTo>
                <a:cubicBezTo>
                  <a:pt x="4" y="12"/>
                  <a:pt x="5" y="14"/>
                  <a:pt x="7" y="14"/>
                </a:cubicBezTo>
                <a:cubicBezTo>
                  <a:pt x="9" y="14"/>
                  <a:pt x="11" y="12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8"/>
                  <a:pt x="14" y="7"/>
                </a:cubicBezTo>
                <a:cubicBezTo>
                  <a:pt x="18" y="8"/>
                  <a:pt x="18" y="0"/>
                  <a:pt x="22" y="4"/>
                </a:cubicBezTo>
                <a:cubicBezTo>
                  <a:pt x="23" y="5"/>
                  <a:pt x="24" y="6"/>
                  <a:pt x="24" y="6"/>
                </a:cubicBezTo>
                <a:cubicBezTo>
                  <a:pt x="25" y="7"/>
                  <a:pt x="24" y="9"/>
                  <a:pt x="25" y="10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7" y="10"/>
                  <a:pt x="28" y="9"/>
                  <a:pt x="30" y="9"/>
                </a:cubicBezTo>
                <a:cubicBezTo>
                  <a:pt x="30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1" y="9"/>
                  <a:pt x="31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6" name="Freeform 8775" descr="© INSCALE GmbH, 05.05.2010&#10;http://www.presentationload.com/">
            <a:extLst>
              <a:ext uri="{FF2B5EF4-FFF2-40B4-BE49-F238E27FC236}">
                <a16:creationId xmlns:a16="http://schemas.microsoft.com/office/drawing/2014/main" id="{B61BC6C7-C7D5-4040-A97C-7479B99A3696}"/>
              </a:ext>
            </a:extLst>
          </p:cNvPr>
          <p:cNvSpPr>
            <a:spLocks/>
          </p:cNvSpPr>
          <p:nvPr/>
        </p:nvSpPr>
        <p:spPr bwMode="auto">
          <a:xfrm>
            <a:off x="4629406" y="3379993"/>
            <a:ext cx="73000" cy="102206"/>
          </a:xfrm>
          <a:custGeom>
            <a:avLst/>
            <a:gdLst>
              <a:gd name="T0" fmla="*/ 0 w 36"/>
              <a:gd name="T1" fmla="*/ 11 h 52"/>
              <a:gd name="T2" fmla="*/ 2 w 36"/>
              <a:gd name="T3" fmla="*/ 12 h 52"/>
              <a:gd name="T4" fmla="*/ 3 w 36"/>
              <a:gd name="T5" fmla="*/ 6 h 52"/>
              <a:gd name="T6" fmla="*/ 3 w 36"/>
              <a:gd name="T7" fmla="*/ 6 h 52"/>
              <a:gd name="T8" fmla="*/ 5 w 36"/>
              <a:gd name="T9" fmla="*/ 9 h 52"/>
              <a:gd name="T10" fmla="*/ 6 w 36"/>
              <a:gd name="T11" fmla="*/ 3 h 52"/>
              <a:gd name="T12" fmla="*/ 16 w 36"/>
              <a:gd name="T13" fmla="*/ 3 h 52"/>
              <a:gd name="T14" fmla="*/ 16 w 36"/>
              <a:gd name="T15" fmla="*/ 3 h 52"/>
              <a:gd name="T16" fmla="*/ 16 w 36"/>
              <a:gd name="T17" fmla="*/ 3 h 52"/>
              <a:gd name="T18" fmla="*/ 19 w 36"/>
              <a:gd name="T19" fmla="*/ 8 h 52"/>
              <a:gd name="T20" fmla="*/ 22 w 36"/>
              <a:gd name="T21" fmla="*/ 6 h 52"/>
              <a:gd name="T22" fmla="*/ 20 w 36"/>
              <a:gd name="T23" fmla="*/ 9 h 52"/>
              <a:gd name="T24" fmla="*/ 23 w 36"/>
              <a:gd name="T25" fmla="*/ 8 h 52"/>
              <a:gd name="T26" fmla="*/ 23 w 36"/>
              <a:gd name="T27" fmla="*/ 8 h 52"/>
              <a:gd name="T28" fmla="*/ 26 w 36"/>
              <a:gd name="T29" fmla="*/ 12 h 52"/>
              <a:gd name="T30" fmla="*/ 31 w 36"/>
              <a:gd name="T31" fmla="*/ 14 h 52"/>
              <a:gd name="T32" fmla="*/ 31 w 36"/>
              <a:gd name="T33" fmla="*/ 14 h 52"/>
              <a:gd name="T34" fmla="*/ 33 w 36"/>
              <a:gd name="T35" fmla="*/ 12 h 52"/>
              <a:gd name="T36" fmla="*/ 34 w 36"/>
              <a:gd name="T37" fmla="*/ 19 h 52"/>
              <a:gd name="T38" fmla="*/ 37 w 36"/>
              <a:gd name="T39" fmla="*/ 17 h 52"/>
              <a:gd name="T40" fmla="*/ 39 w 36"/>
              <a:gd name="T41" fmla="*/ 23 h 52"/>
              <a:gd name="T42" fmla="*/ 47 w 36"/>
              <a:gd name="T43" fmla="*/ 28 h 52"/>
              <a:gd name="T44" fmla="*/ 47 w 36"/>
              <a:gd name="T45" fmla="*/ 25 h 52"/>
              <a:gd name="T46" fmla="*/ 51 w 36"/>
              <a:gd name="T47" fmla="*/ 25 h 52"/>
              <a:gd name="T48" fmla="*/ 53 w 36"/>
              <a:gd name="T49" fmla="*/ 30 h 52"/>
              <a:gd name="T50" fmla="*/ 53 w 36"/>
              <a:gd name="T51" fmla="*/ 30 h 52"/>
              <a:gd name="T52" fmla="*/ 54 w 36"/>
              <a:gd name="T53" fmla="*/ 30 h 52"/>
              <a:gd name="T54" fmla="*/ 53 w 36"/>
              <a:gd name="T55" fmla="*/ 33 h 52"/>
              <a:gd name="T56" fmla="*/ 54 w 36"/>
              <a:gd name="T57" fmla="*/ 59 h 52"/>
              <a:gd name="T58" fmla="*/ 53 w 36"/>
              <a:gd name="T59" fmla="*/ 81 h 52"/>
              <a:gd name="T60" fmla="*/ 53 w 36"/>
              <a:gd name="T61" fmla="*/ 81 h 52"/>
              <a:gd name="T62" fmla="*/ 50 w 36"/>
              <a:gd name="T63" fmla="*/ 76 h 52"/>
              <a:gd name="T64" fmla="*/ 48 w 36"/>
              <a:gd name="T65" fmla="*/ 75 h 52"/>
              <a:gd name="T66" fmla="*/ 48 w 36"/>
              <a:gd name="T67" fmla="*/ 75 h 52"/>
              <a:gd name="T68" fmla="*/ 45 w 36"/>
              <a:gd name="T69" fmla="*/ 73 h 52"/>
              <a:gd name="T70" fmla="*/ 44 w 36"/>
              <a:gd name="T71" fmla="*/ 73 h 52"/>
              <a:gd name="T72" fmla="*/ 40 w 36"/>
              <a:gd name="T73" fmla="*/ 72 h 52"/>
              <a:gd name="T74" fmla="*/ 34 w 36"/>
              <a:gd name="T75" fmla="*/ 72 h 52"/>
              <a:gd name="T76" fmla="*/ 31 w 36"/>
              <a:gd name="T77" fmla="*/ 72 h 52"/>
              <a:gd name="T78" fmla="*/ 26 w 36"/>
              <a:gd name="T79" fmla="*/ 73 h 52"/>
              <a:gd name="T80" fmla="*/ 23 w 36"/>
              <a:gd name="T81" fmla="*/ 72 h 52"/>
              <a:gd name="T82" fmla="*/ 22 w 36"/>
              <a:gd name="T83" fmla="*/ 72 h 52"/>
              <a:gd name="T84" fmla="*/ 22 w 36"/>
              <a:gd name="T85" fmla="*/ 72 h 52"/>
              <a:gd name="T86" fmla="*/ 9 w 36"/>
              <a:gd name="T87" fmla="*/ 73 h 52"/>
              <a:gd name="T88" fmla="*/ 6 w 36"/>
              <a:gd name="T89" fmla="*/ 75 h 52"/>
              <a:gd name="T90" fmla="*/ 2 w 36"/>
              <a:gd name="T91" fmla="*/ 73 h 52"/>
              <a:gd name="T92" fmla="*/ 0 w 36"/>
              <a:gd name="T93" fmla="*/ 11 h 52"/>
              <a:gd name="T94" fmla="*/ 0 w 36"/>
              <a:gd name="T95" fmla="*/ 11 h 52"/>
              <a:gd name="T96" fmla="*/ 0 w 36"/>
              <a:gd name="T97" fmla="*/ 11 h 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6"/>
              <a:gd name="T148" fmla="*/ 0 h 52"/>
              <a:gd name="T149" fmla="*/ 36 w 36"/>
              <a:gd name="T150" fmla="*/ 52 h 5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6" h="52">
                <a:moveTo>
                  <a:pt x="0" y="7"/>
                </a:moveTo>
                <a:cubicBezTo>
                  <a:pt x="1" y="7"/>
                  <a:pt x="1" y="7"/>
                  <a:pt x="1" y="8"/>
                </a:cubicBezTo>
                <a:cubicBezTo>
                  <a:pt x="3" y="7"/>
                  <a:pt x="2" y="6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5"/>
                  <a:pt x="3" y="5"/>
                  <a:pt x="3" y="6"/>
                </a:cubicBezTo>
                <a:cubicBezTo>
                  <a:pt x="5" y="5"/>
                  <a:pt x="3" y="3"/>
                  <a:pt x="4" y="2"/>
                </a:cubicBezTo>
                <a:cubicBezTo>
                  <a:pt x="6" y="0"/>
                  <a:pt x="7" y="1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2" y="2"/>
                  <a:pt x="12" y="4"/>
                  <a:pt x="12" y="5"/>
                </a:cubicBezTo>
                <a:cubicBezTo>
                  <a:pt x="13" y="5"/>
                  <a:pt x="13" y="4"/>
                  <a:pt x="14" y="4"/>
                </a:cubicBezTo>
                <a:cubicBezTo>
                  <a:pt x="16" y="4"/>
                  <a:pt x="13" y="5"/>
                  <a:pt x="13" y="6"/>
                </a:cubicBezTo>
                <a:cubicBezTo>
                  <a:pt x="14" y="7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6"/>
                  <a:pt x="16" y="7"/>
                  <a:pt x="17" y="8"/>
                </a:cubicBezTo>
                <a:cubicBezTo>
                  <a:pt x="18" y="8"/>
                  <a:pt x="19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1" y="9"/>
                  <a:pt x="21" y="8"/>
                </a:cubicBezTo>
                <a:cubicBezTo>
                  <a:pt x="21" y="9"/>
                  <a:pt x="22" y="12"/>
                  <a:pt x="22" y="12"/>
                </a:cubicBezTo>
                <a:cubicBezTo>
                  <a:pt x="23" y="13"/>
                  <a:pt x="24" y="12"/>
                  <a:pt x="24" y="11"/>
                </a:cubicBezTo>
                <a:cubicBezTo>
                  <a:pt x="26" y="12"/>
                  <a:pt x="24" y="14"/>
                  <a:pt x="25" y="15"/>
                </a:cubicBezTo>
                <a:cubicBezTo>
                  <a:pt x="25" y="16"/>
                  <a:pt x="28" y="18"/>
                  <a:pt x="30" y="18"/>
                </a:cubicBezTo>
                <a:cubicBezTo>
                  <a:pt x="30" y="18"/>
                  <a:pt x="30" y="17"/>
                  <a:pt x="30" y="16"/>
                </a:cubicBezTo>
                <a:cubicBezTo>
                  <a:pt x="32" y="17"/>
                  <a:pt x="31" y="20"/>
                  <a:pt x="33" y="16"/>
                </a:cubicBezTo>
                <a:cubicBezTo>
                  <a:pt x="36" y="18"/>
                  <a:pt x="30" y="18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5" y="19"/>
                </a:cubicBezTo>
                <a:cubicBezTo>
                  <a:pt x="34" y="19"/>
                  <a:pt x="34" y="20"/>
                  <a:pt x="34" y="21"/>
                </a:cubicBezTo>
                <a:cubicBezTo>
                  <a:pt x="36" y="22"/>
                  <a:pt x="35" y="35"/>
                  <a:pt x="35" y="38"/>
                </a:cubicBezTo>
                <a:cubicBezTo>
                  <a:pt x="35" y="40"/>
                  <a:pt x="36" y="51"/>
                  <a:pt x="3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3" y="52"/>
                  <a:pt x="32" y="50"/>
                  <a:pt x="32" y="49"/>
                </a:cubicBezTo>
                <a:cubicBezTo>
                  <a:pt x="32" y="49"/>
                  <a:pt x="31" y="48"/>
                  <a:pt x="31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7"/>
                  <a:pt x="30" y="47"/>
                  <a:pt x="29" y="47"/>
                </a:cubicBezTo>
                <a:cubicBezTo>
                  <a:pt x="29" y="47"/>
                  <a:pt x="29" y="47"/>
                  <a:pt x="28" y="47"/>
                </a:cubicBezTo>
                <a:cubicBezTo>
                  <a:pt x="27" y="47"/>
                  <a:pt x="27" y="46"/>
                  <a:pt x="26" y="46"/>
                </a:cubicBezTo>
                <a:cubicBezTo>
                  <a:pt x="25" y="47"/>
                  <a:pt x="23" y="46"/>
                  <a:pt x="22" y="46"/>
                </a:cubicBezTo>
                <a:cubicBezTo>
                  <a:pt x="21" y="46"/>
                  <a:pt x="21" y="46"/>
                  <a:pt x="20" y="46"/>
                </a:cubicBezTo>
                <a:cubicBezTo>
                  <a:pt x="19" y="46"/>
                  <a:pt x="18" y="47"/>
                  <a:pt x="17" y="47"/>
                </a:cubicBezTo>
                <a:cubicBezTo>
                  <a:pt x="16" y="46"/>
                  <a:pt x="16" y="46"/>
                  <a:pt x="15" y="46"/>
                </a:cubicBezTo>
                <a:cubicBezTo>
                  <a:pt x="15" y="46"/>
                  <a:pt x="15" y="46"/>
                  <a:pt x="14" y="46"/>
                </a:cubicBezTo>
                <a:cubicBezTo>
                  <a:pt x="14" y="46"/>
                  <a:pt x="14" y="46"/>
                  <a:pt x="14" y="46"/>
                </a:cubicBezTo>
                <a:cubicBezTo>
                  <a:pt x="13" y="45"/>
                  <a:pt x="8" y="47"/>
                  <a:pt x="6" y="47"/>
                </a:cubicBezTo>
                <a:cubicBezTo>
                  <a:pt x="6" y="48"/>
                  <a:pt x="5" y="48"/>
                  <a:pt x="4" y="48"/>
                </a:cubicBezTo>
                <a:cubicBezTo>
                  <a:pt x="3" y="47"/>
                  <a:pt x="2" y="47"/>
                  <a:pt x="1" y="47"/>
                </a:cubicBezTo>
                <a:cubicBezTo>
                  <a:pt x="0" y="34"/>
                  <a:pt x="0" y="20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7" name="Freeform 8776" descr="© INSCALE GmbH, 05.05.2010&#10;http://www.presentationload.com/">
            <a:extLst>
              <a:ext uri="{FF2B5EF4-FFF2-40B4-BE49-F238E27FC236}">
                <a16:creationId xmlns:a16="http://schemas.microsoft.com/office/drawing/2014/main" id="{9E2B0B52-0FC8-B749-91FB-1372A0B1C34B}"/>
              </a:ext>
            </a:extLst>
          </p:cNvPr>
          <p:cNvSpPr>
            <a:spLocks/>
          </p:cNvSpPr>
          <p:nvPr/>
        </p:nvSpPr>
        <p:spPr bwMode="auto">
          <a:xfrm>
            <a:off x="4427352" y="3382517"/>
            <a:ext cx="70393" cy="88326"/>
          </a:xfrm>
          <a:custGeom>
            <a:avLst/>
            <a:gdLst>
              <a:gd name="T0" fmla="*/ 2 w 35"/>
              <a:gd name="T1" fmla="*/ 0 h 45"/>
              <a:gd name="T2" fmla="*/ 2 w 35"/>
              <a:gd name="T3" fmla="*/ 0 h 45"/>
              <a:gd name="T4" fmla="*/ 8 w 35"/>
              <a:gd name="T5" fmla="*/ 11 h 45"/>
              <a:gd name="T6" fmla="*/ 15 w 35"/>
              <a:gd name="T7" fmla="*/ 11 h 45"/>
              <a:gd name="T8" fmla="*/ 19 w 35"/>
              <a:gd name="T9" fmla="*/ 16 h 45"/>
              <a:gd name="T10" fmla="*/ 25 w 35"/>
              <a:gd name="T11" fmla="*/ 14 h 45"/>
              <a:gd name="T12" fmla="*/ 31 w 35"/>
              <a:gd name="T13" fmla="*/ 8 h 45"/>
              <a:gd name="T14" fmla="*/ 31 w 35"/>
              <a:gd name="T15" fmla="*/ 12 h 45"/>
              <a:gd name="T16" fmla="*/ 39 w 35"/>
              <a:gd name="T17" fmla="*/ 17 h 45"/>
              <a:gd name="T18" fmla="*/ 43 w 35"/>
              <a:gd name="T19" fmla="*/ 22 h 45"/>
              <a:gd name="T20" fmla="*/ 46 w 35"/>
              <a:gd name="T21" fmla="*/ 22 h 45"/>
              <a:gd name="T22" fmla="*/ 48 w 35"/>
              <a:gd name="T23" fmla="*/ 22 h 45"/>
              <a:gd name="T24" fmla="*/ 54 w 35"/>
              <a:gd name="T25" fmla="*/ 34 h 45"/>
              <a:gd name="T26" fmla="*/ 54 w 35"/>
              <a:gd name="T27" fmla="*/ 68 h 45"/>
              <a:gd name="T28" fmla="*/ 11 w 35"/>
              <a:gd name="T29" fmla="*/ 68 h 45"/>
              <a:gd name="T30" fmla="*/ 2 w 35"/>
              <a:gd name="T31" fmla="*/ 65 h 45"/>
              <a:gd name="T32" fmla="*/ 2 w 35"/>
              <a:gd name="T33" fmla="*/ 42 h 45"/>
              <a:gd name="T34" fmla="*/ 2 w 35"/>
              <a:gd name="T35" fmla="*/ 12 h 45"/>
              <a:gd name="T36" fmla="*/ 2 w 35"/>
              <a:gd name="T37" fmla="*/ 0 h 45"/>
              <a:gd name="T38" fmla="*/ 2 w 35"/>
              <a:gd name="T39" fmla="*/ 0 h 45"/>
              <a:gd name="T40" fmla="*/ 2 w 35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5"/>
              <a:gd name="T64" fmla="*/ 0 h 45"/>
              <a:gd name="T65" fmla="*/ 35 w 35"/>
              <a:gd name="T66" fmla="*/ 45 h 4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5" h="45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5"/>
                  <a:pt x="5" y="7"/>
                </a:cubicBezTo>
                <a:cubicBezTo>
                  <a:pt x="6" y="10"/>
                  <a:pt x="8" y="5"/>
                  <a:pt x="10" y="7"/>
                </a:cubicBezTo>
                <a:cubicBezTo>
                  <a:pt x="11" y="8"/>
                  <a:pt x="11" y="10"/>
                  <a:pt x="12" y="10"/>
                </a:cubicBezTo>
                <a:cubicBezTo>
                  <a:pt x="13" y="11"/>
                  <a:pt x="15" y="10"/>
                  <a:pt x="16" y="9"/>
                </a:cubicBezTo>
                <a:cubicBezTo>
                  <a:pt x="17" y="7"/>
                  <a:pt x="16" y="0"/>
                  <a:pt x="20" y="5"/>
                </a:cubicBezTo>
                <a:cubicBezTo>
                  <a:pt x="25" y="4"/>
                  <a:pt x="21" y="6"/>
                  <a:pt x="20" y="8"/>
                </a:cubicBezTo>
                <a:cubicBezTo>
                  <a:pt x="20" y="9"/>
                  <a:pt x="23" y="11"/>
                  <a:pt x="25" y="11"/>
                </a:cubicBezTo>
                <a:cubicBezTo>
                  <a:pt x="27" y="10"/>
                  <a:pt x="26" y="13"/>
                  <a:pt x="28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1" y="14"/>
                  <a:pt x="31" y="14"/>
                </a:cubicBezTo>
                <a:cubicBezTo>
                  <a:pt x="35" y="13"/>
                  <a:pt x="35" y="20"/>
                  <a:pt x="35" y="22"/>
                </a:cubicBezTo>
                <a:cubicBezTo>
                  <a:pt x="35" y="30"/>
                  <a:pt x="35" y="37"/>
                  <a:pt x="35" y="44"/>
                </a:cubicBezTo>
                <a:cubicBezTo>
                  <a:pt x="26" y="44"/>
                  <a:pt x="16" y="44"/>
                  <a:pt x="7" y="44"/>
                </a:cubicBezTo>
                <a:cubicBezTo>
                  <a:pt x="6" y="42"/>
                  <a:pt x="1" y="45"/>
                  <a:pt x="1" y="42"/>
                </a:cubicBezTo>
                <a:cubicBezTo>
                  <a:pt x="1" y="37"/>
                  <a:pt x="1" y="32"/>
                  <a:pt x="1" y="27"/>
                </a:cubicBezTo>
                <a:cubicBezTo>
                  <a:pt x="1" y="21"/>
                  <a:pt x="1" y="14"/>
                  <a:pt x="1" y="8"/>
                </a:cubicBezTo>
                <a:cubicBezTo>
                  <a:pt x="1" y="6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8" name="Freeform 8777" descr="© INSCALE GmbH, 05.05.2010&#10;http://www.presentationload.com/">
            <a:extLst>
              <a:ext uri="{FF2B5EF4-FFF2-40B4-BE49-F238E27FC236}">
                <a16:creationId xmlns:a16="http://schemas.microsoft.com/office/drawing/2014/main" id="{6293A987-5886-0F42-91E3-2D326B4A6E52}"/>
              </a:ext>
            </a:extLst>
          </p:cNvPr>
          <p:cNvSpPr>
            <a:spLocks/>
          </p:cNvSpPr>
          <p:nvPr/>
        </p:nvSpPr>
        <p:spPr bwMode="auto">
          <a:xfrm>
            <a:off x="4363477" y="3379993"/>
            <a:ext cx="66482" cy="85802"/>
          </a:xfrm>
          <a:custGeom>
            <a:avLst/>
            <a:gdLst>
              <a:gd name="T0" fmla="*/ 51 w 33"/>
              <a:gd name="T1" fmla="*/ 2 h 44"/>
              <a:gd name="T2" fmla="*/ 51 w 33"/>
              <a:gd name="T3" fmla="*/ 68 h 44"/>
              <a:gd name="T4" fmla="*/ 0 w 33"/>
              <a:gd name="T5" fmla="*/ 65 h 44"/>
              <a:gd name="T6" fmla="*/ 0 w 33"/>
              <a:gd name="T7" fmla="*/ 6 h 44"/>
              <a:gd name="T8" fmla="*/ 3 w 33"/>
              <a:gd name="T9" fmla="*/ 17 h 44"/>
              <a:gd name="T10" fmla="*/ 14 w 33"/>
              <a:gd name="T11" fmla="*/ 11 h 44"/>
              <a:gd name="T12" fmla="*/ 14 w 33"/>
              <a:gd name="T13" fmla="*/ 14 h 44"/>
              <a:gd name="T14" fmla="*/ 15 w 33"/>
              <a:gd name="T15" fmla="*/ 9 h 44"/>
              <a:gd name="T16" fmla="*/ 22 w 33"/>
              <a:gd name="T17" fmla="*/ 11 h 44"/>
              <a:gd name="T18" fmla="*/ 26 w 33"/>
              <a:gd name="T19" fmla="*/ 8 h 44"/>
              <a:gd name="T20" fmla="*/ 29 w 33"/>
              <a:gd name="T21" fmla="*/ 15 h 44"/>
              <a:gd name="T22" fmla="*/ 26 w 33"/>
              <a:gd name="T23" fmla="*/ 19 h 44"/>
              <a:gd name="T24" fmla="*/ 28 w 33"/>
              <a:gd name="T25" fmla="*/ 22 h 44"/>
              <a:gd name="T26" fmla="*/ 31 w 33"/>
              <a:gd name="T27" fmla="*/ 29 h 44"/>
              <a:gd name="T28" fmla="*/ 37 w 33"/>
              <a:gd name="T29" fmla="*/ 26 h 44"/>
              <a:gd name="T30" fmla="*/ 37 w 33"/>
              <a:gd name="T31" fmla="*/ 20 h 44"/>
              <a:gd name="T32" fmla="*/ 40 w 33"/>
              <a:gd name="T33" fmla="*/ 17 h 44"/>
              <a:gd name="T34" fmla="*/ 37 w 33"/>
              <a:gd name="T35" fmla="*/ 15 h 44"/>
              <a:gd name="T36" fmla="*/ 40 w 33"/>
              <a:gd name="T37" fmla="*/ 15 h 44"/>
              <a:gd name="T38" fmla="*/ 46 w 33"/>
              <a:gd name="T39" fmla="*/ 11 h 44"/>
              <a:gd name="T40" fmla="*/ 46 w 33"/>
              <a:gd name="T41" fmla="*/ 3 h 44"/>
              <a:gd name="T42" fmla="*/ 51 w 33"/>
              <a:gd name="T43" fmla="*/ 2 h 44"/>
              <a:gd name="T44" fmla="*/ 51 w 33"/>
              <a:gd name="T45" fmla="*/ 2 h 44"/>
              <a:gd name="T46" fmla="*/ 51 w 33"/>
              <a:gd name="T47" fmla="*/ 2 h 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3"/>
              <a:gd name="T73" fmla="*/ 0 h 44"/>
              <a:gd name="T74" fmla="*/ 33 w 33"/>
              <a:gd name="T75" fmla="*/ 44 h 4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3" h="44">
                <a:moveTo>
                  <a:pt x="33" y="1"/>
                </a:moveTo>
                <a:cubicBezTo>
                  <a:pt x="33" y="15"/>
                  <a:pt x="33" y="30"/>
                  <a:pt x="33" y="44"/>
                </a:cubicBezTo>
                <a:cubicBezTo>
                  <a:pt x="22" y="43"/>
                  <a:pt x="10" y="42"/>
                  <a:pt x="0" y="42"/>
                </a:cubicBezTo>
                <a:cubicBezTo>
                  <a:pt x="0" y="30"/>
                  <a:pt x="0" y="17"/>
                  <a:pt x="0" y="4"/>
                </a:cubicBezTo>
                <a:cubicBezTo>
                  <a:pt x="4" y="6"/>
                  <a:pt x="0" y="9"/>
                  <a:pt x="2" y="11"/>
                </a:cubicBezTo>
                <a:cubicBezTo>
                  <a:pt x="5" y="15"/>
                  <a:pt x="8" y="10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10" y="8"/>
                  <a:pt x="10" y="7"/>
                  <a:pt x="10" y="6"/>
                </a:cubicBezTo>
                <a:cubicBezTo>
                  <a:pt x="13" y="8"/>
                  <a:pt x="12" y="9"/>
                  <a:pt x="14" y="7"/>
                </a:cubicBezTo>
                <a:cubicBezTo>
                  <a:pt x="15" y="6"/>
                  <a:pt x="15" y="3"/>
                  <a:pt x="17" y="5"/>
                </a:cubicBezTo>
                <a:cubicBezTo>
                  <a:pt x="19" y="6"/>
                  <a:pt x="19" y="9"/>
                  <a:pt x="19" y="10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13"/>
                  <a:pt x="17" y="13"/>
                  <a:pt x="18" y="14"/>
                </a:cubicBezTo>
                <a:cubicBezTo>
                  <a:pt x="18" y="16"/>
                  <a:pt x="18" y="18"/>
                  <a:pt x="20" y="19"/>
                </a:cubicBezTo>
                <a:cubicBezTo>
                  <a:pt x="22" y="21"/>
                  <a:pt x="24" y="20"/>
                  <a:pt x="24" y="17"/>
                </a:cubicBezTo>
                <a:cubicBezTo>
                  <a:pt x="24" y="16"/>
                  <a:pt x="23" y="14"/>
                  <a:pt x="24" y="13"/>
                </a:cubicBezTo>
                <a:cubicBezTo>
                  <a:pt x="25" y="12"/>
                  <a:pt x="27" y="12"/>
                  <a:pt x="26" y="11"/>
                </a:cubicBezTo>
                <a:cubicBezTo>
                  <a:pt x="26" y="10"/>
                  <a:pt x="25" y="10"/>
                  <a:pt x="24" y="10"/>
                </a:cubicBezTo>
                <a:cubicBezTo>
                  <a:pt x="23" y="9"/>
                  <a:pt x="25" y="8"/>
                  <a:pt x="26" y="10"/>
                </a:cubicBezTo>
                <a:cubicBezTo>
                  <a:pt x="27" y="11"/>
                  <a:pt x="29" y="8"/>
                  <a:pt x="30" y="7"/>
                </a:cubicBezTo>
                <a:cubicBezTo>
                  <a:pt x="32" y="5"/>
                  <a:pt x="29" y="4"/>
                  <a:pt x="30" y="2"/>
                </a:cubicBezTo>
                <a:cubicBezTo>
                  <a:pt x="30" y="0"/>
                  <a:pt x="31" y="4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9" name="Freeform 8778" descr="© INSCALE GmbH, 05.05.2010&#10;http://www.presentationload.com/">
            <a:extLst>
              <a:ext uri="{FF2B5EF4-FFF2-40B4-BE49-F238E27FC236}">
                <a16:creationId xmlns:a16="http://schemas.microsoft.com/office/drawing/2014/main" id="{7B94BD3E-08BE-6B4E-A4F3-C68FE2AB8691}"/>
              </a:ext>
            </a:extLst>
          </p:cNvPr>
          <p:cNvSpPr>
            <a:spLocks/>
          </p:cNvSpPr>
          <p:nvPr/>
        </p:nvSpPr>
        <p:spPr bwMode="auto">
          <a:xfrm>
            <a:off x="4559013" y="3385041"/>
            <a:ext cx="74304" cy="87064"/>
          </a:xfrm>
          <a:custGeom>
            <a:avLst/>
            <a:gdLst>
              <a:gd name="T0" fmla="*/ 12 w 37"/>
              <a:gd name="T1" fmla="*/ 8 h 45"/>
              <a:gd name="T2" fmla="*/ 14 w 37"/>
              <a:gd name="T3" fmla="*/ 6 h 45"/>
              <a:gd name="T4" fmla="*/ 14 w 37"/>
              <a:gd name="T5" fmla="*/ 6 h 45"/>
              <a:gd name="T6" fmla="*/ 14 w 37"/>
              <a:gd name="T7" fmla="*/ 6 h 45"/>
              <a:gd name="T8" fmla="*/ 14 w 37"/>
              <a:gd name="T9" fmla="*/ 6 h 45"/>
              <a:gd name="T10" fmla="*/ 17 w 37"/>
              <a:gd name="T11" fmla="*/ 8 h 45"/>
              <a:gd name="T12" fmla="*/ 20 w 37"/>
              <a:gd name="T13" fmla="*/ 5 h 45"/>
              <a:gd name="T14" fmla="*/ 23 w 37"/>
              <a:gd name="T15" fmla="*/ 5 h 45"/>
              <a:gd name="T16" fmla="*/ 28 w 37"/>
              <a:gd name="T17" fmla="*/ 0 h 45"/>
              <a:gd name="T18" fmla="*/ 31 w 37"/>
              <a:gd name="T19" fmla="*/ 2 h 45"/>
              <a:gd name="T20" fmla="*/ 32 w 37"/>
              <a:gd name="T21" fmla="*/ 8 h 45"/>
              <a:gd name="T22" fmla="*/ 35 w 37"/>
              <a:gd name="T23" fmla="*/ 6 h 45"/>
              <a:gd name="T24" fmla="*/ 37 w 37"/>
              <a:gd name="T25" fmla="*/ 8 h 45"/>
              <a:gd name="T26" fmla="*/ 42 w 37"/>
              <a:gd name="T27" fmla="*/ 8 h 45"/>
              <a:gd name="T28" fmla="*/ 42 w 37"/>
              <a:gd name="T29" fmla="*/ 9 h 45"/>
              <a:gd name="T30" fmla="*/ 45 w 37"/>
              <a:gd name="T31" fmla="*/ 9 h 45"/>
              <a:gd name="T32" fmla="*/ 52 w 37"/>
              <a:gd name="T33" fmla="*/ 8 h 45"/>
              <a:gd name="T34" fmla="*/ 54 w 37"/>
              <a:gd name="T35" fmla="*/ 8 h 45"/>
              <a:gd name="T36" fmla="*/ 55 w 37"/>
              <a:gd name="T37" fmla="*/ 69 h 45"/>
              <a:gd name="T38" fmla="*/ 54 w 37"/>
              <a:gd name="T39" fmla="*/ 69 h 45"/>
              <a:gd name="T40" fmla="*/ 37 w 37"/>
              <a:gd name="T41" fmla="*/ 60 h 45"/>
              <a:gd name="T42" fmla="*/ 34 w 37"/>
              <a:gd name="T43" fmla="*/ 60 h 45"/>
              <a:gd name="T44" fmla="*/ 31 w 37"/>
              <a:gd name="T45" fmla="*/ 58 h 45"/>
              <a:gd name="T46" fmla="*/ 28 w 37"/>
              <a:gd name="T47" fmla="*/ 58 h 45"/>
              <a:gd name="T48" fmla="*/ 25 w 37"/>
              <a:gd name="T49" fmla="*/ 55 h 45"/>
              <a:gd name="T50" fmla="*/ 23 w 37"/>
              <a:gd name="T51" fmla="*/ 57 h 45"/>
              <a:gd name="T52" fmla="*/ 20 w 37"/>
              <a:gd name="T53" fmla="*/ 57 h 45"/>
              <a:gd name="T54" fmla="*/ 18 w 37"/>
              <a:gd name="T55" fmla="*/ 57 h 45"/>
              <a:gd name="T56" fmla="*/ 17 w 37"/>
              <a:gd name="T57" fmla="*/ 55 h 45"/>
              <a:gd name="T58" fmla="*/ 11 w 37"/>
              <a:gd name="T59" fmla="*/ 55 h 45"/>
              <a:gd name="T60" fmla="*/ 5 w 37"/>
              <a:gd name="T61" fmla="*/ 60 h 45"/>
              <a:gd name="T62" fmla="*/ 3 w 37"/>
              <a:gd name="T63" fmla="*/ 37 h 45"/>
              <a:gd name="T64" fmla="*/ 5 w 37"/>
              <a:gd name="T65" fmla="*/ 12 h 45"/>
              <a:gd name="T66" fmla="*/ 9 w 37"/>
              <a:gd name="T67" fmla="*/ 11 h 45"/>
              <a:gd name="T68" fmla="*/ 12 w 37"/>
              <a:gd name="T69" fmla="*/ 12 h 45"/>
              <a:gd name="T70" fmla="*/ 12 w 37"/>
              <a:gd name="T71" fmla="*/ 8 h 45"/>
              <a:gd name="T72" fmla="*/ 12 w 37"/>
              <a:gd name="T73" fmla="*/ 8 h 45"/>
              <a:gd name="T74" fmla="*/ 12 w 37"/>
              <a:gd name="T75" fmla="*/ 8 h 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7"/>
              <a:gd name="T115" fmla="*/ 0 h 45"/>
              <a:gd name="T116" fmla="*/ 37 w 37"/>
              <a:gd name="T117" fmla="*/ 45 h 4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7" h="45">
                <a:moveTo>
                  <a:pt x="8" y="5"/>
                </a:moveTo>
                <a:cubicBezTo>
                  <a:pt x="8" y="5"/>
                  <a:pt x="8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1" y="5"/>
                </a:cubicBezTo>
                <a:cubicBezTo>
                  <a:pt x="12" y="4"/>
                  <a:pt x="12" y="4"/>
                  <a:pt x="13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2"/>
                  <a:pt x="18" y="1"/>
                  <a:pt x="18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1" y="2"/>
                  <a:pt x="20" y="4"/>
                  <a:pt x="21" y="5"/>
                </a:cubicBezTo>
                <a:cubicBezTo>
                  <a:pt x="22" y="4"/>
                  <a:pt x="23" y="4"/>
                  <a:pt x="23" y="4"/>
                </a:cubicBezTo>
                <a:cubicBezTo>
                  <a:pt x="23" y="4"/>
                  <a:pt x="24" y="5"/>
                  <a:pt x="24" y="5"/>
                </a:cubicBezTo>
                <a:cubicBezTo>
                  <a:pt x="25" y="5"/>
                  <a:pt x="26" y="5"/>
                  <a:pt x="27" y="5"/>
                </a:cubicBezTo>
                <a:cubicBezTo>
                  <a:pt x="27" y="5"/>
                  <a:pt x="26" y="6"/>
                  <a:pt x="27" y="6"/>
                </a:cubicBezTo>
                <a:cubicBezTo>
                  <a:pt x="28" y="6"/>
                  <a:pt x="28" y="6"/>
                  <a:pt x="29" y="6"/>
                </a:cubicBezTo>
                <a:cubicBezTo>
                  <a:pt x="31" y="6"/>
                  <a:pt x="32" y="6"/>
                  <a:pt x="34" y="5"/>
                </a:cubicBezTo>
                <a:cubicBezTo>
                  <a:pt x="34" y="5"/>
                  <a:pt x="34" y="3"/>
                  <a:pt x="35" y="5"/>
                </a:cubicBezTo>
                <a:cubicBezTo>
                  <a:pt x="37" y="18"/>
                  <a:pt x="35" y="32"/>
                  <a:pt x="36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1" y="43"/>
                  <a:pt x="28" y="40"/>
                  <a:pt x="24" y="39"/>
                </a:cubicBezTo>
                <a:cubicBezTo>
                  <a:pt x="24" y="39"/>
                  <a:pt x="23" y="41"/>
                  <a:pt x="22" y="39"/>
                </a:cubicBezTo>
                <a:cubicBezTo>
                  <a:pt x="22" y="39"/>
                  <a:pt x="21" y="38"/>
                  <a:pt x="20" y="38"/>
                </a:cubicBezTo>
                <a:cubicBezTo>
                  <a:pt x="20" y="37"/>
                  <a:pt x="19" y="38"/>
                  <a:pt x="18" y="38"/>
                </a:cubicBezTo>
                <a:cubicBezTo>
                  <a:pt x="18" y="37"/>
                  <a:pt x="17" y="37"/>
                  <a:pt x="16" y="36"/>
                </a:cubicBezTo>
                <a:cubicBezTo>
                  <a:pt x="16" y="37"/>
                  <a:pt x="15" y="37"/>
                  <a:pt x="15" y="37"/>
                </a:cubicBezTo>
                <a:cubicBezTo>
                  <a:pt x="14" y="37"/>
                  <a:pt x="13" y="37"/>
                  <a:pt x="13" y="37"/>
                </a:cubicBezTo>
                <a:cubicBezTo>
                  <a:pt x="13" y="37"/>
                  <a:pt x="12" y="37"/>
                  <a:pt x="12" y="37"/>
                </a:cubicBezTo>
                <a:cubicBezTo>
                  <a:pt x="12" y="37"/>
                  <a:pt x="11" y="37"/>
                  <a:pt x="11" y="36"/>
                </a:cubicBezTo>
                <a:cubicBezTo>
                  <a:pt x="10" y="36"/>
                  <a:pt x="8" y="35"/>
                  <a:pt x="7" y="36"/>
                </a:cubicBezTo>
                <a:cubicBezTo>
                  <a:pt x="5" y="37"/>
                  <a:pt x="5" y="39"/>
                  <a:pt x="3" y="39"/>
                </a:cubicBezTo>
                <a:cubicBezTo>
                  <a:pt x="0" y="37"/>
                  <a:pt x="2" y="26"/>
                  <a:pt x="2" y="24"/>
                </a:cubicBezTo>
                <a:cubicBezTo>
                  <a:pt x="2" y="22"/>
                  <a:pt x="1" y="9"/>
                  <a:pt x="3" y="8"/>
                </a:cubicBezTo>
                <a:cubicBezTo>
                  <a:pt x="5" y="8"/>
                  <a:pt x="4" y="6"/>
                  <a:pt x="6" y="7"/>
                </a:cubicBezTo>
                <a:cubicBezTo>
                  <a:pt x="7" y="7"/>
                  <a:pt x="7" y="8"/>
                  <a:pt x="8" y="8"/>
                </a:cubicBezTo>
                <a:cubicBezTo>
                  <a:pt x="9" y="7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0" name="Freeform 8779" descr="© INSCALE GmbH, 05.05.2010&#10;http://www.presentationload.com/">
            <a:extLst>
              <a:ext uri="{FF2B5EF4-FFF2-40B4-BE49-F238E27FC236}">
                <a16:creationId xmlns:a16="http://schemas.microsoft.com/office/drawing/2014/main" id="{6DF89C49-5503-C14F-B980-BB7EE9341D97}"/>
              </a:ext>
            </a:extLst>
          </p:cNvPr>
          <p:cNvSpPr>
            <a:spLocks/>
          </p:cNvSpPr>
          <p:nvPr/>
        </p:nvSpPr>
        <p:spPr bwMode="auto">
          <a:xfrm>
            <a:off x="4497745" y="3391350"/>
            <a:ext cx="66482" cy="87064"/>
          </a:xfrm>
          <a:custGeom>
            <a:avLst/>
            <a:gdLst>
              <a:gd name="T0" fmla="*/ 0 w 33"/>
              <a:gd name="T1" fmla="*/ 20 h 44"/>
              <a:gd name="T2" fmla="*/ 3 w 33"/>
              <a:gd name="T3" fmla="*/ 25 h 44"/>
              <a:gd name="T4" fmla="*/ 8 w 33"/>
              <a:gd name="T5" fmla="*/ 22 h 44"/>
              <a:gd name="T6" fmla="*/ 14 w 33"/>
              <a:gd name="T7" fmla="*/ 19 h 44"/>
              <a:gd name="T8" fmla="*/ 20 w 33"/>
              <a:gd name="T9" fmla="*/ 11 h 44"/>
              <a:gd name="T10" fmla="*/ 22 w 33"/>
              <a:gd name="T11" fmla="*/ 9 h 44"/>
              <a:gd name="T12" fmla="*/ 22 w 33"/>
              <a:gd name="T13" fmla="*/ 6 h 44"/>
              <a:gd name="T14" fmla="*/ 26 w 33"/>
              <a:gd name="T15" fmla="*/ 8 h 44"/>
              <a:gd name="T16" fmla="*/ 26 w 33"/>
              <a:gd name="T17" fmla="*/ 5 h 44"/>
              <a:gd name="T18" fmla="*/ 34 w 33"/>
              <a:gd name="T19" fmla="*/ 5 h 44"/>
              <a:gd name="T20" fmla="*/ 34 w 33"/>
              <a:gd name="T21" fmla="*/ 6 h 44"/>
              <a:gd name="T22" fmla="*/ 36 w 33"/>
              <a:gd name="T23" fmla="*/ 3 h 44"/>
              <a:gd name="T24" fmla="*/ 37 w 33"/>
              <a:gd name="T25" fmla="*/ 5 h 44"/>
              <a:gd name="T26" fmla="*/ 42 w 33"/>
              <a:gd name="T27" fmla="*/ 0 h 44"/>
              <a:gd name="T28" fmla="*/ 49 w 33"/>
              <a:gd name="T29" fmla="*/ 6 h 44"/>
              <a:gd name="T30" fmla="*/ 49 w 33"/>
              <a:gd name="T31" fmla="*/ 14 h 44"/>
              <a:gd name="T32" fmla="*/ 49 w 33"/>
              <a:gd name="T33" fmla="*/ 55 h 44"/>
              <a:gd name="T34" fmla="*/ 48 w 33"/>
              <a:gd name="T35" fmla="*/ 61 h 44"/>
              <a:gd name="T36" fmla="*/ 32 w 33"/>
              <a:gd name="T37" fmla="*/ 63 h 44"/>
              <a:gd name="T38" fmla="*/ 0 w 33"/>
              <a:gd name="T39" fmla="*/ 69 h 44"/>
              <a:gd name="T40" fmla="*/ 0 w 33"/>
              <a:gd name="T41" fmla="*/ 20 h 44"/>
              <a:gd name="T42" fmla="*/ 0 w 33"/>
              <a:gd name="T43" fmla="*/ 20 h 44"/>
              <a:gd name="T44" fmla="*/ 0 w 33"/>
              <a:gd name="T45" fmla="*/ 20 h 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3"/>
              <a:gd name="T70" fmla="*/ 0 h 44"/>
              <a:gd name="T71" fmla="*/ 33 w 33"/>
              <a:gd name="T72" fmla="*/ 44 h 4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3" h="44">
                <a:moveTo>
                  <a:pt x="0" y="13"/>
                </a:moveTo>
                <a:cubicBezTo>
                  <a:pt x="1" y="14"/>
                  <a:pt x="1" y="16"/>
                  <a:pt x="2" y="16"/>
                </a:cubicBezTo>
                <a:cubicBezTo>
                  <a:pt x="3" y="17"/>
                  <a:pt x="4" y="15"/>
                  <a:pt x="5" y="14"/>
                </a:cubicBezTo>
                <a:cubicBezTo>
                  <a:pt x="5" y="10"/>
                  <a:pt x="6" y="8"/>
                  <a:pt x="9" y="12"/>
                </a:cubicBezTo>
                <a:cubicBezTo>
                  <a:pt x="12" y="11"/>
                  <a:pt x="13" y="10"/>
                  <a:pt x="13" y="7"/>
                </a:cubicBezTo>
                <a:cubicBezTo>
                  <a:pt x="12" y="7"/>
                  <a:pt x="13" y="6"/>
                  <a:pt x="14" y="6"/>
                </a:cubicBezTo>
                <a:cubicBezTo>
                  <a:pt x="14" y="5"/>
                  <a:pt x="14" y="5"/>
                  <a:pt x="14" y="4"/>
                </a:cubicBezTo>
                <a:cubicBezTo>
                  <a:pt x="15" y="4"/>
                  <a:pt x="16" y="4"/>
                  <a:pt x="17" y="5"/>
                </a:cubicBezTo>
                <a:cubicBezTo>
                  <a:pt x="17" y="5"/>
                  <a:pt x="18" y="4"/>
                  <a:pt x="17" y="3"/>
                </a:cubicBezTo>
                <a:cubicBezTo>
                  <a:pt x="20" y="4"/>
                  <a:pt x="21" y="5"/>
                  <a:pt x="22" y="3"/>
                </a:cubicBezTo>
                <a:cubicBezTo>
                  <a:pt x="22" y="3"/>
                  <a:pt x="22" y="4"/>
                  <a:pt x="22" y="4"/>
                </a:cubicBezTo>
                <a:cubicBezTo>
                  <a:pt x="24" y="4"/>
                  <a:pt x="24" y="3"/>
                  <a:pt x="23" y="2"/>
                </a:cubicBezTo>
                <a:cubicBezTo>
                  <a:pt x="24" y="2"/>
                  <a:pt x="24" y="2"/>
                  <a:pt x="24" y="3"/>
                </a:cubicBezTo>
                <a:cubicBezTo>
                  <a:pt x="26" y="3"/>
                  <a:pt x="28" y="2"/>
                  <a:pt x="27" y="0"/>
                </a:cubicBezTo>
                <a:cubicBezTo>
                  <a:pt x="29" y="1"/>
                  <a:pt x="31" y="2"/>
                  <a:pt x="32" y="4"/>
                </a:cubicBezTo>
                <a:cubicBezTo>
                  <a:pt x="33" y="4"/>
                  <a:pt x="32" y="9"/>
                  <a:pt x="32" y="9"/>
                </a:cubicBezTo>
                <a:cubicBezTo>
                  <a:pt x="32" y="18"/>
                  <a:pt x="32" y="27"/>
                  <a:pt x="32" y="35"/>
                </a:cubicBezTo>
                <a:cubicBezTo>
                  <a:pt x="32" y="36"/>
                  <a:pt x="33" y="39"/>
                  <a:pt x="31" y="39"/>
                </a:cubicBezTo>
                <a:cubicBezTo>
                  <a:pt x="28" y="39"/>
                  <a:pt x="25" y="40"/>
                  <a:pt x="21" y="40"/>
                </a:cubicBezTo>
                <a:cubicBezTo>
                  <a:pt x="14" y="42"/>
                  <a:pt x="7" y="43"/>
                  <a:pt x="0" y="44"/>
                </a:cubicBezTo>
                <a:cubicBezTo>
                  <a:pt x="0" y="34"/>
                  <a:pt x="0" y="2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1" name="Freeform 8780" descr="© INSCALE GmbH, 05.05.2010&#10;http://www.presentationload.com/">
            <a:extLst>
              <a:ext uri="{FF2B5EF4-FFF2-40B4-BE49-F238E27FC236}">
                <a16:creationId xmlns:a16="http://schemas.microsoft.com/office/drawing/2014/main" id="{D9BAD06A-74E8-DD44-A014-3552321A5AEF}"/>
              </a:ext>
            </a:extLst>
          </p:cNvPr>
          <p:cNvSpPr>
            <a:spLocks/>
          </p:cNvSpPr>
          <p:nvPr/>
        </p:nvSpPr>
        <p:spPr bwMode="auto">
          <a:xfrm>
            <a:off x="3985443" y="3400182"/>
            <a:ext cx="66482" cy="71922"/>
          </a:xfrm>
          <a:custGeom>
            <a:avLst/>
            <a:gdLst>
              <a:gd name="T0" fmla="*/ 46 w 33"/>
              <a:gd name="T1" fmla="*/ 0 h 37"/>
              <a:gd name="T2" fmla="*/ 51 w 33"/>
              <a:gd name="T3" fmla="*/ 5 h 37"/>
              <a:gd name="T4" fmla="*/ 51 w 33"/>
              <a:gd name="T5" fmla="*/ 23 h 37"/>
              <a:gd name="T6" fmla="*/ 51 w 33"/>
              <a:gd name="T7" fmla="*/ 55 h 37"/>
              <a:gd name="T8" fmla="*/ 11 w 33"/>
              <a:gd name="T9" fmla="*/ 55 h 37"/>
              <a:gd name="T10" fmla="*/ 2 w 33"/>
              <a:gd name="T11" fmla="*/ 52 h 37"/>
              <a:gd name="T12" fmla="*/ 2 w 33"/>
              <a:gd name="T13" fmla="*/ 32 h 37"/>
              <a:gd name="T14" fmla="*/ 2 w 33"/>
              <a:gd name="T15" fmla="*/ 8 h 37"/>
              <a:gd name="T16" fmla="*/ 5 w 33"/>
              <a:gd name="T17" fmla="*/ 2 h 37"/>
              <a:gd name="T18" fmla="*/ 46 w 33"/>
              <a:gd name="T19" fmla="*/ 0 h 37"/>
              <a:gd name="T20" fmla="*/ 46 w 33"/>
              <a:gd name="T21" fmla="*/ 0 h 37"/>
              <a:gd name="T22" fmla="*/ 46 w 33"/>
              <a:gd name="T23" fmla="*/ 0 h 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7"/>
              <a:gd name="T38" fmla="*/ 33 w 33"/>
              <a:gd name="T39" fmla="*/ 37 h 3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7">
                <a:moveTo>
                  <a:pt x="30" y="0"/>
                </a:moveTo>
                <a:cubicBezTo>
                  <a:pt x="33" y="0"/>
                  <a:pt x="33" y="0"/>
                  <a:pt x="33" y="3"/>
                </a:cubicBezTo>
                <a:cubicBezTo>
                  <a:pt x="33" y="7"/>
                  <a:pt x="33" y="11"/>
                  <a:pt x="33" y="15"/>
                </a:cubicBezTo>
                <a:cubicBezTo>
                  <a:pt x="33" y="22"/>
                  <a:pt x="33" y="29"/>
                  <a:pt x="33" y="36"/>
                </a:cubicBezTo>
                <a:cubicBezTo>
                  <a:pt x="24" y="36"/>
                  <a:pt x="15" y="36"/>
                  <a:pt x="7" y="36"/>
                </a:cubicBezTo>
                <a:cubicBezTo>
                  <a:pt x="5" y="36"/>
                  <a:pt x="1" y="37"/>
                  <a:pt x="1" y="34"/>
                </a:cubicBezTo>
                <a:cubicBezTo>
                  <a:pt x="1" y="30"/>
                  <a:pt x="1" y="25"/>
                  <a:pt x="1" y="21"/>
                </a:cubicBezTo>
                <a:cubicBezTo>
                  <a:pt x="1" y="15"/>
                  <a:pt x="1" y="10"/>
                  <a:pt x="1" y="5"/>
                </a:cubicBezTo>
                <a:cubicBezTo>
                  <a:pt x="1" y="2"/>
                  <a:pt x="0" y="1"/>
                  <a:pt x="3" y="1"/>
                </a:cubicBezTo>
                <a:cubicBezTo>
                  <a:pt x="12" y="0"/>
                  <a:pt x="21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2" name="Freeform 8781" descr="© INSCALE GmbH, 05.05.2010&#10;http://www.presentationload.com/">
            <a:extLst>
              <a:ext uri="{FF2B5EF4-FFF2-40B4-BE49-F238E27FC236}">
                <a16:creationId xmlns:a16="http://schemas.microsoft.com/office/drawing/2014/main" id="{29042178-F077-1D46-91D1-0C0F4F8516AE}"/>
              </a:ext>
            </a:extLst>
          </p:cNvPr>
          <p:cNvSpPr>
            <a:spLocks/>
          </p:cNvSpPr>
          <p:nvPr/>
        </p:nvSpPr>
        <p:spPr bwMode="auto">
          <a:xfrm>
            <a:off x="4051924" y="3397659"/>
            <a:ext cx="66482" cy="73184"/>
          </a:xfrm>
          <a:custGeom>
            <a:avLst/>
            <a:gdLst>
              <a:gd name="T0" fmla="*/ 0 w 33"/>
              <a:gd name="T1" fmla="*/ 2 h 37"/>
              <a:gd name="T2" fmla="*/ 15 w 33"/>
              <a:gd name="T3" fmla="*/ 5 h 37"/>
              <a:gd name="T4" fmla="*/ 19 w 33"/>
              <a:gd name="T5" fmla="*/ 5 h 37"/>
              <a:gd name="T6" fmla="*/ 20 w 33"/>
              <a:gd name="T7" fmla="*/ 5 h 37"/>
              <a:gd name="T8" fmla="*/ 22 w 33"/>
              <a:gd name="T9" fmla="*/ 5 h 37"/>
              <a:gd name="T10" fmla="*/ 22 w 33"/>
              <a:gd name="T11" fmla="*/ 5 h 37"/>
              <a:gd name="T12" fmla="*/ 23 w 33"/>
              <a:gd name="T13" fmla="*/ 5 h 37"/>
              <a:gd name="T14" fmla="*/ 23 w 33"/>
              <a:gd name="T15" fmla="*/ 6 h 37"/>
              <a:gd name="T16" fmla="*/ 25 w 33"/>
              <a:gd name="T17" fmla="*/ 5 h 37"/>
              <a:gd name="T18" fmla="*/ 25 w 33"/>
              <a:gd name="T19" fmla="*/ 5 h 37"/>
              <a:gd name="T20" fmla="*/ 26 w 33"/>
              <a:gd name="T21" fmla="*/ 8 h 37"/>
              <a:gd name="T22" fmla="*/ 26 w 33"/>
              <a:gd name="T23" fmla="*/ 5 h 37"/>
              <a:gd name="T24" fmla="*/ 28 w 33"/>
              <a:gd name="T25" fmla="*/ 8 h 37"/>
              <a:gd name="T26" fmla="*/ 29 w 33"/>
              <a:gd name="T27" fmla="*/ 3 h 37"/>
              <a:gd name="T28" fmla="*/ 31 w 33"/>
              <a:gd name="T29" fmla="*/ 6 h 37"/>
              <a:gd name="T30" fmla="*/ 32 w 33"/>
              <a:gd name="T31" fmla="*/ 5 h 37"/>
              <a:gd name="T32" fmla="*/ 34 w 33"/>
              <a:gd name="T33" fmla="*/ 5 h 37"/>
              <a:gd name="T34" fmla="*/ 36 w 33"/>
              <a:gd name="T35" fmla="*/ 6 h 37"/>
              <a:gd name="T36" fmla="*/ 37 w 33"/>
              <a:gd name="T37" fmla="*/ 8 h 37"/>
              <a:gd name="T38" fmla="*/ 39 w 33"/>
              <a:gd name="T39" fmla="*/ 9 h 37"/>
              <a:gd name="T40" fmla="*/ 40 w 33"/>
              <a:gd name="T41" fmla="*/ 6 h 37"/>
              <a:gd name="T42" fmla="*/ 40 w 33"/>
              <a:gd name="T43" fmla="*/ 8 h 37"/>
              <a:gd name="T44" fmla="*/ 40 w 33"/>
              <a:gd name="T45" fmla="*/ 8 h 37"/>
              <a:gd name="T46" fmla="*/ 40 w 33"/>
              <a:gd name="T47" fmla="*/ 8 h 37"/>
              <a:gd name="T48" fmla="*/ 42 w 33"/>
              <a:gd name="T49" fmla="*/ 8 h 37"/>
              <a:gd name="T50" fmla="*/ 42 w 33"/>
              <a:gd name="T51" fmla="*/ 8 h 37"/>
              <a:gd name="T52" fmla="*/ 43 w 33"/>
              <a:gd name="T53" fmla="*/ 9 h 37"/>
              <a:gd name="T54" fmla="*/ 45 w 33"/>
              <a:gd name="T55" fmla="*/ 9 h 37"/>
              <a:gd name="T56" fmla="*/ 45 w 33"/>
              <a:gd name="T57" fmla="*/ 11 h 37"/>
              <a:gd name="T58" fmla="*/ 46 w 33"/>
              <a:gd name="T59" fmla="*/ 11 h 37"/>
              <a:gd name="T60" fmla="*/ 49 w 33"/>
              <a:gd name="T61" fmla="*/ 24 h 37"/>
              <a:gd name="T62" fmla="*/ 49 w 33"/>
              <a:gd name="T63" fmla="*/ 58 h 37"/>
              <a:gd name="T64" fmla="*/ 0 w 33"/>
              <a:gd name="T65" fmla="*/ 58 h 37"/>
              <a:gd name="T66" fmla="*/ 0 w 33"/>
              <a:gd name="T67" fmla="*/ 2 h 37"/>
              <a:gd name="T68" fmla="*/ 0 w 33"/>
              <a:gd name="T69" fmla="*/ 2 h 37"/>
              <a:gd name="T70" fmla="*/ 0 w 33"/>
              <a:gd name="T71" fmla="*/ 2 h 3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"/>
              <a:gd name="T109" fmla="*/ 0 h 37"/>
              <a:gd name="T110" fmla="*/ 33 w 33"/>
              <a:gd name="T111" fmla="*/ 37 h 3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" h="37">
                <a:moveTo>
                  <a:pt x="0" y="1"/>
                </a:moveTo>
                <a:cubicBezTo>
                  <a:pt x="3" y="1"/>
                  <a:pt x="10" y="0"/>
                  <a:pt x="10" y="3"/>
                </a:cubicBezTo>
                <a:cubicBezTo>
                  <a:pt x="11" y="2"/>
                  <a:pt x="11" y="2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4"/>
                  <a:pt x="17" y="4"/>
                  <a:pt x="17" y="5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4"/>
                  <a:pt x="18" y="4"/>
                  <a:pt x="18" y="5"/>
                </a:cubicBezTo>
                <a:cubicBezTo>
                  <a:pt x="19" y="4"/>
                  <a:pt x="18" y="3"/>
                  <a:pt x="19" y="2"/>
                </a:cubicBezTo>
                <a:cubicBezTo>
                  <a:pt x="20" y="3"/>
                  <a:pt x="20" y="3"/>
                  <a:pt x="20" y="4"/>
                </a:cubicBezTo>
                <a:cubicBezTo>
                  <a:pt x="21" y="4"/>
                  <a:pt x="21" y="3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3"/>
                  <a:pt x="22" y="4"/>
                  <a:pt x="23" y="4"/>
                </a:cubicBezTo>
                <a:cubicBezTo>
                  <a:pt x="23" y="4"/>
                  <a:pt x="24" y="5"/>
                  <a:pt x="24" y="5"/>
                </a:cubicBezTo>
                <a:cubicBezTo>
                  <a:pt x="24" y="5"/>
                  <a:pt x="25" y="5"/>
                  <a:pt x="25" y="6"/>
                </a:cubicBezTo>
                <a:cubicBezTo>
                  <a:pt x="25" y="5"/>
                  <a:pt x="26" y="5"/>
                  <a:pt x="26" y="4"/>
                </a:cubicBezTo>
                <a:cubicBezTo>
                  <a:pt x="26" y="4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5"/>
                  <a:pt x="28" y="6"/>
                </a:cubicBezTo>
                <a:cubicBezTo>
                  <a:pt x="28" y="6"/>
                  <a:pt x="29" y="6"/>
                  <a:pt x="29" y="6"/>
                </a:cubicBezTo>
                <a:cubicBezTo>
                  <a:pt x="29" y="6"/>
                  <a:pt x="29" y="7"/>
                  <a:pt x="29" y="7"/>
                </a:cubicBezTo>
                <a:cubicBezTo>
                  <a:pt x="29" y="7"/>
                  <a:pt x="30" y="7"/>
                  <a:pt x="30" y="7"/>
                </a:cubicBezTo>
                <a:cubicBezTo>
                  <a:pt x="33" y="7"/>
                  <a:pt x="32" y="12"/>
                  <a:pt x="32" y="15"/>
                </a:cubicBezTo>
                <a:cubicBezTo>
                  <a:pt x="32" y="22"/>
                  <a:pt x="32" y="30"/>
                  <a:pt x="32" y="37"/>
                </a:cubicBezTo>
                <a:cubicBezTo>
                  <a:pt x="22" y="37"/>
                  <a:pt x="11" y="37"/>
                  <a:pt x="0" y="37"/>
                </a:cubicBezTo>
                <a:cubicBezTo>
                  <a:pt x="0" y="25"/>
                  <a:pt x="0" y="13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3" name="Freeform 8782" descr="© INSCALE GmbH, 05.05.2010&#10;http://www.presentationload.com/">
            <a:extLst>
              <a:ext uri="{FF2B5EF4-FFF2-40B4-BE49-F238E27FC236}">
                <a16:creationId xmlns:a16="http://schemas.microsoft.com/office/drawing/2014/main" id="{1FF81F82-3F85-6C4C-A0A1-C20849545BBA}"/>
              </a:ext>
            </a:extLst>
          </p:cNvPr>
          <p:cNvSpPr>
            <a:spLocks/>
          </p:cNvSpPr>
          <p:nvPr/>
        </p:nvSpPr>
        <p:spPr bwMode="auto">
          <a:xfrm>
            <a:off x="4182281" y="3400183"/>
            <a:ext cx="63875" cy="70661"/>
          </a:xfrm>
          <a:custGeom>
            <a:avLst/>
            <a:gdLst>
              <a:gd name="T0" fmla="*/ 0 w 32"/>
              <a:gd name="T1" fmla="*/ 2 h 36"/>
              <a:gd name="T2" fmla="*/ 49 w 32"/>
              <a:gd name="T3" fmla="*/ 0 h 36"/>
              <a:gd name="T4" fmla="*/ 49 w 32"/>
              <a:gd name="T5" fmla="*/ 56 h 36"/>
              <a:gd name="T6" fmla="*/ 0 w 32"/>
              <a:gd name="T7" fmla="*/ 56 h 36"/>
              <a:gd name="T8" fmla="*/ 0 w 32"/>
              <a:gd name="T9" fmla="*/ 2 h 36"/>
              <a:gd name="T10" fmla="*/ 0 w 32"/>
              <a:gd name="T11" fmla="*/ 2 h 36"/>
              <a:gd name="T12" fmla="*/ 0 w 32"/>
              <a:gd name="T13" fmla="*/ 2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6"/>
              <a:gd name="T23" fmla="*/ 32 w 3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6">
                <a:moveTo>
                  <a:pt x="0" y="1"/>
                </a:moveTo>
                <a:cubicBezTo>
                  <a:pt x="11" y="1"/>
                  <a:pt x="22" y="0"/>
                  <a:pt x="32" y="0"/>
                </a:cubicBezTo>
                <a:cubicBezTo>
                  <a:pt x="32" y="12"/>
                  <a:pt x="32" y="24"/>
                  <a:pt x="32" y="36"/>
                </a:cubicBezTo>
                <a:cubicBezTo>
                  <a:pt x="29" y="36"/>
                  <a:pt x="0" y="36"/>
                  <a:pt x="0" y="36"/>
                </a:cubicBezTo>
                <a:cubicBezTo>
                  <a:pt x="0" y="24"/>
                  <a:pt x="0" y="1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4" name="Freeform 8783" descr="© INSCALE GmbH, 05.05.2010&#10;http://www.presentationload.com/">
            <a:extLst>
              <a:ext uri="{FF2B5EF4-FFF2-40B4-BE49-F238E27FC236}">
                <a16:creationId xmlns:a16="http://schemas.microsoft.com/office/drawing/2014/main" id="{0E8BA1A5-9370-1F46-B969-B52D9FB86BDB}"/>
              </a:ext>
            </a:extLst>
          </p:cNvPr>
          <p:cNvSpPr>
            <a:spLocks/>
          </p:cNvSpPr>
          <p:nvPr/>
        </p:nvSpPr>
        <p:spPr bwMode="auto">
          <a:xfrm>
            <a:off x="3925478" y="3401444"/>
            <a:ext cx="62571" cy="69399"/>
          </a:xfrm>
          <a:custGeom>
            <a:avLst/>
            <a:gdLst>
              <a:gd name="T0" fmla="*/ 48 w 31"/>
              <a:gd name="T1" fmla="*/ 0 h 35"/>
              <a:gd name="T2" fmla="*/ 48 w 31"/>
              <a:gd name="T3" fmla="*/ 55 h 35"/>
              <a:gd name="T4" fmla="*/ 0 w 31"/>
              <a:gd name="T5" fmla="*/ 55 h 35"/>
              <a:gd name="T6" fmla="*/ 0 w 31"/>
              <a:gd name="T7" fmla="*/ 0 h 35"/>
              <a:gd name="T8" fmla="*/ 48 w 31"/>
              <a:gd name="T9" fmla="*/ 0 h 35"/>
              <a:gd name="T10" fmla="*/ 48 w 31"/>
              <a:gd name="T11" fmla="*/ 0 h 35"/>
              <a:gd name="T12" fmla="*/ 48 w 31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0"/>
                </a:moveTo>
                <a:cubicBezTo>
                  <a:pt x="31" y="11"/>
                  <a:pt x="31" y="23"/>
                  <a:pt x="31" y="35"/>
                </a:cubicBezTo>
                <a:cubicBezTo>
                  <a:pt x="21" y="35"/>
                  <a:pt x="10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0" y="0"/>
                  <a:pt x="2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5" name="Freeform 8784" descr="© INSCALE GmbH, 05.05.2010&#10;http://www.presentationload.com/">
            <a:extLst>
              <a:ext uri="{FF2B5EF4-FFF2-40B4-BE49-F238E27FC236}">
                <a16:creationId xmlns:a16="http://schemas.microsoft.com/office/drawing/2014/main" id="{25C3294D-86E8-BE4E-BA5D-95DC2E552C7F}"/>
              </a:ext>
            </a:extLst>
          </p:cNvPr>
          <p:cNvSpPr>
            <a:spLocks/>
          </p:cNvSpPr>
          <p:nvPr/>
        </p:nvSpPr>
        <p:spPr bwMode="auto">
          <a:xfrm>
            <a:off x="3858996" y="3401444"/>
            <a:ext cx="67786" cy="69399"/>
          </a:xfrm>
          <a:custGeom>
            <a:avLst/>
            <a:gdLst>
              <a:gd name="T0" fmla="*/ 2 w 34"/>
              <a:gd name="T1" fmla="*/ 0 h 35"/>
              <a:gd name="T2" fmla="*/ 50 w 34"/>
              <a:gd name="T3" fmla="*/ 0 h 35"/>
              <a:gd name="T4" fmla="*/ 50 w 34"/>
              <a:gd name="T5" fmla="*/ 44 h 35"/>
              <a:gd name="T6" fmla="*/ 49 w 34"/>
              <a:gd name="T7" fmla="*/ 55 h 35"/>
              <a:gd name="T8" fmla="*/ 24 w 34"/>
              <a:gd name="T9" fmla="*/ 55 h 35"/>
              <a:gd name="T10" fmla="*/ 3 w 34"/>
              <a:gd name="T11" fmla="*/ 55 h 35"/>
              <a:gd name="T12" fmla="*/ 2 w 34"/>
              <a:gd name="T13" fmla="*/ 38 h 35"/>
              <a:gd name="T14" fmla="*/ 2 w 34"/>
              <a:gd name="T15" fmla="*/ 0 h 35"/>
              <a:gd name="T16" fmla="*/ 2 w 34"/>
              <a:gd name="T17" fmla="*/ 0 h 35"/>
              <a:gd name="T18" fmla="*/ 2 w 34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4"/>
              <a:gd name="T31" fmla="*/ 0 h 35"/>
              <a:gd name="T32" fmla="*/ 34 w 34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4" h="35">
                <a:moveTo>
                  <a:pt x="1" y="0"/>
                </a:moveTo>
                <a:cubicBezTo>
                  <a:pt x="11" y="0"/>
                  <a:pt x="22" y="0"/>
                  <a:pt x="33" y="0"/>
                </a:cubicBezTo>
                <a:cubicBezTo>
                  <a:pt x="33" y="9"/>
                  <a:pt x="33" y="19"/>
                  <a:pt x="33" y="28"/>
                </a:cubicBezTo>
                <a:cubicBezTo>
                  <a:pt x="33" y="29"/>
                  <a:pt x="34" y="35"/>
                  <a:pt x="32" y="35"/>
                </a:cubicBezTo>
                <a:cubicBezTo>
                  <a:pt x="27" y="35"/>
                  <a:pt x="21" y="35"/>
                  <a:pt x="16" y="35"/>
                </a:cubicBezTo>
                <a:cubicBezTo>
                  <a:pt x="11" y="35"/>
                  <a:pt x="7" y="35"/>
                  <a:pt x="2" y="35"/>
                </a:cubicBezTo>
                <a:cubicBezTo>
                  <a:pt x="0" y="35"/>
                  <a:pt x="1" y="26"/>
                  <a:pt x="1" y="24"/>
                </a:cubicBezTo>
                <a:cubicBezTo>
                  <a:pt x="1" y="16"/>
                  <a:pt x="1" y="8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6" name="Freeform 8785" descr="© INSCALE GmbH, 05.05.2010&#10;http://www.presentationload.com/">
            <a:extLst>
              <a:ext uri="{FF2B5EF4-FFF2-40B4-BE49-F238E27FC236}">
                <a16:creationId xmlns:a16="http://schemas.microsoft.com/office/drawing/2014/main" id="{AE2BF501-8627-C946-9419-420B355E6D22}"/>
              </a:ext>
            </a:extLst>
          </p:cNvPr>
          <p:cNvSpPr>
            <a:spLocks/>
          </p:cNvSpPr>
          <p:nvPr/>
        </p:nvSpPr>
        <p:spPr bwMode="auto">
          <a:xfrm>
            <a:off x="4117103" y="3400183"/>
            <a:ext cx="65179" cy="70661"/>
          </a:xfrm>
          <a:custGeom>
            <a:avLst/>
            <a:gdLst>
              <a:gd name="T0" fmla="*/ 50 w 32"/>
              <a:gd name="T1" fmla="*/ 2 h 36"/>
              <a:gd name="T2" fmla="*/ 50 w 32"/>
              <a:gd name="T3" fmla="*/ 54 h 36"/>
              <a:gd name="T4" fmla="*/ 28 w 32"/>
              <a:gd name="T5" fmla="*/ 56 h 36"/>
              <a:gd name="T6" fmla="*/ 9 w 32"/>
              <a:gd name="T7" fmla="*/ 56 h 36"/>
              <a:gd name="T8" fmla="*/ 0 w 32"/>
              <a:gd name="T9" fmla="*/ 56 h 36"/>
              <a:gd name="T10" fmla="*/ 0 w 32"/>
              <a:gd name="T11" fmla="*/ 47 h 36"/>
              <a:gd name="T12" fmla="*/ 0 w 32"/>
              <a:gd name="T13" fmla="*/ 28 h 36"/>
              <a:gd name="T14" fmla="*/ 0 w 32"/>
              <a:gd name="T15" fmla="*/ 3 h 36"/>
              <a:gd name="T16" fmla="*/ 5 w 32"/>
              <a:gd name="T17" fmla="*/ 2 h 36"/>
              <a:gd name="T18" fmla="*/ 22 w 32"/>
              <a:gd name="T19" fmla="*/ 2 h 36"/>
              <a:gd name="T20" fmla="*/ 50 w 32"/>
              <a:gd name="T21" fmla="*/ 2 h 36"/>
              <a:gd name="T22" fmla="*/ 50 w 32"/>
              <a:gd name="T23" fmla="*/ 2 h 36"/>
              <a:gd name="T24" fmla="*/ 50 w 32"/>
              <a:gd name="T25" fmla="*/ 2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2"/>
              <a:gd name="T40" fmla="*/ 0 h 36"/>
              <a:gd name="T41" fmla="*/ 32 w 32"/>
              <a:gd name="T42" fmla="*/ 36 h 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2" h="36">
                <a:moveTo>
                  <a:pt x="32" y="1"/>
                </a:moveTo>
                <a:cubicBezTo>
                  <a:pt x="32" y="12"/>
                  <a:pt x="32" y="24"/>
                  <a:pt x="32" y="35"/>
                </a:cubicBezTo>
                <a:cubicBezTo>
                  <a:pt x="32" y="36"/>
                  <a:pt x="19" y="36"/>
                  <a:pt x="18" y="36"/>
                </a:cubicBezTo>
                <a:cubicBezTo>
                  <a:pt x="14" y="36"/>
                  <a:pt x="10" y="36"/>
                  <a:pt x="6" y="36"/>
                </a:cubicBezTo>
                <a:cubicBezTo>
                  <a:pt x="5" y="36"/>
                  <a:pt x="1" y="36"/>
                  <a:pt x="0" y="36"/>
                </a:cubicBezTo>
                <a:cubicBezTo>
                  <a:pt x="0" y="35"/>
                  <a:pt x="0" y="31"/>
                  <a:pt x="0" y="30"/>
                </a:cubicBezTo>
                <a:cubicBezTo>
                  <a:pt x="0" y="26"/>
                  <a:pt x="0" y="22"/>
                  <a:pt x="0" y="18"/>
                </a:cubicBezTo>
                <a:cubicBezTo>
                  <a:pt x="0" y="13"/>
                  <a:pt x="0" y="8"/>
                  <a:pt x="0" y="2"/>
                </a:cubicBezTo>
                <a:cubicBezTo>
                  <a:pt x="0" y="0"/>
                  <a:pt x="1" y="1"/>
                  <a:pt x="3" y="1"/>
                </a:cubicBezTo>
                <a:cubicBezTo>
                  <a:pt x="7" y="1"/>
                  <a:pt x="11" y="1"/>
                  <a:pt x="14" y="1"/>
                </a:cubicBezTo>
                <a:cubicBezTo>
                  <a:pt x="20" y="1"/>
                  <a:pt x="26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7" name="Freeform 8786" descr="© INSCALE GmbH, 05.05.2010&#10;http://www.presentationload.com/">
            <a:extLst>
              <a:ext uri="{FF2B5EF4-FFF2-40B4-BE49-F238E27FC236}">
                <a16:creationId xmlns:a16="http://schemas.microsoft.com/office/drawing/2014/main" id="{DEB90077-995E-8340-BEBA-B0480874FE5C}"/>
              </a:ext>
            </a:extLst>
          </p:cNvPr>
          <p:cNvSpPr>
            <a:spLocks/>
          </p:cNvSpPr>
          <p:nvPr/>
        </p:nvSpPr>
        <p:spPr bwMode="auto">
          <a:xfrm>
            <a:off x="3795121" y="3401444"/>
            <a:ext cx="65179" cy="69399"/>
          </a:xfrm>
          <a:custGeom>
            <a:avLst/>
            <a:gdLst>
              <a:gd name="T0" fmla="*/ 0 w 32"/>
              <a:gd name="T1" fmla="*/ 0 h 35"/>
              <a:gd name="T2" fmla="*/ 50 w 32"/>
              <a:gd name="T3" fmla="*/ 0 h 35"/>
              <a:gd name="T4" fmla="*/ 50 w 32"/>
              <a:gd name="T5" fmla="*/ 55 h 35"/>
              <a:gd name="T6" fmla="*/ 0 w 32"/>
              <a:gd name="T7" fmla="*/ 55 h 35"/>
              <a:gd name="T8" fmla="*/ 0 w 32"/>
              <a:gd name="T9" fmla="*/ 0 h 35"/>
              <a:gd name="T10" fmla="*/ 0 w 32"/>
              <a:gd name="T11" fmla="*/ 0 h 35"/>
              <a:gd name="T12" fmla="*/ 0 w 32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0" y="0"/>
                </a:moveTo>
                <a:cubicBezTo>
                  <a:pt x="10" y="0"/>
                  <a:pt x="21" y="0"/>
                  <a:pt x="32" y="0"/>
                </a:cubicBezTo>
                <a:cubicBezTo>
                  <a:pt x="32" y="12"/>
                  <a:pt x="32" y="23"/>
                  <a:pt x="32" y="35"/>
                </a:cubicBezTo>
                <a:cubicBezTo>
                  <a:pt x="29" y="35"/>
                  <a:pt x="0" y="35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8" name="Freeform 8787" descr="© INSCALE GmbH, 05.05.2010&#10;http://www.presentationload.com/">
            <a:extLst>
              <a:ext uri="{FF2B5EF4-FFF2-40B4-BE49-F238E27FC236}">
                <a16:creationId xmlns:a16="http://schemas.microsoft.com/office/drawing/2014/main" id="{0EC3A1A7-8048-3047-A718-C4884AD90632}"/>
              </a:ext>
            </a:extLst>
          </p:cNvPr>
          <p:cNvSpPr>
            <a:spLocks/>
          </p:cNvSpPr>
          <p:nvPr/>
        </p:nvSpPr>
        <p:spPr bwMode="auto">
          <a:xfrm>
            <a:off x="3676497" y="3400183"/>
            <a:ext cx="56054" cy="70661"/>
          </a:xfrm>
          <a:custGeom>
            <a:avLst/>
            <a:gdLst>
              <a:gd name="T0" fmla="*/ 40 w 28"/>
              <a:gd name="T1" fmla="*/ 2 h 36"/>
              <a:gd name="T2" fmla="*/ 43 w 28"/>
              <a:gd name="T3" fmla="*/ 56 h 36"/>
              <a:gd name="T4" fmla="*/ 0 w 28"/>
              <a:gd name="T5" fmla="*/ 56 h 36"/>
              <a:gd name="T6" fmla="*/ 0 w 28"/>
              <a:gd name="T7" fmla="*/ 5 h 36"/>
              <a:gd name="T8" fmla="*/ 15 w 28"/>
              <a:gd name="T9" fmla="*/ 2 h 36"/>
              <a:gd name="T10" fmla="*/ 40 w 28"/>
              <a:gd name="T11" fmla="*/ 2 h 36"/>
              <a:gd name="T12" fmla="*/ 40 w 28"/>
              <a:gd name="T13" fmla="*/ 2 h 36"/>
              <a:gd name="T14" fmla="*/ 40 w 28"/>
              <a:gd name="T15" fmla="*/ 2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8"/>
              <a:gd name="T25" fmla="*/ 0 h 36"/>
              <a:gd name="T26" fmla="*/ 28 w 28"/>
              <a:gd name="T27" fmla="*/ 36 h 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8" h="36">
                <a:moveTo>
                  <a:pt x="26" y="1"/>
                </a:moveTo>
                <a:cubicBezTo>
                  <a:pt x="27" y="13"/>
                  <a:pt x="27" y="24"/>
                  <a:pt x="28" y="36"/>
                </a:cubicBezTo>
                <a:cubicBezTo>
                  <a:pt x="18" y="36"/>
                  <a:pt x="9" y="36"/>
                  <a:pt x="0" y="36"/>
                </a:cubicBezTo>
                <a:cubicBezTo>
                  <a:pt x="0" y="25"/>
                  <a:pt x="0" y="14"/>
                  <a:pt x="0" y="3"/>
                </a:cubicBezTo>
                <a:cubicBezTo>
                  <a:pt x="0" y="0"/>
                  <a:pt x="7" y="1"/>
                  <a:pt x="10" y="1"/>
                </a:cubicBezTo>
                <a:cubicBezTo>
                  <a:pt x="16" y="1"/>
                  <a:pt x="21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9" name="Freeform 8788" descr="© INSCALE GmbH, 05.05.2010&#10;http://www.presentationload.com/">
            <a:extLst>
              <a:ext uri="{FF2B5EF4-FFF2-40B4-BE49-F238E27FC236}">
                <a16:creationId xmlns:a16="http://schemas.microsoft.com/office/drawing/2014/main" id="{78D28CC2-5FAB-ED4B-97B3-93811F10BF9D}"/>
              </a:ext>
            </a:extLst>
          </p:cNvPr>
          <p:cNvSpPr>
            <a:spLocks/>
          </p:cNvSpPr>
          <p:nvPr/>
        </p:nvSpPr>
        <p:spPr bwMode="auto">
          <a:xfrm>
            <a:off x="3728638" y="3401444"/>
            <a:ext cx="66482" cy="69399"/>
          </a:xfrm>
          <a:custGeom>
            <a:avLst/>
            <a:gdLst>
              <a:gd name="T0" fmla="*/ 0 w 33"/>
              <a:gd name="T1" fmla="*/ 0 h 35"/>
              <a:gd name="T2" fmla="*/ 51 w 33"/>
              <a:gd name="T3" fmla="*/ 2 h 35"/>
              <a:gd name="T4" fmla="*/ 51 w 33"/>
              <a:gd name="T5" fmla="*/ 55 h 35"/>
              <a:gd name="T6" fmla="*/ 3 w 33"/>
              <a:gd name="T7" fmla="*/ 55 h 35"/>
              <a:gd name="T8" fmla="*/ 0 w 33"/>
              <a:gd name="T9" fmla="*/ 0 h 35"/>
              <a:gd name="T10" fmla="*/ 0 w 33"/>
              <a:gd name="T11" fmla="*/ 0 h 35"/>
              <a:gd name="T12" fmla="*/ 0 w 33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0" y="0"/>
                </a:moveTo>
                <a:cubicBezTo>
                  <a:pt x="4" y="0"/>
                  <a:pt x="33" y="0"/>
                  <a:pt x="33" y="1"/>
                </a:cubicBezTo>
                <a:cubicBezTo>
                  <a:pt x="33" y="12"/>
                  <a:pt x="33" y="24"/>
                  <a:pt x="33" y="35"/>
                </a:cubicBezTo>
                <a:cubicBezTo>
                  <a:pt x="30" y="35"/>
                  <a:pt x="2" y="35"/>
                  <a:pt x="2" y="35"/>
                </a:cubicBezTo>
                <a:cubicBezTo>
                  <a:pt x="1" y="23"/>
                  <a:pt x="1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0" name="Freeform 8789" descr="© INSCALE GmbH, 05.05.2010&#10;http://www.presentationload.com/">
            <a:extLst>
              <a:ext uri="{FF2B5EF4-FFF2-40B4-BE49-F238E27FC236}">
                <a16:creationId xmlns:a16="http://schemas.microsoft.com/office/drawing/2014/main" id="{5F22466B-EC38-3B40-8D36-DC69662EB005}"/>
              </a:ext>
            </a:extLst>
          </p:cNvPr>
          <p:cNvSpPr>
            <a:spLocks/>
          </p:cNvSpPr>
          <p:nvPr/>
        </p:nvSpPr>
        <p:spPr bwMode="auto">
          <a:xfrm>
            <a:off x="4701103" y="3419109"/>
            <a:ext cx="86036" cy="75708"/>
          </a:xfrm>
          <a:custGeom>
            <a:avLst/>
            <a:gdLst>
              <a:gd name="T0" fmla="*/ 2 w 43"/>
              <a:gd name="T1" fmla="*/ 3 h 39"/>
              <a:gd name="T2" fmla="*/ 8 w 43"/>
              <a:gd name="T3" fmla="*/ 3 h 39"/>
              <a:gd name="T4" fmla="*/ 8 w 43"/>
              <a:gd name="T5" fmla="*/ 6 h 39"/>
              <a:gd name="T6" fmla="*/ 14 w 43"/>
              <a:gd name="T7" fmla="*/ 3 h 39"/>
              <a:gd name="T8" fmla="*/ 18 w 43"/>
              <a:gd name="T9" fmla="*/ 6 h 39"/>
              <a:gd name="T10" fmla="*/ 21 w 43"/>
              <a:gd name="T11" fmla="*/ 9 h 39"/>
              <a:gd name="T12" fmla="*/ 25 w 43"/>
              <a:gd name="T13" fmla="*/ 9 h 39"/>
              <a:gd name="T14" fmla="*/ 26 w 43"/>
              <a:gd name="T15" fmla="*/ 9 h 39"/>
              <a:gd name="T16" fmla="*/ 29 w 43"/>
              <a:gd name="T17" fmla="*/ 15 h 39"/>
              <a:gd name="T18" fmla="*/ 32 w 43"/>
              <a:gd name="T19" fmla="*/ 18 h 39"/>
              <a:gd name="T20" fmla="*/ 37 w 43"/>
              <a:gd name="T21" fmla="*/ 22 h 39"/>
              <a:gd name="T22" fmla="*/ 40 w 43"/>
              <a:gd name="T23" fmla="*/ 20 h 39"/>
              <a:gd name="T24" fmla="*/ 43 w 43"/>
              <a:gd name="T25" fmla="*/ 18 h 39"/>
              <a:gd name="T26" fmla="*/ 48 w 43"/>
              <a:gd name="T27" fmla="*/ 15 h 39"/>
              <a:gd name="T28" fmla="*/ 51 w 43"/>
              <a:gd name="T29" fmla="*/ 18 h 39"/>
              <a:gd name="T30" fmla="*/ 51 w 43"/>
              <a:gd name="T31" fmla="*/ 17 h 39"/>
              <a:gd name="T32" fmla="*/ 49 w 43"/>
              <a:gd name="T33" fmla="*/ 17 h 39"/>
              <a:gd name="T34" fmla="*/ 51 w 43"/>
              <a:gd name="T35" fmla="*/ 17 h 39"/>
              <a:gd name="T36" fmla="*/ 55 w 43"/>
              <a:gd name="T37" fmla="*/ 17 h 39"/>
              <a:gd name="T38" fmla="*/ 55 w 43"/>
              <a:gd name="T39" fmla="*/ 18 h 39"/>
              <a:gd name="T40" fmla="*/ 58 w 43"/>
              <a:gd name="T41" fmla="*/ 20 h 39"/>
              <a:gd name="T42" fmla="*/ 60 w 43"/>
              <a:gd name="T43" fmla="*/ 18 h 39"/>
              <a:gd name="T44" fmla="*/ 63 w 43"/>
              <a:gd name="T45" fmla="*/ 20 h 39"/>
              <a:gd name="T46" fmla="*/ 63 w 43"/>
              <a:gd name="T47" fmla="*/ 20 h 39"/>
              <a:gd name="T48" fmla="*/ 66 w 43"/>
              <a:gd name="T49" fmla="*/ 20 h 39"/>
              <a:gd name="T50" fmla="*/ 63 w 43"/>
              <a:gd name="T51" fmla="*/ 52 h 39"/>
              <a:gd name="T52" fmla="*/ 58 w 43"/>
              <a:gd name="T53" fmla="*/ 52 h 39"/>
              <a:gd name="T54" fmla="*/ 58 w 43"/>
              <a:gd name="T55" fmla="*/ 52 h 39"/>
              <a:gd name="T56" fmla="*/ 54 w 43"/>
              <a:gd name="T57" fmla="*/ 49 h 39"/>
              <a:gd name="T58" fmla="*/ 48 w 43"/>
              <a:gd name="T59" fmla="*/ 54 h 39"/>
              <a:gd name="T60" fmla="*/ 38 w 43"/>
              <a:gd name="T61" fmla="*/ 57 h 39"/>
              <a:gd name="T62" fmla="*/ 35 w 43"/>
              <a:gd name="T63" fmla="*/ 55 h 39"/>
              <a:gd name="T64" fmla="*/ 31 w 43"/>
              <a:gd name="T65" fmla="*/ 52 h 39"/>
              <a:gd name="T66" fmla="*/ 23 w 43"/>
              <a:gd name="T67" fmla="*/ 54 h 39"/>
              <a:gd name="T68" fmla="*/ 17 w 43"/>
              <a:gd name="T69" fmla="*/ 55 h 39"/>
              <a:gd name="T70" fmla="*/ 12 w 43"/>
              <a:gd name="T71" fmla="*/ 57 h 39"/>
              <a:gd name="T72" fmla="*/ 6 w 43"/>
              <a:gd name="T73" fmla="*/ 52 h 39"/>
              <a:gd name="T74" fmla="*/ 0 w 43"/>
              <a:gd name="T75" fmla="*/ 48 h 39"/>
              <a:gd name="T76" fmla="*/ 0 w 43"/>
              <a:gd name="T77" fmla="*/ 2 h 3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3"/>
              <a:gd name="T118" fmla="*/ 0 h 39"/>
              <a:gd name="T119" fmla="*/ 43 w 43"/>
              <a:gd name="T120" fmla="*/ 39 h 3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3" h="39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2" y="2"/>
                  <a:pt x="1" y="1"/>
                  <a:pt x="1" y="0"/>
                </a:cubicBezTo>
                <a:cubicBezTo>
                  <a:pt x="4" y="0"/>
                  <a:pt x="1" y="4"/>
                  <a:pt x="5" y="2"/>
                </a:cubicBezTo>
                <a:cubicBezTo>
                  <a:pt x="7" y="1"/>
                  <a:pt x="6" y="2"/>
                  <a:pt x="6" y="4"/>
                </a:cubicBezTo>
                <a:cubicBezTo>
                  <a:pt x="6" y="4"/>
                  <a:pt x="4" y="3"/>
                  <a:pt x="5" y="4"/>
                </a:cubicBezTo>
                <a:cubicBezTo>
                  <a:pt x="6" y="4"/>
                  <a:pt x="7" y="4"/>
                  <a:pt x="7" y="3"/>
                </a:cubicBezTo>
                <a:cubicBezTo>
                  <a:pt x="8" y="3"/>
                  <a:pt x="10" y="5"/>
                  <a:pt x="9" y="2"/>
                </a:cubicBezTo>
                <a:cubicBezTo>
                  <a:pt x="11" y="3"/>
                  <a:pt x="10" y="5"/>
                  <a:pt x="9" y="6"/>
                </a:cubicBezTo>
                <a:cubicBezTo>
                  <a:pt x="10" y="6"/>
                  <a:pt x="11" y="5"/>
                  <a:pt x="12" y="4"/>
                </a:cubicBezTo>
                <a:cubicBezTo>
                  <a:pt x="13" y="6"/>
                  <a:pt x="10" y="6"/>
                  <a:pt x="11" y="7"/>
                </a:cubicBezTo>
                <a:cubicBezTo>
                  <a:pt x="12" y="7"/>
                  <a:pt x="13" y="6"/>
                  <a:pt x="14" y="6"/>
                </a:cubicBezTo>
                <a:cubicBezTo>
                  <a:pt x="11" y="9"/>
                  <a:pt x="15" y="8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7"/>
                  <a:pt x="17" y="8"/>
                  <a:pt x="17" y="9"/>
                </a:cubicBezTo>
                <a:cubicBezTo>
                  <a:pt x="17" y="10"/>
                  <a:pt x="18" y="10"/>
                  <a:pt x="19" y="10"/>
                </a:cubicBezTo>
                <a:cubicBezTo>
                  <a:pt x="20" y="11"/>
                  <a:pt x="21" y="13"/>
                  <a:pt x="22" y="11"/>
                </a:cubicBezTo>
                <a:cubicBezTo>
                  <a:pt x="23" y="12"/>
                  <a:pt x="21" y="12"/>
                  <a:pt x="21" y="12"/>
                </a:cubicBezTo>
                <a:cubicBezTo>
                  <a:pt x="21" y="13"/>
                  <a:pt x="22" y="14"/>
                  <a:pt x="23" y="14"/>
                </a:cubicBezTo>
                <a:cubicBezTo>
                  <a:pt x="23" y="14"/>
                  <a:pt x="23" y="14"/>
                  <a:pt x="24" y="14"/>
                </a:cubicBezTo>
                <a:cubicBezTo>
                  <a:pt x="24" y="13"/>
                  <a:pt x="24" y="13"/>
                  <a:pt x="24" y="12"/>
                </a:cubicBezTo>
                <a:cubicBezTo>
                  <a:pt x="25" y="12"/>
                  <a:pt x="25" y="13"/>
                  <a:pt x="26" y="13"/>
                </a:cubicBezTo>
                <a:cubicBezTo>
                  <a:pt x="27" y="13"/>
                  <a:pt x="26" y="12"/>
                  <a:pt x="27" y="11"/>
                </a:cubicBezTo>
                <a:cubicBezTo>
                  <a:pt x="28" y="10"/>
                  <a:pt x="28" y="12"/>
                  <a:pt x="28" y="12"/>
                </a:cubicBezTo>
                <a:cubicBezTo>
                  <a:pt x="27" y="12"/>
                  <a:pt x="28" y="14"/>
                  <a:pt x="29" y="12"/>
                </a:cubicBezTo>
                <a:cubicBezTo>
                  <a:pt x="29" y="11"/>
                  <a:pt x="29" y="11"/>
                  <a:pt x="31" y="10"/>
                </a:cubicBezTo>
                <a:cubicBezTo>
                  <a:pt x="31" y="11"/>
                  <a:pt x="29" y="12"/>
                  <a:pt x="30" y="12"/>
                </a:cubicBezTo>
                <a:cubicBezTo>
                  <a:pt x="31" y="14"/>
                  <a:pt x="32" y="13"/>
                  <a:pt x="33" y="12"/>
                </a:cubicBezTo>
                <a:cubicBezTo>
                  <a:pt x="34" y="13"/>
                  <a:pt x="34" y="12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10"/>
                  <a:pt x="34" y="10"/>
                  <a:pt x="35" y="10"/>
                </a:cubicBezTo>
                <a:cubicBezTo>
                  <a:pt x="36" y="10"/>
                  <a:pt x="36" y="11"/>
                  <a:pt x="36" y="11"/>
                </a:cubicBezTo>
                <a:cubicBezTo>
                  <a:pt x="36" y="11"/>
                  <a:pt x="36" y="11"/>
                  <a:pt x="37" y="11"/>
                </a:cubicBezTo>
                <a:cubicBezTo>
                  <a:pt x="36" y="11"/>
                  <a:pt x="37" y="12"/>
                  <a:pt x="36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8" y="13"/>
                  <a:pt x="38" y="13"/>
                </a:cubicBezTo>
                <a:cubicBezTo>
                  <a:pt x="38" y="13"/>
                  <a:pt x="38" y="12"/>
                  <a:pt x="38" y="12"/>
                </a:cubicBezTo>
                <a:cubicBezTo>
                  <a:pt x="38" y="12"/>
                  <a:pt x="38" y="12"/>
                  <a:pt x="39" y="12"/>
                </a:cubicBezTo>
                <a:cubicBezTo>
                  <a:pt x="40" y="11"/>
                  <a:pt x="43" y="12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3"/>
                  <a:pt x="42" y="13"/>
                  <a:pt x="43" y="13"/>
                </a:cubicBezTo>
                <a:cubicBezTo>
                  <a:pt x="43" y="21"/>
                  <a:pt x="43" y="28"/>
                  <a:pt x="43" y="36"/>
                </a:cubicBezTo>
                <a:cubicBezTo>
                  <a:pt x="42" y="35"/>
                  <a:pt x="42" y="34"/>
                  <a:pt x="41" y="34"/>
                </a:cubicBezTo>
                <a:cubicBezTo>
                  <a:pt x="40" y="33"/>
                  <a:pt x="39" y="33"/>
                  <a:pt x="38" y="33"/>
                </a:cubicBezTo>
                <a:cubicBezTo>
                  <a:pt x="38" y="33"/>
                  <a:pt x="38" y="33"/>
                  <a:pt x="38" y="34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4"/>
                  <a:pt x="38" y="34"/>
                  <a:pt x="38" y="34"/>
                </a:cubicBezTo>
                <a:cubicBezTo>
                  <a:pt x="37" y="34"/>
                  <a:pt x="36" y="33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5" y="33"/>
                  <a:pt x="35" y="33"/>
                  <a:pt x="34" y="33"/>
                </a:cubicBezTo>
                <a:cubicBezTo>
                  <a:pt x="33" y="33"/>
                  <a:pt x="33" y="35"/>
                  <a:pt x="31" y="35"/>
                </a:cubicBezTo>
                <a:cubicBezTo>
                  <a:pt x="30" y="35"/>
                  <a:pt x="33" y="38"/>
                  <a:pt x="30" y="38"/>
                </a:cubicBezTo>
                <a:cubicBezTo>
                  <a:pt x="28" y="37"/>
                  <a:pt x="27" y="37"/>
                  <a:pt x="25" y="37"/>
                </a:cubicBezTo>
                <a:cubicBezTo>
                  <a:pt x="25" y="37"/>
                  <a:pt x="24" y="37"/>
                  <a:pt x="24" y="37"/>
                </a:cubicBezTo>
                <a:cubicBezTo>
                  <a:pt x="24" y="37"/>
                  <a:pt x="24" y="36"/>
                  <a:pt x="23" y="36"/>
                </a:cubicBezTo>
                <a:cubicBezTo>
                  <a:pt x="23" y="36"/>
                  <a:pt x="22" y="37"/>
                  <a:pt x="22" y="37"/>
                </a:cubicBezTo>
                <a:cubicBezTo>
                  <a:pt x="21" y="36"/>
                  <a:pt x="20" y="36"/>
                  <a:pt x="20" y="34"/>
                </a:cubicBezTo>
                <a:cubicBezTo>
                  <a:pt x="20" y="34"/>
                  <a:pt x="19" y="34"/>
                  <a:pt x="18" y="35"/>
                </a:cubicBezTo>
                <a:cubicBezTo>
                  <a:pt x="17" y="33"/>
                  <a:pt x="16" y="35"/>
                  <a:pt x="15" y="35"/>
                </a:cubicBezTo>
                <a:cubicBezTo>
                  <a:pt x="15" y="35"/>
                  <a:pt x="14" y="35"/>
                  <a:pt x="14" y="35"/>
                </a:cubicBezTo>
                <a:cubicBezTo>
                  <a:pt x="14" y="35"/>
                  <a:pt x="11" y="36"/>
                  <a:pt x="11" y="36"/>
                </a:cubicBezTo>
                <a:cubicBezTo>
                  <a:pt x="10" y="36"/>
                  <a:pt x="10" y="39"/>
                  <a:pt x="9" y="37"/>
                </a:cubicBezTo>
                <a:cubicBezTo>
                  <a:pt x="9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6" y="38"/>
                  <a:pt x="6" y="35"/>
                  <a:pt x="4" y="34"/>
                </a:cubicBezTo>
                <a:cubicBezTo>
                  <a:pt x="3" y="33"/>
                  <a:pt x="2" y="33"/>
                  <a:pt x="2" y="32"/>
                </a:cubicBezTo>
                <a:cubicBezTo>
                  <a:pt x="1" y="32"/>
                  <a:pt x="0" y="32"/>
                  <a:pt x="0" y="31"/>
                </a:cubicBezTo>
                <a:cubicBezTo>
                  <a:pt x="0" y="21"/>
                  <a:pt x="0" y="1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1" name="Freeform 8790" descr="© INSCALE GmbH, 05.05.2010&#10;http://www.presentationload.com/">
            <a:extLst>
              <a:ext uri="{FF2B5EF4-FFF2-40B4-BE49-F238E27FC236}">
                <a16:creationId xmlns:a16="http://schemas.microsoft.com/office/drawing/2014/main" id="{F206A96B-F206-6746-AFFC-91F199B23355}"/>
              </a:ext>
            </a:extLst>
          </p:cNvPr>
          <p:cNvSpPr>
            <a:spLocks/>
          </p:cNvSpPr>
          <p:nvPr/>
        </p:nvSpPr>
        <p:spPr bwMode="auto">
          <a:xfrm>
            <a:off x="4562924" y="3454440"/>
            <a:ext cx="67786" cy="42901"/>
          </a:xfrm>
          <a:custGeom>
            <a:avLst/>
            <a:gdLst>
              <a:gd name="T0" fmla="*/ 0 w 34"/>
              <a:gd name="T1" fmla="*/ 11 h 22"/>
              <a:gd name="T2" fmla="*/ 0 w 34"/>
              <a:gd name="T3" fmla="*/ 3 h 22"/>
              <a:gd name="T4" fmla="*/ 2 w 34"/>
              <a:gd name="T5" fmla="*/ 5 h 22"/>
              <a:gd name="T6" fmla="*/ 8 w 34"/>
              <a:gd name="T7" fmla="*/ 0 h 22"/>
              <a:gd name="T8" fmla="*/ 14 w 34"/>
              <a:gd name="T9" fmla="*/ 0 h 22"/>
              <a:gd name="T10" fmla="*/ 15 w 34"/>
              <a:gd name="T11" fmla="*/ 2 h 22"/>
              <a:gd name="T12" fmla="*/ 17 w 34"/>
              <a:gd name="T13" fmla="*/ 2 h 22"/>
              <a:gd name="T14" fmla="*/ 20 w 34"/>
              <a:gd name="T15" fmla="*/ 2 h 22"/>
              <a:gd name="T16" fmla="*/ 21 w 34"/>
              <a:gd name="T17" fmla="*/ 0 h 22"/>
              <a:gd name="T18" fmla="*/ 28 w 34"/>
              <a:gd name="T19" fmla="*/ 2 h 22"/>
              <a:gd name="T20" fmla="*/ 34 w 34"/>
              <a:gd name="T21" fmla="*/ 5 h 22"/>
              <a:gd name="T22" fmla="*/ 50 w 34"/>
              <a:gd name="T23" fmla="*/ 14 h 22"/>
              <a:gd name="T24" fmla="*/ 50 w 34"/>
              <a:gd name="T25" fmla="*/ 15 h 22"/>
              <a:gd name="T26" fmla="*/ 47 w 34"/>
              <a:gd name="T27" fmla="*/ 15 h 22"/>
              <a:gd name="T28" fmla="*/ 46 w 34"/>
              <a:gd name="T29" fmla="*/ 15 h 22"/>
              <a:gd name="T30" fmla="*/ 41 w 34"/>
              <a:gd name="T31" fmla="*/ 15 h 22"/>
              <a:gd name="T32" fmla="*/ 34 w 34"/>
              <a:gd name="T33" fmla="*/ 17 h 22"/>
              <a:gd name="T34" fmla="*/ 29 w 34"/>
              <a:gd name="T35" fmla="*/ 17 h 22"/>
              <a:gd name="T36" fmla="*/ 28 w 34"/>
              <a:gd name="T37" fmla="*/ 17 h 22"/>
              <a:gd name="T38" fmla="*/ 20 w 34"/>
              <a:gd name="T39" fmla="*/ 22 h 22"/>
              <a:gd name="T40" fmla="*/ 12 w 34"/>
              <a:gd name="T41" fmla="*/ 23 h 22"/>
              <a:gd name="T42" fmla="*/ 12 w 34"/>
              <a:gd name="T43" fmla="*/ 23 h 22"/>
              <a:gd name="T44" fmla="*/ 9 w 34"/>
              <a:gd name="T45" fmla="*/ 25 h 22"/>
              <a:gd name="T46" fmla="*/ 0 w 34"/>
              <a:gd name="T47" fmla="*/ 34 h 22"/>
              <a:gd name="T48" fmla="*/ 0 w 34"/>
              <a:gd name="T49" fmla="*/ 11 h 22"/>
              <a:gd name="T50" fmla="*/ 0 w 34"/>
              <a:gd name="T51" fmla="*/ 11 h 22"/>
              <a:gd name="T52" fmla="*/ 0 w 34"/>
              <a:gd name="T53" fmla="*/ 11 h 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4"/>
              <a:gd name="T82" fmla="*/ 0 h 22"/>
              <a:gd name="T83" fmla="*/ 34 w 34"/>
              <a:gd name="T84" fmla="*/ 22 h 2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4" h="22">
                <a:moveTo>
                  <a:pt x="0" y="7"/>
                </a:moveTo>
                <a:cubicBezTo>
                  <a:pt x="0" y="5"/>
                  <a:pt x="0" y="4"/>
                  <a:pt x="0" y="2"/>
                </a:cubicBezTo>
                <a:cubicBezTo>
                  <a:pt x="0" y="2"/>
                  <a:pt x="0" y="3"/>
                  <a:pt x="1" y="3"/>
                </a:cubicBezTo>
                <a:cubicBezTo>
                  <a:pt x="2" y="3"/>
                  <a:pt x="3" y="1"/>
                  <a:pt x="5" y="0"/>
                </a:cubicBezTo>
                <a:cubicBezTo>
                  <a:pt x="6" y="0"/>
                  <a:pt x="8" y="0"/>
                  <a:pt x="9" y="0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1"/>
                  <a:pt x="12" y="1"/>
                  <a:pt x="13" y="1"/>
                </a:cubicBezTo>
                <a:cubicBezTo>
                  <a:pt x="13" y="1"/>
                  <a:pt x="14" y="1"/>
                  <a:pt x="14" y="0"/>
                </a:cubicBezTo>
                <a:cubicBezTo>
                  <a:pt x="15" y="0"/>
                  <a:pt x="18" y="1"/>
                  <a:pt x="18" y="1"/>
                </a:cubicBezTo>
                <a:cubicBezTo>
                  <a:pt x="19" y="2"/>
                  <a:pt x="21" y="5"/>
                  <a:pt x="22" y="3"/>
                </a:cubicBezTo>
                <a:cubicBezTo>
                  <a:pt x="22" y="3"/>
                  <a:pt x="31" y="8"/>
                  <a:pt x="33" y="9"/>
                </a:cubicBezTo>
                <a:cubicBezTo>
                  <a:pt x="34" y="9"/>
                  <a:pt x="34" y="10"/>
                  <a:pt x="33" y="10"/>
                </a:cubicBezTo>
                <a:cubicBezTo>
                  <a:pt x="32" y="10"/>
                  <a:pt x="32" y="10"/>
                  <a:pt x="31" y="10"/>
                </a:cubicBezTo>
                <a:cubicBezTo>
                  <a:pt x="31" y="10"/>
                  <a:pt x="31" y="10"/>
                  <a:pt x="30" y="10"/>
                </a:cubicBezTo>
                <a:cubicBezTo>
                  <a:pt x="29" y="10"/>
                  <a:pt x="28" y="10"/>
                  <a:pt x="27" y="10"/>
                </a:cubicBezTo>
                <a:cubicBezTo>
                  <a:pt x="26" y="10"/>
                  <a:pt x="24" y="11"/>
                  <a:pt x="22" y="11"/>
                </a:cubicBezTo>
                <a:cubicBezTo>
                  <a:pt x="21" y="12"/>
                  <a:pt x="20" y="11"/>
                  <a:pt x="19" y="11"/>
                </a:cubicBezTo>
                <a:cubicBezTo>
                  <a:pt x="19" y="11"/>
                  <a:pt x="19" y="11"/>
                  <a:pt x="18" y="11"/>
                </a:cubicBezTo>
                <a:cubicBezTo>
                  <a:pt x="16" y="10"/>
                  <a:pt x="15" y="12"/>
                  <a:pt x="13" y="14"/>
                </a:cubicBezTo>
                <a:cubicBezTo>
                  <a:pt x="11" y="15"/>
                  <a:pt x="10" y="14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5"/>
                  <a:pt x="7" y="16"/>
                  <a:pt x="6" y="16"/>
                </a:cubicBezTo>
                <a:cubicBezTo>
                  <a:pt x="5" y="19"/>
                  <a:pt x="2" y="19"/>
                  <a:pt x="0" y="22"/>
                </a:cubicBezTo>
                <a:cubicBezTo>
                  <a:pt x="0" y="17"/>
                  <a:pt x="0" y="12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2" name="Freeform 8791" descr="© INSCALE GmbH, 05.05.2010&#10;http://www.presentationload.com/">
            <a:extLst>
              <a:ext uri="{FF2B5EF4-FFF2-40B4-BE49-F238E27FC236}">
                <a16:creationId xmlns:a16="http://schemas.microsoft.com/office/drawing/2014/main" id="{00FF5975-F836-EE47-9199-7187AF6CCCBD}"/>
              </a:ext>
            </a:extLst>
          </p:cNvPr>
          <p:cNvSpPr>
            <a:spLocks/>
          </p:cNvSpPr>
          <p:nvPr/>
        </p:nvSpPr>
        <p:spPr bwMode="auto">
          <a:xfrm>
            <a:off x="4246156" y="3459487"/>
            <a:ext cx="62571" cy="73184"/>
          </a:xfrm>
          <a:custGeom>
            <a:avLst/>
            <a:gdLst>
              <a:gd name="T0" fmla="*/ 42 w 31"/>
              <a:gd name="T1" fmla="*/ 0 h 38"/>
              <a:gd name="T2" fmla="*/ 42 w 31"/>
              <a:gd name="T3" fmla="*/ 5 h 38"/>
              <a:gd name="T4" fmla="*/ 48 w 31"/>
              <a:gd name="T5" fmla="*/ 5 h 38"/>
              <a:gd name="T6" fmla="*/ 48 w 31"/>
              <a:gd name="T7" fmla="*/ 56 h 38"/>
              <a:gd name="T8" fmla="*/ 20 w 31"/>
              <a:gd name="T9" fmla="*/ 56 h 38"/>
              <a:gd name="T10" fmla="*/ 0 w 31"/>
              <a:gd name="T11" fmla="*/ 55 h 38"/>
              <a:gd name="T12" fmla="*/ 0 w 31"/>
              <a:gd name="T13" fmla="*/ 0 h 38"/>
              <a:gd name="T14" fmla="*/ 42 w 31"/>
              <a:gd name="T15" fmla="*/ 0 h 38"/>
              <a:gd name="T16" fmla="*/ 42 w 31"/>
              <a:gd name="T17" fmla="*/ 0 h 38"/>
              <a:gd name="T18" fmla="*/ 42 w 31"/>
              <a:gd name="T19" fmla="*/ 0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1"/>
              <a:gd name="T31" fmla="*/ 0 h 38"/>
              <a:gd name="T32" fmla="*/ 31 w 31"/>
              <a:gd name="T33" fmla="*/ 38 h 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1" h="38">
                <a:moveTo>
                  <a:pt x="27" y="0"/>
                </a:moveTo>
                <a:cubicBezTo>
                  <a:pt x="27" y="1"/>
                  <a:pt x="27" y="2"/>
                  <a:pt x="27" y="3"/>
                </a:cubicBezTo>
                <a:cubicBezTo>
                  <a:pt x="29" y="3"/>
                  <a:pt x="30" y="3"/>
                  <a:pt x="31" y="3"/>
                </a:cubicBezTo>
                <a:cubicBezTo>
                  <a:pt x="31" y="14"/>
                  <a:pt x="31" y="26"/>
                  <a:pt x="31" y="37"/>
                </a:cubicBezTo>
                <a:cubicBezTo>
                  <a:pt x="25" y="37"/>
                  <a:pt x="19" y="37"/>
                  <a:pt x="13" y="37"/>
                </a:cubicBezTo>
                <a:cubicBezTo>
                  <a:pt x="12" y="37"/>
                  <a:pt x="0" y="38"/>
                  <a:pt x="0" y="36"/>
                </a:cubicBezTo>
                <a:cubicBezTo>
                  <a:pt x="0" y="24"/>
                  <a:pt x="0" y="12"/>
                  <a:pt x="0" y="0"/>
                </a:cubicBezTo>
                <a:cubicBezTo>
                  <a:pt x="9" y="0"/>
                  <a:pt x="18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3" name="Freeform 8792" descr="© INSCALE GmbH, 05.05.2010&#10;http://www.presentationload.com/">
            <a:extLst>
              <a:ext uri="{FF2B5EF4-FFF2-40B4-BE49-F238E27FC236}">
                <a16:creationId xmlns:a16="http://schemas.microsoft.com/office/drawing/2014/main" id="{8F0160F9-CA6F-DB46-8CF3-4C3D1F526561}"/>
              </a:ext>
            </a:extLst>
          </p:cNvPr>
          <p:cNvSpPr>
            <a:spLocks/>
          </p:cNvSpPr>
          <p:nvPr/>
        </p:nvSpPr>
        <p:spPr bwMode="auto">
          <a:xfrm>
            <a:off x="4308727" y="3462010"/>
            <a:ext cx="66482" cy="70661"/>
          </a:xfrm>
          <a:custGeom>
            <a:avLst/>
            <a:gdLst>
              <a:gd name="T0" fmla="*/ 0 w 33"/>
              <a:gd name="T1" fmla="*/ 2 h 36"/>
              <a:gd name="T2" fmla="*/ 51 w 33"/>
              <a:gd name="T3" fmla="*/ 0 h 36"/>
              <a:gd name="T4" fmla="*/ 49 w 33"/>
              <a:gd name="T5" fmla="*/ 56 h 36"/>
              <a:gd name="T6" fmla="*/ 0 w 33"/>
              <a:gd name="T7" fmla="*/ 54 h 36"/>
              <a:gd name="T8" fmla="*/ 0 w 33"/>
              <a:gd name="T9" fmla="*/ 2 h 36"/>
              <a:gd name="T10" fmla="*/ 0 w 33"/>
              <a:gd name="T11" fmla="*/ 2 h 36"/>
              <a:gd name="T12" fmla="*/ 0 w 33"/>
              <a:gd name="T13" fmla="*/ 2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6"/>
              <a:gd name="T23" fmla="*/ 33 w 3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6">
                <a:moveTo>
                  <a:pt x="0" y="1"/>
                </a:moveTo>
                <a:cubicBezTo>
                  <a:pt x="11" y="1"/>
                  <a:pt x="22" y="1"/>
                  <a:pt x="33" y="0"/>
                </a:cubicBezTo>
                <a:cubicBezTo>
                  <a:pt x="33" y="12"/>
                  <a:pt x="32" y="24"/>
                  <a:pt x="32" y="36"/>
                </a:cubicBezTo>
                <a:cubicBezTo>
                  <a:pt x="29" y="36"/>
                  <a:pt x="0" y="35"/>
                  <a:pt x="0" y="35"/>
                </a:cubicBezTo>
                <a:cubicBezTo>
                  <a:pt x="0" y="24"/>
                  <a:pt x="0" y="1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4" name="Freeform 8793" descr="© INSCALE GmbH, 05.05.2010&#10;http://www.presentationload.com/">
            <a:extLst>
              <a:ext uri="{FF2B5EF4-FFF2-40B4-BE49-F238E27FC236}">
                <a16:creationId xmlns:a16="http://schemas.microsoft.com/office/drawing/2014/main" id="{2D649653-3E36-F040-A4EC-C8A98AE2D074}"/>
              </a:ext>
            </a:extLst>
          </p:cNvPr>
          <p:cNvSpPr>
            <a:spLocks/>
          </p:cNvSpPr>
          <p:nvPr/>
        </p:nvSpPr>
        <p:spPr bwMode="auto">
          <a:xfrm>
            <a:off x="4371299" y="3464533"/>
            <a:ext cx="70393" cy="70661"/>
          </a:xfrm>
          <a:custGeom>
            <a:avLst/>
            <a:gdLst>
              <a:gd name="T0" fmla="*/ 45 w 35"/>
              <a:gd name="T1" fmla="*/ 2 h 36"/>
              <a:gd name="T2" fmla="*/ 54 w 35"/>
              <a:gd name="T3" fmla="*/ 3 h 36"/>
              <a:gd name="T4" fmla="*/ 54 w 35"/>
              <a:gd name="T5" fmla="*/ 3 h 36"/>
              <a:gd name="T6" fmla="*/ 54 w 35"/>
              <a:gd name="T7" fmla="*/ 48 h 36"/>
              <a:gd name="T8" fmla="*/ 46 w 35"/>
              <a:gd name="T9" fmla="*/ 54 h 36"/>
              <a:gd name="T10" fmla="*/ 28 w 35"/>
              <a:gd name="T11" fmla="*/ 54 h 36"/>
              <a:gd name="T12" fmla="*/ 8 w 35"/>
              <a:gd name="T13" fmla="*/ 54 h 36"/>
              <a:gd name="T14" fmla="*/ 2 w 35"/>
              <a:gd name="T15" fmla="*/ 47 h 36"/>
              <a:gd name="T16" fmla="*/ 3 w 35"/>
              <a:gd name="T17" fmla="*/ 0 h 36"/>
              <a:gd name="T18" fmla="*/ 45 w 35"/>
              <a:gd name="T19" fmla="*/ 2 h 36"/>
              <a:gd name="T20" fmla="*/ 45 w 35"/>
              <a:gd name="T21" fmla="*/ 2 h 36"/>
              <a:gd name="T22" fmla="*/ 45 w 35"/>
              <a:gd name="T23" fmla="*/ 2 h 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5"/>
              <a:gd name="T37" fmla="*/ 0 h 36"/>
              <a:gd name="T38" fmla="*/ 35 w 35"/>
              <a:gd name="T39" fmla="*/ 36 h 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5" h="36">
                <a:moveTo>
                  <a:pt x="29" y="1"/>
                </a:moveTo>
                <a:cubicBezTo>
                  <a:pt x="30" y="1"/>
                  <a:pt x="34" y="1"/>
                  <a:pt x="35" y="2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12"/>
                  <a:pt x="35" y="21"/>
                  <a:pt x="35" y="31"/>
                </a:cubicBezTo>
                <a:cubicBezTo>
                  <a:pt x="35" y="36"/>
                  <a:pt x="35" y="35"/>
                  <a:pt x="30" y="35"/>
                </a:cubicBezTo>
                <a:cubicBezTo>
                  <a:pt x="25" y="35"/>
                  <a:pt x="23" y="35"/>
                  <a:pt x="18" y="35"/>
                </a:cubicBezTo>
                <a:cubicBezTo>
                  <a:pt x="14" y="35"/>
                  <a:pt x="9" y="35"/>
                  <a:pt x="5" y="35"/>
                </a:cubicBezTo>
                <a:cubicBezTo>
                  <a:pt x="0" y="35"/>
                  <a:pt x="1" y="35"/>
                  <a:pt x="1" y="30"/>
                </a:cubicBezTo>
                <a:cubicBezTo>
                  <a:pt x="1" y="20"/>
                  <a:pt x="2" y="10"/>
                  <a:pt x="2" y="0"/>
                </a:cubicBezTo>
                <a:cubicBezTo>
                  <a:pt x="11" y="0"/>
                  <a:pt x="20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5" name="Freeform 8794" descr="© INSCALE GmbH, 05.05.2010&#10;http://www.presentationload.com/">
            <a:extLst>
              <a:ext uri="{FF2B5EF4-FFF2-40B4-BE49-F238E27FC236}">
                <a16:creationId xmlns:a16="http://schemas.microsoft.com/office/drawing/2014/main" id="{636EC7FA-3639-D244-A0FD-FC00DA1227CE}"/>
              </a:ext>
            </a:extLst>
          </p:cNvPr>
          <p:cNvSpPr>
            <a:spLocks/>
          </p:cNvSpPr>
          <p:nvPr/>
        </p:nvSpPr>
        <p:spPr bwMode="auto">
          <a:xfrm>
            <a:off x="4506871" y="3468319"/>
            <a:ext cx="56054" cy="89588"/>
          </a:xfrm>
          <a:custGeom>
            <a:avLst/>
            <a:gdLst>
              <a:gd name="T0" fmla="*/ 2 w 28"/>
              <a:gd name="T1" fmla="*/ 6 h 46"/>
              <a:gd name="T2" fmla="*/ 43 w 28"/>
              <a:gd name="T3" fmla="*/ 0 h 46"/>
              <a:gd name="T4" fmla="*/ 43 w 28"/>
              <a:gd name="T5" fmla="*/ 26 h 46"/>
              <a:gd name="T6" fmla="*/ 41 w 28"/>
              <a:gd name="T7" fmla="*/ 45 h 46"/>
              <a:gd name="T8" fmla="*/ 35 w 28"/>
              <a:gd name="T9" fmla="*/ 52 h 46"/>
              <a:gd name="T10" fmla="*/ 35 w 28"/>
              <a:gd name="T11" fmla="*/ 69 h 46"/>
              <a:gd name="T12" fmla="*/ 22 w 28"/>
              <a:gd name="T13" fmla="*/ 69 h 46"/>
              <a:gd name="T14" fmla="*/ 2 w 28"/>
              <a:gd name="T15" fmla="*/ 69 h 46"/>
              <a:gd name="T16" fmla="*/ 2 w 28"/>
              <a:gd name="T17" fmla="*/ 51 h 46"/>
              <a:gd name="T18" fmla="*/ 2 w 28"/>
              <a:gd name="T19" fmla="*/ 6 h 46"/>
              <a:gd name="T20" fmla="*/ 2 w 28"/>
              <a:gd name="T21" fmla="*/ 6 h 46"/>
              <a:gd name="T22" fmla="*/ 2 w 28"/>
              <a:gd name="T23" fmla="*/ 6 h 4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8"/>
              <a:gd name="T37" fmla="*/ 0 h 46"/>
              <a:gd name="T38" fmla="*/ 28 w 28"/>
              <a:gd name="T39" fmla="*/ 46 h 4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8" h="46">
                <a:moveTo>
                  <a:pt x="1" y="4"/>
                </a:moveTo>
                <a:cubicBezTo>
                  <a:pt x="10" y="3"/>
                  <a:pt x="19" y="1"/>
                  <a:pt x="28" y="0"/>
                </a:cubicBezTo>
                <a:cubicBezTo>
                  <a:pt x="28" y="6"/>
                  <a:pt x="28" y="12"/>
                  <a:pt x="28" y="17"/>
                </a:cubicBezTo>
                <a:cubicBezTo>
                  <a:pt x="28" y="21"/>
                  <a:pt x="27" y="25"/>
                  <a:pt x="27" y="29"/>
                </a:cubicBezTo>
                <a:cubicBezTo>
                  <a:pt x="27" y="34"/>
                  <a:pt x="28" y="34"/>
                  <a:pt x="23" y="34"/>
                </a:cubicBezTo>
                <a:cubicBezTo>
                  <a:pt x="22" y="37"/>
                  <a:pt x="19" y="42"/>
                  <a:pt x="23" y="45"/>
                </a:cubicBezTo>
                <a:cubicBezTo>
                  <a:pt x="20" y="45"/>
                  <a:pt x="17" y="45"/>
                  <a:pt x="14" y="45"/>
                </a:cubicBezTo>
                <a:cubicBezTo>
                  <a:pt x="12" y="45"/>
                  <a:pt x="2" y="46"/>
                  <a:pt x="1" y="45"/>
                </a:cubicBezTo>
                <a:cubicBezTo>
                  <a:pt x="0" y="43"/>
                  <a:pt x="1" y="35"/>
                  <a:pt x="1" y="33"/>
                </a:cubicBezTo>
                <a:cubicBezTo>
                  <a:pt x="1" y="24"/>
                  <a:pt x="1" y="1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6" name="Freeform 8795" descr="© INSCALE GmbH, 05.05.2010&#10;http://www.presentationload.com/">
            <a:extLst>
              <a:ext uri="{FF2B5EF4-FFF2-40B4-BE49-F238E27FC236}">
                <a16:creationId xmlns:a16="http://schemas.microsoft.com/office/drawing/2014/main" id="{B853CA99-21A2-DC42-A8B8-04EAA74F6408}"/>
              </a:ext>
            </a:extLst>
          </p:cNvPr>
          <p:cNvSpPr>
            <a:spLocks/>
          </p:cNvSpPr>
          <p:nvPr/>
        </p:nvSpPr>
        <p:spPr bwMode="auto">
          <a:xfrm>
            <a:off x="4441693" y="3465795"/>
            <a:ext cx="66482" cy="69399"/>
          </a:xfrm>
          <a:custGeom>
            <a:avLst/>
            <a:gdLst>
              <a:gd name="T0" fmla="*/ 43 w 33"/>
              <a:gd name="T1" fmla="*/ 2 h 35"/>
              <a:gd name="T2" fmla="*/ 43 w 33"/>
              <a:gd name="T3" fmla="*/ 9 h 35"/>
              <a:gd name="T4" fmla="*/ 51 w 33"/>
              <a:gd name="T5" fmla="*/ 8 h 35"/>
              <a:gd name="T6" fmla="*/ 51 w 33"/>
              <a:gd name="T7" fmla="*/ 55 h 35"/>
              <a:gd name="T8" fmla="*/ 0 w 33"/>
              <a:gd name="T9" fmla="*/ 53 h 35"/>
              <a:gd name="T10" fmla="*/ 0 w 33"/>
              <a:gd name="T11" fmla="*/ 3 h 35"/>
              <a:gd name="T12" fmla="*/ 43 w 33"/>
              <a:gd name="T13" fmla="*/ 2 h 35"/>
              <a:gd name="T14" fmla="*/ 43 w 33"/>
              <a:gd name="T15" fmla="*/ 2 h 35"/>
              <a:gd name="T16" fmla="*/ 43 w 33"/>
              <a:gd name="T17" fmla="*/ 2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"/>
              <a:gd name="T28" fmla="*/ 0 h 35"/>
              <a:gd name="T29" fmla="*/ 33 w 33"/>
              <a:gd name="T30" fmla="*/ 35 h 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" h="35">
                <a:moveTo>
                  <a:pt x="28" y="1"/>
                </a:moveTo>
                <a:cubicBezTo>
                  <a:pt x="28" y="3"/>
                  <a:pt x="28" y="5"/>
                  <a:pt x="28" y="6"/>
                </a:cubicBezTo>
                <a:cubicBezTo>
                  <a:pt x="30" y="6"/>
                  <a:pt x="31" y="6"/>
                  <a:pt x="33" y="5"/>
                </a:cubicBezTo>
                <a:cubicBezTo>
                  <a:pt x="33" y="15"/>
                  <a:pt x="33" y="25"/>
                  <a:pt x="33" y="35"/>
                </a:cubicBezTo>
                <a:cubicBezTo>
                  <a:pt x="22" y="35"/>
                  <a:pt x="11" y="34"/>
                  <a:pt x="0" y="34"/>
                </a:cubicBezTo>
                <a:cubicBezTo>
                  <a:pt x="0" y="23"/>
                  <a:pt x="0" y="12"/>
                  <a:pt x="0" y="2"/>
                </a:cubicBezTo>
                <a:cubicBezTo>
                  <a:pt x="0" y="0"/>
                  <a:pt x="25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00366B"/>
              </a:highligh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7" name="Freeform 8796" descr="© INSCALE GmbH, 05.05.2010&#10;http://www.presentationload.com/">
            <a:extLst>
              <a:ext uri="{FF2B5EF4-FFF2-40B4-BE49-F238E27FC236}">
                <a16:creationId xmlns:a16="http://schemas.microsoft.com/office/drawing/2014/main" id="{C2FA8728-9202-554F-8311-56DD94231BDA}"/>
              </a:ext>
            </a:extLst>
          </p:cNvPr>
          <p:cNvSpPr>
            <a:spLocks/>
          </p:cNvSpPr>
          <p:nvPr/>
        </p:nvSpPr>
        <p:spPr bwMode="auto">
          <a:xfrm>
            <a:off x="3925478" y="3468319"/>
            <a:ext cx="62571" cy="68137"/>
          </a:xfrm>
          <a:custGeom>
            <a:avLst/>
            <a:gdLst>
              <a:gd name="T0" fmla="*/ 0 w 31"/>
              <a:gd name="T1" fmla="*/ 2 h 35"/>
              <a:gd name="T2" fmla="*/ 48 w 31"/>
              <a:gd name="T3" fmla="*/ 2 h 35"/>
              <a:gd name="T4" fmla="*/ 48 w 31"/>
              <a:gd name="T5" fmla="*/ 54 h 35"/>
              <a:gd name="T6" fmla="*/ 36 w 31"/>
              <a:gd name="T7" fmla="*/ 54 h 35"/>
              <a:gd name="T8" fmla="*/ 34 w 31"/>
              <a:gd name="T9" fmla="*/ 54 h 35"/>
              <a:gd name="T10" fmla="*/ 0 w 31"/>
              <a:gd name="T11" fmla="*/ 54 h 35"/>
              <a:gd name="T12" fmla="*/ 0 w 31"/>
              <a:gd name="T13" fmla="*/ 54 h 35"/>
              <a:gd name="T14" fmla="*/ 0 w 31"/>
              <a:gd name="T15" fmla="*/ 2 h 35"/>
              <a:gd name="T16" fmla="*/ 0 w 31"/>
              <a:gd name="T17" fmla="*/ 2 h 35"/>
              <a:gd name="T18" fmla="*/ 0 w 31"/>
              <a:gd name="T19" fmla="*/ 2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1"/>
              <a:gd name="T31" fmla="*/ 0 h 35"/>
              <a:gd name="T32" fmla="*/ 31 w 31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1" h="35">
                <a:moveTo>
                  <a:pt x="0" y="1"/>
                </a:moveTo>
                <a:cubicBezTo>
                  <a:pt x="3" y="1"/>
                  <a:pt x="31" y="0"/>
                  <a:pt x="31" y="1"/>
                </a:cubicBezTo>
                <a:cubicBezTo>
                  <a:pt x="31" y="12"/>
                  <a:pt x="31" y="24"/>
                  <a:pt x="31" y="35"/>
                </a:cubicBezTo>
                <a:cubicBezTo>
                  <a:pt x="29" y="35"/>
                  <a:pt x="26" y="35"/>
                  <a:pt x="23" y="35"/>
                </a:cubicBezTo>
                <a:cubicBezTo>
                  <a:pt x="23" y="35"/>
                  <a:pt x="22" y="35"/>
                  <a:pt x="22" y="35"/>
                </a:cubicBezTo>
                <a:cubicBezTo>
                  <a:pt x="15" y="35"/>
                  <a:pt x="7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23"/>
                  <a:pt x="0" y="1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8" name="Freeform 8797" descr="© INSCALE GmbH, 05.05.2010&#10;http://www.presentationload.com/">
            <a:extLst>
              <a:ext uri="{FF2B5EF4-FFF2-40B4-BE49-F238E27FC236}">
                <a16:creationId xmlns:a16="http://schemas.microsoft.com/office/drawing/2014/main" id="{7DB0D38C-5E4E-8A42-A764-AC7E9BB97BBE}"/>
              </a:ext>
            </a:extLst>
          </p:cNvPr>
          <p:cNvSpPr>
            <a:spLocks/>
          </p:cNvSpPr>
          <p:nvPr/>
        </p:nvSpPr>
        <p:spPr bwMode="auto">
          <a:xfrm>
            <a:off x="3988050" y="3470842"/>
            <a:ext cx="66482" cy="68137"/>
          </a:xfrm>
          <a:custGeom>
            <a:avLst/>
            <a:gdLst>
              <a:gd name="T0" fmla="*/ 49 w 33"/>
              <a:gd name="T1" fmla="*/ 0 h 35"/>
              <a:gd name="T2" fmla="*/ 51 w 33"/>
              <a:gd name="T3" fmla="*/ 11 h 35"/>
              <a:gd name="T4" fmla="*/ 49 w 33"/>
              <a:gd name="T5" fmla="*/ 35 h 35"/>
              <a:gd name="T6" fmla="*/ 49 w 33"/>
              <a:gd name="T7" fmla="*/ 52 h 35"/>
              <a:gd name="T8" fmla="*/ 36 w 33"/>
              <a:gd name="T9" fmla="*/ 54 h 35"/>
              <a:gd name="T10" fmla="*/ 12 w 33"/>
              <a:gd name="T11" fmla="*/ 52 h 35"/>
              <a:gd name="T12" fmla="*/ 2 w 33"/>
              <a:gd name="T13" fmla="*/ 52 h 35"/>
              <a:gd name="T14" fmla="*/ 0 w 33"/>
              <a:gd name="T15" fmla="*/ 49 h 35"/>
              <a:gd name="T16" fmla="*/ 0 w 33"/>
              <a:gd name="T17" fmla="*/ 0 h 35"/>
              <a:gd name="T18" fmla="*/ 49 w 33"/>
              <a:gd name="T19" fmla="*/ 0 h 35"/>
              <a:gd name="T20" fmla="*/ 49 w 33"/>
              <a:gd name="T21" fmla="*/ 0 h 35"/>
              <a:gd name="T22" fmla="*/ 49 w 33"/>
              <a:gd name="T23" fmla="*/ 0 h 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5"/>
              <a:gd name="T38" fmla="*/ 33 w 33"/>
              <a:gd name="T39" fmla="*/ 35 h 3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5">
                <a:moveTo>
                  <a:pt x="32" y="0"/>
                </a:moveTo>
                <a:cubicBezTo>
                  <a:pt x="33" y="1"/>
                  <a:pt x="33" y="5"/>
                  <a:pt x="33" y="7"/>
                </a:cubicBezTo>
                <a:cubicBezTo>
                  <a:pt x="33" y="12"/>
                  <a:pt x="33" y="18"/>
                  <a:pt x="32" y="23"/>
                </a:cubicBezTo>
                <a:cubicBezTo>
                  <a:pt x="32" y="27"/>
                  <a:pt x="32" y="30"/>
                  <a:pt x="32" y="34"/>
                </a:cubicBezTo>
                <a:cubicBezTo>
                  <a:pt x="32" y="35"/>
                  <a:pt x="25" y="35"/>
                  <a:pt x="23" y="35"/>
                </a:cubicBezTo>
                <a:cubicBezTo>
                  <a:pt x="18" y="34"/>
                  <a:pt x="13" y="34"/>
                  <a:pt x="8" y="34"/>
                </a:cubicBezTo>
                <a:cubicBezTo>
                  <a:pt x="6" y="34"/>
                  <a:pt x="3" y="34"/>
                  <a:pt x="1" y="34"/>
                </a:cubicBezTo>
                <a:cubicBezTo>
                  <a:pt x="0" y="34"/>
                  <a:pt x="0" y="32"/>
                  <a:pt x="0" y="32"/>
                </a:cubicBezTo>
                <a:cubicBezTo>
                  <a:pt x="0" y="21"/>
                  <a:pt x="0" y="10"/>
                  <a:pt x="0" y="0"/>
                </a:cubicBezTo>
                <a:cubicBezTo>
                  <a:pt x="11" y="0"/>
                  <a:pt x="2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9" name="Freeform 8798" descr="© INSCALE GmbH, 05.05.2010&#10;http://www.presentationload.com/">
            <a:extLst>
              <a:ext uri="{FF2B5EF4-FFF2-40B4-BE49-F238E27FC236}">
                <a16:creationId xmlns:a16="http://schemas.microsoft.com/office/drawing/2014/main" id="{841DF8FF-27C7-DC4E-9104-F533A16FA6CF}"/>
              </a:ext>
            </a:extLst>
          </p:cNvPr>
          <p:cNvSpPr>
            <a:spLocks/>
          </p:cNvSpPr>
          <p:nvPr/>
        </p:nvSpPr>
        <p:spPr bwMode="auto">
          <a:xfrm>
            <a:off x="4654174" y="3468319"/>
            <a:ext cx="36500" cy="66875"/>
          </a:xfrm>
          <a:custGeom>
            <a:avLst/>
            <a:gdLst>
              <a:gd name="T0" fmla="*/ 28 w 18"/>
              <a:gd name="T1" fmla="*/ 3 h 34"/>
              <a:gd name="T2" fmla="*/ 28 w 18"/>
              <a:gd name="T3" fmla="*/ 53 h 34"/>
              <a:gd name="T4" fmla="*/ 23 w 18"/>
              <a:gd name="T5" fmla="*/ 48 h 34"/>
              <a:gd name="T6" fmla="*/ 19 w 18"/>
              <a:gd name="T7" fmla="*/ 42 h 34"/>
              <a:gd name="T8" fmla="*/ 11 w 18"/>
              <a:gd name="T9" fmla="*/ 41 h 34"/>
              <a:gd name="T10" fmla="*/ 0 w 18"/>
              <a:gd name="T11" fmla="*/ 45 h 34"/>
              <a:gd name="T12" fmla="*/ 0 w 18"/>
              <a:gd name="T13" fmla="*/ 45 h 34"/>
              <a:gd name="T14" fmla="*/ 0 w 18"/>
              <a:gd name="T15" fmla="*/ 17 h 34"/>
              <a:gd name="T16" fmla="*/ 0 w 18"/>
              <a:gd name="T17" fmla="*/ 3 h 34"/>
              <a:gd name="T18" fmla="*/ 3 w 18"/>
              <a:gd name="T19" fmla="*/ 2 h 34"/>
              <a:gd name="T20" fmla="*/ 3 w 18"/>
              <a:gd name="T21" fmla="*/ 2 h 34"/>
              <a:gd name="T22" fmla="*/ 5 w 18"/>
              <a:gd name="T23" fmla="*/ 2 h 34"/>
              <a:gd name="T24" fmla="*/ 8 w 18"/>
              <a:gd name="T25" fmla="*/ 3 h 34"/>
              <a:gd name="T26" fmla="*/ 12 w 18"/>
              <a:gd name="T27" fmla="*/ 2 h 34"/>
              <a:gd name="T28" fmla="*/ 16 w 18"/>
              <a:gd name="T29" fmla="*/ 2 h 34"/>
              <a:gd name="T30" fmla="*/ 22 w 18"/>
              <a:gd name="T31" fmla="*/ 2 h 34"/>
              <a:gd name="T32" fmla="*/ 25 w 18"/>
              <a:gd name="T33" fmla="*/ 3 h 34"/>
              <a:gd name="T34" fmla="*/ 26 w 18"/>
              <a:gd name="T35" fmla="*/ 3 h 34"/>
              <a:gd name="T36" fmla="*/ 28 w 18"/>
              <a:gd name="T37" fmla="*/ 3 h 34"/>
              <a:gd name="T38" fmla="*/ 28 w 18"/>
              <a:gd name="T39" fmla="*/ 3 h 34"/>
              <a:gd name="T40" fmla="*/ 28 w 18"/>
              <a:gd name="T41" fmla="*/ 3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8"/>
              <a:gd name="T64" fmla="*/ 0 h 34"/>
              <a:gd name="T65" fmla="*/ 18 w 18"/>
              <a:gd name="T66" fmla="*/ 34 h 3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8" h="34">
                <a:moveTo>
                  <a:pt x="18" y="2"/>
                </a:moveTo>
                <a:cubicBezTo>
                  <a:pt x="18" y="13"/>
                  <a:pt x="18" y="23"/>
                  <a:pt x="18" y="34"/>
                </a:cubicBezTo>
                <a:cubicBezTo>
                  <a:pt x="17" y="33"/>
                  <a:pt x="16" y="32"/>
                  <a:pt x="15" y="31"/>
                </a:cubicBezTo>
                <a:cubicBezTo>
                  <a:pt x="14" y="30"/>
                  <a:pt x="13" y="28"/>
                  <a:pt x="12" y="27"/>
                </a:cubicBezTo>
                <a:cubicBezTo>
                  <a:pt x="10" y="26"/>
                  <a:pt x="9" y="26"/>
                  <a:pt x="7" y="26"/>
                </a:cubicBezTo>
                <a:cubicBezTo>
                  <a:pt x="4" y="26"/>
                  <a:pt x="3" y="29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3"/>
                  <a:pt x="0" y="17"/>
                  <a:pt x="0" y="11"/>
                </a:cubicBezTo>
                <a:cubicBezTo>
                  <a:pt x="0" y="8"/>
                  <a:pt x="0" y="5"/>
                  <a:pt x="0" y="2"/>
                </a:cubicBezTo>
                <a:cubicBezTo>
                  <a:pt x="0" y="1"/>
                  <a:pt x="1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5" y="2"/>
                </a:cubicBezTo>
                <a:cubicBezTo>
                  <a:pt x="6" y="2"/>
                  <a:pt x="7" y="1"/>
                  <a:pt x="8" y="1"/>
                </a:cubicBezTo>
                <a:cubicBezTo>
                  <a:pt x="9" y="1"/>
                  <a:pt x="9" y="1"/>
                  <a:pt x="10" y="1"/>
                </a:cubicBezTo>
                <a:cubicBezTo>
                  <a:pt x="11" y="1"/>
                  <a:pt x="13" y="2"/>
                  <a:pt x="14" y="1"/>
                </a:cubicBezTo>
                <a:cubicBezTo>
                  <a:pt x="15" y="1"/>
                  <a:pt x="15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0" name="Freeform 8799" descr="© INSCALE GmbH, 05.05.2010&#10;http://www.presentationload.com/">
            <a:extLst>
              <a:ext uri="{FF2B5EF4-FFF2-40B4-BE49-F238E27FC236}">
                <a16:creationId xmlns:a16="http://schemas.microsoft.com/office/drawing/2014/main" id="{B1C4B2A1-9806-9D4D-9468-715D02F19108}"/>
              </a:ext>
            </a:extLst>
          </p:cNvPr>
          <p:cNvSpPr>
            <a:spLocks/>
          </p:cNvSpPr>
          <p:nvPr/>
        </p:nvSpPr>
        <p:spPr bwMode="auto">
          <a:xfrm>
            <a:off x="3860299" y="3470842"/>
            <a:ext cx="65179" cy="68137"/>
          </a:xfrm>
          <a:custGeom>
            <a:avLst/>
            <a:gdLst>
              <a:gd name="T0" fmla="*/ 50 w 32"/>
              <a:gd name="T1" fmla="*/ 0 h 35"/>
              <a:gd name="T2" fmla="*/ 50 w 32"/>
              <a:gd name="T3" fmla="*/ 52 h 35"/>
              <a:gd name="T4" fmla="*/ 50 w 32"/>
              <a:gd name="T5" fmla="*/ 52 h 35"/>
              <a:gd name="T6" fmla="*/ 0 w 32"/>
              <a:gd name="T7" fmla="*/ 54 h 35"/>
              <a:gd name="T8" fmla="*/ 0 w 32"/>
              <a:gd name="T9" fmla="*/ 0 h 35"/>
              <a:gd name="T10" fmla="*/ 50 w 32"/>
              <a:gd name="T11" fmla="*/ 0 h 35"/>
              <a:gd name="T12" fmla="*/ 50 w 32"/>
              <a:gd name="T13" fmla="*/ 0 h 35"/>
              <a:gd name="T14" fmla="*/ 50 w 32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2"/>
              <a:gd name="T25" fmla="*/ 0 h 35"/>
              <a:gd name="T26" fmla="*/ 32 w 32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2" h="35">
                <a:moveTo>
                  <a:pt x="32" y="0"/>
                </a:moveTo>
                <a:cubicBezTo>
                  <a:pt x="32" y="11"/>
                  <a:pt x="32" y="22"/>
                  <a:pt x="32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1" y="34"/>
                  <a:pt x="11" y="34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1" y="0"/>
                  <a:pt x="2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1" name="Freeform 8800" descr="© INSCALE GmbH, 05.05.2010&#10;http://www.presentationload.com/">
            <a:extLst>
              <a:ext uri="{FF2B5EF4-FFF2-40B4-BE49-F238E27FC236}">
                <a16:creationId xmlns:a16="http://schemas.microsoft.com/office/drawing/2014/main" id="{9DA9F3A6-1720-4D4E-9888-7B6A0F8ED84B}"/>
              </a:ext>
            </a:extLst>
          </p:cNvPr>
          <p:cNvSpPr>
            <a:spLocks/>
          </p:cNvSpPr>
          <p:nvPr/>
        </p:nvSpPr>
        <p:spPr bwMode="auto">
          <a:xfrm>
            <a:off x="4117103" y="3468319"/>
            <a:ext cx="65179" cy="70661"/>
          </a:xfrm>
          <a:custGeom>
            <a:avLst/>
            <a:gdLst>
              <a:gd name="T0" fmla="*/ 0 w 32"/>
              <a:gd name="T1" fmla="*/ 2 h 36"/>
              <a:gd name="T2" fmla="*/ 50 w 32"/>
              <a:gd name="T3" fmla="*/ 2 h 36"/>
              <a:gd name="T4" fmla="*/ 50 w 32"/>
              <a:gd name="T5" fmla="*/ 56 h 36"/>
              <a:gd name="T6" fmla="*/ 0 w 32"/>
              <a:gd name="T7" fmla="*/ 56 h 36"/>
              <a:gd name="T8" fmla="*/ 0 w 32"/>
              <a:gd name="T9" fmla="*/ 2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"/>
              <a:gd name="T16" fmla="*/ 0 h 36"/>
              <a:gd name="T17" fmla="*/ 32 w 3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" h="36">
                <a:moveTo>
                  <a:pt x="0" y="1"/>
                </a:moveTo>
                <a:cubicBezTo>
                  <a:pt x="3" y="1"/>
                  <a:pt x="32" y="0"/>
                  <a:pt x="32" y="1"/>
                </a:cubicBezTo>
                <a:cubicBezTo>
                  <a:pt x="32" y="12"/>
                  <a:pt x="32" y="24"/>
                  <a:pt x="32" y="36"/>
                </a:cubicBezTo>
                <a:cubicBezTo>
                  <a:pt x="28" y="36"/>
                  <a:pt x="0" y="36"/>
                  <a:pt x="0" y="36"/>
                </a:cubicBezTo>
                <a:cubicBezTo>
                  <a:pt x="0" y="24"/>
                  <a:pt x="0" y="12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2" name="Freeform 8801" descr="© INSCALE GmbH, 05.05.2010&#10;http://www.presentationload.com/">
            <a:extLst>
              <a:ext uri="{FF2B5EF4-FFF2-40B4-BE49-F238E27FC236}">
                <a16:creationId xmlns:a16="http://schemas.microsoft.com/office/drawing/2014/main" id="{7F3B558E-AD65-7548-AA66-E00F9F0D23E5}"/>
              </a:ext>
            </a:extLst>
          </p:cNvPr>
          <p:cNvSpPr>
            <a:spLocks/>
          </p:cNvSpPr>
          <p:nvPr/>
        </p:nvSpPr>
        <p:spPr bwMode="auto">
          <a:xfrm>
            <a:off x="4182281" y="3470842"/>
            <a:ext cx="63875" cy="68137"/>
          </a:xfrm>
          <a:custGeom>
            <a:avLst/>
            <a:gdLst>
              <a:gd name="T0" fmla="*/ 49 w 32"/>
              <a:gd name="T1" fmla="*/ 0 h 35"/>
              <a:gd name="T2" fmla="*/ 49 w 32"/>
              <a:gd name="T3" fmla="*/ 54 h 35"/>
              <a:gd name="T4" fmla="*/ 0 w 32"/>
              <a:gd name="T5" fmla="*/ 54 h 35"/>
              <a:gd name="T6" fmla="*/ 0 w 32"/>
              <a:gd name="T7" fmla="*/ 0 h 35"/>
              <a:gd name="T8" fmla="*/ 49 w 32"/>
              <a:gd name="T9" fmla="*/ 0 h 35"/>
              <a:gd name="T10" fmla="*/ 49 w 32"/>
              <a:gd name="T11" fmla="*/ 0 h 35"/>
              <a:gd name="T12" fmla="*/ 49 w 32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32" y="0"/>
                </a:moveTo>
                <a:cubicBezTo>
                  <a:pt x="32" y="11"/>
                  <a:pt x="32" y="23"/>
                  <a:pt x="32" y="35"/>
                </a:cubicBezTo>
                <a:cubicBezTo>
                  <a:pt x="28" y="35"/>
                  <a:pt x="0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11" y="0"/>
                  <a:pt x="22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3" name="Freeform 8802" descr="© INSCALE GmbH, 05.05.2010&#10;http://www.presentationload.com/">
            <a:extLst>
              <a:ext uri="{FF2B5EF4-FFF2-40B4-BE49-F238E27FC236}">
                <a16:creationId xmlns:a16="http://schemas.microsoft.com/office/drawing/2014/main" id="{8803C6FF-4D3C-7547-8841-A912BB90B190}"/>
              </a:ext>
            </a:extLst>
          </p:cNvPr>
          <p:cNvSpPr>
            <a:spLocks/>
          </p:cNvSpPr>
          <p:nvPr/>
        </p:nvSpPr>
        <p:spPr bwMode="auto">
          <a:xfrm>
            <a:off x="4051924" y="3470842"/>
            <a:ext cx="65179" cy="68137"/>
          </a:xfrm>
          <a:custGeom>
            <a:avLst/>
            <a:gdLst>
              <a:gd name="T0" fmla="*/ 2 w 32"/>
              <a:gd name="T1" fmla="*/ 0 h 35"/>
              <a:gd name="T2" fmla="*/ 50 w 32"/>
              <a:gd name="T3" fmla="*/ 0 h 35"/>
              <a:gd name="T4" fmla="*/ 50 w 32"/>
              <a:gd name="T5" fmla="*/ 54 h 35"/>
              <a:gd name="T6" fmla="*/ 38 w 32"/>
              <a:gd name="T7" fmla="*/ 54 h 35"/>
              <a:gd name="T8" fmla="*/ 14 w 32"/>
              <a:gd name="T9" fmla="*/ 54 h 35"/>
              <a:gd name="T10" fmla="*/ 2 w 32"/>
              <a:gd name="T11" fmla="*/ 54 h 35"/>
              <a:gd name="T12" fmla="*/ 0 w 32"/>
              <a:gd name="T13" fmla="*/ 49 h 35"/>
              <a:gd name="T14" fmla="*/ 2 w 32"/>
              <a:gd name="T15" fmla="*/ 0 h 35"/>
              <a:gd name="T16" fmla="*/ 2 w 32"/>
              <a:gd name="T17" fmla="*/ 0 h 35"/>
              <a:gd name="T18" fmla="*/ 2 w 32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5"/>
              <a:gd name="T32" fmla="*/ 32 w 32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5">
                <a:moveTo>
                  <a:pt x="1" y="0"/>
                </a:moveTo>
                <a:cubicBezTo>
                  <a:pt x="11" y="0"/>
                  <a:pt x="22" y="0"/>
                  <a:pt x="32" y="0"/>
                </a:cubicBezTo>
                <a:cubicBezTo>
                  <a:pt x="32" y="11"/>
                  <a:pt x="32" y="23"/>
                  <a:pt x="32" y="35"/>
                </a:cubicBezTo>
                <a:cubicBezTo>
                  <a:pt x="29" y="35"/>
                  <a:pt x="27" y="35"/>
                  <a:pt x="24" y="35"/>
                </a:cubicBezTo>
                <a:cubicBezTo>
                  <a:pt x="19" y="35"/>
                  <a:pt x="14" y="35"/>
                  <a:pt x="9" y="35"/>
                </a:cubicBezTo>
                <a:cubicBezTo>
                  <a:pt x="6" y="35"/>
                  <a:pt x="4" y="35"/>
                  <a:pt x="1" y="35"/>
                </a:cubicBezTo>
                <a:cubicBezTo>
                  <a:pt x="0" y="35"/>
                  <a:pt x="0" y="33"/>
                  <a:pt x="0" y="32"/>
                </a:cubicBezTo>
                <a:cubicBezTo>
                  <a:pt x="1" y="22"/>
                  <a:pt x="1" y="1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4" name="Freeform 8803" descr="© INSCALE GmbH, 05.05.2010&#10;http://www.presentationload.com/">
            <a:extLst>
              <a:ext uri="{FF2B5EF4-FFF2-40B4-BE49-F238E27FC236}">
                <a16:creationId xmlns:a16="http://schemas.microsoft.com/office/drawing/2014/main" id="{4816AED1-B3A7-7341-979D-CA92F6617DD5}"/>
              </a:ext>
            </a:extLst>
          </p:cNvPr>
          <p:cNvSpPr>
            <a:spLocks/>
          </p:cNvSpPr>
          <p:nvPr/>
        </p:nvSpPr>
        <p:spPr bwMode="auto">
          <a:xfrm>
            <a:off x="3795121" y="3468319"/>
            <a:ext cx="65179" cy="73184"/>
          </a:xfrm>
          <a:custGeom>
            <a:avLst/>
            <a:gdLst>
              <a:gd name="T0" fmla="*/ 50 w 32"/>
              <a:gd name="T1" fmla="*/ 2 h 37"/>
              <a:gd name="T2" fmla="*/ 50 w 32"/>
              <a:gd name="T3" fmla="*/ 56 h 37"/>
              <a:gd name="T4" fmla="*/ 11 w 32"/>
              <a:gd name="T5" fmla="*/ 55 h 37"/>
              <a:gd name="T6" fmla="*/ 0 w 32"/>
              <a:gd name="T7" fmla="*/ 53 h 37"/>
              <a:gd name="T8" fmla="*/ 0 w 32"/>
              <a:gd name="T9" fmla="*/ 30 h 37"/>
              <a:gd name="T10" fmla="*/ 0 w 32"/>
              <a:gd name="T11" fmla="*/ 6 h 37"/>
              <a:gd name="T12" fmla="*/ 6 w 32"/>
              <a:gd name="T13" fmla="*/ 2 h 37"/>
              <a:gd name="T14" fmla="*/ 50 w 32"/>
              <a:gd name="T15" fmla="*/ 2 h 37"/>
              <a:gd name="T16" fmla="*/ 50 w 32"/>
              <a:gd name="T17" fmla="*/ 2 h 37"/>
              <a:gd name="T18" fmla="*/ 50 w 32"/>
              <a:gd name="T19" fmla="*/ 2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7"/>
              <a:gd name="T32" fmla="*/ 32 w 32"/>
              <a:gd name="T33" fmla="*/ 37 h 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7">
                <a:moveTo>
                  <a:pt x="32" y="1"/>
                </a:moveTo>
                <a:cubicBezTo>
                  <a:pt x="32" y="12"/>
                  <a:pt x="32" y="24"/>
                  <a:pt x="32" y="36"/>
                </a:cubicBezTo>
                <a:cubicBezTo>
                  <a:pt x="24" y="35"/>
                  <a:pt x="15" y="35"/>
                  <a:pt x="7" y="35"/>
                </a:cubicBezTo>
                <a:cubicBezTo>
                  <a:pt x="5" y="35"/>
                  <a:pt x="0" y="37"/>
                  <a:pt x="0" y="34"/>
                </a:cubicBezTo>
                <a:cubicBezTo>
                  <a:pt x="0" y="29"/>
                  <a:pt x="0" y="24"/>
                  <a:pt x="0" y="19"/>
                </a:cubicBezTo>
                <a:cubicBezTo>
                  <a:pt x="0" y="14"/>
                  <a:pt x="0" y="9"/>
                  <a:pt x="0" y="4"/>
                </a:cubicBezTo>
                <a:cubicBezTo>
                  <a:pt x="0" y="0"/>
                  <a:pt x="0" y="1"/>
                  <a:pt x="4" y="1"/>
                </a:cubicBezTo>
                <a:cubicBezTo>
                  <a:pt x="13" y="1"/>
                  <a:pt x="23" y="1"/>
                  <a:pt x="32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1"/>
                  <a:pt x="3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5" name="Freeform 8804" descr="© INSCALE GmbH, 05.05.2010&#10;http://www.presentationload.com/">
            <a:extLst>
              <a:ext uri="{FF2B5EF4-FFF2-40B4-BE49-F238E27FC236}">
                <a16:creationId xmlns:a16="http://schemas.microsoft.com/office/drawing/2014/main" id="{BA5D8996-AFAB-2540-9F1A-D5DAB3A08058}"/>
              </a:ext>
            </a:extLst>
          </p:cNvPr>
          <p:cNvSpPr>
            <a:spLocks/>
          </p:cNvSpPr>
          <p:nvPr/>
        </p:nvSpPr>
        <p:spPr bwMode="auto">
          <a:xfrm>
            <a:off x="3675192" y="3468319"/>
            <a:ext cx="57357" cy="73184"/>
          </a:xfrm>
          <a:custGeom>
            <a:avLst/>
            <a:gdLst>
              <a:gd name="T0" fmla="*/ 44 w 29"/>
              <a:gd name="T1" fmla="*/ 2 h 37"/>
              <a:gd name="T2" fmla="*/ 44 w 29"/>
              <a:gd name="T3" fmla="*/ 55 h 37"/>
              <a:gd name="T4" fmla="*/ 26 w 29"/>
              <a:gd name="T5" fmla="*/ 56 h 37"/>
              <a:gd name="T6" fmla="*/ 0 w 29"/>
              <a:gd name="T7" fmla="*/ 56 h 37"/>
              <a:gd name="T8" fmla="*/ 2 w 29"/>
              <a:gd name="T9" fmla="*/ 3 h 37"/>
              <a:gd name="T10" fmla="*/ 17 w 29"/>
              <a:gd name="T11" fmla="*/ 2 h 37"/>
              <a:gd name="T12" fmla="*/ 44 w 29"/>
              <a:gd name="T13" fmla="*/ 2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37"/>
              <a:gd name="T23" fmla="*/ 29 w 29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37">
                <a:moveTo>
                  <a:pt x="29" y="1"/>
                </a:moveTo>
                <a:cubicBezTo>
                  <a:pt x="29" y="12"/>
                  <a:pt x="29" y="23"/>
                  <a:pt x="29" y="35"/>
                </a:cubicBezTo>
                <a:cubicBezTo>
                  <a:pt x="29" y="37"/>
                  <a:pt x="19" y="36"/>
                  <a:pt x="17" y="36"/>
                </a:cubicBezTo>
                <a:cubicBezTo>
                  <a:pt x="12" y="36"/>
                  <a:pt x="6" y="36"/>
                  <a:pt x="0" y="36"/>
                </a:cubicBezTo>
                <a:cubicBezTo>
                  <a:pt x="0" y="24"/>
                  <a:pt x="0" y="13"/>
                  <a:pt x="1" y="2"/>
                </a:cubicBezTo>
                <a:cubicBezTo>
                  <a:pt x="1" y="0"/>
                  <a:pt x="9" y="1"/>
                  <a:pt x="11" y="1"/>
                </a:cubicBezTo>
                <a:cubicBezTo>
                  <a:pt x="17" y="1"/>
                  <a:pt x="23" y="1"/>
                  <a:pt x="2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6" name="Freeform 8805" descr="© INSCALE GmbH, 05.05.2010&#10;http://www.presentationload.com/">
            <a:extLst>
              <a:ext uri="{FF2B5EF4-FFF2-40B4-BE49-F238E27FC236}">
                <a16:creationId xmlns:a16="http://schemas.microsoft.com/office/drawing/2014/main" id="{016B2403-1511-DE41-8F3E-F4DFCD63B4AF}"/>
              </a:ext>
            </a:extLst>
          </p:cNvPr>
          <p:cNvSpPr>
            <a:spLocks/>
          </p:cNvSpPr>
          <p:nvPr/>
        </p:nvSpPr>
        <p:spPr bwMode="auto">
          <a:xfrm>
            <a:off x="3732549" y="3470842"/>
            <a:ext cx="62571" cy="68137"/>
          </a:xfrm>
          <a:custGeom>
            <a:avLst/>
            <a:gdLst>
              <a:gd name="T0" fmla="*/ 48 w 31"/>
              <a:gd name="T1" fmla="*/ 0 h 35"/>
              <a:gd name="T2" fmla="*/ 48 w 31"/>
              <a:gd name="T3" fmla="*/ 35 h 35"/>
              <a:gd name="T4" fmla="*/ 48 w 31"/>
              <a:gd name="T5" fmla="*/ 52 h 35"/>
              <a:gd name="T6" fmla="*/ 37 w 31"/>
              <a:gd name="T7" fmla="*/ 52 h 35"/>
              <a:gd name="T8" fmla="*/ 0 w 31"/>
              <a:gd name="T9" fmla="*/ 52 h 35"/>
              <a:gd name="T10" fmla="*/ 0 w 31"/>
              <a:gd name="T11" fmla="*/ 0 h 35"/>
              <a:gd name="T12" fmla="*/ 48 w 31"/>
              <a:gd name="T13" fmla="*/ 0 h 35"/>
              <a:gd name="T14" fmla="*/ 48 w 31"/>
              <a:gd name="T15" fmla="*/ 0 h 35"/>
              <a:gd name="T16" fmla="*/ 48 w 31"/>
              <a:gd name="T17" fmla="*/ 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"/>
              <a:gd name="T28" fmla="*/ 0 h 35"/>
              <a:gd name="T29" fmla="*/ 31 w 31"/>
              <a:gd name="T30" fmla="*/ 35 h 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" h="35">
                <a:moveTo>
                  <a:pt x="31" y="0"/>
                </a:moveTo>
                <a:cubicBezTo>
                  <a:pt x="31" y="8"/>
                  <a:pt x="31" y="15"/>
                  <a:pt x="31" y="23"/>
                </a:cubicBezTo>
                <a:cubicBezTo>
                  <a:pt x="31" y="26"/>
                  <a:pt x="31" y="30"/>
                  <a:pt x="31" y="34"/>
                </a:cubicBezTo>
                <a:cubicBezTo>
                  <a:pt x="31" y="35"/>
                  <a:pt x="25" y="34"/>
                  <a:pt x="24" y="34"/>
                </a:cubicBezTo>
                <a:cubicBezTo>
                  <a:pt x="16" y="34"/>
                  <a:pt x="8" y="34"/>
                  <a:pt x="0" y="34"/>
                </a:cubicBezTo>
                <a:cubicBezTo>
                  <a:pt x="0" y="23"/>
                  <a:pt x="0" y="12"/>
                  <a:pt x="0" y="0"/>
                </a:cubicBezTo>
                <a:cubicBezTo>
                  <a:pt x="10" y="0"/>
                  <a:pt x="2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7" name="Freeform 8806" descr="© INSCALE GmbH, 05.05.2010&#10;http://www.presentationload.com/">
            <a:extLst>
              <a:ext uri="{FF2B5EF4-FFF2-40B4-BE49-F238E27FC236}">
                <a16:creationId xmlns:a16="http://schemas.microsoft.com/office/drawing/2014/main" id="{4DEF517D-66C1-C540-8A7D-4D3525FE691B}"/>
              </a:ext>
            </a:extLst>
          </p:cNvPr>
          <p:cNvSpPr>
            <a:spLocks/>
          </p:cNvSpPr>
          <p:nvPr/>
        </p:nvSpPr>
        <p:spPr bwMode="auto">
          <a:xfrm>
            <a:off x="4629406" y="3470842"/>
            <a:ext cx="24768" cy="65613"/>
          </a:xfrm>
          <a:custGeom>
            <a:avLst/>
            <a:gdLst>
              <a:gd name="T0" fmla="*/ 2 w 12"/>
              <a:gd name="T1" fmla="*/ 2 h 34"/>
              <a:gd name="T2" fmla="*/ 6 w 12"/>
              <a:gd name="T3" fmla="*/ 3 h 34"/>
              <a:gd name="T4" fmla="*/ 10 w 12"/>
              <a:gd name="T5" fmla="*/ 2 h 34"/>
              <a:gd name="T6" fmla="*/ 19 w 12"/>
              <a:gd name="T7" fmla="*/ 0 h 34"/>
              <a:gd name="T8" fmla="*/ 19 w 12"/>
              <a:gd name="T9" fmla="*/ 41 h 34"/>
              <a:gd name="T10" fmla="*/ 16 w 12"/>
              <a:gd name="T11" fmla="*/ 49 h 34"/>
              <a:gd name="T12" fmla="*/ 13 w 12"/>
              <a:gd name="T13" fmla="*/ 52 h 34"/>
              <a:gd name="T14" fmla="*/ 0 w 12"/>
              <a:gd name="T15" fmla="*/ 52 h 34"/>
              <a:gd name="T16" fmla="*/ 2 w 12"/>
              <a:gd name="T17" fmla="*/ 2 h 34"/>
              <a:gd name="T18" fmla="*/ 2 w 12"/>
              <a:gd name="T19" fmla="*/ 2 h 34"/>
              <a:gd name="T20" fmla="*/ 2 w 12"/>
              <a:gd name="T21" fmla="*/ 2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34"/>
              <a:gd name="T35" fmla="*/ 12 w 12"/>
              <a:gd name="T36" fmla="*/ 34 h 3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34">
                <a:moveTo>
                  <a:pt x="1" y="1"/>
                </a:moveTo>
                <a:cubicBezTo>
                  <a:pt x="2" y="1"/>
                  <a:pt x="3" y="1"/>
                  <a:pt x="4" y="2"/>
                </a:cubicBezTo>
                <a:cubicBezTo>
                  <a:pt x="5" y="2"/>
                  <a:pt x="6" y="2"/>
                  <a:pt x="6" y="1"/>
                </a:cubicBezTo>
                <a:cubicBezTo>
                  <a:pt x="8" y="1"/>
                  <a:pt x="10" y="1"/>
                  <a:pt x="12" y="0"/>
                </a:cubicBezTo>
                <a:cubicBezTo>
                  <a:pt x="12" y="9"/>
                  <a:pt x="12" y="18"/>
                  <a:pt x="12" y="27"/>
                </a:cubicBezTo>
                <a:cubicBezTo>
                  <a:pt x="11" y="29"/>
                  <a:pt x="10" y="30"/>
                  <a:pt x="10" y="32"/>
                </a:cubicBezTo>
                <a:cubicBezTo>
                  <a:pt x="9" y="33"/>
                  <a:pt x="10" y="34"/>
                  <a:pt x="8" y="34"/>
                </a:cubicBezTo>
                <a:cubicBezTo>
                  <a:pt x="5" y="34"/>
                  <a:pt x="3" y="34"/>
                  <a:pt x="0" y="34"/>
                </a:cubicBezTo>
                <a:cubicBezTo>
                  <a:pt x="0" y="23"/>
                  <a:pt x="0" y="1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8" name="Freeform 8807" descr="© INSCALE GmbH, 05.05.2010&#10;http://www.presentationload.com/">
            <a:extLst>
              <a:ext uri="{FF2B5EF4-FFF2-40B4-BE49-F238E27FC236}">
                <a16:creationId xmlns:a16="http://schemas.microsoft.com/office/drawing/2014/main" id="{2E1A16C1-2F26-B54B-BCB0-718311398E0C}"/>
              </a:ext>
            </a:extLst>
          </p:cNvPr>
          <p:cNvSpPr>
            <a:spLocks/>
          </p:cNvSpPr>
          <p:nvPr/>
        </p:nvSpPr>
        <p:spPr bwMode="auto">
          <a:xfrm>
            <a:off x="4559014" y="3472105"/>
            <a:ext cx="71696" cy="66875"/>
          </a:xfrm>
          <a:custGeom>
            <a:avLst/>
            <a:gdLst>
              <a:gd name="T0" fmla="*/ 3 w 36"/>
              <a:gd name="T1" fmla="*/ 20 h 34"/>
              <a:gd name="T2" fmla="*/ 12 w 36"/>
              <a:gd name="T3" fmla="*/ 11 h 34"/>
              <a:gd name="T4" fmla="*/ 15 w 36"/>
              <a:gd name="T5" fmla="*/ 9 h 34"/>
              <a:gd name="T6" fmla="*/ 15 w 36"/>
              <a:gd name="T7" fmla="*/ 9 h 34"/>
              <a:gd name="T8" fmla="*/ 23 w 36"/>
              <a:gd name="T9" fmla="*/ 8 h 34"/>
              <a:gd name="T10" fmla="*/ 31 w 36"/>
              <a:gd name="T11" fmla="*/ 3 h 34"/>
              <a:gd name="T12" fmla="*/ 32 w 36"/>
              <a:gd name="T13" fmla="*/ 3 h 34"/>
              <a:gd name="T14" fmla="*/ 37 w 36"/>
              <a:gd name="T15" fmla="*/ 3 h 34"/>
              <a:gd name="T16" fmla="*/ 44 w 36"/>
              <a:gd name="T17" fmla="*/ 2 h 34"/>
              <a:gd name="T18" fmla="*/ 49 w 36"/>
              <a:gd name="T19" fmla="*/ 2 h 34"/>
              <a:gd name="T20" fmla="*/ 50 w 36"/>
              <a:gd name="T21" fmla="*/ 2 h 34"/>
              <a:gd name="T22" fmla="*/ 53 w 36"/>
              <a:gd name="T23" fmla="*/ 2 h 34"/>
              <a:gd name="T24" fmla="*/ 55 w 36"/>
              <a:gd name="T25" fmla="*/ 0 h 34"/>
              <a:gd name="T26" fmla="*/ 53 w 36"/>
              <a:gd name="T27" fmla="*/ 39 h 34"/>
              <a:gd name="T28" fmla="*/ 53 w 36"/>
              <a:gd name="T29" fmla="*/ 51 h 34"/>
              <a:gd name="T30" fmla="*/ 37 w 36"/>
              <a:gd name="T31" fmla="*/ 51 h 34"/>
              <a:gd name="T32" fmla="*/ 21 w 36"/>
              <a:gd name="T33" fmla="*/ 51 h 34"/>
              <a:gd name="T34" fmla="*/ 3 w 36"/>
              <a:gd name="T35" fmla="*/ 50 h 34"/>
              <a:gd name="T36" fmla="*/ 2 w 36"/>
              <a:gd name="T37" fmla="*/ 36 h 34"/>
              <a:gd name="T38" fmla="*/ 3 w 36"/>
              <a:gd name="T39" fmla="*/ 20 h 34"/>
              <a:gd name="T40" fmla="*/ 3 w 36"/>
              <a:gd name="T41" fmla="*/ 20 h 34"/>
              <a:gd name="T42" fmla="*/ 3 w 36"/>
              <a:gd name="T43" fmla="*/ 20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6"/>
              <a:gd name="T67" fmla="*/ 0 h 34"/>
              <a:gd name="T68" fmla="*/ 36 w 36"/>
              <a:gd name="T69" fmla="*/ 34 h 3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6" h="34">
                <a:moveTo>
                  <a:pt x="2" y="13"/>
                </a:moveTo>
                <a:cubicBezTo>
                  <a:pt x="4" y="10"/>
                  <a:pt x="7" y="10"/>
                  <a:pt x="8" y="7"/>
                </a:cubicBezTo>
                <a:cubicBezTo>
                  <a:pt x="9" y="7"/>
                  <a:pt x="9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2" y="5"/>
                  <a:pt x="13" y="6"/>
                  <a:pt x="15" y="5"/>
                </a:cubicBezTo>
                <a:cubicBezTo>
                  <a:pt x="17" y="3"/>
                  <a:pt x="18" y="1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3" y="3"/>
                  <a:pt x="24" y="2"/>
                </a:cubicBezTo>
                <a:cubicBezTo>
                  <a:pt x="26" y="2"/>
                  <a:pt x="28" y="1"/>
                  <a:pt x="29" y="1"/>
                </a:cubicBezTo>
                <a:cubicBezTo>
                  <a:pt x="30" y="1"/>
                  <a:pt x="31" y="1"/>
                  <a:pt x="32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1"/>
                  <a:pt x="34" y="1"/>
                  <a:pt x="35" y="1"/>
                </a:cubicBezTo>
                <a:cubicBezTo>
                  <a:pt x="35" y="1"/>
                  <a:pt x="36" y="1"/>
                  <a:pt x="36" y="0"/>
                </a:cubicBezTo>
                <a:cubicBezTo>
                  <a:pt x="35" y="8"/>
                  <a:pt x="35" y="16"/>
                  <a:pt x="35" y="25"/>
                </a:cubicBezTo>
                <a:cubicBezTo>
                  <a:pt x="35" y="26"/>
                  <a:pt x="36" y="32"/>
                  <a:pt x="35" y="33"/>
                </a:cubicBezTo>
                <a:cubicBezTo>
                  <a:pt x="34" y="34"/>
                  <a:pt x="26" y="33"/>
                  <a:pt x="24" y="33"/>
                </a:cubicBezTo>
                <a:cubicBezTo>
                  <a:pt x="23" y="33"/>
                  <a:pt x="14" y="34"/>
                  <a:pt x="14" y="33"/>
                </a:cubicBezTo>
                <a:cubicBezTo>
                  <a:pt x="14" y="31"/>
                  <a:pt x="4" y="32"/>
                  <a:pt x="2" y="32"/>
                </a:cubicBezTo>
                <a:cubicBezTo>
                  <a:pt x="0" y="32"/>
                  <a:pt x="1" y="25"/>
                  <a:pt x="1" y="23"/>
                </a:cubicBezTo>
                <a:cubicBezTo>
                  <a:pt x="2" y="20"/>
                  <a:pt x="1" y="16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9" name="Freeform 8808" descr="© INSCALE GmbH, 05.05.2010&#10;http://www.presentationload.com/">
            <a:extLst>
              <a:ext uri="{FF2B5EF4-FFF2-40B4-BE49-F238E27FC236}">
                <a16:creationId xmlns:a16="http://schemas.microsoft.com/office/drawing/2014/main" id="{984A83D1-9A81-694F-B6B1-826A49C55B31}"/>
              </a:ext>
            </a:extLst>
          </p:cNvPr>
          <p:cNvSpPr>
            <a:spLocks/>
          </p:cNvSpPr>
          <p:nvPr/>
        </p:nvSpPr>
        <p:spPr bwMode="auto">
          <a:xfrm>
            <a:off x="4690674" y="3472104"/>
            <a:ext cx="22161" cy="80755"/>
          </a:xfrm>
          <a:custGeom>
            <a:avLst/>
            <a:gdLst>
              <a:gd name="T0" fmla="*/ 0 w 11"/>
              <a:gd name="T1" fmla="*/ 0 h 41"/>
              <a:gd name="T2" fmla="*/ 2 w 11"/>
              <a:gd name="T3" fmla="*/ 2 h 41"/>
              <a:gd name="T4" fmla="*/ 2 w 11"/>
              <a:gd name="T5" fmla="*/ 2 h 41"/>
              <a:gd name="T6" fmla="*/ 3 w 11"/>
              <a:gd name="T7" fmla="*/ 3 h 41"/>
              <a:gd name="T8" fmla="*/ 6 w 11"/>
              <a:gd name="T9" fmla="*/ 8 h 41"/>
              <a:gd name="T10" fmla="*/ 6 w 11"/>
              <a:gd name="T11" fmla="*/ 8 h 41"/>
              <a:gd name="T12" fmla="*/ 8 w 11"/>
              <a:gd name="T13" fmla="*/ 6 h 41"/>
              <a:gd name="T14" fmla="*/ 15 w 11"/>
              <a:gd name="T15" fmla="*/ 12 h 41"/>
              <a:gd name="T16" fmla="*/ 15 w 11"/>
              <a:gd name="T17" fmla="*/ 33 h 41"/>
              <a:gd name="T18" fmla="*/ 15 w 11"/>
              <a:gd name="T19" fmla="*/ 61 h 41"/>
              <a:gd name="T20" fmla="*/ 11 w 11"/>
              <a:gd name="T21" fmla="*/ 61 h 41"/>
              <a:gd name="T22" fmla="*/ 6 w 11"/>
              <a:gd name="T23" fmla="*/ 58 h 41"/>
              <a:gd name="T24" fmla="*/ 0 w 11"/>
              <a:gd name="T25" fmla="*/ 39 h 41"/>
              <a:gd name="T26" fmla="*/ 0 w 11"/>
              <a:gd name="T27" fmla="*/ 0 h 41"/>
              <a:gd name="T28" fmla="*/ 0 w 11"/>
              <a:gd name="T29" fmla="*/ 0 h 41"/>
              <a:gd name="T30" fmla="*/ 0 w 11"/>
              <a:gd name="T31" fmla="*/ 0 h 4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"/>
              <a:gd name="T49" fmla="*/ 0 h 41"/>
              <a:gd name="T50" fmla="*/ 11 w 11"/>
              <a:gd name="T51" fmla="*/ 41 h 4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" h="41">
                <a:moveTo>
                  <a:pt x="0" y="0"/>
                </a:move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2" y="2"/>
                  <a:pt x="2" y="2"/>
                </a:cubicBezTo>
                <a:cubicBezTo>
                  <a:pt x="2" y="3"/>
                  <a:pt x="3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5" y="5"/>
                  <a:pt x="5" y="4"/>
                </a:cubicBezTo>
                <a:cubicBezTo>
                  <a:pt x="6" y="6"/>
                  <a:pt x="9" y="5"/>
                  <a:pt x="10" y="8"/>
                </a:cubicBezTo>
                <a:cubicBezTo>
                  <a:pt x="11" y="11"/>
                  <a:pt x="10" y="17"/>
                  <a:pt x="10" y="21"/>
                </a:cubicBezTo>
                <a:cubicBezTo>
                  <a:pt x="10" y="27"/>
                  <a:pt x="10" y="33"/>
                  <a:pt x="10" y="39"/>
                </a:cubicBezTo>
                <a:cubicBezTo>
                  <a:pt x="10" y="41"/>
                  <a:pt x="7" y="39"/>
                  <a:pt x="7" y="39"/>
                </a:cubicBezTo>
                <a:cubicBezTo>
                  <a:pt x="6" y="38"/>
                  <a:pt x="6" y="37"/>
                  <a:pt x="4" y="37"/>
                </a:cubicBezTo>
                <a:cubicBezTo>
                  <a:pt x="0" y="33"/>
                  <a:pt x="0" y="30"/>
                  <a:pt x="0" y="25"/>
                </a:cubicBezTo>
                <a:cubicBezTo>
                  <a:pt x="0" y="17"/>
                  <a:pt x="0" y="8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0" name="Freeform 8809" descr="© INSCALE GmbH, 05.05.2010&#10;http://www.presentationload.com/">
            <a:extLst>
              <a:ext uri="{FF2B5EF4-FFF2-40B4-BE49-F238E27FC236}">
                <a16:creationId xmlns:a16="http://schemas.microsoft.com/office/drawing/2014/main" id="{E38C382C-46AB-994E-8488-73ECBDFD3B38}"/>
              </a:ext>
            </a:extLst>
          </p:cNvPr>
          <p:cNvSpPr>
            <a:spLocks/>
          </p:cNvSpPr>
          <p:nvPr/>
        </p:nvSpPr>
        <p:spPr bwMode="auto">
          <a:xfrm>
            <a:off x="4710227" y="3482199"/>
            <a:ext cx="76911" cy="68137"/>
          </a:xfrm>
          <a:custGeom>
            <a:avLst/>
            <a:gdLst>
              <a:gd name="T0" fmla="*/ 59 w 38"/>
              <a:gd name="T1" fmla="*/ 6 h 35"/>
              <a:gd name="T2" fmla="*/ 59 w 38"/>
              <a:gd name="T3" fmla="*/ 54 h 35"/>
              <a:gd name="T4" fmla="*/ 2 w 38"/>
              <a:gd name="T5" fmla="*/ 54 h 35"/>
              <a:gd name="T6" fmla="*/ 0 w 38"/>
              <a:gd name="T7" fmla="*/ 5 h 35"/>
              <a:gd name="T8" fmla="*/ 5 w 38"/>
              <a:gd name="T9" fmla="*/ 8 h 35"/>
              <a:gd name="T10" fmla="*/ 5 w 38"/>
              <a:gd name="T11" fmla="*/ 8 h 35"/>
              <a:gd name="T12" fmla="*/ 6 w 38"/>
              <a:gd name="T13" fmla="*/ 8 h 35"/>
              <a:gd name="T14" fmla="*/ 9 w 38"/>
              <a:gd name="T15" fmla="*/ 6 h 35"/>
              <a:gd name="T16" fmla="*/ 14 w 38"/>
              <a:gd name="T17" fmla="*/ 5 h 35"/>
              <a:gd name="T18" fmla="*/ 16 w 38"/>
              <a:gd name="T19" fmla="*/ 5 h 35"/>
              <a:gd name="T20" fmla="*/ 20 w 38"/>
              <a:gd name="T21" fmla="*/ 5 h 35"/>
              <a:gd name="T22" fmla="*/ 23 w 38"/>
              <a:gd name="T23" fmla="*/ 3 h 35"/>
              <a:gd name="T24" fmla="*/ 26 w 38"/>
              <a:gd name="T25" fmla="*/ 8 h 35"/>
              <a:gd name="T26" fmla="*/ 28 w 38"/>
              <a:gd name="T27" fmla="*/ 6 h 35"/>
              <a:gd name="T28" fmla="*/ 30 w 38"/>
              <a:gd name="T29" fmla="*/ 8 h 35"/>
              <a:gd name="T30" fmla="*/ 31 w 38"/>
              <a:gd name="T31" fmla="*/ 8 h 35"/>
              <a:gd name="T32" fmla="*/ 39 w 38"/>
              <a:gd name="T33" fmla="*/ 9 h 35"/>
              <a:gd name="T34" fmla="*/ 40 w 38"/>
              <a:gd name="T35" fmla="*/ 5 h 35"/>
              <a:gd name="T36" fmla="*/ 45 w 38"/>
              <a:gd name="T37" fmla="*/ 2 h 35"/>
              <a:gd name="T38" fmla="*/ 47 w 38"/>
              <a:gd name="T39" fmla="*/ 0 h 35"/>
              <a:gd name="T40" fmla="*/ 47 w 38"/>
              <a:gd name="T41" fmla="*/ 0 h 35"/>
              <a:gd name="T42" fmla="*/ 51 w 38"/>
              <a:gd name="T43" fmla="*/ 3 h 35"/>
              <a:gd name="T44" fmla="*/ 51 w 38"/>
              <a:gd name="T45" fmla="*/ 2 h 35"/>
              <a:gd name="T46" fmla="*/ 51 w 38"/>
              <a:gd name="T47" fmla="*/ 3 h 35"/>
              <a:gd name="T48" fmla="*/ 51 w 38"/>
              <a:gd name="T49" fmla="*/ 2 h 35"/>
              <a:gd name="T50" fmla="*/ 56 w 38"/>
              <a:gd name="T51" fmla="*/ 3 h 35"/>
              <a:gd name="T52" fmla="*/ 59 w 38"/>
              <a:gd name="T53" fmla="*/ 6 h 35"/>
              <a:gd name="T54" fmla="*/ 59 w 38"/>
              <a:gd name="T55" fmla="*/ 6 h 35"/>
              <a:gd name="T56" fmla="*/ 59 w 38"/>
              <a:gd name="T57" fmla="*/ 6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"/>
              <a:gd name="T88" fmla="*/ 0 h 35"/>
              <a:gd name="T89" fmla="*/ 38 w 38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" h="35">
                <a:moveTo>
                  <a:pt x="38" y="4"/>
                </a:moveTo>
                <a:cubicBezTo>
                  <a:pt x="38" y="14"/>
                  <a:pt x="38" y="25"/>
                  <a:pt x="38" y="35"/>
                </a:cubicBezTo>
                <a:cubicBezTo>
                  <a:pt x="25" y="35"/>
                  <a:pt x="13" y="35"/>
                  <a:pt x="1" y="35"/>
                </a:cubicBezTo>
                <a:cubicBezTo>
                  <a:pt x="0" y="35"/>
                  <a:pt x="0" y="7"/>
                  <a:pt x="0" y="3"/>
                </a:cubicBezTo>
                <a:cubicBezTo>
                  <a:pt x="1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5"/>
                  <a:pt x="4" y="5"/>
                </a:cubicBezTo>
                <a:cubicBezTo>
                  <a:pt x="5" y="7"/>
                  <a:pt x="5" y="4"/>
                  <a:pt x="6" y="4"/>
                </a:cubicBezTo>
                <a:cubicBezTo>
                  <a:pt x="6" y="4"/>
                  <a:pt x="9" y="3"/>
                  <a:pt x="9" y="3"/>
                </a:cubicBezTo>
                <a:cubicBezTo>
                  <a:pt x="9" y="3"/>
                  <a:pt x="10" y="3"/>
                  <a:pt x="10" y="3"/>
                </a:cubicBezTo>
                <a:cubicBezTo>
                  <a:pt x="11" y="3"/>
                  <a:pt x="12" y="1"/>
                  <a:pt x="13" y="3"/>
                </a:cubicBezTo>
                <a:cubicBezTo>
                  <a:pt x="14" y="2"/>
                  <a:pt x="15" y="2"/>
                  <a:pt x="15" y="2"/>
                </a:cubicBezTo>
                <a:cubicBezTo>
                  <a:pt x="15" y="4"/>
                  <a:pt x="16" y="4"/>
                  <a:pt x="17" y="5"/>
                </a:cubicBezTo>
                <a:cubicBezTo>
                  <a:pt x="17" y="5"/>
                  <a:pt x="18" y="4"/>
                  <a:pt x="18" y="4"/>
                </a:cubicBezTo>
                <a:cubicBezTo>
                  <a:pt x="19" y="4"/>
                  <a:pt x="19" y="5"/>
                  <a:pt x="19" y="5"/>
                </a:cubicBezTo>
                <a:cubicBezTo>
                  <a:pt x="19" y="5"/>
                  <a:pt x="20" y="5"/>
                  <a:pt x="20" y="5"/>
                </a:cubicBezTo>
                <a:cubicBezTo>
                  <a:pt x="22" y="5"/>
                  <a:pt x="23" y="5"/>
                  <a:pt x="25" y="6"/>
                </a:cubicBezTo>
                <a:cubicBezTo>
                  <a:pt x="28" y="6"/>
                  <a:pt x="25" y="3"/>
                  <a:pt x="26" y="3"/>
                </a:cubicBezTo>
                <a:cubicBezTo>
                  <a:pt x="28" y="3"/>
                  <a:pt x="28" y="1"/>
                  <a:pt x="29" y="1"/>
                </a:cubicBezTo>
                <a:cubicBezTo>
                  <a:pt x="30" y="1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1"/>
                  <a:pt x="32" y="2"/>
                  <a:pt x="33" y="2"/>
                </a:cubicBezTo>
                <a:cubicBezTo>
                  <a:pt x="33" y="2"/>
                  <a:pt x="33" y="2"/>
                  <a:pt x="33" y="1"/>
                </a:cubicBezTo>
                <a:cubicBezTo>
                  <a:pt x="33" y="1"/>
                  <a:pt x="33" y="1"/>
                  <a:pt x="33" y="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1"/>
                  <a:pt x="35" y="1"/>
                  <a:pt x="36" y="2"/>
                </a:cubicBezTo>
                <a:cubicBezTo>
                  <a:pt x="37" y="2"/>
                  <a:pt x="37" y="3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1" name="Freeform 8810" descr="© INSCALE GmbH, 05.05.2010&#10;http://www.presentationload.com/">
            <a:extLst>
              <a:ext uri="{FF2B5EF4-FFF2-40B4-BE49-F238E27FC236}">
                <a16:creationId xmlns:a16="http://schemas.microsoft.com/office/drawing/2014/main" id="{03221886-DAA8-CD4C-BC9A-DB7CD3758830}"/>
              </a:ext>
            </a:extLst>
          </p:cNvPr>
          <p:cNvSpPr>
            <a:spLocks/>
          </p:cNvSpPr>
          <p:nvPr/>
        </p:nvSpPr>
        <p:spPr bwMode="auto">
          <a:xfrm>
            <a:off x="4648959" y="3518791"/>
            <a:ext cx="53446" cy="27760"/>
          </a:xfrm>
          <a:custGeom>
            <a:avLst/>
            <a:gdLst>
              <a:gd name="T0" fmla="*/ 0 w 26"/>
              <a:gd name="T1" fmla="*/ 8 h 14"/>
              <a:gd name="T2" fmla="*/ 3 w 26"/>
              <a:gd name="T3" fmla="*/ 5 h 14"/>
              <a:gd name="T4" fmla="*/ 3 w 26"/>
              <a:gd name="T5" fmla="*/ 5 h 14"/>
              <a:gd name="T6" fmla="*/ 14 w 26"/>
              <a:gd name="T7" fmla="*/ 0 h 14"/>
              <a:gd name="T8" fmla="*/ 22 w 26"/>
              <a:gd name="T9" fmla="*/ 2 h 14"/>
              <a:gd name="T10" fmla="*/ 27 w 26"/>
              <a:gd name="T11" fmla="*/ 8 h 14"/>
              <a:gd name="T12" fmla="*/ 38 w 26"/>
              <a:gd name="T13" fmla="*/ 20 h 14"/>
              <a:gd name="T14" fmla="*/ 41 w 26"/>
              <a:gd name="T15" fmla="*/ 22 h 14"/>
              <a:gd name="T16" fmla="*/ 0 w 26"/>
              <a:gd name="T17" fmla="*/ 22 h 14"/>
              <a:gd name="T18" fmla="*/ 0 w 26"/>
              <a:gd name="T19" fmla="*/ 8 h 14"/>
              <a:gd name="T20" fmla="*/ 0 w 26"/>
              <a:gd name="T21" fmla="*/ 8 h 14"/>
              <a:gd name="T22" fmla="*/ 0 w 26"/>
              <a:gd name="T23" fmla="*/ 8 h 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6"/>
              <a:gd name="T37" fmla="*/ 0 h 14"/>
              <a:gd name="T38" fmla="*/ 26 w 26"/>
              <a:gd name="T39" fmla="*/ 14 h 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6" h="14">
                <a:moveTo>
                  <a:pt x="0" y="5"/>
                </a:moveTo>
                <a:cubicBezTo>
                  <a:pt x="0" y="5"/>
                  <a:pt x="1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5" y="3"/>
                  <a:pt x="6" y="0"/>
                  <a:pt x="9" y="0"/>
                </a:cubicBezTo>
                <a:cubicBezTo>
                  <a:pt x="11" y="0"/>
                  <a:pt x="12" y="0"/>
                  <a:pt x="14" y="1"/>
                </a:cubicBezTo>
                <a:cubicBezTo>
                  <a:pt x="15" y="2"/>
                  <a:pt x="16" y="4"/>
                  <a:pt x="17" y="5"/>
                </a:cubicBezTo>
                <a:cubicBezTo>
                  <a:pt x="20" y="7"/>
                  <a:pt x="22" y="10"/>
                  <a:pt x="24" y="13"/>
                </a:cubicBezTo>
                <a:cubicBezTo>
                  <a:pt x="25" y="13"/>
                  <a:pt x="26" y="13"/>
                  <a:pt x="26" y="14"/>
                </a:cubicBezTo>
                <a:cubicBezTo>
                  <a:pt x="17" y="14"/>
                  <a:pt x="9" y="14"/>
                  <a:pt x="0" y="14"/>
                </a:cubicBezTo>
                <a:cubicBezTo>
                  <a:pt x="0" y="11"/>
                  <a:pt x="0" y="8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2" name="Freeform 8811" descr="© INSCALE GmbH, 05.05.2010&#10;http://www.presentationload.com/">
            <a:extLst>
              <a:ext uri="{FF2B5EF4-FFF2-40B4-BE49-F238E27FC236}">
                <a16:creationId xmlns:a16="http://schemas.microsoft.com/office/drawing/2014/main" id="{F9CEF3DE-D396-C749-B60D-6292EC772CB5}"/>
              </a:ext>
            </a:extLst>
          </p:cNvPr>
          <p:cNvSpPr>
            <a:spLocks/>
          </p:cNvSpPr>
          <p:nvPr/>
        </p:nvSpPr>
        <p:spPr bwMode="auto">
          <a:xfrm>
            <a:off x="4586388" y="3528885"/>
            <a:ext cx="65179" cy="74446"/>
          </a:xfrm>
          <a:custGeom>
            <a:avLst/>
            <a:gdLst>
              <a:gd name="T0" fmla="*/ 33 w 32"/>
              <a:gd name="T1" fmla="*/ 6 h 38"/>
              <a:gd name="T2" fmla="*/ 45 w 32"/>
              <a:gd name="T3" fmla="*/ 6 h 38"/>
              <a:gd name="T4" fmla="*/ 48 w 32"/>
              <a:gd name="T5" fmla="*/ 0 h 38"/>
              <a:gd name="T6" fmla="*/ 48 w 32"/>
              <a:gd name="T7" fmla="*/ 31 h 38"/>
              <a:gd name="T8" fmla="*/ 47 w 32"/>
              <a:gd name="T9" fmla="*/ 59 h 38"/>
              <a:gd name="T10" fmla="*/ 47 w 32"/>
              <a:gd name="T11" fmla="*/ 57 h 38"/>
              <a:gd name="T12" fmla="*/ 45 w 32"/>
              <a:gd name="T13" fmla="*/ 59 h 38"/>
              <a:gd name="T14" fmla="*/ 44 w 32"/>
              <a:gd name="T15" fmla="*/ 54 h 38"/>
              <a:gd name="T16" fmla="*/ 39 w 32"/>
              <a:gd name="T17" fmla="*/ 54 h 38"/>
              <a:gd name="T18" fmla="*/ 36 w 32"/>
              <a:gd name="T19" fmla="*/ 54 h 38"/>
              <a:gd name="T20" fmla="*/ 33 w 32"/>
              <a:gd name="T21" fmla="*/ 53 h 38"/>
              <a:gd name="T22" fmla="*/ 23 w 32"/>
              <a:gd name="T23" fmla="*/ 51 h 38"/>
              <a:gd name="T24" fmla="*/ 20 w 32"/>
              <a:gd name="T25" fmla="*/ 50 h 38"/>
              <a:gd name="T26" fmla="*/ 14 w 32"/>
              <a:gd name="T27" fmla="*/ 48 h 38"/>
              <a:gd name="T28" fmla="*/ 13 w 32"/>
              <a:gd name="T29" fmla="*/ 47 h 38"/>
              <a:gd name="T30" fmla="*/ 6 w 32"/>
              <a:gd name="T31" fmla="*/ 40 h 38"/>
              <a:gd name="T32" fmla="*/ 3 w 32"/>
              <a:gd name="T33" fmla="*/ 39 h 38"/>
              <a:gd name="T34" fmla="*/ 2 w 32"/>
              <a:gd name="T35" fmla="*/ 26 h 38"/>
              <a:gd name="T36" fmla="*/ 0 w 32"/>
              <a:gd name="T37" fmla="*/ 6 h 38"/>
              <a:gd name="T38" fmla="*/ 33 w 32"/>
              <a:gd name="T39" fmla="*/ 6 h 38"/>
              <a:gd name="T40" fmla="*/ 33 w 32"/>
              <a:gd name="T41" fmla="*/ 6 h 38"/>
              <a:gd name="T42" fmla="*/ 33 w 32"/>
              <a:gd name="T43" fmla="*/ 6 h 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38"/>
              <a:gd name="T68" fmla="*/ 32 w 32"/>
              <a:gd name="T69" fmla="*/ 38 h 3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38">
                <a:moveTo>
                  <a:pt x="21" y="4"/>
                </a:moveTo>
                <a:cubicBezTo>
                  <a:pt x="24" y="4"/>
                  <a:pt x="27" y="4"/>
                  <a:pt x="29" y="4"/>
                </a:cubicBezTo>
                <a:cubicBezTo>
                  <a:pt x="31" y="4"/>
                  <a:pt x="31" y="1"/>
                  <a:pt x="31" y="0"/>
                </a:cubicBezTo>
                <a:cubicBezTo>
                  <a:pt x="31" y="7"/>
                  <a:pt x="31" y="13"/>
                  <a:pt x="31" y="20"/>
                </a:cubicBezTo>
                <a:cubicBezTo>
                  <a:pt x="31" y="26"/>
                  <a:pt x="32" y="33"/>
                  <a:pt x="30" y="38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8"/>
                  <a:pt x="29" y="38"/>
                  <a:pt x="29" y="38"/>
                </a:cubicBezTo>
                <a:cubicBezTo>
                  <a:pt x="28" y="37"/>
                  <a:pt x="28" y="36"/>
                  <a:pt x="28" y="35"/>
                </a:cubicBezTo>
                <a:cubicBezTo>
                  <a:pt x="26" y="37"/>
                  <a:pt x="26" y="35"/>
                  <a:pt x="25" y="35"/>
                </a:cubicBezTo>
                <a:cubicBezTo>
                  <a:pt x="24" y="35"/>
                  <a:pt x="24" y="35"/>
                  <a:pt x="23" y="35"/>
                </a:cubicBezTo>
                <a:cubicBezTo>
                  <a:pt x="23" y="35"/>
                  <a:pt x="22" y="34"/>
                  <a:pt x="21" y="34"/>
                </a:cubicBezTo>
                <a:cubicBezTo>
                  <a:pt x="19" y="32"/>
                  <a:pt x="17" y="34"/>
                  <a:pt x="15" y="33"/>
                </a:cubicBezTo>
                <a:cubicBezTo>
                  <a:pt x="15" y="33"/>
                  <a:pt x="14" y="32"/>
                  <a:pt x="13" y="32"/>
                </a:cubicBezTo>
                <a:cubicBezTo>
                  <a:pt x="12" y="34"/>
                  <a:pt x="10" y="32"/>
                  <a:pt x="9" y="31"/>
                </a:cubicBezTo>
                <a:cubicBezTo>
                  <a:pt x="9" y="30"/>
                  <a:pt x="9" y="30"/>
                  <a:pt x="8" y="30"/>
                </a:cubicBezTo>
                <a:cubicBezTo>
                  <a:pt x="6" y="28"/>
                  <a:pt x="5" y="26"/>
                  <a:pt x="4" y="26"/>
                </a:cubicBezTo>
                <a:cubicBezTo>
                  <a:pt x="4" y="25"/>
                  <a:pt x="3" y="25"/>
                  <a:pt x="2" y="25"/>
                </a:cubicBezTo>
                <a:cubicBezTo>
                  <a:pt x="1" y="23"/>
                  <a:pt x="1" y="19"/>
                  <a:pt x="1" y="17"/>
                </a:cubicBezTo>
                <a:cubicBezTo>
                  <a:pt x="1" y="13"/>
                  <a:pt x="0" y="8"/>
                  <a:pt x="0" y="4"/>
                </a:cubicBezTo>
                <a:cubicBezTo>
                  <a:pt x="7" y="4"/>
                  <a:pt x="14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3" name="Freeform 8812" descr="© INSCALE GmbH, 05.05.2010&#10;http://www.presentationload.com/">
            <a:extLst>
              <a:ext uri="{FF2B5EF4-FFF2-40B4-BE49-F238E27FC236}">
                <a16:creationId xmlns:a16="http://schemas.microsoft.com/office/drawing/2014/main" id="{DE61A04F-2823-9D4D-808A-CA051B5AA021}"/>
              </a:ext>
            </a:extLst>
          </p:cNvPr>
          <p:cNvSpPr>
            <a:spLocks/>
          </p:cNvSpPr>
          <p:nvPr/>
        </p:nvSpPr>
        <p:spPr bwMode="auto">
          <a:xfrm>
            <a:off x="4227907" y="3531409"/>
            <a:ext cx="63875" cy="75708"/>
          </a:xfrm>
          <a:custGeom>
            <a:avLst/>
            <a:gdLst>
              <a:gd name="T0" fmla="*/ 14 w 32"/>
              <a:gd name="T1" fmla="*/ 0 h 39"/>
              <a:gd name="T2" fmla="*/ 49 w 32"/>
              <a:gd name="T3" fmla="*/ 0 h 39"/>
              <a:gd name="T4" fmla="*/ 47 w 32"/>
              <a:gd name="T5" fmla="*/ 60 h 39"/>
              <a:gd name="T6" fmla="*/ 0 w 32"/>
              <a:gd name="T7" fmla="*/ 60 h 39"/>
              <a:gd name="T8" fmla="*/ 0 w 32"/>
              <a:gd name="T9" fmla="*/ 6 h 39"/>
              <a:gd name="T10" fmla="*/ 14 w 32"/>
              <a:gd name="T11" fmla="*/ 6 h 39"/>
              <a:gd name="T12" fmla="*/ 14 w 32"/>
              <a:gd name="T13" fmla="*/ 0 h 39"/>
              <a:gd name="T14" fmla="*/ 14 w 32"/>
              <a:gd name="T15" fmla="*/ 0 h 39"/>
              <a:gd name="T16" fmla="*/ 14 w 32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"/>
              <a:gd name="T28" fmla="*/ 0 h 39"/>
              <a:gd name="T29" fmla="*/ 32 w 32"/>
              <a:gd name="T30" fmla="*/ 39 h 3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" h="39">
                <a:moveTo>
                  <a:pt x="9" y="0"/>
                </a:moveTo>
                <a:cubicBezTo>
                  <a:pt x="17" y="0"/>
                  <a:pt x="24" y="0"/>
                  <a:pt x="32" y="0"/>
                </a:cubicBezTo>
                <a:cubicBezTo>
                  <a:pt x="32" y="13"/>
                  <a:pt x="31" y="26"/>
                  <a:pt x="31" y="39"/>
                </a:cubicBezTo>
                <a:cubicBezTo>
                  <a:pt x="28" y="39"/>
                  <a:pt x="0" y="39"/>
                  <a:pt x="0" y="39"/>
                </a:cubicBezTo>
                <a:cubicBezTo>
                  <a:pt x="0" y="27"/>
                  <a:pt x="0" y="15"/>
                  <a:pt x="0" y="4"/>
                </a:cubicBezTo>
                <a:cubicBezTo>
                  <a:pt x="3" y="4"/>
                  <a:pt x="6" y="4"/>
                  <a:pt x="9" y="4"/>
                </a:cubicBezTo>
                <a:cubicBezTo>
                  <a:pt x="9" y="3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4" name="Freeform 8813" descr="© INSCALE GmbH, 05.05.2010&#10;http://www.presentationload.com/">
            <a:extLst>
              <a:ext uri="{FF2B5EF4-FFF2-40B4-BE49-F238E27FC236}">
                <a16:creationId xmlns:a16="http://schemas.microsoft.com/office/drawing/2014/main" id="{0A5099A5-1DFC-C74F-A406-F86AC7E7B3F8}"/>
              </a:ext>
            </a:extLst>
          </p:cNvPr>
          <p:cNvSpPr>
            <a:spLocks/>
          </p:cNvSpPr>
          <p:nvPr/>
        </p:nvSpPr>
        <p:spPr bwMode="auto">
          <a:xfrm>
            <a:off x="4290477" y="3528885"/>
            <a:ext cx="65179" cy="74446"/>
          </a:xfrm>
          <a:custGeom>
            <a:avLst/>
            <a:gdLst>
              <a:gd name="T0" fmla="*/ 2 w 32"/>
              <a:gd name="T1" fmla="*/ 2 h 38"/>
              <a:gd name="T2" fmla="*/ 27 w 32"/>
              <a:gd name="T3" fmla="*/ 2 h 38"/>
              <a:gd name="T4" fmla="*/ 50 w 32"/>
              <a:gd name="T5" fmla="*/ 5 h 38"/>
              <a:gd name="T6" fmla="*/ 50 w 32"/>
              <a:gd name="T7" fmla="*/ 39 h 38"/>
              <a:gd name="T8" fmla="*/ 50 w 32"/>
              <a:gd name="T9" fmla="*/ 54 h 38"/>
              <a:gd name="T10" fmla="*/ 44 w 32"/>
              <a:gd name="T11" fmla="*/ 57 h 38"/>
              <a:gd name="T12" fmla="*/ 0 w 32"/>
              <a:gd name="T13" fmla="*/ 57 h 38"/>
              <a:gd name="T14" fmla="*/ 2 w 32"/>
              <a:gd name="T15" fmla="*/ 2 h 38"/>
              <a:gd name="T16" fmla="*/ 2 w 32"/>
              <a:gd name="T17" fmla="*/ 2 h 38"/>
              <a:gd name="T18" fmla="*/ 2 w 32"/>
              <a:gd name="T19" fmla="*/ 2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8"/>
              <a:gd name="T32" fmla="*/ 32 w 32"/>
              <a:gd name="T33" fmla="*/ 38 h 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8">
                <a:moveTo>
                  <a:pt x="1" y="1"/>
                </a:moveTo>
                <a:cubicBezTo>
                  <a:pt x="6" y="1"/>
                  <a:pt x="11" y="1"/>
                  <a:pt x="17" y="1"/>
                </a:cubicBezTo>
                <a:cubicBezTo>
                  <a:pt x="19" y="1"/>
                  <a:pt x="32" y="0"/>
                  <a:pt x="32" y="3"/>
                </a:cubicBezTo>
                <a:cubicBezTo>
                  <a:pt x="32" y="10"/>
                  <a:pt x="32" y="17"/>
                  <a:pt x="32" y="25"/>
                </a:cubicBezTo>
                <a:cubicBezTo>
                  <a:pt x="32" y="28"/>
                  <a:pt x="32" y="32"/>
                  <a:pt x="32" y="35"/>
                </a:cubicBezTo>
                <a:cubicBezTo>
                  <a:pt x="32" y="38"/>
                  <a:pt x="31" y="37"/>
                  <a:pt x="28" y="37"/>
                </a:cubicBezTo>
                <a:cubicBezTo>
                  <a:pt x="19" y="37"/>
                  <a:pt x="9" y="37"/>
                  <a:pt x="0" y="37"/>
                </a:cubicBezTo>
                <a:cubicBezTo>
                  <a:pt x="0" y="25"/>
                  <a:pt x="1" y="13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5" name="Freeform 8814" descr="© INSCALE GmbH, 05.05.2010&#10;http://www.presentationload.com/">
            <a:extLst>
              <a:ext uri="{FF2B5EF4-FFF2-40B4-BE49-F238E27FC236}">
                <a16:creationId xmlns:a16="http://schemas.microsoft.com/office/drawing/2014/main" id="{3B326DC8-3815-EC46-8A2B-6227681C9414}"/>
              </a:ext>
            </a:extLst>
          </p:cNvPr>
          <p:cNvSpPr>
            <a:spLocks/>
          </p:cNvSpPr>
          <p:nvPr/>
        </p:nvSpPr>
        <p:spPr bwMode="auto">
          <a:xfrm>
            <a:off x="4355656" y="3531409"/>
            <a:ext cx="62571" cy="69399"/>
          </a:xfrm>
          <a:custGeom>
            <a:avLst/>
            <a:gdLst>
              <a:gd name="T0" fmla="*/ 14 w 31"/>
              <a:gd name="T1" fmla="*/ 2 h 36"/>
              <a:gd name="T2" fmla="*/ 39 w 31"/>
              <a:gd name="T3" fmla="*/ 2 h 36"/>
              <a:gd name="T4" fmla="*/ 48 w 31"/>
              <a:gd name="T5" fmla="*/ 6 h 36"/>
              <a:gd name="T6" fmla="*/ 48 w 31"/>
              <a:gd name="T7" fmla="*/ 55 h 36"/>
              <a:gd name="T8" fmla="*/ 0 w 31"/>
              <a:gd name="T9" fmla="*/ 55 h 36"/>
              <a:gd name="T10" fmla="*/ 0 w 31"/>
              <a:gd name="T11" fmla="*/ 2 h 36"/>
              <a:gd name="T12" fmla="*/ 14 w 31"/>
              <a:gd name="T13" fmla="*/ 2 h 36"/>
              <a:gd name="T14" fmla="*/ 14 w 31"/>
              <a:gd name="T15" fmla="*/ 2 h 36"/>
              <a:gd name="T16" fmla="*/ 14 w 31"/>
              <a:gd name="T17" fmla="*/ 2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"/>
              <a:gd name="T28" fmla="*/ 0 h 36"/>
              <a:gd name="T29" fmla="*/ 31 w 31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" h="36">
                <a:moveTo>
                  <a:pt x="9" y="1"/>
                </a:moveTo>
                <a:cubicBezTo>
                  <a:pt x="14" y="1"/>
                  <a:pt x="20" y="1"/>
                  <a:pt x="25" y="1"/>
                </a:cubicBezTo>
                <a:cubicBezTo>
                  <a:pt x="28" y="2"/>
                  <a:pt x="31" y="0"/>
                  <a:pt x="31" y="4"/>
                </a:cubicBezTo>
                <a:cubicBezTo>
                  <a:pt x="31" y="15"/>
                  <a:pt x="31" y="26"/>
                  <a:pt x="31" y="36"/>
                </a:cubicBezTo>
                <a:cubicBezTo>
                  <a:pt x="28" y="36"/>
                  <a:pt x="0" y="36"/>
                  <a:pt x="0" y="36"/>
                </a:cubicBezTo>
                <a:cubicBezTo>
                  <a:pt x="0" y="24"/>
                  <a:pt x="0" y="12"/>
                  <a:pt x="0" y="1"/>
                </a:cubicBezTo>
                <a:cubicBezTo>
                  <a:pt x="3" y="1"/>
                  <a:pt x="6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6" name="Freeform 8815" descr="© INSCALE GmbH, 05.05.2010&#10;http://www.presentationload.com/">
            <a:extLst>
              <a:ext uri="{FF2B5EF4-FFF2-40B4-BE49-F238E27FC236}">
                <a16:creationId xmlns:a16="http://schemas.microsoft.com/office/drawing/2014/main" id="{65265F94-CAB1-6142-82B0-4D235B59FBDA}"/>
              </a:ext>
            </a:extLst>
          </p:cNvPr>
          <p:cNvSpPr>
            <a:spLocks/>
          </p:cNvSpPr>
          <p:nvPr/>
        </p:nvSpPr>
        <p:spPr bwMode="auto">
          <a:xfrm>
            <a:off x="4418227" y="3532672"/>
            <a:ext cx="63875" cy="70661"/>
          </a:xfrm>
          <a:custGeom>
            <a:avLst/>
            <a:gdLst>
              <a:gd name="T0" fmla="*/ 18 w 32"/>
              <a:gd name="T1" fmla="*/ 0 h 36"/>
              <a:gd name="T2" fmla="*/ 41 w 32"/>
              <a:gd name="T3" fmla="*/ 0 h 36"/>
              <a:gd name="T4" fmla="*/ 49 w 32"/>
              <a:gd name="T5" fmla="*/ 8 h 36"/>
              <a:gd name="T6" fmla="*/ 47 w 32"/>
              <a:gd name="T7" fmla="*/ 39 h 36"/>
              <a:gd name="T8" fmla="*/ 47 w 32"/>
              <a:gd name="T9" fmla="*/ 56 h 36"/>
              <a:gd name="T10" fmla="*/ 0 w 32"/>
              <a:gd name="T11" fmla="*/ 54 h 36"/>
              <a:gd name="T12" fmla="*/ 0 w 32"/>
              <a:gd name="T13" fmla="*/ 0 h 36"/>
              <a:gd name="T14" fmla="*/ 18 w 32"/>
              <a:gd name="T15" fmla="*/ 0 h 36"/>
              <a:gd name="T16" fmla="*/ 18 w 32"/>
              <a:gd name="T17" fmla="*/ 0 h 36"/>
              <a:gd name="T18" fmla="*/ 18 w 32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6"/>
              <a:gd name="T32" fmla="*/ 32 w 32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6">
                <a:moveTo>
                  <a:pt x="12" y="0"/>
                </a:moveTo>
                <a:cubicBezTo>
                  <a:pt x="17" y="0"/>
                  <a:pt x="22" y="0"/>
                  <a:pt x="27" y="0"/>
                </a:cubicBezTo>
                <a:cubicBezTo>
                  <a:pt x="32" y="1"/>
                  <a:pt x="32" y="0"/>
                  <a:pt x="32" y="5"/>
                </a:cubicBezTo>
                <a:cubicBezTo>
                  <a:pt x="32" y="12"/>
                  <a:pt x="31" y="19"/>
                  <a:pt x="31" y="25"/>
                </a:cubicBezTo>
                <a:cubicBezTo>
                  <a:pt x="31" y="27"/>
                  <a:pt x="32" y="34"/>
                  <a:pt x="31" y="36"/>
                </a:cubicBezTo>
                <a:cubicBezTo>
                  <a:pt x="28" y="36"/>
                  <a:pt x="0" y="36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4" y="0"/>
                  <a:pt x="8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7" name="Freeform 8816" descr="© INSCALE GmbH, 05.05.2010&#10;http://www.presentationload.com/">
            <a:extLst>
              <a:ext uri="{FF2B5EF4-FFF2-40B4-BE49-F238E27FC236}">
                <a16:creationId xmlns:a16="http://schemas.microsoft.com/office/drawing/2014/main" id="{12E354CE-7AE7-6F4A-A9F5-5FEE9B8FFD29}"/>
              </a:ext>
            </a:extLst>
          </p:cNvPr>
          <p:cNvSpPr>
            <a:spLocks/>
          </p:cNvSpPr>
          <p:nvPr/>
        </p:nvSpPr>
        <p:spPr bwMode="auto">
          <a:xfrm>
            <a:off x="4482102" y="3535194"/>
            <a:ext cx="26071" cy="27760"/>
          </a:xfrm>
          <a:custGeom>
            <a:avLst/>
            <a:gdLst>
              <a:gd name="T0" fmla="*/ 0 w 13"/>
              <a:gd name="T1" fmla="*/ 0 h 14"/>
              <a:gd name="T2" fmla="*/ 20 w 13"/>
              <a:gd name="T3" fmla="*/ 0 h 14"/>
              <a:gd name="T4" fmla="*/ 20 w 13"/>
              <a:gd name="T5" fmla="*/ 11 h 14"/>
              <a:gd name="T6" fmla="*/ 20 w 13"/>
              <a:gd name="T7" fmla="*/ 20 h 14"/>
              <a:gd name="T8" fmla="*/ 0 w 13"/>
              <a:gd name="T9" fmla="*/ 20 h 14"/>
              <a:gd name="T10" fmla="*/ 0 w 13"/>
              <a:gd name="T11" fmla="*/ 0 h 14"/>
              <a:gd name="T12" fmla="*/ 0 w 13"/>
              <a:gd name="T13" fmla="*/ 0 h 14"/>
              <a:gd name="T14" fmla="*/ 0 w 13"/>
              <a:gd name="T15" fmla="*/ 0 h 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3"/>
              <a:gd name="T25" fmla="*/ 0 h 14"/>
              <a:gd name="T26" fmla="*/ 13 w 13"/>
              <a:gd name="T27" fmla="*/ 14 h 1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3" h="14">
                <a:moveTo>
                  <a:pt x="0" y="0"/>
                </a:moveTo>
                <a:cubicBezTo>
                  <a:pt x="4" y="0"/>
                  <a:pt x="9" y="0"/>
                  <a:pt x="13" y="0"/>
                </a:cubicBezTo>
                <a:cubicBezTo>
                  <a:pt x="13" y="2"/>
                  <a:pt x="13" y="5"/>
                  <a:pt x="13" y="7"/>
                </a:cubicBezTo>
                <a:cubicBezTo>
                  <a:pt x="13" y="8"/>
                  <a:pt x="13" y="12"/>
                  <a:pt x="13" y="13"/>
                </a:cubicBezTo>
                <a:cubicBezTo>
                  <a:pt x="12" y="14"/>
                  <a:pt x="2" y="13"/>
                  <a:pt x="0" y="13"/>
                </a:cubicBezTo>
                <a:cubicBezTo>
                  <a:pt x="0" y="9"/>
                  <a:pt x="0" y="4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8" name="Freeform 8817" descr="© INSCALE GmbH, 05.05.2010&#10;http://www.presentationload.com/">
            <a:extLst>
              <a:ext uri="{FF2B5EF4-FFF2-40B4-BE49-F238E27FC236}">
                <a16:creationId xmlns:a16="http://schemas.microsoft.com/office/drawing/2014/main" id="{038A0B66-6652-264B-8CE3-0D1E995A6438}"/>
              </a:ext>
            </a:extLst>
          </p:cNvPr>
          <p:cNvSpPr>
            <a:spLocks/>
          </p:cNvSpPr>
          <p:nvPr/>
        </p:nvSpPr>
        <p:spPr bwMode="auto">
          <a:xfrm>
            <a:off x="4547281" y="3532671"/>
            <a:ext cx="44321" cy="42901"/>
          </a:xfrm>
          <a:custGeom>
            <a:avLst/>
            <a:gdLst>
              <a:gd name="T0" fmla="*/ 31 w 22"/>
              <a:gd name="T1" fmla="*/ 3 h 22"/>
              <a:gd name="T2" fmla="*/ 34 w 22"/>
              <a:gd name="T3" fmla="*/ 34 h 22"/>
              <a:gd name="T4" fmla="*/ 31 w 22"/>
              <a:gd name="T5" fmla="*/ 34 h 22"/>
              <a:gd name="T6" fmla="*/ 23 w 22"/>
              <a:gd name="T7" fmla="*/ 29 h 22"/>
              <a:gd name="T8" fmla="*/ 19 w 22"/>
              <a:gd name="T9" fmla="*/ 26 h 22"/>
              <a:gd name="T10" fmla="*/ 11 w 22"/>
              <a:gd name="T11" fmla="*/ 25 h 22"/>
              <a:gd name="T12" fmla="*/ 3 w 22"/>
              <a:gd name="T13" fmla="*/ 17 h 22"/>
              <a:gd name="T14" fmla="*/ 5 w 22"/>
              <a:gd name="T15" fmla="*/ 2 h 22"/>
              <a:gd name="T16" fmla="*/ 31 w 22"/>
              <a:gd name="T17" fmla="*/ 3 h 22"/>
              <a:gd name="T18" fmla="*/ 31 w 22"/>
              <a:gd name="T19" fmla="*/ 3 h 22"/>
              <a:gd name="T20" fmla="*/ 31 w 22"/>
              <a:gd name="T21" fmla="*/ 3 h 2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"/>
              <a:gd name="T34" fmla="*/ 0 h 22"/>
              <a:gd name="T35" fmla="*/ 22 w 22"/>
              <a:gd name="T36" fmla="*/ 22 h 2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" h="22">
                <a:moveTo>
                  <a:pt x="20" y="2"/>
                </a:moveTo>
                <a:cubicBezTo>
                  <a:pt x="21" y="9"/>
                  <a:pt x="21" y="15"/>
                  <a:pt x="22" y="22"/>
                </a:cubicBezTo>
                <a:cubicBezTo>
                  <a:pt x="21" y="21"/>
                  <a:pt x="21" y="22"/>
                  <a:pt x="20" y="22"/>
                </a:cubicBezTo>
                <a:cubicBezTo>
                  <a:pt x="19" y="21"/>
                  <a:pt x="16" y="20"/>
                  <a:pt x="15" y="19"/>
                </a:cubicBezTo>
                <a:cubicBezTo>
                  <a:pt x="13" y="19"/>
                  <a:pt x="14" y="17"/>
                  <a:pt x="12" y="17"/>
                </a:cubicBezTo>
                <a:cubicBezTo>
                  <a:pt x="10" y="17"/>
                  <a:pt x="9" y="18"/>
                  <a:pt x="7" y="16"/>
                </a:cubicBezTo>
                <a:cubicBezTo>
                  <a:pt x="5" y="15"/>
                  <a:pt x="4" y="13"/>
                  <a:pt x="2" y="11"/>
                </a:cubicBezTo>
                <a:cubicBezTo>
                  <a:pt x="0" y="8"/>
                  <a:pt x="2" y="5"/>
                  <a:pt x="3" y="1"/>
                </a:cubicBezTo>
                <a:cubicBezTo>
                  <a:pt x="6" y="1"/>
                  <a:pt x="20" y="0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9" name="Freeform 8818" descr="© INSCALE GmbH, 05.05.2010&#10;http://www.presentationload.com/">
            <a:extLst>
              <a:ext uri="{FF2B5EF4-FFF2-40B4-BE49-F238E27FC236}">
                <a16:creationId xmlns:a16="http://schemas.microsoft.com/office/drawing/2014/main" id="{6E267D7A-7F63-3848-BD0A-E9EF203A07C8}"/>
              </a:ext>
            </a:extLst>
          </p:cNvPr>
          <p:cNvSpPr>
            <a:spLocks/>
          </p:cNvSpPr>
          <p:nvPr/>
        </p:nvSpPr>
        <p:spPr bwMode="auto">
          <a:xfrm>
            <a:off x="3904621" y="3536456"/>
            <a:ext cx="69089" cy="69399"/>
          </a:xfrm>
          <a:custGeom>
            <a:avLst/>
            <a:gdLst>
              <a:gd name="T0" fmla="*/ 51 w 34"/>
              <a:gd name="T1" fmla="*/ 0 h 35"/>
              <a:gd name="T2" fmla="*/ 51 w 34"/>
              <a:gd name="T3" fmla="*/ 46 h 35"/>
              <a:gd name="T4" fmla="*/ 50 w 34"/>
              <a:gd name="T5" fmla="*/ 55 h 35"/>
              <a:gd name="T6" fmla="*/ 27 w 34"/>
              <a:gd name="T7" fmla="*/ 55 h 35"/>
              <a:gd name="T8" fmla="*/ 3 w 34"/>
              <a:gd name="T9" fmla="*/ 55 h 35"/>
              <a:gd name="T10" fmla="*/ 2 w 34"/>
              <a:gd name="T11" fmla="*/ 46 h 35"/>
              <a:gd name="T12" fmla="*/ 2 w 34"/>
              <a:gd name="T13" fmla="*/ 0 h 35"/>
              <a:gd name="T14" fmla="*/ 16 w 34"/>
              <a:gd name="T15" fmla="*/ 0 h 35"/>
              <a:gd name="T16" fmla="*/ 16 w 34"/>
              <a:gd name="T17" fmla="*/ 0 h 35"/>
              <a:gd name="T18" fmla="*/ 16 w 34"/>
              <a:gd name="T19" fmla="*/ 0 h 35"/>
              <a:gd name="T20" fmla="*/ 16 w 34"/>
              <a:gd name="T21" fmla="*/ 0 h 35"/>
              <a:gd name="T22" fmla="*/ 50 w 34"/>
              <a:gd name="T23" fmla="*/ 0 h 35"/>
              <a:gd name="T24" fmla="*/ 51 w 34"/>
              <a:gd name="T25" fmla="*/ 0 h 35"/>
              <a:gd name="T26" fmla="*/ 51 w 34"/>
              <a:gd name="T27" fmla="*/ 0 h 35"/>
              <a:gd name="T28" fmla="*/ 51 w 34"/>
              <a:gd name="T29" fmla="*/ 0 h 3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4"/>
              <a:gd name="T46" fmla="*/ 0 h 35"/>
              <a:gd name="T47" fmla="*/ 34 w 34"/>
              <a:gd name="T48" fmla="*/ 35 h 3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4" h="35">
                <a:moveTo>
                  <a:pt x="33" y="0"/>
                </a:moveTo>
                <a:cubicBezTo>
                  <a:pt x="33" y="10"/>
                  <a:pt x="33" y="19"/>
                  <a:pt x="33" y="29"/>
                </a:cubicBezTo>
                <a:cubicBezTo>
                  <a:pt x="33" y="30"/>
                  <a:pt x="34" y="35"/>
                  <a:pt x="32" y="35"/>
                </a:cubicBezTo>
                <a:cubicBezTo>
                  <a:pt x="27" y="35"/>
                  <a:pt x="22" y="35"/>
                  <a:pt x="17" y="35"/>
                </a:cubicBezTo>
                <a:cubicBezTo>
                  <a:pt x="12" y="35"/>
                  <a:pt x="7" y="35"/>
                  <a:pt x="2" y="35"/>
                </a:cubicBezTo>
                <a:cubicBezTo>
                  <a:pt x="0" y="35"/>
                  <a:pt x="1" y="30"/>
                  <a:pt x="1" y="29"/>
                </a:cubicBezTo>
                <a:cubicBezTo>
                  <a:pt x="1" y="19"/>
                  <a:pt x="1" y="10"/>
                  <a:pt x="1" y="0"/>
                </a:cubicBezTo>
                <a:cubicBezTo>
                  <a:pt x="4" y="0"/>
                  <a:pt x="7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7" y="0"/>
                  <a:pt x="25" y="0"/>
                  <a:pt x="32" y="0"/>
                </a:cubicBezTo>
                <a:cubicBezTo>
                  <a:pt x="32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0" name="Freeform 8819" descr="© INSCALE GmbH, 05.05.2010&#10;http://www.presentationload.com/">
            <a:extLst>
              <a:ext uri="{FF2B5EF4-FFF2-40B4-BE49-F238E27FC236}">
                <a16:creationId xmlns:a16="http://schemas.microsoft.com/office/drawing/2014/main" id="{7635CEF9-BA6A-3549-9D19-C713CBD904F9}"/>
              </a:ext>
            </a:extLst>
          </p:cNvPr>
          <p:cNvSpPr>
            <a:spLocks/>
          </p:cNvSpPr>
          <p:nvPr/>
        </p:nvSpPr>
        <p:spPr bwMode="auto">
          <a:xfrm>
            <a:off x="3971104" y="3536457"/>
            <a:ext cx="63875" cy="70661"/>
          </a:xfrm>
          <a:custGeom>
            <a:avLst/>
            <a:gdLst>
              <a:gd name="T0" fmla="*/ 12 w 32"/>
              <a:gd name="T1" fmla="*/ 0 h 36"/>
              <a:gd name="T2" fmla="*/ 47 w 32"/>
              <a:gd name="T3" fmla="*/ 2 h 36"/>
              <a:gd name="T4" fmla="*/ 47 w 32"/>
              <a:gd name="T5" fmla="*/ 33 h 36"/>
              <a:gd name="T6" fmla="*/ 47 w 32"/>
              <a:gd name="T7" fmla="*/ 54 h 36"/>
              <a:gd name="T8" fmla="*/ 38 w 32"/>
              <a:gd name="T9" fmla="*/ 54 h 36"/>
              <a:gd name="T10" fmla="*/ 0 w 32"/>
              <a:gd name="T11" fmla="*/ 54 h 36"/>
              <a:gd name="T12" fmla="*/ 0 w 32"/>
              <a:gd name="T13" fmla="*/ 0 h 36"/>
              <a:gd name="T14" fmla="*/ 12 w 32"/>
              <a:gd name="T15" fmla="*/ 0 h 36"/>
              <a:gd name="T16" fmla="*/ 12 w 32"/>
              <a:gd name="T17" fmla="*/ 0 h 36"/>
              <a:gd name="T18" fmla="*/ 12 w 32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6"/>
              <a:gd name="T32" fmla="*/ 32 w 32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6">
                <a:moveTo>
                  <a:pt x="8" y="0"/>
                </a:moveTo>
                <a:cubicBezTo>
                  <a:pt x="16" y="0"/>
                  <a:pt x="24" y="0"/>
                  <a:pt x="31" y="1"/>
                </a:cubicBezTo>
                <a:cubicBezTo>
                  <a:pt x="32" y="1"/>
                  <a:pt x="31" y="19"/>
                  <a:pt x="31" y="21"/>
                </a:cubicBezTo>
                <a:cubicBezTo>
                  <a:pt x="31" y="26"/>
                  <a:pt x="31" y="30"/>
                  <a:pt x="31" y="35"/>
                </a:cubicBezTo>
                <a:cubicBezTo>
                  <a:pt x="31" y="36"/>
                  <a:pt x="26" y="35"/>
                  <a:pt x="25" y="35"/>
                </a:cubicBezTo>
                <a:cubicBezTo>
                  <a:pt x="17" y="35"/>
                  <a:pt x="8" y="35"/>
                  <a:pt x="0" y="35"/>
                </a:cubicBezTo>
                <a:cubicBezTo>
                  <a:pt x="0" y="24"/>
                  <a:pt x="0" y="12"/>
                  <a:pt x="0" y="0"/>
                </a:cubicBezTo>
                <a:cubicBezTo>
                  <a:pt x="3" y="0"/>
                  <a:pt x="6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1" name="Freeform 8820" descr="© INSCALE GmbH, 05.05.2010&#10;http://www.presentationload.com/">
            <a:extLst>
              <a:ext uri="{FF2B5EF4-FFF2-40B4-BE49-F238E27FC236}">
                <a16:creationId xmlns:a16="http://schemas.microsoft.com/office/drawing/2014/main" id="{F38AE635-A2C2-E34E-9C66-7D9EAD36677E}"/>
              </a:ext>
            </a:extLst>
          </p:cNvPr>
          <p:cNvSpPr>
            <a:spLocks/>
          </p:cNvSpPr>
          <p:nvPr/>
        </p:nvSpPr>
        <p:spPr bwMode="auto">
          <a:xfrm>
            <a:off x="3844657" y="3536456"/>
            <a:ext cx="61268" cy="69399"/>
          </a:xfrm>
          <a:custGeom>
            <a:avLst/>
            <a:gdLst>
              <a:gd name="T0" fmla="*/ 47 w 31"/>
              <a:gd name="T1" fmla="*/ 0 h 35"/>
              <a:gd name="T2" fmla="*/ 47 w 31"/>
              <a:gd name="T3" fmla="*/ 55 h 35"/>
              <a:gd name="T4" fmla="*/ 0 w 31"/>
              <a:gd name="T5" fmla="*/ 55 h 35"/>
              <a:gd name="T6" fmla="*/ 0 w 31"/>
              <a:gd name="T7" fmla="*/ 0 h 35"/>
              <a:gd name="T8" fmla="*/ 47 w 31"/>
              <a:gd name="T9" fmla="*/ 0 h 35"/>
              <a:gd name="T10" fmla="*/ 47 w 31"/>
              <a:gd name="T11" fmla="*/ 0 h 35"/>
              <a:gd name="T12" fmla="*/ 47 w 31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0"/>
                </a:moveTo>
                <a:cubicBezTo>
                  <a:pt x="31" y="12"/>
                  <a:pt x="31" y="23"/>
                  <a:pt x="31" y="35"/>
                </a:cubicBezTo>
                <a:cubicBezTo>
                  <a:pt x="31" y="35"/>
                  <a:pt x="3" y="35"/>
                  <a:pt x="0" y="35"/>
                </a:cubicBezTo>
                <a:cubicBezTo>
                  <a:pt x="0" y="24"/>
                  <a:pt x="0" y="12"/>
                  <a:pt x="0" y="0"/>
                </a:cubicBezTo>
                <a:cubicBezTo>
                  <a:pt x="10" y="1"/>
                  <a:pt x="2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2" name="Freeform 8821" descr="© INSCALE GmbH, 05.05.2010&#10;http://www.presentationload.com/">
            <a:extLst>
              <a:ext uri="{FF2B5EF4-FFF2-40B4-BE49-F238E27FC236}">
                <a16:creationId xmlns:a16="http://schemas.microsoft.com/office/drawing/2014/main" id="{32875BBD-5FE8-854A-938C-86BD371BDBD4}"/>
              </a:ext>
            </a:extLst>
          </p:cNvPr>
          <p:cNvSpPr>
            <a:spLocks/>
          </p:cNvSpPr>
          <p:nvPr/>
        </p:nvSpPr>
        <p:spPr bwMode="auto">
          <a:xfrm>
            <a:off x="3782085" y="3536457"/>
            <a:ext cx="62571" cy="70661"/>
          </a:xfrm>
          <a:custGeom>
            <a:avLst/>
            <a:gdLst>
              <a:gd name="T0" fmla="*/ 11 w 31"/>
              <a:gd name="T1" fmla="*/ 0 h 36"/>
              <a:gd name="T2" fmla="*/ 48 w 31"/>
              <a:gd name="T3" fmla="*/ 0 h 36"/>
              <a:gd name="T4" fmla="*/ 48 w 31"/>
              <a:gd name="T5" fmla="*/ 36 h 36"/>
              <a:gd name="T6" fmla="*/ 48 w 31"/>
              <a:gd name="T7" fmla="*/ 54 h 36"/>
              <a:gd name="T8" fmla="*/ 40 w 31"/>
              <a:gd name="T9" fmla="*/ 54 h 36"/>
              <a:gd name="T10" fmla="*/ 0 w 31"/>
              <a:gd name="T11" fmla="*/ 54 h 36"/>
              <a:gd name="T12" fmla="*/ 0 w 31"/>
              <a:gd name="T13" fmla="*/ 0 h 36"/>
              <a:gd name="T14" fmla="*/ 11 w 31"/>
              <a:gd name="T15" fmla="*/ 0 h 36"/>
              <a:gd name="T16" fmla="*/ 11 w 31"/>
              <a:gd name="T17" fmla="*/ 0 h 36"/>
              <a:gd name="T18" fmla="*/ 11 w 31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1"/>
              <a:gd name="T31" fmla="*/ 0 h 36"/>
              <a:gd name="T32" fmla="*/ 31 w 31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1" h="36">
                <a:moveTo>
                  <a:pt x="7" y="0"/>
                </a:moveTo>
                <a:cubicBezTo>
                  <a:pt x="15" y="0"/>
                  <a:pt x="23" y="0"/>
                  <a:pt x="31" y="0"/>
                </a:cubicBezTo>
                <a:cubicBezTo>
                  <a:pt x="31" y="0"/>
                  <a:pt x="31" y="21"/>
                  <a:pt x="31" y="23"/>
                </a:cubicBezTo>
                <a:cubicBezTo>
                  <a:pt x="31" y="27"/>
                  <a:pt x="31" y="31"/>
                  <a:pt x="31" y="35"/>
                </a:cubicBezTo>
                <a:cubicBezTo>
                  <a:pt x="31" y="36"/>
                  <a:pt x="27" y="35"/>
                  <a:pt x="26" y="35"/>
                </a:cubicBezTo>
                <a:cubicBezTo>
                  <a:pt x="17" y="35"/>
                  <a:pt x="8" y="35"/>
                  <a:pt x="0" y="35"/>
                </a:cubicBezTo>
                <a:cubicBezTo>
                  <a:pt x="0" y="24"/>
                  <a:pt x="0" y="12"/>
                  <a:pt x="0" y="0"/>
                </a:cubicBezTo>
                <a:cubicBezTo>
                  <a:pt x="2" y="0"/>
                  <a:pt x="5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3" name="Freeform 8822" descr="© INSCALE GmbH, 05.05.2010&#10;http://www.presentationload.com/">
            <a:extLst>
              <a:ext uri="{FF2B5EF4-FFF2-40B4-BE49-F238E27FC236}">
                <a16:creationId xmlns:a16="http://schemas.microsoft.com/office/drawing/2014/main" id="{A9FA7021-E26B-2D46-AF49-D9A45E1EBDEB}"/>
              </a:ext>
            </a:extLst>
          </p:cNvPr>
          <p:cNvSpPr>
            <a:spLocks/>
          </p:cNvSpPr>
          <p:nvPr/>
        </p:nvSpPr>
        <p:spPr bwMode="auto">
          <a:xfrm>
            <a:off x="3675192" y="3536457"/>
            <a:ext cx="106893" cy="70661"/>
          </a:xfrm>
          <a:custGeom>
            <a:avLst/>
            <a:gdLst>
              <a:gd name="T0" fmla="*/ 82 w 53"/>
              <a:gd name="T1" fmla="*/ 0 h 36"/>
              <a:gd name="T2" fmla="*/ 82 w 53"/>
              <a:gd name="T3" fmla="*/ 54 h 36"/>
              <a:gd name="T4" fmla="*/ 42 w 53"/>
              <a:gd name="T5" fmla="*/ 54 h 36"/>
              <a:gd name="T6" fmla="*/ 0 w 53"/>
              <a:gd name="T7" fmla="*/ 56 h 36"/>
              <a:gd name="T8" fmla="*/ 0 w 53"/>
              <a:gd name="T9" fmla="*/ 19 h 36"/>
              <a:gd name="T10" fmla="*/ 0 w 53"/>
              <a:gd name="T11" fmla="*/ 2 h 36"/>
              <a:gd name="T12" fmla="*/ 6 w 53"/>
              <a:gd name="T13" fmla="*/ 2 h 36"/>
              <a:gd name="T14" fmla="*/ 82 w 53"/>
              <a:gd name="T15" fmla="*/ 0 h 36"/>
              <a:gd name="T16" fmla="*/ 82 w 53"/>
              <a:gd name="T17" fmla="*/ 0 h 36"/>
              <a:gd name="T18" fmla="*/ 82 w 53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3"/>
              <a:gd name="T31" fmla="*/ 0 h 36"/>
              <a:gd name="T32" fmla="*/ 53 w 53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3" h="36">
                <a:moveTo>
                  <a:pt x="53" y="0"/>
                </a:moveTo>
                <a:cubicBezTo>
                  <a:pt x="53" y="12"/>
                  <a:pt x="53" y="24"/>
                  <a:pt x="53" y="35"/>
                </a:cubicBezTo>
                <a:cubicBezTo>
                  <a:pt x="44" y="34"/>
                  <a:pt x="36" y="35"/>
                  <a:pt x="27" y="35"/>
                </a:cubicBezTo>
                <a:cubicBezTo>
                  <a:pt x="18" y="35"/>
                  <a:pt x="9" y="36"/>
                  <a:pt x="0" y="36"/>
                </a:cubicBezTo>
                <a:cubicBezTo>
                  <a:pt x="0" y="28"/>
                  <a:pt x="0" y="20"/>
                  <a:pt x="0" y="12"/>
                </a:cubicBezTo>
                <a:cubicBezTo>
                  <a:pt x="0" y="8"/>
                  <a:pt x="0" y="5"/>
                  <a:pt x="0" y="1"/>
                </a:cubicBezTo>
                <a:cubicBezTo>
                  <a:pt x="0" y="0"/>
                  <a:pt x="3" y="1"/>
                  <a:pt x="4" y="1"/>
                </a:cubicBezTo>
                <a:cubicBezTo>
                  <a:pt x="20" y="1"/>
                  <a:pt x="36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4" name="Freeform 8823" descr="© INSCALE GmbH, 05.05.2010&#10;http://www.presentationload.com/">
            <a:extLst>
              <a:ext uri="{FF2B5EF4-FFF2-40B4-BE49-F238E27FC236}">
                <a16:creationId xmlns:a16="http://schemas.microsoft.com/office/drawing/2014/main" id="{D75421C8-FE04-F841-95B5-70F54E5FC3B9}"/>
              </a:ext>
            </a:extLst>
          </p:cNvPr>
          <p:cNvSpPr>
            <a:spLocks/>
          </p:cNvSpPr>
          <p:nvPr/>
        </p:nvSpPr>
        <p:spPr bwMode="auto">
          <a:xfrm>
            <a:off x="4033675" y="3538980"/>
            <a:ext cx="66482" cy="68137"/>
          </a:xfrm>
          <a:custGeom>
            <a:avLst/>
            <a:gdLst>
              <a:gd name="T0" fmla="*/ 14 w 33"/>
              <a:gd name="T1" fmla="*/ 0 h 35"/>
              <a:gd name="T2" fmla="*/ 51 w 33"/>
              <a:gd name="T3" fmla="*/ 0 h 35"/>
              <a:gd name="T4" fmla="*/ 49 w 33"/>
              <a:gd name="T5" fmla="*/ 54 h 35"/>
              <a:gd name="T6" fmla="*/ 25 w 33"/>
              <a:gd name="T7" fmla="*/ 54 h 35"/>
              <a:gd name="T8" fmla="*/ 0 w 33"/>
              <a:gd name="T9" fmla="*/ 54 h 35"/>
              <a:gd name="T10" fmla="*/ 0 w 33"/>
              <a:gd name="T11" fmla="*/ 0 h 35"/>
              <a:gd name="T12" fmla="*/ 14 w 33"/>
              <a:gd name="T13" fmla="*/ 0 h 35"/>
              <a:gd name="T14" fmla="*/ 14 w 33"/>
              <a:gd name="T15" fmla="*/ 0 h 35"/>
              <a:gd name="T16" fmla="*/ 14 w 33"/>
              <a:gd name="T17" fmla="*/ 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"/>
              <a:gd name="T28" fmla="*/ 0 h 35"/>
              <a:gd name="T29" fmla="*/ 33 w 33"/>
              <a:gd name="T30" fmla="*/ 35 h 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" h="35">
                <a:moveTo>
                  <a:pt x="9" y="0"/>
                </a:moveTo>
                <a:cubicBezTo>
                  <a:pt x="17" y="0"/>
                  <a:pt x="25" y="0"/>
                  <a:pt x="33" y="0"/>
                </a:cubicBezTo>
                <a:cubicBezTo>
                  <a:pt x="33" y="4"/>
                  <a:pt x="33" y="35"/>
                  <a:pt x="32" y="35"/>
                </a:cubicBezTo>
                <a:cubicBezTo>
                  <a:pt x="29" y="33"/>
                  <a:pt x="20" y="35"/>
                  <a:pt x="16" y="35"/>
                </a:cubicBezTo>
                <a:cubicBezTo>
                  <a:pt x="11" y="35"/>
                  <a:pt x="6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3" y="0"/>
                  <a:pt x="6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5" name="Freeform 8824" descr="© INSCALE GmbH, 05.05.2010&#10;http://www.presentationload.com/">
            <a:extLst>
              <a:ext uri="{FF2B5EF4-FFF2-40B4-BE49-F238E27FC236}">
                <a16:creationId xmlns:a16="http://schemas.microsoft.com/office/drawing/2014/main" id="{74C11425-DF1D-4B49-A4E0-5FB5FB231DDD}"/>
              </a:ext>
            </a:extLst>
          </p:cNvPr>
          <p:cNvSpPr>
            <a:spLocks/>
          </p:cNvSpPr>
          <p:nvPr/>
        </p:nvSpPr>
        <p:spPr bwMode="auto">
          <a:xfrm>
            <a:off x="4098853" y="3538980"/>
            <a:ext cx="67786" cy="69399"/>
          </a:xfrm>
          <a:custGeom>
            <a:avLst/>
            <a:gdLst>
              <a:gd name="T0" fmla="*/ 14 w 34"/>
              <a:gd name="T1" fmla="*/ 0 h 36"/>
              <a:gd name="T2" fmla="*/ 40 w 34"/>
              <a:gd name="T3" fmla="*/ 0 h 36"/>
              <a:gd name="T4" fmla="*/ 49 w 34"/>
              <a:gd name="T5" fmla="*/ 0 h 36"/>
              <a:gd name="T6" fmla="*/ 49 w 34"/>
              <a:gd name="T7" fmla="*/ 5 h 36"/>
              <a:gd name="T8" fmla="*/ 49 w 34"/>
              <a:gd name="T9" fmla="*/ 35 h 36"/>
              <a:gd name="T10" fmla="*/ 47 w 34"/>
              <a:gd name="T11" fmla="*/ 53 h 36"/>
              <a:gd name="T12" fmla="*/ 0 w 34"/>
              <a:gd name="T13" fmla="*/ 53 h 36"/>
              <a:gd name="T14" fmla="*/ 2 w 34"/>
              <a:gd name="T15" fmla="*/ 0 h 36"/>
              <a:gd name="T16" fmla="*/ 14 w 34"/>
              <a:gd name="T17" fmla="*/ 0 h 36"/>
              <a:gd name="T18" fmla="*/ 14 w 34"/>
              <a:gd name="T19" fmla="*/ 0 h 36"/>
              <a:gd name="T20" fmla="*/ 14 w 34"/>
              <a:gd name="T21" fmla="*/ 0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4"/>
              <a:gd name="T34" fmla="*/ 0 h 36"/>
              <a:gd name="T35" fmla="*/ 34 w 34"/>
              <a:gd name="T36" fmla="*/ 36 h 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4" h="36">
                <a:moveTo>
                  <a:pt x="9" y="0"/>
                </a:moveTo>
                <a:cubicBezTo>
                  <a:pt x="15" y="0"/>
                  <a:pt x="20" y="0"/>
                  <a:pt x="26" y="0"/>
                </a:cubicBezTo>
                <a:cubicBezTo>
                  <a:pt x="28" y="0"/>
                  <a:pt x="30" y="0"/>
                  <a:pt x="32" y="0"/>
                </a:cubicBezTo>
                <a:cubicBezTo>
                  <a:pt x="33" y="0"/>
                  <a:pt x="32" y="3"/>
                  <a:pt x="32" y="3"/>
                </a:cubicBezTo>
                <a:cubicBezTo>
                  <a:pt x="32" y="10"/>
                  <a:pt x="32" y="16"/>
                  <a:pt x="32" y="23"/>
                </a:cubicBezTo>
                <a:cubicBezTo>
                  <a:pt x="32" y="25"/>
                  <a:pt x="34" y="36"/>
                  <a:pt x="31" y="35"/>
                </a:cubicBezTo>
                <a:cubicBezTo>
                  <a:pt x="21" y="35"/>
                  <a:pt x="11" y="35"/>
                  <a:pt x="0" y="35"/>
                </a:cubicBezTo>
                <a:cubicBezTo>
                  <a:pt x="0" y="23"/>
                  <a:pt x="1" y="11"/>
                  <a:pt x="1" y="0"/>
                </a:cubicBezTo>
                <a:cubicBezTo>
                  <a:pt x="4" y="0"/>
                  <a:pt x="6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6" name="Freeform 8825" descr="© INSCALE GmbH, 05.05.2010&#10;http://www.presentationload.com/">
            <a:extLst>
              <a:ext uri="{FF2B5EF4-FFF2-40B4-BE49-F238E27FC236}">
                <a16:creationId xmlns:a16="http://schemas.microsoft.com/office/drawing/2014/main" id="{9C6C5BCF-F22B-0B4F-9C89-58FBBFDF097D}"/>
              </a:ext>
            </a:extLst>
          </p:cNvPr>
          <p:cNvSpPr>
            <a:spLocks/>
          </p:cNvSpPr>
          <p:nvPr/>
        </p:nvSpPr>
        <p:spPr bwMode="auto">
          <a:xfrm>
            <a:off x="4162728" y="3538980"/>
            <a:ext cx="65179" cy="68137"/>
          </a:xfrm>
          <a:custGeom>
            <a:avLst/>
            <a:gdLst>
              <a:gd name="T0" fmla="*/ 0 w 32"/>
              <a:gd name="T1" fmla="*/ 0 h 35"/>
              <a:gd name="T2" fmla="*/ 50 w 32"/>
              <a:gd name="T3" fmla="*/ 0 h 35"/>
              <a:gd name="T4" fmla="*/ 50 w 32"/>
              <a:gd name="T5" fmla="*/ 54 h 35"/>
              <a:gd name="T6" fmla="*/ 0 w 32"/>
              <a:gd name="T7" fmla="*/ 54 h 35"/>
              <a:gd name="T8" fmla="*/ 0 w 32"/>
              <a:gd name="T9" fmla="*/ 0 h 35"/>
              <a:gd name="T10" fmla="*/ 0 w 32"/>
              <a:gd name="T11" fmla="*/ 0 h 35"/>
              <a:gd name="T12" fmla="*/ 0 w 32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0" y="0"/>
                </a:moveTo>
                <a:cubicBezTo>
                  <a:pt x="11" y="0"/>
                  <a:pt x="22" y="0"/>
                  <a:pt x="32" y="0"/>
                </a:cubicBezTo>
                <a:cubicBezTo>
                  <a:pt x="32" y="11"/>
                  <a:pt x="32" y="23"/>
                  <a:pt x="32" y="35"/>
                </a:cubicBezTo>
                <a:cubicBezTo>
                  <a:pt x="32" y="35"/>
                  <a:pt x="4" y="35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7" name="Freeform 8826" descr="© INSCALE GmbH, 05.05.2010&#10;http://www.presentationload.com/">
            <a:extLst>
              <a:ext uri="{FF2B5EF4-FFF2-40B4-BE49-F238E27FC236}">
                <a16:creationId xmlns:a16="http://schemas.microsoft.com/office/drawing/2014/main" id="{44066D79-CBBF-2B4C-B971-A811F76FFB71}"/>
              </a:ext>
            </a:extLst>
          </p:cNvPr>
          <p:cNvSpPr>
            <a:spLocks/>
          </p:cNvSpPr>
          <p:nvPr/>
        </p:nvSpPr>
        <p:spPr bwMode="auto">
          <a:xfrm>
            <a:off x="4647656" y="3546550"/>
            <a:ext cx="62571" cy="61828"/>
          </a:xfrm>
          <a:custGeom>
            <a:avLst/>
            <a:gdLst>
              <a:gd name="T0" fmla="*/ 42 w 31"/>
              <a:gd name="T1" fmla="*/ 0 h 32"/>
              <a:gd name="T2" fmla="*/ 45 w 31"/>
              <a:gd name="T3" fmla="*/ 8 h 32"/>
              <a:gd name="T4" fmla="*/ 45 w 31"/>
              <a:gd name="T5" fmla="*/ 9 h 32"/>
              <a:gd name="T6" fmla="*/ 45 w 31"/>
              <a:gd name="T7" fmla="*/ 25 h 32"/>
              <a:gd name="T8" fmla="*/ 40 w 31"/>
              <a:gd name="T9" fmla="*/ 29 h 32"/>
              <a:gd name="T10" fmla="*/ 33 w 31"/>
              <a:gd name="T11" fmla="*/ 38 h 32"/>
              <a:gd name="T12" fmla="*/ 19 w 31"/>
              <a:gd name="T13" fmla="*/ 44 h 32"/>
              <a:gd name="T14" fmla="*/ 14 w 31"/>
              <a:gd name="T15" fmla="*/ 44 h 32"/>
              <a:gd name="T16" fmla="*/ 12 w 31"/>
              <a:gd name="T17" fmla="*/ 44 h 32"/>
              <a:gd name="T18" fmla="*/ 9 w 31"/>
              <a:gd name="T19" fmla="*/ 43 h 32"/>
              <a:gd name="T20" fmla="*/ 8 w 31"/>
              <a:gd name="T21" fmla="*/ 43 h 32"/>
              <a:gd name="T22" fmla="*/ 6 w 31"/>
              <a:gd name="T23" fmla="*/ 43 h 32"/>
              <a:gd name="T24" fmla="*/ 5 w 31"/>
              <a:gd name="T25" fmla="*/ 44 h 32"/>
              <a:gd name="T26" fmla="*/ 2 w 31"/>
              <a:gd name="T27" fmla="*/ 38 h 32"/>
              <a:gd name="T28" fmla="*/ 2 w 31"/>
              <a:gd name="T29" fmla="*/ 5 h 32"/>
              <a:gd name="T30" fmla="*/ 3 w 31"/>
              <a:gd name="T31" fmla="*/ 0 h 32"/>
              <a:gd name="T32" fmla="*/ 15 w 31"/>
              <a:gd name="T33" fmla="*/ 0 h 32"/>
              <a:gd name="T34" fmla="*/ 42 w 31"/>
              <a:gd name="T35" fmla="*/ 0 h 32"/>
              <a:gd name="T36" fmla="*/ 42 w 31"/>
              <a:gd name="T37" fmla="*/ 0 h 32"/>
              <a:gd name="T38" fmla="*/ 42 w 31"/>
              <a:gd name="T39" fmla="*/ 0 h 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1"/>
              <a:gd name="T61" fmla="*/ 0 h 32"/>
              <a:gd name="T62" fmla="*/ 31 w 31"/>
              <a:gd name="T63" fmla="*/ 32 h 32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1" h="32">
                <a:moveTo>
                  <a:pt x="27" y="0"/>
                </a:moveTo>
                <a:cubicBezTo>
                  <a:pt x="28" y="1"/>
                  <a:pt x="28" y="4"/>
                  <a:pt x="29" y="5"/>
                </a:cubicBezTo>
                <a:cubicBezTo>
                  <a:pt x="31" y="5"/>
                  <a:pt x="30" y="6"/>
                  <a:pt x="29" y="6"/>
                </a:cubicBezTo>
                <a:cubicBezTo>
                  <a:pt x="28" y="9"/>
                  <a:pt x="29" y="13"/>
                  <a:pt x="29" y="16"/>
                </a:cubicBezTo>
                <a:cubicBezTo>
                  <a:pt x="29" y="17"/>
                  <a:pt x="28" y="22"/>
                  <a:pt x="26" y="19"/>
                </a:cubicBezTo>
                <a:cubicBezTo>
                  <a:pt x="25" y="18"/>
                  <a:pt x="22" y="25"/>
                  <a:pt x="21" y="25"/>
                </a:cubicBezTo>
                <a:cubicBezTo>
                  <a:pt x="18" y="26"/>
                  <a:pt x="15" y="28"/>
                  <a:pt x="12" y="29"/>
                </a:cubicBezTo>
                <a:cubicBezTo>
                  <a:pt x="9" y="32"/>
                  <a:pt x="10" y="30"/>
                  <a:pt x="9" y="29"/>
                </a:cubicBezTo>
                <a:cubicBezTo>
                  <a:pt x="9" y="30"/>
                  <a:pt x="8" y="30"/>
                  <a:pt x="8" y="29"/>
                </a:cubicBezTo>
                <a:cubicBezTo>
                  <a:pt x="7" y="29"/>
                  <a:pt x="5" y="29"/>
                  <a:pt x="6" y="28"/>
                </a:cubicBezTo>
                <a:cubicBezTo>
                  <a:pt x="5" y="28"/>
                  <a:pt x="5" y="27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3" y="29"/>
                  <a:pt x="3" y="29"/>
                </a:cubicBezTo>
                <a:cubicBezTo>
                  <a:pt x="2" y="28"/>
                  <a:pt x="1" y="27"/>
                  <a:pt x="1" y="25"/>
                </a:cubicBezTo>
                <a:cubicBezTo>
                  <a:pt x="1" y="18"/>
                  <a:pt x="1" y="10"/>
                  <a:pt x="1" y="3"/>
                </a:cubicBezTo>
                <a:cubicBezTo>
                  <a:pt x="1" y="2"/>
                  <a:pt x="0" y="0"/>
                  <a:pt x="2" y="0"/>
                </a:cubicBezTo>
                <a:cubicBezTo>
                  <a:pt x="4" y="0"/>
                  <a:pt x="7" y="0"/>
                  <a:pt x="10" y="0"/>
                </a:cubicBezTo>
                <a:cubicBezTo>
                  <a:pt x="16" y="0"/>
                  <a:pt x="21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8" name="Freeform 8827" descr="© INSCALE GmbH, 05.05.2010&#10;http://www.presentationload.com/">
            <a:extLst>
              <a:ext uri="{FF2B5EF4-FFF2-40B4-BE49-F238E27FC236}">
                <a16:creationId xmlns:a16="http://schemas.microsoft.com/office/drawing/2014/main" id="{88FBD5A8-C436-0844-8A81-71C93E1607CE}"/>
              </a:ext>
            </a:extLst>
          </p:cNvPr>
          <p:cNvSpPr>
            <a:spLocks/>
          </p:cNvSpPr>
          <p:nvPr/>
        </p:nvSpPr>
        <p:spPr bwMode="auto">
          <a:xfrm>
            <a:off x="4702406" y="3550336"/>
            <a:ext cx="88643" cy="31545"/>
          </a:xfrm>
          <a:custGeom>
            <a:avLst/>
            <a:gdLst>
              <a:gd name="T0" fmla="*/ 2 w 44"/>
              <a:gd name="T1" fmla="*/ 0 h 16"/>
              <a:gd name="T2" fmla="*/ 54 w 44"/>
              <a:gd name="T3" fmla="*/ 0 h 16"/>
              <a:gd name="T4" fmla="*/ 63 w 44"/>
              <a:gd name="T5" fmla="*/ 0 h 16"/>
              <a:gd name="T6" fmla="*/ 65 w 44"/>
              <a:gd name="T7" fmla="*/ 6 h 16"/>
              <a:gd name="T8" fmla="*/ 60 w 44"/>
              <a:gd name="T9" fmla="*/ 23 h 16"/>
              <a:gd name="T10" fmla="*/ 57 w 44"/>
              <a:gd name="T11" fmla="*/ 22 h 16"/>
              <a:gd name="T12" fmla="*/ 60 w 44"/>
              <a:gd name="T13" fmla="*/ 19 h 16"/>
              <a:gd name="T14" fmla="*/ 60 w 44"/>
              <a:gd name="T15" fmla="*/ 19 h 16"/>
              <a:gd name="T16" fmla="*/ 60 w 44"/>
              <a:gd name="T17" fmla="*/ 19 h 16"/>
              <a:gd name="T18" fmla="*/ 60 w 44"/>
              <a:gd name="T19" fmla="*/ 19 h 16"/>
              <a:gd name="T20" fmla="*/ 56 w 44"/>
              <a:gd name="T21" fmla="*/ 17 h 16"/>
              <a:gd name="T22" fmla="*/ 56 w 44"/>
              <a:gd name="T23" fmla="*/ 17 h 16"/>
              <a:gd name="T24" fmla="*/ 56 w 44"/>
              <a:gd name="T25" fmla="*/ 17 h 16"/>
              <a:gd name="T26" fmla="*/ 53 w 44"/>
              <a:gd name="T27" fmla="*/ 23 h 16"/>
              <a:gd name="T28" fmla="*/ 53 w 44"/>
              <a:gd name="T29" fmla="*/ 23 h 16"/>
              <a:gd name="T30" fmla="*/ 48 w 44"/>
              <a:gd name="T31" fmla="*/ 22 h 16"/>
              <a:gd name="T32" fmla="*/ 48 w 44"/>
              <a:gd name="T33" fmla="*/ 19 h 16"/>
              <a:gd name="T34" fmla="*/ 45 w 44"/>
              <a:gd name="T35" fmla="*/ 16 h 16"/>
              <a:gd name="T36" fmla="*/ 42 w 44"/>
              <a:gd name="T37" fmla="*/ 16 h 16"/>
              <a:gd name="T38" fmla="*/ 37 w 44"/>
              <a:gd name="T39" fmla="*/ 20 h 16"/>
              <a:gd name="T40" fmla="*/ 31 w 44"/>
              <a:gd name="T41" fmla="*/ 23 h 16"/>
              <a:gd name="T42" fmla="*/ 22 w 44"/>
              <a:gd name="T43" fmla="*/ 23 h 16"/>
              <a:gd name="T44" fmla="*/ 14 w 44"/>
              <a:gd name="T45" fmla="*/ 19 h 16"/>
              <a:gd name="T46" fmla="*/ 3 w 44"/>
              <a:gd name="T47" fmla="*/ 6 h 16"/>
              <a:gd name="T48" fmla="*/ 2 w 44"/>
              <a:gd name="T49" fmla="*/ 0 h 16"/>
              <a:gd name="T50" fmla="*/ 2 w 44"/>
              <a:gd name="T51" fmla="*/ 0 h 16"/>
              <a:gd name="T52" fmla="*/ 2 w 44"/>
              <a:gd name="T53" fmla="*/ 0 h 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4"/>
              <a:gd name="T82" fmla="*/ 0 h 16"/>
              <a:gd name="T83" fmla="*/ 44 w 44"/>
              <a:gd name="T84" fmla="*/ 16 h 1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4" h="16">
                <a:moveTo>
                  <a:pt x="1" y="0"/>
                </a:moveTo>
                <a:cubicBezTo>
                  <a:pt x="13" y="0"/>
                  <a:pt x="24" y="0"/>
                  <a:pt x="35" y="0"/>
                </a:cubicBezTo>
                <a:cubicBezTo>
                  <a:pt x="37" y="0"/>
                  <a:pt x="39" y="0"/>
                  <a:pt x="41" y="0"/>
                </a:cubicBezTo>
                <a:cubicBezTo>
                  <a:pt x="42" y="0"/>
                  <a:pt x="42" y="3"/>
                  <a:pt x="42" y="4"/>
                </a:cubicBezTo>
                <a:cubicBezTo>
                  <a:pt x="42" y="7"/>
                  <a:pt x="44" y="16"/>
                  <a:pt x="39" y="15"/>
                </a:cubicBezTo>
                <a:cubicBezTo>
                  <a:pt x="39" y="14"/>
                  <a:pt x="38" y="14"/>
                  <a:pt x="37" y="14"/>
                </a:cubicBezTo>
                <a:cubicBezTo>
                  <a:pt x="38" y="13"/>
                  <a:pt x="39" y="13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8" y="11"/>
                  <a:pt x="37" y="11"/>
                  <a:pt x="36" y="11"/>
                </a:cubicBezTo>
                <a:cubicBezTo>
                  <a:pt x="36" y="11"/>
                  <a:pt x="35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2"/>
                  <a:pt x="34" y="13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3" y="15"/>
                  <a:pt x="32" y="14"/>
                  <a:pt x="31" y="14"/>
                </a:cubicBezTo>
                <a:cubicBezTo>
                  <a:pt x="30" y="14"/>
                  <a:pt x="31" y="12"/>
                  <a:pt x="31" y="12"/>
                </a:cubicBezTo>
                <a:cubicBezTo>
                  <a:pt x="30" y="11"/>
                  <a:pt x="30" y="11"/>
                  <a:pt x="29" y="10"/>
                </a:cubicBezTo>
                <a:cubicBezTo>
                  <a:pt x="29" y="10"/>
                  <a:pt x="28" y="10"/>
                  <a:pt x="27" y="10"/>
                </a:cubicBezTo>
                <a:cubicBezTo>
                  <a:pt x="27" y="12"/>
                  <a:pt x="26" y="12"/>
                  <a:pt x="24" y="13"/>
                </a:cubicBezTo>
                <a:cubicBezTo>
                  <a:pt x="23" y="13"/>
                  <a:pt x="22" y="14"/>
                  <a:pt x="20" y="15"/>
                </a:cubicBezTo>
                <a:cubicBezTo>
                  <a:pt x="18" y="15"/>
                  <a:pt x="16" y="15"/>
                  <a:pt x="14" y="15"/>
                </a:cubicBezTo>
                <a:cubicBezTo>
                  <a:pt x="12" y="15"/>
                  <a:pt x="10" y="12"/>
                  <a:pt x="9" y="12"/>
                </a:cubicBezTo>
                <a:cubicBezTo>
                  <a:pt x="6" y="10"/>
                  <a:pt x="0" y="8"/>
                  <a:pt x="2" y="4"/>
                </a:cubicBezTo>
                <a:cubicBezTo>
                  <a:pt x="4" y="4"/>
                  <a:pt x="2" y="2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09" name="Freeform 8828" descr="© INSCALE GmbH, 05.05.2010&#10;http://www.presentationload.com/">
            <a:extLst>
              <a:ext uri="{FF2B5EF4-FFF2-40B4-BE49-F238E27FC236}">
                <a16:creationId xmlns:a16="http://schemas.microsoft.com/office/drawing/2014/main" id="{BCA11788-B080-DB44-A5B6-5BFB63C084E0}"/>
              </a:ext>
            </a:extLst>
          </p:cNvPr>
          <p:cNvSpPr>
            <a:spLocks/>
          </p:cNvSpPr>
          <p:nvPr/>
        </p:nvSpPr>
        <p:spPr bwMode="auto">
          <a:xfrm>
            <a:off x="4479495" y="3556645"/>
            <a:ext cx="59964" cy="78231"/>
          </a:xfrm>
          <a:custGeom>
            <a:avLst/>
            <a:gdLst>
              <a:gd name="T0" fmla="*/ 22 w 29"/>
              <a:gd name="T1" fmla="*/ 0 h 40"/>
              <a:gd name="T2" fmla="*/ 43 w 29"/>
              <a:gd name="T3" fmla="*/ 0 h 40"/>
              <a:gd name="T4" fmla="*/ 44 w 29"/>
              <a:gd name="T5" fmla="*/ 28 h 40"/>
              <a:gd name="T6" fmla="*/ 44 w 29"/>
              <a:gd name="T7" fmla="*/ 60 h 40"/>
              <a:gd name="T8" fmla="*/ 8 w 29"/>
              <a:gd name="T9" fmla="*/ 59 h 40"/>
              <a:gd name="T10" fmla="*/ 8 w 29"/>
              <a:gd name="T11" fmla="*/ 59 h 40"/>
              <a:gd name="T12" fmla="*/ 3 w 29"/>
              <a:gd name="T13" fmla="*/ 48 h 40"/>
              <a:gd name="T14" fmla="*/ 2 w 29"/>
              <a:gd name="T15" fmla="*/ 43 h 40"/>
              <a:gd name="T16" fmla="*/ 2 w 29"/>
              <a:gd name="T17" fmla="*/ 40 h 40"/>
              <a:gd name="T18" fmla="*/ 2 w 29"/>
              <a:gd name="T19" fmla="*/ 39 h 40"/>
              <a:gd name="T20" fmla="*/ 2 w 29"/>
              <a:gd name="T21" fmla="*/ 37 h 40"/>
              <a:gd name="T22" fmla="*/ 2 w 29"/>
              <a:gd name="T23" fmla="*/ 39 h 40"/>
              <a:gd name="T24" fmla="*/ 0 w 29"/>
              <a:gd name="T25" fmla="*/ 37 h 40"/>
              <a:gd name="T26" fmla="*/ 0 w 29"/>
              <a:gd name="T27" fmla="*/ 22 h 40"/>
              <a:gd name="T28" fmla="*/ 2 w 29"/>
              <a:gd name="T29" fmla="*/ 3 h 40"/>
              <a:gd name="T30" fmla="*/ 13 w 29"/>
              <a:gd name="T31" fmla="*/ 3 h 40"/>
              <a:gd name="T32" fmla="*/ 22 w 29"/>
              <a:gd name="T33" fmla="*/ 0 h 40"/>
              <a:gd name="T34" fmla="*/ 22 w 29"/>
              <a:gd name="T35" fmla="*/ 0 h 40"/>
              <a:gd name="T36" fmla="*/ 22 w 29"/>
              <a:gd name="T37" fmla="*/ 0 h 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9"/>
              <a:gd name="T58" fmla="*/ 0 h 40"/>
              <a:gd name="T59" fmla="*/ 29 w 29"/>
              <a:gd name="T60" fmla="*/ 40 h 4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9" h="40">
                <a:moveTo>
                  <a:pt x="14" y="0"/>
                </a:moveTo>
                <a:cubicBezTo>
                  <a:pt x="18" y="0"/>
                  <a:pt x="22" y="0"/>
                  <a:pt x="27" y="0"/>
                </a:cubicBezTo>
                <a:cubicBezTo>
                  <a:pt x="29" y="0"/>
                  <a:pt x="28" y="16"/>
                  <a:pt x="28" y="18"/>
                </a:cubicBezTo>
                <a:cubicBezTo>
                  <a:pt x="28" y="25"/>
                  <a:pt x="28" y="32"/>
                  <a:pt x="28" y="39"/>
                </a:cubicBezTo>
                <a:cubicBezTo>
                  <a:pt x="25" y="39"/>
                  <a:pt x="5" y="40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8" y="35"/>
                  <a:pt x="4" y="32"/>
                  <a:pt x="2" y="31"/>
                </a:cubicBezTo>
                <a:cubicBezTo>
                  <a:pt x="2" y="30"/>
                  <a:pt x="1" y="29"/>
                  <a:pt x="1" y="28"/>
                </a:cubicBezTo>
                <a:cubicBezTo>
                  <a:pt x="2" y="27"/>
                  <a:pt x="1" y="27"/>
                  <a:pt x="1" y="26"/>
                </a:cubicBezTo>
                <a:cubicBezTo>
                  <a:pt x="2" y="26"/>
                  <a:pt x="2" y="26"/>
                  <a:pt x="1" y="25"/>
                </a:cubicBezTo>
                <a:cubicBezTo>
                  <a:pt x="1" y="25"/>
                  <a:pt x="1" y="25"/>
                  <a:pt x="1" y="24"/>
                </a:cubicBezTo>
                <a:cubicBezTo>
                  <a:pt x="1" y="24"/>
                  <a:pt x="1" y="25"/>
                  <a:pt x="1" y="25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23"/>
                  <a:pt x="0" y="16"/>
                  <a:pt x="0" y="14"/>
                </a:cubicBezTo>
                <a:cubicBezTo>
                  <a:pt x="0" y="10"/>
                  <a:pt x="0" y="6"/>
                  <a:pt x="1" y="2"/>
                </a:cubicBezTo>
                <a:cubicBezTo>
                  <a:pt x="3" y="2"/>
                  <a:pt x="6" y="2"/>
                  <a:pt x="8" y="2"/>
                </a:cubicBezTo>
                <a:cubicBezTo>
                  <a:pt x="10" y="2"/>
                  <a:pt x="15" y="3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0" name="Freeform 8829" descr="© INSCALE GmbH, 05.05.2010&#10;http://www.presentationload.com/">
            <a:extLst>
              <a:ext uri="{FF2B5EF4-FFF2-40B4-BE49-F238E27FC236}">
                <a16:creationId xmlns:a16="http://schemas.microsoft.com/office/drawing/2014/main" id="{7CB1FF7F-106D-FE44-9C91-38F572C1E7FA}"/>
              </a:ext>
            </a:extLst>
          </p:cNvPr>
          <p:cNvSpPr>
            <a:spLocks/>
          </p:cNvSpPr>
          <p:nvPr/>
        </p:nvSpPr>
        <p:spPr bwMode="auto">
          <a:xfrm>
            <a:off x="4534245" y="3554121"/>
            <a:ext cx="79518" cy="78231"/>
          </a:xfrm>
          <a:custGeom>
            <a:avLst/>
            <a:gdLst>
              <a:gd name="T0" fmla="*/ 2 w 39"/>
              <a:gd name="T1" fmla="*/ 2 h 40"/>
              <a:gd name="T2" fmla="*/ 16 w 39"/>
              <a:gd name="T3" fmla="*/ 3 h 40"/>
              <a:gd name="T4" fmla="*/ 22 w 39"/>
              <a:gd name="T5" fmla="*/ 9 h 40"/>
              <a:gd name="T6" fmla="*/ 30 w 39"/>
              <a:gd name="T7" fmla="*/ 9 h 40"/>
              <a:gd name="T8" fmla="*/ 33 w 39"/>
              <a:gd name="T9" fmla="*/ 12 h 40"/>
              <a:gd name="T10" fmla="*/ 41 w 39"/>
              <a:gd name="T11" fmla="*/ 17 h 40"/>
              <a:gd name="T12" fmla="*/ 44 w 39"/>
              <a:gd name="T13" fmla="*/ 19 h 40"/>
              <a:gd name="T14" fmla="*/ 47 w 39"/>
              <a:gd name="T15" fmla="*/ 20 h 40"/>
              <a:gd name="T16" fmla="*/ 48 w 39"/>
              <a:gd name="T17" fmla="*/ 47 h 40"/>
              <a:gd name="T18" fmla="*/ 59 w 39"/>
              <a:gd name="T19" fmla="*/ 60 h 40"/>
              <a:gd name="T20" fmla="*/ 61 w 39"/>
              <a:gd name="T21" fmla="*/ 62 h 40"/>
              <a:gd name="T22" fmla="*/ 31 w 39"/>
              <a:gd name="T23" fmla="*/ 62 h 40"/>
              <a:gd name="T24" fmla="*/ 11 w 39"/>
              <a:gd name="T25" fmla="*/ 62 h 40"/>
              <a:gd name="T26" fmla="*/ 2 w 39"/>
              <a:gd name="T27" fmla="*/ 62 h 40"/>
              <a:gd name="T28" fmla="*/ 2 w 39"/>
              <a:gd name="T29" fmla="*/ 53 h 40"/>
              <a:gd name="T30" fmla="*/ 2 w 39"/>
              <a:gd name="T31" fmla="*/ 31 h 40"/>
              <a:gd name="T32" fmla="*/ 2 w 39"/>
              <a:gd name="T33" fmla="*/ 2 h 40"/>
              <a:gd name="T34" fmla="*/ 2 w 39"/>
              <a:gd name="T35" fmla="*/ 2 h 40"/>
              <a:gd name="T36" fmla="*/ 2 w 39"/>
              <a:gd name="T37" fmla="*/ 2 h 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9"/>
              <a:gd name="T58" fmla="*/ 0 h 40"/>
              <a:gd name="T59" fmla="*/ 39 w 39"/>
              <a:gd name="T60" fmla="*/ 40 h 4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9" h="40">
                <a:moveTo>
                  <a:pt x="1" y="1"/>
                </a:moveTo>
                <a:cubicBezTo>
                  <a:pt x="2" y="1"/>
                  <a:pt x="9" y="0"/>
                  <a:pt x="10" y="2"/>
                </a:cubicBezTo>
                <a:cubicBezTo>
                  <a:pt x="10" y="3"/>
                  <a:pt x="12" y="6"/>
                  <a:pt x="14" y="6"/>
                </a:cubicBezTo>
                <a:cubicBezTo>
                  <a:pt x="16" y="7"/>
                  <a:pt x="17" y="6"/>
                  <a:pt x="19" y="6"/>
                </a:cubicBezTo>
                <a:cubicBezTo>
                  <a:pt x="20" y="7"/>
                  <a:pt x="19" y="8"/>
                  <a:pt x="21" y="8"/>
                </a:cubicBezTo>
                <a:cubicBezTo>
                  <a:pt x="22" y="9"/>
                  <a:pt x="25" y="10"/>
                  <a:pt x="26" y="11"/>
                </a:cubicBezTo>
                <a:cubicBezTo>
                  <a:pt x="27" y="10"/>
                  <a:pt x="28" y="10"/>
                  <a:pt x="28" y="12"/>
                </a:cubicBezTo>
                <a:cubicBezTo>
                  <a:pt x="29" y="12"/>
                  <a:pt x="30" y="12"/>
                  <a:pt x="30" y="13"/>
                </a:cubicBezTo>
                <a:cubicBezTo>
                  <a:pt x="33" y="14"/>
                  <a:pt x="28" y="27"/>
                  <a:pt x="31" y="30"/>
                </a:cubicBezTo>
                <a:cubicBezTo>
                  <a:pt x="33" y="33"/>
                  <a:pt x="35" y="36"/>
                  <a:pt x="38" y="39"/>
                </a:cubicBezTo>
                <a:cubicBezTo>
                  <a:pt x="38" y="39"/>
                  <a:pt x="39" y="39"/>
                  <a:pt x="39" y="40"/>
                </a:cubicBezTo>
                <a:cubicBezTo>
                  <a:pt x="33" y="40"/>
                  <a:pt x="26" y="40"/>
                  <a:pt x="20" y="40"/>
                </a:cubicBezTo>
                <a:cubicBezTo>
                  <a:pt x="16" y="40"/>
                  <a:pt x="11" y="40"/>
                  <a:pt x="7" y="40"/>
                </a:cubicBezTo>
                <a:cubicBezTo>
                  <a:pt x="6" y="40"/>
                  <a:pt x="1" y="40"/>
                  <a:pt x="1" y="40"/>
                </a:cubicBezTo>
                <a:cubicBezTo>
                  <a:pt x="0" y="39"/>
                  <a:pt x="1" y="34"/>
                  <a:pt x="1" y="34"/>
                </a:cubicBezTo>
                <a:cubicBezTo>
                  <a:pt x="1" y="29"/>
                  <a:pt x="1" y="25"/>
                  <a:pt x="1" y="20"/>
                </a:cubicBezTo>
                <a:cubicBezTo>
                  <a:pt x="1" y="14"/>
                  <a:pt x="1" y="8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1" name="Freeform 8830" descr="© INSCALE GmbH, 05.05.2010&#10;http://www.presentationload.com/">
            <a:extLst>
              <a:ext uri="{FF2B5EF4-FFF2-40B4-BE49-F238E27FC236}">
                <a16:creationId xmlns:a16="http://schemas.microsoft.com/office/drawing/2014/main" id="{D0C49FBE-FFDE-B642-8352-AE33D44DAAF4}"/>
              </a:ext>
            </a:extLst>
          </p:cNvPr>
          <p:cNvSpPr>
            <a:spLocks/>
          </p:cNvSpPr>
          <p:nvPr/>
        </p:nvSpPr>
        <p:spPr bwMode="auto">
          <a:xfrm>
            <a:off x="4706317" y="3564216"/>
            <a:ext cx="80821" cy="73184"/>
          </a:xfrm>
          <a:custGeom>
            <a:avLst/>
            <a:gdLst>
              <a:gd name="T0" fmla="*/ 0 w 40"/>
              <a:gd name="T1" fmla="*/ 0 h 37"/>
              <a:gd name="T2" fmla="*/ 14 w 40"/>
              <a:gd name="T3" fmla="*/ 9 h 37"/>
              <a:gd name="T4" fmla="*/ 28 w 40"/>
              <a:gd name="T5" fmla="*/ 13 h 37"/>
              <a:gd name="T6" fmla="*/ 34 w 40"/>
              <a:gd name="T7" fmla="*/ 9 h 37"/>
              <a:gd name="T8" fmla="*/ 39 w 40"/>
              <a:gd name="T9" fmla="*/ 5 h 37"/>
              <a:gd name="T10" fmla="*/ 42 w 40"/>
              <a:gd name="T11" fmla="*/ 5 h 37"/>
              <a:gd name="T12" fmla="*/ 45 w 40"/>
              <a:gd name="T13" fmla="*/ 8 h 37"/>
              <a:gd name="T14" fmla="*/ 45 w 40"/>
              <a:gd name="T15" fmla="*/ 11 h 37"/>
              <a:gd name="T16" fmla="*/ 50 w 40"/>
              <a:gd name="T17" fmla="*/ 13 h 37"/>
              <a:gd name="T18" fmla="*/ 50 w 40"/>
              <a:gd name="T19" fmla="*/ 13 h 37"/>
              <a:gd name="T20" fmla="*/ 53 w 40"/>
              <a:gd name="T21" fmla="*/ 6 h 37"/>
              <a:gd name="T22" fmla="*/ 53 w 40"/>
              <a:gd name="T23" fmla="*/ 6 h 37"/>
              <a:gd name="T24" fmla="*/ 53 w 40"/>
              <a:gd name="T25" fmla="*/ 6 h 37"/>
              <a:gd name="T26" fmla="*/ 57 w 40"/>
              <a:gd name="T27" fmla="*/ 8 h 37"/>
              <a:gd name="T28" fmla="*/ 57 w 40"/>
              <a:gd name="T29" fmla="*/ 8 h 37"/>
              <a:gd name="T30" fmla="*/ 57 w 40"/>
              <a:gd name="T31" fmla="*/ 8 h 37"/>
              <a:gd name="T32" fmla="*/ 57 w 40"/>
              <a:gd name="T33" fmla="*/ 8 h 37"/>
              <a:gd name="T34" fmla="*/ 54 w 40"/>
              <a:gd name="T35" fmla="*/ 11 h 37"/>
              <a:gd name="T36" fmla="*/ 57 w 40"/>
              <a:gd name="T37" fmla="*/ 13 h 37"/>
              <a:gd name="T38" fmla="*/ 62 w 40"/>
              <a:gd name="T39" fmla="*/ 13 h 37"/>
              <a:gd name="T40" fmla="*/ 62 w 40"/>
              <a:gd name="T41" fmla="*/ 50 h 37"/>
              <a:gd name="T42" fmla="*/ 33 w 40"/>
              <a:gd name="T43" fmla="*/ 58 h 37"/>
              <a:gd name="T44" fmla="*/ 31 w 40"/>
              <a:gd name="T45" fmla="*/ 56 h 37"/>
              <a:gd name="T46" fmla="*/ 31 w 40"/>
              <a:gd name="T47" fmla="*/ 56 h 37"/>
              <a:gd name="T48" fmla="*/ 28 w 40"/>
              <a:gd name="T49" fmla="*/ 53 h 37"/>
              <a:gd name="T50" fmla="*/ 25 w 40"/>
              <a:gd name="T51" fmla="*/ 53 h 37"/>
              <a:gd name="T52" fmla="*/ 23 w 40"/>
              <a:gd name="T53" fmla="*/ 53 h 37"/>
              <a:gd name="T54" fmla="*/ 22 w 40"/>
              <a:gd name="T55" fmla="*/ 52 h 37"/>
              <a:gd name="T56" fmla="*/ 19 w 40"/>
              <a:gd name="T57" fmla="*/ 49 h 37"/>
              <a:gd name="T58" fmla="*/ 17 w 40"/>
              <a:gd name="T59" fmla="*/ 50 h 37"/>
              <a:gd name="T60" fmla="*/ 16 w 40"/>
              <a:gd name="T61" fmla="*/ 50 h 37"/>
              <a:gd name="T62" fmla="*/ 16 w 40"/>
              <a:gd name="T63" fmla="*/ 49 h 37"/>
              <a:gd name="T64" fmla="*/ 9 w 40"/>
              <a:gd name="T65" fmla="*/ 50 h 37"/>
              <a:gd name="T66" fmla="*/ 9 w 40"/>
              <a:gd name="T67" fmla="*/ 49 h 37"/>
              <a:gd name="T68" fmla="*/ 3 w 40"/>
              <a:gd name="T69" fmla="*/ 47 h 37"/>
              <a:gd name="T70" fmla="*/ 0 w 40"/>
              <a:gd name="T71" fmla="*/ 45 h 37"/>
              <a:gd name="T72" fmla="*/ 0 w 40"/>
              <a:gd name="T73" fmla="*/ 0 h 37"/>
              <a:gd name="T74" fmla="*/ 0 w 40"/>
              <a:gd name="T75" fmla="*/ 0 h 37"/>
              <a:gd name="T76" fmla="*/ 0 w 40"/>
              <a:gd name="T77" fmla="*/ 0 h 3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0"/>
              <a:gd name="T118" fmla="*/ 0 h 37"/>
              <a:gd name="T119" fmla="*/ 40 w 40"/>
              <a:gd name="T120" fmla="*/ 37 h 3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0" h="37">
                <a:moveTo>
                  <a:pt x="0" y="0"/>
                </a:moveTo>
                <a:cubicBezTo>
                  <a:pt x="3" y="2"/>
                  <a:pt x="6" y="4"/>
                  <a:pt x="9" y="6"/>
                </a:cubicBezTo>
                <a:cubicBezTo>
                  <a:pt x="12" y="8"/>
                  <a:pt x="15" y="8"/>
                  <a:pt x="18" y="8"/>
                </a:cubicBezTo>
                <a:cubicBezTo>
                  <a:pt x="20" y="7"/>
                  <a:pt x="21" y="6"/>
                  <a:pt x="22" y="6"/>
                </a:cubicBezTo>
                <a:cubicBezTo>
                  <a:pt x="24" y="5"/>
                  <a:pt x="25" y="5"/>
                  <a:pt x="25" y="3"/>
                </a:cubicBezTo>
                <a:cubicBezTo>
                  <a:pt x="26" y="3"/>
                  <a:pt x="27" y="3"/>
                  <a:pt x="27" y="3"/>
                </a:cubicBezTo>
                <a:cubicBezTo>
                  <a:pt x="28" y="4"/>
                  <a:pt x="28" y="4"/>
                  <a:pt x="29" y="5"/>
                </a:cubicBezTo>
                <a:cubicBezTo>
                  <a:pt x="29" y="6"/>
                  <a:pt x="28" y="6"/>
                  <a:pt x="29" y="7"/>
                </a:cubicBezTo>
                <a:cubicBezTo>
                  <a:pt x="29" y="7"/>
                  <a:pt x="31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6"/>
                  <a:pt x="33" y="5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3" y="4"/>
                  <a:pt x="34" y="4"/>
                  <a:pt x="34" y="4"/>
                </a:cubicBezTo>
                <a:cubicBezTo>
                  <a:pt x="35" y="4"/>
                  <a:pt x="36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6"/>
                  <a:pt x="36" y="6"/>
                  <a:pt x="35" y="7"/>
                </a:cubicBezTo>
                <a:cubicBezTo>
                  <a:pt x="36" y="7"/>
                  <a:pt x="37" y="7"/>
                  <a:pt x="37" y="8"/>
                </a:cubicBezTo>
                <a:cubicBezTo>
                  <a:pt x="38" y="8"/>
                  <a:pt x="39" y="8"/>
                  <a:pt x="40" y="8"/>
                </a:cubicBezTo>
                <a:cubicBezTo>
                  <a:pt x="40" y="16"/>
                  <a:pt x="40" y="24"/>
                  <a:pt x="40" y="32"/>
                </a:cubicBezTo>
                <a:cubicBezTo>
                  <a:pt x="40" y="33"/>
                  <a:pt x="23" y="36"/>
                  <a:pt x="21" y="37"/>
                </a:cubicBezTo>
                <a:cubicBezTo>
                  <a:pt x="21" y="37"/>
                  <a:pt x="20" y="36"/>
                  <a:pt x="20" y="36"/>
                </a:cubicBezTo>
                <a:cubicBezTo>
                  <a:pt x="19" y="36"/>
                  <a:pt x="20" y="36"/>
                  <a:pt x="20" y="36"/>
                </a:cubicBezTo>
                <a:cubicBezTo>
                  <a:pt x="19" y="35"/>
                  <a:pt x="19" y="34"/>
                  <a:pt x="18" y="34"/>
                </a:cubicBezTo>
                <a:cubicBezTo>
                  <a:pt x="17" y="34"/>
                  <a:pt x="16" y="34"/>
                  <a:pt x="16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4" y="34"/>
                  <a:pt x="14" y="33"/>
                  <a:pt x="14" y="33"/>
                </a:cubicBezTo>
                <a:cubicBezTo>
                  <a:pt x="13" y="33"/>
                  <a:pt x="13" y="32"/>
                  <a:pt x="12" y="31"/>
                </a:cubicBezTo>
                <a:cubicBezTo>
                  <a:pt x="12" y="32"/>
                  <a:pt x="12" y="32"/>
                  <a:pt x="11" y="32"/>
                </a:cubicBezTo>
                <a:cubicBezTo>
                  <a:pt x="11" y="32"/>
                  <a:pt x="11" y="32"/>
                  <a:pt x="10" y="32"/>
                </a:cubicBezTo>
                <a:cubicBezTo>
                  <a:pt x="10" y="32"/>
                  <a:pt x="10" y="31"/>
                  <a:pt x="10" y="31"/>
                </a:cubicBezTo>
                <a:cubicBezTo>
                  <a:pt x="9" y="31"/>
                  <a:pt x="8" y="31"/>
                  <a:pt x="6" y="32"/>
                </a:cubicBezTo>
                <a:cubicBezTo>
                  <a:pt x="6" y="31"/>
                  <a:pt x="6" y="31"/>
                  <a:pt x="6" y="31"/>
                </a:cubicBezTo>
                <a:cubicBezTo>
                  <a:pt x="4" y="31"/>
                  <a:pt x="3" y="31"/>
                  <a:pt x="2" y="30"/>
                </a:cubicBezTo>
                <a:cubicBezTo>
                  <a:pt x="1" y="29"/>
                  <a:pt x="1" y="29"/>
                  <a:pt x="0" y="29"/>
                </a:cubicBezTo>
                <a:cubicBezTo>
                  <a:pt x="0" y="20"/>
                  <a:pt x="0" y="1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2" name="Freeform 8831" descr="© INSCALE GmbH, 05.05.2010&#10;http://www.presentationload.com/">
            <a:extLst>
              <a:ext uri="{FF2B5EF4-FFF2-40B4-BE49-F238E27FC236}">
                <a16:creationId xmlns:a16="http://schemas.microsoft.com/office/drawing/2014/main" id="{596475B7-09AB-074C-97CD-FC0C9E94DF3C}"/>
              </a:ext>
            </a:extLst>
          </p:cNvPr>
          <p:cNvSpPr>
            <a:spLocks/>
          </p:cNvSpPr>
          <p:nvPr/>
        </p:nvSpPr>
        <p:spPr bwMode="auto">
          <a:xfrm>
            <a:off x="4591602" y="3581881"/>
            <a:ext cx="78214" cy="85802"/>
          </a:xfrm>
          <a:custGeom>
            <a:avLst/>
            <a:gdLst>
              <a:gd name="T0" fmla="*/ 3 w 39"/>
              <a:gd name="T1" fmla="*/ 0 h 44"/>
              <a:gd name="T2" fmla="*/ 9 w 39"/>
              <a:gd name="T3" fmla="*/ 5 h 44"/>
              <a:gd name="T4" fmla="*/ 11 w 39"/>
              <a:gd name="T5" fmla="*/ 6 h 44"/>
              <a:gd name="T6" fmla="*/ 17 w 39"/>
              <a:gd name="T7" fmla="*/ 8 h 44"/>
              <a:gd name="T8" fmla="*/ 20 w 39"/>
              <a:gd name="T9" fmla="*/ 9 h 44"/>
              <a:gd name="T10" fmla="*/ 29 w 39"/>
              <a:gd name="T11" fmla="*/ 11 h 44"/>
              <a:gd name="T12" fmla="*/ 32 w 39"/>
              <a:gd name="T13" fmla="*/ 12 h 44"/>
              <a:gd name="T14" fmla="*/ 35 w 39"/>
              <a:gd name="T15" fmla="*/ 12 h 44"/>
              <a:gd name="T16" fmla="*/ 40 w 39"/>
              <a:gd name="T17" fmla="*/ 12 h 44"/>
              <a:gd name="T18" fmla="*/ 42 w 39"/>
              <a:gd name="T19" fmla="*/ 17 h 44"/>
              <a:gd name="T20" fmla="*/ 43 w 39"/>
              <a:gd name="T21" fmla="*/ 15 h 44"/>
              <a:gd name="T22" fmla="*/ 43 w 39"/>
              <a:gd name="T23" fmla="*/ 17 h 44"/>
              <a:gd name="T24" fmla="*/ 48 w 39"/>
              <a:gd name="T25" fmla="*/ 17 h 44"/>
              <a:gd name="T26" fmla="*/ 49 w 39"/>
              <a:gd name="T27" fmla="*/ 15 h 44"/>
              <a:gd name="T28" fmla="*/ 51 w 39"/>
              <a:gd name="T29" fmla="*/ 15 h 44"/>
              <a:gd name="T30" fmla="*/ 52 w 39"/>
              <a:gd name="T31" fmla="*/ 15 h 44"/>
              <a:gd name="T32" fmla="*/ 55 w 39"/>
              <a:gd name="T33" fmla="*/ 17 h 44"/>
              <a:gd name="T34" fmla="*/ 57 w 39"/>
              <a:gd name="T35" fmla="*/ 17 h 44"/>
              <a:gd name="T36" fmla="*/ 60 w 39"/>
              <a:gd name="T37" fmla="*/ 17 h 44"/>
              <a:gd name="T38" fmla="*/ 60 w 39"/>
              <a:gd name="T39" fmla="*/ 66 h 44"/>
              <a:gd name="T40" fmla="*/ 23 w 39"/>
              <a:gd name="T41" fmla="*/ 66 h 44"/>
              <a:gd name="T42" fmla="*/ 15 w 39"/>
              <a:gd name="T43" fmla="*/ 66 h 44"/>
              <a:gd name="T44" fmla="*/ 15 w 39"/>
              <a:gd name="T45" fmla="*/ 60 h 44"/>
              <a:gd name="T46" fmla="*/ 14 w 39"/>
              <a:gd name="T47" fmla="*/ 56 h 44"/>
              <a:gd name="T48" fmla="*/ 15 w 39"/>
              <a:gd name="T49" fmla="*/ 49 h 44"/>
              <a:gd name="T50" fmla="*/ 15 w 39"/>
              <a:gd name="T51" fmla="*/ 39 h 44"/>
              <a:gd name="T52" fmla="*/ 6 w 39"/>
              <a:gd name="T53" fmla="*/ 26 h 44"/>
              <a:gd name="T54" fmla="*/ 3 w 39"/>
              <a:gd name="T55" fmla="*/ 0 h 44"/>
              <a:gd name="T56" fmla="*/ 3 w 39"/>
              <a:gd name="T57" fmla="*/ 0 h 44"/>
              <a:gd name="T58" fmla="*/ 3 w 39"/>
              <a:gd name="T59" fmla="*/ 0 h 4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39"/>
              <a:gd name="T91" fmla="*/ 0 h 44"/>
              <a:gd name="T92" fmla="*/ 39 w 39"/>
              <a:gd name="T93" fmla="*/ 44 h 4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39" h="44">
                <a:moveTo>
                  <a:pt x="2" y="0"/>
                </a:moveTo>
                <a:cubicBezTo>
                  <a:pt x="4" y="0"/>
                  <a:pt x="4" y="2"/>
                  <a:pt x="6" y="3"/>
                </a:cubicBezTo>
                <a:cubicBezTo>
                  <a:pt x="7" y="3"/>
                  <a:pt x="7" y="3"/>
                  <a:pt x="7" y="4"/>
                </a:cubicBezTo>
                <a:cubicBezTo>
                  <a:pt x="8" y="5"/>
                  <a:pt x="10" y="7"/>
                  <a:pt x="11" y="5"/>
                </a:cubicBezTo>
                <a:cubicBezTo>
                  <a:pt x="12" y="5"/>
                  <a:pt x="13" y="6"/>
                  <a:pt x="13" y="6"/>
                </a:cubicBezTo>
                <a:cubicBezTo>
                  <a:pt x="15" y="7"/>
                  <a:pt x="17" y="5"/>
                  <a:pt x="19" y="7"/>
                </a:cubicBezTo>
                <a:cubicBezTo>
                  <a:pt x="20" y="7"/>
                  <a:pt x="21" y="8"/>
                  <a:pt x="21" y="8"/>
                </a:cubicBezTo>
                <a:cubicBezTo>
                  <a:pt x="22" y="8"/>
                  <a:pt x="22" y="8"/>
                  <a:pt x="23" y="8"/>
                </a:cubicBezTo>
                <a:cubicBezTo>
                  <a:pt x="24" y="8"/>
                  <a:pt x="24" y="10"/>
                  <a:pt x="26" y="8"/>
                </a:cubicBezTo>
                <a:cubicBezTo>
                  <a:pt x="26" y="9"/>
                  <a:pt x="26" y="10"/>
                  <a:pt x="27" y="11"/>
                </a:cubicBezTo>
                <a:cubicBezTo>
                  <a:pt x="27" y="11"/>
                  <a:pt x="28" y="11"/>
                  <a:pt x="28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9" y="7"/>
                  <a:pt x="30" y="10"/>
                  <a:pt x="31" y="11"/>
                </a:cubicBezTo>
                <a:cubicBezTo>
                  <a:pt x="31" y="11"/>
                  <a:pt x="32" y="10"/>
                  <a:pt x="32" y="10"/>
                </a:cubicBezTo>
                <a:cubicBezTo>
                  <a:pt x="32" y="10"/>
                  <a:pt x="32" y="10"/>
                  <a:pt x="33" y="10"/>
                </a:cubicBezTo>
                <a:cubicBezTo>
                  <a:pt x="33" y="9"/>
                  <a:pt x="33" y="10"/>
                  <a:pt x="34" y="10"/>
                </a:cubicBezTo>
                <a:cubicBezTo>
                  <a:pt x="33" y="11"/>
                  <a:pt x="35" y="11"/>
                  <a:pt x="36" y="11"/>
                </a:cubicBezTo>
                <a:cubicBezTo>
                  <a:pt x="36" y="12"/>
                  <a:pt x="37" y="12"/>
                  <a:pt x="37" y="11"/>
                </a:cubicBezTo>
                <a:cubicBezTo>
                  <a:pt x="37" y="11"/>
                  <a:pt x="38" y="14"/>
                  <a:pt x="39" y="11"/>
                </a:cubicBezTo>
                <a:cubicBezTo>
                  <a:pt x="39" y="22"/>
                  <a:pt x="39" y="33"/>
                  <a:pt x="39" y="43"/>
                </a:cubicBezTo>
                <a:cubicBezTo>
                  <a:pt x="31" y="43"/>
                  <a:pt x="23" y="43"/>
                  <a:pt x="15" y="43"/>
                </a:cubicBezTo>
                <a:cubicBezTo>
                  <a:pt x="13" y="43"/>
                  <a:pt x="11" y="44"/>
                  <a:pt x="10" y="43"/>
                </a:cubicBezTo>
                <a:cubicBezTo>
                  <a:pt x="9" y="41"/>
                  <a:pt x="10" y="40"/>
                  <a:pt x="10" y="39"/>
                </a:cubicBezTo>
                <a:cubicBezTo>
                  <a:pt x="10" y="38"/>
                  <a:pt x="9" y="37"/>
                  <a:pt x="9" y="36"/>
                </a:cubicBezTo>
                <a:cubicBezTo>
                  <a:pt x="9" y="35"/>
                  <a:pt x="10" y="33"/>
                  <a:pt x="10" y="32"/>
                </a:cubicBezTo>
                <a:cubicBezTo>
                  <a:pt x="11" y="31"/>
                  <a:pt x="11" y="25"/>
                  <a:pt x="10" y="25"/>
                </a:cubicBezTo>
                <a:cubicBezTo>
                  <a:pt x="8" y="22"/>
                  <a:pt x="6" y="20"/>
                  <a:pt x="4" y="17"/>
                </a:cubicBezTo>
                <a:cubicBezTo>
                  <a:pt x="0" y="14"/>
                  <a:pt x="2" y="5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3" name="Freeform 8832" descr="© INSCALE GmbH, 05.05.2010&#10;http://www.presentationload.com/">
            <a:extLst>
              <a:ext uri="{FF2B5EF4-FFF2-40B4-BE49-F238E27FC236}">
                <a16:creationId xmlns:a16="http://schemas.microsoft.com/office/drawing/2014/main" id="{4BF77A92-1C5E-9D44-9E49-E944CA061EA5}"/>
              </a:ext>
            </a:extLst>
          </p:cNvPr>
          <p:cNvSpPr>
            <a:spLocks/>
          </p:cNvSpPr>
          <p:nvPr/>
        </p:nvSpPr>
        <p:spPr bwMode="auto">
          <a:xfrm>
            <a:off x="4668513" y="3584404"/>
            <a:ext cx="52143" cy="45425"/>
          </a:xfrm>
          <a:custGeom>
            <a:avLst/>
            <a:gdLst>
              <a:gd name="T0" fmla="*/ 29 w 26"/>
              <a:gd name="T1" fmla="*/ 2 h 24"/>
              <a:gd name="T2" fmla="*/ 29 w 26"/>
              <a:gd name="T3" fmla="*/ 29 h 24"/>
              <a:gd name="T4" fmla="*/ 32 w 26"/>
              <a:gd name="T5" fmla="*/ 30 h 24"/>
              <a:gd name="T6" fmla="*/ 38 w 26"/>
              <a:gd name="T7" fmla="*/ 32 h 24"/>
              <a:gd name="T8" fmla="*/ 38 w 26"/>
              <a:gd name="T9" fmla="*/ 33 h 24"/>
              <a:gd name="T10" fmla="*/ 40 w 26"/>
              <a:gd name="T11" fmla="*/ 33 h 24"/>
              <a:gd name="T12" fmla="*/ 38 w 26"/>
              <a:gd name="T13" fmla="*/ 36 h 24"/>
              <a:gd name="T14" fmla="*/ 37 w 26"/>
              <a:gd name="T15" fmla="*/ 36 h 24"/>
              <a:gd name="T16" fmla="*/ 34 w 26"/>
              <a:gd name="T17" fmla="*/ 36 h 24"/>
              <a:gd name="T18" fmla="*/ 32 w 26"/>
              <a:gd name="T19" fmla="*/ 36 h 24"/>
              <a:gd name="T20" fmla="*/ 3 w 26"/>
              <a:gd name="T21" fmla="*/ 36 h 24"/>
              <a:gd name="T22" fmla="*/ 2 w 26"/>
              <a:gd name="T23" fmla="*/ 27 h 24"/>
              <a:gd name="T24" fmla="*/ 3 w 26"/>
              <a:gd name="T25" fmla="*/ 15 h 24"/>
              <a:gd name="T26" fmla="*/ 18 w 26"/>
              <a:gd name="T27" fmla="*/ 8 h 24"/>
              <a:gd name="T28" fmla="*/ 25 w 26"/>
              <a:gd name="T29" fmla="*/ 0 h 24"/>
              <a:gd name="T30" fmla="*/ 29 w 26"/>
              <a:gd name="T31" fmla="*/ 2 h 24"/>
              <a:gd name="T32" fmla="*/ 29 w 26"/>
              <a:gd name="T33" fmla="*/ 2 h 24"/>
              <a:gd name="T34" fmla="*/ 29 w 26"/>
              <a:gd name="T35" fmla="*/ 2 h 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6"/>
              <a:gd name="T55" fmla="*/ 0 h 24"/>
              <a:gd name="T56" fmla="*/ 26 w 26"/>
              <a:gd name="T57" fmla="*/ 24 h 24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6" h="24">
                <a:moveTo>
                  <a:pt x="19" y="1"/>
                </a:moveTo>
                <a:cubicBezTo>
                  <a:pt x="19" y="7"/>
                  <a:pt x="19" y="13"/>
                  <a:pt x="19" y="19"/>
                </a:cubicBezTo>
                <a:cubicBezTo>
                  <a:pt x="20" y="19"/>
                  <a:pt x="20" y="19"/>
                  <a:pt x="21" y="20"/>
                </a:cubicBezTo>
                <a:cubicBezTo>
                  <a:pt x="22" y="21"/>
                  <a:pt x="23" y="21"/>
                  <a:pt x="25" y="21"/>
                </a:cubicBezTo>
                <a:cubicBezTo>
                  <a:pt x="25" y="21"/>
                  <a:pt x="25" y="21"/>
                  <a:pt x="25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3" y="24"/>
                  <a:pt x="22" y="24"/>
                  <a:pt x="22" y="24"/>
                </a:cubicBezTo>
                <a:cubicBezTo>
                  <a:pt x="22" y="24"/>
                  <a:pt x="22" y="24"/>
                  <a:pt x="21" y="24"/>
                </a:cubicBezTo>
                <a:cubicBezTo>
                  <a:pt x="15" y="23"/>
                  <a:pt x="9" y="24"/>
                  <a:pt x="2" y="24"/>
                </a:cubicBezTo>
                <a:cubicBezTo>
                  <a:pt x="0" y="24"/>
                  <a:pt x="1" y="20"/>
                  <a:pt x="1" y="18"/>
                </a:cubicBezTo>
                <a:cubicBezTo>
                  <a:pt x="1" y="16"/>
                  <a:pt x="0" y="11"/>
                  <a:pt x="2" y="10"/>
                </a:cubicBezTo>
                <a:cubicBezTo>
                  <a:pt x="5" y="9"/>
                  <a:pt x="9" y="8"/>
                  <a:pt x="12" y="5"/>
                </a:cubicBezTo>
                <a:cubicBezTo>
                  <a:pt x="13" y="4"/>
                  <a:pt x="14" y="1"/>
                  <a:pt x="16" y="0"/>
                </a:cubicBezTo>
                <a:cubicBezTo>
                  <a:pt x="16" y="0"/>
                  <a:pt x="18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4" name="Freeform 8833" descr="© INSCALE GmbH, 05.05.2010&#10;http://www.presentationload.com/">
            <a:extLst>
              <a:ext uri="{FF2B5EF4-FFF2-40B4-BE49-F238E27FC236}">
                <a16:creationId xmlns:a16="http://schemas.microsoft.com/office/drawing/2014/main" id="{B6241212-21CA-E747-A859-87BAE782181B}"/>
              </a:ext>
            </a:extLst>
          </p:cNvPr>
          <p:cNvSpPr>
            <a:spLocks/>
          </p:cNvSpPr>
          <p:nvPr/>
        </p:nvSpPr>
        <p:spPr bwMode="auto">
          <a:xfrm>
            <a:off x="4290478" y="3600808"/>
            <a:ext cx="58661" cy="50472"/>
          </a:xfrm>
          <a:custGeom>
            <a:avLst/>
            <a:gdLst>
              <a:gd name="T0" fmla="*/ 0 w 29"/>
              <a:gd name="T1" fmla="*/ 0 h 26"/>
              <a:gd name="T2" fmla="*/ 40 w 29"/>
              <a:gd name="T3" fmla="*/ 0 h 26"/>
              <a:gd name="T4" fmla="*/ 43 w 29"/>
              <a:gd name="T5" fmla="*/ 9 h 26"/>
              <a:gd name="T6" fmla="*/ 43 w 29"/>
              <a:gd name="T7" fmla="*/ 29 h 26"/>
              <a:gd name="T8" fmla="*/ 26 w 29"/>
              <a:gd name="T9" fmla="*/ 29 h 26"/>
              <a:gd name="T10" fmla="*/ 12 w 29"/>
              <a:gd name="T11" fmla="*/ 40 h 26"/>
              <a:gd name="T12" fmla="*/ 0 w 29"/>
              <a:gd name="T13" fmla="*/ 0 h 2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"/>
              <a:gd name="T22" fmla="*/ 0 h 26"/>
              <a:gd name="T23" fmla="*/ 29 w 29"/>
              <a:gd name="T24" fmla="*/ 26 h 2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" h="26">
                <a:moveTo>
                  <a:pt x="0" y="0"/>
                </a:moveTo>
                <a:cubicBezTo>
                  <a:pt x="9" y="0"/>
                  <a:pt x="17" y="0"/>
                  <a:pt x="26" y="0"/>
                </a:cubicBezTo>
                <a:cubicBezTo>
                  <a:pt x="29" y="0"/>
                  <a:pt x="28" y="3"/>
                  <a:pt x="28" y="6"/>
                </a:cubicBezTo>
                <a:cubicBezTo>
                  <a:pt x="28" y="10"/>
                  <a:pt x="28" y="15"/>
                  <a:pt x="28" y="19"/>
                </a:cubicBezTo>
                <a:cubicBezTo>
                  <a:pt x="25" y="19"/>
                  <a:pt x="19" y="18"/>
                  <a:pt x="17" y="19"/>
                </a:cubicBezTo>
                <a:cubicBezTo>
                  <a:pt x="14" y="21"/>
                  <a:pt x="11" y="23"/>
                  <a:pt x="8" y="26"/>
                </a:cubicBezTo>
                <a:cubicBezTo>
                  <a:pt x="5" y="18"/>
                  <a:pt x="0" y="8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5" name="Freeform 8834" descr="© INSCALE GmbH, 05.05.2010&#10;http://www.presentationload.com/">
            <a:extLst>
              <a:ext uri="{FF2B5EF4-FFF2-40B4-BE49-F238E27FC236}">
                <a16:creationId xmlns:a16="http://schemas.microsoft.com/office/drawing/2014/main" id="{B6BD053B-4612-EF43-A42A-8035D2C1E7BE}"/>
              </a:ext>
            </a:extLst>
          </p:cNvPr>
          <p:cNvSpPr>
            <a:spLocks/>
          </p:cNvSpPr>
          <p:nvPr/>
        </p:nvSpPr>
        <p:spPr bwMode="auto">
          <a:xfrm>
            <a:off x="4346531" y="3600808"/>
            <a:ext cx="65179" cy="66875"/>
          </a:xfrm>
          <a:custGeom>
            <a:avLst/>
            <a:gdLst>
              <a:gd name="T0" fmla="*/ 0 w 32"/>
              <a:gd name="T1" fmla="*/ 0 h 34"/>
              <a:gd name="T2" fmla="*/ 36 w 32"/>
              <a:gd name="T3" fmla="*/ 0 h 34"/>
              <a:gd name="T4" fmla="*/ 50 w 32"/>
              <a:gd name="T5" fmla="*/ 0 h 34"/>
              <a:gd name="T6" fmla="*/ 50 w 32"/>
              <a:gd name="T7" fmla="*/ 14 h 34"/>
              <a:gd name="T8" fmla="*/ 50 w 32"/>
              <a:gd name="T9" fmla="*/ 34 h 34"/>
              <a:gd name="T10" fmla="*/ 42 w 32"/>
              <a:gd name="T11" fmla="*/ 37 h 34"/>
              <a:gd name="T12" fmla="*/ 13 w 32"/>
              <a:gd name="T13" fmla="*/ 47 h 34"/>
              <a:gd name="T14" fmla="*/ 9 w 32"/>
              <a:gd name="T15" fmla="*/ 51 h 34"/>
              <a:gd name="T16" fmla="*/ 5 w 32"/>
              <a:gd name="T17" fmla="*/ 50 h 34"/>
              <a:gd name="T18" fmla="*/ 3 w 32"/>
              <a:gd name="T19" fmla="*/ 47 h 34"/>
              <a:gd name="T20" fmla="*/ 2 w 32"/>
              <a:gd name="T21" fmla="*/ 47 h 34"/>
              <a:gd name="T22" fmla="*/ 2 w 32"/>
              <a:gd name="T23" fmla="*/ 47 h 34"/>
              <a:gd name="T24" fmla="*/ 0 w 32"/>
              <a:gd name="T25" fmla="*/ 44 h 34"/>
              <a:gd name="T26" fmla="*/ 0 w 32"/>
              <a:gd name="T27" fmla="*/ 0 h 34"/>
              <a:gd name="T28" fmla="*/ 0 w 32"/>
              <a:gd name="T29" fmla="*/ 0 h 34"/>
              <a:gd name="T30" fmla="*/ 0 w 32"/>
              <a:gd name="T31" fmla="*/ 0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34"/>
              <a:gd name="T50" fmla="*/ 32 w 32"/>
              <a:gd name="T51" fmla="*/ 34 h 3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34">
                <a:moveTo>
                  <a:pt x="0" y="0"/>
                </a:moveTo>
                <a:cubicBezTo>
                  <a:pt x="7" y="0"/>
                  <a:pt x="15" y="0"/>
                  <a:pt x="23" y="0"/>
                </a:cubicBezTo>
                <a:cubicBezTo>
                  <a:pt x="26" y="0"/>
                  <a:pt x="29" y="0"/>
                  <a:pt x="32" y="0"/>
                </a:cubicBezTo>
                <a:cubicBezTo>
                  <a:pt x="32" y="0"/>
                  <a:pt x="32" y="8"/>
                  <a:pt x="32" y="9"/>
                </a:cubicBezTo>
                <a:cubicBezTo>
                  <a:pt x="32" y="13"/>
                  <a:pt x="32" y="17"/>
                  <a:pt x="32" y="22"/>
                </a:cubicBezTo>
                <a:cubicBezTo>
                  <a:pt x="32" y="24"/>
                  <a:pt x="29" y="24"/>
                  <a:pt x="27" y="24"/>
                </a:cubicBezTo>
                <a:cubicBezTo>
                  <a:pt x="21" y="26"/>
                  <a:pt x="13" y="29"/>
                  <a:pt x="8" y="30"/>
                </a:cubicBezTo>
                <a:cubicBezTo>
                  <a:pt x="7" y="31"/>
                  <a:pt x="6" y="33"/>
                  <a:pt x="6" y="33"/>
                </a:cubicBezTo>
                <a:cubicBezTo>
                  <a:pt x="5" y="34"/>
                  <a:pt x="5" y="33"/>
                  <a:pt x="3" y="32"/>
                </a:cubicBezTo>
                <a:cubicBezTo>
                  <a:pt x="2" y="32"/>
                  <a:pt x="3" y="30"/>
                  <a:pt x="2" y="30"/>
                </a:cubicBezTo>
                <a:cubicBezTo>
                  <a:pt x="2" y="30"/>
                  <a:pt x="1" y="30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2" y="28"/>
                  <a:pt x="0" y="28"/>
                </a:cubicBezTo>
                <a:cubicBezTo>
                  <a:pt x="0" y="19"/>
                  <a:pt x="0" y="9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6" name="Freeform 8835" descr="© INSCALE GmbH, 05.05.2010&#10;http://www.presentationload.com/">
            <a:extLst>
              <a:ext uri="{FF2B5EF4-FFF2-40B4-BE49-F238E27FC236}">
                <a16:creationId xmlns:a16="http://schemas.microsoft.com/office/drawing/2014/main" id="{BD77AEC6-8119-3C43-BF4D-96360EE0ABB9}"/>
              </a:ext>
            </a:extLst>
          </p:cNvPr>
          <p:cNvSpPr>
            <a:spLocks/>
          </p:cNvSpPr>
          <p:nvPr/>
        </p:nvSpPr>
        <p:spPr bwMode="auto">
          <a:xfrm>
            <a:off x="4411711" y="3599547"/>
            <a:ext cx="86036" cy="80755"/>
          </a:xfrm>
          <a:custGeom>
            <a:avLst/>
            <a:gdLst>
              <a:gd name="T0" fmla="*/ 0 w 43"/>
              <a:gd name="T1" fmla="*/ 2 h 41"/>
              <a:gd name="T2" fmla="*/ 31 w 43"/>
              <a:gd name="T3" fmla="*/ 2 h 41"/>
              <a:gd name="T4" fmla="*/ 54 w 43"/>
              <a:gd name="T5" fmla="*/ 5 h 41"/>
              <a:gd name="T6" fmla="*/ 54 w 43"/>
              <a:gd name="T7" fmla="*/ 3 h 41"/>
              <a:gd name="T8" fmla="*/ 54 w 43"/>
              <a:gd name="T9" fmla="*/ 5 h 41"/>
              <a:gd name="T10" fmla="*/ 54 w 43"/>
              <a:gd name="T11" fmla="*/ 6 h 41"/>
              <a:gd name="T12" fmla="*/ 54 w 43"/>
              <a:gd name="T13" fmla="*/ 9 h 41"/>
              <a:gd name="T14" fmla="*/ 55 w 43"/>
              <a:gd name="T15" fmla="*/ 14 h 41"/>
              <a:gd name="T16" fmla="*/ 60 w 43"/>
              <a:gd name="T17" fmla="*/ 25 h 41"/>
              <a:gd name="T18" fmla="*/ 60 w 43"/>
              <a:gd name="T19" fmla="*/ 25 h 41"/>
              <a:gd name="T20" fmla="*/ 61 w 43"/>
              <a:gd name="T21" fmla="*/ 28 h 41"/>
              <a:gd name="T22" fmla="*/ 63 w 43"/>
              <a:gd name="T23" fmla="*/ 28 h 41"/>
              <a:gd name="T24" fmla="*/ 66 w 43"/>
              <a:gd name="T25" fmla="*/ 30 h 41"/>
              <a:gd name="T26" fmla="*/ 14 w 43"/>
              <a:gd name="T27" fmla="*/ 64 h 41"/>
              <a:gd name="T28" fmla="*/ 6 w 43"/>
              <a:gd name="T29" fmla="*/ 48 h 41"/>
              <a:gd name="T30" fmla="*/ 0 w 43"/>
              <a:gd name="T31" fmla="*/ 36 h 41"/>
              <a:gd name="T32" fmla="*/ 0 w 43"/>
              <a:gd name="T33" fmla="*/ 2 h 41"/>
              <a:gd name="T34" fmla="*/ 0 w 43"/>
              <a:gd name="T35" fmla="*/ 2 h 41"/>
              <a:gd name="T36" fmla="*/ 0 w 43"/>
              <a:gd name="T37" fmla="*/ 2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3"/>
              <a:gd name="T58" fmla="*/ 0 h 41"/>
              <a:gd name="T59" fmla="*/ 43 w 43"/>
              <a:gd name="T60" fmla="*/ 41 h 4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3" h="41">
                <a:moveTo>
                  <a:pt x="0" y="1"/>
                </a:moveTo>
                <a:cubicBezTo>
                  <a:pt x="7" y="1"/>
                  <a:pt x="13" y="1"/>
                  <a:pt x="20" y="1"/>
                </a:cubicBezTo>
                <a:cubicBezTo>
                  <a:pt x="23" y="1"/>
                  <a:pt x="33" y="0"/>
                  <a:pt x="35" y="3"/>
                </a:cubicBezTo>
                <a:cubicBezTo>
                  <a:pt x="35" y="3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6" y="4"/>
                  <a:pt x="36" y="4"/>
                  <a:pt x="35" y="4"/>
                </a:cubicBezTo>
                <a:cubicBezTo>
                  <a:pt x="35" y="5"/>
                  <a:pt x="36" y="5"/>
                  <a:pt x="35" y="6"/>
                </a:cubicBezTo>
                <a:cubicBezTo>
                  <a:pt x="35" y="7"/>
                  <a:pt x="36" y="8"/>
                  <a:pt x="36" y="9"/>
                </a:cubicBezTo>
                <a:cubicBezTo>
                  <a:pt x="38" y="10"/>
                  <a:pt x="42" y="13"/>
                  <a:pt x="39" y="16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7"/>
                  <a:pt x="39" y="18"/>
                  <a:pt x="40" y="18"/>
                </a:cubicBezTo>
                <a:cubicBezTo>
                  <a:pt x="40" y="18"/>
                  <a:pt x="41" y="18"/>
                  <a:pt x="41" y="18"/>
                </a:cubicBezTo>
                <a:cubicBezTo>
                  <a:pt x="42" y="19"/>
                  <a:pt x="42" y="19"/>
                  <a:pt x="43" y="19"/>
                </a:cubicBezTo>
                <a:cubicBezTo>
                  <a:pt x="32" y="26"/>
                  <a:pt x="20" y="34"/>
                  <a:pt x="9" y="41"/>
                </a:cubicBezTo>
                <a:cubicBezTo>
                  <a:pt x="7" y="38"/>
                  <a:pt x="6" y="35"/>
                  <a:pt x="4" y="31"/>
                </a:cubicBezTo>
                <a:cubicBezTo>
                  <a:pt x="3" y="29"/>
                  <a:pt x="0" y="26"/>
                  <a:pt x="0" y="23"/>
                </a:cubicBezTo>
                <a:cubicBezTo>
                  <a:pt x="0" y="16"/>
                  <a:pt x="0" y="9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7" name="Freeform 8836" descr="© INSCALE GmbH, 05.05.2010&#10;http://www.presentationload.com/">
            <a:extLst>
              <a:ext uri="{FF2B5EF4-FFF2-40B4-BE49-F238E27FC236}">
                <a16:creationId xmlns:a16="http://schemas.microsoft.com/office/drawing/2014/main" id="{D7E242DB-F093-AC4F-8C11-30F7EDA896C2}"/>
              </a:ext>
            </a:extLst>
          </p:cNvPr>
          <p:cNvSpPr>
            <a:spLocks/>
          </p:cNvSpPr>
          <p:nvPr/>
        </p:nvSpPr>
        <p:spPr bwMode="auto">
          <a:xfrm>
            <a:off x="3844657" y="3605856"/>
            <a:ext cx="61268" cy="66875"/>
          </a:xfrm>
          <a:custGeom>
            <a:avLst/>
            <a:gdLst>
              <a:gd name="T0" fmla="*/ 47 w 31"/>
              <a:gd name="T1" fmla="*/ 0 h 35"/>
              <a:gd name="T2" fmla="*/ 47 w 31"/>
              <a:gd name="T3" fmla="*/ 53 h 35"/>
              <a:gd name="T4" fmla="*/ 39 w 31"/>
              <a:gd name="T5" fmla="*/ 53 h 35"/>
              <a:gd name="T6" fmla="*/ 0 w 31"/>
              <a:gd name="T7" fmla="*/ 53 h 35"/>
              <a:gd name="T8" fmla="*/ 0 w 31"/>
              <a:gd name="T9" fmla="*/ 0 h 35"/>
              <a:gd name="T10" fmla="*/ 47 w 31"/>
              <a:gd name="T11" fmla="*/ 0 h 35"/>
              <a:gd name="T12" fmla="*/ 47 w 31"/>
              <a:gd name="T13" fmla="*/ 0 h 35"/>
              <a:gd name="T14" fmla="*/ 47 w 31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1"/>
              <a:gd name="T25" fmla="*/ 0 h 35"/>
              <a:gd name="T26" fmla="*/ 31 w 31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1" h="35">
                <a:moveTo>
                  <a:pt x="31" y="0"/>
                </a:moveTo>
                <a:cubicBezTo>
                  <a:pt x="31" y="12"/>
                  <a:pt x="31" y="23"/>
                  <a:pt x="31" y="35"/>
                </a:cubicBezTo>
                <a:cubicBezTo>
                  <a:pt x="30" y="35"/>
                  <a:pt x="28" y="35"/>
                  <a:pt x="26" y="35"/>
                </a:cubicBezTo>
                <a:cubicBezTo>
                  <a:pt x="17" y="35"/>
                  <a:pt x="9" y="35"/>
                  <a:pt x="0" y="35"/>
                </a:cubicBezTo>
                <a:cubicBezTo>
                  <a:pt x="0" y="24"/>
                  <a:pt x="0" y="12"/>
                  <a:pt x="0" y="0"/>
                </a:cubicBezTo>
                <a:cubicBezTo>
                  <a:pt x="0" y="0"/>
                  <a:pt x="28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8" name="Freeform 8837" descr="© INSCALE GmbH, 05.05.2010&#10;http://www.presentationload.com/">
            <a:extLst>
              <a:ext uri="{FF2B5EF4-FFF2-40B4-BE49-F238E27FC236}">
                <a16:creationId xmlns:a16="http://schemas.microsoft.com/office/drawing/2014/main" id="{C82D75AD-24E5-4849-8D15-BFA484BF859E}"/>
              </a:ext>
            </a:extLst>
          </p:cNvPr>
          <p:cNvSpPr>
            <a:spLocks/>
          </p:cNvSpPr>
          <p:nvPr/>
        </p:nvSpPr>
        <p:spPr bwMode="auto">
          <a:xfrm>
            <a:off x="3905925" y="3605855"/>
            <a:ext cx="65179" cy="69399"/>
          </a:xfrm>
          <a:custGeom>
            <a:avLst/>
            <a:gdLst>
              <a:gd name="T0" fmla="*/ 0 w 32"/>
              <a:gd name="T1" fmla="*/ 0 h 36"/>
              <a:gd name="T2" fmla="*/ 50 w 32"/>
              <a:gd name="T3" fmla="*/ 0 h 36"/>
              <a:gd name="T4" fmla="*/ 48 w 32"/>
              <a:gd name="T5" fmla="*/ 55 h 36"/>
              <a:gd name="T6" fmla="*/ 0 w 32"/>
              <a:gd name="T7" fmla="*/ 53 h 36"/>
              <a:gd name="T8" fmla="*/ 0 w 32"/>
              <a:gd name="T9" fmla="*/ 0 h 36"/>
              <a:gd name="T10" fmla="*/ 0 w 32"/>
              <a:gd name="T11" fmla="*/ 0 h 36"/>
              <a:gd name="T12" fmla="*/ 0 w 32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6"/>
              <a:gd name="T23" fmla="*/ 32 w 32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6">
                <a:moveTo>
                  <a:pt x="0" y="0"/>
                </a:moveTo>
                <a:cubicBezTo>
                  <a:pt x="11" y="0"/>
                  <a:pt x="21" y="0"/>
                  <a:pt x="32" y="0"/>
                </a:cubicBezTo>
                <a:cubicBezTo>
                  <a:pt x="31" y="12"/>
                  <a:pt x="31" y="24"/>
                  <a:pt x="31" y="36"/>
                </a:cubicBezTo>
                <a:cubicBezTo>
                  <a:pt x="28" y="35"/>
                  <a:pt x="0" y="36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9" name="Freeform 8838" descr="© INSCALE GmbH, 05.05.2010&#10;http://www.presentationload.com/">
            <a:extLst>
              <a:ext uri="{FF2B5EF4-FFF2-40B4-BE49-F238E27FC236}">
                <a16:creationId xmlns:a16="http://schemas.microsoft.com/office/drawing/2014/main" id="{4EA6303D-DC1A-A246-B3AB-FB1204F47026}"/>
              </a:ext>
            </a:extLst>
          </p:cNvPr>
          <p:cNvSpPr>
            <a:spLocks/>
          </p:cNvSpPr>
          <p:nvPr/>
        </p:nvSpPr>
        <p:spPr bwMode="auto">
          <a:xfrm>
            <a:off x="3968496" y="3605855"/>
            <a:ext cx="65179" cy="69399"/>
          </a:xfrm>
          <a:custGeom>
            <a:avLst/>
            <a:gdLst>
              <a:gd name="T0" fmla="*/ 2 w 32"/>
              <a:gd name="T1" fmla="*/ 0 h 36"/>
              <a:gd name="T2" fmla="*/ 50 w 32"/>
              <a:gd name="T3" fmla="*/ 2 h 36"/>
              <a:gd name="T4" fmla="*/ 50 w 32"/>
              <a:gd name="T5" fmla="*/ 52 h 36"/>
              <a:gd name="T6" fmla="*/ 45 w 32"/>
              <a:gd name="T7" fmla="*/ 55 h 36"/>
              <a:gd name="T8" fmla="*/ 28 w 32"/>
              <a:gd name="T9" fmla="*/ 55 h 36"/>
              <a:gd name="T10" fmla="*/ 0 w 32"/>
              <a:gd name="T11" fmla="*/ 55 h 36"/>
              <a:gd name="T12" fmla="*/ 2 w 32"/>
              <a:gd name="T13" fmla="*/ 0 h 36"/>
              <a:gd name="T14" fmla="*/ 2 w 32"/>
              <a:gd name="T15" fmla="*/ 0 h 36"/>
              <a:gd name="T16" fmla="*/ 2 w 32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"/>
              <a:gd name="T28" fmla="*/ 0 h 36"/>
              <a:gd name="T29" fmla="*/ 32 w 32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" h="36">
                <a:moveTo>
                  <a:pt x="1" y="0"/>
                </a:moveTo>
                <a:cubicBezTo>
                  <a:pt x="11" y="0"/>
                  <a:pt x="22" y="0"/>
                  <a:pt x="32" y="1"/>
                </a:cubicBezTo>
                <a:cubicBezTo>
                  <a:pt x="32" y="12"/>
                  <a:pt x="32" y="23"/>
                  <a:pt x="32" y="34"/>
                </a:cubicBezTo>
                <a:cubicBezTo>
                  <a:pt x="32" y="36"/>
                  <a:pt x="31" y="36"/>
                  <a:pt x="29" y="36"/>
                </a:cubicBezTo>
                <a:cubicBezTo>
                  <a:pt x="25" y="36"/>
                  <a:pt x="21" y="36"/>
                  <a:pt x="18" y="36"/>
                </a:cubicBezTo>
                <a:cubicBezTo>
                  <a:pt x="12" y="36"/>
                  <a:pt x="6" y="36"/>
                  <a:pt x="0" y="36"/>
                </a:cubicBezTo>
                <a:cubicBezTo>
                  <a:pt x="0" y="24"/>
                  <a:pt x="0" y="12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0" name="Freeform 8839" descr="© INSCALE GmbH, 05.05.2010&#10;http://www.presentationload.com/">
            <a:extLst>
              <a:ext uri="{FF2B5EF4-FFF2-40B4-BE49-F238E27FC236}">
                <a16:creationId xmlns:a16="http://schemas.microsoft.com/office/drawing/2014/main" id="{93A54D73-A8C5-8346-A1CE-0126808CE264}"/>
              </a:ext>
            </a:extLst>
          </p:cNvPr>
          <p:cNvSpPr>
            <a:spLocks/>
          </p:cNvSpPr>
          <p:nvPr/>
        </p:nvSpPr>
        <p:spPr bwMode="auto">
          <a:xfrm>
            <a:off x="3776871" y="3605856"/>
            <a:ext cx="67786" cy="66875"/>
          </a:xfrm>
          <a:custGeom>
            <a:avLst/>
            <a:gdLst>
              <a:gd name="T0" fmla="*/ 3 w 33"/>
              <a:gd name="T1" fmla="*/ 0 h 35"/>
              <a:gd name="T2" fmla="*/ 52 w 33"/>
              <a:gd name="T3" fmla="*/ 0 h 35"/>
              <a:gd name="T4" fmla="*/ 52 w 33"/>
              <a:gd name="T5" fmla="*/ 53 h 35"/>
              <a:gd name="T6" fmla="*/ 2 w 33"/>
              <a:gd name="T7" fmla="*/ 53 h 35"/>
              <a:gd name="T8" fmla="*/ 2 w 33"/>
              <a:gd name="T9" fmla="*/ 29 h 35"/>
              <a:gd name="T10" fmla="*/ 3 w 33"/>
              <a:gd name="T11" fmla="*/ 0 h 35"/>
              <a:gd name="T12" fmla="*/ 3 w 33"/>
              <a:gd name="T13" fmla="*/ 0 h 35"/>
              <a:gd name="T14" fmla="*/ 3 w 33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3"/>
              <a:gd name="T25" fmla="*/ 0 h 35"/>
              <a:gd name="T26" fmla="*/ 33 w 33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3" h="35">
                <a:moveTo>
                  <a:pt x="2" y="0"/>
                </a:moveTo>
                <a:cubicBezTo>
                  <a:pt x="12" y="0"/>
                  <a:pt x="22" y="0"/>
                  <a:pt x="33" y="0"/>
                </a:cubicBezTo>
                <a:cubicBezTo>
                  <a:pt x="33" y="12"/>
                  <a:pt x="33" y="23"/>
                  <a:pt x="33" y="35"/>
                </a:cubicBezTo>
                <a:cubicBezTo>
                  <a:pt x="33" y="35"/>
                  <a:pt x="4" y="35"/>
                  <a:pt x="1" y="35"/>
                </a:cubicBezTo>
                <a:cubicBezTo>
                  <a:pt x="1" y="30"/>
                  <a:pt x="1" y="24"/>
                  <a:pt x="1" y="19"/>
                </a:cubicBezTo>
                <a:cubicBezTo>
                  <a:pt x="1" y="16"/>
                  <a:pt x="0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1" name="Freeform 8840" descr="© INSCALE GmbH, 05.05.2010&#10;http://www.presentationload.com/">
            <a:extLst>
              <a:ext uri="{FF2B5EF4-FFF2-40B4-BE49-F238E27FC236}">
                <a16:creationId xmlns:a16="http://schemas.microsoft.com/office/drawing/2014/main" id="{FBBA7863-4AEE-2A4A-B6A5-87C1DE6E9E39}"/>
              </a:ext>
            </a:extLst>
          </p:cNvPr>
          <p:cNvSpPr>
            <a:spLocks/>
          </p:cNvSpPr>
          <p:nvPr/>
        </p:nvSpPr>
        <p:spPr bwMode="auto">
          <a:xfrm>
            <a:off x="3675192" y="3605856"/>
            <a:ext cx="104286" cy="66875"/>
          </a:xfrm>
          <a:custGeom>
            <a:avLst/>
            <a:gdLst>
              <a:gd name="T0" fmla="*/ 0 w 52"/>
              <a:gd name="T1" fmla="*/ 2 h 35"/>
              <a:gd name="T2" fmla="*/ 58 w 52"/>
              <a:gd name="T3" fmla="*/ 0 h 35"/>
              <a:gd name="T4" fmla="*/ 80 w 52"/>
              <a:gd name="T5" fmla="*/ 0 h 35"/>
              <a:gd name="T6" fmla="*/ 80 w 52"/>
              <a:gd name="T7" fmla="*/ 29 h 35"/>
              <a:gd name="T8" fmla="*/ 80 w 52"/>
              <a:gd name="T9" fmla="*/ 53 h 35"/>
              <a:gd name="T10" fmla="*/ 60 w 52"/>
              <a:gd name="T11" fmla="*/ 53 h 35"/>
              <a:gd name="T12" fmla="*/ 0 w 52"/>
              <a:gd name="T13" fmla="*/ 53 h 35"/>
              <a:gd name="T14" fmla="*/ 0 w 52"/>
              <a:gd name="T15" fmla="*/ 2 h 35"/>
              <a:gd name="T16" fmla="*/ 0 w 52"/>
              <a:gd name="T17" fmla="*/ 2 h 35"/>
              <a:gd name="T18" fmla="*/ 0 w 52"/>
              <a:gd name="T19" fmla="*/ 2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2"/>
              <a:gd name="T31" fmla="*/ 0 h 35"/>
              <a:gd name="T32" fmla="*/ 52 w 52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2" h="35">
                <a:moveTo>
                  <a:pt x="0" y="1"/>
                </a:moveTo>
                <a:cubicBezTo>
                  <a:pt x="13" y="0"/>
                  <a:pt x="25" y="0"/>
                  <a:pt x="38" y="0"/>
                </a:cubicBezTo>
                <a:cubicBezTo>
                  <a:pt x="43" y="0"/>
                  <a:pt x="47" y="0"/>
                  <a:pt x="52" y="0"/>
                </a:cubicBezTo>
                <a:cubicBezTo>
                  <a:pt x="52" y="0"/>
                  <a:pt x="52" y="17"/>
                  <a:pt x="52" y="19"/>
                </a:cubicBezTo>
                <a:cubicBezTo>
                  <a:pt x="52" y="24"/>
                  <a:pt x="52" y="30"/>
                  <a:pt x="52" y="35"/>
                </a:cubicBezTo>
                <a:cubicBezTo>
                  <a:pt x="52" y="35"/>
                  <a:pt x="40" y="35"/>
                  <a:pt x="39" y="35"/>
                </a:cubicBezTo>
                <a:cubicBezTo>
                  <a:pt x="26" y="35"/>
                  <a:pt x="13" y="35"/>
                  <a:pt x="0" y="35"/>
                </a:cubicBezTo>
                <a:cubicBezTo>
                  <a:pt x="0" y="24"/>
                  <a:pt x="0" y="1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2" name="Freeform 8841" descr="© INSCALE GmbH, 05.05.2010&#10;http://www.presentationload.com/">
            <a:extLst>
              <a:ext uri="{FF2B5EF4-FFF2-40B4-BE49-F238E27FC236}">
                <a16:creationId xmlns:a16="http://schemas.microsoft.com/office/drawing/2014/main" id="{026DB893-3E00-0146-A64E-E346CB0143BC}"/>
              </a:ext>
            </a:extLst>
          </p:cNvPr>
          <p:cNvSpPr>
            <a:spLocks/>
          </p:cNvSpPr>
          <p:nvPr/>
        </p:nvSpPr>
        <p:spPr bwMode="auto">
          <a:xfrm>
            <a:off x="4033674" y="3603331"/>
            <a:ext cx="65179" cy="71922"/>
          </a:xfrm>
          <a:custGeom>
            <a:avLst/>
            <a:gdLst>
              <a:gd name="T0" fmla="*/ 50 w 32"/>
              <a:gd name="T1" fmla="*/ 3 h 37"/>
              <a:gd name="T2" fmla="*/ 50 w 32"/>
              <a:gd name="T3" fmla="*/ 55 h 37"/>
              <a:gd name="T4" fmla="*/ 0 w 32"/>
              <a:gd name="T5" fmla="*/ 57 h 37"/>
              <a:gd name="T6" fmla="*/ 0 w 32"/>
              <a:gd name="T7" fmla="*/ 3 h 37"/>
              <a:gd name="T8" fmla="*/ 50 w 32"/>
              <a:gd name="T9" fmla="*/ 3 h 37"/>
              <a:gd name="T10" fmla="*/ 50 w 32"/>
              <a:gd name="T11" fmla="*/ 3 h 37"/>
              <a:gd name="T12" fmla="*/ 50 w 32"/>
              <a:gd name="T13" fmla="*/ 3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7"/>
              <a:gd name="T23" fmla="*/ 32 w 32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7">
                <a:moveTo>
                  <a:pt x="32" y="2"/>
                </a:moveTo>
                <a:cubicBezTo>
                  <a:pt x="32" y="13"/>
                  <a:pt x="32" y="25"/>
                  <a:pt x="32" y="36"/>
                </a:cubicBezTo>
                <a:cubicBezTo>
                  <a:pt x="32" y="37"/>
                  <a:pt x="3" y="37"/>
                  <a:pt x="0" y="37"/>
                </a:cubicBezTo>
                <a:cubicBezTo>
                  <a:pt x="0" y="25"/>
                  <a:pt x="0" y="13"/>
                  <a:pt x="0" y="2"/>
                </a:cubicBezTo>
                <a:cubicBezTo>
                  <a:pt x="0" y="2"/>
                  <a:pt x="29" y="0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2" y="2"/>
                  <a:pt x="32" y="2"/>
                  <a:pt x="32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3" name="Freeform 8842" descr="© INSCALE GmbH, 05.05.2010&#10;http://www.presentationload.com/">
            <a:extLst>
              <a:ext uri="{FF2B5EF4-FFF2-40B4-BE49-F238E27FC236}">
                <a16:creationId xmlns:a16="http://schemas.microsoft.com/office/drawing/2014/main" id="{E651A8C1-7F44-5442-B9B8-DF5C1D6DDC80}"/>
              </a:ext>
            </a:extLst>
          </p:cNvPr>
          <p:cNvSpPr>
            <a:spLocks/>
          </p:cNvSpPr>
          <p:nvPr/>
        </p:nvSpPr>
        <p:spPr bwMode="auto">
          <a:xfrm>
            <a:off x="4160120" y="3607117"/>
            <a:ext cx="79518" cy="70661"/>
          </a:xfrm>
          <a:custGeom>
            <a:avLst/>
            <a:gdLst>
              <a:gd name="T0" fmla="*/ 61 w 40"/>
              <a:gd name="T1" fmla="*/ 0 h 36"/>
              <a:gd name="T2" fmla="*/ 61 w 40"/>
              <a:gd name="T3" fmla="*/ 20 h 36"/>
              <a:gd name="T4" fmla="*/ 55 w 40"/>
              <a:gd name="T5" fmla="*/ 31 h 36"/>
              <a:gd name="T6" fmla="*/ 21 w 40"/>
              <a:gd name="T7" fmla="*/ 53 h 36"/>
              <a:gd name="T8" fmla="*/ 3 w 40"/>
              <a:gd name="T9" fmla="*/ 54 h 36"/>
              <a:gd name="T10" fmla="*/ 2 w 40"/>
              <a:gd name="T11" fmla="*/ 39 h 36"/>
              <a:gd name="T12" fmla="*/ 2 w 40"/>
              <a:gd name="T13" fmla="*/ 0 h 36"/>
              <a:gd name="T14" fmla="*/ 61 w 40"/>
              <a:gd name="T15" fmla="*/ 0 h 36"/>
              <a:gd name="T16" fmla="*/ 61 w 40"/>
              <a:gd name="T17" fmla="*/ 0 h 36"/>
              <a:gd name="T18" fmla="*/ 61 w 40"/>
              <a:gd name="T19" fmla="*/ 0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0"/>
              <a:gd name="T31" fmla="*/ 0 h 36"/>
              <a:gd name="T32" fmla="*/ 40 w 40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0" h="36">
                <a:moveTo>
                  <a:pt x="40" y="0"/>
                </a:moveTo>
                <a:cubicBezTo>
                  <a:pt x="40" y="4"/>
                  <a:pt x="40" y="8"/>
                  <a:pt x="40" y="13"/>
                </a:cubicBezTo>
                <a:cubicBezTo>
                  <a:pt x="40" y="18"/>
                  <a:pt x="40" y="17"/>
                  <a:pt x="36" y="20"/>
                </a:cubicBezTo>
                <a:cubicBezTo>
                  <a:pt x="29" y="25"/>
                  <a:pt x="22" y="30"/>
                  <a:pt x="14" y="34"/>
                </a:cubicBezTo>
                <a:cubicBezTo>
                  <a:pt x="11" y="36"/>
                  <a:pt x="6" y="35"/>
                  <a:pt x="2" y="35"/>
                </a:cubicBezTo>
                <a:cubicBezTo>
                  <a:pt x="0" y="35"/>
                  <a:pt x="1" y="27"/>
                  <a:pt x="1" y="25"/>
                </a:cubicBezTo>
                <a:cubicBezTo>
                  <a:pt x="1" y="17"/>
                  <a:pt x="1" y="8"/>
                  <a:pt x="1" y="0"/>
                </a:cubicBezTo>
                <a:cubicBezTo>
                  <a:pt x="14" y="0"/>
                  <a:pt x="27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4" name="Freeform 8843" descr="© INSCALE GmbH, 05.05.2010&#10;http://www.presentationload.com/">
            <a:extLst>
              <a:ext uri="{FF2B5EF4-FFF2-40B4-BE49-F238E27FC236}">
                <a16:creationId xmlns:a16="http://schemas.microsoft.com/office/drawing/2014/main" id="{38855F81-0A38-EC49-8C30-7DFE20A9E07D}"/>
              </a:ext>
            </a:extLst>
          </p:cNvPr>
          <p:cNvSpPr>
            <a:spLocks/>
          </p:cNvSpPr>
          <p:nvPr/>
        </p:nvSpPr>
        <p:spPr bwMode="auto">
          <a:xfrm>
            <a:off x="4229210" y="3607117"/>
            <a:ext cx="87339" cy="94635"/>
          </a:xfrm>
          <a:custGeom>
            <a:avLst/>
            <a:gdLst>
              <a:gd name="T0" fmla="*/ 47 w 43"/>
              <a:gd name="T1" fmla="*/ 0 h 48"/>
              <a:gd name="T2" fmla="*/ 62 w 43"/>
              <a:gd name="T3" fmla="*/ 44 h 48"/>
              <a:gd name="T4" fmla="*/ 67 w 43"/>
              <a:gd name="T5" fmla="*/ 53 h 48"/>
              <a:gd name="T6" fmla="*/ 58 w 43"/>
              <a:gd name="T7" fmla="*/ 59 h 48"/>
              <a:gd name="T8" fmla="*/ 34 w 43"/>
              <a:gd name="T9" fmla="*/ 75 h 48"/>
              <a:gd name="T10" fmla="*/ 30 w 43"/>
              <a:gd name="T11" fmla="*/ 67 h 48"/>
              <a:gd name="T12" fmla="*/ 22 w 43"/>
              <a:gd name="T13" fmla="*/ 72 h 48"/>
              <a:gd name="T14" fmla="*/ 2 w 43"/>
              <a:gd name="T15" fmla="*/ 33 h 48"/>
              <a:gd name="T16" fmla="*/ 6 w 43"/>
              <a:gd name="T17" fmla="*/ 28 h 48"/>
              <a:gd name="T18" fmla="*/ 8 w 43"/>
              <a:gd name="T19" fmla="*/ 23 h 48"/>
              <a:gd name="T20" fmla="*/ 8 w 43"/>
              <a:gd name="T21" fmla="*/ 0 h 48"/>
              <a:gd name="T22" fmla="*/ 47 w 43"/>
              <a:gd name="T23" fmla="*/ 0 h 48"/>
              <a:gd name="T24" fmla="*/ 47 w 43"/>
              <a:gd name="T25" fmla="*/ 0 h 48"/>
              <a:gd name="T26" fmla="*/ 47 w 43"/>
              <a:gd name="T27" fmla="*/ 0 h 4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3"/>
              <a:gd name="T43" fmla="*/ 0 h 48"/>
              <a:gd name="T44" fmla="*/ 43 w 43"/>
              <a:gd name="T45" fmla="*/ 48 h 4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3" h="48">
                <a:moveTo>
                  <a:pt x="30" y="0"/>
                </a:moveTo>
                <a:cubicBezTo>
                  <a:pt x="33" y="10"/>
                  <a:pt x="36" y="19"/>
                  <a:pt x="40" y="28"/>
                </a:cubicBezTo>
                <a:cubicBezTo>
                  <a:pt x="40" y="29"/>
                  <a:pt x="43" y="34"/>
                  <a:pt x="43" y="34"/>
                </a:cubicBezTo>
                <a:cubicBezTo>
                  <a:pt x="41" y="35"/>
                  <a:pt x="39" y="37"/>
                  <a:pt x="37" y="38"/>
                </a:cubicBezTo>
                <a:cubicBezTo>
                  <a:pt x="32" y="41"/>
                  <a:pt x="27" y="45"/>
                  <a:pt x="22" y="48"/>
                </a:cubicBezTo>
                <a:cubicBezTo>
                  <a:pt x="21" y="46"/>
                  <a:pt x="20" y="45"/>
                  <a:pt x="19" y="43"/>
                </a:cubicBezTo>
                <a:cubicBezTo>
                  <a:pt x="17" y="44"/>
                  <a:pt x="16" y="45"/>
                  <a:pt x="14" y="46"/>
                </a:cubicBezTo>
                <a:cubicBezTo>
                  <a:pt x="10" y="38"/>
                  <a:pt x="5" y="29"/>
                  <a:pt x="1" y="21"/>
                </a:cubicBezTo>
                <a:cubicBezTo>
                  <a:pt x="0" y="20"/>
                  <a:pt x="2" y="19"/>
                  <a:pt x="4" y="18"/>
                </a:cubicBezTo>
                <a:cubicBezTo>
                  <a:pt x="5" y="17"/>
                  <a:pt x="5" y="17"/>
                  <a:pt x="5" y="15"/>
                </a:cubicBezTo>
                <a:cubicBezTo>
                  <a:pt x="5" y="10"/>
                  <a:pt x="5" y="5"/>
                  <a:pt x="5" y="0"/>
                </a:cubicBezTo>
                <a:cubicBezTo>
                  <a:pt x="13" y="0"/>
                  <a:pt x="22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5" name="Freeform 8844" descr="© INSCALE GmbH, 05.05.2010&#10;http://www.presentationload.com/">
            <a:extLst>
              <a:ext uri="{FF2B5EF4-FFF2-40B4-BE49-F238E27FC236}">
                <a16:creationId xmlns:a16="http://schemas.microsoft.com/office/drawing/2014/main" id="{479B025B-87E1-DB43-ADBD-703ED0DF6076}"/>
              </a:ext>
            </a:extLst>
          </p:cNvPr>
          <p:cNvSpPr>
            <a:spLocks/>
          </p:cNvSpPr>
          <p:nvPr/>
        </p:nvSpPr>
        <p:spPr bwMode="auto">
          <a:xfrm>
            <a:off x="4098853" y="3607117"/>
            <a:ext cx="62571" cy="68137"/>
          </a:xfrm>
          <a:custGeom>
            <a:avLst/>
            <a:gdLst>
              <a:gd name="T0" fmla="*/ 0 w 31"/>
              <a:gd name="T1" fmla="*/ 0 h 35"/>
              <a:gd name="T2" fmla="*/ 48 w 31"/>
              <a:gd name="T3" fmla="*/ 0 h 35"/>
              <a:gd name="T4" fmla="*/ 48 w 31"/>
              <a:gd name="T5" fmla="*/ 52 h 35"/>
              <a:gd name="T6" fmla="*/ 0 w 31"/>
              <a:gd name="T7" fmla="*/ 54 h 35"/>
              <a:gd name="T8" fmla="*/ 0 w 31"/>
              <a:gd name="T9" fmla="*/ 0 h 35"/>
              <a:gd name="T10" fmla="*/ 0 w 31"/>
              <a:gd name="T11" fmla="*/ 0 h 35"/>
              <a:gd name="T12" fmla="*/ 0 w 31"/>
              <a:gd name="T13" fmla="*/ 0 h 35"/>
              <a:gd name="T14" fmla="*/ 0 w 31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1"/>
              <a:gd name="T25" fmla="*/ 0 h 35"/>
              <a:gd name="T26" fmla="*/ 31 w 31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1" h="35">
                <a:moveTo>
                  <a:pt x="0" y="0"/>
                </a:moveTo>
                <a:cubicBezTo>
                  <a:pt x="11" y="0"/>
                  <a:pt x="21" y="0"/>
                  <a:pt x="31" y="0"/>
                </a:cubicBezTo>
                <a:cubicBezTo>
                  <a:pt x="31" y="11"/>
                  <a:pt x="31" y="23"/>
                  <a:pt x="31" y="34"/>
                </a:cubicBezTo>
                <a:cubicBezTo>
                  <a:pt x="31" y="35"/>
                  <a:pt x="3" y="35"/>
                  <a:pt x="0" y="35"/>
                </a:cubicBezTo>
                <a:cubicBezTo>
                  <a:pt x="0" y="23"/>
                  <a:pt x="0" y="1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6" name="Freeform 8845" descr="© INSCALE GmbH, 05.05.2010&#10;http://www.presentationload.com/">
            <a:extLst>
              <a:ext uri="{FF2B5EF4-FFF2-40B4-BE49-F238E27FC236}">
                <a16:creationId xmlns:a16="http://schemas.microsoft.com/office/drawing/2014/main" id="{6DAE77CB-3DEE-B648-9374-883D0F7869C2}"/>
              </a:ext>
            </a:extLst>
          </p:cNvPr>
          <p:cNvSpPr>
            <a:spLocks/>
          </p:cNvSpPr>
          <p:nvPr/>
        </p:nvSpPr>
        <p:spPr bwMode="auto">
          <a:xfrm>
            <a:off x="4669817" y="3624782"/>
            <a:ext cx="66482" cy="88326"/>
          </a:xfrm>
          <a:custGeom>
            <a:avLst/>
            <a:gdLst>
              <a:gd name="T0" fmla="*/ 39 w 33"/>
              <a:gd name="T1" fmla="*/ 2 h 45"/>
              <a:gd name="T2" fmla="*/ 43 w 33"/>
              <a:gd name="T3" fmla="*/ 0 h 45"/>
              <a:gd name="T4" fmla="*/ 46 w 33"/>
              <a:gd name="T5" fmla="*/ 0 h 45"/>
              <a:gd name="T6" fmla="*/ 42 w 33"/>
              <a:gd name="T7" fmla="*/ 19 h 45"/>
              <a:gd name="T8" fmla="*/ 39 w 33"/>
              <a:gd name="T9" fmla="*/ 31 h 45"/>
              <a:gd name="T10" fmla="*/ 37 w 33"/>
              <a:gd name="T11" fmla="*/ 42 h 45"/>
              <a:gd name="T12" fmla="*/ 39 w 33"/>
              <a:gd name="T13" fmla="*/ 53 h 45"/>
              <a:gd name="T14" fmla="*/ 45 w 33"/>
              <a:gd name="T15" fmla="*/ 54 h 45"/>
              <a:gd name="T16" fmla="*/ 46 w 33"/>
              <a:gd name="T17" fmla="*/ 61 h 45"/>
              <a:gd name="T18" fmla="*/ 51 w 33"/>
              <a:gd name="T19" fmla="*/ 70 h 45"/>
              <a:gd name="T20" fmla="*/ 20 w 33"/>
              <a:gd name="T21" fmla="*/ 70 h 45"/>
              <a:gd name="T22" fmla="*/ 3 w 33"/>
              <a:gd name="T23" fmla="*/ 70 h 45"/>
              <a:gd name="T24" fmla="*/ 0 w 33"/>
              <a:gd name="T25" fmla="*/ 65 h 45"/>
              <a:gd name="T26" fmla="*/ 0 w 33"/>
              <a:gd name="T27" fmla="*/ 5 h 45"/>
              <a:gd name="T28" fmla="*/ 29 w 33"/>
              <a:gd name="T29" fmla="*/ 3 h 45"/>
              <a:gd name="T30" fmla="*/ 39 w 33"/>
              <a:gd name="T31" fmla="*/ 2 h 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3"/>
              <a:gd name="T49" fmla="*/ 0 h 45"/>
              <a:gd name="T50" fmla="*/ 33 w 33"/>
              <a:gd name="T51" fmla="*/ 45 h 4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3" h="45">
                <a:moveTo>
                  <a:pt x="25" y="1"/>
                </a:moveTo>
                <a:cubicBezTo>
                  <a:pt x="26" y="0"/>
                  <a:pt x="27" y="0"/>
                  <a:pt x="28" y="0"/>
                </a:cubicBezTo>
                <a:cubicBezTo>
                  <a:pt x="28" y="1"/>
                  <a:pt x="29" y="2"/>
                  <a:pt x="30" y="0"/>
                </a:cubicBezTo>
                <a:cubicBezTo>
                  <a:pt x="33" y="1"/>
                  <a:pt x="28" y="10"/>
                  <a:pt x="27" y="12"/>
                </a:cubicBezTo>
                <a:cubicBezTo>
                  <a:pt x="25" y="15"/>
                  <a:pt x="25" y="17"/>
                  <a:pt x="25" y="20"/>
                </a:cubicBezTo>
                <a:cubicBezTo>
                  <a:pt x="25" y="22"/>
                  <a:pt x="24" y="25"/>
                  <a:pt x="24" y="27"/>
                </a:cubicBezTo>
                <a:cubicBezTo>
                  <a:pt x="24" y="29"/>
                  <a:pt x="23" y="35"/>
                  <a:pt x="25" y="34"/>
                </a:cubicBezTo>
                <a:cubicBezTo>
                  <a:pt x="26" y="34"/>
                  <a:pt x="29" y="34"/>
                  <a:pt x="29" y="35"/>
                </a:cubicBezTo>
                <a:cubicBezTo>
                  <a:pt x="29" y="36"/>
                  <a:pt x="29" y="37"/>
                  <a:pt x="30" y="39"/>
                </a:cubicBezTo>
                <a:cubicBezTo>
                  <a:pt x="30" y="40"/>
                  <a:pt x="32" y="44"/>
                  <a:pt x="33" y="45"/>
                </a:cubicBezTo>
                <a:cubicBezTo>
                  <a:pt x="26" y="45"/>
                  <a:pt x="20" y="45"/>
                  <a:pt x="13" y="45"/>
                </a:cubicBezTo>
                <a:cubicBezTo>
                  <a:pt x="10" y="45"/>
                  <a:pt x="6" y="45"/>
                  <a:pt x="2" y="45"/>
                </a:cubicBezTo>
                <a:cubicBezTo>
                  <a:pt x="0" y="44"/>
                  <a:pt x="0" y="45"/>
                  <a:pt x="0" y="42"/>
                </a:cubicBezTo>
                <a:cubicBezTo>
                  <a:pt x="0" y="29"/>
                  <a:pt x="0" y="16"/>
                  <a:pt x="0" y="3"/>
                </a:cubicBezTo>
                <a:cubicBezTo>
                  <a:pt x="7" y="3"/>
                  <a:pt x="13" y="3"/>
                  <a:pt x="19" y="2"/>
                </a:cubicBezTo>
                <a:cubicBezTo>
                  <a:pt x="23" y="2"/>
                  <a:pt x="24" y="4"/>
                  <a:pt x="2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7" name="Freeform 8846" descr="© INSCALE GmbH, 05.05.2010&#10;http://www.presentationload.com/">
            <a:extLst>
              <a:ext uri="{FF2B5EF4-FFF2-40B4-BE49-F238E27FC236}">
                <a16:creationId xmlns:a16="http://schemas.microsoft.com/office/drawing/2014/main" id="{D2F1189E-30E3-114F-BC0B-B7373A47DC31}"/>
              </a:ext>
            </a:extLst>
          </p:cNvPr>
          <p:cNvSpPr>
            <a:spLocks/>
          </p:cNvSpPr>
          <p:nvPr/>
        </p:nvSpPr>
        <p:spPr bwMode="auto">
          <a:xfrm>
            <a:off x="4718049" y="3627305"/>
            <a:ext cx="70393" cy="65613"/>
          </a:xfrm>
          <a:custGeom>
            <a:avLst/>
            <a:gdLst>
              <a:gd name="T0" fmla="*/ 52 w 35"/>
              <a:gd name="T1" fmla="*/ 0 h 34"/>
              <a:gd name="T2" fmla="*/ 52 w 35"/>
              <a:gd name="T3" fmla="*/ 49 h 34"/>
              <a:gd name="T4" fmla="*/ 52 w 35"/>
              <a:gd name="T5" fmla="*/ 49 h 34"/>
              <a:gd name="T6" fmla="*/ 54 w 35"/>
              <a:gd name="T7" fmla="*/ 50 h 34"/>
              <a:gd name="T8" fmla="*/ 26 w 35"/>
              <a:gd name="T9" fmla="*/ 50 h 34"/>
              <a:gd name="T10" fmla="*/ 6 w 35"/>
              <a:gd name="T11" fmla="*/ 50 h 34"/>
              <a:gd name="T12" fmla="*/ 0 w 35"/>
              <a:gd name="T13" fmla="*/ 49 h 34"/>
              <a:gd name="T14" fmla="*/ 2 w 35"/>
              <a:gd name="T15" fmla="*/ 23 h 34"/>
              <a:gd name="T16" fmla="*/ 6 w 35"/>
              <a:gd name="T17" fmla="*/ 12 h 34"/>
              <a:gd name="T18" fmla="*/ 11 w 35"/>
              <a:gd name="T19" fmla="*/ 0 h 34"/>
              <a:gd name="T20" fmla="*/ 12 w 35"/>
              <a:gd name="T21" fmla="*/ 2 h 34"/>
              <a:gd name="T22" fmla="*/ 14 w 35"/>
              <a:gd name="T23" fmla="*/ 3 h 34"/>
              <a:gd name="T24" fmla="*/ 15 w 35"/>
              <a:gd name="T25" fmla="*/ 3 h 34"/>
              <a:gd name="T26" fmla="*/ 19 w 35"/>
              <a:gd name="T27" fmla="*/ 3 h 34"/>
              <a:gd name="T28" fmla="*/ 22 w 35"/>
              <a:gd name="T29" fmla="*/ 6 h 34"/>
              <a:gd name="T30" fmla="*/ 22 w 35"/>
              <a:gd name="T31" fmla="*/ 6 h 34"/>
              <a:gd name="T32" fmla="*/ 23 w 35"/>
              <a:gd name="T33" fmla="*/ 8 h 34"/>
              <a:gd name="T34" fmla="*/ 52 w 35"/>
              <a:gd name="T35" fmla="*/ 0 h 34"/>
              <a:gd name="T36" fmla="*/ 52 w 35"/>
              <a:gd name="T37" fmla="*/ 0 h 34"/>
              <a:gd name="T38" fmla="*/ 52 w 35"/>
              <a:gd name="T39" fmla="*/ 0 h 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5"/>
              <a:gd name="T61" fmla="*/ 0 h 34"/>
              <a:gd name="T62" fmla="*/ 35 w 35"/>
              <a:gd name="T63" fmla="*/ 34 h 3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5" h="34">
                <a:moveTo>
                  <a:pt x="34" y="0"/>
                </a:moveTo>
                <a:cubicBezTo>
                  <a:pt x="34" y="11"/>
                  <a:pt x="34" y="21"/>
                  <a:pt x="3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5" y="32"/>
                  <a:pt x="35" y="32"/>
                  <a:pt x="35" y="33"/>
                </a:cubicBezTo>
                <a:cubicBezTo>
                  <a:pt x="29" y="33"/>
                  <a:pt x="23" y="33"/>
                  <a:pt x="17" y="33"/>
                </a:cubicBezTo>
                <a:cubicBezTo>
                  <a:pt x="12" y="33"/>
                  <a:pt x="8" y="33"/>
                  <a:pt x="4" y="33"/>
                </a:cubicBezTo>
                <a:cubicBezTo>
                  <a:pt x="2" y="33"/>
                  <a:pt x="0" y="34"/>
                  <a:pt x="0" y="32"/>
                </a:cubicBezTo>
                <a:cubicBezTo>
                  <a:pt x="0" y="27"/>
                  <a:pt x="0" y="20"/>
                  <a:pt x="1" y="15"/>
                </a:cubicBezTo>
                <a:cubicBezTo>
                  <a:pt x="2" y="12"/>
                  <a:pt x="3" y="10"/>
                  <a:pt x="4" y="8"/>
                </a:cubicBezTo>
                <a:cubicBezTo>
                  <a:pt x="5" y="6"/>
                  <a:pt x="6" y="2"/>
                  <a:pt x="7" y="0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2"/>
                  <a:pt x="9" y="2"/>
                </a:cubicBezTo>
                <a:cubicBezTo>
                  <a:pt x="9" y="2"/>
                  <a:pt x="9" y="2"/>
                  <a:pt x="10" y="2"/>
                </a:cubicBezTo>
                <a:cubicBezTo>
                  <a:pt x="10" y="2"/>
                  <a:pt x="11" y="2"/>
                  <a:pt x="12" y="2"/>
                </a:cubicBezTo>
                <a:cubicBezTo>
                  <a:pt x="13" y="2"/>
                  <a:pt x="13" y="3"/>
                  <a:pt x="14" y="4"/>
                </a:cubicBezTo>
                <a:cubicBezTo>
                  <a:pt x="14" y="4"/>
                  <a:pt x="13" y="4"/>
                  <a:pt x="14" y="4"/>
                </a:cubicBezTo>
                <a:cubicBezTo>
                  <a:pt x="14" y="4"/>
                  <a:pt x="15" y="5"/>
                  <a:pt x="15" y="5"/>
                </a:cubicBezTo>
                <a:cubicBezTo>
                  <a:pt x="20" y="2"/>
                  <a:pt x="28" y="2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8" name="Freeform 8847" descr="© INSCALE GmbH, 05.05.2010&#10;http://www.presentationload.com/">
            <a:extLst>
              <a:ext uri="{FF2B5EF4-FFF2-40B4-BE49-F238E27FC236}">
                <a16:creationId xmlns:a16="http://schemas.microsoft.com/office/drawing/2014/main" id="{DC3C1E8A-8B5E-AE4F-8D1A-0E60650E8F99}"/>
              </a:ext>
            </a:extLst>
          </p:cNvPr>
          <p:cNvSpPr>
            <a:spLocks/>
          </p:cNvSpPr>
          <p:nvPr/>
        </p:nvSpPr>
        <p:spPr bwMode="auto">
          <a:xfrm>
            <a:off x="4489924" y="3629830"/>
            <a:ext cx="125143" cy="58043"/>
          </a:xfrm>
          <a:custGeom>
            <a:avLst/>
            <a:gdLst>
              <a:gd name="T0" fmla="*/ 36 w 62"/>
              <a:gd name="T1" fmla="*/ 2 h 29"/>
              <a:gd name="T2" fmla="*/ 94 w 62"/>
              <a:gd name="T3" fmla="*/ 2 h 29"/>
              <a:gd name="T4" fmla="*/ 94 w 62"/>
              <a:gd name="T5" fmla="*/ 11 h 29"/>
              <a:gd name="T6" fmla="*/ 91 w 62"/>
              <a:gd name="T7" fmla="*/ 19 h 29"/>
              <a:gd name="T8" fmla="*/ 93 w 62"/>
              <a:gd name="T9" fmla="*/ 22 h 29"/>
              <a:gd name="T10" fmla="*/ 91 w 62"/>
              <a:gd name="T11" fmla="*/ 27 h 29"/>
              <a:gd name="T12" fmla="*/ 96 w 62"/>
              <a:gd name="T13" fmla="*/ 35 h 29"/>
              <a:gd name="T14" fmla="*/ 45 w 62"/>
              <a:gd name="T15" fmla="*/ 44 h 29"/>
              <a:gd name="T16" fmla="*/ 37 w 62"/>
              <a:gd name="T17" fmla="*/ 46 h 29"/>
              <a:gd name="T18" fmla="*/ 37 w 62"/>
              <a:gd name="T19" fmla="*/ 43 h 29"/>
              <a:gd name="T20" fmla="*/ 36 w 62"/>
              <a:gd name="T21" fmla="*/ 38 h 29"/>
              <a:gd name="T22" fmla="*/ 34 w 62"/>
              <a:gd name="T23" fmla="*/ 35 h 29"/>
              <a:gd name="T24" fmla="*/ 31 w 62"/>
              <a:gd name="T25" fmla="*/ 35 h 29"/>
              <a:gd name="T26" fmla="*/ 31 w 62"/>
              <a:gd name="T27" fmla="*/ 30 h 29"/>
              <a:gd name="T28" fmla="*/ 33 w 62"/>
              <a:gd name="T29" fmla="*/ 27 h 29"/>
              <a:gd name="T30" fmla="*/ 28 w 62"/>
              <a:gd name="T31" fmla="*/ 27 h 29"/>
              <a:gd name="T32" fmla="*/ 28 w 62"/>
              <a:gd name="T33" fmla="*/ 21 h 29"/>
              <a:gd name="T34" fmla="*/ 26 w 62"/>
              <a:gd name="T35" fmla="*/ 21 h 29"/>
              <a:gd name="T36" fmla="*/ 23 w 62"/>
              <a:gd name="T37" fmla="*/ 19 h 29"/>
              <a:gd name="T38" fmla="*/ 23 w 62"/>
              <a:gd name="T39" fmla="*/ 19 h 29"/>
              <a:gd name="T40" fmla="*/ 19 w 62"/>
              <a:gd name="T41" fmla="*/ 14 h 29"/>
              <a:gd name="T42" fmla="*/ 19 w 62"/>
              <a:gd name="T43" fmla="*/ 16 h 29"/>
              <a:gd name="T44" fmla="*/ 15 w 62"/>
              <a:gd name="T45" fmla="*/ 14 h 29"/>
              <a:gd name="T46" fmla="*/ 14 w 62"/>
              <a:gd name="T47" fmla="*/ 10 h 29"/>
              <a:gd name="T48" fmla="*/ 15 w 62"/>
              <a:gd name="T49" fmla="*/ 10 h 29"/>
              <a:gd name="T50" fmla="*/ 8 w 62"/>
              <a:gd name="T51" fmla="*/ 6 h 29"/>
              <a:gd name="T52" fmla="*/ 0 w 62"/>
              <a:gd name="T53" fmla="*/ 0 h 29"/>
              <a:gd name="T54" fmla="*/ 36 w 62"/>
              <a:gd name="T55" fmla="*/ 2 h 2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2"/>
              <a:gd name="T85" fmla="*/ 0 h 29"/>
              <a:gd name="T86" fmla="*/ 62 w 62"/>
              <a:gd name="T87" fmla="*/ 29 h 29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2" h="29">
                <a:moveTo>
                  <a:pt x="23" y="1"/>
                </a:moveTo>
                <a:cubicBezTo>
                  <a:pt x="36" y="1"/>
                  <a:pt x="48" y="1"/>
                  <a:pt x="61" y="1"/>
                </a:cubicBezTo>
                <a:cubicBezTo>
                  <a:pt x="60" y="3"/>
                  <a:pt x="61" y="5"/>
                  <a:pt x="61" y="7"/>
                </a:cubicBezTo>
                <a:cubicBezTo>
                  <a:pt x="60" y="9"/>
                  <a:pt x="59" y="10"/>
                  <a:pt x="59" y="12"/>
                </a:cubicBezTo>
                <a:cubicBezTo>
                  <a:pt x="59" y="12"/>
                  <a:pt x="60" y="13"/>
                  <a:pt x="60" y="14"/>
                </a:cubicBezTo>
                <a:cubicBezTo>
                  <a:pt x="60" y="15"/>
                  <a:pt x="59" y="16"/>
                  <a:pt x="59" y="17"/>
                </a:cubicBezTo>
                <a:cubicBezTo>
                  <a:pt x="59" y="19"/>
                  <a:pt x="62" y="21"/>
                  <a:pt x="62" y="22"/>
                </a:cubicBezTo>
                <a:cubicBezTo>
                  <a:pt x="51" y="24"/>
                  <a:pt x="40" y="26"/>
                  <a:pt x="29" y="28"/>
                </a:cubicBezTo>
                <a:cubicBezTo>
                  <a:pt x="28" y="28"/>
                  <a:pt x="26" y="29"/>
                  <a:pt x="24" y="29"/>
                </a:cubicBezTo>
                <a:cubicBezTo>
                  <a:pt x="24" y="29"/>
                  <a:pt x="24" y="28"/>
                  <a:pt x="24" y="27"/>
                </a:cubicBezTo>
                <a:cubicBezTo>
                  <a:pt x="23" y="26"/>
                  <a:pt x="24" y="25"/>
                  <a:pt x="23" y="24"/>
                </a:cubicBezTo>
                <a:cubicBezTo>
                  <a:pt x="23" y="22"/>
                  <a:pt x="23" y="23"/>
                  <a:pt x="22" y="22"/>
                </a:cubicBezTo>
                <a:cubicBezTo>
                  <a:pt x="22" y="22"/>
                  <a:pt x="21" y="23"/>
                  <a:pt x="20" y="22"/>
                </a:cubicBezTo>
                <a:cubicBezTo>
                  <a:pt x="20" y="21"/>
                  <a:pt x="20" y="20"/>
                  <a:pt x="20" y="19"/>
                </a:cubicBezTo>
                <a:cubicBezTo>
                  <a:pt x="20" y="18"/>
                  <a:pt x="22" y="18"/>
                  <a:pt x="21" y="17"/>
                </a:cubicBezTo>
                <a:cubicBezTo>
                  <a:pt x="20" y="16"/>
                  <a:pt x="19" y="17"/>
                  <a:pt x="18" y="17"/>
                </a:cubicBezTo>
                <a:cubicBezTo>
                  <a:pt x="16" y="16"/>
                  <a:pt x="18" y="15"/>
                  <a:pt x="18" y="13"/>
                </a:cubicBezTo>
                <a:cubicBezTo>
                  <a:pt x="18" y="11"/>
                  <a:pt x="18" y="14"/>
                  <a:pt x="17" y="13"/>
                </a:cubicBezTo>
                <a:cubicBezTo>
                  <a:pt x="16" y="12"/>
                  <a:pt x="15" y="14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1"/>
                  <a:pt x="13" y="10"/>
                  <a:pt x="12" y="9"/>
                </a:cubicBezTo>
                <a:cubicBezTo>
                  <a:pt x="12" y="9"/>
                  <a:pt x="12" y="9"/>
                  <a:pt x="12" y="10"/>
                </a:cubicBezTo>
                <a:cubicBezTo>
                  <a:pt x="11" y="9"/>
                  <a:pt x="10" y="8"/>
                  <a:pt x="10" y="9"/>
                </a:cubicBezTo>
                <a:cubicBezTo>
                  <a:pt x="10" y="8"/>
                  <a:pt x="10" y="7"/>
                  <a:pt x="9" y="6"/>
                </a:cubicBezTo>
                <a:cubicBezTo>
                  <a:pt x="9" y="6"/>
                  <a:pt x="10" y="6"/>
                  <a:pt x="10" y="6"/>
                </a:cubicBezTo>
                <a:cubicBezTo>
                  <a:pt x="9" y="5"/>
                  <a:pt x="7" y="4"/>
                  <a:pt x="5" y="4"/>
                </a:cubicBezTo>
                <a:cubicBezTo>
                  <a:pt x="3" y="3"/>
                  <a:pt x="1" y="3"/>
                  <a:pt x="0" y="0"/>
                </a:cubicBezTo>
                <a:cubicBezTo>
                  <a:pt x="7" y="1"/>
                  <a:pt x="15" y="1"/>
                  <a:pt x="2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9" name="Freeform 8848" descr="© INSCALE GmbH, 05.05.2010&#10;http://www.presentationload.com/">
            <a:extLst>
              <a:ext uri="{FF2B5EF4-FFF2-40B4-BE49-F238E27FC236}">
                <a16:creationId xmlns:a16="http://schemas.microsoft.com/office/drawing/2014/main" id="{92AFE5C9-1F9F-2746-9374-BEBE8C9ED8FB}"/>
              </a:ext>
            </a:extLst>
          </p:cNvPr>
          <p:cNvSpPr>
            <a:spLocks/>
          </p:cNvSpPr>
          <p:nvPr/>
        </p:nvSpPr>
        <p:spPr bwMode="auto">
          <a:xfrm>
            <a:off x="4433870" y="3637401"/>
            <a:ext cx="105589" cy="83279"/>
          </a:xfrm>
          <a:custGeom>
            <a:avLst/>
            <a:gdLst>
              <a:gd name="T0" fmla="*/ 50 w 52"/>
              <a:gd name="T1" fmla="*/ 0 h 43"/>
              <a:gd name="T2" fmla="*/ 58 w 52"/>
              <a:gd name="T3" fmla="*/ 5 h 43"/>
              <a:gd name="T4" fmla="*/ 58 w 52"/>
              <a:gd name="T5" fmla="*/ 5 h 43"/>
              <a:gd name="T6" fmla="*/ 59 w 52"/>
              <a:gd name="T7" fmla="*/ 5 h 43"/>
              <a:gd name="T8" fmla="*/ 59 w 52"/>
              <a:gd name="T9" fmla="*/ 9 h 43"/>
              <a:gd name="T10" fmla="*/ 59 w 52"/>
              <a:gd name="T11" fmla="*/ 8 h 43"/>
              <a:gd name="T12" fmla="*/ 61 w 52"/>
              <a:gd name="T13" fmla="*/ 9 h 43"/>
              <a:gd name="T14" fmla="*/ 62 w 52"/>
              <a:gd name="T15" fmla="*/ 11 h 43"/>
              <a:gd name="T16" fmla="*/ 62 w 52"/>
              <a:gd name="T17" fmla="*/ 9 h 43"/>
              <a:gd name="T18" fmla="*/ 65 w 52"/>
              <a:gd name="T19" fmla="*/ 12 h 43"/>
              <a:gd name="T20" fmla="*/ 67 w 52"/>
              <a:gd name="T21" fmla="*/ 14 h 43"/>
              <a:gd name="T22" fmla="*/ 67 w 52"/>
              <a:gd name="T23" fmla="*/ 14 h 43"/>
              <a:gd name="T24" fmla="*/ 69 w 52"/>
              <a:gd name="T25" fmla="*/ 15 h 43"/>
              <a:gd name="T26" fmla="*/ 72 w 52"/>
              <a:gd name="T27" fmla="*/ 14 h 43"/>
              <a:gd name="T28" fmla="*/ 73 w 52"/>
              <a:gd name="T29" fmla="*/ 21 h 43"/>
              <a:gd name="T30" fmla="*/ 75 w 52"/>
              <a:gd name="T31" fmla="*/ 28 h 43"/>
              <a:gd name="T32" fmla="*/ 78 w 52"/>
              <a:gd name="T33" fmla="*/ 31 h 43"/>
              <a:gd name="T34" fmla="*/ 79 w 52"/>
              <a:gd name="T35" fmla="*/ 32 h 43"/>
              <a:gd name="T36" fmla="*/ 75 w 52"/>
              <a:gd name="T37" fmla="*/ 43 h 43"/>
              <a:gd name="T38" fmla="*/ 42 w 52"/>
              <a:gd name="T39" fmla="*/ 63 h 43"/>
              <a:gd name="T40" fmla="*/ 19 w 52"/>
              <a:gd name="T41" fmla="*/ 63 h 43"/>
              <a:gd name="T42" fmla="*/ 12 w 52"/>
              <a:gd name="T43" fmla="*/ 54 h 43"/>
              <a:gd name="T44" fmla="*/ 3 w 52"/>
              <a:gd name="T45" fmla="*/ 35 h 43"/>
              <a:gd name="T46" fmla="*/ 2 w 52"/>
              <a:gd name="T47" fmla="*/ 31 h 43"/>
              <a:gd name="T48" fmla="*/ 14 w 52"/>
              <a:gd name="T49" fmla="*/ 23 h 43"/>
              <a:gd name="T50" fmla="*/ 45 w 52"/>
              <a:gd name="T51" fmla="*/ 3 h 43"/>
              <a:gd name="T52" fmla="*/ 50 w 52"/>
              <a:gd name="T53" fmla="*/ 0 h 43"/>
              <a:gd name="T54" fmla="*/ 50 w 52"/>
              <a:gd name="T55" fmla="*/ 0 h 43"/>
              <a:gd name="T56" fmla="*/ 50 w 52"/>
              <a:gd name="T57" fmla="*/ 0 h 4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2"/>
              <a:gd name="T88" fmla="*/ 0 h 43"/>
              <a:gd name="T89" fmla="*/ 52 w 52"/>
              <a:gd name="T90" fmla="*/ 43 h 4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2" h="43">
                <a:moveTo>
                  <a:pt x="32" y="0"/>
                </a:moveTo>
                <a:cubicBezTo>
                  <a:pt x="33" y="1"/>
                  <a:pt x="36" y="2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5"/>
                  <a:pt x="38" y="6"/>
                </a:cubicBezTo>
                <a:cubicBezTo>
                  <a:pt x="38" y="6"/>
                  <a:pt x="38" y="6"/>
                  <a:pt x="38" y="5"/>
                </a:cubicBezTo>
                <a:cubicBezTo>
                  <a:pt x="38" y="5"/>
                  <a:pt x="38" y="6"/>
                  <a:pt x="39" y="6"/>
                </a:cubicBezTo>
                <a:cubicBezTo>
                  <a:pt x="39" y="6"/>
                  <a:pt x="39" y="6"/>
                  <a:pt x="40" y="7"/>
                </a:cubicBezTo>
                <a:cubicBezTo>
                  <a:pt x="40" y="6"/>
                  <a:pt x="40" y="7"/>
                  <a:pt x="40" y="6"/>
                </a:cubicBezTo>
                <a:cubicBezTo>
                  <a:pt x="41" y="7"/>
                  <a:pt x="41" y="7"/>
                  <a:pt x="42" y="8"/>
                </a:cubicBezTo>
                <a:cubicBezTo>
                  <a:pt x="42" y="8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4" y="10"/>
                  <a:pt x="44" y="10"/>
                </a:cubicBezTo>
                <a:cubicBezTo>
                  <a:pt x="44" y="10"/>
                  <a:pt x="45" y="10"/>
                  <a:pt x="46" y="9"/>
                </a:cubicBezTo>
                <a:cubicBezTo>
                  <a:pt x="46" y="10"/>
                  <a:pt x="43" y="14"/>
                  <a:pt x="47" y="14"/>
                </a:cubicBezTo>
                <a:cubicBezTo>
                  <a:pt x="50" y="12"/>
                  <a:pt x="48" y="17"/>
                  <a:pt x="48" y="18"/>
                </a:cubicBezTo>
                <a:cubicBezTo>
                  <a:pt x="48" y="20"/>
                  <a:pt x="49" y="19"/>
                  <a:pt x="50" y="20"/>
                </a:cubicBezTo>
                <a:cubicBezTo>
                  <a:pt x="51" y="21"/>
                  <a:pt x="51" y="19"/>
                  <a:pt x="51" y="21"/>
                </a:cubicBezTo>
                <a:cubicBezTo>
                  <a:pt x="52" y="25"/>
                  <a:pt x="52" y="25"/>
                  <a:pt x="48" y="28"/>
                </a:cubicBezTo>
                <a:cubicBezTo>
                  <a:pt x="41" y="32"/>
                  <a:pt x="34" y="36"/>
                  <a:pt x="27" y="41"/>
                </a:cubicBezTo>
                <a:cubicBezTo>
                  <a:pt x="23" y="43"/>
                  <a:pt x="17" y="41"/>
                  <a:pt x="12" y="41"/>
                </a:cubicBezTo>
                <a:cubicBezTo>
                  <a:pt x="11" y="41"/>
                  <a:pt x="9" y="36"/>
                  <a:pt x="8" y="35"/>
                </a:cubicBezTo>
                <a:cubicBezTo>
                  <a:pt x="6" y="31"/>
                  <a:pt x="4" y="27"/>
                  <a:pt x="2" y="23"/>
                </a:cubicBezTo>
                <a:cubicBezTo>
                  <a:pt x="2" y="22"/>
                  <a:pt x="0" y="21"/>
                  <a:pt x="1" y="20"/>
                </a:cubicBezTo>
                <a:cubicBezTo>
                  <a:pt x="4" y="18"/>
                  <a:pt x="6" y="17"/>
                  <a:pt x="9" y="15"/>
                </a:cubicBezTo>
                <a:cubicBezTo>
                  <a:pt x="16" y="11"/>
                  <a:pt x="22" y="6"/>
                  <a:pt x="29" y="2"/>
                </a:cubicBezTo>
                <a:cubicBezTo>
                  <a:pt x="30" y="1"/>
                  <a:pt x="3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0" name="Freeform 8849" descr="© INSCALE GmbH, 05.05.2010&#10;http://www.presentationload.com/">
            <a:extLst>
              <a:ext uri="{FF2B5EF4-FFF2-40B4-BE49-F238E27FC236}">
                <a16:creationId xmlns:a16="http://schemas.microsoft.com/office/drawing/2014/main" id="{8E738871-5869-0D4C-BBEC-7A84D58ADFD2}"/>
              </a:ext>
            </a:extLst>
          </p:cNvPr>
          <p:cNvSpPr>
            <a:spLocks/>
          </p:cNvSpPr>
          <p:nvPr/>
        </p:nvSpPr>
        <p:spPr bwMode="auto">
          <a:xfrm>
            <a:off x="4306120" y="3637401"/>
            <a:ext cx="43018" cy="35330"/>
          </a:xfrm>
          <a:custGeom>
            <a:avLst/>
            <a:gdLst>
              <a:gd name="T0" fmla="*/ 0 w 21"/>
              <a:gd name="T1" fmla="*/ 12 h 19"/>
              <a:gd name="T2" fmla="*/ 16 w 21"/>
              <a:gd name="T3" fmla="*/ 1 h 19"/>
              <a:gd name="T4" fmla="*/ 31 w 21"/>
              <a:gd name="T5" fmla="*/ 1 h 19"/>
              <a:gd name="T6" fmla="*/ 30 w 21"/>
              <a:gd name="T7" fmla="*/ 15 h 19"/>
              <a:gd name="T8" fmla="*/ 8 w 21"/>
              <a:gd name="T9" fmla="*/ 28 h 19"/>
              <a:gd name="T10" fmla="*/ 0 w 21"/>
              <a:gd name="T11" fmla="*/ 12 h 19"/>
              <a:gd name="T12" fmla="*/ 0 w 21"/>
              <a:gd name="T13" fmla="*/ 12 h 19"/>
              <a:gd name="T14" fmla="*/ 0 w 21"/>
              <a:gd name="T15" fmla="*/ 12 h 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1"/>
              <a:gd name="T25" fmla="*/ 0 h 19"/>
              <a:gd name="T26" fmla="*/ 21 w 21"/>
              <a:gd name="T27" fmla="*/ 19 h 1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" h="19">
                <a:moveTo>
                  <a:pt x="0" y="8"/>
                </a:moveTo>
                <a:cubicBezTo>
                  <a:pt x="3" y="5"/>
                  <a:pt x="6" y="3"/>
                  <a:pt x="10" y="1"/>
                </a:cubicBezTo>
                <a:cubicBezTo>
                  <a:pt x="11" y="1"/>
                  <a:pt x="19" y="0"/>
                  <a:pt x="20" y="1"/>
                </a:cubicBezTo>
                <a:cubicBezTo>
                  <a:pt x="21" y="2"/>
                  <a:pt x="20" y="9"/>
                  <a:pt x="19" y="10"/>
                </a:cubicBezTo>
                <a:cubicBezTo>
                  <a:pt x="14" y="11"/>
                  <a:pt x="9" y="16"/>
                  <a:pt x="5" y="19"/>
                </a:cubicBezTo>
                <a:cubicBezTo>
                  <a:pt x="3" y="15"/>
                  <a:pt x="1" y="12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1" name="Freeform 8850" descr="© INSCALE GmbH, 05.05.2010&#10;http://www.presentationload.com/">
            <a:extLst>
              <a:ext uri="{FF2B5EF4-FFF2-40B4-BE49-F238E27FC236}">
                <a16:creationId xmlns:a16="http://schemas.microsoft.com/office/drawing/2014/main" id="{A7763D9C-1CDE-304D-A4C7-41D298CD5C8A}"/>
              </a:ext>
            </a:extLst>
          </p:cNvPr>
          <p:cNvSpPr>
            <a:spLocks/>
          </p:cNvSpPr>
          <p:nvPr/>
        </p:nvSpPr>
        <p:spPr bwMode="auto">
          <a:xfrm>
            <a:off x="4360870" y="3644971"/>
            <a:ext cx="96464" cy="87064"/>
          </a:xfrm>
          <a:custGeom>
            <a:avLst/>
            <a:gdLst>
              <a:gd name="T0" fmla="*/ 3 w 48"/>
              <a:gd name="T1" fmla="*/ 12 h 45"/>
              <a:gd name="T2" fmla="*/ 35 w 48"/>
              <a:gd name="T3" fmla="*/ 2 h 45"/>
              <a:gd name="T4" fmla="*/ 43 w 48"/>
              <a:gd name="T5" fmla="*/ 9 h 45"/>
              <a:gd name="T6" fmla="*/ 52 w 48"/>
              <a:gd name="T7" fmla="*/ 28 h 45"/>
              <a:gd name="T8" fmla="*/ 56 w 48"/>
              <a:gd name="T9" fmla="*/ 25 h 45"/>
              <a:gd name="T10" fmla="*/ 72 w 48"/>
              <a:gd name="T11" fmla="*/ 54 h 45"/>
              <a:gd name="T12" fmla="*/ 68 w 48"/>
              <a:gd name="T13" fmla="*/ 60 h 45"/>
              <a:gd name="T14" fmla="*/ 52 w 48"/>
              <a:gd name="T15" fmla="*/ 69 h 45"/>
              <a:gd name="T16" fmla="*/ 43 w 48"/>
              <a:gd name="T17" fmla="*/ 51 h 45"/>
              <a:gd name="T18" fmla="*/ 28 w 48"/>
              <a:gd name="T19" fmla="*/ 61 h 45"/>
              <a:gd name="T20" fmla="*/ 17 w 48"/>
              <a:gd name="T21" fmla="*/ 63 h 45"/>
              <a:gd name="T22" fmla="*/ 20 w 48"/>
              <a:gd name="T23" fmla="*/ 57 h 45"/>
              <a:gd name="T24" fmla="*/ 15 w 48"/>
              <a:gd name="T25" fmla="*/ 54 h 45"/>
              <a:gd name="T26" fmla="*/ 11 w 48"/>
              <a:gd name="T27" fmla="*/ 49 h 45"/>
              <a:gd name="T28" fmla="*/ 8 w 48"/>
              <a:gd name="T29" fmla="*/ 40 h 45"/>
              <a:gd name="T30" fmla="*/ 6 w 48"/>
              <a:gd name="T31" fmla="*/ 31 h 45"/>
              <a:gd name="T32" fmla="*/ 2 w 48"/>
              <a:gd name="T33" fmla="*/ 23 h 45"/>
              <a:gd name="T34" fmla="*/ 0 w 48"/>
              <a:gd name="T35" fmla="*/ 17 h 45"/>
              <a:gd name="T36" fmla="*/ 3 w 48"/>
              <a:gd name="T37" fmla="*/ 12 h 45"/>
              <a:gd name="T38" fmla="*/ 3 w 48"/>
              <a:gd name="T39" fmla="*/ 12 h 45"/>
              <a:gd name="T40" fmla="*/ 3 w 48"/>
              <a:gd name="T41" fmla="*/ 12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8"/>
              <a:gd name="T64" fmla="*/ 0 h 45"/>
              <a:gd name="T65" fmla="*/ 48 w 48"/>
              <a:gd name="T66" fmla="*/ 45 h 4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8" h="45">
                <a:moveTo>
                  <a:pt x="2" y="8"/>
                </a:moveTo>
                <a:cubicBezTo>
                  <a:pt x="2" y="6"/>
                  <a:pt x="20" y="2"/>
                  <a:pt x="23" y="1"/>
                </a:cubicBezTo>
                <a:cubicBezTo>
                  <a:pt x="26" y="0"/>
                  <a:pt x="27" y="4"/>
                  <a:pt x="28" y="6"/>
                </a:cubicBezTo>
                <a:cubicBezTo>
                  <a:pt x="30" y="10"/>
                  <a:pt x="32" y="14"/>
                  <a:pt x="34" y="18"/>
                </a:cubicBezTo>
                <a:cubicBezTo>
                  <a:pt x="35" y="17"/>
                  <a:pt x="36" y="17"/>
                  <a:pt x="36" y="16"/>
                </a:cubicBezTo>
                <a:cubicBezTo>
                  <a:pt x="40" y="23"/>
                  <a:pt x="43" y="29"/>
                  <a:pt x="47" y="35"/>
                </a:cubicBezTo>
                <a:cubicBezTo>
                  <a:pt x="48" y="38"/>
                  <a:pt x="46" y="38"/>
                  <a:pt x="44" y="39"/>
                </a:cubicBezTo>
                <a:cubicBezTo>
                  <a:pt x="40" y="41"/>
                  <a:pt x="37" y="43"/>
                  <a:pt x="34" y="45"/>
                </a:cubicBezTo>
                <a:cubicBezTo>
                  <a:pt x="32" y="41"/>
                  <a:pt x="30" y="37"/>
                  <a:pt x="28" y="33"/>
                </a:cubicBezTo>
                <a:cubicBezTo>
                  <a:pt x="25" y="35"/>
                  <a:pt x="21" y="37"/>
                  <a:pt x="18" y="40"/>
                </a:cubicBezTo>
                <a:cubicBezTo>
                  <a:pt x="15" y="41"/>
                  <a:pt x="14" y="43"/>
                  <a:pt x="11" y="41"/>
                </a:cubicBezTo>
                <a:cubicBezTo>
                  <a:pt x="9" y="40"/>
                  <a:pt x="12" y="38"/>
                  <a:pt x="13" y="37"/>
                </a:cubicBezTo>
                <a:cubicBezTo>
                  <a:pt x="15" y="35"/>
                  <a:pt x="12" y="34"/>
                  <a:pt x="10" y="35"/>
                </a:cubicBezTo>
                <a:cubicBezTo>
                  <a:pt x="9" y="34"/>
                  <a:pt x="7" y="33"/>
                  <a:pt x="7" y="32"/>
                </a:cubicBezTo>
                <a:cubicBezTo>
                  <a:pt x="10" y="30"/>
                  <a:pt x="1" y="29"/>
                  <a:pt x="5" y="26"/>
                </a:cubicBezTo>
                <a:cubicBezTo>
                  <a:pt x="9" y="24"/>
                  <a:pt x="5" y="22"/>
                  <a:pt x="4" y="20"/>
                </a:cubicBezTo>
                <a:cubicBezTo>
                  <a:pt x="0" y="23"/>
                  <a:pt x="0" y="18"/>
                  <a:pt x="1" y="15"/>
                </a:cubicBezTo>
                <a:cubicBezTo>
                  <a:pt x="2" y="14"/>
                  <a:pt x="0" y="13"/>
                  <a:pt x="0" y="11"/>
                </a:cubicBezTo>
                <a:cubicBezTo>
                  <a:pt x="0" y="10"/>
                  <a:pt x="3" y="10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2" name="Freeform 8851" descr="© INSCALE GmbH, 05.05.2010&#10;http://www.presentationload.com/">
            <a:extLst>
              <a:ext uri="{FF2B5EF4-FFF2-40B4-BE49-F238E27FC236}">
                <a16:creationId xmlns:a16="http://schemas.microsoft.com/office/drawing/2014/main" id="{75A26B8B-712C-2D44-86B0-F061BB768669}"/>
              </a:ext>
            </a:extLst>
          </p:cNvPr>
          <p:cNvSpPr>
            <a:spLocks/>
          </p:cNvSpPr>
          <p:nvPr/>
        </p:nvSpPr>
        <p:spPr bwMode="auto">
          <a:xfrm>
            <a:off x="4184888" y="3646233"/>
            <a:ext cx="95161" cy="89588"/>
          </a:xfrm>
          <a:custGeom>
            <a:avLst/>
            <a:gdLst>
              <a:gd name="T0" fmla="*/ 0 w 47"/>
              <a:gd name="T1" fmla="*/ 23 h 46"/>
              <a:gd name="T2" fmla="*/ 34 w 47"/>
              <a:gd name="T3" fmla="*/ 0 h 46"/>
              <a:gd name="T4" fmla="*/ 56 w 47"/>
              <a:gd name="T5" fmla="*/ 40 h 46"/>
              <a:gd name="T6" fmla="*/ 64 w 47"/>
              <a:gd name="T7" fmla="*/ 36 h 46"/>
              <a:gd name="T8" fmla="*/ 68 w 47"/>
              <a:gd name="T9" fmla="*/ 46 h 46"/>
              <a:gd name="T10" fmla="*/ 70 w 47"/>
              <a:gd name="T11" fmla="*/ 54 h 46"/>
              <a:gd name="T12" fmla="*/ 43 w 47"/>
              <a:gd name="T13" fmla="*/ 71 h 46"/>
              <a:gd name="T14" fmla="*/ 39 w 47"/>
              <a:gd name="T15" fmla="*/ 66 h 46"/>
              <a:gd name="T16" fmla="*/ 26 w 47"/>
              <a:gd name="T17" fmla="*/ 69 h 46"/>
              <a:gd name="T18" fmla="*/ 19 w 47"/>
              <a:gd name="T19" fmla="*/ 59 h 46"/>
              <a:gd name="T20" fmla="*/ 0 w 47"/>
              <a:gd name="T21" fmla="*/ 23 h 46"/>
              <a:gd name="T22" fmla="*/ 0 w 47"/>
              <a:gd name="T23" fmla="*/ 23 h 46"/>
              <a:gd name="T24" fmla="*/ 0 w 47"/>
              <a:gd name="T25" fmla="*/ 23 h 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7"/>
              <a:gd name="T40" fmla="*/ 0 h 46"/>
              <a:gd name="T41" fmla="*/ 47 w 47"/>
              <a:gd name="T42" fmla="*/ 46 h 4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7" h="46">
                <a:moveTo>
                  <a:pt x="0" y="15"/>
                </a:moveTo>
                <a:cubicBezTo>
                  <a:pt x="7" y="10"/>
                  <a:pt x="15" y="5"/>
                  <a:pt x="22" y="0"/>
                </a:cubicBezTo>
                <a:cubicBezTo>
                  <a:pt x="27" y="9"/>
                  <a:pt x="32" y="17"/>
                  <a:pt x="36" y="26"/>
                </a:cubicBezTo>
                <a:cubicBezTo>
                  <a:pt x="38" y="25"/>
                  <a:pt x="39" y="24"/>
                  <a:pt x="41" y="23"/>
                </a:cubicBezTo>
                <a:cubicBezTo>
                  <a:pt x="42" y="25"/>
                  <a:pt x="43" y="27"/>
                  <a:pt x="44" y="30"/>
                </a:cubicBezTo>
                <a:cubicBezTo>
                  <a:pt x="46" y="33"/>
                  <a:pt x="47" y="33"/>
                  <a:pt x="45" y="35"/>
                </a:cubicBezTo>
                <a:cubicBezTo>
                  <a:pt x="39" y="39"/>
                  <a:pt x="33" y="43"/>
                  <a:pt x="28" y="46"/>
                </a:cubicBezTo>
                <a:cubicBezTo>
                  <a:pt x="27" y="45"/>
                  <a:pt x="27" y="43"/>
                  <a:pt x="25" y="43"/>
                </a:cubicBezTo>
                <a:cubicBezTo>
                  <a:pt x="22" y="44"/>
                  <a:pt x="20" y="44"/>
                  <a:pt x="17" y="45"/>
                </a:cubicBezTo>
                <a:cubicBezTo>
                  <a:pt x="14" y="45"/>
                  <a:pt x="13" y="41"/>
                  <a:pt x="12" y="38"/>
                </a:cubicBezTo>
                <a:cubicBezTo>
                  <a:pt x="8" y="30"/>
                  <a:pt x="4" y="22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3" name="Freeform 8852" descr="© INSCALE GmbH, 05.05.2010&#10;http://www.presentationload.com/">
            <a:extLst>
              <a:ext uri="{FF2B5EF4-FFF2-40B4-BE49-F238E27FC236}">
                <a16:creationId xmlns:a16="http://schemas.microsoft.com/office/drawing/2014/main" id="{1647FC84-7784-4B46-9F58-B63DA1BD1D0C}"/>
              </a:ext>
            </a:extLst>
          </p:cNvPr>
          <p:cNvSpPr>
            <a:spLocks/>
          </p:cNvSpPr>
          <p:nvPr/>
        </p:nvSpPr>
        <p:spPr bwMode="auto">
          <a:xfrm>
            <a:off x="4298299" y="3656328"/>
            <a:ext cx="92554" cy="95897"/>
          </a:xfrm>
          <a:custGeom>
            <a:avLst/>
            <a:gdLst>
              <a:gd name="T0" fmla="*/ 37 w 46"/>
              <a:gd name="T1" fmla="*/ 0 h 49"/>
              <a:gd name="T2" fmla="*/ 39 w 46"/>
              <a:gd name="T3" fmla="*/ 3 h 49"/>
              <a:gd name="T4" fmla="*/ 42 w 46"/>
              <a:gd name="T5" fmla="*/ 3 h 49"/>
              <a:gd name="T6" fmla="*/ 42 w 46"/>
              <a:gd name="T7" fmla="*/ 6 h 49"/>
              <a:gd name="T8" fmla="*/ 45 w 46"/>
              <a:gd name="T9" fmla="*/ 8 h 49"/>
              <a:gd name="T10" fmla="*/ 46 w 46"/>
              <a:gd name="T11" fmla="*/ 6 h 49"/>
              <a:gd name="T12" fmla="*/ 49 w 46"/>
              <a:gd name="T13" fmla="*/ 3 h 49"/>
              <a:gd name="T14" fmla="*/ 49 w 46"/>
              <a:gd name="T15" fmla="*/ 8 h 49"/>
              <a:gd name="T16" fmla="*/ 49 w 46"/>
              <a:gd name="T17" fmla="*/ 12 h 49"/>
              <a:gd name="T18" fmla="*/ 48 w 46"/>
              <a:gd name="T19" fmla="*/ 19 h 49"/>
              <a:gd name="T20" fmla="*/ 51 w 46"/>
              <a:gd name="T21" fmla="*/ 23 h 49"/>
              <a:gd name="T22" fmla="*/ 54 w 46"/>
              <a:gd name="T23" fmla="*/ 22 h 49"/>
              <a:gd name="T24" fmla="*/ 56 w 46"/>
              <a:gd name="T25" fmla="*/ 25 h 49"/>
              <a:gd name="T26" fmla="*/ 59 w 46"/>
              <a:gd name="T27" fmla="*/ 29 h 49"/>
              <a:gd name="T28" fmla="*/ 54 w 46"/>
              <a:gd name="T29" fmla="*/ 34 h 49"/>
              <a:gd name="T30" fmla="*/ 59 w 46"/>
              <a:gd name="T31" fmla="*/ 37 h 49"/>
              <a:gd name="T32" fmla="*/ 60 w 46"/>
              <a:gd name="T33" fmla="*/ 39 h 49"/>
              <a:gd name="T34" fmla="*/ 59 w 46"/>
              <a:gd name="T35" fmla="*/ 40 h 49"/>
              <a:gd name="T36" fmla="*/ 62 w 46"/>
              <a:gd name="T37" fmla="*/ 42 h 49"/>
              <a:gd name="T38" fmla="*/ 66 w 46"/>
              <a:gd name="T39" fmla="*/ 50 h 49"/>
              <a:gd name="T40" fmla="*/ 68 w 46"/>
              <a:gd name="T41" fmla="*/ 57 h 49"/>
              <a:gd name="T42" fmla="*/ 37 w 46"/>
              <a:gd name="T43" fmla="*/ 76 h 49"/>
              <a:gd name="T44" fmla="*/ 29 w 46"/>
              <a:gd name="T45" fmla="*/ 60 h 49"/>
              <a:gd name="T46" fmla="*/ 22 w 46"/>
              <a:gd name="T47" fmla="*/ 65 h 49"/>
              <a:gd name="T48" fmla="*/ 0 w 46"/>
              <a:gd name="T49" fmla="*/ 23 h 49"/>
              <a:gd name="T50" fmla="*/ 37 w 46"/>
              <a:gd name="T51" fmla="*/ 0 h 4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6"/>
              <a:gd name="T79" fmla="*/ 0 h 49"/>
              <a:gd name="T80" fmla="*/ 46 w 46"/>
              <a:gd name="T81" fmla="*/ 49 h 49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6" h="49">
                <a:moveTo>
                  <a:pt x="24" y="0"/>
                </a:moveTo>
                <a:cubicBezTo>
                  <a:pt x="26" y="0"/>
                  <a:pt x="24" y="1"/>
                  <a:pt x="25" y="2"/>
                </a:cubicBezTo>
                <a:cubicBezTo>
                  <a:pt x="25" y="2"/>
                  <a:pt x="27" y="2"/>
                  <a:pt x="27" y="2"/>
                </a:cubicBezTo>
                <a:cubicBezTo>
                  <a:pt x="27" y="4"/>
                  <a:pt x="27" y="4"/>
                  <a:pt x="27" y="4"/>
                </a:cubicBezTo>
                <a:cubicBezTo>
                  <a:pt x="28" y="5"/>
                  <a:pt x="29" y="5"/>
                  <a:pt x="29" y="5"/>
                </a:cubicBezTo>
                <a:cubicBezTo>
                  <a:pt x="31" y="6"/>
                  <a:pt x="30" y="4"/>
                  <a:pt x="30" y="4"/>
                </a:cubicBezTo>
                <a:cubicBezTo>
                  <a:pt x="31" y="4"/>
                  <a:pt x="31" y="2"/>
                  <a:pt x="32" y="2"/>
                </a:cubicBezTo>
                <a:cubicBezTo>
                  <a:pt x="34" y="3"/>
                  <a:pt x="34" y="4"/>
                  <a:pt x="32" y="5"/>
                </a:cubicBezTo>
                <a:cubicBezTo>
                  <a:pt x="30" y="5"/>
                  <a:pt x="32" y="7"/>
                  <a:pt x="32" y="8"/>
                </a:cubicBezTo>
                <a:cubicBezTo>
                  <a:pt x="33" y="10"/>
                  <a:pt x="31" y="11"/>
                  <a:pt x="31" y="12"/>
                </a:cubicBezTo>
                <a:cubicBezTo>
                  <a:pt x="32" y="14"/>
                  <a:pt x="32" y="14"/>
                  <a:pt x="33" y="15"/>
                </a:cubicBezTo>
                <a:cubicBezTo>
                  <a:pt x="33" y="15"/>
                  <a:pt x="35" y="14"/>
                  <a:pt x="35" y="14"/>
                </a:cubicBezTo>
                <a:cubicBezTo>
                  <a:pt x="36" y="15"/>
                  <a:pt x="35" y="16"/>
                  <a:pt x="36" y="16"/>
                </a:cubicBezTo>
                <a:cubicBezTo>
                  <a:pt x="37" y="17"/>
                  <a:pt x="38" y="17"/>
                  <a:pt x="38" y="19"/>
                </a:cubicBezTo>
                <a:cubicBezTo>
                  <a:pt x="38" y="20"/>
                  <a:pt x="34" y="21"/>
                  <a:pt x="35" y="22"/>
                </a:cubicBezTo>
                <a:cubicBezTo>
                  <a:pt x="36" y="23"/>
                  <a:pt x="37" y="24"/>
                  <a:pt x="38" y="24"/>
                </a:cubicBezTo>
                <a:cubicBezTo>
                  <a:pt x="39" y="25"/>
                  <a:pt x="38" y="25"/>
                  <a:pt x="39" y="25"/>
                </a:cubicBezTo>
                <a:cubicBezTo>
                  <a:pt x="39" y="25"/>
                  <a:pt x="38" y="26"/>
                  <a:pt x="38" y="26"/>
                </a:cubicBezTo>
                <a:cubicBezTo>
                  <a:pt x="38" y="27"/>
                  <a:pt x="39" y="27"/>
                  <a:pt x="40" y="27"/>
                </a:cubicBezTo>
                <a:cubicBezTo>
                  <a:pt x="42" y="30"/>
                  <a:pt x="46" y="28"/>
                  <a:pt x="43" y="32"/>
                </a:cubicBezTo>
                <a:cubicBezTo>
                  <a:pt x="41" y="34"/>
                  <a:pt x="41" y="35"/>
                  <a:pt x="44" y="37"/>
                </a:cubicBezTo>
                <a:cubicBezTo>
                  <a:pt x="38" y="41"/>
                  <a:pt x="31" y="45"/>
                  <a:pt x="24" y="49"/>
                </a:cubicBezTo>
                <a:cubicBezTo>
                  <a:pt x="23" y="46"/>
                  <a:pt x="21" y="43"/>
                  <a:pt x="19" y="39"/>
                </a:cubicBezTo>
                <a:cubicBezTo>
                  <a:pt x="18" y="40"/>
                  <a:pt x="16" y="41"/>
                  <a:pt x="14" y="42"/>
                </a:cubicBezTo>
                <a:cubicBezTo>
                  <a:pt x="10" y="33"/>
                  <a:pt x="5" y="24"/>
                  <a:pt x="0" y="15"/>
                </a:cubicBezTo>
                <a:cubicBezTo>
                  <a:pt x="0" y="15"/>
                  <a:pt x="22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4" name="Freeform 8853" descr="© INSCALE GmbH, 05.05.2010&#10;http://www.presentationload.com/">
            <a:extLst>
              <a:ext uri="{FF2B5EF4-FFF2-40B4-BE49-F238E27FC236}">
                <a16:creationId xmlns:a16="http://schemas.microsoft.com/office/drawing/2014/main" id="{61D03E4D-F1E8-A442-B5BE-91D51EE3E5CA}"/>
              </a:ext>
            </a:extLst>
          </p:cNvPr>
          <p:cNvSpPr>
            <a:spLocks/>
          </p:cNvSpPr>
          <p:nvPr/>
        </p:nvSpPr>
        <p:spPr bwMode="auto">
          <a:xfrm>
            <a:off x="4611156" y="3666421"/>
            <a:ext cx="73000" cy="111038"/>
          </a:xfrm>
          <a:custGeom>
            <a:avLst/>
            <a:gdLst>
              <a:gd name="T0" fmla="*/ 0 w 36"/>
              <a:gd name="T1" fmla="*/ 0 h 57"/>
              <a:gd name="T2" fmla="*/ 45 w 36"/>
              <a:gd name="T3" fmla="*/ 0 h 57"/>
              <a:gd name="T4" fmla="*/ 45 w 36"/>
              <a:gd name="T5" fmla="*/ 36 h 57"/>
              <a:gd name="T6" fmla="*/ 50 w 36"/>
              <a:gd name="T7" fmla="*/ 39 h 57"/>
              <a:gd name="T8" fmla="*/ 47 w 36"/>
              <a:gd name="T9" fmla="*/ 43 h 57"/>
              <a:gd name="T10" fmla="*/ 48 w 36"/>
              <a:gd name="T11" fmla="*/ 46 h 57"/>
              <a:gd name="T12" fmla="*/ 50 w 36"/>
              <a:gd name="T13" fmla="*/ 48 h 57"/>
              <a:gd name="T14" fmla="*/ 48 w 36"/>
              <a:gd name="T15" fmla="*/ 48 h 57"/>
              <a:gd name="T16" fmla="*/ 48 w 36"/>
              <a:gd name="T17" fmla="*/ 48 h 57"/>
              <a:gd name="T18" fmla="*/ 48 w 36"/>
              <a:gd name="T19" fmla="*/ 54 h 57"/>
              <a:gd name="T20" fmla="*/ 48 w 36"/>
              <a:gd name="T21" fmla="*/ 54 h 57"/>
              <a:gd name="T22" fmla="*/ 47 w 36"/>
              <a:gd name="T23" fmla="*/ 54 h 57"/>
              <a:gd name="T24" fmla="*/ 53 w 36"/>
              <a:gd name="T25" fmla="*/ 71 h 57"/>
              <a:gd name="T26" fmla="*/ 56 w 36"/>
              <a:gd name="T27" fmla="*/ 76 h 57"/>
              <a:gd name="T28" fmla="*/ 56 w 36"/>
              <a:gd name="T29" fmla="*/ 76 h 57"/>
              <a:gd name="T30" fmla="*/ 56 w 36"/>
              <a:gd name="T31" fmla="*/ 76 h 57"/>
              <a:gd name="T32" fmla="*/ 44 w 36"/>
              <a:gd name="T33" fmla="*/ 88 h 57"/>
              <a:gd name="T34" fmla="*/ 42 w 36"/>
              <a:gd name="T35" fmla="*/ 86 h 57"/>
              <a:gd name="T36" fmla="*/ 42 w 36"/>
              <a:gd name="T37" fmla="*/ 86 h 57"/>
              <a:gd name="T38" fmla="*/ 42 w 36"/>
              <a:gd name="T39" fmla="*/ 86 h 57"/>
              <a:gd name="T40" fmla="*/ 37 w 36"/>
              <a:gd name="T41" fmla="*/ 83 h 57"/>
              <a:gd name="T42" fmla="*/ 34 w 36"/>
              <a:gd name="T43" fmla="*/ 83 h 57"/>
              <a:gd name="T44" fmla="*/ 34 w 36"/>
              <a:gd name="T45" fmla="*/ 79 h 57"/>
              <a:gd name="T46" fmla="*/ 33 w 36"/>
              <a:gd name="T47" fmla="*/ 74 h 57"/>
              <a:gd name="T48" fmla="*/ 25 w 36"/>
              <a:gd name="T49" fmla="*/ 69 h 57"/>
              <a:gd name="T50" fmla="*/ 22 w 36"/>
              <a:gd name="T51" fmla="*/ 69 h 57"/>
              <a:gd name="T52" fmla="*/ 20 w 36"/>
              <a:gd name="T53" fmla="*/ 69 h 57"/>
              <a:gd name="T54" fmla="*/ 20 w 36"/>
              <a:gd name="T55" fmla="*/ 69 h 57"/>
              <a:gd name="T56" fmla="*/ 19 w 36"/>
              <a:gd name="T57" fmla="*/ 68 h 57"/>
              <a:gd name="T58" fmla="*/ 17 w 36"/>
              <a:gd name="T59" fmla="*/ 62 h 57"/>
              <a:gd name="T60" fmla="*/ 16 w 36"/>
              <a:gd name="T61" fmla="*/ 56 h 57"/>
              <a:gd name="T62" fmla="*/ 14 w 36"/>
              <a:gd name="T63" fmla="*/ 54 h 57"/>
              <a:gd name="T64" fmla="*/ 12 w 36"/>
              <a:gd name="T65" fmla="*/ 52 h 57"/>
              <a:gd name="T66" fmla="*/ 12 w 36"/>
              <a:gd name="T67" fmla="*/ 49 h 57"/>
              <a:gd name="T68" fmla="*/ 11 w 36"/>
              <a:gd name="T69" fmla="*/ 49 h 57"/>
              <a:gd name="T70" fmla="*/ 9 w 36"/>
              <a:gd name="T71" fmla="*/ 51 h 57"/>
              <a:gd name="T72" fmla="*/ 9 w 36"/>
              <a:gd name="T73" fmla="*/ 51 h 57"/>
              <a:gd name="T74" fmla="*/ 9 w 36"/>
              <a:gd name="T75" fmla="*/ 49 h 57"/>
              <a:gd name="T76" fmla="*/ 8 w 36"/>
              <a:gd name="T77" fmla="*/ 48 h 57"/>
              <a:gd name="T78" fmla="*/ 6 w 36"/>
              <a:gd name="T79" fmla="*/ 42 h 57"/>
              <a:gd name="T80" fmla="*/ 3 w 36"/>
              <a:gd name="T81" fmla="*/ 37 h 57"/>
              <a:gd name="T82" fmla="*/ 3 w 36"/>
              <a:gd name="T83" fmla="*/ 37 h 57"/>
              <a:gd name="T84" fmla="*/ 2 w 36"/>
              <a:gd name="T85" fmla="*/ 37 h 57"/>
              <a:gd name="T86" fmla="*/ 3 w 36"/>
              <a:gd name="T87" fmla="*/ 29 h 57"/>
              <a:gd name="T88" fmla="*/ 2 w 36"/>
              <a:gd name="T89" fmla="*/ 22 h 57"/>
              <a:gd name="T90" fmla="*/ 2 w 36"/>
              <a:gd name="T91" fmla="*/ 22 h 57"/>
              <a:gd name="T92" fmla="*/ 3 w 36"/>
              <a:gd name="T93" fmla="*/ 12 h 57"/>
              <a:gd name="T94" fmla="*/ 3 w 36"/>
              <a:gd name="T95" fmla="*/ 11 h 57"/>
              <a:gd name="T96" fmla="*/ 3 w 36"/>
              <a:gd name="T97" fmla="*/ 8 h 57"/>
              <a:gd name="T98" fmla="*/ 0 w 36"/>
              <a:gd name="T99" fmla="*/ 0 h 57"/>
              <a:gd name="T100" fmla="*/ 0 w 36"/>
              <a:gd name="T101" fmla="*/ 0 h 57"/>
              <a:gd name="T102" fmla="*/ 0 w 36"/>
              <a:gd name="T103" fmla="*/ 0 h 5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6"/>
              <a:gd name="T157" fmla="*/ 0 h 57"/>
              <a:gd name="T158" fmla="*/ 36 w 36"/>
              <a:gd name="T159" fmla="*/ 57 h 5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6" h="57">
                <a:moveTo>
                  <a:pt x="0" y="0"/>
                </a:moveTo>
                <a:cubicBezTo>
                  <a:pt x="10" y="0"/>
                  <a:pt x="20" y="0"/>
                  <a:pt x="29" y="0"/>
                </a:cubicBezTo>
                <a:cubicBezTo>
                  <a:pt x="29" y="8"/>
                  <a:pt x="29" y="16"/>
                  <a:pt x="29" y="23"/>
                </a:cubicBezTo>
                <a:cubicBezTo>
                  <a:pt x="32" y="23"/>
                  <a:pt x="32" y="23"/>
                  <a:pt x="32" y="25"/>
                </a:cubicBezTo>
                <a:cubicBezTo>
                  <a:pt x="32" y="26"/>
                  <a:pt x="32" y="27"/>
                  <a:pt x="30" y="28"/>
                </a:cubicBezTo>
                <a:cubicBezTo>
                  <a:pt x="29" y="28"/>
                  <a:pt x="30" y="29"/>
                  <a:pt x="31" y="30"/>
                </a:cubicBezTo>
                <a:cubicBezTo>
                  <a:pt x="33" y="29"/>
                  <a:pt x="33" y="30"/>
                  <a:pt x="32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0" y="32"/>
                  <a:pt x="31" y="33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2" y="38"/>
                  <a:pt x="32" y="43"/>
                  <a:pt x="34" y="46"/>
                </a:cubicBezTo>
                <a:cubicBezTo>
                  <a:pt x="35" y="44"/>
                  <a:pt x="35" y="47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49"/>
                  <a:pt x="36" y="49"/>
                  <a:pt x="36" y="49"/>
                </a:cubicBezTo>
                <a:cubicBezTo>
                  <a:pt x="36" y="51"/>
                  <a:pt x="30" y="55"/>
                  <a:pt x="28" y="57"/>
                </a:cubicBezTo>
                <a:cubicBezTo>
                  <a:pt x="28" y="56"/>
                  <a:pt x="27" y="56"/>
                  <a:pt x="2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5" y="56"/>
                  <a:pt x="25" y="53"/>
                  <a:pt x="24" y="54"/>
                </a:cubicBezTo>
                <a:cubicBezTo>
                  <a:pt x="24" y="54"/>
                  <a:pt x="23" y="54"/>
                  <a:pt x="22" y="54"/>
                </a:cubicBezTo>
                <a:cubicBezTo>
                  <a:pt x="21" y="52"/>
                  <a:pt x="23" y="52"/>
                  <a:pt x="22" y="51"/>
                </a:cubicBezTo>
                <a:cubicBezTo>
                  <a:pt x="22" y="49"/>
                  <a:pt x="21" y="49"/>
                  <a:pt x="21" y="48"/>
                </a:cubicBezTo>
                <a:cubicBezTo>
                  <a:pt x="19" y="46"/>
                  <a:pt x="19" y="44"/>
                  <a:pt x="16" y="45"/>
                </a:cubicBezTo>
                <a:cubicBezTo>
                  <a:pt x="15" y="45"/>
                  <a:pt x="15" y="45"/>
                  <a:pt x="14" y="45"/>
                </a:cubicBezTo>
                <a:cubicBezTo>
                  <a:pt x="14" y="45"/>
                  <a:pt x="14" y="45"/>
                  <a:pt x="13" y="45"/>
                </a:cubicBezTo>
                <a:cubicBezTo>
                  <a:pt x="13" y="45"/>
                  <a:pt x="13" y="45"/>
                  <a:pt x="13" y="45"/>
                </a:cubicBezTo>
                <a:cubicBezTo>
                  <a:pt x="12" y="45"/>
                  <a:pt x="12" y="44"/>
                  <a:pt x="12" y="44"/>
                </a:cubicBezTo>
                <a:cubicBezTo>
                  <a:pt x="13" y="43"/>
                  <a:pt x="11" y="41"/>
                  <a:pt x="11" y="40"/>
                </a:cubicBezTo>
                <a:cubicBezTo>
                  <a:pt x="10" y="38"/>
                  <a:pt x="11" y="37"/>
                  <a:pt x="10" y="36"/>
                </a:cubicBezTo>
                <a:cubicBezTo>
                  <a:pt x="10" y="35"/>
                  <a:pt x="9" y="35"/>
                  <a:pt x="9" y="35"/>
                </a:cubicBezTo>
                <a:cubicBezTo>
                  <a:pt x="9" y="34"/>
                  <a:pt x="8" y="34"/>
                  <a:pt x="8" y="34"/>
                </a:cubicBezTo>
                <a:cubicBezTo>
                  <a:pt x="7" y="35"/>
                  <a:pt x="8" y="33"/>
                  <a:pt x="8" y="32"/>
                </a:cubicBezTo>
                <a:cubicBezTo>
                  <a:pt x="8" y="32"/>
                  <a:pt x="7" y="32"/>
                  <a:pt x="7" y="32"/>
                </a:cubicBezTo>
                <a:cubicBezTo>
                  <a:pt x="7" y="33"/>
                  <a:pt x="7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2"/>
                  <a:pt x="6" y="32"/>
                </a:cubicBezTo>
                <a:cubicBezTo>
                  <a:pt x="7" y="31"/>
                  <a:pt x="6" y="31"/>
                  <a:pt x="5" y="31"/>
                </a:cubicBezTo>
                <a:cubicBezTo>
                  <a:pt x="4" y="30"/>
                  <a:pt x="4" y="28"/>
                  <a:pt x="4" y="27"/>
                </a:cubicBezTo>
                <a:cubicBezTo>
                  <a:pt x="4" y="26"/>
                  <a:pt x="3" y="25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2"/>
                  <a:pt x="2" y="21"/>
                  <a:pt x="2" y="19"/>
                </a:cubicBezTo>
                <a:cubicBezTo>
                  <a:pt x="3" y="17"/>
                  <a:pt x="1" y="17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2"/>
                  <a:pt x="3" y="10"/>
                  <a:pt x="2" y="8"/>
                </a:cubicBezTo>
                <a:cubicBezTo>
                  <a:pt x="2" y="8"/>
                  <a:pt x="3" y="8"/>
                  <a:pt x="2" y="7"/>
                </a:cubicBezTo>
                <a:cubicBezTo>
                  <a:pt x="1" y="6"/>
                  <a:pt x="3" y="5"/>
                  <a:pt x="2" y="5"/>
                </a:cubicBezTo>
                <a:cubicBezTo>
                  <a:pt x="2" y="3"/>
                  <a:pt x="0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5" name="Freeform 8854" descr="© INSCALE GmbH, 05.05.2010&#10;http://www.presentationload.com/">
            <a:extLst>
              <a:ext uri="{FF2B5EF4-FFF2-40B4-BE49-F238E27FC236}">
                <a16:creationId xmlns:a16="http://schemas.microsoft.com/office/drawing/2014/main" id="{8DF47480-3781-2845-AF69-3B2CFC459179}"/>
              </a:ext>
            </a:extLst>
          </p:cNvPr>
          <p:cNvSpPr>
            <a:spLocks/>
          </p:cNvSpPr>
          <p:nvPr/>
        </p:nvSpPr>
        <p:spPr bwMode="auto">
          <a:xfrm>
            <a:off x="3896799" y="3672730"/>
            <a:ext cx="54750" cy="84540"/>
          </a:xfrm>
          <a:custGeom>
            <a:avLst/>
            <a:gdLst>
              <a:gd name="T0" fmla="*/ 0 w 27"/>
              <a:gd name="T1" fmla="*/ 0 h 43"/>
              <a:gd name="T2" fmla="*/ 42 w 27"/>
              <a:gd name="T3" fmla="*/ 0 h 43"/>
              <a:gd name="T4" fmla="*/ 42 w 27"/>
              <a:gd name="T5" fmla="*/ 50 h 43"/>
              <a:gd name="T6" fmla="*/ 39 w 27"/>
              <a:gd name="T7" fmla="*/ 48 h 43"/>
              <a:gd name="T8" fmla="*/ 37 w 27"/>
              <a:gd name="T9" fmla="*/ 64 h 43"/>
              <a:gd name="T10" fmla="*/ 31 w 27"/>
              <a:gd name="T11" fmla="*/ 65 h 43"/>
              <a:gd name="T12" fmla="*/ 0 w 27"/>
              <a:gd name="T13" fmla="*/ 65 h 43"/>
              <a:gd name="T14" fmla="*/ 0 w 27"/>
              <a:gd name="T15" fmla="*/ 0 h 43"/>
              <a:gd name="T16" fmla="*/ 0 w 27"/>
              <a:gd name="T17" fmla="*/ 0 h 43"/>
              <a:gd name="T18" fmla="*/ 0 w 27"/>
              <a:gd name="T19" fmla="*/ 0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7"/>
              <a:gd name="T31" fmla="*/ 0 h 43"/>
              <a:gd name="T32" fmla="*/ 27 w 27"/>
              <a:gd name="T33" fmla="*/ 43 h 4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7" h="43">
                <a:moveTo>
                  <a:pt x="0" y="0"/>
                </a:moveTo>
                <a:cubicBezTo>
                  <a:pt x="9" y="0"/>
                  <a:pt x="18" y="0"/>
                  <a:pt x="27" y="0"/>
                </a:cubicBezTo>
                <a:cubicBezTo>
                  <a:pt x="27" y="11"/>
                  <a:pt x="27" y="21"/>
                  <a:pt x="27" y="32"/>
                </a:cubicBezTo>
                <a:cubicBezTo>
                  <a:pt x="26" y="31"/>
                  <a:pt x="25" y="31"/>
                  <a:pt x="25" y="31"/>
                </a:cubicBezTo>
                <a:cubicBezTo>
                  <a:pt x="24" y="34"/>
                  <a:pt x="24" y="38"/>
                  <a:pt x="24" y="41"/>
                </a:cubicBezTo>
                <a:cubicBezTo>
                  <a:pt x="24" y="43"/>
                  <a:pt x="22" y="42"/>
                  <a:pt x="20" y="42"/>
                </a:cubicBezTo>
                <a:cubicBezTo>
                  <a:pt x="13" y="42"/>
                  <a:pt x="7" y="42"/>
                  <a:pt x="0" y="42"/>
                </a:cubicBezTo>
                <a:cubicBezTo>
                  <a:pt x="0" y="28"/>
                  <a:pt x="0" y="14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6" name="Freeform 8855" descr="© INSCALE GmbH, 05.05.2010&#10;http://www.presentationload.com/">
            <a:extLst>
              <a:ext uri="{FF2B5EF4-FFF2-40B4-BE49-F238E27FC236}">
                <a16:creationId xmlns:a16="http://schemas.microsoft.com/office/drawing/2014/main" id="{FF95E057-DA08-BE46-8625-1BE8AE4FE421}"/>
              </a:ext>
            </a:extLst>
          </p:cNvPr>
          <p:cNvSpPr>
            <a:spLocks/>
          </p:cNvSpPr>
          <p:nvPr/>
        </p:nvSpPr>
        <p:spPr bwMode="auto">
          <a:xfrm>
            <a:off x="3834228" y="3672730"/>
            <a:ext cx="62571" cy="69399"/>
          </a:xfrm>
          <a:custGeom>
            <a:avLst/>
            <a:gdLst>
              <a:gd name="T0" fmla="*/ 8 w 31"/>
              <a:gd name="T1" fmla="*/ 0 h 35"/>
              <a:gd name="T2" fmla="*/ 48 w 31"/>
              <a:gd name="T3" fmla="*/ 0 h 35"/>
              <a:gd name="T4" fmla="*/ 48 w 31"/>
              <a:gd name="T5" fmla="*/ 55 h 35"/>
              <a:gd name="T6" fmla="*/ 0 w 31"/>
              <a:gd name="T7" fmla="*/ 55 h 35"/>
              <a:gd name="T8" fmla="*/ 0 w 31"/>
              <a:gd name="T9" fmla="*/ 0 h 35"/>
              <a:gd name="T10" fmla="*/ 8 w 31"/>
              <a:gd name="T11" fmla="*/ 0 h 35"/>
              <a:gd name="T12" fmla="*/ 8 w 31"/>
              <a:gd name="T13" fmla="*/ 0 h 35"/>
              <a:gd name="T14" fmla="*/ 8 w 31"/>
              <a:gd name="T15" fmla="*/ 0 h 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1"/>
              <a:gd name="T25" fmla="*/ 0 h 35"/>
              <a:gd name="T26" fmla="*/ 31 w 31"/>
              <a:gd name="T27" fmla="*/ 35 h 3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1" h="35">
                <a:moveTo>
                  <a:pt x="5" y="0"/>
                </a:moveTo>
                <a:cubicBezTo>
                  <a:pt x="14" y="0"/>
                  <a:pt x="22" y="0"/>
                  <a:pt x="31" y="0"/>
                </a:cubicBezTo>
                <a:cubicBezTo>
                  <a:pt x="31" y="12"/>
                  <a:pt x="31" y="23"/>
                  <a:pt x="31" y="35"/>
                </a:cubicBezTo>
                <a:cubicBezTo>
                  <a:pt x="31" y="35"/>
                  <a:pt x="3" y="35"/>
                  <a:pt x="0" y="35"/>
                </a:cubicBezTo>
                <a:cubicBezTo>
                  <a:pt x="0" y="23"/>
                  <a:pt x="0" y="12"/>
                  <a:pt x="0" y="0"/>
                </a:cubicBezTo>
                <a:cubicBezTo>
                  <a:pt x="1" y="0"/>
                  <a:pt x="3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7" name="Freeform 8856" descr="© INSCALE GmbH, 05.05.2010&#10;http://www.presentationload.com/">
            <a:extLst>
              <a:ext uri="{FF2B5EF4-FFF2-40B4-BE49-F238E27FC236}">
                <a16:creationId xmlns:a16="http://schemas.microsoft.com/office/drawing/2014/main" id="{6484DB5D-F464-B342-80BF-760E452D4183}"/>
              </a:ext>
            </a:extLst>
          </p:cNvPr>
          <p:cNvSpPr>
            <a:spLocks/>
          </p:cNvSpPr>
          <p:nvPr/>
        </p:nvSpPr>
        <p:spPr bwMode="auto">
          <a:xfrm>
            <a:off x="3769050" y="3671469"/>
            <a:ext cx="65179" cy="70661"/>
          </a:xfrm>
          <a:custGeom>
            <a:avLst/>
            <a:gdLst>
              <a:gd name="T0" fmla="*/ 8 w 32"/>
              <a:gd name="T1" fmla="*/ 2 h 36"/>
              <a:gd name="T2" fmla="*/ 33 w 32"/>
              <a:gd name="T3" fmla="*/ 2 h 36"/>
              <a:gd name="T4" fmla="*/ 50 w 32"/>
              <a:gd name="T5" fmla="*/ 3 h 36"/>
              <a:gd name="T6" fmla="*/ 50 w 32"/>
              <a:gd name="T7" fmla="*/ 56 h 36"/>
              <a:gd name="T8" fmla="*/ 0 w 32"/>
              <a:gd name="T9" fmla="*/ 56 h 36"/>
              <a:gd name="T10" fmla="*/ 0 w 32"/>
              <a:gd name="T11" fmla="*/ 2 h 36"/>
              <a:gd name="T12" fmla="*/ 8 w 32"/>
              <a:gd name="T13" fmla="*/ 2 h 36"/>
              <a:gd name="T14" fmla="*/ 8 w 32"/>
              <a:gd name="T15" fmla="*/ 2 h 36"/>
              <a:gd name="T16" fmla="*/ 8 w 32"/>
              <a:gd name="T17" fmla="*/ 2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"/>
              <a:gd name="T28" fmla="*/ 0 h 36"/>
              <a:gd name="T29" fmla="*/ 32 w 32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" h="36">
                <a:moveTo>
                  <a:pt x="5" y="1"/>
                </a:moveTo>
                <a:cubicBezTo>
                  <a:pt x="10" y="1"/>
                  <a:pt x="16" y="1"/>
                  <a:pt x="21" y="1"/>
                </a:cubicBezTo>
                <a:cubicBezTo>
                  <a:pt x="23" y="1"/>
                  <a:pt x="32" y="0"/>
                  <a:pt x="32" y="2"/>
                </a:cubicBezTo>
                <a:cubicBezTo>
                  <a:pt x="32" y="14"/>
                  <a:pt x="32" y="25"/>
                  <a:pt x="32" y="36"/>
                </a:cubicBezTo>
                <a:cubicBezTo>
                  <a:pt x="29" y="36"/>
                  <a:pt x="0" y="36"/>
                  <a:pt x="0" y="36"/>
                </a:cubicBezTo>
                <a:cubicBezTo>
                  <a:pt x="0" y="24"/>
                  <a:pt x="0" y="13"/>
                  <a:pt x="0" y="1"/>
                </a:cubicBezTo>
                <a:cubicBezTo>
                  <a:pt x="2" y="1"/>
                  <a:pt x="4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8" name="Freeform 8857" descr="© INSCALE GmbH, 05.05.2010&#10;http://www.presentationload.com/">
            <a:extLst>
              <a:ext uri="{FF2B5EF4-FFF2-40B4-BE49-F238E27FC236}">
                <a16:creationId xmlns:a16="http://schemas.microsoft.com/office/drawing/2014/main" id="{4718538A-FC5D-6D44-8576-AE8561F82552}"/>
              </a:ext>
            </a:extLst>
          </p:cNvPr>
          <p:cNvSpPr>
            <a:spLocks/>
          </p:cNvSpPr>
          <p:nvPr/>
        </p:nvSpPr>
        <p:spPr bwMode="auto">
          <a:xfrm>
            <a:off x="3706478" y="3672730"/>
            <a:ext cx="62571" cy="69399"/>
          </a:xfrm>
          <a:custGeom>
            <a:avLst/>
            <a:gdLst>
              <a:gd name="T0" fmla="*/ 48 w 31"/>
              <a:gd name="T1" fmla="*/ 0 h 35"/>
              <a:gd name="T2" fmla="*/ 48 w 31"/>
              <a:gd name="T3" fmla="*/ 55 h 35"/>
              <a:gd name="T4" fmla="*/ 0 w 31"/>
              <a:gd name="T5" fmla="*/ 55 h 35"/>
              <a:gd name="T6" fmla="*/ 0 w 31"/>
              <a:gd name="T7" fmla="*/ 2 h 35"/>
              <a:gd name="T8" fmla="*/ 48 w 31"/>
              <a:gd name="T9" fmla="*/ 0 h 35"/>
              <a:gd name="T10" fmla="*/ 48 w 31"/>
              <a:gd name="T11" fmla="*/ 0 h 35"/>
              <a:gd name="T12" fmla="*/ 48 w 31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5"/>
              <a:gd name="T23" fmla="*/ 31 w 31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5">
                <a:moveTo>
                  <a:pt x="31" y="0"/>
                </a:moveTo>
                <a:cubicBezTo>
                  <a:pt x="31" y="12"/>
                  <a:pt x="31" y="23"/>
                  <a:pt x="31" y="35"/>
                </a:cubicBezTo>
                <a:cubicBezTo>
                  <a:pt x="31" y="35"/>
                  <a:pt x="3" y="35"/>
                  <a:pt x="0" y="35"/>
                </a:cubicBezTo>
                <a:cubicBezTo>
                  <a:pt x="0" y="24"/>
                  <a:pt x="0" y="12"/>
                  <a:pt x="0" y="1"/>
                </a:cubicBezTo>
                <a:cubicBezTo>
                  <a:pt x="0" y="0"/>
                  <a:pt x="28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9" name="Freeform 8858" descr="© INSCALE GmbH, 05.05.2010&#10;http://www.presentationload.com/">
            <a:extLst>
              <a:ext uri="{FF2B5EF4-FFF2-40B4-BE49-F238E27FC236}">
                <a16:creationId xmlns:a16="http://schemas.microsoft.com/office/drawing/2014/main" id="{F79C8F8D-5E49-024F-ABFA-0667A495AA44}"/>
              </a:ext>
            </a:extLst>
          </p:cNvPr>
          <p:cNvSpPr>
            <a:spLocks/>
          </p:cNvSpPr>
          <p:nvPr/>
        </p:nvSpPr>
        <p:spPr bwMode="auto">
          <a:xfrm>
            <a:off x="3642604" y="3672730"/>
            <a:ext cx="63875" cy="69399"/>
          </a:xfrm>
          <a:custGeom>
            <a:avLst/>
            <a:gdLst>
              <a:gd name="T0" fmla="*/ 49 w 32"/>
              <a:gd name="T1" fmla="*/ 0 h 35"/>
              <a:gd name="T2" fmla="*/ 49 w 32"/>
              <a:gd name="T3" fmla="*/ 55 h 35"/>
              <a:gd name="T4" fmla="*/ 0 w 32"/>
              <a:gd name="T5" fmla="*/ 55 h 35"/>
              <a:gd name="T6" fmla="*/ 0 w 32"/>
              <a:gd name="T7" fmla="*/ 11 h 35"/>
              <a:gd name="T8" fmla="*/ 25 w 32"/>
              <a:gd name="T9" fmla="*/ 11 h 35"/>
              <a:gd name="T10" fmla="*/ 25 w 32"/>
              <a:gd name="T11" fmla="*/ 2 h 35"/>
              <a:gd name="T12" fmla="*/ 29 w 32"/>
              <a:gd name="T13" fmla="*/ 0 h 35"/>
              <a:gd name="T14" fmla="*/ 49 w 32"/>
              <a:gd name="T15" fmla="*/ 0 h 35"/>
              <a:gd name="T16" fmla="*/ 49 w 32"/>
              <a:gd name="T17" fmla="*/ 0 h 35"/>
              <a:gd name="T18" fmla="*/ 49 w 32"/>
              <a:gd name="T19" fmla="*/ 0 h 3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2"/>
              <a:gd name="T31" fmla="*/ 0 h 35"/>
              <a:gd name="T32" fmla="*/ 32 w 32"/>
              <a:gd name="T33" fmla="*/ 35 h 3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2" h="35">
                <a:moveTo>
                  <a:pt x="32" y="0"/>
                </a:moveTo>
                <a:cubicBezTo>
                  <a:pt x="32" y="12"/>
                  <a:pt x="32" y="23"/>
                  <a:pt x="32" y="35"/>
                </a:cubicBezTo>
                <a:cubicBezTo>
                  <a:pt x="32" y="35"/>
                  <a:pt x="3" y="35"/>
                  <a:pt x="0" y="35"/>
                </a:cubicBezTo>
                <a:cubicBezTo>
                  <a:pt x="0" y="26"/>
                  <a:pt x="0" y="16"/>
                  <a:pt x="0" y="7"/>
                </a:cubicBezTo>
                <a:cubicBezTo>
                  <a:pt x="5" y="7"/>
                  <a:pt x="11" y="7"/>
                  <a:pt x="16" y="7"/>
                </a:cubicBezTo>
                <a:cubicBezTo>
                  <a:pt x="16" y="5"/>
                  <a:pt x="16" y="3"/>
                  <a:pt x="16" y="1"/>
                </a:cubicBezTo>
                <a:cubicBezTo>
                  <a:pt x="16" y="0"/>
                  <a:pt x="18" y="0"/>
                  <a:pt x="19" y="0"/>
                </a:cubicBezTo>
                <a:cubicBezTo>
                  <a:pt x="23" y="0"/>
                  <a:pt x="28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0" name="Freeform 8859" descr="© INSCALE GmbH, 05.05.2010&#10;http://www.presentationload.com/">
            <a:extLst>
              <a:ext uri="{FF2B5EF4-FFF2-40B4-BE49-F238E27FC236}">
                <a16:creationId xmlns:a16="http://schemas.microsoft.com/office/drawing/2014/main" id="{5CCDFDA4-93A4-6345-AC35-90F16CDAA71B}"/>
              </a:ext>
            </a:extLst>
          </p:cNvPr>
          <p:cNvSpPr>
            <a:spLocks/>
          </p:cNvSpPr>
          <p:nvPr/>
        </p:nvSpPr>
        <p:spPr bwMode="auto">
          <a:xfrm>
            <a:off x="3951550" y="3672730"/>
            <a:ext cx="71696" cy="63090"/>
          </a:xfrm>
          <a:custGeom>
            <a:avLst/>
            <a:gdLst>
              <a:gd name="T0" fmla="*/ 14 w 36"/>
              <a:gd name="T1" fmla="*/ 2 h 32"/>
              <a:gd name="T2" fmla="*/ 37 w 36"/>
              <a:gd name="T3" fmla="*/ 2 h 32"/>
              <a:gd name="T4" fmla="*/ 50 w 36"/>
              <a:gd name="T5" fmla="*/ 2 h 32"/>
              <a:gd name="T6" fmla="*/ 55 w 36"/>
              <a:gd name="T7" fmla="*/ 3 h 32"/>
              <a:gd name="T8" fmla="*/ 55 w 36"/>
              <a:gd name="T9" fmla="*/ 50 h 32"/>
              <a:gd name="T10" fmla="*/ 0 w 36"/>
              <a:gd name="T11" fmla="*/ 50 h 32"/>
              <a:gd name="T12" fmla="*/ 0 w 36"/>
              <a:gd name="T13" fmla="*/ 16 h 32"/>
              <a:gd name="T14" fmla="*/ 0 w 36"/>
              <a:gd name="T15" fmla="*/ 2 h 32"/>
              <a:gd name="T16" fmla="*/ 14 w 36"/>
              <a:gd name="T17" fmla="*/ 2 h 32"/>
              <a:gd name="T18" fmla="*/ 14 w 36"/>
              <a:gd name="T19" fmla="*/ 2 h 32"/>
              <a:gd name="T20" fmla="*/ 14 w 36"/>
              <a:gd name="T21" fmla="*/ 2 h 3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6"/>
              <a:gd name="T34" fmla="*/ 0 h 32"/>
              <a:gd name="T35" fmla="*/ 36 w 36"/>
              <a:gd name="T36" fmla="*/ 32 h 3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6" h="32">
                <a:moveTo>
                  <a:pt x="9" y="1"/>
                </a:moveTo>
                <a:cubicBezTo>
                  <a:pt x="14" y="1"/>
                  <a:pt x="19" y="1"/>
                  <a:pt x="24" y="1"/>
                </a:cubicBezTo>
                <a:cubicBezTo>
                  <a:pt x="27" y="1"/>
                  <a:pt x="30" y="1"/>
                  <a:pt x="33" y="1"/>
                </a:cubicBezTo>
                <a:cubicBezTo>
                  <a:pt x="35" y="1"/>
                  <a:pt x="36" y="0"/>
                  <a:pt x="36" y="2"/>
                </a:cubicBezTo>
                <a:cubicBezTo>
                  <a:pt x="36" y="12"/>
                  <a:pt x="36" y="22"/>
                  <a:pt x="36" y="32"/>
                </a:cubicBezTo>
                <a:cubicBezTo>
                  <a:pt x="24" y="32"/>
                  <a:pt x="12" y="32"/>
                  <a:pt x="0" y="32"/>
                </a:cubicBezTo>
                <a:cubicBezTo>
                  <a:pt x="0" y="24"/>
                  <a:pt x="0" y="17"/>
                  <a:pt x="0" y="10"/>
                </a:cubicBezTo>
                <a:cubicBezTo>
                  <a:pt x="0" y="7"/>
                  <a:pt x="0" y="4"/>
                  <a:pt x="0" y="1"/>
                </a:cubicBezTo>
                <a:cubicBezTo>
                  <a:pt x="0" y="0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1" name="Freeform 8860" descr="© INSCALE GmbH, 05.05.2010&#10;http://www.presentationload.com/">
            <a:extLst>
              <a:ext uri="{FF2B5EF4-FFF2-40B4-BE49-F238E27FC236}">
                <a16:creationId xmlns:a16="http://schemas.microsoft.com/office/drawing/2014/main" id="{7B473EC7-DB72-3F46-88E8-2C0F07242C74}"/>
              </a:ext>
            </a:extLst>
          </p:cNvPr>
          <p:cNvSpPr>
            <a:spLocks/>
          </p:cNvSpPr>
          <p:nvPr/>
        </p:nvSpPr>
        <p:spPr bwMode="auto">
          <a:xfrm>
            <a:off x="4536852" y="3672730"/>
            <a:ext cx="100375" cy="93373"/>
          </a:xfrm>
          <a:custGeom>
            <a:avLst/>
            <a:gdLst>
              <a:gd name="T0" fmla="*/ 60 w 50"/>
              <a:gd name="T1" fmla="*/ 0 h 47"/>
              <a:gd name="T2" fmla="*/ 60 w 50"/>
              <a:gd name="T3" fmla="*/ 5 h 47"/>
              <a:gd name="T4" fmla="*/ 60 w 50"/>
              <a:gd name="T5" fmla="*/ 6 h 47"/>
              <a:gd name="T6" fmla="*/ 59 w 50"/>
              <a:gd name="T7" fmla="*/ 16 h 47"/>
              <a:gd name="T8" fmla="*/ 59 w 50"/>
              <a:gd name="T9" fmla="*/ 16 h 47"/>
              <a:gd name="T10" fmla="*/ 60 w 50"/>
              <a:gd name="T11" fmla="*/ 24 h 47"/>
              <a:gd name="T12" fmla="*/ 59 w 50"/>
              <a:gd name="T13" fmla="*/ 31 h 47"/>
              <a:gd name="T14" fmla="*/ 60 w 50"/>
              <a:gd name="T15" fmla="*/ 31 h 47"/>
              <a:gd name="T16" fmla="*/ 60 w 50"/>
              <a:gd name="T17" fmla="*/ 31 h 47"/>
              <a:gd name="T18" fmla="*/ 63 w 50"/>
              <a:gd name="T19" fmla="*/ 36 h 47"/>
              <a:gd name="T20" fmla="*/ 65 w 50"/>
              <a:gd name="T21" fmla="*/ 43 h 47"/>
              <a:gd name="T22" fmla="*/ 66 w 50"/>
              <a:gd name="T23" fmla="*/ 44 h 47"/>
              <a:gd name="T24" fmla="*/ 66 w 50"/>
              <a:gd name="T25" fmla="*/ 46 h 47"/>
              <a:gd name="T26" fmla="*/ 66 w 50"/>
              <a:gd name="T27" fmla="*/ 46 h 47"/>
              <a:gd name="T28" fmla="*/ 68 w 50"/>
              <a:gd name="T29" fmla="*/ 44 h 47"/>
              <a:gd name="T30" fmla="*/ 69 w 50"/>
              <a:gd name="T31" fmla="*/ 44 h 47"/>
              <a:gd name="T32" fmla="*/ 69 w 50"/>
              <a:gd name="T33" fmla="*/ 47 h 47"/>
              <a:gd name="T34" fmla="*/ 71 w 50"/>
              <a:gd name="T35" fmla="*/ 49 h 47"/>
              <a:gd name="T36" fmla="*/ 72 w 50"/>
              <a:gd name="T37" fmla="*/ 50 h 47"/>
              <a:gd name="T38" fmla="*/ 74 w 50"/>
              <a:gd name="T39" fmla="*/ 55 h 47"/>
              <a:gd name="T40" fmla="*/ 74 w 50"/>
              <a:gd name="T41" fmla="*/ 63 h 47"/>
              <a:gd name="T42" fmla="*/ 68 w 50"/>
              <a:gd name="T43" fmla="*/ 65 h 47"/>
              <a:gd name="T44" fmla="*/ 51 w 50"/>
              <a:gd name="T45" fmla="*/ 68 h 47"/>
              <a:gd name="T46" fmla="*/ 39 w 50"/>
              <a:gd name="T47" fmla="*/ 69 h 47"/>
              <a:gd name="T48" fmla="*/ 39 w 50"/>
              <a:gd name="T49" fmla="*/ 71 h 47"/>
              <a:gd name="T50" fmla="*/ 31 w 50"/>
              <a:gd name="T51" fmla="*/ 74 h 47"/>
              <a:gd name="T52" fmla="*/ 31 w 50"/>
              <a:gd name="T53" fmla="*/ 68 h 47"/>
              <a:gd name="T54" fmla="*/ 32 w 50"/>
              <a:gd name="T55" fmla="*/ 68 h 47"/>
              <a:gd name="T56" fmla="*/ 34 w 50"/>
              <a:gd name="T57" fmla="*/ 63 h 47"/>
              <a:gd name="T58" fmla="*/ 31 w 50"/>
              <a:gd name="T59" fmla="*/ 55 h 47"/>
              <a:gd name="T60" fmla="*/ 29 w 50"/>
              <a:gd name="T61" fmla="*/ 61 h 47"/>
              <a:gd name="T62" fmla="*/ 26 w 50"/>
              <a:gd name="T63" fmla="*/ 58 h 47"/>
              <a:gd name="T64" fmla="*/ 26 w 50"/>
              <a:gd name="T65" fmla="*/ 50 h 47"/>
              <a:gd name="T66" fmla="*/ 25 w 50"/>
              <a:gd name="T67" fmla="*/ 52 h 47"/>
              <a:gd name="T68" fmla="*/ 20 w 50"/>
              <a:gd name="T69" fmla="*/ 49 h 47"/>
              <a:gd name="T70" fmla="*/ 18 w 50"/>
              <a:gd name="T71" fmla="*/ 47 h 47"/>
              <a:gd name="T72" fmla="*/ 18 w 50"/>
              <a:gd name="T73" fmla="*/ 44 h 47"/>
              <a:gd name="T74" fmla="*/ 18 w 50"/>
              <a:gd name="T75" fmla="*/ 46 h 47"/>
              <a:gd name="T76" fmla="*/ 18 w 50"/>
              <a:gd name="T77" fmla="*/ 44 h 47"/>
              <a:gd name="T78" fmla="*/ 15 w 50"/>
              <a:gd name="T79" fmla="*/ 43 h 47"/>
              <a:gd name="T80" fmla="*/ 15 w 50"/>
              <a:gd name="T81" fmla="*/ 41 h 47"/>
              <a:gd name="T82" fmla="*/ 9 w 50"/>
              <a:gd name="T83" fmla="*/ 38 h 47"/>
              <a:gd name="T84" fmla="*/ 8 w 50"/>
              <a:gd name="T85" fmla="*/ 38 h 47"/>
              <a:gd name="T86" fmla="*/ 8 w 50"/>
              <a:gd name="T87" fmla="*/ 31 h 47"/>
              <a:gd name="T88" fmla="*/ 9 w 50"/>
              <a:gd name="T89" fmla="*/ 28 h 47"/>
              <a:gd name="T90" fmla="*/ 9 w 50"/>
              <a:gd name="T91" fmla="*/ 28 h 47"/>
              <a:gd name="T92" fmla="*/ 9 w 50"/>
              <a:gd name="T93" fmla="*/ 27 h 47"/>
              <a:gd name="T94" fmla="*/ 8 w 50"/>
              <a:gd name="T95" fmla="*/ 28 h 47"/>
              <a:gd name="T96" fmla="*/ 6 w 50"/>
              <a:gd name="T97" fmla="*/ 27 h 47"/>
              <a:gd name="T98" fmla="*/ 6 w 50"/>
              <a:gd name="T99" fmla="*/ 22 h 47"/>
              <a:gd name="T100" fmla="*/ 6 w 50"/>
              <a:gd name="T101" fmla="*/ 22 h 47"/>
              <a:gd name="T102" fmla="*/ 3 w 50"/>
              <a:gd name="T103" fmla="*/ 17 h 47"/>
              <a:gd name="T104" fmla="*/ 0 w 50"/>
              <a:gd name="T105" fmla="*/ 16 h 47"/>
              <a:gd name="T106" fmla="*/ 2 w 50"/>
              <a:gd name="T107" fmla="*/ 13 h 47"/>
              <a:gd name="T108" fmla="*/ 14 w 50"/>
              <a:gd name="T109" fmla="*/ 9 h 47"/>
              <a:gd name="T110" fmla="*/ 60 w 50"/>
              <a:gd name="T111" fmla="*/ 0 h 47"/>
              <a:gd name="T112" fmla="*/ 60 w 50"/>
              <a:gd name="T113" fmla="*/ 0 h 47"/>
              <a:gd name="T114" fmla="*/ 60 w 50"/>
              <a:gd name="T115" fmla="*/ 0 h 4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0"/>
              <a:gd name="T175" fmla="*/ 0 h 47"/>
              <a:gd name="T176" fmla="*/ 50 w 50"/>
              <a:gd name="T177" fmla="*/ 47 h 47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0" h="47">
                <a:moveTo>
                  <a:pt x="39" y="0"/>
                </a:moveTo>
                <a:cubicBezTo>
                  <a:pt x="39" y="1"/>
                  <a:pt x="38" y="3"/>
                  <a:pt x="39" y="3"/>
                </a:cubicBezTo>
                <a:cubicBezTo>
                  <a:pt x="40" y="4"/>
                  <a:pt x="39" y="4"/>
                  <a:pt x="39" y="4"/>
                </a:cubicBezTo>
                <a:cubicBezTo>
                  <a:pt x="40" y="6"/>
                  <a:pt x="38" y="8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3"/>
                  <a:pt x="40" y="13"/>
                  <a:pt x="39" y="15"/>
                </a:cubicBezTo>
                <a:cubicBezTo>
                  <a:pt x="39" y="17"/>
                  <a:pt x="38" y="18"/>
                  <a:pt x="38" y="20"/>
                </a:cubicBezTo>
                <a:cubicBezTo>
                  <a:pt x="38" y="20"/>
                  <a:pt x="39" y="20"/>
                  <a:pt x="39" y="20"/>
                </a:cubicBezTo>
                <a:cubicBezTo>
                  <a:pt x="39" y="20"/>
                  <a:pt x="39" y="20"/>
                  <a:pt x="39" y="20"/>
                </a:cubicBezTo>
                <a:cubicBezTo>
                  <a:pt x="40" y="21"/>
                  <a:pt x="41" y="22"/>
                  <a:pt x="41" y="23"/>
                </a:cubicBezTo>
                <a:cubicBezTo>
                  <a:pt x="41" y="24"/>
                  <a:pt x="41" y="26"/>
                  <a:pt x="42" y="27"/>
                </a:cubicBezTo>
                <a:cubicBezTo>
                  <a:pt x="43" y="27"/>
                  <a:pt x="44" y="27"/>
                  <a:pt x="43" y="28"/>
                </a:cubicBezTo>
                <a:cubicBezTo>
                  <a:pt x="43" y="28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28"/>
                </a:cubicBezTo>
                <a:cubicBezTo>
                  <a:pt x="44" y="28"/>
                  <a:pt x="45" y="28"/>
                  <a:pt x="45" y="28"/>
                </a:cubicBezTo>
                <a:cubicBezTo>
                  <a:pt x="45" y="29"/>
                  <a:pt x="44" y="31"/>
                  <a:pt x="45" y="30"/>
                </a:cubicBezTo>
                <a:cubicBezTo>
                  <a:pt x="45" y="30"/>
                  <a:pt x="46" y="30"/>
                  <a:pt x="46" y="31"/>
                </a:cubicBezTo>
                <a:cubicBezTo>
                  <a:pt x="46" y="31"/>
                  <a:pt x="47" y="31"/>
                  <a:pt x="47" y="32"/>
                </a:cubicBezTo>
                <a:cubicBezTo>
                  <a:pt x="48" y="33"/>
                  <a:pt x="48" y="34"/>
                  <a:pt x="48" y="35"/>
                </a:cubicBezTo>
                <a:cubicBezTo>
                  <a:pt x="48" y="37"/>
                  <a:pt x="50" y="38"/>
                  <a:pt x="48" y="40"/>
                </a:cubicBezTo>
                <a:cubicBezTo>
                  <a:pt x="48" y="40"/>
                  <a:pt x="45" y="40"/>
                  <a:pt x="44" y="41"/>
                </a:cubicBezTo>
                <a:cubicBezTo>
                  <a:pt x="40" y="41"/>
                  <a:pt x="36" y="42"/>
                  <a:pt x="33" y="43"/>
                </a:cubicBezTo>
                <a:cubicBezTo>
                  <a:pt x="30" y="43"/>
                  <a:pt x="28" y="44"/>
                  <a:pt x="25" y="44"/>
                </a:cubicBezTo>
                <a:cubicBezTo>
                  <a:pt x="25" y="44"/>
                  <a:pt x="25" y="45"/>
                  <a:pt x="25" y="45"/>
                </a:cubicBezTo>
                <a:cubicBezTo>
                  <a:pt x="23" y="46"/>
                  <a:pt x="22" y="46"/>
                  <a:pt x="20" y="47"/>
                </a:cubicBezTo>
                <a:cubicBezTo>
                  <a:pt x="21" y="45"/>
                  <a:pt x="18" y="45"/>
                  <a:pt x="20" y="43"/>
                </a:cubicBezTo>
                <a:cubicBezTo>
                  <a:pt x="20" y="43"/>
                  <a:pt x="21" y="43"/>
                  <a:pt x="21" y="43"/>
                </a:cubicBezTo>
                <a:cubicBezTo>
                  <a:pt x="22" y="42"/>
                  <a:pt x="21" y="41"/>
                  <a:pt x="22" y="40"/>
                </a:cubicBezTo>
                <a:cubicBezTo>
                  <a:pt x="22" y="39"/>
                  <a:pt x="22" y="35"/>
                  <a:pt x="20" y="35"/>
                </a:cubicBezTo>
                <a:cubicBezTo>
                  <a:pt x="19" y="34"/>
                  <a:pt x="20" y="38"/>
                  <a:pt x="19" y="39"/>
                </a:cubicBezTo>
                <a:cubicBezTo>
                  <a:pt x="18" y="40"/>
                  <a:pt x="17" y="38"/>
                  <a:pt x="17" y="37"/>
                </a:cubicBezTo>
                <a:cubicBezTo>
                  <a:pt x="17" y="36"/>
                  <a:pt x="18" y="32"/>
                  <a:pt x="17" y="32"/>
                </a:cubicBezTo>
                <a:cubicBezTo>
                  <a:pt x="17" y="33"/>
                  <a:pt x="17" y="33"/>
                  <a:pt x="16" y="33"/>
                </a:cubicBezTo>
                <a:cubicBezTo>
                  <a:pt x="16" y="32"/>
                  <a:pt x="15" y="31"/>
                  <a:pt x="13" y="31"/>
                </a:cubicBezTo>
                <a:cubicBezTo>
                  <a:pt x="12" y="32"/>
                  <a:pt x="11" y="31"/>
                  <a:pt x="12" y="30"/>
                </a:cubicBezTo>
                <a:cubicBezTo>
                  <a:pt x="12" y="29"/>
                  <a:pt x="13" y="29"/>
                  <a:pt x="12" y="28"/>
                </a:cubicBezTo>
                <a:cubicBezTo>
                  <a:pt x="12" y="28"/>
                  <a:pt x="12" y="28"/>
                  <a:pt x="12" y="29"/>
                </a:cubicBezTo>
                <a:cubicBezTo>
                  <a:pt x="12" y="28"/>
                  <a:pt x="11" y="28"/>
                  <a:pt x="12" y="28"/>
                </a:cubicBezTo>
                <a:cubicBezTo>
                  <a:pt x="12" y="27"/>
                  <a:pt x="11" y="27"/>
                  <a:pt x="10" y="27"/>
                </a:cubicBezTo>
                <a:cubicBezTo>
                  <a:pt x="10" y="27"/>
                  <a:pt x="10" y="26"/>
                  <a:pt x="10" y="26"/>
                </a:cubicBezTo>
                <a:cubicBezTo>
                  <a:pt x="9" y="26"/>
                  <a:pt x="7" y="25"/>
                  <a:pt x="6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6" y="23"/>
                  <a:pt x="6" y="21"/>
                  <a:pt x="5" y="20"/>
                </a:cubicBezTo>
                <a:cubicBezTo>
                  <a:pt x="4" y="19"/>
                  <a:pt x="5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5" y="17"/>
                  <a:pt x="5" y="17"/>
                  <a:pt x="5" y="18"/>
                </a:cubicBezTo>
                <a:cubicBezTo>
                  <a:pt x="5" y="17"/>
                  <a:pt x="4" y="17"/>
                  <a:pt x="4" y="17"/>
                </a:cubicBezTo>
                <a:cubicBezTo>
                  <a:pt x="2" y="18"/>
                  <a:pt x="3" y="15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3" y="11"/>
                  <a:pt x="2" y="11"/>
                </a:cubicBezTo>
                <a:cubicBezTo>
                  <a:pt x="2" y="12"/>
                  <a:pt x="1" y="11"/>
                  <a:pt x="0" y="10"/>
                </a:cubicBezTo>
                <a:cubicBezTo>
                  <a:pt x="2" y="10"/>
                  <a:pt x="1" y="9"/>
                  <a:pt x="1" y="8"/>
                </a:cubicBezTo>
                <a:cubicBezTo>
                  <a:pt x="2" y="6"/>
                  <a:pt x="7" y="6"/>
                  <a:pt x="9" y="6"/>
                </a:cubicBezTo>
                <a:cubicBezTo>
                  <a:pt x="19" y="4"/>
                  <a:pt x="29" y="2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9" y="0"/>
                  <a:pt x="39" y="0"/>
                  <a:pt x="3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2" name="Freeform 8861" descr="© INSCALE GmbH, 05.05.2010&#10;http://www.presentationload.com/">
            <a:extLst>
              <a:ext uri="{FF2B5EF4-FFF2-40B4-BE49-F238E27FC236}">
                <a16:creationId xmlns:a16="http://schemas.microsoft.com/office/drawing/2014/main" id="{C478DAE2-EFDD-6042-BAD3-17790A8E1A27}"/>
              </a:ext>
            </a:extLst>
          </p:cNvPr>
          <p:cNvSpPr>
            <a:spLocks/>
          </p:cNvSpPr>
          <p:nvPr/>
        </p:nvSpPr>
        <p:spPr bwMode="auto">
          <a:xfrm>
            <a:off x="4084513" y="3675255"/>
            <a:ext cx="67786" cy="105991"/>
          </a:xfrm>
          <a:custGeom>
            <a:avLst/>
            <a:gdLst>
              <a:gd name="T0" fmla="*/ 11 w 34"/>
              <a:gd name="T1" fmla="*/ 0 h 54"/>
              <a:gd name="T2" fmla="*/ 50 w 34"/>
              <a:gd name="T3" fmla="*/ 0 h 54"/>
              <a:gd name="T4" fmla="*/ 50 w 34"/>
              <a:gd name="T5" fmla="*/ 37 h 54"/>
              <a:gd name="T6" fmla="*/ 50 w 34"/>
              <a:gd name="T7" fmla="*/ 76 h 54"/>
              <a:gd name="T8" fmla="*/ 44 w 34"/>
              <a:gd name="T9" fmla="*/ 76 h 54"/>
              <a:gd name="T10" fmla="*/ 41 w 34"/>
              <a:gd name="T11" fmla="*/ 81 h 54"/>
              <a:gd name="T12" fmla="*/ 37 w 34"/>
              <a:gd name="T13" fmla="*/ 79 h 54"/>
              <a:gd name="T14" fmla="*/ 35 w 34"/>
              <a:gd name="T15" fmla="*/ 81 h 54"/>
              <a:gd name="T16" fmla="*/ 32 w 34"/>
              <a:gd name="T17" fmla="*/ 76 h 54"/>
              <a:gd name="T18" fmla="*/ 28 w 34"/>
              <a:gd name="T19" fmla="*/ 75 h 54"/>
              <a:gd name="T20" fmla="*/ 28 w 34"/>
              <a:gd name="T21" fmla="*/ 78 h 54"/>
              <a:gd name="T22" fmla="*/ 28 w 34"/>
              <a:gd name="T23" fmla="*/ 79 h 54"/>
              <a:gd name="T24" fmla="*/ 24 w 34"/>
              <a:gd name="T25" fmla="*/ 82 h 54"/>
              <a:gd name="T26" fmla="*/ 23 w 34"/>
              <a:gd name="T27" fmla="*/ 79 h 54"/>
              <a:gd name="T28" fmla="*/ 21 w 34"/>
              <a:gd name="T29" fmla="*/ 81 h 54"/>
              <a:gd name="T30" fmla="*/ 18 w 34"/>
              <a:gd name="T31" fmla="*/ 73 h 54"/>
              <a:gd name="T32" fmla="*/ 11 w 34"/>
              <a:gd name="T33" fmla="*/ 72 h 54"/>
              <a:gd name="T34" fmla="*/ 12 w 34"/>
              <a:gd name="T35" fmla="*/ 75 h 54"/>
              <a:gd name="T36" fmla="*/ 6 w 34"/>
              <a:gd name="T37" fmla="*/ 72 h 54"/>
              <a:gd name="T38" fmla="*/ 6 w 34"/>
              <a:gd name="T39" fmla="*/ 72 h 54"/>
              <a:gd name="T40" fmla="*/ 6 w 34"/>
              <a:gd name="T41" fmla="*/ 67 h 54"/>
              <a:gd name="T42" fmla="*/ 5 w 34"/>
              <a:gd name="T43" fmla="*/ 68 h 54"/>
              <a:gd name="T44" fmla="*/ 6 w 34"/>
              <a:gd name="T45" fmla="*/ 65 h 54"/>
              <a:gd name="T46" fmla="*/ 5 w 34"/>
              <a:gd name="T47" fmla="*/ 65 h 54"/>
              <a:gd name="T48" fmla="*/ 3 w 34"/>
              <a:gd name="T49" fmla="*/ 62 h 54"/>
              <a:gd name="T50" fmla="*/ 2 w 34"/>
              <a:gd name="T51" fmla="*/ 64 h 54"/>
              <a:gd name="T52" fmla="*/ 2 w 34"/>
              <a:gd name="T53" fmla="*/ 33 h 54"/>
              <a:gd name="T54" fmla="*/ 2 w 34"/>
              <a:gd name="T55" fmla="*/ 0 h 54"/>
              <a:gd name="T56" fmla="*/ 11 w 34"/>
              <a:gd name="T57" fmla="*/ 0 h 54"/>
              <a:gd name="T58" fmla="*/ 11 w 34"/>
              <a:gd name="T59" fmla="*/ 0 h 54"/>
              <a:gd name="T60" fmla="*/ 11 w 34"/>
              <a:gd name="T61" fmla="*/ 0 h 5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4"/>
              <a:gd name="T94" fmla="*/ 0 h 54"/>
              <a:gd name="T95" fmla="*/ 34 w 34"/>
              <a:gd name="T96" fmla="*/ 54 h 54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4" h="54">
                <a:moveTo>
                  <a:pt x="7" y="0"/>
                </a:moveTo>
                <a:cubicBezTo>
                  <a:pt x="15" y="0"/>
                  <a:pt x="24" y="0"/>
                  <a:pt x="33" y="0"/>
                </a:cubicBezTo>
                <a:cubicBezTo>
                  <a:pt x="33" y="8"/>
                  <a:pt x="33" y="16"/>
                  <a:pt x="33" y="24"/>
                </a:cubicBezTo>
                <a:cubicBezTo>
                  <a:pt x="33" y="32"/>
                  <a:pt x="34" y="41"/>
                  <a:pt x="33" y="49"/>
                </a:cubicBezTo>
                <a:cubicBezTo>
                  <a:pt x="31" y="47"/>
                  <a:pt x="31" y="48"/>
                  <a:pt x="29" y="49"/>
                </a:cubicBezTo>
                <a:cubicBezTo>
                  <a:pt x="28" y="50"/>
                  <a:pt x="27" y="51"/>
                  <a:pt x="27" y="52"/>
                </a:cubicBezTo>
                <a:cubicBezTo>
                  <a:pt x="26" y="53"/>
                  <a:pt x="24" y="54"/>
                  <a:pt x="24" y="51"/>
                </a:cubicBezTo>
                <a:cubicBezTo>
                  <a:pt x="24" y="51"/>
                  <a:pt x="23" y="52"/>
                  <a:pt x="23" y="52"/>
                </a:cubicBezTo>
                <a:cubicBezTo>
                  <a:pt x="22" y="51"/>
                  <a:pt x="20" y="51"/>
                  <a:pt x="21" y="49"/>
                </a:cubicBezTo>
                <a:cubicBezTo>
                  <a:pt x="20" y="49"/>
                  <a:pt x="18" y="48"/>
                  <a:pt x="18" y="48"/>
                </a:cubicBezTo>
                <a:cubicBezTo>
                  <a:pt x="17" y="49"/>
                  <a:pt x="17" y="50"/>
                  <a:pt x="18" y="50"/>
                </a:cubicBezTo>
                <a:cubicBezTo>
                  <a:pt x="18" y="51"/>
                  <a:pt x="18" y="51"/>
                  <a:pt x="18" y="51"/>
                </a:cubicBezTo>
                <a:cubicBezTo>
                  <a:pt x="17" y="51"/>
                  <a:pt x="16" y="52"/>
                  <a:pt x="16" y="53"/>
                </a:cubicBezTo>
                <a:cubicBezTo>
                  <a:pt x="16" y="52"/>
                  <a:pt x="15" y="51"/>
                  <a:pt x="15" y="51"/>
                </a:cubicBezTo>
                <a:cubicBezTo>
                  <a:pt x="14" y="51"/>
                  <a:pt x="14" y="52"/>
                  <a:pt x="14" y="52"/>
                </a:cubicBezTo>
                <a:cubicBezTo>
                  <a:pt x="13" y="51"/>
                  <a:pt x="13" y="48"/>
                  <a:pt x="12" y="47"/>
                </a:cubicBezTo>
                <a:cubicBezTo>
                  <a:pt x="10" y="46"/>
                  <a:pt x="9" y="47"/>
                  <a:pt x="7" y="46"/>
                </a:cubicBezTo>
                <a:cubicBezTo>
                  <a:pt x="7" y="46"/>
                  <a:pt x="8" y="48"/>
                  <a:pt x="8" y="48"/>
                </a:cubicBezTo>
                <a:cubicBezTo>
                  <a:pt x="6" y="50"/>
                  <a:pt x="6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5"/>
                  <a:pt x="6" y="44"/>
                  <a:pt x="4" y="43"/>
                </a:cubicBezTo>
                <a:cubicBezTo>
                  <a:pt x="4" y="43"/>
                  <a:pt x="3" y="44"/>
                  <a:pt x="3" y="44"/>
                </a:cubicBezTo>
                <a:cubicBezTo>
                  <a:pt x="3" y="43"/>
                  <a:pt x="4" y="42"/>
                  <a:pt x="4" y="42"/>
                </a:cubicBezTo>
                <a:cubicBezTo>
                  <a:pt x="4" y="42"/>
                  <a:pt x="3" y="42"/>
                  <a:pt x="3" y="42"/>
                </a:cubicBezTo>
                <a:cubicBezTo>
                  <a:pt x="3" y="41"/>
                  <a:pt x="2" y="41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0" y="35"/>
                  <a:pt x="1" y="28"/>
                  <a:pt x="1" y="21"/>
                </a:cubicBezTo>
                <a:cubicBezTo>
                  <a:pt x="1" y="14"/>
                  <a:pt x="1" y="7"/>
                  <a:pt x="1" y="0"/>
                </a:cubicBezTo>
                <a:cubicBezTo>
                  <a:pt x="3" y="0"/>
                  <a:pt x="5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3" name="Freeform 8862" descr="© INSCALE GmbH, 05.05.2010&#10;http://www.presentationload.com/">
            <a:extLst>
              <a:ext uri="{FF2B5EF4-FFF2-40B4-BE49-F238E27FC236}">
                <a16:creationId xmlns:a16="http://schemas.microsoft.com/office/drawing/2014/main" id="{5F0139E4-6A57-104B-B16A-FF72B22841D2}"/>
              </a:ext>
            </a:extLst>
          </p:cNvPr>
          <p:cNvSpPr>
            <a:spLocks/>
          </p:cNvSpPr>
          <p:nvPr/>
        </p:nvSpPr>
        <p:spPr bwMode="auto">
          <a:xfrm>
            <a:off x="4023245" y="3675255"/>
            <a:ext cx="62571" cy="80755"/>
          </a:xfrm>
          <a:custGeom>
            <a:avLst/>
            <a:gdLst>
              <a:gd name="T0" fmla="*/ 48 w 31"/>
              <a:gd name="T1" fmla="*/ 0 h 41"/>
              <a:gd name="T2" fmla="*/ 48 w 31"/>
              <a:gd name="T3" fmla="*/ 62 h 41"/>
              <a:gd name="T4" fmla="*/ 17 w 31"/>
              <a:gd name="T5" fmla="*/ 62 h 41"/>
              <a:gd name="T6" fmla="*/ 9 w 31"/>
              <a:gd name="T7" fmla="*/ 62 h 41"/>
              <a:gd name="T8" fmla="*/ 0 w 31"/>
              <a:gd name="T9" fmla="*/ 59 h 41"/>
              <a:gd name="T10" fmla="*/ 0 w 31"/>
              <a:gd name="T11" fmla="*/ 0 h 41"/>
              <a:gd name="T12" fmla="*/ 48 w 31"/>
              <a:gd name="T13" fmla="*/ 0 h 41"/>
              <a:gd name="T14" fmla="*/ 48 w 31"/>
              <a:gd name="T15" fmla="*/ 0 h 41"/>
              <a:gd name="T16" fmla="*/ 48 w 31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"/>
              <a:gd name="T28" fmla="*/ 0 h 41"/>
              <a:gd name="T29" fmla="*/ 31 w 31"/>
              <a:gd name="T30" fmla="*/ 41 h 4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" h="41">
                <a:moveTo>
                  <a:pt x="31" y="0"/>
                </a:moveTo>
                <a:cubicBezTo>
                  <a:pt x="31" y="13"/>
                  <a:pt x="31" y="27"/>
                  <a:pt x="31" y="40"/>
                </a:cubicBezTo>
                <a:cubicBezTo>
                  <a:pt x="25" y="40"/>
                  <a:pt x="18" y="40"/>
                  <a:pt x="11" y="40"/>
                </a:cubicBezTo>
                <a:cubicBezTo>
                  <a:pt x="10" y="40"/>
                  <a:pt x="8" y="40"/>
                  <a:pt x="6" y="40"/>
                </a:cubicBezTo>
                <a:cubicBezTo>
                  <a:pt x="3" y="40"/>
                  <a:pt x="0" y="41"/>
                  <a:pt x="0" y="38"/>
                </a:cubicBezTo>
                <a:cubicBezTo>
                  <a:pt x="0" y="25"/>
                  <a:pt x="0" y="13"/>
                  <a:pt x="0" y="0"/>
                </a:cubicBezTo>
                <a:cubicBezTo>
                  <a:pt x="10" y="0"/>
                  <a:pt x="2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4" name="Freeform 8863" descr="© INSCALE GmbH, 05.05.2010&#10;http://www.presentationload.com/">
            <a:extLst>
              <a:ext uri="{FF2B5EF4-FFF2-40B4-BE49-F238E27FC236}">
                <a16:creationId xmlns:a16="http://schemas.microsoft.com/office/drawing/2014/main" id="{5E8EE6F1-3727-3E47-88BD-BF44FE64EE9B}"/>
              </a:ext>
            </a:extLst>
          </p:cNvPr>
          <p:cNvSpPr>
            <a:spLocks/>
          </p:cNvSpPr>
          <p:nvPr/>
        </p:nvSpPr>
        <p:spPr bwMode="auto">
          <a:xfrm>
            <a:off x="4150995" y="3672730"/>
            <a:ext cx="65179" cy="102206"/>
          </a:xfrm>
          <a:custGeom>
            <a:avLst/>
            <a:gdLst>
              <a:gd name="T0" fmla="*/ 0 w 32"/>
              <a:gd name="T1" fmla="*/ 2 h 52"/>
              <a:gd name="T2" fmla="*/ 20 w 32"/>
              <a:gd name="T3" fmla="*/ 2 h 52"/>
              <a:gd name="T4" fmla="*/ 27 w 32"/>
              <a:gd name="T5" fmla="*/ 3 h 52"/>
              <a:gd name="T6" fmla="*/ 33 w 32"/>
              <a:gd name="T7" fmla="*/ 14 h 52"/>
              <a:gd name="T8" fmla="*/ 50 w 32"/>
              <a:gd name="T9" fmla="*/ 48 h 52"/>
              <a:gd name="T10" fmla="*/ 41 w 32"/>
              <a:gd name="T11" fmla="*/ 55 h 52"/>
              <a:gd name="T12" fmla="*/ 34 w 32"/>
              <a:gd name="T13" fmla="*/ 64 h 52"/>
              <a:gd name="T14" fmla="*/ 17 w 32"/>
              <a:gd name="T15" fmla="*/ 78 h 52"/>
              <a:gd name="T16" fmla="*/ 16 w 32"/>
              <a:gd name="T17" fmla="*/ 75 h 52"/>
              <a:gd name="T18" fmla="*/ 13 w 32"/>
              <a:gd name="T19" fmla="*/ 78 h 52"/>
              <a:gd name="T20" fmla="*/ 11 w 32"/>
              <a:gd name="T21" fmla="*/ 79 h 52"/>
              <a:gd name="T22" fmla="*/ 11 w 32"/>
              <a:gd name="T23" fmla="*/ 78 h 52"/>
              <a:gd name="T24" fmla="*/ 8 w 32"/>
              <a:gd name="T25" fmla="*/ 78 h 52"/>
              <a:gd name="T26" fmla="*/ 8 w 32"/>
              <a:gd name="T27" fmla="*/ 79 h 52"/>
              <a:gd name="T28" fmla="*/ 3 w 32"/>
              <a:gd name="T29" fmla="*/ 78 h 52"/>
              <a:gd name="T30" fmla="*/ 2 w 32"/>
              <a:gd name="T31" fmla="*/ 79 h 52"/>
              <a:gd name="T32" fmla="*/ 0 w 32"/>
              <a:gd name="T33" fmla="*/ 76 h 52"/>
              <a:gd name="T34" fmla="*/ 0 w 32"/>
              <a:gd name="T35" fmla="*/ 78 h 52"/>
              <a:gd name="T36" fmla="*/ 0 w 32"/>
              <a:gd name="T37" fmla="*/ 2 h 52"/>
              <a:gd name="T38" fmla="*/ 0 w 32"/>
              <a:gd name="T39" fmla="*/ 2 h 52"/>
              <a:gd name="T40" fmla="*/ 0 w 32"/>
              <a:gd name="T41" fmla="*/ 2 h 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2"/>
              <a:gd name="T64" fmla="*/ 0 h 52"/>
              <a:gd name="T65" fmla="*/ 32 w 32"/>
              <a:gd name="T66" fmla="*/ 52 h 5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2" h="52">
                <a:moveTo>
                  <a:pt x="0" y="1"/>
                </a:moveTo>
                <a:cubicBezTo>
                  <a:pt x="4" y="1"/>
                  <a:pt x="9" y="1"/>
                  <a:pt x="13" y="1"/>
                </a:cubicBezTo>
                <a:cubicBezTo>
                  <a:pt x="15" y="1"/>
                  <a:pt x="16" y="0"/>
                  <a:pt x="17" y="2"/>
                </a:cubicBezTo>
                <a:cubicBezTo>
                  <a:pt x="19" y="4"/>
                  <a:pt x="20" y="7"/>
                  <a:pt x="21" y="9"/>
                </a:cubicBezTo>
                <a:cubicBezTo>
                  <a:pt x="25" y="16"/>
                  <a:pt x="29" y="24"/>
                  <a:pt x="32" y="31"/>
                </a:cubicBezTo>
                <a:cubicBezTo>
                  <a:pt x="28" y="32"/>
                  <a:pt x="27" y="31"/>
                  <a:pt x="26" y="35"/>
                </a:cubicBezTo>
                <a:cubicBezTo>
                  <a:pt x="26" y="39"/>
                  <a:pt x="25" y="39"/>
                  <a:pt x="22" y="41"/>
                </a:cubicBezTo>
                <a:cubicBezTo>
                  <a:pt x="19" y="44"/>
                  <a:pt x="15" y="47"/>
                  <a:pt x="11" y="50"/>
                </a:cubicBezTo>
                <a:cubicBezTo>
                  <a:pt x="11" y="49"/>
                  <a:pt x="10" y="48"/>
                  <a:pt x="10" y="48"/>
                </a:cubicBezTo>
                <a:cubicBezTo>
                  <a:pt x="9" y="49"/>
                  <a:pt x="9" y="49"/>
                  <a:pt x="8" y="50"/>
                </a:cubicBezTo>
                <a:cubicBezTo>
                  <a:pt x="8" y="50"/>
                  <a:pt x="7" y="50"/>
                  <a:pt x="7" y="51"/>
                </a:cubicBezTo>
                <a:cubicBezTo>
                  <a:pt x="7" y="50"/>
                  <a:pt x="7" y="50"/>
                  <a:pt x="7" y="50"/>
                </a:cubicBezTo>
                <a:cubicBezTo>
                  <a:pt x="6" y="52"/>
                  <a:pt x="6" y="51"/>
                  <a:pt x="5" y="50"/>
                </a:cubicBezTo>
                <a:cubicBezTo>
                  <a:pt x="5" y="50"/>
                  <a:pt x="5" y="50"/>
                  <a:pt x="5" y="51"/>
                </a:cubicBezTo>
                <a:cubicBezTo>
                  <a:pt x="4" y="50"/>
                  <a:pt x="3" y="50"/>
                  <a:pt x="2" y="50"/>
                </a:cubicBezTo>
                <a:cubicBezTo>
                  <a:pt x="2" y="50"/>
                  <a:pt x="1" y="50"/>
                  <a:pt x="1" y="51"/>
                </a:cubicBezTo>
                <a:cubicBezTo>
                  <a:pt x="1" y="50"/>
                  <a:pt x="0" y="50"/>
                  <a:pt x="0" y="49"/>
                </a:cubicBezTo>
                <a:cubicBezTo>
                  <a:pt x="0" y="49"/>
                  <a:pt x="0" y="50"/>
                  <a:pt x="0" y="50"/>
                </a:cubicBezTo>
                <a:cubicBezTo>
                  <a:pt x="0" y="33"/>
                  <a:pt x="0" y="17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5" name="Freeform 8864" descr="© INSCALE GmbH, 05.05.2010&#10;http://www.presentationload.com/">
            <a:extLst>
              <a:ext uri="{FF2B5EF4-FFF2-40B4-BE49-F238E27FC236}">
                <a16:creationId xmlns:a16="http://schemas.microsoft.com/office/drawing/2014/main" id="{E0C0E74D-3DDB-4447-A0E7-6732328F9771}"/>
              </a:ext>
            </a:extLst>
          </p:cNvPr>
          <p:cNvSpPr>
            <a:spLocks/>
          </p:cNvSpPr>
          <p:nvPr/>
        </p:nvSpPr>
        <p:spPr bwMode="auto">
          <a:xfrm>
            <a:off x="4240942" y="3685348"/>
            <a:ext cx="87339" cy="93373"/>
          </a:xfrm>
          <a:custGeom>
            <a:avLst/>
            <a:gdLst>
              <a:gd name="T0" fmla="*/ 44 w 43"/>
              <a:gd name="T1" fmla="*/ 0 h 48"/>
              <a:gd name="T2" fmla="*/ 65 w 43"/>
              <a:gd name="T3" fmla="*/ 43 h 48"/>
              <a:gd name="T4" fmla="*/ 19 w 43"/>
              <a:gd name="T5" fmla="*/ 74 h 48"/>
              <a:gd name="T6" fmla="*/ 5 w 43"/>
              <a:gd name="T7" fmla="*/ 48 h 48"/>
              <a:gd name="T8" fmla="*/ 0 w 43"/>
              <a:gd name="T9" fmla="*/ 40 h 48"/>
              <a:gd name="T10" fmla="*/ 11 w 43"/>
              <a:gd name="T11" fmla="*/ 32 h 48"/>
              <a:gd name="T12" fmla="*/ 26 w 43"/>
              <a:gd name="T13" fmla="*/ 23 h 48"/>
              <a:gd name="T14" fmla="*/ 25 w 43"/>
              <a:gd name="T15" fmla="*/ 15 h 48"/>
              <a:gd name="T16" fmla="*/ 31 w 43"/>
              <a:gd name="T17" fmla="*/ 8 h 48"/>
              <a:gd name="T18" fmla="*/ 44 w 43"/>
              <a:gd name="T19" fmla="*/ 0 h 48"/>
              <a:gd name="T20" fmla="*/ 44 w 43"/>
              <a:gd name="T21" fmla="*/ 0 h 48"/>
              <a:gd name="T22" fmla="*/ 44 w 43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3"/>
              <a:gd name="T37" fmla="*/ 0 h 48"/>
              <a:gd name="T38" fmla="*/ 43 w 43"/>
              <a:gd name="T39" fmla="*/ 48 h 4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3" h="48">
                <a:moveTo>
                  <a:pt x="28" y="0"/>
                </a:moveTo>
                <a:cubicBezTo>
                  <a:pt x="29" y="3"/>
                  <a:pt x="43" y="27"/>
                  <a:pt x="42" y="28"/>
                </a:cubicBezTo>
                <a:cubicBezTo>
                  <a:pt x="32" y="34"/>
                  <a:pt x="22" y="41"/>
                  <a:pt x="12" y="48"/>
                </a:cubicBezTo>
                <a:cubicBezTo>
                  <a:pt x="9" y="42"/>
                  <a:pt x="6" y="37"/>
                  <a:pt x="3" y="31"/>
                </a:cubicBezTo>
                <a:cubicBezTo>
                  <a:pt x="2" y="31"/>
                  <a:pt x="0" y="26"/>
                  <a:pt x="0" y="26"/>
                </a:cubicBezTo>
                <a:cubicBezTo>
                  <a:pt x="2" y="25"/>
                  <a:pt x="5" y="23"/>
                  <a:pt x="7" y="21"/>
                </a:cubicBezTo>
                <a:cubicBezTo>
                  <a:pt x="10" y="19"/>
                  <a:pt x="14" y="17"/>
                  <a:pt x="17" y="15"/>
                </a:cubicBezTo>
                <a:cubicBezTo>
                  <a:pt x="19" y="13"/>
                  <a:pt x="18" y="13"/>
                  <a:pt x="16" y="10"/>
                </a:cubicBezTo>
                <a:cubicBezTo>
                  <a:pt x="15" y="7"/>
                  <a:pt x="18" y="7"/>
                  <a:pt x="20" y="5"/>
                </a:cubicBezTo>
                <a:cubicBezTo>
                  <a:pt x="23" y="3"/>
                  <a:pt x="25" y="2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6" name="Freeform 8865" descr="© INSCALE GmbH, 05.05.2010&#10;http://www.presentationload.com/">
            <a:extLst>
              <a:ext uri="{FF2B5EF4-FFF2-40B4-BE49-F238E27FC236}">
                <a16:creationId xmlns:a16="http://schemas.microsoft.com/office/drawing/2014/main" id="{5A30B1AF-C6EA-3B49-83AA-9C6DA1487B48}"/>
              </a:ext>
            </a:extLst>
          </p:cNvPr>
          <p:cNvSpPr>
            <a:spLocks/>
          </p:cNvSpPr>
          <p:nvPr/>
        </p:nvSpPr>
        <p:spPr bwMode="auto">
          <a:xfrm>
            <a:off x="4484710" y="3685348"/>
            <a:ext cx="88643" cy="93373"/>
          </a:xfrm>
          <a:custGeom>
            <a:avLst/>
            <a:gdLst>
              <a:gd name="T0" fmla="*/ 42 w 44"/>
              <a:gd name="T1" fmla="*/ 2 h 48"/>
              <a:gd name="T2" fmla="*/ 40 w 44"/>
              <a:gd name="T3" fmla="*/ 6 h 48"/>
              <a:gd name="T4" fmla="*/ 43 w 44"/>
              <a:gd name="T5" fmla="*/ 8 h 48"/>
              <a:gd name="T6" fmla="*/ 46 w 44"/>
              <a:gd name="T7" fmla="*/ 12 h 48"/>
              <a:gd name="T8" fmla="*/ 46 w 44"/>
              <a:gd name="T9" fmla="*/ 12 h 48"/>
              <a:gd name="T10" fmla="*/ 46 w 44"/>
              <a:gd name="T11" fmla="*/ 17 h 48"/>
              <a:gd name="T12" fmla="*/ 48 w 44"/>
              <a:gd name="T13" fmla="*/ 19 h 48"/>
              <a:gd name="T14" fmla="*/ 49 w 44"/>
              <a:gd name="T15" fmla="*/ 17 h 48"/>
              <a:gd name="T16" fmla="*/ 49 w 44"/>
              <a:gd name="T17" fmla="*/ 19 h 48"/>
              <a:gd name="T18" fmla="*/ 49 w 44"/>
              <a:gd name="T19" fmla="*/ 19 h 48"/>
              <a:gd name="T20" fmla="*/ 48 w 44"/>
              <a:gd name="T21" fmla="*/ 22 h 48"/>
              <a:gd name="T22" fmla="*/ 48 w 44"/>
              <a:gd name="T23" fmla="*/ 28 h 48"/>
              <a:gd name="T24" fmla="*/ 49 w 44"/>
              <a:gd name="T25" fmla="*/ 28 h 48"/>
              <a:gd name="T26" fmla="*/ 56 w 44"/>
              <a:gd name="T27" fmla="*/ 31 h 48"/>
              <a:gd name="T28" fmla="*/ 56 w 44"/>
              <a:gd name="T29" fmla="*/ 32 h 48"/>
              <a:gd name="T30" fmla="*/ 59 w 44"/>
              <a:gd name="T31" fmla="*/ 34 h 48"/>
              <a:gd name="T32" fmla="*/ 59 w 44"/>
              <a:gd name="T33" fmla="*/ 35 h 48"/>
              <a:gd name="T34" fmla="*/ 59 w 44"/>
              <a:gd name="T35" fmla="*/ 34 h 48"/>
              <a:gd name="T36" fmla="*/ 59 w 44"/>
              <a:gd name="T37" fmla="*/ 37 h 48"/>
              <a:gd name="T38" fmla="*/ 60 w 44"/>
              <a:gd name="T39" fmla="*/ 39 h 48"/>
              <a:gd name="T40" fmla="*/ 65 w 44"/>
              <a:gd name="T41" fmla="*/ 42 h 48"/>
              <a:gd name="T42" fmla="*/ 66 w 44"/>
              <a:gd name="T43" fmla="*/ 40 h 48"/>
              <a:gd name="T44" fmla="*/ 66 w 44"/>
              <a:gd name="T45" fmla="*/ 48 h 48"/>
              <a:gd name="T46" fmla="*/ 48 w 44"/>
              <a:gd name="T47" fmla="*/ 60 h 48"/>
              <a:gd name="T48" fmla="*/ 25 w 44"/>
              <a:gd name="T49" fmla="*/ 74 h 48"/>
              <a:gd name="T50" fmla="*/ 0 w 44"/>
              <a:gd name="T51" fmla="*/ 28 h 48"/>
              <a:gd name="T52" fmla="*/ 42 w 44"/>
              <a:gd name="T53" fmla="*/ 2 h 48"/>
              <a:gd name="T54" fmla="*/ 42 w 44"/>
              <a:gd name="T55" fmla="*/ 2 h 48"/>
              <a:gd name="T56" fmla="*/ 42 w 44"/>
              <a:gd name="T57" fmla="*/ 2 h 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4"/>
              <a:gd name="T88" fmla="*/ 0 h 48"/>
              <a:gd name="T89" fmla="*/ 44 w 44"/>
              <a:gd name="T90" fmla="*/ 48 h 4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4" h="48">
                <a:moveTo>
                  <a:pt x="27" y="1"/>
                </a:moveTo>
                <a:cubicBezTo>
                  <a:pt x="26" y="3"/>
                  <a:pt x="28" y="4"/>
                  <a:pt x="26" y="4"/>
                </a:cubicBezTo>
                <a:cubicBezTo>
                  <a:pt x="27" y="5"/>
                  <a:pt x="28" y="6"/>
                  <a:pt x="28" y="5"/>
                </a:cubicBezTo>
                <a:cubicBezTo>
                  <a:pt x="29" y="5"/>
                  <a:pt x="30" y="7"/>
                  <a:pt x="30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29" y="9"/>
                  <a:pt x="28" y="12"/>
                  <a:pt x="30" y="11"/>
                </a:cubicBezTo>
                <a:cubicBezTo>
                  <a:pt x="30" y="11"/>
                  <a:pt x="31" y="11"/>
                  <a:pt x="31" y="12"/>
                </a:cubicBezTo>
                <a:cubicBezTo>
                  <a:pt x="31" y="11"/>
                  <a:pt x="31" y="11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12"/>
                  <a:pt x="30" y="13"/>
                  <a:pt x="31" y="14"/>
                </a:cubicBezTo>
                <a:cubicBezTo>
                  <a:pt x="32" y="15"/>
                  <a:pt x="32" y="17"/>
                  <a:pt x="31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3" y="19"/>
                  <a:pt x="35" y="20"/>
                  <a:pt x="36" y="20"/>
                </a:cubicBezTo>
                <a:cubicBezTo>
                  <a:pt x="36" y="20"/>
                  <a:pt x="36" y="21"/>
                  <a:pt x="36" y="21"/>
                </a:cubicBezTo>
                <a:cubicBezTo>
                  <a:pt x="37" y="21"/>
                  <a:pt x="38" y="21"/>
                  <a:pt x="38" y="22"/>
                </a:cubicBezTo>
                <a:cubicBezTo>
                  <a:pt x="37" y="22"/>
                  <a:pt x="38" y="22"/>
                  <a:pt x="38" y="23"/>
                </a:cubicBezTo>
                <a:cubicBezTo>
                  <a:pt x="38" y="22"/>
                  <a:pt x="38" y="22"/>
                  <a:pt x="38" y="22"/>
                </a:cubicBezTo>
                <a:cubicBezTo>
                  <a:pt x="39" y="23"/>
                  <a:pt x="38" y="23"/>
                  <a:pt x="38" y="24"/>
                </a:cubicBezTo>
                <a:cubicBezTo>
                  <a:pt x="37" y="25"/>
                  <a:pt x="38" y="26"/>
                  <a:pt x="39" y="25"/>
                </a:cubicBezTo>
                <a:cubicBezTo>
                  <a:pt x="41" y="25"/>
                  <a:pt x="42" y="26"/>
                  <a:pt x="42" y="27"/>
                </a:cubicBezTo>
                <a:cubicBezTo>
                  <a:pt x="43" y="27"/>
                  <a:pt x="43" y="27"/>
                  <a:pt x="43" y="26"/>
                </a:cubicBezTo>
                <a:cubicBezTo>
                  <a:pt x="44" y="26"/>
                  <a:pt x="43" y="30"/>
                  <a:pt x="43" y="31"/>
                </a:cubicBezTo>
                <a:cubicBezTo>
                  <a:pt x="44" y="32"/>
                  <a:pt x="33" y="38"/>
                  <a:pt x="31" y="39"/>
                </a:cubicBezTo>
                <a:cubicBezTo>
                  <a:pt x="26" y="42"/>
                  <a:pt x="21" y="45"/>
                  <a:pt x="16" y="48"/>
                </a:cubicBezTo>
                <a:cubicBezTo>
                  <a:pt x="11" y="38"/>
                  <a:pt x="6" y="28"/>
                  <a:pt x="0" y="18"/>
                </a:cubicBezTo>
                <a:cubicBezTo>
                  <a:pt x="0" y="17"/>
                  <a:pt x="25" y="0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7" name="Freeform 8866" descr="© INSCALE GmbH, 05.05.2010&#10;http://www.presentationload.com/">
            <a:extLst>
              <a:ext uri="{FF2B5EF4-FFF2-40B4-BE49-F238E27FC236}">
                <a16:creationId xmlns:a16="http://schemas.microsoft.com/office/drawing/2014/main" id="{DFBAB83B-3780-CE4E-91BF-DBC21D9B56C7}"/>
              </a:ext>
            </a:extLst>
          </p:cNvPr>
          <p:cNvSpPr>
            <a:spLocks/>
          </p:cNvSpPr>
          <p:nvPr/>
        </p:nvSpPr>
        <p:spPr bwMode="auto">
          <a:xfrm>
            <a:off x="3447067" y="3687873"/>
            <a:ext cx="110804" cy="209458"/>
          </a:xfrm>
          <a:custGeom>
            <a:avLst/>
            <a:gdLst>
              <a:gd name="T0" fmla="*/ 0 w 55"/>
              <a:gd name="T1" fmla="*/ 0 h 107"/>
              <a:gd name="T2" fmla="*/ 83 w 55"/>
              <a:gd name="T3" fmla="*/ 0 h 107"/>
              <a:gd name="T4" fmla="*/ 83 w 55"/>
              <a:gd name="T5" fmla="*/ 14 h 107"/>
              <a:gd name="T6" fmla="*/ 80 w 55"/>
              <a:gd name="T7" fmla="*/ 48 h 107"/>
              <a:gd name="T8" fmla="*/ 77 w 55"/>
              <a:gd name="T9" fmla="*/ 109 h 107"/>
              <a:gd name="T10" fmla="*/ 63 w 55"/>
              <a:gd name="T11" fmla="*/ 121 h 107"/>
              <a:gd name="T12" fmla="*/ 42 w 55"/>
              <a:gd name="T13" fmla="*/ 135 h 107"/>
              <a:gd name="T14" fmla="*/ 0 w 55"/>
              <a:gd name="T15" fmla="*/ 166 h 107"/>
              <a:gd name="T16" fmla="*/ 2 w 55"/>
              <a:gd name="T17" fmla="*/ 147 h 107"/>
              <a:gd name="T18" fmla="*/ 0 w 55"/>
              <a:gd name="T19" fmla="*/ 127 h 107"/>
              <a:gd name="T20" fmla="*/ 0 w 55"/>
              <a:gd name="T21" fmla="*/ 0 h 107"/>
              <a:gd name="T22" fmla="*/ 0 w 55"/>
              <a:gd name="T23" fmla="*/ 0 h 107"/>
              <a:gd name="T24" fmla="*/ 0 w 55"/>
              <a:gd name="T25" fmla="*/ 0 h 10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5"/>
              <a:gd name="T40" fmla="*/ 0 h 107"/>
              <a:gd name="T41" fmla="*/ 55 w 55"/>
              <a:gd name="T42" fmla="*/ 107 h 10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5" h="107">
                <a:moveTo>
                  <a:pt x="0" y="0"/>
                </a:moveTo>
                <a:cubicBezTo>
                  <a:pt x="18" y="0"/>
                  <a:pt x="36" y="0"/>
                  <a:pt x="54" y="0"/>
                </a:cubicBezTo>
                <a:cubicBezTo>
                  <a:pt x="55" y="3"/>
                  <a:pt x="54" y="6"/>
                  <a:pt x="54" y="9"/>
                </a:cubicBezTo>
                <a:cubicBezTo>
                  <a:pt x="53" y="16"/>
                  <a:pt x="53" y="24"/>
                  <a:pt x="52" y="31"/>
                </a:cubicBezTo>
                <a:cubicBezTo>
                  <a:pt x="52" y="44"/>
                  <a:pt x="51" y="57"/>
                  <a:pt x="50" y="70"/>
                </a:cubicBezTo>
                <a:cubicBezTo>
                  <a:pt x="50" y="74"/>
                  <a:pt x="43" y="76"/>
                  <a:pt x="41" y="78"/>
                </a:cubicBezTo>
                <a:cubicBezTo>
                  <a:pt x="36" y="81"/>
                  <a:pt x="32" y="84"/>
                  <a:pt x="27" y="87"/>
                </a:cubicBezTo>
                <a:cubicBezTo>
                  <a:pt x="18" y="94"/>
                  <a:pt x="9" y="100"/>
                  <a:pt x="0" y="107"/>
                </a:cubicBezTo>
                <a:cubicBezTo>
                  <a:pt x="0" y="103"/>
                  <a:pt x="1" y="98"/>
                  <a:pt x="1" y="95"/>
                </a:cubicBezTo>
                <a:cubicBezTo>
                  <a:pt x="1" y="93"/>
                  <a:pt x="2" y="82"/>
                  <a:pt x="0" y="82"/>
                </a:cubicBezTo>
                <a:cubicBezTo>
                  <a:pt x="0" y="55"/>
                  <a:pt x="0" y="27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8" name="Freeform 8867" descr="© INSCALE GmbH, 05.05.2010&#10;http://www.presentationload.com/">
            <a:extLst>
              <a:ext uri="{FF2B5EF4-FFF2-40B4-BE49-F238E27FC236}">
                <a16:creationId xmlns:a16="http://schemas.microsoft.com/office/drawing/2014/main" id="{5E576E84-1F41-7C4C-8AEE-3E18FBA7DB9E}"/>
              </a:ext>
            </a:extLst>
          </p:cNvPr>
          <p:cNvSpPr>
            <a:spLocks/>
          </p:cNvSpPr>
          <p:nvPr/>
        </p:nvSpPr>
        <p:spPr bwMode="auto">
          <a:xfrm>
            <a:off x="3312799" y="3685348"/>
            <a:ext cx="136875" cy="217029"/>
          </a:xfrm>
          <a:custGeom>
            <a:avLst/>
            <a:gdLst>
              <a:gd name="T0" fmla="*/ 23 w 68"/>
              <a:gd name="T1" fmla="*/ 2 h 111"/>
              <a:gd name="T2" fmla="*/ 32 w 68"/>
              <a:gd name="T3" fmla="*/ 2 h 111"/>
              <a:gd name="T4" fmla="*/ 51 w 68"/>
              <a:gd name="T5" fmla="*/ 2 h 111"/>
              <a:gd name="T6" fmla="*/ 60 w 68"/>
              <a:gd name="T7" fmla="*/ 2 h 111"/>
              <a:gd name="T8" fmla="*/ 86 w 68"/>
              <a:gd name="T9" fmla="*/ 2 h 111"/>
              <a:gd name="T10" fmla="*/ 90 w 68"/>
              <a:gd name="T11" fmla="*/ 2 h 111"/>
              <a:gd name="T12" fmla="*/ 97 w 68"/>
              <a:gd name="T13" fmla="*/ 2 h 111"/>
              <a:gd name="T14" fmla="*/ 102 w 68"/>
              <a:gd name="T15" fmla="*/ 19 h 111"/>
              <a:gd name="T16" fmla="*/ 102 w 68"/>
              <a:gd name="T17" fmla="*/ 129 h 111"/>
              <a:gd name="T18" fmla="*/ 102 w 68"/>
              <a:gd name="T19" fmla="*/ 163 h 111"/>
              <a:gd name="T20" fmla="*/ 93 w 68"/>
              <a:gd name="T21" fmla="*/ 164 h 111"/>
              <a:gd name="T22" fmla="*/ 90 w 68"/>
              <a:gd name="T23" fmla="*/ 164 h 111"/>
              <a:gd name="T24" fmla="*/ 88 w 68"/>
              <a:gd name="T25" fmla="*/ 164 h 111"/>
              <a:gd name="T26" fmla="*/ 86 w 68"/>
              <a:gd name="T27" fmla="*/ 163 h 111"/>
              <a:gd name="T28" fmla="*/ 83 w 68"/>
              <a:gd name="T29" fmla="*/ 160 h 111"/>
              <a:gd name="T30" fmla="*/ 79 w 68"/>
              <a:gd name="T31" fmla="*/ 157 h 111"/>
              <a:gd name="T32" fmla="*/ 77 w 68"/>
              <a:gd name="T33" fmla="*/ 155 h 111"/>
              <a:gd name="T34" fmla="*/ 73 w 68"/>
              <a:gd name="T35" fmla="*/ 150 h 111"/>
              <a:gd name="T36" fmla="*/ 66 w 68"/>
              <a:gd name="T37" fmla="*/ 149 h 111"/>
              <a:gd name="T38" fmla="*/ 66 w 68"/>
              <a:gd name="T39" fmla="*/ 147 h 111"/>
              <a:gd name="T40" fmla="*/ 65 w 68"/>
              <a:gd name="T41" fmla="*/ 149 h 111"/>
              <a:gd name="T42" fmla="*/ 59 w 68"/>
              <a:gd name="T43" fmla="*/ 144 h 111"/>
              <a:gd name="T44" fmla="*/ 51 w 68"/>
              <a:gd name="T45" fmla="*/ 136 h 111"/>
              <a:gd name="T46" fmla="*/ 49 w 68"/>
              <a:gd name="T47" fmla="*/ 135 h 111"/>
              <a:gd name="T48" fmla="*/ 45 w 68"/>
              <a:gd name="T49" fmla="*/ 130 h 111"/>
              <a:gd name="T50" fmla="*/ 34 w 68"/>
              <a:gd name="T51" fmla="*/ 113 h 111"/>
              <a:gd name="T52" fmla="*/ 22 w 68"/>
              <a:gd name="T53" fmla="*/ 105 h 111"/>
              <a:gd name="T54" fmla="*/ 9 w 68"/>
              <a:gd name="T55" fmla="*/ 90 h 111"/>
              <a:gd name="T56" fmla="*/ 3 w 68"/>
              <a:gd name="T57" fmla="*/ 81 h 111"/>
              <a:gd name="T58" fmla="*/ 5 w 68"/>
              <a:gd name="T59" fmla="*/ 74 h 111"/>
              <a:gd name="T60" fmla="*/ 3 w 68"/>
              <a:gd name="T61" fmla="*/ 67 h 111"/>
              <a:gd name="T62" fmla="*/ 0 w 68"/>
              <a:gd name="T63" fmla="*/ 45 h 111"/>
              <a:gd name="T64" fmla="*/ 0 w 68"/>
              <a:gd name="T65" fmla="*/ 2 h 1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8"/>
              <a:gd name="T100" fmla="*/ 0 h 111"/>
              <a:gd name="T101" fmla="*/ 68 w 68"/>
              <a:gd name="T102" fmla="*/ 111 h 11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8" h="111">
                <a:moveTo>
                  <a:pt x="0" y="1"/>
                </a:moveTo>
                <a:cubicBezTo>
                  <a:pt x="5" y="1"/>
                  <a:pt x="10" y="1"/>
                  <a:pt x="15" y="1"/>
                </a:cubicBezTo>
                <a:cubicBezTo>
                  <a:pt x="15" y="1"/>
                  <a:pt x="16" y="1"/>
                  <a:pt x="16" y="1"/>
                </a:cubicBezTo>
                <a:cubicBezTo>
                  <a:pt x="18" y="1"/>
                  <a:pt x="20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6" y="1"/>
                  <a:pt x="29" y="1"/>
                  <a:pt x="33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1"/>
                  <a:pt x="38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6" y="1"/>
                  <a:pt x="51" y="1"/>
                  <a:pt x="56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9" y="1"/>
                  <a:pt x="60" y="1"/>
                  <a:pt x="60" y="1"/>
                </a:cubicBezTo>
                <a:cubicBezTo>
                  <a:pt x="61" y="1"/>
                  <a:pt x="62" y="1"/>
                  <a:pt x="63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7" y="0"/>
                  <a:pt x="66" y="10"/>
                  <a:pt x="66" y="12"/>
                </a:cubicBezTo>
                <a:cubicBezTo>
                  <a:pt x="66" y="21"/>
                  <a:pt x="66" y="30"/>
                  <a:pt x="66" y="40"/>
                </a:cubicBezTo>
                <a:cubicBezTo>
                  <a:pt x="66" y="54"/>
                  <a:pt x="66" y="68"/>
                  <a:pt x="66" y="83"/>
                </a:cubicBezTo>
                <a:cubicBezTo>
                  <a:pt x="68" y="84"/>
                  <a:pt x="66" y="95"/>
                  <a:pt x="66" y="96"/>
                </a:cubicBezTo>
                <a:cubicBezTo>
                  <a:pt x="66" y="99"/>
                  <a:pt x="66" y="102"/>
                  <a:pt x="66" y="105"/>
                </a:cubicBezTo>
                <a:cubicBezTo>
                  <a:pt x="66" y="109"/>
                  <a:pt x="65" y="109"/>
                  <a:pt x="62" y="111"/>
                </a:cubicBezTo>
                <a:cubicBezTo>
                  <a:pt x="62" y="109"/>
                  <a:pt x="61" y="108"/>
                  <a:pt x="60" y="106"/>
                </a:cubicBezTo>
                <a:cubicBezTo>
                  <a:pt x="59" y="107"/>
                  <a:pt x="59" y="107"/>
                  <a:pt x="58" y="106"/>
                </a:cubicBezTo>
                <a:cubicBezTo>
                  <a:pt x="58" y="106"/>
                  <a:pt x="58" y="107"/>
                  <a:pt x="58" y="106"/>
                </a:cubicBezTo>
                <a:cubicBezTo>
                  <a:pt x="58" y="106"/>
                  <a:pt x="58" y="106"/>
                  <a:pt x="57" y="106"/>
                </a:cubicBezTo>
                <a:cubicBezTo>
                  <a:pt x="58" y="106"/>
                  <a:pt x="57" y="106"/>
                  <a:pt x="57" y="106"/>
                </a:cubicBezTo>
                <a:cubicBezTo>
                  <a:pt x="57" y="106"/>
                  <a:pt x="57" y="105"/>
                  <a:pt x="56" y="105"/>
                </a:cubicBezTo>
                <a:cubicBezTo>
                  <a:pt x="56" y="105"/>
                  <a:pt x="56" y="105"/>
                  <a:pt x="56" y="105"/>
                </a:cubicBezTo>
                <a:cubicBezTo>
                  <a:pt x="56" y="105"/>
                  <a:pt x="56" y="105"/>
                  <a:pt x="56" y="104"/>
                </a:cubicBezTo>
                <a:cubicBezTo>
                  <a:pt x="55" y="104"/>
                  <a:pt x="55" y="103"/>
                  <a:pt x="54" y="103"/>
                </a:cubicBezTo>
                <a:cubicBezTo>
                  <a:pt x="54" y="102"/>
                  <a:pt x="54" y="102"/>
                  <a:pt x="54" y="101"/>
                </a:cubicBezTo>
                <a:cubicBezTo>
                  <a:pt x="53" y="101"/>
                  <a:pt x="52" y="101"/>
                  <a:pt x="51" y="101"/>
                </a:cubicBezTo>
                <a:cubicBezTo>
                  <a:pt x="51" y="100"/>
                  <a:pt x="51" y="100"/>
                  <a:pt x="51" y="99"/>
                </a:cubicBezTo>
                <a:cubicBezTo>
                  <a:pt x="51" y="99"/>
                  <a:pt x="50" y="99"/>
                  <a:pt x="50" y="100"/>
                </a:cubicBezTo>
                <a:cubicBezTo>
                  <a:pt x="50" y="98"/>
                  <a:pt x="49" y="98"/>
                  <a:pt x="48" y="98"/>
                </a:cubicBezTo>
                <a:cubicBezTo>
                  <a:pt x="48" y="98"/>
                  <a:pt x="48" y="97"/>
                  <a:pt x="47" y="97"/>
                </a:cubicBezTo>
                <a:cubicBezTo>
                  <a:pt x="47" y="97"/>
                  <a:pt x="47" y="97"/>
                  <a:pt x="47" y="97"/>
                </a:cubicBezTo>
                <a:cubicBezTo>
                  <a:pt x="45" y="97"/>
                  <a:pt x="45" y="96"/>
                  <a:pt x="43" y="96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3" y="95"/>
                  <a:pt x="42" y="96"/>
                  <a:pt x="42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1" y="95"/>
                  <a:pt x="40" y="94"/>
                  <a:pt x="39" y="94"/>
                </a:cubicBezTo>
                <a:cubicBezTo>
                  <a:pt x="39" y="94"/>
                  <a:pt x="39" y="94"/>
                  <a:pt x="38" y="93"/>
                </a:cubicBezTo>
                <a:cubicBezTo>
                  <a:pt x="36" y="93"/>
                  <a:pt x="37" y="90"/>
                  <a:pt x="35" y="89"/>
                </a:cubicBezTo>
                <a:cubicBezTo>
                  <a:pt x="34" y="89"/>
                  <a:pt x="34" y="88"/>
                  <a:pt x="33" y="88"/>
                </a:cubicBezTo>
                <a:cubicBezTo>
                  <a:pt x="33" y="88"/>
                  <a:pt x="33" y="88"/>
                  <a:pt x="33" y="88"/>
                </a:cubicBezTo>
                <a:cubicBezTo>
                  <a:pt x="33" y="87"/>
                  <a:pt x="33" y="87"/>
                  <a:pt x="32" y="87"/>
                </a:cubicBezTo>
                <a:cubicBezTo>
                  <a:pt x="32" y="86"/>
                  <a:pt x="31" y="84"/>
                  <a:pt x="30" y="84"/>
                </a:cubicBezTo>
                <a:cubicBezTo>
                  <a:pt x="30" y="84"/>
                  <a:pt x="29" y="84"/>
                  <a:pt x="29" y="84"/>
                </a:cubicBezTo>
                <a:cubicBezTo>
                  <a:pt x="29" y="83"/>
                  <a:pt x="29" y="83"/>
                  <a:pt x="28" y="82"/>
                </a:cubicBezTo>
                <a:cubicBezTo>
                  <a:pt x="24" y="81"/>
                  <a:pt x="26" y="74"/>
                  <a:pt x="22" y="73"/>
                </a:cubicBezTo>
                <a:cubicBezTo>
                  <a:pt x="21" y="72"/>
                  <a:pt x="19" y="72"/>
                  <a:pt x="18" y="70"/>
                </a:cubicBezTo>
                <a:cubicBezTo>
                  <a:pt x="16" y="69"/>
                  <a:pt x="16" y="68"/>
                  <a:pt x="14" y="68"/>
                </a:cubicBezTo>
                <a:cubicBezTo>
                  <a:pt x="12" y="67"/>
                  <a:pt x="10" y="57"/>
                  <a:pt x="7" y="58"/>
                </a:cubicBezTo>
                <a:cubicBezTo>
                  <a:pt x="7" y="58"/>
                  <a:pt x="6" y="58"/>
                  <a:pt x="6" y="58"/>
                </a:cubicBezTo>
                <a:cubicBezTo>
                  <a:pt x="6" y="56"/>
                  <a:pt x="4" y="57"/>
                  <a:pt x="4" y="56"/>
                </a:cubicBezTo>
                <a:cubicBezTo>
                  <a:pt x="3" y="54"/>
                  <a:pt x="3" y="52"/>
                  <a:pt x="2" y="52"/>
                </a:cubicBezTo>
                <a:cubicBezTo>
                  <a:pt x="1" y="52"/>
                  <a:pt x="0" y="51"/>
                  <a:pt x="0" y="50"/>
                </a:cubicBezTo>
                <a:cubicBezTo>
                  <a:pt x="1" y="50"/>
                  <a:pt x="2" y="49"/>
                  <a:pt x="3" y="48"/>
                </a:cubicBezTo>
                <a:cubicBezTo>
                  <a:pt x="3" y="48"/>
                  <a:pt x="3" y="48"/>
                  <a:pt x="2" y="48"/>
                </a:cubicBezTo>
                <a:cubicBezTo>
                  <a:pt x="2" y="47"/>
                  <a:pt x="3" y="44"/>
                  <a:pt x="2" y="43"/>
                </a:cubicBezTo>
                <a:cubicBezTo>
                  <a:pt x="2" y="42"/>
                  <a:pt x="0" y="44"/>
                  <a:pt x="0" y="42"/>
                </a:cubicBezTo>
                <a:cubicBezTo>
                  <a:pt x="0" y="37"/>
                  <a:pt x="0" y="33"/>
                  <a:pt x="0" y="29"/>
                </a:cubicBezTo>
                <a:cubicBezTo>
                  <a:pt x="0" y="19"/>
                  <a:pt x="0" y="1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49" name="Freeform 8868" descr="© INSCALE GmbH, 05.05.2010&#10;http://www.presentationload.com/">
            <a:extLst>
              <a:ext uri="{FF2B5EF4-FFF2-40B4-BE49-F238E27FC236}">
                <a16:creationId xmlns:a16="http://schemas.microsoft.com/office/drawing/2014/main" id="{334C0EC9-AF6C-1141-B0A3-1DF57337D562}"/>
              </a:ext>
            </a:extLst>
          </p:cNvPr>
          <p:cNvSpPr>
            <a:spLocks/>
          </p:cNvSpPr>
          <p:nvPr/>
        </p:nvSpPr>
        <p:spPr bwMode="auto">
          <a:xfrm>
            <a:off x="3231978" y="3685348"/>
            <a:ext cx="87339" cy="98420"/>
          </a:xfrm>
          <a:custGeom>
            <a:avLst/>
            <a:gdLst>
              <a:gd name="T0" fmla="*/ 26 w 43"/>
              <a:gd name="T1" fmla="*/ 2 h 50"/>
              <a:gd name="T2" fmla="*/ 58 w 43"/>
              <a:gd name="T3" fmla="*/ 2 h 50"/>
              <a:gd name="T4" fmla="*/ 62 w 43"/>
              <a:gd name="T5" fmla="*/ 3 h 50"/>
              <a:gd name="T6" fmla="*/ 62 w 43"/>
              <a:gd name="T7" fmla="*/ 17 h 50"/>
              <a:gd name="T8" fmla="*/ 62 w 43"/>
              <a:gd name="T9" fmla="*/ 56 h 50"/>
              <a:gd name="T10" fmla="*/ 62 w 43"/>
              <a:gd name="T11" fmla="*/ 67 h 50"/>
              <a:gd name="T12" fmla="*/ 65 w 43"/>
              <a:gd name="T13" fmla="*/ 67 h 50"/>
              <a:gd name="T14" fmla="*/ 65 w 43"/>
              <a:gd name="T15" fmla="*/ 75 h 50"/>
              <a:gd name="T16" fmla="*/ 67 w 43"/>
              <a:gd name="T17" fmla="*/ 75 h 50"/>
              <a:gd name="T18" fmla="*/ 56 w 43"/>
              <a:gd name="T19" fmla="*/ 76 h 50"/>
              <a:gd name="T20" fmla="*/ 45 w 43"/>
              <a:gd name="T21" fmla="*/ 69 h 50"/>
              <a:gd name="T22" fmla="*/ 41 w 43"/>
              <a:gd name="T23" fmla="*/ 64 h 50"/>
              <a:gd name="T24" fmla="*/ 39 w 43"/>
              <a:gd name="T25" fmla="*/ 61 h 50"/>
              <a:gd name="T26" fmla="*/ 36 w 43"/>
              <a:gd name="T27" fmla="*/ 58 h 50"/>
              <a:gd name="T28" fmla="*/ 30 w 43"/>
              <a:gd name="T29" fmla="*/ 42 h 50"/>
              <a:gd name="T30" fmla="*/ 19 w 43"/>
              <a:gd name="T31" fmla="*/ 33 h 50"/>
              <a:gd name="T32" fmla="*/ 19 w 43"/>
              <a:gd name="T33" fmla="*/ 33 h 50"/>
              <a:gd name="T34" fmla="*/ 9 w 43"/>
              <a:gd name="T35" fmla="*/ 25 h 50"/>
              <a:gd name="T36" fmla="*/ 8 w 43"/>
              <a:gd name="T37" fmla="*/ 25 h 50"/>
              <a:gd name="T38" fmla="*/ 8 w 43"/>
              <a:gd name="T39" fmla="*/ 25 h 50"/>
              <a:gd name="T40" fmla="*/ 8 w 43"/>
              <a:gd name="T41" fmla="*/ 25 h 50"/>
              <a:gd name="T42" fmla="*/ 5 w 43"/>
              <a:gd name="T43" fmla="*/ 23 h 50"/>
              <a:gd name="T44" fmla="*/ 5 w 43"/>
              <a:gd name="T45" fmla="*/ 23 h 50"/>
              <a:gd name="T46" fmla="*/ 5 w 43"/>
              <a:gd name="T47" fmla="*/ 22 h 50"/>
              <a:gd name="T48" fmla="*/ 3 w 43"/>
              <a:gd name="T49" fmla="*/ 12 h 50"/>
              <a:gd name="T50" fmla="*/ 3 w 43"/>
              <a:gd name="T51" fmla="*/ 11 h 50"/>
              <a:gd name="T52" fmla="*/ 3 w 43"/>
              <a:gd name="T53" fmla="*/ 11 h 50"/>
              <a:gd name="T54" fmla="*/ 3 w 43"/>
              <a:gd name="T55" fmla="*/ 11 h 50"/>
              <a:gd name="T56" fmla="*/ 2 w 43"/>
              <a:gd name="T57" fmla="*/ 11 h 50"/>
              <a:gd name="T58" fmla="*/ 3 w 43"/>
              <a:gd name="T59" fmla="*/ 8 h 50"/>
              <a:gd name="T60" fmla="*/ 3 w 43"/>
              <a:gd name="T61" fmla="*/ 8 h 50"/>
              <a:gd name="T62" fmla="*/ 2 w 43"/>
              <a:gd name="T63" fmla="*/ 5 h 50"/>
              <a:gd name="T64" fmla="*/ 2 w 43"/>
              <a:gd name="T65" fmla="*/ 5 h 50"/>
              <a:gd name="T66" fmla="*/ 26 w 43"/>
              <a:gd name="T67" fmla="*/ 2 h 50"/>
              <a:gd name="T68" fmla="*/ 26 w 43"/>
              <a:gd name="T69" fmla="*/ 2 h 50"/>
              <a:gd name="T70" fmla="*/ 26 w 43"/>
              <a:gd name="T71" fmla="*/ 2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3"/>
              <a:gd name="T109" fmla="*/ 0 h 50"/>
              <a:gd name="T110" fmla="*/ 43 w 43"/>
              <a:gd name="T111" fmla="*/ 50 h 5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3" h="50">
                <a:moveTo>
                  <a:pt x="17" y="1"/>
                </a:moveTo>
                <a:cubicBezTo>
                  <a:pt x="24" y="1"/>
                  <a:pt x="30" y="1"/>
                  <a:pt x="37" y="1"/>
                </a:cubicBezTo>
                <a:cubicBezTo>
                  <a:pt x="39" y="1"/>
                  <a:pt x="40" y="0"/>
                  <a:pt x="40" y="2"/>
                </a:cubicBezTo>
                <a:cubicBezTo>
                  <a:pt x="40" y="5"/>
                  <a:pt x="40" y="8"/>
                  <a:pt x="40" y="11"/>
                </a:cubicBezTo>
                <a:cubicBezTo>
                  <a:pt x="40" y="20"/>
                  <a:pt x="40" y="28"/>
                  <a:pt x="40" y="36"/>
                </a:cubicBezTo>
                <a:cubicBezTo>
                  <a:pt x="40" y="38"/>
                  <a:pt x="40" y="41"/>
                  <a:pt x="40" y="43"/>
                </a:cubicBezTo>
                <a:cubicBezTo>
                  <a:pt x="40" y="43"/>
                  <a:pt x="42" y="42"/>
                  <a:pt x="42" y="43"/>
                </a:cubicBezTo>
                <a:cubicBezTo>
                  <a:pt x="42" y="45"/>
                  <a:pt x="42" y="47"/>
                  <a:pt x="42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0" y="50"/>
                  <a:pt x="39" y="50"/>
                  <a:pt x="36" y="49"/>
                </a:cubicBezTo>
                <a:cubicBezTo>
                  <a:pt x="33" y="49"/>
                  <a:pt x="31" y="45"/>
                  <a:pt x="29" y="44"/>
                </a:cubicBezTo>
                <a:cubicBezTo>
                  <a:pt x="27" y="44"/>
                  <a:pt x="27" y="43"/>
                  <a:pt x="26" y="41"/>
                </a:cubicBezTo>
                <a:cubicBezTo>
                  <a:pt x="26" y="40"/>
                  <a:pt x="25" y="40"/>
                  <a:pt x="25" y="39"/>
                </a:cubicBezTo>
                <a:cubicBezTo>
                  <a:pt x="25" y="37"/>
                  <a:pt x="24" y="38"/>
                  <a:pt x="23" y="37"/>
                </a:cubicBezTo>
                <a:cubicBezTo>
                  <a:pt x="21" y="34"/>
                  <a:pt x="21" y="30"/>
                  <a:pt x="19" y="27"/>
                </a:cubicBezTo>
                <a:cubicBezTo>
                  <a:pt x="18" y="25"/>
                  <a:pt x="16" y="20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9" y="24"/>
                  <a:pt x="8" y="17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3"/>
                  <a:pt x="0" y="9"/>
                  <a:pt x="2" y="8"/>
                </a:cubicBezTo>
                <a:cubicBezTo>
                  <a:pt x="2" y="8"/>
                  <a:pt x="3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6"/>
                  <a:pt x="3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0"/>
                  <a:pt x="15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0" name="Freeform 8869" descr="© INSCALE GmbH, 05.05.2010&#10;http://www.presentationload.com/">
            <a:extLst>
              <a:ext uri="{FF2B5EF4-FFF2-40B4-BE49-F238E27FC236}">
                <a16:creationId xmlns:a16="http://schemas.microsoft.com/office/drawing/2014/main" id="{EEBDAEB5-F880-6F41-8E1D-CE37E043AF15}"/>
              </a:ext>
            </a:extLst>
          </p:cNvPr>
          <p:cNvSpPr>
            <a:spLocks/>
          </p:cNvSpPr>
          <p:nvPr/>
        </p:nvSpPr>
        <p:spPr bwMode="auto">
          <a:xfrm>
            <a:off x="3559174" y="3687873"/>
            <a:ext cx="83429" cy="60566"/>
          </a:xfrm>
          <a:custGeom>
            <a:avLst/>
            <a:gdLst>
              <a:gd name="T0" fmla="*/ 2 w 41"/>
              <a:gd name="T1" fmla="*/ 0 h 31"/>
              <a:gd name="T2" fmla="*/ 64 w 41"/>
              <a:gd name="T3" fmla="*/ 0 h 31"/>
              <a:gd name="T4" fmla="*/ 64 w 41"/>
              <a:gd name="T5" fmla="*/ 43 h 31"/>
              <a:gd name="T6" fmla="*/ 34 w 41"/>
              <a:gd name="T7" fmla="*/ 39 h 31"/>
              <a:gd name="T8" fmla="*/ 36 w 41"/>
              <a:gd name="T9" fmla="*/ 39 h 31"/>
              <a:gd name="T10" fmla="*/ 28 w 41"/>
              <a:gd name="T11" fmla="*/ 31 h 31"/>
              <a:gd name="T12" fmla="*/ 22 w 41"/>
              <a:gd name="T13" fmla="*/ 29 h 31"/>
              <a:gd name="T14" fmla="*/ 19 w 41"/>
              <a:gd name="T15" fmla="*/ 28 h 31"/>
              <a:gd name="T16" fmla="*/ 11 w 41"/>
              <a:gd name="T17" fmla="*/ 17 h 31"/>
              <a:gd name="T18" fmla="*/ 8 w 41"/>
              <a:gd name="T19" fmla="*/ 11 h 31"/>
              <a:gd name="T20" fmla="*/ 8 w 41"/>
              <a:gd name="T21" fmla="*/ 8 h 31"/>
              <a:gd name="T22" fmla="*/ 6 w 41"/>
              <a:gd name="T23" fmla="*/ 6 h 31"/>
              <a:gd name="T24" fmla="*/ 5 w 41"/>
              <a:gd name="T25" fmla="*/ 2 h 31"/>
              <a:gd name="T26" fmla="*/ 2 w 41"/>
              <a:gd name="T27" fmla="*/ 0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"/>
              <a:gd name="T43" fmla="*/ 0 h 31"/>
              <a:gd name="T44" fmla="*/ 41 w 41"/>
              <a:gd name="T45" fmla="*/ 31 h 3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" h="31">
                <a:moveTo>
                  <a:pt x="1" y="0"/>
                </a:moveTo>
                <a:cubicBezTo>
                  <a:pt x="15" y="0"/>
                  <a:pt x="28" y="0"/>
                  <a:pt x="41" y="0"/>
                </a:cubicBezTo>
                <a:cubicBezTo>
                  <a:pt x="41" y="9"/>
                  <a:pt x="41" y="19"/>
                  <a:pt x="41" y="28"/>
                </a:cubicBezTo>
                <a:cubicBezTo>
                  <a:pt x="37" y="28"/>
                  <a:pt x="22" y="31"/>
                  <a:pt x="22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4"/>
                  <a:pt x="18" y="20"/>
                  <a:pt x="18" y="20"/>
                </a:cubicBezTo>
                <a:cubicBezTo>
                  <a:pt x="15" y="21"/>
                  <a:pt x="16" y="21"/>
                  <a:pt x="14" y="19"/>
                </a:cubicBezTo>
                <a:cubicBezTo>
                  <a:pt x="14" y="19"/>
                  <a:pt x="12" y="18"/>
                  <a:pt x="12" y="18"/>
                </a:cubicBezTo>
                <a:cubicBezTo>
                  <a:pt x="11" y="15"/>
                  <a:pt x="11" y="6"/>
                  <a:pt x="7" y="11"/>
                </a:cubicBezTo>
                <a:cubicBezTo>
                  <a:pt x="8" y="9"/>
                  <a:pt x="6" y="9"/>
                  <a:pt x="5" y="7"/>
                </a:cubicBezTo>
                <a:cubicBezTo>
                  <a:pt x="5" y="7"/>
                  <a:pt x="5" y="6"/>
                  <a:pt x="5" y="5"/>
                </a:cubicBezTo>
                <a:cubicBezTo>
                  <a:pt x="5" y="4"/>
                  <a:pt x="4" y="5"/>
                  <a:pt x="4" y="4"/>
                </a:cubicBezTo>
                <a:cubicBezTo>
                  <a:pt x="3" y="3"/>
                  <a:pt x="3" y="2"/>
                  <a:pt x="3" y="1"/>
                </a:cubicBezTo>
                <a:cubicBezTo>
                  <a:pt x="3" y="1"/>
                  <a:pt x="0" y="2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1" name="Freeform 8870" descr="© INSCALE GmbH, 05.05.2010&#10;http://www.presentationload.com/">
            <a:extLst>
              <a:ext uri="{FF2B5EF4-FFF2-40B4-BE49-F238E27FC236}">
                <a16:creationId xmlns:a16="http://schemas.microsoft.com/office/drawing/2014/main" id="{43E1F2B1-A4F2-6E4C-AC7E-06B9FEB1776F}"/>
              </a:ext>
            </a:extLst>
          </p:cNvPr>
          <p:cNvSpPr>
            <a:spLocks/>
          </p:cNvSpPr>
          <p:nvPr/>
        </p:nvSpPr>
        <p:spPr bwMode="auto">
          <a:xfrm>
            <a:off x="3544836" y="3687873"/>
            <a:ext cx="135571" cy="193055"/>
          </a:xfrm>
          <a:custGeom>
            <a:avLst/>
            <a:gdLst>
              <a:gd name="T0" fmla="*/ 8 w 67"/>
              <a:gd name="T1" fmla="*/ 0 h 99"/>
              <a:gd name="T2" fmla="*/ 12 w 67"/>
              <a:gd name="T3" fmla="*/ 0 h 99"/>
              <a:gd name="T4" fmla="*/ 14 w 67"/>
              <a:gd name="T5" fmla="*/ 3 h 99"/>
              <a:gd name="T6" fmla="*/ 16 w 67"/>
              <a:gd name="T7" fmla="*/ 2 h 99"/>
              <a:gd name="T8" fmla="*/ 17 w 67"/>
              <a:gd name="T9" fmla="*/ 8 h 99"/>
              <a:gd name="T10" fmla="*/ 20 w 67"/>
              <a:gd name="T11" fmla="*/ 14 h 99"/>
              <a:gd name="T12" fmla="*/ 22 w 67"/>
              <a:gd name="T13" fmla="*/ 17 h 99"/>
              <a:gd name="T14" fmla="*/ 26 w 67"/>
              <a:gd name="T15" fmla="*/ 14 h 99"/>
              <a:gd name="T16" fmla="*/ 29 w 67"/>
              <a:gd name="T17" fmla="*/ 28 h 99"/>
              <a:gd name="T18" fmla="*/ 33 w 67"/>
              <a:gd name="T19" fmla="*/ 29 h 99"/>
              <a:gd name="T20" fmla="*/ 39 w 67"/>
              <a:gd name="T21" fmla="*/ 31 h 99"/>
              <a:gd name="T22" fmla="*/ 47 w 67"/>
              <a:gd name="T23" fmla="*/ 39 h 99"/>
              <a:gd name="T24" fmla="*/ 45 w 67"/>
              <a:gd name="T25" fmla="*/ 39 h 99"/>
              <a:gd name="T26" fmla="*/ 53 w 67"/>
              <a:gd name="T27" fmla="*/ 45 h 99"/>
              <a:gd name="T28" fmla="*/ 54 w 67"/>
              <a:gd name="T29" fmla="*/ 45 h 99"/>
              <a:gd name="T30" fmla="*/ 56 w 67"/>
              <a:gd name="T31" fmla="*/ 46 h 99"/>
              <a:gd name="T32" fmla="*/ 57 w 67"/>
              <a:gd name="T33" fmla="*/ 51 h 99"/>
              <a:gd name="T34" fmla="*/ 59 w 67"/>
              <a:gd name="T35" fmla="*/ 57 h 99"/>
              <a:gd name="T36" fmla="*/ 59 w 67"/>
              <a:gd name="T37" fmla="*/ 62 h 99"/>
              <a:gd name="T38" fmla="*/ 64 w 67"/>
              <a:gd name="T39" fmla="*/ 71 h 99"/>
              <a:gd name="T40" fmla="*/ 68 w 67"/>
              <a:gd name="T41" fmla="*/ 73 h 99"/>
              <a:gd name="T42" fmla="*/ 71 w 67"/>
              <a:gd name="T43" fmla="*/ 73 h 99"/>
              <a:gd name="T44" fmla="*/ 75 w 67"/>
              <a:gd name="T45" fmla="*/ 73 h 99"/>
              <a:gd name="T46" fmla="*/ 79 w 67"/>
              <a:gd name="T47" fmla="*/ 73 h 99"/>
              <a:gd name="T48" fmla="*/ 79 w 67"/>
              <a:gd name="T49" fmla="*/ 71 h 99"/>
              <a:gd name="T50" fmla="*/ 82 w 67"/>
              <a:gd name="T51" fmla="*/ 74 h 99"/>
              <a:gd name="T52" fmla="*/ 87 w 67"/>
              <a:gd name="T53" fmla="*/ 79 h 99"/>
              <a:gd name="T54" fmla="*/ 99 w 67"/>
              <a:gd name="T55" fmla="*/ 79 h 99"/>
              <a:gd name="T56" fmla="*/ 104 w 67"/>
              <a:gd name="T57" fmla="*/ 77 h 99"/>
              <a:gd name="T58" fmla="*/ 50 w 67"/>
              <a:gd name="T59" fmla="*/ 153 h 99"/>
              <a:gd name="T60" fmla="*/ 16 w 67"/>
              <a:gd name="T61" fmla="*/ 124 h 99"/>
              <a:gd name="T62" fmla="*/ 2 w 67"/>
              <a:gd name="T63" fmla="*/ 111 h 99"/>
              <a:gd name="T64" fmla="*/ 2 w 67"/>
              <a:gd name="T65" fmla="*/ 99 h 99"/>
              <a:gd name="T66" fmla="*/ 8 w 67"/>
              <a:gd name="T67" fmla="*/ 0 h 99"/>
              <a:gd name="T68" fmla="*/ 8 w 67"/>
              <a:gd name="T69" fmla="*/ 0 h 99"/>
              <a:gd name="T70" fmla="*/ 8 w 67"/>
              <a:gd name="T71" fmla="*/ 0 h 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7"/>
              <a:gd name="T109" fmla="*/ 0 h 99"/>
              <a:gd name="T110" fmla="*/ 67 w 67"/>
              <a:gd name="T111" fmla="*/ 99 h 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7" h="99">
                <a:moveTo>
                  <a:pt x="5" y="0"/>
                </a:moveTo>
                <a:cubicBezTo>
                  <a:pt x="6" y="0"/>
                  <a:pt x="7" y="0"/>
                  <a:pt x="8" y="0"/>
                </a:cubicBez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1"/>
                  <a:pt x="10" y="1"/>
                </a:cubicBezTo>
                <a:cubicBezTo>
                  <a:pt x="10" y="2"/>
                  <a:pt x="11" y="4"/>
                  <a:pt x="11" y="5"/>
                </a:cubicBezTo>
                <a:cubicBezTo>
                  <a:pt x="12" y="6"/>
                  <a:pt x="12" y="8"/>
                  <a:pt x="13" y="9"/>
                </a:cubicBezTo>
                <a:cubicBezTo>
                  <a:pt x="15" y="9"/>
                  <a:pt x="15" y="10"/>
                  <a:pt x="14" y="11"/>
                </a:cubicBezTo>
                <a:cubicBezTo>
                  <a:pt x="15" y="10"/>
                  <a:pt x="16" y="10"/>
                  <a:pt x="17" y="9"/>
                </a:cubicBezTo>
                <a:cubicBezTo>
                  <a:pt x="19" y="11"/>
                  <a:pt x="18" y="16"/>
                  <a:pt x="19" y="18"/>
                </a:cubicBezTo>
                <a:cubicBezTo>
                  <a:pt x="20" y="18"/>
                  <a:pt x="20" y="19"/>
                  <a:pt x="21" y="19"/>
                </a:cubicBezTo>
                <a:cubicBezTo>
                  <a:pt x="23" y="21"/>
                  <a:pt x="22" y="21"/>
                  <a:pt x="25" y="20"/>
                </a:cubicBezTo>
                <a:cubicBezTo>
                  <a:pt x="25" y="20"/>
                  <a:pt x="30" y="24"/>
                  <a:pt x="30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8"/>
                  <a:pt x="32" y="29"/>
                  <a:pt x="34" y="29"/>
                </a:cubicBezTo>
                <a:cubicBezTo>
                  <a:pt x="34" y="29"/>
                  <a:pt x="35" y="29"/>
                  <a:pt x="35" y="29"/>
                </a:cubicBezTo>
                <a:cubicBezTo>
                  <a:pt x="36" y="29"/>
                  <a:pt x="35" y="30"/>
                  <a:pt x="36" y="30"/>
                </a:cubicBezTo>
                <a:cubicBezTo>
                  <a:pt x="37" y="30"/>
                  <a:pt x="37" y="33"/>
                  <a:pt x="37" y="33"/>
                </a:cubicBezTo>
                <a:cubicBezTo>
                  <a:pt x="36" y="35"/>
                  <a:pt x="37" y="35"/>
                  <a:pt x="38" y="37"/>
                </a:cubicBezTo>
                <a:cubicBezTo>
                  <a:pt x="38" y="38"/>
                  <a:pt x="37" y="39"/>
                  <a:pt x="38" y="40"/>
                </a:cubicBezTo>
                <a:cubicBezTo>
                  <a:pt x="38" y="41"/>
                  <a:pt x="39" y="48"/>
                  <a:pt x="41" y="46"/>
                </a:cubicBezTo>
                <a:cubicBezTo>
                  <a:pt x="42" y="46"/>
                  <a:pt x="44" y="45"/>
                  <a:pt x="44" y="47"/>
                </a:cubicBezTo>
                <a:cubicBezTo>
                  <a:pt x="45" y="47"/>
                  <a:pt x="46" y="47"/>
                  <a:pt x="46" y="47"/>
                </a:cubicBezTo>
                <a:cubicBezTo>
                  <a:pt x="48" y="46"/>
                  <a:pt x="47" y="47"/>
                  <a:pt x="48" y="47"/>
                </a:cubicBezTo>
                <a:cubicBezTo>
                  <a:pt x="49" y="47"/>
                  <a:pt x="50" y="46"/>
                  <a:pt x="51" y="47"/>
                </a:cubicBezTo>
                <a:cubicBezTo>
                  <a:pt x="51" y="47"/>
                  <a:pt x="51" y="46"/>
                  <a:pt x="51" y="46"/>
                </a:cubicBezTo>
                <a:cubicBezTo>
                  <a:pt x="53" y="46"/>
                  <a:pt x="52" y="47"/>
                  <a:pt x="53" y="48"/>
                </a:cubicBezTo>
                <a:cubicBezTo>
                  <a:pt x="53" y="50"/>
                  <a:pt x="55" y="50"/>
                  <a:pt x="56" y="51"/>
                </a:cubicBezTo>
                <a:cubicBezTo>
                  <a:pt x="59" y="50"/>
                  <a:pt x="61" y="51"/>
                  <a:pt x="64" y="51"/>
                </a:cubicBezTo>
                <a:cubicBezTo>
                  <a:pt x="64" y="49"/>
                  <a:pt x="66" y="49"/>
                  <a:pt x="67" y="50"/>
                </a:cubicBezTo>
                <a:cubicBezTo>
                  <a:pt x="55" y="66"/>
                  <a:pt x="44" y="83"/>
                  <a:pt x="32" y="99"/>
                </a:cubicBezTo>
                <a:cubicBezTo>
                  <a:pt x="25" y="93"/>
                  <a:pt x="18" y="86"/>
                  <a:pt x="10" y="80"/>
                </a:cubicBezTo>
                <a:cubicBezTo>
                  <a:pt x="8" y="77"/>
                  <a:pt x="2" y="75"/>
                  <a:pt x="1" y="72"/>
                </a:cubicBezTo>
                <a:cubicBezTo>
                  <a:pt x="0" y="70"/>
                  <a:pt x="1" y="66"/>
                  <a:pt x="1" y="64"/>
                </a:cubicBezTo>
                <a:cubicBezTo>
                  <a:pt x="3" y="43"/>
                  <a:pt x="4" y="2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2" name="Freeform 8871" descr="© INSCALE GmbH, 05.05.2010&#10;http://www.presentationload.com/">
            <a:extLst>
              <a:ext uri="{FF2B5EF4-FFF2-40B4-BE49-F238E27FC236}">
                <a16:creationId xmlns:a16="http://schemas.microsoft.com/office/drawing/2014/main" id="{B849D300-B956-B24F-9F12-EA6B54F1B09E}"/>
              </a:ext>
            </a:extLst>
          </p:cNvPr>
          <p:cNvSpPr>
            <a:spLocks/>
          </p:cNvSpPr>
          <p:nvPr/>
        </p:nvSpPr>
        <p:spPr bwMode="auto">
          <a:xfrm>
            <a:off x="4728478" y="3691657"/>
            <a:ext cx="88643" cy="64352"/>
          </a:xfrm>
          <a:custGeom>
            <a:avLst/>
            <a:gdLst>
              <a:gd name="T0" fmla="*/ 0 w 44"/>
              <a:gd name="T1" fmla="*/ 0 h 33"/>
              <a:gd name="T2" fmla="*/ 43 w 44"/>
              <a:gd name="T3" fmla="*/ 0 h 33"/>
              <a:gd name="T4" fmla="*/ 51 w 44"/>
              <a:gd name="T5" fmla="*/ 6 h 33"/>
              <a:gd name="T6" fmla="*/ 51 w 44"/>
              <a:gd name="T7" fmla="*/ 6 h 33"/>
              <a:gd name="T8" fmla="*/ 53 w 44"/>
              <a:gd name="T9" fmla="*/ 6 h 33"/>
              <a:gd name="T10" fmla="*/ 53 w 44"/>
              <a:gd name="T11" fmla="*/ 6 h 33"/>
              <a:gd name="T12" fmla="*/ 54 w 44"/>
              <a:gd name="T13" fmla="*/ 8 h 33"/>
              <a:gd name="T14" fmla="*/ 54 w 44"/>
              <a:gd name="T15" fmla="*/ 8 h 33"/>
              <a:gd name="T16" fmla="*/ 54 w 44"/>
              <a:gd name="T17" fmla="*/ 8 h 33"/>
              <a:gd name="T18" fmla="*/ 56 w 44"/>
              <a:gd name="T19" fmla="*/ 11 h 33"/>
              <a:gd name="T20" fmla="*/ 56 w 44"/>
              <a:gd name="T21" fmla="*/ 11 h 33"/>
              <a:gd name="T22" fmla="*/ 57 w 44"/>
              <a:gd name="T23" fmla="*/ 11 h 33"/>
              <a:gd name="T24" fmla="*/ 57 w 44"/>
              <a:gd name="T25" fmla="*/ 12 h 33"/>
              <a:gd name="T26" fmla="*/ 59 w 44"/>
              <a:gd name="T27" fmla="*/ 12 h 33"/>
              <a:gd name="T28" fmla="*/ 59 w 44"/>
              <a:gd name="T29" fmla="*/ 14 h 33"/>
              <a:gd name="T30" fmla="*/ 59 w 44"/>
              <a:gd name="T31" fmla="*/ 14 h 33"/>
              <a:gd name="T32" fmla="*/ 60 w 44"/>
              <a:gd name="T33" fmla="*/ 20 h 33"/>
              <a:gd name="T34" fmla="*/ 62 w 44"/>
              <a:gd name="T35" fmla="*/ 20 h 33"/>
              <a:gd name="T36" fmla="*/ 63 w 44"/>
              <a:gd name="T37" fmla="*/ 22 h 33"/>
              <a:gd name="T38" fmla="*/ 63 w 44"/>
              <a:gd name="T39" fmla="*/ 22 h 33"/>
              <a:gd name="T40" fmla="*/ 63 w 44"/>
              <a:gd name="T41" fmla="*/ 25 h 33"/>
              <a:gd name="T42" fmla="*/ 65 w 44"/>
              <a:gd name="T43" fmla="*/ 25 h 33"/>
              <a:gd name="T44" fmla="*/ 65 w 44"/>
              <a:gd name="T45" fmla="*/ 25 h 33"/>
              <a:gd name="T46" fmla="*/ 65 w 44"/>
              <a:gd name="T47" fmla="*/ 25 h 33"/>
              <a:gd name="T48" fmla="*/ 68 w 44"/>
              <a:gd name="T49" fmla="*/ 34 h 33"/>
              <a:gd name="T50" fmla="*/ 66 w 44"/>
              <a:gd name="T51" fmla="*/ 39 h 33"/>
              <a:gd name="T52" fmla="*/ 65 w 44"/>
              <a:gd name="T53" fmla="*/ 37 h 33"/>
              <a:gd name="T54" fmla="*/ 66 w 44"/>
              <a:gd name="T55" fmla="*/ 40 h 33"/>
              <a:gd name="T56" fmla="*/ 66 w 44"/>
              <a:gd name="T57" fmla="*/ 40 h 33"/>
              <a:gd name="T58" fmla="*/ 66 w 44"/>
              <a:gd name="T59" fmla="*/ 40 h 33"/>
              <a:gd name="T60" fmla="*/ 65 w 44"/>
              <a:gd name="T61" fmla="*/ 45 h 33"/>
              <a:gd name="T62" fmla="*/ 65 w 44"/>
              <a:gd name="T63" fmla="*/ 45 h 33"/>
              <a:gd name="T64" fmla="*/ 63 w 44"/>
              <a:gd name="T65" fmla="*/ 48 h 33"/>
              <a:gd name="T66" fmla="*/ 56 w 44"/>
              <a:gd name="T67" fmla="*/ 46 h 33"/>
              <a:gd name="T68" fmla="*/ 48 w 44"/>
              <a:gd name="T69" fmla="*/ 49 h 33"/>
              <a:gd name="T70" fmla="*/ 40 w 44"/>
              <a:gd name="T71" fmla="*/ 43 h 33"/>
              <a:gd name="T72" fmla="*/ 22 w 44"/>
              <a:gd name="T73" fmla="*/ 42 h 33"/>
              <a:gd name="T74" fmla="*/ 11 w 44"/>
              <a:gd name="T75" fmla="*/ 39 h 33"/>
              <a:gd name="T76" fmla="*/ 9 w 44"/>
              <a:gd name="T77" fmla="*/ 26 h 33"/>
              <a:gd name="T78" fmla="*/ 5 w 44"/>
              <a:gd name="T79" fmla="*/ 15 h 33"/>
              <a:gd name="T80" fmla="*/ 3 w 44"/>
              <a:gd name="T81" fmla="*/ 11 h 33"/>
              <a:gd name="T82" fmla="*/ 0 w 44"/>
              <a:gd name="T83" fmla="*/ 0 h 33"/>
              <a:gd name="T84" fmla="*/ 0 w 44"/>
              <a:gd name="T85" fmla="*/ 0 h 33"/>
              <a:gd name="T86" fmla="*/ 0 w 44"/>
              <a:gd name="T87" fmla="*/ 0 h 3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4"/>
              <a:gd name="T133" fmla="*/ 0 h 33"/>
              <a:gd name="T134" fmla="*/ 44 w 44"/>
              <a:gd name="T135" fmla="*/ 33 h 3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4" h="33">
                <a:moveTo>
                  <a:pt x="0" y="0"/>
                </a:moveTo>
                <a:cubicBezTo>
                  <a:pt x="9" y="0"/>
                  <a:pt x="19" y="0"/>
                  <a:pt x="28" y="0"/>
                </a:cubicBezTo>
                <a:cubicBezTo>
                  <a:pt x="32" y="0"/>
                  <a:pt x="31" y="2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5"/>
                  <a:pt x="34" y="5"/>
                  <a:pt x="35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6"/>
                  <a:pt x="36" y="6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7" y="7"/>
                  <a:pt x="37" y="7"/>
                </a:cubicBezTo>
                <a:cubicBezTo>
                  <a:pt x="38" y="7"/>
                  <a:pt x="38" y="7"/>
                  <a:pt x="37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8"/>
                  <a:pt x="38" y="8"/>
                  <a:pt x="38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9"/>
                  <a:pt x="39" y="12"/>
                  <a:pt x="39" y="13"/>
                </a:cubicBezTo>
                <a:cubicBezTo>
                  <a:pt x="39" y="13"/>
                  <a:pt x="40" y="13"/>
                  <a:pt x="40" y="13"/>
                </a:cubicBezTo>
                <a:cubicBezTo>
                  <a:pt x="40" y="13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2" y="15"/>
                  <a:pt x="41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7"/>
                  <a:pt x="42" y="22"/>
                  <a:pt x="44" y="22"/>
                </a:cubicBezTo>
                <a:cubicBezTo>
                  <a:pt x="44" y="23"/>
                  <a:pt x="43" y="24"/>
                  <a:pt x="43" y="25"/>
                </a:cubicBezTo>
                <a:cubicBezTo>
                  <a:pt x="43" y="24"/>
                  <a:pt x="42" y="24"/>
                  <a:pt x="42" y="24"/>
                </a:cubicBezTo>
                <a:cubicBezTo>
                  <a:pt x="42" y="25"/>
                  <a:pt x="42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7"/>
                  <a:pt x="43" y="28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30"/>
                  <a:pt x="41" y="31"/>
                  <a:pt x="41" y="31"/>
                </a:cubicBezTo>
                <a:cubicBezTo>
                  <a:pt x="39" y="30"/>
                  <a:pt x="37" y="29"/>
                  <a:pt x="36" y="30"/>
                </a:cubicBezTo>
                <a:cubicBezTo>
                  <a:pt x="33" y="32"/>
                  <a:pt x="33" y="33"/>
                  <a:pt x="31" y="32"/>
                </a:cubicBezTo>
                <a:cubicBezTo>
                  <a:pt x="29" y="31"/>
                  <a:pt x="27" y="29"/>
                  <a:pt x="26" y="28"/>
                </a:cubicBezTo>
                <a:cubicBezTo>
                  <a:pt x="22" y="28"/>
                  <a:pt x="18" y="27"/>
                  <a:pt x="14" y="27"/>
                </a:cubicBezTo>
                <a:cubicBezTo>
                  <a:pt x="12" y="27"/>
                  <a:pt x="8" y="27"/>
                  <a:pt x="7" y="25"/>
                </a:cubicBezTo>
                <a:cubicBezTo>
                  <a:pt x="5" y="23"/>
                  <a:pt x="7" y="19"/>
                  <a:pt x="6" y="17"/>
                </a:cubicBezTo>
                <a:cubicBezTo>
                  <a:pt x="5" y="15"/>
                  <a:pt x="6" y="12"/>
                  <a:pt x="3" y="10"/>
                </a:cubicBezTo>
                <a:cubicBezTo>
                  <a:pt x="3" y="10"/>
                  <a:pt x="2" y="7"/>
                  <a:pt x="2" y="7"/>
                </a:cubicBezTo>
                <a:cubicBezTo>
                  <a:pt x="1" y="4"/>
                  <a:pt x="0" y="4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3" name="Freeform 8872" descr="© INSCALE GmbH, 05.05.2010&#10;http://www.presentationload.com/">
            <a:extLst>
              <a:ext uri="{FF2B5EF4-FFF2-40B4-BE49-F238E27FC236}">
                <a16:creationId xmlns:a16="http://schemas.microsoft.com/office/drawing/2014/main" id="{ADB5A0EF-E1D3-514D-8B4A-8E95468B2AD8}"/>
              </a:ext>
            </a:extLst>
          </p:cNvPr>
          <p:cNvSpPr>
            <a:spLocks/>
          </p:cNvSpPr>
          <p:nvPr/>
        </p:nvSpPr>
        <p:spPr bwMode="auto">
          <a:xfrm>
            <a:off x="4342620" y="3709322"/>
            <a:ext cx="105589" cy="97158"/>
          </a:xfrm>
          <a:custGeom>
            <a:avLst/>
            <a:gdLst>
              <a:gd name="T0" fmla="*/ 67 w 52"/>
              <a:gd name="T1" fmla="*/ 18 h 50"/>
              <a:gd name="T2" fmla="*/ 79 w 52"/>
              <a:gd name="T3" fmla="*/ 40 h 50"/>
              <a:gd name="T4" fmla="*/ 69 w 52"/>
              <a:gd name="T5" fmla="*/ 49 h 50"/>
              <a:gd name="T6" fmla="*/ 30 w 52"/>
              <a:gd name="T7" fmla="*/ 77 h 50"/>
              <a:gd name="T8" fmla="*/ 5 w 52"/>
              <a:gd name="T9" fmla="*/ 34 h 50"/>
              <a:gd name="T10" fmla="*/ 58 w 52"/>
              <a:gd name="T11" fmla="*/ 0 h 50"/>
              <a:gd name="T12" fmla="*/ 67 w 52"/>
              <a:gd name="T13" fmla="*/ 18 h 50"/>
              <a:gd name="T14" fmla="*/ 67 w 52"/>
              <a:gd name="T15" fmla="*/ 18 h 50"/>
              <a:gd name="T16" fmla="*/ 67 w 52"/>
              <a:gd name="T17" fmla="*/ 18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2"/>
              <a:gd name="T28" fmla="*/ 0 h 50"/>
              <a:gd name="T29" fmla="*/ 52 w 52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2" h="50">
                <a:moveTo>
                  <a:pt x="43" y="12"/>
                </a:moveTo>
                <a:cubicBezTo>
                  <a:pt x="46" y="17"/>
                  <a:pt x="48" y="21"/>
                  <a:pt x="51" y="26"/>
                </a:cubicBezTo>
                <a:cubicBezTo>
                  <a:pt x="52" y="29"/>
                  <a:pt x="47" y="31"/>
                  <a:pt x="44" y="32"/>
                </a:cubicBezTo>
                <a:cubicBezTo>
                  <a:pt x="36" y="38"/>
                  <a:pt x="27" y="43"/>
                  <a:pt x="19" y="50"/>
                </a:cubicBezTo>
                <a:cubicBezTo>
                  <a:pt x="16" y="46"/>
                  <a:pt x="0" y="24"/>
                  <a:pt x="3" y="22"/>
                </a:cubicBezTo>
                <a:cubicBezTo>
                  <a:pt x="14" y="15"/>
                  <a:pt x="26" y="7"/>
                  <a:pt x="37" y="0"/>
                </a:cubicBezTo>
                <a:cubicBezTo>
                  <a:pt x="39" y="4"/>
                  <a:pt x="41" y="8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4" name="Freeform 8873" descr="© INSCALE GmbH, 05.05.2010&#10;http://www.presentationload.com/">
            <a:extLst>
              <a:ext uri="{FF2B5EF4-FFF2-40B4-BE49-F238E27FC236}">
                <a16:creationId xmlns:a16="http://schemas.microsoft.com/office/drawing/2014/main" id="{AD6FDEB8-EBEB-3241-B191-897ABFB4D01E}"/>
              </a:ext>
            </a:extLst>
          </p:cNvPr>
          <p:cNvSpPr>
            <a:spLocks/>
          </p:cNvSpPr>
          <p:nvPr/>
        </p:nvSpPr>
        <p:spPr bwMode="auto">
          <a:xfrm>
            <a:off x="4669817" y="3709323"/>
            <a:ext cx="84732" cy="98420"/>
          </a:xfrm>
          <a:custGeom>
            <a:avLst/>
            <a:gdLst>
              <a:gd name="T0" fmla="*/ 5 w 42"/>
              <a:gd name="T1" fmla="*/ 2 h 51"/>
              <a:gd name="T2" fmla="*/ 37 w 42"/>
              <a:gd name="T3" fmla="*/ 3 h 51"/>
              <a:gd name="T4" fmla="*/ 53 w 42"/>
              <a:gd name="T5" fmla="*/ 6 h 51"/>
              <a:gd name="T6" fmla="*/ 57 w 42"/>
              <a:gd name="T7" fmla="*/ 28 h 51"/>
              <a:gd name="T8" fmla="*/ 60 w 42"/>
              <a:gd name="T9" fmla="*/ 31 h 51"/>
              <a:gd name="T10" fmla="*/ 63 w 42"/>
              <a:gd name="T11" fmla="*/ 37 h 51"/>
              <a:gd name="T12" fmla="*/ 65 w 42"/>
              <a:gd name="T13" fmla="*/ 44 h 51"/>
              <a:gd name="T14" fmla="*/ 63 w 42"/>
              <a:gd name="T15" fmla="*/ 50 h 51"/>
              <a:gd name="T16" fmla="*/ 63 w 42"/>
              <a:gd name="T17" fmla="*/ 57 h 51"/>
              <a:gd name="T18" fmla="*/ 63 w 42"/>
              <a:gd name="T19" fmla="*/ 69 h 51"/>
              <a:gd name="T20" fmla="*/ 62 w 42"/>
              <a:gd name="T21" fmla="*/ 78 h 51"/>
              <a:gd name="T22" fmla="*/ 54 w 42"/>
              <a:gd name="T23" fmla="*/ 69 h 51"/>
              <a:gd name="T24" fmla="*/ 50 w 42"/>
              <a:gd name="T25" fmla="*/ 64 h 51"/>
              <a:gd name="T26" fmla="*/ 48 w 42"/>
              <a:gd name="T27" fmla="*/ 58 h 51"/>
              <a:gd name="T28" fmla="*/ 45 w 42"/>
              <a:gd name="T29" fmla="*/ 55 h 51"/>
              <a:gd name="T30" fmla="*/ 45 w 42"/>
              <a:gd name="T31" fmla="*/ 55 h 51"/>
              <a:gd name="T32" fmla="*/ 43 w 42"/>
              <a:gd name="T33" fmla="*/ 57 h 51"/>
              <a:gd name="T34" fmla="*/ 43 w 42"/>
              <a:gd name="T35" fmla="*/ 57 h 51"/>
              <a:gd name="T36" fmla="*/ 40 w 42"/>
              <a:gd name="T37" fmla="*/ 52 h 51"/>
              <a:gd name="T38" fmla="*/ 40 w 42"/>
              <a:gd name="T39" fmla="*/ 52 h 51"/>
              <a:gd name="T40" fmla="*/ 39 w 42"/>
              <a:gd name="T41" fmla="*/ 54 h 51"/>
              <a:gd name="T42" fmla="*/ 34 w 42"/>
              <a:gd name="T43" fmla="*/ 52 h 51"/>
              <a:gd name="T44" fmla="*/ 29 w 42"/>
              <a:gd name="T45" fmla="*/ 49 h 51"/>
              <a:gd name="T46" fmla="*/ 23 w 42"/>
              <a:gd name="T47" fmla="*/ 49 h 51"/>
              <a:gd name="T48" fmla="*/ 19 w 42"/>
              <a:gd name="T49" fmla="*/ 47 h 51"/>
              <a:gd name="T50" fmla="*/ 19 w 42"/>
              <a:gd name="T51" fmla="*/ 47 h 51"/>
              <a:gd name="T52" fmla="*/ 17 w 42"/>
              <a:gd name="T53" fmla="*/ 46 h 51"/>
              <a:gd name="T54" fmla="*/ 17 w 42"/>
              <a:gd name="T55" fmla="*/ 46 h 51"/>
              <a:gd name="T56" fmla="*/ 14 w 42"/>
              <a:gd name="T57" fmla="*/ 44 h 51"/>
              <a:gd name="T58" fmla="*/ 11 w 42"/>
              <a:gd name="T59" fmla="*/ 41 h 51"/>
              <a:gd name="T60" fmla="*/ 11 w 42"/>
              <a:gd name="T61" fmla="*/ 41 h 51"/>
              <a:gd name="T62" fmla="*/ 11 w 42"/>
              <a:gd name="T63" fmla="*/ 41 h 51"/>
              <a:gd name="T64" fmla="*/ 8 w 42"/>
              <a:gd name="T65" fmla="*/ 37 h 51"/>
              <a:gd name="T66" fmla="*/ 2 w 42"/>
              <a:gd name="T67" fmla="*/ 20 h 51"/>
              <a:gd name="T68" fmla="*/ 3 w 42"/>
              <a:gd name="T69" fmla="*/ 20 h 51"/>
              <a:gd name="T70" fmla="*/ 3 w 42"/>
              <a:gd name="T71" fmla="*/ 20 h 51"/>
              <a:gd name="T72" fmla="*/ 3 w 42"/>
              <a:gd name="T73" fmla="*/ 14 h 51"/>
              <a:gd name="T74" fmla="*/ 3 w 42"/>
              <a:gd name="T75" fmla="*/ 14 h 51"/>
              <a:gd name="T76" fmla="*/ 5 w 42"/>
              <a:gd name="T77" fmla="*/ 14 h 51"/>
              <a:gd name="T78" fmla="*/ 3 w 42"/>
              <a:gd name="T79" fmla="*/ 12 h 51"/>
              <a:gd name="T80" fmla="*/ 2 w 42"/>
              <a:gd name="T81" fmla="*/ 9 h 51"/>
              <a:gd name="T82" fmla="*/ 5 w 42"/>
              <a:gd name="T83" fmla="*/ 2 h 51"/>
              <a:gd name="T84" fmla="*/ 5 w 42"/>
              <a:gd name="T85" fmla="*/ 2 h 51"/>
              <a:gd name="T86" fmla="*/ 5 w 42"/>
              <a:gd name="T87" fmla="*/ 2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2"/>
              <a:gd name="T133" fmla="*/ 0 h 51"/>
              <a:gd name="T134" fmla="*/ 42 w 42"/>
              <a:gd name="T135" fmla="*/ 51 h 5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2" h="51">
                <a:moveTo>
                  <a:pt x="3" y="1"/>
                </a:moveTo>
                <a:cubicBezTo>
                  <a:pt x="10" y="2"/>
                  <a:pt x="17" y="2"/>
                  <a:pt x="24" y="2"/>
                </a:cubicBezTo>
                <a:cubicBezTo>
                  <a:pt x="28" y="2"/>
                  <a:pt x="33" y="0"/>
                  <a:pt x="34" y="4"/>
                </a:cubicBezTo>
                <a:cubicBezTo>
                  <a:pt x="35" y="8"/>
                  <a:pt x="34" y="15"/>
                  <a:pt x="37" y="18"/>
                </a:cubicBezTo>
                <a:cubicBezTo>
                  <a:pt x="38" y="18"/>
                  <a:pt x="38" y="20"/>
                  <a:pt x="39" y="20"/>
                </a:cubicBezTo>
                <a:cubicBezTo>
                  <a:pt x="40" y="22"/>
                  <a:pt x="41" y="22"/>
                  <a:pt x="41" y="24"/>
                </a:cubicBezTo>
                <a:cubicBezTo>
                  <a:pt x="42" y="25"/>
                  <a:pt x="42" y="27"/>
                  <a:pt x="42" y="29"/>
                </a:cubicBez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6"/>
                  <a:pt x="41" y="37"/>
                </a:cubicBezTo>
                <a:cubicBezTo>
                  <a:pt x="39" y="38"/>
                  <a:pt x="41" y="43"/>
                  <a:pt x="41" y="45"/>
                </a:cubicBezTo>
                <a:cubicBezTo>
                  <a:pt x="41" y="47"/>
                  <a:pt x="39" y="49"/>
                  <a:pt x="40" y="51"/>
                </a:cubicBezTo>
                <a:cubicBezTo>
                  <a:pt x="38" y="51"/>
                  <a:pt x="38" y="46"/>
                  <a:pt x="35" y="45"/>
                </a:cubicBezTo>
                <a:cubicBezTo>
                  <a:pt x="34" y="44"/>
                  <a:pt x="33" y="44"/>
                  <a:pt x="32" y="42"/>
                </a:cubicBezTo>
                <a:cubicBezTo>
                  <a:pt x="32" y="41"/>
                  <a:pt x="32" y="39"/>
                  <a:pt x="31" y="38"/>
                </a:cubicBezTo>
                <a:cubicBezTo>
                  <a:pt x="31" y="37"/>
                  <a:pt x="30" y="37"/>
                  <a:pt x="29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7"/>
                  <a:pt x="29" y="37"/>
                  <a:pt x="28" y="37"/>
                </a:cubicBezTo>
                <a:cubicBezTo>
                  <a:pt x="28" y="37"/>
                  <a:pt x="28" y="37"/>
                  <a:pt x="28" y="37"/>
                </a:cubicBezTo>
                <a:cubicBezTo>
                  <a:pt x="27" y="36"/>
                  <a:pt x="27" y="35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5"/>
                  <a:pt x="25" y="35"/>
                  <a:pt x="25" y="35"/>
                </a:cubicBezTo>
                <a:cubicBezTo>
                  <a:pt x="25" y="33"/>
                  <a:pt x="24" y="33"/>
                  <a:pt x="22" y="34"/>
                </a:cubicBezTo>
                <a:cubicBezTo>
                  <a:pt x="21" y="34"/>
                  <a:pt x="20" y="33"/>
                  <a:pt x="19" y="32"/>
                </a:cubicBezTo>
                <a:cubicBezTo>
                  <a:pt x="18" y="32"/>
                  <a:pt x="17" y="32"/>
                  <a:pt x="15" y="32"/>
                </a:cubicBezTo>
                <a:cubicBezTo>
                  <a:pt x="14" y="32"/>
                  <a:pt x="13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0" y="30"/>
                  <a:pt x="9" y="29"/>
                  <a:pt x="9" y="29"/>
                </a:cubicBezTo>
                <a:cubicBezTo>
                  <a:pt x="8" y="28"/>
                  <a:pt x="7" y="28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6" y="25"/>
                  <a:pt x="6" y="22"/>
                  <a:pt x="5" y="24"/>
                </a:cubicBezTo>
                <a:cubicBezTo>
                  <a:pt x="3" y="21"/>
                  <a:pt x="3" y="16"/>
                  <a:pt x="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1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3" y="9"/>
                </a:cubicBezTo>
                <a:cubicBezTo>
                  <a:pt x="4" y="8"/>
                  <a:pt x="4" y="7"/>
                  <a:pt x="2" y="8"/>
                </a:cubicBezTo>
                <a:cubicBezTo>
                  <a:pt x="1" y="7"/>
                  <a:pt x="0" y="6"/>
                  <a:pt x="1" y="6"/>
                </a:cubicBezTo>
                <a:cubicBezTo>
                  <a:pt x="3" y="5"/>
                  <a:pt x="3" y="3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5" name="Freeform 8874" descr="© INSCALE GmbH, 05.05.2010&#10;http://www.presentationload.com/">
            <a:extLst>
              <a:ext uri="{FF2B5EF4-FFF2-40B4-BE49-F238E27FC236}">
                <a16:creationId xmlns:a16="http://schemas.microsoft.com/office/drawing/2014/main" id="{DB9B185B-7B70-8844-A9F9-96D5EA6817C0}"/>
              </a:ext>
            </a:extLst>
          </p:cNvPr>
          <p:cNvSpPr>
            <a:spLocks/>
          </p:cNvSpPr>
          <p:nvPr/>
        </p:nvSpPr>
        <p:spPr bwMode="auto">
          <a:xfrm>
            <a:off x="4429960" y="3716893"/>
            <a:ext cx="88643" cy="90849"/>
          </a:xfrm>
          <a:custGeom>
            <a:avLst/>
            <a:gdLst>
              <a:gd name="T0" fmla="*/ 42 w 44"/>
              <a:gd name="T1" fmla="*/ 2 h 47"/>
              <a:gd name="T2" fmla="*/ 65 w 44"/>
              <a:gd name="T3" fmla="*/ 47 h 47"/>
              <a:gd name="T4" fmla="*/ 56 w 44"/>
              <a:gd name="T5" fmla="*/ 57 h 47"/>
              <a:gd name="T6" fmla="*/ 32 w 44"/>
              <a:gd name="T7" fmla="*/ 72 h 47"/>
              <a:gd name="T8" fmla="*/ 3 w 44"/>
              <a:gd name="T9" fmla="*/ 17 h 47"/>
              <a:gd name="T10" fmla="*/ 2 w 44"/>
              <a:gd name="T11" fmla="*/ 12 h 47"/>
              <a:gd name="T12" fmla="*/ 15 w 44"/>
              <a:gd name="T13" fmla="*/ 3 h 47"/>
              <a:gd name="T14" fmla="*/ 25 w 44"/>
              <a:gd name="T15" fmla="*/ 0 h 47"/>
              <a:gd name="T16" fmla="*/ 42 w 44"/>
              <a:gd name="T17" fmla="*/ 2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4"/>
              <a:gd name="T28" fmla="*/ 0 h 47"/>
              <a:gd name="T29" fmla="*/ 44 w 44"/>
              <a:gd name="T30" fmla="*/ 47 h 4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4" h="47">
                <a:moveTo>
                  <a:pt x="27" y="1"/>
                </a:moveTo>
                <a:cubicBezTo>
                  <a:pt x="32" y="11"/>
                  <a:pt x="37" y="21"/>
                  <a:pt x="42" y="31"/>
                </a:cubicBezTo>
                <a:cubicBezTo>
                  <a:pt x="44" y="33"/>
                  <a:pt x="38" y="36"/>
                  <a:pt x="36" y="37"/>
                </a:cubicBezTo>
                <a:cubicBezTo>
                  <a:pt x="31" y="41"/>
                  <a:pt x="26" y="44"/>
                  <a:pt x="21" y="47"/>
                </a:cubicBezTo>
                <a:cubicBezTo>
                  <a:pt x="15" y="35"/>
                  <a:pt x="8" y="23"/>
                  <a:pt x="2" y="11"/>
                </a:cubicBezTo>
                <a:cubicBezTo>
                  <a:pt x="2" y="11"/>
                  <a:pt x="0" y="9"/>
                  <a:pt x="1" y="8"/>
                </a:cubicBezTo>
                <a:cubicBezTo>
                  <a:pt x="4" y="6"/>
                  <a:pt x="7" y="4"/>
                  <a:pt x="10" y="2"/>
                </a:cubicBezTo>
                <a:cubicBezTo>
                  <a:pt x="13" y="0"/>
                  <a:pt x="13" y="0"/>
                  <a:pt x="16" y="0"/>
                </a:cubicBezTo>
                <a:cubicBezTo>
                  <a:pt x="20" y="0"/>
                  <a:pt x="23" y="1"/>
                  <a:pt x="2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6" name="Freeform 8875" descr="© INSCALE GmbH, 05.05.2010&#10;http://www.presentationload.com/">
            <a:extLst>
              <a:ext uri="{FF2B5EF4-FFF2-40B4-BE49-F238E27FC236}">
                <a16:creationId xmlns:a16="http://schemas.microsoft.com/office/drawing/2014/main" id="{F71EFCF2-A58D-AA49-8834-4750DF200D80}"/>
              </a:ext>
            </a:extLst>
          </p:cNvPr>
          <p:cNvSpPr>
            <a:spLocks/>
          </p:cNvSpPr>
          <p:nvPr/>
        </p:nvSpPr>
        <p:spPr bwMode="auto">
          <a:xfrm>
            <a:off x="4177067" y="3730774"/>
            <a:ext cx="88643" cy="76970"/>
          </a:xfrm>
          <a:custGeom>
            <a:avLst/>
            <a:gdLst>
              <a:gd name="T0" fmla="*/ 49 w 44"/>
              <a:gd name="T1" fmla="*/ 5 h 40"/>
              <a:gd name="T2" fmla="*/ 59 w 44"/>
              <a:gd name="T3" fmla="*/ 21 h 40"/>
              <a:gd name="T4" fmla="*/ 65 w 44"/>
              <a:gd name="T5" fmla="*/ 32 h 40"/>
              <a:gd name="T6" fmla="*/ 68 w 44"/>
              <a:gd name="T7" fmla="*/ 38 h 40"/>
              <a:gd name="T8" fmla="*/ 56 w 44"/>
              <a:gd name="T9" fmla="*/ 49 h 40"/>
              <a:gd name="T10" fmla="*/ 40 w 44"/>
              <a:gd name="T11" fmla="*/ 61 h 40"/>
              <a:gd name="T12" fmla="*/ 37 w 44"/>
              <a:gd name="T13" fmla="*/ 58 h 40"/>
              <a:gd name="T14" fmla="*/ 36 w 44"/>
              <a:gd name="T15" fmla="*/ 53 h 40"/>
              <a:gd name="T16" fmla="*/ 37 w 44"/>
              <a:gd name="T17" fmla="*/ 49 h 40"/>
              <a:gd name="T18" fmla="*/ 34 w 44"/>
              <a:gd name="T19" fmla="*/ 50 h 40"/>
              <a:gd name="T20" fmla="*/ 34 w 44"/>
              <a:gd name="T21" fmla="*/ 49 h 40"/>
              <a:gd name="T22" fmla="*/ 32 w 44"/>
              <a:gd name="T23" fmla="*/ 50 h 40"/>
              <a:gd name="T24" fmla="*/ 32 w 44"/>
              <a:gd name="T25" fmla="*/ 44 h 40"/>
              <a:gd name="T26" fmla="*/ 31 w 44"/>
              <a:gd name="T27" fmla="*/ 46 h 40"/>
              <a:gd name="T28" fmla="*/ 26 w 44"/>
              <a:gd name="T29" fmla="*/ 46 h 40"/>
              <a:gd name="T30" fmla="*/ 25 w 44"/>
              <a:gd name="T31" fmla="*/ 40 h 40"/>
              <a:gd name="T32" fmla="*/ 23 w 44"/>
              <a:gd name="T33" fmla="*/ 38 h 40"/>
              <a:gd name="T34" fmla="*/ 20 w 44"/>
              <a:gd name="T35" fmla="*/ 43 h 40"/>
              <a:gd name="T36" fmla="*/ 15 w 44"/>
              <a:gd name="T37" fmla="*/ 40 h 40"/>
              <a:gd name="T38" fmla="*/ 15 w 44"/>
              <a:gd name="T39" fmla="*/ 38 h 40"/>
              <a:gd name="T40" fmla="*/ 12 w 44"/>
              <a:gd name="T41" fmla="*/ 38 h 40"/>
              <a:gd name="T42" fmla="*/ 9 w 44"/>
              <a:gd name="T43" fmla="*/ 35 h 40"/>
              <a:gd name="T44" fmla="*/ 6 w 44"/>
              <a:gd name="T45" fmla="*/ 35 h 40"/>
              <a:gd name="T46" fmla="*/ 2 w 44"/>
              <a:gd name="T47" fmla="*/ 35 h 40"/>
              <a:gd name="T48" fmla="*/ 0 w 44"/>
              <a:gd name="T49" fmla="*/ 31 h 40"/>
              <a:gd name="T50" fmla="*/ 17 w 44"/>
              <a:gd name="T51" fmla="*/ 15 h 40"/>
              <a:gd name="T52" fmla="*/ 20 w 44"/>
              <a:gd name="T53" fmla="*/ 8 h 40"/>
              <a:gd name="T54" fmla="*/ 26 w 44"/>
              <a:gd name="T55" fmla="*/ 5 h 40"/>
              <a:gd name="T56" fmla="*/ 42 w 44"/>
              <a:gd name="T57" fmla="*/ 2 h 40"/>
              <a:gd name="T58" fmla="*/ 49 w 44"/>
              <a:gd name="T59" fmla="*/ 5 h 40"/>
              <a:gd name="T60" fmla="*/ 49 w 44"/>
              <a:gd name="T61" fmla="*/ 5 h 40"/>
              <a:gd name="T62" fmla="*/ 49 w 44"/>
              <a:gd name="T63" fmla="*/ 5 h 4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4"/>
              <a:gd name="T97" fmla="*/ 0 h 40"/>
              <a:gd name="T98" fmla="*/ 44 w 44"/>
              <a:gd name="T99" fmla="*/ 40 h 4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4" h="40">
                <a:moveTo>
                  <a:pt x="32" y="3"/>
                </a:moveTo>
                <a:cubicBezTo>
                  <a:pt x="34" y="7"/>
                  <a:pt x="36" y="10"/>
                  <a:pt x="38" y="14"/>
                </a:cubicBezTo>
                <a:cubicBezTo>
                  <a:pt x="39" y="16"/>
                  <a:pt x="40" y="19"/>
                  <a:pt x="42" y="21"/>
                </a:cubicBezTo>
                <a:cubicBezTo>
                  <a:pt x="42" y="22"/>
                  <a:pt x="44" y="24"/>
                  <a:pt x="44" y="25"/>
                </a:cubicBezTo>
                <a:cubicBezTo>
                  <a:pt x="44" y="27"/>
                  <a:pt x="38" y="30"/>
                  <a:pt x="36" y="32"/>
                </a:cubicBezTo>
                <a:cubicBezTo>
                  <a:pt x="33" y="34"/>
                  <a:pt x="29" y="37"/>
                  <a:pt x="26" y="40"/>
                </a:cubicBezTo>
                <a:cubicBezTo>
                  <a:pt x="26" y="38"/>
                  <a:pt x="24" y="35"/>
                  <a:pt x="24" y="38"/>
                </a:cubicBezTo>
                <a:cubicBezTo>
                  <a:pt x="23" y="37"/>
                  <a:pt x="21" y="36"/>
                  <a:pt x="23" y="35"/>
                </a:cubicBezTo>
                <a:cubicBezTo>
                  <a:pt x="24" y="35"/>
                  <a:pt x="24" y="33"/>
                  <a:pt x="24" y="32"/>
                </a:cubicBezTo>
                <a:cubicBezTo>
                  <a:pt x="24" y="33"/>
                  <a:pt x="23" y="33"/>
                  <a:pt x="22" y="33"/>
                </a:cubicBezTo>
                <a:cubicBezTo>
                  <a:pt x="22" y="33"/>
                  <a:pt x="22" y="33"/>
                  <a:pt x="22" y="32"/>
                </a:cubicBezTo>
                <a:cubicBezTo>
                  <a:pt x="22" y="32"/>
                  <a:pt x="21" y="32"/>
                  <a:pt x="21" y="33"/>
                </a:cubicBezTo>
                <a:cubicBezTo>
                  <a:pt x="21" y="32"/>
                  <a:pt x="21" y="31"/>
                  <a:pt x="21" y="29"/>
                </a:cubicBezTo>
                <a:cubicBezTo>
                  <a:pt x="21" y="30"/>
                  <a:pt x="21" y="30"/>
                  <a:pt x="20" y="30"/>
                </a:cubicBezTo>
                <a:cubicBezTo>
                  <a:pt x="21" y="27"/>
                  <a:pt x="18" y="33"/>
                  <a:pt x="17" y="30"/>
                </a:cubicBezTo>
                <a:cubicBezTo>
                  <a:pt x="16" y="29"/>
                  <a:pt x="20" y="24"/>
                  <a:pt x="16" y="26"/>
                </a:cubicBezTo>
                <a:cubicBezTo>
                  <a:pt x="16" y="24"/>
                  <a:pt x="16" y="23"/>
                  <a:pt x="15" y="25"/>
                </a:cubicBezTo>
                <a:cubicBezTo>
                  <a:pt x="15" y="26"/>
                  <a:pt x="14" y="28"/>
                  <a:pt x="13" y="28"/>
                </a:cubicBezTo>
                <a:cubicBezTo>
                  <a:pt x="13" y="25"/>
                  <a:pt x="13" y="25"/>
                  <a:pt x="10" y="26"/>
                </a:cubicBezTo>
                <a:cubicBezTo>
                  <a:pt x="10" y="26"/>
                  <a:pt x="10" y="25"/>
                  <a:pt x="10" y="25"/>
                </a:cubicBezTo>
                <a:cubicBezTo>
                  <a:pt x="10" y="25"/>
                  <a:pt x="9" y="25"/>
                  <a:pt x="8" y="25"/>
                </a:cubicBezTo>
                <a:cubicBezTo>
                  <a:pt x="8" y="24"/>
                  <a:pt x="8" y="23"/>
                  <a:pt x="6" y="23"/>
                </a:cubicBezTo>
                <a:cubicBezTo>
                  <a:pt x="6" y="23"/>
                  <a:pt x="5" y="24"/>
                  <a:pt x="4" y="23"/>
                </a:cubicBezTo>
                <a:cubicBezTo>
                  <a:pt x="3" y="23"/>
                  <a:pt x="2" y="20"/>
                  <a:pt x="1" y="23"/>
                </a:cubicBezTo>
                <a:cubicBezTo>
                  <a:pt x="2" y="22"/>
                  <a:pt x="0" y="22"/>
                  <a:pt x="0" y="20"/>
                </a:cubicBezTo>
                <a:cubicBezTo>
                  <a:pt x="1" y="17"/>
                  <a:pt x="9" y="12"/>
                  <a:pt x="11" y="10"/>
                </a:cubicBezTo>
                <a:cubicBezTo>
                  <a:pt x="13" y="9"/>
                  <a:pt x="13" y="8"/>
                  <a:pt x="13" y="5"/>
                </a:cubicBezTo>
                <a:cubicBezTo>
                  <a:pt x="14" y="3"/>
                  <a:pt x="15" y="3"/>
                  <a:pt x="17" y="3"/>
                </a:cubicBezTo>
                <a:cubicBezTo>
                  <a:pt x="21" y="2"/>
                  <a:pt x="24" y="1"/>
                  <a:pt x="27" y="1"/>
                </a:cubicBezTo>
                <a:cubicBezTo>
                  <a:pt x="30" y="0"/>
                  <a:pt x="30" y="0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2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7" name="Freeform 8876" descr="© INSCALE GmbH, 05.05.2010&#10;http://www.presentationload.com/">
            <a:extLst>
              <a:ext uri="{FF2B5EF4-FFF2-40B4-BE49-F238E27FC236}">
                <a16:creationId xmlns:a16="http://schemas.microsoft.com/office/drawing/2014/main" id="{F80BA54C-41EB-4243-B591-B247C3763F58}"/>
              </a:ext>
            </a:extLst>
          </p:cNvPr>
          <p:cNvSpPr>
            <a:spLocks/>
          </p:cNvSpPr>
          <p:nvPr/>
        </p:nvSpPr>
        <p:spPr bwMode="auto">
          <a:xfrm>
            <a:off x="4276138" y="3732036"/>
            <a:ext cx="95161" cy="102206"/>
          </a:xfrm>
          <a:custGeom>
            <a:avLst/>
            <a:gdLst>
              <a:gd name="T0" fmla="*/ 54 w 47"/>
              <a:gd name="T1" fmla="*/ 16 h 52"/>
              <a:gd name="T2" fmla="*/ 67 w 47"/>
              <a:gd name="T3" fmla="*/ 37 h 52"/>
              <a:gd name="T4" fmla="*/ 71 w 47"/>
              <a:gd name="T5" fmla="*/ 48 h 52"/>
              <a:gd name="T6" fmla="*/ 68 w 47"/>
              <a:gd name="T7" fmla="*/ 51 h 52"/>
              <a:gd name="T8" fmla="*/ 26 w 47"/>
              <a:gd name="T9" fmla="*/ 81 h 52"/>
              <a:gd name="T10" fmla="*/ 14 w 47"/>
              <a:gd name="T11" fmla="*/ 56 h 52"/>
              <a:gd name="T12" fmla="*/ 5 w 47"/>
              <a:gd name="T13" fmla="*/ 39 h 52"/>
              <a:gd name="T14" fmla="*/ 0 w 47"/>
              <a:gd name="T15" fmla="*/ 31 h 52"/>
              <a:gd name="T16" fmla="*/ 9 w 47"/>
              <a:gd name="T17" fmla="*/ 26 h 52"/>
              <a:gd name="T18" fmla="*/ 25 w 47"/>
              <a:gd name="T19" fmla="*/ 16 h 52"/>
              <a:gd name="T20" fmla="*/ 47 w 47"/>
              <a:gd name="T21" fmla="*/ 0 h 52"/>
              <a:gd name="T22" fmla="*/ 54 w 47"/>
              <a:gd name="T23" fmla="*/ 16 h 52"/>
              <a:gd name="T24" fmla="*/ 54 w 47"/>
              <a:gd name="T25" fmla="*/ 16 h 52"/>
              <a:gd name="T26" fmla="*/ 54 w 47"/>
              <a:gd name="T27" fmla="*/ 16 h 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7"/>
              <a:gd name="T43" fmla="*/ 0 h 52"/>
              <a:gd name="T44" fmla="*/ 47 w 47"/>
              <a:gd name="T45" fmla="*/ 52 h 52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7" h="52">
                <a:moveTo>
                  <a:pt x="35" y="10"/>
                </a:moveTo>
                <a:cubicBezTo>
                  <a:pt x="38" y="15"/>
                  <a:pt x="40" y="20"/>
                  <a:pt x="43" y="24"/>
                </a:cubicBezTo>
                <a:cubicBezTo>
                  <a:pt x="44" y="26"/>
                  <a:pt x="45" y="29"/>
                  <a:pt x="46" y="31"/>
                </a:cubicBezTo>
                <a:cubicBezTo>
                  <a:pt x="47" y="32"/>
                  <a:pt x="45" y="32"/>
                  <a:pt x="44" y="33"/>
                </a:cubicBezTo>
                <a:cubicBezTo>
                  <a:pt x="35" y="39"/>
                  <a:pt x="26" y="46"/>
                  <a:pt x="17" y="52"/>
                </a:cubicBezTo>
                <a:cubicBezTo>
                  <a:pt x="14" y="47"/>
                  <a:pt x="11" y="41"/>
                  <a:pt x="9" y="36"/>
                </a:cubicBezTo>
                <a:cubicBezTo>
                  <a:pt x="7" y="32"/>
                  <a:pt x="5" y="29"/>
                  <a:pt x="3" y="25"/>
                </a:cubicBezTo>
                <a:cubicBezTo>
                  <a:pt x="3" y="24"/>
                  <a:pt x="0" y="21"/>
                  <a:pt x="0" y="20"/>
                </a:cubicBezTo>
                <a:cubicBezTo>
                  <a:pt x="1" y="19"/>
                  <a:pt x="5" y="17"/>
                  <a:pt x="6" y="17"/>
                </a:cubicBezTo>
                <a:cubicBezTo>
                  <a:pt x="9" y="14"/>
                  <a:pt x="13" y="12"/>
                  <a:pt x="16" y="10"/>
                </a:cubicBezTo>
                <a:cubicBezTo>
                  <a:pt x="21" y="6"/>
                  <a:pt x="25" y="3"/>
                  <a:pt x="30" y="0"/>
                </a:cubicBezTo>
                <a:cubicBezTo>
                  <a:pt x="32" y="4"/>
                  <a:pt x="34" y="7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8" name="Freeform 8877" descr="© INSCALE GmbH, 05.05.2010&#10;http://www.presentationload.com/">
            <a:extLst>
              <a:ext uri="{FF2B5EF4-FFF2-40B4-BE49-F238E27FC236}">
                <a16:creationId xmlns:a16="http://schemas.microsoft.com/office/drawing/2014/main" id="{A8DB481A-344A-2549-B0EB-2512477795D6}"/>
              </a:ext>
            </a:extLst>
          </p:cNvPr>
          <p:cNvSpPr>
            <a:spLocks/>
          </p:cNvSpPr>
          <p:nvPr/>
        </p:nvSpPr>
        <p:spPr bwMode="auto">
          <a:xfrm>
            <a:off x="3896800" y="3734558"/>
            <a:ext cx="140786" cy="94635"/>
          </a:xfrm>
          <a:custGeom>
            <a:avLst/>
            <a:gdLst>
              <a:gd name="T0" fmla="*/ 97 w 70"/>
              <a:gd name="T1" fmla="*/ 2 h 49"/>
              <a:gd name="T2" fmla="*/ 97 w 70"/>
              <a:gd name="T3" fmla="*/ 12 h 49"/>
              <a:gd name="T4" fmla="*/ 105 w 70"/>
              <a:gd name="T5" fmla="*/ 15 h 49"/>
              <a:gd name="T6" fmla="*/ 108 w 70"/>
              <a:gd name="T7" fmla="*/ 17 h 49"/>
              <a:gd name="T8" fmla="*/ 108 w 70"/>
              <a:gd name="T9" fmla="*/ 28 h 49"/>
              <a:gd name="T10" fmla="*/ 108 w 70"/>
              <a:gd name="T11" fmla="*/ 75 h 49"/>
              <a:gd name="T12" fmla="*/ 54 w 70"/>
              <a:gd name="T13" fmla="*/ 75 h 49"/>
              <a:gd name="T14" fmla="*/ 54 w 70"/>
              <a:gd name="T15" fmla="*/ 49 h 49"/>
              <a:gd name="T16" fmla="*/ 54 w 70"/>
              <a:gd name="T17" fmla="*/ 31 h 49"/>
              <a:gd name="T18" fmla="*/ 54 w 70"/>
              <a:gd name="T19" fmla="*/ 21 h 49"/>
              <a:gd name="T20" fmla="*/ 43 w 70"/>
              <a:gd name="T21" fmla="*/ 21 h 49"/>
              <a:gd name="T22" fmla="*/ 23 w 70"/>
              <a:gd name="T23" fmla="*/ 21 h 49"/>
              <a:gd name="T24" fmla="*/ 0 w 70"/>
              <a:gd name="T25" fmla="*/ 21 h 49"/>
              <a:gd name="T26" fmla="*/ 6 w 70"/>
              <a:gd name="T27" fmla="*/ 17 h 49"/>
              <a:gd name="T28" fmla="*/ 28 w 70"/>
              <a:gd name="T29" fmla="*/ 17 h 49"/>
              <a:gd name="T30" fmla="*/ 37 w 70"/>
              <a:gd name="T31" fmla="*/ 17 h 49"/>
              <a:gd name="T32" fmla="*/ 39 w 70"/>
              <a:gd name="T33" fmla="*/ 0 h 49"/>
              <a:gd name="T34" fmla="*/ 65 w 70"/>
              <a:gd name="T35" fmla="*/ 2 h 49"/>
              <a:gd name="T36" fmla="*/ 97 w 70"/>
              <a:gd name="T37" fmla="*/ 2 h 49"/>
              <a:gd name="T38" fmla="*/ 97 w 70"/>
              <a:gd name="T39" fmla="*/ 2 h 49"/>
              <a:gd name="T40" fmla="*/ 97 w 70"/>
              <a:gd name="T41" fmla="*/ 2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0"/>
              <a:gd name="T64" fmla="*/ 0 h 49"/>
              <a:gd name="T65" fmla="*/ 70 w 70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0" h="49">
                <a:moveTo>
                  <a:pt x="63" y="1"/>
                </a:moveTo>
                <a:cubicBezTo>
                  <a:pt x="63" y="3"/>
                  <a:pt x="63" y="6"/>
                  <a:pt x="63" y="8"/>
                </a:cubicBezTo>
                <a:cubicBezTo>
                  <a:pt x="63" y="11"/>
                  <a:pt x="65" y="10"/>
                  <a:pt x="68" y="10"/>
                </a:cubicBezTo>
                <a:cubicBezTo>
                  <a:pt x="69" y="10"/>
                  <a:pt x="70" y="9"/>
                  <a:pt x="70" y="11"/>
                </a:cubicBezTo>
                <a:cubicBezTo>
                  <a:pt x="70" y="13"/>
                  <a:pt x="70" y="15"/>
                  <a:pt x="70" y="18"/>
                </a:cubicBezTo>
                <a:cubicBezTo>
                  <a:pt x="70" y="28"/>
                  <a:pt x="70" y="39"/>
                  <a:pt x="70" y="49"/>
                </a:cubicBezTo>
                <a:cubicBezTo>
                  <a:pt x="58" y="49"/>
                  <a:pt x="47" y="49"/>
                  <a:pt x="35" y="49"/>
                </a:cubicBezTo>
                <a:cubicBezTo>
                  <a:pt x="35" y="43"/>
                  <a:pt x="35" y="38"/>
                  <a:pt x="35" y="32"/>
                </a:cubicBezTo>
                <a:cubicBezTo>
                  <a:pt x="35" y="28"/>
                  <a:pt x="35" y="24"/>
                  <a:pt x="35" y="20"/>
                </a:cubicBezTo>
                <a:cubicBezTo>
                  <a:pt x="35" y="19"/>
                  <a:pt x="35" y="15"/>
                  <a:pt x="35" y="14"/>
                </a:cubicBezTo>
                <a:cubicBezTo>
                  <a:pt x="34" y="13"/>
                  <a:pt x="29" y="14"/>
                  <a:pt x="28" y="14"/>
                </a:cubicBezTo>
                <a:cubicBezTo>
                  <a:pt x="23" y="14"/>
                  <a:pt x="19" y="14"/>
                  <a:pt x="15" y="14"/>
                </a:cubicBezTo>
                <a:cubicBezTo>
                  <a:pt x="10" y="14"/>
                  <a:pt x="5" y="14"/>
                  <a:pt x="0" y="14"/>
                </a:cubicBezTo>
                <a:cubicBezTo>
                  <a:pt x="0" y="10"/>
                  <a:pt x="1" y="11"/>
                  <a:pt x="4" y="11"/>
                </a:cubicBezTo>
                <a:cubicBezTo>
                  <a:pt x="9" y="11"/>
                  <a:pt x="13" y="11"/>
                  <a:pt x="18" y="11"/>
                </a:cubicBezTo>
                <a:cubicBezTo>
                  <a:pt x="19" y="11"/>
                  <a:pt x="24" y="12"/>
                  <a:pt x="24" y="11"/>
                </a:cubicBezTo>
                <a:cubicBezTo>
                  <a:pt x="24" y="7"/>
                  <a:pt x="24" y="4"/>
                  <a:pt x="25" y="0"/>
                </a:cubicBezTo>
                <a:cubicBezTo>
                  <a:pt x="30" y="2"/>
                  <a:pt x="36" y="1"/>
                  <a:pt x="42" y="1"/>
                </a:cubicBezTo>
                <a:cubicBezTo>
                  <a:pt x="49" y="1"/>
                  <a:pt x="56" y="1"/>
                  <a:pt x="63" y="1"/>
                </a:cubicBezTo>
                <a:cubicBezTo>
                  <a:pt x="63" y="1"/>
                  <a:pt x="63" y="1"/>
                  <a:pt x="63" y="1"/>
                </a:cubicBezTo>
                <a:cubicBezTo>
                  <a:pt x="63" y="1"/>
                  <a:pt x="63" y="1"/>
                  <a:pt x="6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59" name="Freeform 8878" descr="© INSCALE GmbH, 05.05.2010&#10;http://www.presentationload.com/">
            <a:extLst>
              <a:ext uri="{FF2B5EF4-FFF2-40B4-BE49-F238E27FC236}">
                <a16:creationId xmlns:a16="http://schemas.microsoft.com/office/drawing/2014/main" id="{36CD4CAE-1330-A74D-BF98-536041F06EAF}"/>
              </a:ext>
            </a:extLst>
          </p:cNvPr>
          <p:cNvSpPr>
            <a:spLocks/>
          </p:cNvSpPr>
          <p:nvPr/>
        </p:nvSpPr>
        <p:spPr bwMode="auto">
          <a:xfrm>
            <a:off x="4504263" y="3740867"/>
            <a:ext cx="84732" cy="107253"/>
          </a:xfrm>
          <a:custGeom>
            <a:avLst/>
            <a:gdLst>
              <a:gd name="T0" fmla="*/ 56 w 42"/>
              <a:gd name="T1" fmla="*/ 20 h 55"/>
              <a:gd name="T2" fmla="*/ 56 w 42"/>
              <a:gd name="T3" fmla="*/ 22 h 55"/>
              <a:gd name="T4" fmla="*/ 57 w 42"/>
              <a:gd name="T5" fmla="*/ 22 h 55"/>
              <a:gd name="T6" fmla="*/ 57 w 42"/>
              <a:gd name="T7" fmla="*/ 23 h 55"/>
              <a:gd name="T8" fmla="*/ 57 w 42"/>
              <a:gd name="T9" fmla="*/ 23 h 55"/>
              <a:gd name="T10" fmla="*/ 57 w 42"/>
              <a:gd name="T11" fmla="*/ 23 h 55"/>
              <a:gd name="T12" fmla="*/ 56 w 42"/>
              <a:gd name="T13" fmla="*/ 23 h 55"/>
              <a:gd name="T14" fmla="*/ 56 w 42"/>
              <a:gd name="T15" fmla="*/ 25 h 55"/>
              <a:gd name="T16" fmla="*/ 60 w 42"/>
              <a:gd name="T17" fmla="*/ 36 h 55"/>
              <a:gd name="T18" fmla="*/ 62 w 42"/>
              <a:gd name="T19" fmla="*/ 37 h 55"/>
              <a:gd name="T20" fmla="*/ 63 w 42"/>
              <a:gd name="T21" fmla="*/ 39 h 55"/>
              <a:gd name="T22" fmla="*/ 62 w 42"/>
              <a:gd name="T23" fmla="*/ 40 h 55"/>
              <a:gd name="T24" fmla="*/ 62 w 42"/>
              <a:gd name="T25" fmla="*/ 40 h 55"/>
              <a:gd name="T26" fmla="*/ 63 w 42"/>
              <a:gd name="T27" fmla="*/ 39 h 55"/>
              <a:gd name="T28" fmla="*/ 63 w 42"/>
              <a:gd name="T29" fmla="*/ 43 h 55"/>
              <a:gd name="T30" fmla="*/ 62 w 42"/>
              <a:gd name="T31" fmla="*/ 45 h 55"/>
              <a:gd name="T32" fmla="*/ 62 w 42"/>
              <a:gd name="T33" fmla="*/ 46 h 55"/>
              <a:gd name="T34" fmla="*/ 60 w 42"/>
              <a:gd name="T35" fmla="*/ 45 h 55"/>
              <a:gd name="T36" fmla="*/ 57 w 42"/>
              <a:gd name="T37" fmla="*/ 51 h 55"/>
              <a:gd name="T38" fmla="*/ 56 w 42"/>
              <a:gd name="T39" fmla="*/ 56 h 55"/>
              <a:gd name="T40" fmla="*/ 57 w 42"/>
              <a:gd name="T41" fmla="*/ 62 h 55"/>
              <a:gd name="T42" fmla="*/ 56 w 42"/>
              <a:gd name="T43" fmla="*/ 62 h 55"/>
              <a:gd name="T44" fmla="*/ 56 w 42"/>
              <a:gd name="T45" fmla="*/ 63 h 55"/>
              <a:gd name="T46" fmla="*/ 56 w 42"/>
              <a:gd name="T47" fmla="*/ 63 h 55"/>
              <a:gd name="T48" fmla="*/ 54 w 42"/>
              <a:gd name="T49" fmla="*/ 65 h 55"/>
              <a:gd name="T50" fmla="*/ 54 w 42"/>
              <a:gd name="T51" fmla="*/ 70 h 55"/>
              <a:gd name="T52" fmla="*/ 37 w 42"/>
              <a:gd name="T53" fmla="*/ 71 h 55"/>
              <a:gd name="T54" fmla="*/ 28 w 42"/>
              <a:gd name="T55" fmla="*/ 74 h 55"/>
              <a:gd name="T56" fmla="*/ 9 w 42"/>
              <a:gd name="T57" fmla="*/ 85 h 55"/>
              <a:gd name="T58" fmla="*/ 9 w 42"/>
              <a:gd name="T59" fmla="*/ 82 h 55"/>
              <a:gd name="T60" fmla="*/ 8 w 42"/>
              <a:gd name="T61" fmla="*/ 82 h 55"/>
              <a:gd name="T62" fmla="*/ 8 w 42"/>
              <a:gd name="T63" fmla="*/ 82 h 55"/>
              <a:gd name="T64" fmla="*/ 6 w 42"/>
              <a:gd name="T65" fmla="*/ 82 h 55"/>
              <a:gd name="T66" fmla="*/ 6 w 42"/>
              <a:gd name="T67" fmla="*/ 74 h 55"/>
              <a:gd name="T68" fmla="*/ 5 w 42"/>
              <a:gd name="T69" fmla="*/ 66 h 55"/>
              <a:gd name="T70" fmla="*/ 2 w 42"/>
              <a:gd name="T71" fmla="*/ 56 h 55"/>
              <a:gd name="T72" fmla="*/ 0 w 42"/>
              <a:gd name="T73" fmla="*/ 49 h 55"/>
              <a:gd name="T74" fmla="*/ 0 w 42"/>
              <a:gd name="T75" fmla="*/ 45 h 55"/>
              <a:gd name="T76" fmla="*/ 2 w 42"/>
              <a:gd name="T77" fmla="*/ 40 h 55"/>
              <a:gd name="T78" fmla="*/ 5 w 42"/>
              <a:gd name="T79" fmla="*/ 34 h 55"/>
              <a:gd name="T80" fmla="*/ 12 w 42"/>
              <a:gd name="T81" fmla="*/ 29 h 55"/>
              <a:gd name="T82" fmla="*/ 51 w 42"/>
              <a:gd name="T83" fmla="*/ 6 h 55"/>
              <a:gd name="T84" fmla="*/ 54 w 42"/>
              <a:gd name="T85" fmla="*/ 6 h 55"/>
              <a:gd name="T86" fmla="*/ 57 w 42"/>
              <a:gd name="T87" fmla="*/ 2 h 55"/>
              <a:gd name="T88" fmla="*/ 59 w 42"/>
              <a:gd name="T89" fmla="*/ 9 h 55"/>
              <a:gd name="T90" fmla="*/ 57 w 42"/>
              <a:gd name="T91" fmla="*/ 14 h 55"/>
              <a:gd name="T92" fmla="*/ 56 w 42"/>
              <a:gd name="T93" fmla="*/ 14 h 55"/>
              <a:gd name="T94" fmla="*/ 56 w 42"/>
              <a:gd name="T95" fmla="*/ 20 h 55"/>
              <a:gd name="T96" fmla="*/ 56 w 42"/>
              <a:gd name="T97" fmla="*/ 20 h 55"/>
              <a:gd name="T98" fmla="*/ 56 w 42"/>
              <a:gd name="T99" fmla="*/ 20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2"/>
              <a:gd name="T151" fmla="*/ 0 h 55"/>
              <a:gd name="T152" fmla="*/ 42 w 42"/>
              <a:gd name="T153" fmla="*/ 55 h 5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2" h="55">
                <a:moveTo>
                  <a:pt x="36" y="13"/>
                </a:moveTo>
                <a:cubicBezTo>
                  <a:pt x="36" y="13"/>
                  <a:pt x="36" y="14"/>
                  <a:pt x="36" y="14"/>
                </a:cubicBezTo>
                <a:cubicBezTo>
                  <a:pt x="36" y="14"/>
                  <a:pt x="36" y="14"/>
                  <a:pt x="37" y="14"/>
                </a:cubicBezTo>
                <a:cubicBezTo>
                  <a:pt x="37" y="14"/>
                  <a:pt x="37" y="15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7" y="15"/>
                  <a:pt x="37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6"/>
                  <a:pt x="35" y="16"/>
                  <a:pt x="36" y="16"/>
                </a:cubicBezTo>
                <a:cubicBezTo>
                  <a:pt x="38" y="16"/>
                  <a:pt x="39" y="22"/>
                  <a:pt x="39" y="23"/>
                </a:cubicBezTo>
                <a:cubicBezTo>
                  <a:pt x="39" y="23"/>
                  <a:pt x="40" y="24"/>
                  <a:pt x="40" y="24"/>
                </a:cubicBezTo>
                <a:cubicBezTo>
                  <a:pt x="41" y="24"/>
                  <a:pt x="41" y="24"/>
                  <a:pt x="41" y="25"/>
                </a:cubicBezTo>
                <a:cubicBezTo>
                  <a:pt x="40" y="25"/>
                  <a:pt x="40" y="25"/>
                  <a:pt x="40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1" y="26"/>
                  <a:pt x="41" y="25"/>
                </a:cubicBezTo>
                <a:cubicBezTo>
                  <a:pt x="41" y="26"/>
                  <a:pt x="42" y="28"/>
                  <a:pt x="41" y="28"/>
                </a:cubicBezTo>
                <a:cubicBezTo>
                  <a:pt x="41" y="28"/>
                  <a:pt x="40" y="29"/>
                  <a:pt x="40" y="29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39" y="29"/>
                  <a:pt x="39" y="29"/>
                </a:cubicBezTo>
                <a:cubicBezTo>
                  <a:pt x="38" y="31"/>
                  <a:pt x="37" y="32"/>
                  <a:pt x="37" y="33"/>
                </a:cubicBezTo>
                <a:cubicBezTo>
                  <a:pt x="37" y="35"/>
                  <a:pt x="36" y="35"/>
                  <a:pt x="36" y="36"/>
                </a:cubicBezTo>
                <a:cubicBezTo>
                  <a:pt x="36" y="38"/>
                  <a:pt x="37" y="39"/>
                  <a:pt x="37" y="40"/>
                </a:cubicBezTo>
                <a:cubicBezTo>
                  <a:pt x="37" y="40"/>
                  <a:pt x="36" y="40"/>
                  <a:pt x="36" y="40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5" y="41"/>
                  <a:pt x="35" y="42"/>
                  <a:pt x="35" y="42"/>
                </a:cubicBezTo>
                <a:cubicBezTo>
                  <a:pt x="34" y="43"/>
                  <a:pt x="34" y="44"/>
                  <a:pt x="35" y="45"/>
                </a:cubicBezTo>
                <a:cubicBezTo>
                  <a:pt x="31" y="46"/>
                  <a:pt x="28" y="46"/>
                  <a:pt x="24" y="46"/>
                </a:cubicBezTo>
                <a:cubicBezTo>
                  <a:pt x="22" y="46"/>
                  <a:pt x="21" y="47"/>
                  <a:pt x="18" y="48"/>
                </a:cubicBezTo>
                <a:cubicBezTo>
                  <a:pt x="14" y="49"/>
                  <a:pt x="11" y="54"/>
                  <a:pt x="6" y="55"/>
                </a:cubicBezTo>
                <a:cubicBezTo>
                  <a:pt x="6" y="55"/>
                  <a:pt x="6" y="54"/>
                  <a:pt x="6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3"/>
                  <a:pt x="4" y="53"/>
                  <a:pt x="4" y="53"/>
                </a:cubicBezTo>
                <a:cubicBezTo>
                  <a:pt x="4" y="51"/>
                  <a:pt x="5" y="50"/>
                  <a:pt x="4" y="48"/>
                </a:cubicBezTo>
                <a:cubicBezTo>
                  <a:pt x="4" y="46"/>
                  <a:pt x="3" y="44"/>
                  <a:pt x="3" y="43"/>
                </a:cubicBezTo>
                <a:cubicBezTo>
                  <a:pt x="2" y="41"/>
                  <a:pt x="2" y="38"/>
                  <a:pt x="1" y="36"/>
                </a:cubicBezTo>
                <a:cubicBezTo>
                  <a:pt x="1" y="35"/>
                  <a:pt x="0" y="33"/>
                  <a:pt x="0" y="32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29"/>
                  <a:pt x="1" y="27"/>
                  <a:pt x="1" y="26"/>
                </a:cubicBezTo>
                <a:cubicBezTo>
                  <a:pt x="1" y="24"/>
                  <a:pt x="0" y="24"/>
                  <a:pt x="3" y="22"/>
                </a:cubicBezTo>
                <a:cubicBezTo>
                  <a:pt x="5" y="21"/>
                  <a:pt x="6" y="20"/>
                  <a:pt x="8" y="19"/>
                </a:cubicBezTo>
                <a:cubicBezTo>
                  <a:pt x="16" y="14"/>
                  <a:pt x="25" y="9"/>
                  <a:pt x="33" y="4"/>
                </a:cubicBezTo>
                <a:cubicBezTo>
                  <a:pt x="34" y="5"/>
                  <a:pt x="35" y="5"/>
                  <a:pt x="35" y="4"/>
                </a:cubicBezTo>
                <a:cubicBezTo>
                  <a:pt x="36" y="3"/>
                  <a:pt x="34" y="0"/>
                  <a:pt x="37" y="1"/>
                </a:cubicBezTo>
                <a:cubicBezTo>
                  <a:pt x="38" y="2"/>
                  <a:pt x="38" y="4"/>
                  <a:pt x="38" y="6"/>
                </a:cubicBezTo>
                <a:cubicBezTo>
                  <a:pt x="37" y="7"/>
                  <a:pt x="38" y="8"/>
                  <a:pt x="37" y="9"/>
                </a:cubicBezTo>
                <a:cubicBezTo>
                  <a:pt x="37" y="9"/>
                  <a:pt x="36" y="9"/>
                  <a:pt x="36" y="9"/>
                </a:cubicBezTo>
                <a:cubicBezTo>
                  <a:pt x="34" y="11"/>
                  <a:pt x="37" y="11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0" name="Freeform 8879" descr="© INSCALE GmbH, 05.05.2010&#10;http://www.presentationload.com/">
            <a:extLst>
              <a:ext uri="{FF2B5EF4-FFF2-40B4-BE49-F238E27FC236}">
                <a16:creationId xmlns:a16="http://schemas.microsoft.com/office/drawing/2014/main" id="{440D215B-7011-1945-80AD-17F555FB599E}"/>
              </a:ext>
            </a:extLst>
          </p:cNvPr>
          <p:cNvSpPr>
            <a:spLocks/>
          </p:cNvSpPr>
          <p:nvPr/>
        </p:nvSpPr>
        <p:spPr bwMode="auto">
          <a:xfrm>
            <a:off x="3767746" y="3742129"/>
            <a:ext cx="69089" cy="89588"/>
          </a:xfrm>
          <a:custGeom>
            <a:avLst/>
            <a:gdLst>
              <a:gd name="T0" fmla="*/ 0 w 34"/>
              <a:gd name="T1" fmla="*/ 0 h 46"/>
              <a:gd name="T2" fmla="*/ 31 w 34"/>
              <a:gd name="T3" fmla="*/ 0 h 46"/>
              <a:gd name="T4" fmla="*/ 48 w 34"/>
              <a:gd name="T5" fmla="*/ 0 h 46"/>
              <a:gd name="T6" fmla="*/ 51 w 34"/>
              <a:gd name="T7" fmla="*/ 5 h 46"/>
              <a:gd name="T8" fmla="*/ 51 w 34"/>
              <a:gd name="T9" fmla="*/ 43 h 46"/>
              <a:gd name="T10" fmla="*/ 51 w 34"/>
              <a:gd name="T11" fmla="*/ 71 h 46"/>
              <a:gd name="T12" fmla="*/ 2 w 34"/>
              <a:gd name="T13" fmla="*/ 69 h 46"/>
              <a:gd name="T14" fmla="*/ 0 w 34"/>
              <a:gd name="T15" fmla="*/ 0 h 46"/>
              <a:gd name="T16" fmla="*/ 0 w 34"/>
              <a:gd name="T17" fmla="*/ 0 h 46"/>
              <a:gd name="T18" fmla="*/ 0 w 34"/>
              <a:gd name="T19" fmla="*/ 0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4"/>
              <a:gd name="T31" fmla="*/ 0 h 46"/>
              <a:gd name="T32" fmla="*/ 34 w 34"/>
              <a:gd name="T33" fmla="*/ 46 h 4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4" h="46">
                <a:moveTo>
                  <a:pt x="0" y="0"/>
                </a:moveTo>
                <a:cubicBezTo>
                  <a:pt x="7" y="0"/>
                  <a:pt x="14" y="0"/>
                  <a:pt x="20" y="0"/>
                </a:cubicBezTo>
                <a:cubicBezTo>
                  <a:pt x="24" y="0"/>
                  <a:pt x="28" y="0"/>
                  <a:pt x="31" y="0"/>
                </a:cubicBezTo>
                <a:cubicBezTo>
                  <a:pt x="33" y="0"/>
                  <a:pt x="33" y="1"/>
                  <a:pt x="33" y="3"/>
                </a:cubicBezTo>
                <a:cubicBezTo>
                  <a:pt x="33" y="11"/>
                  <a:pt x="33" y="20"/>
                  <a:pt x="33" y="28"/>
                </a:cubicBezTo>
                <a:cubicBezTo>
                  <a:pt x="33" y="34"/>
                  <a:pt x="34" y="40"/>
                  <a:pt x="33" y="46"/>
                </a:cubicBezTo>
                <a:cubicBezTo>
                  <a:pt x="22" y="46"/>
                  <a:pt x="11" y="45"/>
                  <a:pt x="1" y="45"/>
                </a:cubicBezTo>
                <a:cubicBezTo>
                  <a:pt x="1" y="30"/>
                  <a:pt x="0" y="15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1" name="Freeform 8880" descr="© INSCALE GmbH, 05.05.2010&#10;http://www.presentationload.com/">
            <a:extLst>
              <a:ext uri="{FF2B5EF4-FFF2-40B4-BE49-F238E27FC236}">
                <a16:creationId xmlns:a16="http://schemas.microsoft.com/office/drawing/2014/main" id="{A15B898C-4D01-3242-8C6A-920A97E7F5D8}"/>
              </a:ext>
            </a:extLst>
          </p:cNvPr>
          <p:cNvSpPr>
            <a:spLocks/>
          </p:cNvSpPr>
          <p:nvPr/>
        </p:nvSpPr>
        <p:spPr bwMode="auto">
          <a:xfrm>
            <a:off x="3709085" y="3742129"/>
            <a:ext cx="59964" cy="92111"/>
          </a:xfrm>
          <a:custGeom>
            <a:avLst/>
            <a:gdLst>
              <a:gd name="T0" fmla="*/ 2 w 30"/>
              <a:gd name="T1" fmla="*/ 0 h 47"/>
              <a:gd name="T2" fmla="*/ 44 w 30"/>
              <a:gd name="T3" fmla="*/ 0 h 47"/>
              <a:gd name="T4" fmla="*/ 44 w 30"/>
              <a:gd name="T5" fmla="*/ 59 h 47"/>
              <a:gd name="T6" fmla="*/ 46 w 30"/>
              <a:gd name="T7" fmla="*/ 68 h 47"/>
              <a:gd name="T8" fmla="*/ 35 w 30"/>
              <a:gd name="T9" fmla="*/ 68 h 47"/>
              <a:gd name="T10" fmla="*/ 29 w 30"/>
              <a:gd name="T11" fmla="*/ 54 h 47"/>
              <a:gd name="T12" fmla="*/ 20 w 30"/>
              <a:gd name="T13" fmla="*/ 47 h 47"/>
              <a:gd name="T14" fmla="*/ 18 w 30"/>
              <a:gd name="T15" fmla="*/ 48 h 47"/>
              <a:gd name="T16" fmla="*/ 14 w 30"/>
              <a:gd name="T17" fmla="*/ 45 h 47"/>
              <a:gd name="T18" fmla="*/ 11 w 30"/>
              <a:gd name="T19" fmla="*/ 40 h 47"/>
              <a:gd name="T20" fmla="*/ 6 w 30"/>
              <a:gd name="T21" fmla="*/ 43 h 47"/>
              <a:gd name="T22" fmla="*/ 3 w 30"/>
              <a:gd name="T23" fmla="*/ 47 h 47"/>
              <a:gd name="T24" fmla="*/ 2 w 30"/>
              <a:gd name="T25" fmla="*/ 26 h 47"/>
              <a:gd name="T26" fmla="*/ 2 w 30"/>
              <a:gd name="T27" fmla="*/ 0 h 47"/>
              <a:gd name="T28" fmla="*/ 2 w 30"/>
              <a:gd name="T29" fmla="*/ 0 h 47"/>
              <a:gd name="T30" fmla="*/ 2 w 30"/>
              <a:gd name="T31" fmla="*/ 0 h 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"/>
              <a:gd name="T49" fmla="*/ 0 h 47"/>
              <a:gd name="T50" fmla="*/ 30 w 30"/>
              <a:gd name="T51" fmla="*/ 47 h 4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" h="47">
                <a:moveTo>
                  <a:pt x="1" y="0"/>
                </a:moveTo>
                <a:cubicBezTo>
                  <a:pt x="10" y="0"/>
                  <a:pt x="20" y="0"/>
                  <a:pt x="29" y="0"/>
                </a:cubicBezTo>
                <a:cubicBezTo>
                  <a:pt x="29" y="13"/>
                  <a:pt x="29" y="25"/>
                  <a:pt x="29" y="38"/>
                </a:cubicBezTo>
                <a:cubicBezTo>
                  <a:pt x="30" y="40"/>
                  <a:pt x="30" y="42"/>
                  <a:pt x="30" y="44"/>
                </a:cubicBezTo>
                <a:cubicBezTo>
                  <a:pt x="30" y="47"/>
                  <a:pt x="24" y="46"/>
                  <a:pt x="23" y="44"/>
                </a:cubicBezTo>
                <a:cubicBezTo>
                  <a:pt x="22" y="43"/>
                  <a:pt x="22" y="33"/>
                  <a:pt x="19" y="35"/>
                </a:cubicBezTo>
                <a:cubicBezTo>
                  <a:pt x="19" y="32"/>
                  <a:pt x="15" y="31"/>
                  <a:pt x="13" y="30"/>
                </a:cubicBezTo>
                <a:cubicBezTo>
                  <a:pt x="12" y="30"/>
                  <a:pt x="13" y="31"/>
                  <a:pt x="12" y="31"/>
                </a:cubicBezTo>
                <a:cubicBezTo>
                  <a:pt x="10" y="30"/>
                  <a:pt x="11" y="28"/>
                  <a:pt x="9" y="29"/>
                </a:cubicBezTo>
                <a:cubicBezTo>
                  <a:pt x="9" y="27"/>
                  <a:pt x="7" y="27"/>
                  <a:pt x="7" y="26"/>
                </a:cubicBezTo>
                <a:cubicBezTo>
                  <a:pt x="6" y="26"/>
                  <a:pt x="4" y="27"/>
                  <a:pt x="4" y="28"/>
                </a:cubicBezTo>
                <a:cubicBezTo>
                  <a:pt x="3" y="29"/>
                  <a:pt x="3" y="30"/>
                  <a:pt x="2" y="30"/>
                </a:cubicBezTo>
                <a:cubicBezTo>
                  <a:pt x="0" y="27"/>
                  <a:pt x="1" y="20"/>
                  <a:pt x="1" y="17"/>
                </a:cubicBezTo>
                <a:cubicBezTo>
                  <a:pt x="1" y="11"/>
                  <a:pt x="1" y="6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2" name="Freeform 8881" descr="© INSCALE GmbH, 05.05.2010&#10;http://www.presentationload.com/">
            <a:extLst>
              <a:ext uri="{FF2B5EF4-FFF2-40B4-BE49-F238E27FC236}">
                <a16:creationId xmlns:a16="http://schemas.microsoft.com/office/drawing/2014/main" id="{6D993115-4C28-1640-911A-008C5A387336}"/>
              </a:ext>
            </a:extLst>
          </p:cNvPr>
          <p:cNvSpPr>
            <a:spLocks/>
          </p:cNvSpPr>
          <p:nvPr/>
        </p:nvSpPr>
        <p:spPr bwMode="auto">
          <a:xfrm>
            <a:off x="4742816" y="3742129"/>
            <a:ext cx="52143" cy="85802"/>
          </a:xfrm>
          <a:custGeom>
            <a:avLst/>
            <a:gdLst>
              <a:gd name="T0" fmla="*/ 38 w 26"/>
              <a:gd name="T1" fmla="*/ 11 h 44"/>
              <a:gd name="T2" fmla="*/ 38 w 26"/>
              <a:gd name="T3" fmla="*/ 23 h 44"/>
              <a:gd name="T4" fmla="*/ 34 w 26"/>
              <a:gd name="T5" fmla="*/ 32 h 44"/>
              <a:gd name="T6" fmla="*/ 34 w 26"/>
              <a:gd name="T7" fmla="*/ 40 h 44"/>
              <a:gd name="T8" fmla="*/ 34 w 26"/>
              <a:gd name="T9" fmla="*/ 48 h 44"/>
              <a:gd name="T10" fmla="*/ 34 w 26"/>
              <a:gd name="T11" fmla="*/ 57 h 44"/>
              <a:gd name="T12" fmla="*/ 34 w 26"/>
              <a:gd name="T13" fmla="*/ 65 h 44"/>
              <a:gd name="T14" fmla="*/ 23 w 26"/>
              <a:gd name="T15" fmla="*/ 66 h 44"/>
              <a:gd name="T16" fmla="*/ 23 w 26"/>
              <a:gd name="T17" fmla="*/ 66 h 44"/>
              <a:gd name="T18" fmla="*/ 20 w 26"/>
              <a:gd name="T19" fmla="*/ 63 h 44"/>
              <a:gd name="T20" fmla="*/ 14 w 26"/>
              <a:gd name="T21" fmla="*/ 59 h 44"/>
              <a:gd name="T22" fmla="*/ 14 w 26"/>
              <a:gd name="T23" fmla="*/ 57 h 44"/>
              <a:gd name="T24" fmla="*/ 12 w 26"/>
              <a:gd name="T25" fmla="*/ 59 h 44"/>
              <a:gd name="T26" fmla="*/ 9 w 26"/>
              <a:gd name="T27" fmla="*/ 54 h 44"/>
              <a:gd name="T28" fmla="*/ 8 w 26"/>
              <a:gd name="T29" fmla="*/ 43 h 44"/>
              <a:gd name="T30" fmla="*/ 8 w 26"/>
              <a:gd name="T31" fmla="*/ 31 h 44"/>
              <a:gd name="T32" fmla="*/ 8 w 26"/>
              <a:gd name="T33" fmla="*/ 25 h 44"/>
              <a:gd name="T34" fmla="*/ 9 w 26"/>
              <a:gd name="T35" fmla="*/ 19 h 44"/>
              <a:gd name="T36" fmla="*/ 5 w 26"/>
              <a:gd name="T37" fmla="*/ 5 h 44"/>
              <a:gd name="T38" fmla="*/ 2 w 26"/>
              <a:gd name="T39" fmla="*/ 2 h 44"/>
              <a:gd name="T40" fmla="*/ 0 w 26"/>
              <a:gd name="T41" fmla="*/ 0 h 44"/>
              <a:gd name="T42" fmla="*/ 29 w 26"/>
              <a:gd name="T43" fmla="*/ 3 h 44"/>
              <a:gd name="T44" fmla="*/ 38 w 26"/>
              <a:gd name="T45" fmla="*/ 11 h 44"/>
              <a:gd name="T46" fmla="*/ 38 w 26"/>
              <a:gd name="T47" fmla="*/ 11 h 44"/>
              <a:gd name="T48" fmla="*/ 38 w 26"/>
              <a:gd name="T49" fmla="*/ 11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6"/>
              <a:gd name="T76" fmla="*/ 0 h 44"/>
              <a:gd name="T77" fmla="*/ 26 w 26"/>
              <a:gd name="T78" fmla="*/ 44 h 4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6" h="44">
                <a:moveTo>
                  <a:pt x="25" y="7"/>
                </a:moveTo>
                <a:cubicBezTo>
                  <a:pt x="25" y="9"/>
                  <a:pt x="26" y="13"/>
                  <a:pt x="25" y="15"/>
                </a:cubicBezTo>
                <a:cubicBezTo>
                  <a:pt x="25" y="17"/>
                  <a:pt x="21" y="19"/>
                  <a:pt x="22" y="21"/>
                </a:cubicBezTo>
                <a:cubicBezTo>
                  <a:pt x="23" y="23"/>
                  <a:pt x="22" y="24"/>
                  <a:pt x="22" y="26"/>
                </a:cubicBezTo>
                <a:cubicBezTo>
                  <a:pt x="21" y="28"/>
                  <a:pt x="22" y="29"/>
                  <a:pt x="22" y="31"/>
                </a:cubicBezTo>
                <a:cubicBezTo>
                  <a:pt x="22" y="33"/>
                  <a:pt x="22" y="35"/>
                  <a:pt x="22" y="37"/>
                </a:cubicBezTo>
                <a:cubicBezTo>
                  <a:pt x="22" y="39"/>
                  <a:pt x="22" y="41"/>
                  <a:pt x="22" y="42"/>
                </a:cubicBezTo>
                <a:cubicBezTo>
                  <a:pt x="22" y="44"/>
                  <a:pt x="16" y="44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2"/>
                  <a:pt x="13" y="42"/>
                  <a:pt x="13" y="41"/>
                </a:cubicBezTo>
                <a:cubicBezTo>
                  <a:pt x="11" y="40"/>
                  <a:pt x="11" y="38"/>
                  <a:pt x="9" y="38"/>
                </a:cubicBezTo>
                <a:cubicBezTo>
                  <a:pt x="9" y="38"/>
                  <a:pt x="9" y="37"/>
                  <a:pt x="9" y="37"/>
                </a:cubicBezTo>
                <a:cubicBezTo>
                  <a:pt x="9" y="37"/>
                  <a:pt x="8" y="37"/>
                  <a:pt x="8" y="38"/>
                </a:cubicBezTo>
                <a:cubicBezTo>
                  <a:pt x="8" y="36"/>
                  <a:pt x="7" y="36"/>
                  <a:pt x="6" y="35"/>
                </a:cubicBezTo>
                <a:cubicBezTo>
                  <a:pt x="3" y="33"/>
                  <a:pt x="4" y="32"/>
                  <a:pt x="5" y="28"/>
                </a:cubicBezTo>
                <a:cubicBezTo>
                  <a:pt x="5" y="26"/>
                  <a:pt x="3" y="21"/>
                  <a:pt x="5" y="20"/>
                </a:cubicBezTo>
                <a:cubicBezTo>
                  <a:pt x="6" y="19"/>
                  <a:pt x="4" y="18"/>
                  <a:pt x="5" y="16"/>
                </a:cubicBezTo>
                <a:cubicBezTo>
                  <a:pt x="5" y="15"/>
                  <a:pt x="5" y="13"/>
                  <a:pt x="6" y="12"/>
                </a:cubicBezTo>
                <a:cubicBezTo>
                  <a:pt x="7" y="9"/>
                  <a:pt x="5" y="6"/>
                  <a:pt x="3" y="3"/>
                </a:cubicBezTo>
                <a:cubicBezTo>
                  <a:pt x="2" y="3"/>
                  <a:pt x="2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6" y="1"/>
                  <a:pt x="12" y="2"/>
                  <a:pt x="19" y="2"/>
                </a:cubicBezTo>
                <a:cubicBezTo>
                  <a:pt x="21" y="4"/>
                  <a:pt x="23" y="5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3" name="Freeform 8882" descr="© INSCALE GmbH, 05.05.2010&#10;http://www.presentationload.com/">
            <a:extLst>
              <a:ext uri="{FF2B5EF4-FFF2-40B4-BE49-F238E27FC236}">
                <a16:creationId xmlns:a16="http://schemas.microsoft.com/office/drawing/2014/main" id="{4067F1AD-4ABD-F44E-B869-4DE90A34D5C0}"/>
              </a:ext>
            </a:extLst>
          </p:cNvPr>
          <p:cNvSpPr>
            <a:spLocks/>
          </p:cNvSpPr>
          <p:nvPr/>
        </p:nvSpPr>
        <p:spPr bwMode="auto">
          <a:xfrm>
            <a:off x="3831621" y="3742129"/>
            <a:ext cx="65179" cy="89588"/>
          </a:xfrm>
          <a:custGeom>
            <a:avLst/>
            <a:gdLst>
              <a:gd name="T0" fmla="*/ 50 w 32"/>
              <a:gd name="T1" fmla="*/ 0 h 46"/>
              <a:gd name="T2" fmla="*/ 50 w 32"/>
              <a:gd name="T3" fmla="*/ 36 h 46"/>
              <a:gd name="T4" fmla="*/ 50 w 32"/>
              <a:gd name="T5" fmla="*/ 60 h 46"/>
              <a:gd name="T6" fmla="*/ 48 w 32"/>
              <a:gd name="T7" fmla="*/ 71 h 46"/>
              <a:gd name="T8" fmla="*/ 17 w 32"/>
              <a:gd name="T9" fmla="*/ 71 h 46"/>
              <a:gd name="T10" fmla="*/ 2 w 32"/>
              <a:gd name="T11" fmla="*/ 71 h 46"/>
              <a:gd name="T12" fmla="*/ 2 w 32"/>
              <a:gd name="T13" fmla="*/ 66 h 46"/>
              <a:gd name="T14" fmla="*/ 2 w 32"/>
              <a:gd name="T15" fmla="*/ 0 h 46"/>
              <a:gd name="T16" fmla="*/ 50 w 32"/>
              <a:gd name="T17" fmla="*/ 0 h 46"/>
              <a:gd name="T18" fmla="*/ 50 w 32"/>
              <a:gd name="T19" fmla="*/ 0 h 46"/>
              <a:gd name="T20" fmla="*/ 50 w 32"/>
              <a:gd name="T21" fmla="*/ 0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2"/>
              <a:gd name="T34" fmla="*/ 0 h 46"/>
              <a:gd name="T35" fmla="*/ 32 w 32"/>
              <a:gd name="T36" fmla="*/ 46 h 4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2" h="46">
                <a:moveTo>
                  <a:pt x="32" y="0"/>
                </a:moveTo>
                <a:cubicBezTo>
                  <a:pt x="32" y="8"/>
                  <a:pt x="32" y="15"/>
                  <a:pt x="32" y="23"/>
                </a:cubicBezTo>
                <a:cubicBezTo>
                  <a:pt x="32" y="28"/>
                  <a:pt x="32" y="34"/>
                  <a:pt x="32" y="39"/>
                </a:cubicBezTo>
                <a:cubicBezTo>
                  <a:pt x="32" y="41"/>
                  <a:pt x="32" y="44"/>
                  <a:pt x="31" y="46"/>
                </a:cubicBezTo>
                <a:cubicBezTo>
                  <a:pt x="25" y="46"/>
                  <a:pt x="18" y="46"/>
                  <a:pt x="11" y="46"/>
                </a:cubicBezTo>
                <a:cubicBezTo>
                  <a:pt x="8" y="46"/>
                  <a:pt x="5" y="46"/>
                  <a:pt x="1" y="46"/>
                </a:cubicBezTo>
                <a:cubicBezTo>
                  <a:pt x="0" y="46"/>
                  <a:pt x="1" y="43"/>
                  <a:pt x="1" y="43"/>
                </a:cubicBezTo>
                <a:cubicBezTo>
                  <a:pt x="1" y="28"/>
                  <a:pt x="1" y="14"/>
                  <a:pt x="1" y="0"/>
                </a:cubicBezTo>
                <a:cubicBezTo>
                  <a:pt x="11" y="0"/>
                  <a:pt x="21" y="0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4" name="Freeform 8883" descr="© INSCALE GmbH, 05.05.2010&#10;http://www.presentationload.com/">
            <a:extLst>
              <a:ext uri="{FF2B5EF4-FFF2-40B4-BE49-F238E27FC236}">
                <a16:creationId xmlns:a16="http://schemas.microsoft.com/office/drawing/2014/main" id="{481F1CDD-B202-214D-A640-B6DCAD87049B}"/>
              </a:ext>
            </a:extLst>
          </p:cNvPr>
          <p:cNvSpPr>
            <a:spLocks/>
          </p:cNvSpPr>
          <p:nvPr/>
        </p:nvSpPr>
        <p:spPr bwMode="auto">
          <a:xfrm>
            <a:off x="3608710" y="3742129"/>
            <a:ext cx="101679" cy="60566"/>
          </a:xfrm>
          <a:custGeom>
            <a:avLst/>
            <a:gdLst>
              <a:gd name="T0" fmla="*/ 0 w 51"/>
              <a:gd name="T1" fmla="*/ 0 h 31"/>
              <a:gd name="T2" fmla="*/ 78 w 51"/>
              <a:gd name="T3" fmla="*/ 0 h 31"/>
              <a:gd name="T4" fmla="*/ 78 w 51"/>
              <a:gd name="T5" fmla="*/ 28 h 31"/>
              <a:gd name="T6" fmla="*/ 78 w 51"/>
              <a:gd name="T7" fmla="*/ 42 h 31"/>
              <a:gd name="T8" fmla="*/ 73 w 51"/>
              <a:gd name="T9" fmla="*/ 46 h 31"/>
              <a:gd name="T10" fmla="*/ 69 w 51"/>
              <a:gd name="T11" fmla="*/ 42 h 31"/>
              <a:gd name="T12" fmla="*/ 63 w 51"/>
              <a:gd name="T13" fmla="*/ 39 h 31"/>
              <a:gd name="T14" fmla="*/ 57 w 51"/>
              <a:gd name="T15" fmla="*/ 36 h 31"/>
              <a:gd name="T16" fmla="*/ 50 w 51"/>
              <a:gd name="T17" fmla="*/ 36 h 31"/>
              <a:gd name="T18" fmla="*/ 38 w 51"/>
              <a:gd name="T19" fmla="*/ 36 h 31"/>
              <a:gd name="T20" fmla="*/ 34 w 51"/>
              <a:gd name="T21" fmla="*/ 33 h 31"/>
              <a:gd name="T22" fmla="*/ 31 w 51"/>
              <a:gd name="T23" fmla="*/ 28 h 31"/>
              <a:gd name="T24" fmla="*/ 31 w 51"/>
              <a:gd name="T25" fmla="*/ 29 h 31"/>
              <a:gd name="T26" fmla="*/ 26 w 51"/>
              <a:gd name="T27" fmla="*/ 29 h 31"/>
              <a:gd name="T28" fmla="*/ 24 w 51"/>
              <a:gd name="T29" fmla="*/ 28 h 31"/>
              <a:gd name="T30" fmla="*/ 20 w 51"/>
              <a:gd name="T31" fmla="*/ 29 h 31"/>
              <a:gd name="T32" fmla="*/ 15 w 51"/>
              <a:gd name="T33" fmla="*/ 28 h 31"/>
              <a:gd name="T34" fmla="*/ 11 w 51"/>
              <a:gd name="T35" fmla="*/ 20 h 31"/>
              <a:gd name="T36" fmla="*/ 11 w 51"/>
              <a:gd name="T37" fmla="*/ 14 h 31"/>
              <a:gd name="T38" fmla="*/ 9 w 51"/>
              <a:gd name="T39" fmla="*/ 8 h 31"/>
              <a:gd name="T40" fmla="*/ 8 w 51"/>
              <a:gd name="T41" fmla="*/ 2 h 31"/>
              <a:gd name="T42" fmla="*/ 0 w 51"/>
              <a:gd name="T43" fmla="*/ 0 h 31"/>
              <a:gd name="T44" fmla="*/ 0 w 51"/>
              <a:gd name="T45" fmla="*/ 0 h 31"/>
              <a:gd name="T46" fmla="*/ 0 w 51"/>
              <a:gd name="T47" fmla="*/ 0 h 3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31"/>
              <a:gd name="T74" fmla="*/ 51 w 51"/>
              <a:gd name="T75" fmla="*/ 31 h 3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31">
                <a:moveTo>
                  <a:pt x="0" y="0"/>
                </a:moveTo>
                <a:cubicBezTo>
                  <a:pt x="17" y="0"/>
                  <a:pt x="34" y="0"/>
                  <a:pt x="51" y="0"/>
                </a:cubicBezTo>
                <a:cubicBezTo>
                  <a:pt x="51" y="6"/>
                  <a:pt x="51" y="12"/>
                  <a:pt x="51" y="18"/>
                </a:cubicBezTo>
                <a:cubicBezTo>
                  <a:pt x="51" y="21"/>
                  <a:pt x="51" y="24"/>
                  <a:pt x="51" y="27"/>
                </a:cubicBezTo>
                <a:cubicBezTo>
                  <a:pt x="51" y="29"/>
                  <a:pt x="50" y="29"/>
                  <a:pt x="48" y="30"/>
                </a:cubicBezTo>
                <a:cubicBezTo>
                  <a:pt x="48" y="31"/>
                  <a:pt x="44" y="28"/>
                  <a:pt x="45" y="27"/>
                </a:cubicBezTo>
                <a:cubicBezTo>
                  <a:pt x="45" y="26"/>
                  <a:pt x="42" y="26"/>
                  <a:pt x="41" y="25"/>
                </a:cubicBezTo>
                <a:cubicBezTo>
                  <a:pt x="40" y="23"/>
                  <a:pt x="38" y="24"/>
                  <a:pt x="37" y="23"/>
                </a:cubicBezTo>
                <a:cubicBezTo>
                  <a:pt x="36" y="23"/>
                  <a:pt x="33" y="20"/>
                  <a:pt x="33" y="23"/>
                </a:cubicBezTo>
                <a:cubicBezTo>
                  <a:pt x="30" y="23"/>
                  <a:pt x="28" y="22"/>
                  <a:pt x="25" y="23"/>
                </a:cubicBezTo>
                <a:cubicBezTo>
                  <a:pt x="24" y="22"/>
                  <a:pt x="23" y="22"/>
                  <a:pt x="22" y="21"/>
                </a:cubicBezTo>
                <a:cubicBezTo>
                  <a:pt x="21" y="20"/>
                  <a:pt x="22" y="18"/>
                  <a:pt x="20" y="18"/>
                </a:cubicBezTo>
                <a:cubicBezTo>
                  <a:pt x="20" y="18"/>
                  <a:pt x="20" y="19"/>
                  <a:pt x="20" y="19"/>
                </a:cubicBezTo>
                <a:cubicBezTo>
                  <a:pt x="19" y="18"/>
                  <a:pt x="18" y="19"/>
                  <a:pt x="17" y="19"/>
                </a:cubicBezTo>
                <a:cubicBezTo>
                  <a:pt x="16" y="19"/>
                  <a:pt x="16" y="18"/>
                  <a:pt x="16" y="18"/>
                </a:cubicBezTo>
                <a:cubicBezTo>
                  <a:pt x="15" y="18"/>
                  <a:pt x="14" y="19"/>
                  <a:pt x="13" y="19"/>
                </a:cubicBezTo>
                <a:cubicBezTo>
                  <a:pt x="13" y="17"/>
                  <a:pt x="11" y="18"/>
                  <a:pt x="10" y="18"/>
                </a:cubicBezTo>
                <a:cubicBezTo>
                  <a:pt x="9" y="20"/>
                  <a:pt x="7" y="14"/>
                  <a:pt x="7" y="13"/>
                </a:cubicBezTo>
                <a:cubicBezTo>
                  <a:pt x="6" y="11"/>
                  <a:pt x="7" y="10"/>
                  <a:pt x="7" y="9"/>
                </a:cubicBezTo>
                <a:cubicBezTo>
                  <a:pt x="7" y="7"/>
                  <a:pt x="5" y="7"/>
                  <a:pt x="6" y="5"/>
                </a:cubicBezTo>
                <a:cubicBezTo>
                  <a:pt x="6" y="4"/>
                  <a:pt x="6" y="1"/>
                  <a:pt x="5" y="1"/>
                </a:cubicBezTo>
                <a:cubicBezTo>
                  <a:pt x="3" y="0"/>
                  <a:pt x="2" y="3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5" name="Freeform 8884" descr="© INSCALE GmbH, 05.05.2010&#10;http://www.presentationload.com/">
            <a:extLst>
              <a:ext uri="{FF2B5EF4-FFF2-40B4-BE49-F238E27FC236}">
                <a16:creationId xmlns:a16="http://schemas.microsoft.com/office/drawing/2014/main" id="{80ABF02E-2A18-4143-BE9B-509F0CEEF32E}"/>
              </a:ext>
            </a:extLst>
          </p:cNvPr>
          <p:cNvSpPr>
            <a:spLocks/>
          </p:cNvSpPr>
          <p:nvPr/>
        </p:nvSpPr>
        <p:spPr bwMode="auto">
          <a:xfrm>
            <a:off x="4785835" y="3748438"/>
            <a:ext cx="56054" cy="75708"/>
          </a:xfrm>
          <a:custGeom>
            <a:avLst/>
            <a:gdLst>
              <a:gd name="T0" fmla="*/ 6 w 28"/>
              <a:gd name="T1" fmla="*/ 6 h 39"/>
              <a:gd name="T2" fmla="*/ 20 w 28"/>
              <a:gd name="T3" fmla="*/ 3 h 39"/>
              <a:gd name="T4" fmla="*/ 26 w 28"/>
              <a:gd name="T5" fmla="*/ 11 h 39"/>
              <a:gd name="T6" fmla="*/ 26 w 28"/>
              <a:gd name="T7" fmla="*/ 11 h 39"/>
              <a:gd name="T8" fmla="*/ 28 w 28"/>
              <a:gd name="T9" fmla="*/ 11 h 39"/>
              <a:gd name="T10" fmla="*/ 28 w 28"/>
              <a:gd name="T11" fmla="*/ 11 h 39"/>
              <a:gd name="T12" fmla="*/ 28 w 28"/>
              <a:gd name="T13" fmla="*/ 11 h 39"/>
              <a:gd name="T14" fmla="*/ 29 w 28"/>
              <a:gd name="T15" fmla="*/ 11 h 39"/>
              <a:gd name="T16" fmla="*/ 29 w 28"/>
              <a:gd name="T17" fmla="*/ 12 h 39"/>
              <a:gd name="T18" fmla="*/ 29 w 28"/>
              <a:gd name="T19" fmla="*/ 12 h 39"/>
              <a:gd name="T20" fmla="*/ 31 w 28"/>
              <a:gd name="T21" fmla="*/ 12 h 39"/>
              <a:gd name="T22" fmla="*/ 32 w 28"/>
              <a:gd name="T23" fmla="*/ 12 h 39"/>
              <a:gd name="T24" fmla="*/ 31 w 28"/>
              <a:gd name="T25" fmla="*/ 14 h 39"/>
              <a:gd name="T26" fmla="*/ 31 w 28"/>
              <a:gd name="T27" fmla="*/ 15 h 39"/>
              <a:gd name="T28" fmla="*/ 29 w 28"/>
              <a:gd name="T29" fmla="*/ 15 h 39"/>
              <a:gd name="T30" fmla="*/ 29 w 28"/>
              <a:gd name="T31" fmla="*/ 15 h 39"/>
              <a:gd name="T32" fmla="*/ 29 w 28"/>
              <a:gd name="T33" fmla="*/ 15 h 39"/>
              <a:gd name="T34" fmla="*/ 29 w 28"/>
              <a:gd name="T35" fmla="*/ 15 h 39"/>
              <a:gd name="T36" fmla="*/ 29 w 28"/>
              <a:gd name="T37" fmla="*/ 15 h 39"/>
              <a:gd name="T38" fmla="*/ 29 w 28"/>
              <a:gd name="T39" fmla="*/ 17 h 39"/>
              <a:gd name="T40" fmla="*/ 29 w 28"/>
              <a:gd name="T41" fmla="*/ 17 h 39"/>
              <a:gd name="T42" fmla="*/ 29 w 28"/>
              <a:gd name="T43" fmla="*/ 18 h 39"/>
              <a:gd name="T44" fmla="*/ 31 w 28"/>
              <a:gd name="T45" fmla="*/ 20 h 39"/>
              <a:gd name="T46" fmla="*/ 31 w 28"/>
              <a:gd name="T47" fmla="*/ 20 h 39"/>
              <a:gd name="T48" fmla="*/ 32 w 28"/>
              <a:gd name="T49" fmla="*/ 20 h 39"/>
              <a:gd name="T50" fmla="*/ 32 w 28"/>
              <a:gd name="T51" fmla="*/ 20 h 39"/>
              <a:gd name="T52" fmla="*/ 32 w 28"/>
              <a:gd name="T53" fmla="*/ 20 h 39"/>
              <a:gd name="T54" fmla="*/ 32 w 28"/>
              <a:gd name="T55" fmla="*/ 22 h 39"/>
              <a:gd name="T56" fmla="*/ 32 w 28"/>
              <a:gd name="T57" fmla="*/ 22 h 39"/>
              <a:gd name="T58" fmla="*/ 34 w 28"/>
              <a:gd name="T59" fmla="*/ 22 h 39"/>
              <a:gd name="T60" fmla="*/ 34 w 28"/>
              <a:gd name="T61" fmla="*/ 26 h 39"/>
              <a:gd name="T62" fmla="*/ 35 w 28"/>
              <a:gd name="T63" fmla="*/ 26 h 39"/>
              <a:gd name="T64" fmla="*/ 37 w 28"/>
              <a:gd name="T65" fmla="*/ 31 h 39"/>
              <a:gd name="T66" fmla="*/ 38 w 28"/>
              <a:gd name="T67" fmla="*/ 29 h 39"/>
              <a:gd name="T68" fmla="*/ 38 w 28"/>
              <a:gd name="T69" fmla="*/ 29 h 39"/>
              <a:gd name="T70" fmla="*/ 35 w 28"/>
              <a:gd name="T71" fmla="*/ 35 h 39"/>
              <a:gd name="T72" fmla="*/ 35 w 28"/>
              <a:gd name="T73" fmla="*/ 37 h 39"/>
              <a:gd name="T74" fmla="*/ 35 w 28"/>
              <a:gd name="T75" fmla="*/ 38 h 39"/>
              <a:gd name="T76" fmla="*/ 35 w 28"/>
              <a:gd name="T77" fmla="*/ 38 h 39"/>
              <a:gd name="T78" fmla="*/ 35 w 28"/>
              <a:gd name="T79" fmla="*/ 38 h 39"/>
              <a:gd name="T80" fmla="*/ 37 w 28"/>
              <a:gd name="T81" fmla="*/ 40 h 39"/>
              <a:gd name="T82" fmla="*/ 38 w 28"/>
              <a:gd name="T83" fmla="*/ 40 h 39"/>
              <a:gd name="T84" fmla="*/ 38 w 28"/>
              <a:gd name="T85" fmla="*/ 43 h 39"/>
              <a:gd name="T86" fmla="*/ 38 w 28"/>
              <a:gd name="T87" fmla="*/ 43 h 39"/>
              <a:gd name="T88" fmla="*/ 40 w 28"/>
              <a:gd name="T89" fmla="*/ 43 h 39"/>
              <a:gd name="T90" fmla="*/ 40 w 28"/>
              <a:gd name="T91" fmla="*/ 42 h 39"/>
              <a:gd name="T92" fmla="*/ 41 w 28"/>
              <a:gd name="T93" fmla="*/ 45 h 39"/>
              <a:gd name="T94" fmla="*/ 41 w 28"/>
              <a:gd name="T95" fmla="*/ 46 h 39"/>
              <a:gd name="T96" fmla="*/ 41 w 28"/>
              <a:gd name="T97" fmla="*/ 48 h 39"/>
              <a:gd name="T98" fmla="*/ 43 w 28"/>
              <a:gd name="T99" fmla="*/ 48 h 39"/>
              <a:gd name="T100" fmla="*/ 43 w 28"/>
              <a:gd name="T101" fmla="*/ 51 h 39"/>
              <a:gd name="T102" fmla="*/ 37 w 28"/>
              <a:gd name="T103" fmla="*/ 54 h 39"/>
              <a:gd name="T104" fmla="*/ 15 w 28"/>
              <a:gd name="T105" fmla="*/ 55 h 39"/>
              <a:gd name="T106" fmla="*/ 2 w 28"/>
              <a:gd name="T107" fmla="*/ 58 h 39"/>
              <a:gd name="T108" fmla="*/ 2 w 28"/>
              <a:gd name="T109" fmla="*/ 46 h 39"/>
              <a:gd name="T110" fmla="*/ 2 w 28"/>
              <a:gd name="T111" fmla="*/ 34 h 39"/>
              <a:gd name="T112" fmla="*/ 3 w 28"/>
              <a:gd name="T113" fmla="*/ 23 h 39"/>
              <a:gd name="T114" fmla="*/ 6 w 28"/>
              <a:gd name="T115" fmla="*/ 6 h 39"/>
              <a:gd name="T116" fmla="*/ 6 w 28"/>
              <a:gd name="T117" fmla="*/ 6 h 39"/>
              <a:gd name="T118" fmla="*/ 6 w 28"/>
              <a:gd name="T119" fmla="*/ 6 h 3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8"/>
              <a:gd name="T181" fmla="*/ 0 h 39"/>
              <a:gd name="T182" fmla="*/ 28 w 28"/>
              <a:gd name="T183" fmla="*/ 39 h 3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8" h="39">
                <a:moveTo>
                  <a:pt x="4" y="4"/>
                </a:moveTo>
                <a:cubicBezTo>
                  <a:pt x="8" y="1"/>
                  <a:pt x="9" y="0"/>
                  <a:pt x="13" y="2"/>
                </a:cubicBezTo>
                <a:cubicBezTo>
                  <a:pt x="14" y="3"/>
                  <a:pt x="15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9"/>
                  <a:pt x="20" y="9"/>
                  <a:pt x="20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8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20" y="12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2" y="12"/>
                  <a:pt x="21" y="13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2" y="14"/>
                </a:cubicBezTo>
                <a:cubicBezTo>
                  <a:pt x="22" y="15"/>
                  <a:pt x="21" y="16"/>
                  <a:pt x="22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8"/>
                  <a:pt x="24" y="19"/>
                  <a:pt x="24" y="20"/>
                </a:cubicBezTo>
                <a:cubicBezTo>
                  <a:pt x="24" y="20"/>
                  <a:pt x="25" y="20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4" y="21"/>
                  <a:pt x="23" y="22"/>
                  <a:pt x="23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2" y="24"/>
                  <a:pt x="22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5" y="26"/>
                  <a:pt x="25" y="26"/>
                </a:cubicBezTo>
                <a:cubicBezTo>
                  <a:pt x="25" y="27"/>
                  <a:pt x="25" y="27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7"/>
                </a:cubicBezTo>
                <a:cubicBezTo>
                  <a:pt x="27" y="28"/>
                  <a:pt x="27" y="28"/>
                  <a:pt x="27" y="29"/>
                </a:cubicBezTo>
                <a:cubicBezTo>
                  <a:pt x="27" y="29"/>
                  <a:pt x="27" y="29"/>
                  <a:pt x="27" y="30"/>
                </a:cubicBezTo>
                <a:cubicBezTo>
                  <a:pt x="27" y="30"/>
                  <a:pt x="27" y="31"/>
                  <a:pt x="27" y="31"/>
                </a:cubicBezTo>
                <a:cubicBezTo>
                  <a:pt x="27" y="31"/>
                  <a:pt x="28" y="31"/>
                  <a:pt x="28" y="31"/>
                </a:cubicBezTo>
                <a:cubicBezTo>
                  <a:pt x="28" y="31"/>
                  <a:pt x="28" y="32"/>
                  <a:pt x="28" y="33"/>
                </a:cubicBezTo>
                <a:cubicBezTo>
                  <a:pt x="27" y="35"/>
                  <a:pt x="28" y="35"/>
                  <a:pt x="24" y="35"/>
                </a:cubicBezTo>
                <a:cubicBezTo>
                  <a:pt x="19" y="36"/>
                  <a:pt x="15" y="36"/>
                  <a:pt x="10" y="36"/>
                </a:cubicBezTo>
                <a:cubicBezTo>
                  <a:pt x="8" y="37"/>
                  <a:pt x="2" y="39"/>
                  <a:pt x="1" y="38"/>
                </a:cubicBezTo>
                <a:cubicBezTo>
                  <a:pt x="0" y="37"/>
                  <a:pt x="1" y="32"/>
                  <a:pt x="1" y="30"/>
                </a:cubicBezTo>
                <a:cubicBezTo>
                  <a:pt x="2" y="27"/>
                  <a:pt x="0" y="25"/>
                  <a:pt x="1" y="22"/>
                </a:cubicBezTo>
                <a:cubicBezTo>
                  <a:pt x="2" y="19"/>
                  <a:pt x="0" y="17"/>
                  <a:pt x="2" y="15"/>
                </a:cubicBezTo>
                <a:cubicBezTo>
                  <a:pt x="5" y="11"/>
                  <a:pt x="4" y="9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6" name="Freeform 8885" descr="© INSCALE GmbH, 05.05.2010&#10;http://www.presentationload.com/">
            <a:extLst>
              <a:ext uri="{FF2B5EF4-FFF2-40B4-BE49-F238E27FC236}">
                <a16:creationId xmlns:a16="http://schemas.microsoft.com/office/drawing/2014/main" id="{02FF2EE4-8E75-1346-9DE6-0FD6B5FF113A}"/>
              </a:ext>
            </a:extLst>
          </p:cNvPr>
          <p:cNvSpPr>
            <a:spLocks/>
          </p:cNvSpPr>
          <p:nvPr/>
        </p:nvSpPr>
        <p:spPr bwMode="auto">
          <a:xfrm>
            <a:off x="4570745" y="3752223"/>
            <a:ext cx="102982" cy="103467"/>
          </a:xfrm>
          <a:custGeom>
            <a:avLst/>
            <a:gdLst>
              <a:gd name="T0" fmla="*/ 5 w 51"/>
              <a:gd name="T1" fmla="*/ 11 h 53"/>
              <a:gd name="T2" fmla="*/ 11 w 51"/>
              <a:gd name="T3" fmla="*/ 9 h 53"/>
              <a:gd name="T4" fmla="*/ 12 w 51"/>
              <a:gd name="T5" fmla="*/ 6 h 53"/>
              <a:gd name="T6" fmla="*/ 25 w 51"/>
              <a:gd name="T7" fmla="*/ 5 h 53"/>
              <a:gd name="T8" fmla="*/ 50 w 51"/>
              <a:gd name="T9" fmla="*/ 0 h 53"/>
              <a:gd name="T10" fmla="*/ 51 w 51"/>
              <a:gd name="T11" fmla="*/ 2 h 53"/>
              <a:gd name="T12" fmla="*/ 51 w 51"/>
              <a:gd name="T13" fmla="*/ 2 h 53"/>
              <a:gd name="T14" fmla="*/ 53 w 51"/>
              <a:gd name="T15" fmla="*/ 2 h 53"/>
              <a:gd name="T16" fmla="*/ 56 w 51"/>
              <a:gd name="T17" fmla="*/ 2 h 53"/>
              <a:gd name="T18" fmla="*/ 60 w 51"/>
              <a:gd name="T19" fmla="*/ 2 h 53"/>
              <a:gd name="T20" fmla="*/ 60 w 51"/>
              <a:gd name="T21" fmla="*/ 5 h 53"/>
              <a:gd name="T22" fmla="*/ 64 w 51"/>
              <a:gd name="T23" fmla="*/ 6 h 53"/>
              <a:gd name="T24" fmla="*/ 65 w 51"/>
              <a:gd name="T25" fmla="*/ 11 h 53"/>
              <a:gd name="T26" fmla="*/ 65 w 51"/>
              <a:gd name="T27" fmla="*/ 15 h 53"/>
              <a:gd name="T28" fmla="*/ 68 w 51"/>
              <a:gd name="T29" fmla="*/ 15 h 53"/>
              <a:gd name="T30" fmla="*/ 73 w 51"/>
              <a:gd name="T31" fmla="*/ 19 h 53"/>
              <a:gd name="T32" fmla="*/ 73 w 51"/>
              <a:gd name="T33" fmla="*/ 19 h 53"/>
              <a:gd name="T34" fmla="*/ 73 w 51"/>
              <a:gd name="T35" fmla="*/ 19 h 53"/>
              <a:gd name="T36" fmla="*/ 74 w 51"/>
              <a:gd name="T37" fmla="*/ 22 h 53"/>
              <a:gd name="T38" fmla="*/ 79 w 51"/>
              <a:gd name="T39" fmla="*/ 25 h 53"/>
              <a:gd name="T40" fmla="*/ 73 w 51"/>
              <a:gd name="T41" fmla="*/ 31 h 53"/>
              <a:gd name="T42" fmla="*/ 56 w 51"/>
              <a:gd name="T43" fmla="*/ 46 h 53"/>
              <a:gd name="T44" fmla="*/ 34 w 51"/>
              <a:gd name="T45" fmla="*/ 67 h 53"/>
              <a:gd name="T46" fmla="*/ 15 w 51"/>
              <a:gd name="T47" fmla="*/ 82 h 53"/>
              <a:gd name="T48" fmla="*/ 11 w 51"/>
              <a:gd name="T49" fmla="*/ 74 h 53"/>
              <a:gd name="T50" fmla="*/ 12 w 51"/>
              <a:gd name="T51" fmla="*/ 68 h 53"/>
              <a:gd name="T52" fmla="*/ 15 w 51"/>
              <a:gd name="T53" fmla="*/ 68 h 53"/>
              <a:gd name="T54" fmla="*/ 14 w 51"/>
              <a:gd name="T55" fmla="*/ 67 h 53"/>
              <a:gd name="T56" fmla="*/ 9 w 51"/>
              <a:gd name="T57" fmla="*/ 63 h 53"/>
              <a:gd name="T58" fmla="*/ 9 w 51"/>
              <a:gd name="T59" fmla="*/ 63 h 53"/>
              <a:gd name="T60" fmla="*/ 8 w 51"/>
              <a:gd name="T61" fmla="*/ 63 h 53"/>
              <a:gd name="T62" fmla="*/ 6 w 51"/>
              <a:gd name="T63" fmla="*/ 62 h 53"/>
              <a:gd name="T64" fmla="*/ 3 w 51"/>
              <a:gd name="T65" fmla="*/ 62 h 53"/>
              <a:gd name="T66" fmla="*/ 3 w 51"/>
              <a:gd name="T67" fmla="*/ 56 h 53"/>
              <a:gd name="T68" fmla="*/ 5 w 51"/>
              <a:gd name="T69" fmla="*/ 54 h 53"/>
              <a:gd name="T70" fmla="*/ 5 w 51"/>
              <a:gd name="T71" fmla="*/ 54 h 53"/>
              <a:gd name="T72" fmla="*/ 5 w 51"/>
              <a:gd name="T73" fmla="*/ 53 h 53"/>
              <a:gd name="T74" fmla="*/ 6 w 51"/>
              <a:gd name="T75" fmla="*/ 53 h 53"/>
              <a:gd name="T76" fmla="*/ 5 w 51"/>
              <a:gd name="T77" fmla="*/ 46 h 53"/>
              <a:gd name="T78" fmla="*/ 6 w 51"/>
              <a:gd name="T79" fmla="*/ 42 h 53"/>
              <a:gd name="T80" fmla="*/ 9 w 51"/>
              <a:gd name="T81" fmla="*/ 36 h 53"/>
              <a:gd name="T82" fmla="*/ 11 w 51"/>
              <a:gd name="T83" fmla="*/ 37 h 53"/>
              <a:gd name="T84" fmla="*/ 11 w 51"/>
              <a:gd name="T85" fmla="*/ 36 h 53"/>
              <a:gd name="T86" fmla="*/ 12 w 51"/>
              <a:gd name="T87" fmla="*/ 34 h 53"/>
              <a:gd name="T88" fmla="*/ 12 w 51"/>
              <a:gd name="T89" fmla="*/ 29 h 53"/>
              <a:gd name="T90" fmla="*/ 11 w 51"/>
              <a:gd name="T91" fmla="*/ 31 h 53"/>
              <a:gd name="T92" fmla="*/ 11 w 51"/>
              <a:gd name="T93" fmla="*/ 31 h 53"/>
              <a:gd name="T94" fmla="*/ 12 w 51"/>
              <a:gd name="T95" fmla="*/ 29 h 53"/>
              <a:gd name="T96" fmla="*/ 11 w 51"/>
              <a:gd name="T97" fmla="*/ 28 h 53"/>
              <a:gd name="T98" fmla="*/ 9 w 51"/>
              <a:gd name="T99" fmla="*/ 26 h 53"/>
              <a:gd name="T100" fmla="*/ 5 w 51"/>
              <a:gd name="T101" fmla="*/ 15 h 53"/>
              <a:gd name="T102" fmla="*/ 5 w 51"/>
              <a:gd name="T103" fmla="*/ 14 h 53"/>
              <a:gd name="T104" fmla="*/ 6 w 51"/>
              <a:gd name="T105" fmla="*/ 14 h 53"/>
              <a:gd name="T106" fmla="*/ 6 w 51"/>
              <a:gd name="T107" fmla="*/ 14 h 53"/>
              <a:gd name="T108" fmla="*/ 6 w 51"/>
              <a:gd name="T109" fmla="*/ 14 h 53"/>
              <a:gd name="T110" fmla="*/ 6 w 51"/>
              <a:gd name="T111" fmla="*/ 12 h 53"/>
              <a:gd name="T112" fmla="*/ 5 w 51"/>
              <a:gd name="T113" fmla="*/ 12 h 53"/>
              <a:gd name="T114" fmla="*/ 5 w 51"/>
              <a:gd name="T115" fmla="*/ 11 h 53"/>
              <a:gd name="T116" fmla="*/ 5 w 51"/>
              <a:gd name="T117" fmla="*/ 11 h 53"/>
              <a:gd name="T118" fmla="*/ 5 w 51"/>
              <a:gd name="T119" fmla="*/ 11 h 5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1"/>
              <a:gd name="T181" fmla="*/ 0 h 53"/>
              <a:gd name="T182" fmla="*/ 51 w 51"/>
              <a:gd name="T183" fmla="*/ 53 h 5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1" h="53">
                <a:moveTo>
                  <a:pt x="3" y="7"/>
                </a:moveTo>
                <a:cubicBezTo>
                  <a:pt x="5" y="6"/>
                  <a:pt x="6" y="6"/>
                  <a:pt x="7" y="6"/>
                </a:cubicBezTo>
                <a:cubicBezTo>
                  <a:pt x="7" y="6"/>
                  <a:pt x="9" y="4"/>
                  <a:pt x="8" y="4"/>
                </a:cubicBezTo>
                <a:cubicBezTo>
                  <a:pt x="11" y="4"/>
                  <a:pt x="13" y="3"/>
                  <a:pt x="16" y="3"/>
                </a:cubicBezTo>
                <a:cubicBezTo>
                  <a:pt x="21" y="2"/>
                  <a:pt x="27" y="0"/>
                  <a:pt x="32" y="0"/>
                </a:cubicBezTo>
                <a:cubicBezTo>
                  <a:pt x="32" y="0"/>
                  <a:pt x="32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7" y="0"/>
                  <a:pt x="38" y="0"/>
                  <a:pt x="39" y="1"/>
                </a:cubicBezTo>
                <a:cubicBezTo>
                  <a:pt x="40" y="2"/>
                  <a:pt x="39" y="2"/>
                  <a:pt x="39" y="3"/>
                </a:cubicBezTo>
                <a:cubicBezTo>
                  <a:pt x="40" y="3"/>
                  <a:pt x="40" y="4"/>
                  <a:pt x="41" y="4"/>
                </a:cubicBezTo>
                <a:cubicBezTo>
                  <a:pt x="41" y="5"/>
                  <a:pt x="42" y="5"/>
                  <a:pt x="42" y="7"/>
                </a:cubicBezTo>
                <a:cubicBezTo>
                  <a:pt x="43" y="8"/>
                  <a:pt x="41" y="8"/>
                  <a:pt x="42" y="10"/>
                </a:cubicBezTo>
                <a:cubicBezTo>
                  <a:pt x="43" y="10"/>
                  <a:pt x="44" y="10"/>
                  <a:pt x="44" y="10"/>
                </a:cubicBezTo>
                <a:cubicBezTo>
                  <a:pt x="45" y="9"/>
                  <a:pt x="45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2"/>
                  <a:pt x="47" y="12"/>
                  <a:pt x="47" y="12"/>
                </a:cubicBezTo>
                <a:cubicBezTo>
                  <a:pt x="48" y="12"/>
                  <a:pt x="48" y="13"/>
                  <a:pt x="48" y="14"/>
                </a:cubicBezTo>
                <a:cubicBezTo>
                  <a:pt x="49" y="14"/>
                  <a:pt x="51" y="15"/>
                  <a:pt x="51" y="16"/>
                </a:cubicBezTo>
                <a:cubicBezTo>
                  <a:pt x="51" y="17"/>
                  <a:pt x="47" y="20"/>
                  <a:pt x="47" y="20"/>
                </a:cubicBezTo>
                <a:cubicBezTo>
                  <a:pt x="43" y="23"/>
                  <a:pt x="40" y="26"/>
                  <a:pt x="36" y="30"/>
                </a:cubicBezTo>
                <a:cubicBezTo>
                  <a:pt x="31" y="34"/>
                  <a:pt x="27" y="39"/>
                  <a:pt x="22" y="43"/>
                </a:cubicBezTo>
                <a:cubicBezTo>
                  <a:pt x="18" y="46"/>
                  <a:pt x="14" y="52"/>
                  <a:pt x="10" y="53"/>
                </a:cubicBezTo>
                <a:cubicBezTo>
                  <a:pt x="8" y="52"/>
                  <a:pt x="7" y="49"/>
                  <a:pt x="7" y="48"/>
                </a:cubicBezTo>
                <a:cubicBezTo>
                  <a:pt x="8" y="47"/>
                  <a:pt x="8" y="46"/>
                  <a:pt x="8" y="44"/>
                </a:cubicBezTo>
                <a:cubicBezTo>
                  <a:pt x="9" y="44"/>
                  <a:pt x="9" y="44"/>
                  <a:pt x="10" y="44"/>
                </a:cubicBezTo>
                <a:cubicBezTo>
                  <a:pt x="10" y="43"/>
                  <a:pt x="10" y="43"/>
                  <a:pt x="9" y="43"/>
                </a:cubicBezTo>
                <a:cubicBezTo>
                  <a:pt x="9" y="41"/>
                  <a:pt x="8" y="41"/>
                  <a:pt x="6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5" y="41"/>
                  <a:pt x="5" y="41"/>
                </a:cubicBezTo>
                <a:cubicBezTo>
                  <a:pt x="4" y="41"/>
                  <a:pt x="4" y="41"/>
                  <a:pt x="4" y="40"/>
                </a:cubicBezTo>
                <a:cubicBezTo>
                  <a:pt x="3" y="40"/>
                  <a:pt x="3" y="40"/>
                  <a:pt x="2" y="40"/>
                </a:cubicBezTo>
                <a:cubicBezTo>
                  <a:pt x="1" y="39"/>
                  <a:pt x="0" y="37"/>
                  <a:pt x="2" y="36"/>
                </a:cubicBezTo>
                <a:cubicBezTo>
                  <a:pt x="2" y="36"/>
                  <a:pt x="2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4"/>
                </a:cubicBezTo>
                <a:cubicBezTo>
                  <a:pt x="3" y="34"/>
                  <a:pt x="4" y="34"/>
                  <a:pt x="4" y="34"/>
                </a:cubicBezTo>
                <a:cubicBezTo>
                  <a:pt x="4" y="33"/>
                  <a:pt x="3" y="32"/>
                  <a:pt x="3" y="30"/>
                </a:cubicBezTo>
                <a:cubicBezTo>
                  <a:pt x="3" y="29"/>
                  <a:pt x="5" y="29"/>
                  <a:pt x="4" y="27"/>
                </a:cubicBezTo>
                <a:cubicBezTo>
                  <a:pt x="4" y="26"/>
                  <a:pt x="5" y="25"/>
                  <a:pt x="6" y="23"/>
                </a:cubicBezTo>
                <a:cubicBezTo>
                  <a:pt x="6" y="23"/>
                  <a:pt x="7" y="24"/>
                  <a:pt x="7" y="24"/>
                </a:cubicBezTo>
                <a:cubicBezTo>
                  <a:pt x="7" y="24"/>
                  <a:pt x="7" y="24"/>
                  <a:pt x="7" y="23"/>
                </a:cubicBezTo>
                <a:cubicBezTo>
                  <a:pt x="7" y="23"/>
                  <a:pt x="8" y="22"/>
                  <a:pt x="8" y="22"/>
                </a:cubicBezTo>
                <a:cubicBezTo>
                  <a:pt x="9" y="22"/>
                  <a:pt x="8" y="20"/>
                  <a:pt x="8" y="19"/>
                </a:cubicBezTo>
                <a:cubicBezTo>
                  <a:pt x="8" y="20"/>
                  <a:pt x="8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8"/>
                  <a:pt x="8" y="18"/>
                  <a:pt x="7" y="18"/>
                </a:cubicBezTo>
                <a:cubicBezTo>
                  <a:pt x="7" y="18"/>
                  <a:pt x="6" y="17"/>
                  <a:pt x="6" y="17"/>
                </a:cubicBezTo>
                <a:cubicBezTo>
                  <a:pt x="6" y="16"/>
                  <a:pt x="5" y="10"/>
                  <a:pt x="3" y="10"/>
                </a:cubicBezTo>
                <a:cubicBezTo>
                  <a:pt x="2" y="10"/>
                  <a:pt x="3" y="10"/>
                  <a:pt x="3" y="9"/>
                </a:cubicBezTo>
                <a:cubicBezTo>
                  <a:pt x="3" y="9"/>
                  <a:pt x="3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7" name="Freeform 8886" descr="© INSCALE GmbH, 05.05.2010&#10;http://www.presentationload.com/">
            <a:extLst>
              <a:ext uri="{FF2B5EF4-FFF2-40B4-BE49-F238E27FC236}">
                <a16:creationId xmlns:a16="http://schemas.microsoft.com/office/drawing/2014/main" id="{83FB00DE-ACF4-0B49-B3D3-738B780AB364}"/>
              </a:ext>
            </a:extLst>
          </p:cNvPr>
          <p:cNvSpPr>
            <a:spLocks/>
          </p:cNvSpPr>
          <p:nvPr/>
        </p:nvSpPr>
        <p:spPr bwMode="auto">
          <a:xfrm>
            <a:off x="4037586" y="3753486"/>
            <a:ext cx="67786" cy="80755"/>
          </a:xfrm>
          <a:custGeom>
            <a:avLst/>
            <a:gdLst>
              <a:gd name="T0" fmla="*/ 38 w 33"/>
              <a:gd name="T1" fmla="*/ 0 h 41"/>
              <a:gd name="T2" fmla="*/ 38 w 33"/>
              <a:gd name="T3" fmla="*/ 2 h 41"/>
              <a:gd name="T4" fmla="*/ 39 w 33"/>
              <a:gd name="T5" fmla="*/ 0 h 41"/>
              <a:gd name="T6" fmla="*/ 41 w 33"/>
              <a:gd name="T7" fmla="*/ 3 h 41"/>
              <a:gd name="T8" fmla="*/ 43 w 33"/>
              <a:gd name="T9" fmla="*/ 3 h 41"/>
              <a:gd name="T10" fmla="*/ 41 w 33"/>
              <a:gd name="T11" fmla="*/ 6 h 41"/>
              <a:gd name="T12" fmla="*/ 43 w 33"/>
              <a:gd name="T13" fmla="*/ 5 h 41"/>
              <a:gd name="T14" fmla="*/ 43 w 33"/>
              <a:gd name="T15" fmla="*/ 9 h 41"/>
              <a:gd name="T16" fmla="*/ 43 w 33"/>
              <a:gd name="T17" fmla="*/ 9 h 41"/>
              <a:gd name="T18" fmla="*/ 49 w 33"/>
              <a:gd name="T19" fmla="*/ 14 h 41"/>
              <a:gd name="T20" fmla="*/ 47 w 33"/>
              <a:gd name="T21" fmla="*/ 9 h 41"/>
              <a:gd name="T22" fmla="*/ 49 w 33"/>
              <a:gd name="T23" fmla="*/ 27 h 41"/>
              <a:gd name="T24" fmla="*/ 49 w 33"/>
              <a:gd name="T25" fmla="*/ 59 h 41"/>
              <a:gd name="T26" fmla="*/ 30 w 33"/>
              <a:gd name="T27" fmla="*/ 61 h 41"/>
              <a:gd name="T28" fmla="*/ 0 w 33"/>
              <a:gd name="T29" fmla="*/ 61 h 41"/>
              <a:gd name="T30" fmla="*/ 0 w 33"/>
              <a:gd name="T31" fmla="*/ 0 h 41"/>
              <a:gd name="T32" fmla="*/ 38 w 33"/>
              <a:gd name="T33" fmla="*/ 0 h 41"/>
              <a:gd name="T34" fmla="*/ 38 w 33"/>
              <a:gd name="T35" fmla="*/ 0 h 41"/>
              <a:gd name="T36" fmla="*/ 38 w 33"/>
              <a:gd name="T37" fmla="*/ 0 h 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3"/>
              <a:gd name="T58" fmla="*/ 0 h 41"/>
              <a:gd name="T59" fmla="*/ 33 w 33"/>
              <a:gd name="T60" fmla="*/ 41 h 4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3" h="41">
                <a:moveTo>
                  <a:pt x="24" y="0"/>
                </a:move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5" y="1"/>
                  <a:pt x="25" y="0"/>
                </a:cubicBezTo>
                <a:cubicBezTo>
                  <a:pt x="25" y="1"/>
                  <a:pt x="26" y="1"/>
                  <a:pt x="26" y="2"/>
                </a:cubicBezTo>
                <a:cubicBezTo>
                  <a:pt x="26" y="2"/>
                  <a:pt x="27" y="2"/>
                  <a:pt x="27" y="2"/>
                </a:cubicBezTo>
                <a:cubicBezTo>
                  <a:pt x="27" y="2"/>
                  <a:pt x="26" y="3"/>
                  <a:pt x="26" y="4"/>
                </a:cubicBezTo>
                <a:cubicBezTo>
                  <a:pt x="26" y="4"/>
                  <a:pt x="27" y="3"/>
                  <a:pt x="27" y="3"/>
                </a:cubicBezTo>
                <a:cubicBezTo>
                  <a:pt x="29" y="4"/>
                  <a:pt x="27" y="5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9" y="6"/>
                  <a:pt x="29" y="10"/>
                  <a:pt x="31" y="9"/>
                </a:cubicBezTo>
                <a:cubicBezTo>
                  <a:pt x="31" y="8"/>
                  <a:pt x="30" y="6"/>
                  <a:pt x="30" y="6"/>
                </a:cubicBezTo>
                <a:cubicBezTo>
                  <a:pt x="33" y="7"/>
                  <a:pt x="31" y="14"/>
                  <a:pt x="31" y="17"/>
                </a:cubicBezTo>
                <a:cubicBezTo>
                  <a:pt x="31" y="24"/>
                  <a:pt x="31" y="31"/>
                  <a:pt x="31" y="38"/>
                </a:cubicBezTo>
                <a:cubicBezTo>
                  <a:pt x="31" y="41"/>
                  <a:pt x="21" y="39"/>
                  <a:pt x="19" y="39"/>
                </a:cubicBezTo>
                <a:cubicBezTo>
                  <a:pt x="13" y="39"/>
                  <a:pt x="6" y="39"/>
                  <a:pt x="0" y="39"/>
                </a:cubicBezTo>
                <a:cubicBezTo>
                  <a:pt x="0" y="26"/>
                  <a:pt x="0" y="13"/>
                  <a:pt x="0" y="0"/>
                </a:cubicBezTo>
                <a:cubicBezTo>
                  <a:pt x="8" y="0"/>
                  <a:pt x="16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8" name="Freeform 8887" descr="© INSCALE GmbH, 05.05.2010&#10;http://www.presentationload.com/">
            <a:extLst>
              <a:ext uri="{FF2B5EF4-FFF2-40B4-BE49-F238E27FC236}">
                <a16:creationId xmlns:a16="http://schemas.microsoft.com/office/drawing/2014/main" id="{FD094E32-0282-1F43-A212-45129F95740B}"/>
              </a:ext>
            </a:extLst>
          </p:cNvPr>
          <p:cNvSpPr>
            <a:spLocks/>
          </p:cNvSpPr>
          <p:nvPr/>
        </p:nvSpPr>
        <p:spPr bwMode="auto">
          <a:xfrm>
            <a:off x="3894192" y="3762318"/>
            <a:ext cx="74304" cy="69399"/>
          </a:xfrm>
          <a:custGeom>
            <a:avLst/>
            <a:gdLst>
              <a:gd name="T0" fmla="*/ 55 w 37"/>
              <a:gd name="T1" fmla="*/ 53 h 36"/>
              <a:gd name="T2" fmla="*/ 2 w 37"/>
              <a:gd name="T3" fmla="*/ 55 h 36"/>
              <a:gd name="T4" fmla="*/ 2 w 37"/>
              <a:gd name="T5" fmla="*/ 9 h 36"/>
              <a:gd name="T6" fmla="*/ 8 w 37"/>
              <a:gd name="T7" fmla="*/ 0 h 36"/>
              <a:gd name="T8" fmla="*/ 25 w 37"/>
              <a:gd name="T9" fmla="*/ 0 h 36"/>
              <a:gd name="T10" fmla="*/ 52 w 37"/>
              <a:gd name="T11" fmla="*/ 0 h 36"/>
              <a:gd name="T12" fmla="*/ 55 w 37"/>
              <a:gd name="T13" fmla="*/ 9 h 36"/>
              <a:gd name="T14" fmla="*/ 55 w 37"/>
              <a:gd name="T15" fmla="*/ 53 h 36"/>
              <a:gd name="T16" fmla="*/ 55 w 37"/>
              <a:gd name="T17" fmla="*/ 53 h 36"/>
              <a:gd name="T18" fmla="*/ 55 w 37"/>
              <a:gd name="T19" fmla="*/ 53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"/>
              <a:gd name="T31" fmla="*/ 0 h 36"/>
              <a:gd name="T32" fmla="*/ 37 w 37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" h="36">
                <a:moveTo>
                  <a:pt x="36" y="35"/>
                </a:moveTo>
                <a:cubicBezTo>
                  <a:pt x="24" y="36"/>
                  <a:pt x="12" y="36"/>
                  <a:pt x="1" y="36"/>
                </a:cubicBezTo>
                <a:cubicBezTo>
                  <a:pt x="1" y="26"/>
                  <a:pt x="1" y="16"/>
                  <a:pt x="1" y="6"/>
                </a:cubicBezTo>
                <a:cubicBezTo>
                  <a:pt x="1" y="1"/>
                  <a:pt x="0" y="0"/>
                  <a:pt x="5" y="0"/>
                </a:cubicBezTo>
                <a:cubicBezTo>
                  <a:pt x="8" y="0"/>
                  <a:pt x="12" y="0"/>
                  <a:pt x="16" y="0"/>
                </a:cubicBezTo>
                <a:cubicBezTo>
                  <a:pt x="22" y="0"/>
                  <a:pt x="28" y="0"/>
                  <a:pt x="34" y="0"/>
                </a:cubicBezTo>
                <a:cubicBezTo>
                  <a:pt x="37" y="0"/>
                  <a:pt x="36" y="2"/>
                  <a:pt x="36" y="6"/>
                </a:cubicBezTo>
                <a:cubicBezTo>
                  <a:pt x="36" y="15"/>
                  <a:pt x="36" y="25"/>
                  <a:pt x="36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35"/>
                  <a:pt x="36" y="35"/>
                  <a:pt x="36" y="3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9" name="Freeform 8888" descr="© INSCALE GmbH, 05.05.2010&#10;http://www.presentationload.com/">
            <a:extLst>
              <a:ext uri="{FF2B5EF4-FFF2-40B4-BE49-F238E27FC236}">
                <a16:creationId xmlns:a16="http://schemas.microsoft.com/office/drawing/2014/main" id="{22BE9833-CA73-D14C-88A2-12EE77A491FF}"/>
              </a:ext>
            </a:extLst>
          </p:cNvPr>
          <p:cNvSpPr>
            <a:spLocks/>
          </p:cNvSpPr>
          <p:nvPr/>
        </p:nvSpPr>
        <p:spPr bwMode="auto">
          <a:xfrm>
            <a:off x="4668513" y="3762319"/>
            <a:ext cx="106893" cy="76970"/>
          </a:xfrm>
          <a:custGeom>
            <a:avLst/>
            <a:gdLst>
              <a:gd name="T0" fmla="*/ 12 w 53"/>
              <a:gd name="T1" fmla="*/ 0 h 40"/>
              <a:gd name="T2" fmla="*/ 14 w 53"/>
              <a:gd name="T3" fmla="*/ 3 h 40"/>
              <a:gd name="T4" fmla="*/ 22 w 53"/>
              <a:gd name="T5" fmla="*/ 6 h 40"/>
              <a:gd name="T6" fmla="*/ 26 w 53"/>
              <a:gd name="T7" fmla="*/ 8 h 40"/>
              <a:gd name="T8" fmla="*/ 31 w 53"/>
              <a:gd name="T9" fmla="*/ 8 h 40"/>
              <a:gd name="T10" fmla="*/ 40 w 53"/>
              <a:gd name="T11" fmla="*/ 11 h 40"/>
              <a:gd name="T12" fmla="*/ 43 w 53"/>
              <a:gd name="T13" fmla="*/ 14 h 40"/>
              <a:gd name="T14" fmla="*/ 46 w 53"/>
              <a:gd name="T15" fmla="*/ 14 h 40"/>
              <a:gd name="T16" fmla="*/ 51 w 53"/>
              <a:gd name="T17" fmla="*/ 20 h 40"/>
              <a:gd name="T18" fmla="*/ 53 w 53"/>
              <a:gd name="T19" fmla="*/ 26 h 40"/>
              <a:gd name="T20" fmla="*/ 59 w 53"/>
              <a:gd name="T21" fmla="*/ 27 h 40"/>
              <a:gd name="T22" fmla="*/ 63 w 53"/>
              <a:gd name="T23" fmla="*/ 37 h 40"/>
              <a:gd name="T24" fmla="*/ 70 w 53"/>
              <a:gd name="T25" fmla="*/ 43 h 40"/>
              <a:gd name="T26" fmla="*/ 71 w 53"/>
              <a:gd name="T27" fmla="*/ 41 h 40"/>
              <a:gd name="T28" fmla="*/ 74 w 53"/>
              <a:gd name="T29" fmla="*/ 43 h 40"/>
              <a:gd name="T30" fmla="*/ 77 w 53"/>
              <a:gd name="T31" fmla="*/ 47 h 40"/>
              <a:gd name="T32" fmla="*/ 82 w 53"/>
              <a:gd name="T33" fmla="*/ 52 h 40"/>
              <a:gd name="T34" fmla="*/ 56 w 53"/>
              <a:gd name="T35" fmla="*/ 59 h 40"/>
              <a:gd name="T36" fmla="*/ 50 w 53"/>
              <a:gd name="T37" fmla="*/ 59 h 40"/>
              <a:gd name="T38" fmla="*/ 43 w 53"/>
              <a:gd name="T39" fmla="*/ 58 h 40"/>
              <a:gd name="T40" fmla="*/ 43 w 53"/>
              <a:gd name="T41" fmla="*/ 58 h 40"/>
              <a:gd name="T42" fmla="*/ 37 w 53"/>
              <a:gd name="T43" fmla="*/ 53 h 40"/>
              <a:gd name="T44" fmla="*/ 34 w 53"/>
              <a:gd name="T45" fmla="*/ 52 h 40"/>
              <a:gd name="T46" fmla="*/ 32 w 53"/>
              <a:gd name="T47" fmla="*/ 53 h 40"/>
              <a:gd name="T48" fmla="*/ 25 w 53"/>
              <a:gd name="T49" fmla="*/ 52 h 40"/>
              <a:gd name="T50" fmla="*/ 15 w 53"/>
              <a:gd name="T51" fmla="*/ 47 h 40"/>
              <a:gd name="T52" fmla="*/ 12 w 53"/>
              <a:gd name="T53" fmla="*/ 35 h 40"/>
              <a:gd name="T54" fmla="*/ 11 w 53"/>
              <a:gd name="T55" fmla="*/ 34 h 40"/>
              <a:gd name="T56" fmla="*/ 11 w 53"/>
              <a:gd name="T57" fmla="*/ 32 h 40"/>
              <a:gd name="T58" fmla="*/ 12 w 53"/>
              <a:gd name="T59" fmla="*/ 29 h 40"/>
              <a:gd name="T60" fmla="*/ 11 w 53"/>
              <a:gd name="T61" fmla="*/ 29 h 40"/>
              <a:gd name="T62" fmla="*/ 6 w 53"/>
              <a:gd name="T63" fmla="*/ 23 h 40"/>
              <a:gd name="T64" fmla="*/ 5 w 53"/>
              <a:gd name="T65" fmla="*/ 18 h 40"/>
              <a:gd name="T66" fmla="*/ 0 w 53"/>
              <a:gd name="T67" fmla="*/ 12 h 40"/>
              <a:gd name="T68" fmla="*/ 12 w 53"/>
              <a:gd name="T69" fmla="*/ 0 h 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3"/>
              <a:gd name="T106" fmla="*/ 0 h 40"/>
              <a:gd name="T107" fmla="*/ 53 w 53"/>
              <a:gd name="T108" fmla="*/ 40 h 4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3" h="40">
                <a:moveTo>
                  <a:pt x="8" y="0"/>
                </a:moveTo>
                <a:cubicBezTo>
                  <a:pt x="9" y="1"/>
                  <a:pt x="9" y="1"/>
                  <a:pt x="9" y="2"/>
                </a:cubicBezTo>
                <a:cubicBezTo>
                  <a:pt x="10" y="2"/>
                  <a:pt x="13" y="4"/>
                  <a:pt x="14" y="4"/>
                </a:cubicBezTo>
                <a:cubicBezTo>
                  <a:pt x="15" y="4"/>
                  <a:pt x="16" y="5"/>
                  <a:pt x="17" y="5"/>
                </a:cubicBezTo>
                <a:cubicBezTo>
                  <a:pt x="17" y="6"/>
                  <a:pt x="19" y="5"/>
                  <a:pt x="20" y="5"/>
                </a:cubicBezTo>
                <a:cubicBezTo>
                  <a:pt x="22" y="6"/>
                  <a:pt x="25" y="7"/>
                  <a:pt x="26" y="7"/>
                </a:cubicBezTo>
                <a:cubicBezTo>
                  <a:pt x="26" y="7"/>
                  <a:pt x="28" y="8"/>
                  <a:pt x="28" y="9"/>
                </a:cubicBezTo>
                <a:cubicBezTo>
                  <a:pt x="29" y="11"/>
                  <a:pt x="29" y="9"/>
                  <a:pt x="30" y="9"/>
                </a:cubicBezTo>
                <a:cubicBezTo>
                  <a:pt x="32" y="10"/>
                  <a:pt x="32" y="11"/>
                  <a:pt x="33" y="13"/>
                </a:cubicBezTo>
                <a:cubicBezTo>
                  <a:pt x="33" y="14"/>
                  <a:pt x="33" y="16"/>
                  <a:pt x="34" y="17"/>
                </a:cubicBezTo>
                <a:cubicBezTo>
                  <a:pt x="35" y="17"/>
                  <a:pt x="37" y="17"/>
                  <a:pt x="38" y="18"/>
                </a:cubicBezTo>
                <a:cubicBezTo>
                  <a:pt x="39" y="20"/>
                  <a:pt x="39" y="23"/>
                  <a:pt x="41" y="24"/>
                </a:cubicBezTo>
                <a:cubicBezTo>
                  <a:pt x="42" y="25"/>
                  <a:pt x="45" y="25"/>
                  <a:pt x="45" y="28"/>
                </a:cubicBezTo>
                <a:cubicBezTo>
                  <a:pt x="45" y="27"/>
                  <a:pt x="46" y="27"/>
                  <a:pt x="46" y="27"/>
                </a:cubicBezTo>
                <a:cubicBezTo>
                  <a:pt x="47" y="28"/>
                  <a:pt x="47" y="27"/>
                  <a:pt x="48" y="28"/>
                </a:cubicBezTo>
                <a:cubicBezTo>
                  <a:pt x="49" y="29"/>
                  <a:pt x="49" y="30"/>
                  <a:pt x="50" y="31"/>
                </a:cubicBezTo>
                <a:cubicBezTo>
                  <a:pt x="51" y="32"/>
                  <a:pt x="52" y="33"/>
                  <a:pt x="53" y="34"/>
                </a:cubicBezTo>
                <a:cubicBezTo>
                  <a:pt x="48" y="36"/>
                  <a:pt x="42" y="37"/>
                  <a:pt x="36" y="39"/>
                </a:cubicBezTo>
                <a:cubicBezTo>
                  <a:pt x="35" y="39"/>
                  <a:pt x="32" y="40"/>
                  <a:pt x="32" y="39"/>
                </a:cubicBezTo>
                <a:cubicBezTo>
                  <a:pt x="31" y="38"/>
                  <a:pt x="29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7" y="37"/>
                  <a:pt x="24" y="37"/>
                  <a:pt x="24" y="35"/>
                </a:cubicBezTo>
                <a:cubicBezTo>
                  <a:pt x="23" y="36"/>
                  <a:pt x="22" y="35"/>
                  <a:pt x="22" y="34"/>
                </a:cubicBezTo>
                <a:cubicBezTo>
                  <a:pt x="21" y="35"/>
                  <a:pt x="21" y="35"/>
                  <a:pt x="21" y="35"/>
                </a:cubicBezTo>
                <a:cubicBezTo>
                  <a:pt x="20" y="34"/>
                  <a:pt x="17" y="35"/>
                  <a:pt x="16" y="34"/>
                </a:cubicBezTo>
                <a:cubicBezTo>
                  <a:pt x="14" y="33"/>
                  <a:pt x="12" y="32"/>
                  <a:pt x="10" y="31"/>
                </a:cubicBezTo>
                <a:cubicBezTo>
                  <a:pt x="8" y="29"/>
                  <a:pt x="10" y="26"/>
                  <a:pt x="8" y="23"/>
                </a:cubicBezTo>
                <a:cubicBezTo>
                  <a:pt x="8" y="22"/>
                  <a:pt x="8" y="22"/>
                  <a:pt x="7" y="22"/>
                </a:cubicBezTo>
                <a:cubicBezTo>
                  <a:pt x="7" y="21"/>
                  <a:pt x="7" y="22"/>
                  <a:pt x="7" y="21"/>
                </a:cubicBezTo>
                <a:cubicBezTo>
                  <a:pt x="7" y="20"/>
                  <a:pt x="8" y="20"/>
                  <a:pt x="8" y="19"/>
                </a:cubicBezTo>
                <a:cubicBezTo>
                  <a:pt x="8" y="19"/>
                  <a:pt x="7" y="19"/>
                  <a:pt x="7" y="19"/>
                </a:cubicBezTo>
                <a:cubicBezTo>
                  <a:pt x="6" y="16"/>
                  <a:pt x="7" y="15"/>
                  <a:pt x="4" y="15"/>
                </a:cubicBezTo>
                <a:cubicBezTo>
                  <a:pt x="2" y="15"/>
                  <a:pt x="3" y="12"/>
                  <a:pt x="3" y="12"/>
                </a:cubicBezTo>
                <a:cubicBezTo>
                  <a:pt x="3" y="11"/>
                  <a:pt x="0" y="9"/>
                  <a:pt x="0" y="8"/>
                </a:cubicBezTo>
                <a:cubicBezTo>
                  <a:pt x="0" y="6"/>
                  <a:pt x="7" y="2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0" name="Freeform 8889" descr="© INSCALE GmbH, 05.05.2010&#10;http://www.presentationload.com/">
            <a:extLst>
              <a:ext uri="{FF2B5EF4-FFF2-40B4-BE49-F238E27FC236}">
                <a16:creationId xmlns:a16="http://schemas.microsoft.com/office/drawing/2014/main" id="{CE10D768-C137-0D45-94F6-EB12D7C7EE4E}"/>
              </a:ext>
            </a:extLst>
          </p:cNvPr>
          <p:cNvSpPr>
            <a:spLocks/>
          </p:cNvSpPr>
          <p:nvPr/>
        </p:nvSpPr>
        <p:spPr bwMode="auto">
          <a:xfrm>
            <a:off x="4386942" y="3763580"/>
            <a:ext cx="87339" cy="82017"/>
          </a:xfrm>
          <a:custGeom>
            <a:avLst/>
            <a:gdLst>
              <a:gd name="T0" fmla="*/ 0 w 43"/>
              <a:gd name="T1" fmla="*/ 29 h 42"/>
              <a:gd name="T2" fmla="*/ 47 w 43"/>
              <a:gd name="T3" fmla="*/ 0 h 42"/>
              <a:gd name="T4" fmla="*/ 64 w 43"/>
              <a:gd name="T5" fmla="*/ 34 h 42"/>
              <a:gd name="T6" fmla="*/ 58 w 43"/>
              <a:gd name="T7" fmla="*/ 40 h 42"/>
              <a:gd name="T8" fmla="*/ 44 w 43"/>
              <a:gd name="T9" fmla="*/ 51 h 42"/>
              <a:gd name="T10" fmla="*/ 44 w 43"/>
              <a:gd name="T11" fmla="*/ 50 h 42"/>
              <a:gd name="T12" fmla="*/ 20 w 43"/>
              <a:gd name="T13" fmla="*/ 65 h 42"/>
              <a:gd name="T14" fmla="*/ 0 w 43"/>
              <a:gd name="T15" fmla="*/ 29 h 42"/>
              <a:gd name="T16" fmla="*/ 0 w 43"/>
              <a:gd name="T17" fmla="*/ 29 h 42"/>
              <a:gd name="T18" fmla="*/ 0 w 43"/>
              <a:gd name="T19" fmla="*/ 29 h 4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3"/>
              <a:gd name="T31" fmla="*/ 0 h 42"/>
              <a:gd name="T32" fmla="*/ 43 w 43"/>
              <a:gd name="T33" fmla="*/ 42 h 4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3" h="42">
                <a:moveTo>
                  <a:pt x="0" y="19"/>
                </a:moveTo>
                <a:cubicBezTo>
                  <a:pt x="10" y="12"/>
                  <a:pt x="20" y="6"/>
                  <a:pt x="30" y="0"/>
                </a:cubicBezTo>
                <a:cubicBezTo>
                  <a:pt x="33" y="7"/>
                  <a:pt x="37" y="14"/>
                  <a:pt x="41" y="22"/>
                </a:cubicBezTo>
                <a:cubicBezTo>
                  <a:pt x="43" y="24"/>
                  <a:pt x="40" y="25"/>
                  <a:pt x="37" y="26"/>
                </a:cubicBezTo>
                <a:cubicBezTo>
                  <a:pt x="34" y="28"/>
                  <a:pt x="31" y="31"/>
                  <a:pt x="28" y="33"/>
                </a:cubicBezTo>
                <a:cubicBezTo>
                  <a:pt x="28" y="33"/>
                  <a:pt x="28" y="32"/>
                  <a:pt x="28" y="32"/>
                </a:cubicBezTo>
                <a:cubicBezTo>
                  <a:pt x="23" y="35"/>
                  <a:pt x="18" y="39"/>
                  <a:pt x="13" y="42"/>
                </a:cubicBezTo>
                <a:cubicBezTo>
                  <a:pt x="9" y="34"/>
                  <a:pt x="5" y="27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1" name="Freeform 8890" descr="© INSCALE GmbH, 05.05.2010&#10;http://www.presentationload.com/">
            <a:extLst>
              <a:ext uri="{FF2B5EF4-FFF2-40B4-BE49-F238E27FC236}">
                <a16:creationId xmlns:a16="http://schemas.microsoft.com/office/drawing/2014/main" id="{52F12DCC-4924-7E44-9CA2-971825F3EFD7}"/>
              </a:ext>
            </a:extLst>
          </p:cNvPr>
          <p:cNvSpPr>
            <a:spLocks/>
          </p:cNvSpPr>
          <p:nvPr/>
        </p:nvSpPr>
        <p:spPr bwMode="auto">
          <a:xfrm>
            <a:off x="4100156" y="3767365"/>
            <a:ext cx="65179" cy="87064"/>
          </a:xfrm>
          <a:custGeom>
            <a:avLst/>
            <a:gdLst>
              <a:gd name="T0" fmla="*/ 39 w 32"/>
              <a:gd name="T1" fmla="*/ 3 h 44"/>
              <a:gd name="T2" fmla="*/ 39 w 32"/>
              <a:gd name="T3" fmla="*/ 2 h 44"/>
              <a:gd name="T4" fmla="*/ 41 w 32"/>
              <a:gd name="T5" fmla="*/ 5 h 44"/>
              <a:gd name="T6" fmla="*/ 42 w 32"/>
              <a:gd name="T7" fmla="*/ 3 h 44"/>
              <a:gd name="T8" fmla="*/ 47 w 32"/>
              <a:gd name="T9" fmla="*/ 5 h 44"/>
              <a:gd name="T10" fmla="*/ 47 w 32"/>
              <a:gd name="T11" fmla="*/ 3 h 44"/>
              <a:gd name="T12" fmla="*/ 48 w 32"/>
              <a:gd name="T13" fmla="*/ 5 h 44"/>
              <a:gd name="T14" fmla="*/ 50 w 32"/>
              <a:gd name="T15" fmla="*/ 66 h 44"/>
              <a:gd name="T16" fmla="*/ 47 w 32"/>
              <a:gd name="T17" fmla="*/ 69 h 44"/>
              <a:gd name="T18" fmla="*/ 31 w 32"/>
              <a:gd name="T19" fmla="*/ 69 h 44"/>
              <a:gd name="T20" fmla="*/ 0 w 32"/>
              <a:gd name="T21" fmla="*/ 69 h 44"/>
              <a:gd name="T22" fmla="*/ 0 w 32"/>
              <a:gd name="T23" fmla="*/ 0 h 44"/>
              <a:gd name="T24" fmla="*/ 9 w 32"/>
              <a:gd name="T25" fmla="*/ 8 h 44"/>
              <a:gd name="T26" fmla="*/ 11 w 32"/>
              <a:gd name="T27" fmla="*/ 6 h 44"/>
              <a:gd name="T28" fmla="*/ 13 w 32"/>
              <a:gd name="T29" fmla="*/ 9 h 44"/>
              <a:gd name="T30" fmla="*/ 16 w 32"/>
              <a:gd name="T31" fmla="*/ 6 h 44"/>
              <a:gd name="T32" fmla="*/ 16 w 32"/>
              <a:gd name="T33" fmla="*/ 5 h 44"/>
              <a:gd name="T34" fmla="*/ 16 w 32"/>
              <a:gd name="T35" fmla="*/ 2 h 44"/>
              <a:gd name="T36" fmla="*/ 20 w 32"/>
              <a:gd name="T37" fmla="*/ 3 h 44"/>
              <a:gd name="T38" fmla="*/ 23 w 32"/>
              <a:gd name="T39" fmla="*/ 8 h 44"/>
              <a:gd name="T40" fmla="*/ 25 w 32"/>
              <a:gd name="T41" fmla="*/ 6 h 44"/>
              <a:gd name="T42" fmla="*/ 30 w 32"/>
              <a:gd name="T43" fmla="*/ 8 h 44"/>
              <a:gd name="T44" fmla="*/ 33 w 32"/>
              <a:gd name="T45" fmla="*/ 3 h 44"/>
              <a:gd name="T46" fmla="*/ 39 w 32"/>
              <a:gd name="T47" fmla="*/ 3 h 44"/>
              <a:gd name="T48" fmla="*/ 39 w 32"/>
              <a:gd name="T49" fmla="*/ 3 h 44"/>
              <a:gd name="T50" fmla="*/ 39 w 32"/>
              <a:gd name="T51" fmla="*/ 3 h 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2"/>
              <a:gd name="T79" fmla="*/ 0 h 44"/>
              <a:gd name="T80" fmla="*/ 32 w 32"/>
              <a:gd name="T81" fmla="*/ 44 h 4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2" h="44">
                <a:moveTo>
                  <a:pt x="25" y="2"/>
                </a:moveTo>
                <a:cubicBezTo>
                  <a:pt x="25" y="2"/>
                  <a:pt x="25" y="1"/>
                  <a:pt x="25" y="1"/>
                </a:cubicBezTo>
                <a:cubicBezTo>
                  <a:pt x="25" y="2"/>
                  <a:pt x="26" y="2"/>
                  <a:pt x="26" y="3"/>
                </a:cubicBezTo>
                <a:cubicBezTo>
                  <a:pt x="26" y="2"/>
                  <a:pt x="27" y="2"/>
                  <a:pt x="27" y="2"/>
                </a:cubicBezTo>
                <a:cubicBezTo>
                  <a:pt x="28" y="2"/>
                  <a:pt x="29" y="2"/>
                  <a:pt x="30" y="3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1" y="3"/>
                  <a:pt x="31" y="3"/>
                </a:cubicBezTo>
                <a:cubicBezTo>
                  <a:pt x="32" y="16"/>
                  <a:pt x="32" y="29"/>
                  <a:pt x="32" y="42"/>
                </a:cubicBezTo>
                <a:cubicBezTo>
                  <a:pt x="32" y="44"/>
                  <a:pt x="32" y="44"/>
                  <a:pt x="30" y="44"/>
                </a:cubicBezTo>
                <a:cubicBezTo>
                  <a:pt x="27" y="44"/>
                  <a:pt x="24" y="44"/>
                  <a:pt x="20" y="44"/>
                </a:cubicBezTo>
                <a:cubicBezTo>
                  <a:pt x="14" y="44"/>
                  <a:pt x="7" y="44"/>
                  <a:pt x="0" y="44"/>
                </a:cubicBezTo>
                <a:cubicBezTo>
                  <a:pt x="0" y="29"/>
                  <a:pt x="0" y="15"/>
                  <a:pt x="0" y="0"/>
                </a:cubicBezTo>
                <a:cubicBezTo>
                  <a:pt x="4" y="0"/>
                  <a:pt x="5" y="2"/>
                  <a:pt x="6" y="5"/>
                </a:cubicBezTo>
                <a:cubicBezTo>
                  <a:pt x="6" y="5"/>
                  <a:pt x="6" y="4"/>
                  <a:pt x="7" y="4"/>
                </a:cubicBezTo>
                <a:cubicBezTo>
                  <a:pt x="7" y="4"/>
                  <a:pt x="8" y="5"/>
                  <a:pt x="8" y="6"/>
                </a:cubicBezTo>
                <a:cubicBezTo>
                  <a:pt x="8" y="5"/>
                  <a:pt x="9" y="4"/>
                  <a:pt x="10" y="4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9" y="2"/>
                  <a:pt x="10" y="1"/>
                </a:cubicBezTo>
                <a:cubicBezTo>
                  <a:pt x="10" y="1"/>
                  <a:pt x="12" y="2"/>
                  <a:pt x="13" y="2"/>
                </a:cubicBezTo>
                <a:cubicBezTo>
                  <a:pt x="12" y="4"/>
                  <a:pt x="14" y="4"/>
                  <a:pt x="15" y="5"/>
                </a:cubicBezTo>
                <a:cubicBezTo>
                  <a:pt x="15" y="5"/>
                  <a:pt x="16" y="4"/>
                  <a:pt x="16" y="4"/>
                </a:cubicBezTo>
                <a:cubicBezTo>
                  <a:pt x="16" y="7"/>
                  <a:pt x="18" y="6"/>
                  <a:pt x="19" y="5"/>
                </a:cubicBezTo>
                <a:cubicBezTo>
                  <a:pt x="19" y="4"/>
                  <a:pt x="20" y="3"/>
                  <a:pt x="21" y="2"/>
                </a:cubicBezTo>
                <a:cubicBezTo>
                  <a:pt x="23" y="0"/>
                  <a:pt x="23" y="1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2" name="Freeform 8891" descr="© INSCALE GmbH, 05.05.2010&#10;http://www.presentationload.com/">
            <a:extLst>
              <a:ext uri="{FF2B5EF4-FFF2-40B4-BE49-F238E27FC236}">
                <a16:creationId xmlns:a16="http://schemas.microsoft.com/office/drawing/2014/main" id="{DD27D745-BEA8-264B-AAB2-A0BB8BA016A3}"/>
              </a:ext>
            </a:extLst>
          </p:cNvPr>
          <p:cNvSpPr>
            <a:spLocks/>
          </p:cNvSpPr>
          <p:nvPr/>
        </p:nvSpPr>
        <p:spPr bwMode="auto">
          <a:xfrm>
            <a:off x="4162729" y="3767365"/>
            <a:ext cx="88643" cy="92111"/>
          </a:xfrm>
          <a:custGeom>
            <a:avLst/>
            <a:gdLst>
              <a:gd name="T0" fmla="*/ 0 w 44"/>
              <a:gd name="T1" fmla="*/ 5 h 47"/>
              <a:gd name="T2" fmla="*/ 2 w 44"/>
              <a:gd name="T3" fmla="*/ 3 h 47"/>
              <a:gd name="T4" fmla="*/ 2 w 44"/>
              <a:gd name="T5" fmla="*/ 5 h 47"/>
              <a:gd name="T6" fmla="*/ 3 w 44"/>
              <a:gd name="T7" fmla="*/ 3 h 47"/>
              <a:gd name="T8" fmla="*/ 6 w 44"/>
              <a:gd name="T9" fmla="*/ 0 h 47"/>
              <a:gd name="T10" fmla="*/ 8 w 44"/>
              <a:gd name="T11" fmla="*/ 3 h 47"/>
              <a:gd name="T12" fmla="*/ 11 w 44"/>
              <a:gd name="T13" fmla="*/ 0 h 47"/>
              <a:gd name="T14" fmla="*/ 12 w 44"/>
              <a:gd name="T15" fmla="*/ 6 h 47"/>
              <a:gd name="T16" fmla="*/ 17 w 44"/>
              <a:gd name="T17" fmla="*/ 6 h 47"/>
              <a:gd name="T18" fmla="*/ 20 w 44"/>
              <a:gd name="T19" fmla="*/ 6 h 47"/>
              <a:gd name="T20" fmla="*/ 23 w 44"/>
              <a:gd name="T21" fmla="*/ 9 h 47"/>
              <a:gd name="T22" fmla="*/ 26 w 44"/>
              <a:gd name="T23" fmla="*/ 9 h 47"/>
              <a:gd name="T24" fmla="*/ 26 w 44"/>
              <a:gd name="T25" fmla="*/ 11 h 47"/>
              <a:gd name="T26" fmla="*/ 31 w 44"/>
              <a:gd name="T27" fmla="*/ 14 h 47"/>
              <a:gd name="T28" fmla="*/ 34 w 44"/>
              <a:gd name="T29" fmla="*/ 9 h 47"/>
              <a:gd name="T30" fmla="*/ 36 w 44"/>
              <a:gd name="T31" fmla="*/ 8 h 47"/>
              <a:gd name="T32" fmla="*/ 36 w 44"/>
              <a:gd name="T33" fmla="*/ 11 h 47"/>
              <a:gd name="T34" fmla="*/ 37 w 44"/>
              <a:gd name="T35" fmla="*/ 17 h 47"/>
              <a:gd name="T36" fmla="*/ 40 w 44"/>
              <a:gd name="T37" fmla="*/ 17 h 47"/>
              <a:gd name="T38" fmla="*/ 42 w 44"/>
              <a:gd name="T39" fmla="*/ 17 h 47"/>
              <a:gd name="T40" fmla="*/ 43 w 44"/>
              <a:gd name="T41" fmla="*/ 16 h 47"/>
              <a:gd name="T42" fmla="*/ 43 w 44"/>
              <a:gd name="T43" fmla="*/ 22 h 47"/>
              <a:gd name="T44" fmla="*/ 45 w 44"/>
              <a:gd name="T45" fmla="*/ 20 h 47"/>
              <a:gd name="T46" fmla="*/ 45 w 44"/>
              <a:gd name="T47" fmla="*/ 22 h 47"/>
              <a:gd name="T48" fmla="*/ 48 w 44"/>
              <a:gd name="T49" fmla="*/ 20 h 47"/>
              <a:gd name="T50" fmla="*/ 46 w 44"/>
              <a:gd name="T51" fmla="*/ 25 h 47"/>
              <a:gd name="T52" fmla="*/ 48 w 44"/>
              <a:gd name="T53" fmla="*/ 30 h 47"/>
              <a:gd name="T54" fmla="*/ 51 w 44"/>
              <a:gd name="T55" fmla="*/ 37 h 47"/>
              <a:gd name="T56" fmla="*/ 53 w 44"/>
              <a:gd name="T57" fmla="*/ 37 h 47"/>
              <a:gd name="T58" fmla="*/ 53 w 44"/>
              <a:gd name="T59" fmla="*/ 39 h 47"/>
              <a:gd name="T60" fmla="*/ 54 w 44"/>
              <a:gd name="T61" fmla="*/ 40 h 47"/>
              <a:gd name="T62" fmla="*/ 56 w 44"/>
              <a:gd name="T63" fmla="*/ 40 h 47"/>
              <a:gd name="T64" fmla="*/ 54 w 44"/>
              <a:gd name="T65" fmla="*/ 43 h 47"/>
              <a:gd name="T66" fmla="*/ 53 w 44"/>
              <a:gd name="T67" fmla="*/ 45 h 47"/>
              <a:gd name="T68" fmla="*/ 54 w 44"/>
              <a:gd name="T69" fmla="*/ 50 h 47"/>
              <a:gd name="T70" fmla="*/ 59 w 44"/>
              <a:gd name="T71" fmla="*/ 47 h 47"/>
              <a:gd name="T72" fmla="*/ 60 w 44"/>
              <a:gd name="T73" fmla="*/ 48 h 47"/>
              <a:gd name="T74" fmla="*/ 60 w 44"/>
              <a:gd name="T75" fmla="*/ 47 h 47"/>
              <a:gd name="T76" fmla="*/ 60 w 44"/>
              <a:gd name="T77" fmla="*/ 50 h 47"/>
              <a:gd name="T78" fmla="*/ 59 w 44"/>
              <a:gd name="T79" fmla="*/ 51 h 47"/>
              <a:gd name="T80" fmla="*/ 60 w 44"/>
              <a:gd name="T81" fmla="*/ 54 h 47"/>
              <a:gd name="T82" fmla="*/ 62 w 44"/>
              <a:gd name="T83" fmla="*/ 57 h 47"/>
              <a:gd name="T84" fmla="*/ 62 w 44"/>
              <a:gd name="T85" fmla="*/ 61 h 47"/>
              <a:gd name="T86" fmla="*/ 60 w 44"/>
              <a:gd name="T87" fmla="*/ 65 h 47"/>
              <a:gd name="T88" fmla="*/ 62 w 44"/>
              <a:gd name="T89" fmla="*/ 70 h 47"/>
              <a:gd name="T90" fmla="*/ 32 w 44"/>
              <a:gd name="T91" fmla="*/ 70 h 47"/>
              <a:gd name="T92" fmla="*/ 2 w 44"/>
              <a:gd name="T93" fmla="*/ 71 h 47"/>
              <a:gd name="T94" fmla="*/ 0 w 44"/>
              <a:gd name="T95" fmla="*/ 5 h 47"/>
              <a:gd name="T96" fmla="*/ 0 w 44"/>
              <a:gd name="T97" fmla="*/ 5 h 47"/>
              <a:gd name="T98" fmla="*/ 0 w 44"/>
              <a:gd name="T99" fmla="*/ 5 h 4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4"/>
              <a:gd name="T151" fmla="*/ 0 h 47"/>
              <a:gd name="T152" fmla="*/ 44 w 44"/>
              <a:gd name="T153" fmla="*/ 47 h 4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4" h="47">
                <a:moveTo>
                  <a:pt x="0" y="3"/>
                </a:moveTo>
                <a:cubicBezTo>
                  <a:pt x="0" y="3"/>
                  <a:pt x="0" y="3"/>
                  <a:pt x="1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2"/>
                  <a:pt x="2" y="2"/>
                  <a:pt x="2" y="2"/>
                </a:cubicBezTo>
                <a:cubicBezTo>
                  <a:pt x="3" y="1"/>
                  <a:pt x="3" y="1"/>
                  <a:pt x="4" y="0"/>
                </a:cubicBezTo>
                <a:cubicBezTo>
                  <a:pt x="4" y="0"/>
                  <a:pt x="5" y="1"/>
                  <a:pt x="5" y="2"/>
                </a:cubicBezTo>
                <a:cubicBezTo>
                  <a:pt x="6" y="1"/>
                  <a:pt x="6" y="1"/>
                  <a:pt x="7" y="0"/>
                </a:cubicBezTo>
                <a:cubicBezTo>
                  <a:pt x="6" y="2"/>
                  <a:pt x="9" y="3"/>
                  <a:pt x="8" y="4"/>
                </a:cubicBezTo>
                <a:cubicBezTo>
                  <a:pt x="9" y="1"/>
                  <a:pt x="10" y="4"/>
                  <a:pt x="11" y="4"/>
                </a:cubicBezTo>
                <a:cubicBezTo>
                  <a:pt x="12" y="5"/>
                  <a:pt x="13" y="4"/>
                  <a:pt x="13" y="4"/>
                </a:cubicBezTo>
                <a:cubicBezTo>
                  <a:pt x="15" y="4"/>
                  <a:pt x="15" y="5"/>
                  <a:pt x="15" y="6"/>
                </a:cubicBezTo>
                <a:cubicBezTo>
                  <a:pt x="16" y="6"/>
                  <a:pt x="17" y="6"/>
                  <a:pt x="17" y="6"/>
                </a:cubicBezTo>
                <a:cubicBezTo>
                  <a:pt x="17" y="6"/>
                  <a:pt x="17" y="7"/>
                  <a:pt x="17" y="7"/>
                </a:cubicBezTo>
                <a:cubicBezTo>
                  <a:pt x="20" y="6"/>
                  <a:pt x="20" y="6"/>
                  <a:pt x="20" y="9"/>
                </a:cubicBezTo>
                <a:cubicBezTo>
                  <a:pt x="21" y="9"/>
                  <a:pt x="22" y="7"/>
                  <a:pt x="22" y="6"/>
                </a:cubicBezTo>
                <a:cubicBezTo>
                  <a:pt x="22" y="6"/>
                  <a:pt x="22" y="4"/>
                  <a:pt x="23" y="5"/>
                </a:cubicBezTo>
                <a:cubicBezTo>
                  <a:pt x="23" y="5"/>
                  <a:pt x="23" y="7"/>
                  <a:pt x="23" y="7"/>
                </a:cubicBezTo>
                <a:cubicBezTo>
                  <a:pt x="26" y="6"/>
                  <a:pt x="25" y="10"/>
                  <a:pt x="24" y="11"/>
                </a:cubicBezTo>
                <a:cubicBezTo>
                  <a:pt x="23" y="11"/>
                  <a:pt x="25" y="12"/>
                  <a:pt x="26" y="11"/>
                </a:cubicBezTo>
                <a:cubicBezTo>
                  <a:pt x="27" y="10"/>
                  <a:pt x="28" y="9"/>
                  <a:pt x="27" y="11"/>
                </a:cubicBezTo>
                <a:cubicBezTo>
                  <a:pt x="28" y="11"/>
                  <a:pt x="28" y="11"/>
                  <a:pt x="28" y="10"/>
                </a:cubicBezTo>
                <a:cubicBezTo>
                  <a:pt x="28" y="12"/>
                  <a:pt x="28" y="13"/>
                  <a:pt x="28" y="14"/>
                </a:cubicBezTo>
                <a:cubicBezTo>
                  <a:pt x="28" y="13"/>
                  <a:pt x="29" y="13"/>
                  <a:pt x="29" y="13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4"/>
                  <a:pt x="31" y="14"/>
                  <a:pt x="31" y="13"/>
                </a:cubicBezTo>
                <a:cubicBezTo>
                  <a:pt x="31" y="14"/>
                  <a:pt x="31" y="16"/>
                  <a:pt x="30" y="16"/>
                </a:cubicBezTo>
                <a:cubicBezTo>
                  <a:pt x="28" y="17"/>
                  <a:pt x="30" y="18"/>
                  <a:pt x="31" y="19"/>
                </a:cubicBezTo>
                <a:cubicBezTo>
                  <a:pt x="32" y="15"/>
                  <a:pt x="33" y="24"/>
                  <a:pt x="33" y="24"/>
                </a:cubicBezTo>
                <a:cubicBezTo>
                  <a:pt x="33" y="24"/>
                  <a:pt x="34" y="24"/>
                  <a:pt x="34" y="24"/>
                </a:cubicBezTo>
                <a:cubicBezTo>
                  <a:pt x="34" y="24"/>
                  <a:pt x="34" y="25"/>
                  <a:pt x="34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7" y="27"/>
                  <a:pt x="35" y="26"/>
                  <a:pt x="35" y="28"/>
                </a:cubicBezTo>
                <a:cubicBezTo>
                  <a:pt x="35" y="29"/>
                  <a:pt x="34" y="28"/>
                  <a:pt x="34" y="29"/>
                </a:cubicBezTo>
                <a:cubicBezTo>
                  <a:pt x="34" y="30"/>
                  <a:pt x="35" y="31"/>
                  <a:pt x="35" y="32"/>
                </a:cubicBezTo>
                <a:cubicBezTo>
                  <a:pt x="36" y="31"/>
                  <a:pt x="37" y="30"/>
                  <a:pt x="38" y="30"/>
                </a:cubicBezTo>
                <a:cubicBezTo>
                  <a:pt x="38" y="30"/>
                  <a:pt x="38" y="30"/>
                  <a:pt x="39" y="31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2"/>
                  <a:pt x="39" y="32"/>
                </a:cubicBezTo>
                <a:cubicBezTo>
                  <a:pt x="39" y="32"/>
                  <a:pt x="38" y="34"/>
                  <a:pt x="38" y="33"/>
                </a:cubicBezTo>
                <a:cubicBezTo>
                  <a:pt x="38" y="34"/>
                  <a:pt x="37" y="34"/>
                  <a:pt x="39" y="35"/>
                </a:cubicBezTo>
                <a:cubicBezTo>
                  <a:pt x="39" y="36"/>
                  <a:pt x="41" y="36"/>
                  <a:pt x="40" y="37"/>
                </a:cubicBezTo>
                <a:cubicBezTo>
                  <a:pt x="39" y="38"/>
                  <a:pt x="39" y="38"/>
                  <a:pt x="40" y="39"/>
                </a:cubicBezTo>
                <a:cubicBezTo>
                  <a:pt x="41" y="41"/>
                  <a:pt x="39" y="41"/>
                  <a:pt x="39" y="42"/>
                </a:cubicBezTo>
                <a:cubicBezTo>
                  <a:pt x="40" y="42"/>
                  <a:pt x="44" y="46"/>
                  <a:pt x="40" y="45"/>
                </a:cubicBezTo>
                <a:cubicBezTo>
                  <a:pt x="35" y="47"/>
                  <a:pt x="27" y="45"/>
                  <a:pt x="21" y="45"/>
                </a:cubicBezTo>
                <a:cubicBezTo>
                  <a:pt x="14" y="45"/>
                  <a:pt x="7" y="45"/>
                  <a:pt x="1" y="46"/>
                </a:cubicBezTo>
                <a:cubicBezTo>
                  <a:pt x="1" y="31"/>
                  <a:pt x="1" y="17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3" name="Freeform 8892" descr="© INSCALE GmbH, 05.05.2010&#10;http://www.presentationload.com/">
            <a:extLst>
              <a:ext uri="{FF2B5EF4-FFF2-40B4-BE49-F238E27FC236}">
                <a16:creationId xmlns:a16="http://schemas.microsoft.com/office/drawing/2014/main" id="{4B2CC96D-2DE5-E843-80F9-220201BE2720}"/>
              </a:ext>
            </a:extLst>
          </p:cNvPr>
          <p:cNvSpPr>
            <a:spLocks/>
          </p:cNvSpPr>
          <p:nvPr/>
        </p:nvSpPr>
        <p:spPr bwMode="auto">
          <a:xfrm>
            <a:off x="4223995" y="3772413"/>
            <a:ext cx="87339" cy="66875"/>
          </a:xfrm>
          <a:custGeom>
            <a:avLst/>
            <a:gdLst>
              <a:gd name="T0" fmla="*/ 41 w 43"/>
              <a:gd name="T1" fmla="*/ 0 h 35"/>
              <a:gd name="T2" fmla="*/ 56 w 43"/>
              <a:gd name="T3" fmla="*/ 27 h 35"/>
              <a:gd name="T4" fmla="*/ 67 w 43"/>
              <a:gd name="T5" fmla="*/ 51 h 35"/>
              <a:gd name="T6" fmla="*/ 19 w 43"/>
              <a:gd name="T7" fmla="*/ 53 h 35"/>
              <a:gd name="T8" fmla="*/ 12 w 43"/>
              <a:gd name="T9" fmla="*/ 48 h 35"/>
              <a:gd name="T10" fmla="*/ 14 w 43"/>
              <a:gd name="T11" fmla="*/ 45 h 35"/>
              <a:gd name="T12" fmla="*/ 14 w 43"/>
              <a:gd name="T13" fmla="*/ 42 h 35"/>
              <a:gd name="T14" fmla="*/ 14 w 43"/>
              <a:gd name="T15" fmla="*/ 44 h 35"/>
              <a:gd name="T16" fmla="*/ 12 w 43"/>
              <a:gd name="T17" fmla="*/ 42 h 35"/>
              <a:gd name="T18" fmla="*/ 8 w 43"/>
              <a:gd name="T19" fmla="*/ 45 h 35"/>
              <a:gd name="T20" fmla="*/ 6 w 43"/>
              <a:gd name="T21" fmla="*/ 41 h 35"/>
              <a:gd name="T22" fmla="*/ 8 w 43"/>
              <a:gd name="T23" fmla="*/ 39 h 35"/>
              <a:gd name="T24" fmla="*/ 9 w 43"/>
              <a:gd name="T25" fmla="*/ 36 h 35"/>
              <a:gd name="T26" fmla="*/ 8 w 43"/>
              <a:gd name="T27" fmla="*/ 36 h 35"/>
              <a:gd name="T28" fmla="*/ 6 w 43"/>
              <a:gd name="T29" fmla="*/ 35 h 35"/>
              <a:gd name="T30" fmla="*/ 6 w 43"/>
              <a:gd name="T31" fmla="*/ 33 h 35"/>
              <a:gd name="T32" fmla="*/ 5 w 43"/>
              <a:gd name="T33" fmla="*/ 33 h 35"/>
              <a:gd name="T34" fmla="*/ 20 w 43"/>
              <a:gd name="T35" fmla="*/ 17 h 35"/>
              <a:gd name="T36" fmla="*/ 41 w 43"/>
              <a:gd name="T37" fmla="*/ 0 h 35"/>
              <a:gd name="T38" fmla="*/ 41 w 43"/>
              <a:gd name="T39" fmla="*/ 0 h 35"/>
              <a:gd name="T40" fmla="*/ 41 w 43"/>
              <a:gd name="T41" fmla="*/ 0 h 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3"/>
              <a:gd name="T64" fmla="*/ 0 h 35"/>
              <a:gd name="T65" fmla="*/ 43 w 43"/>
              <a:gd name="T66" fmla="*/ 35 h 3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3" h="35">
                <a:moveTo>
                  <a:pt x="26" y="0"/>
                </a:moveTo>
                <a:cubicBezTo>
                  <a:pt x="29" y="6"/>
                  <a:pt x="33" y="12"/>
                  <a:pt x="36" y="18"/>
                </a:cubicBezTo>
                <a:cubicBezTo>
                  <a:pt x="38" y="23"/>
                  <a:pt x="42" y="29"/>
                  <a:pt x="43" y="34"/>
                </a:cubicBezTo>
                <a:cubicBezTo>
                  <a:pt x="32" y="35"/>
                  <a:pt x="22" y="35"/>
                  <a:pt x="12" y="35"/>
                </a:cubicBezTo>
                <a:cubicBezTo>
                  <a:pt x="11" y="35"/>
                  <a:pt x="8" y="34"/>
                  <a:pt x="8" y="32"/>
                </a:cubicBezTo>
                <a:cubicBezTo>
                  <a:pt x="8" y="31"/>
                  <a:pt x="9" y="31"/>
                  <a:pt x="9" y="30"/>
                </a:cubicBezTo>
                <a:cubicBezTo>
                  <a:pt x="9" y="30"/>
                  <a:pt x="9" y="29"/>
                  <a:pt x="9" y="28"/>
                </a:cubicBezTo>
                <a:cubicBezTo>
                  <a:pt x="9" y="28"/>
                  <a:pt x="9" y="28"/>
                  <a:pt x="9" y="29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6" y="29"/>
                  <a:pt x="5" y="30"/>
                </a:cubicBezTo>
                <a:cubicBezTo>
                  <a:pt x="5" y="29"/>
                  <a:pt x="4" y="28"/>
                  <a:pt x="4" y="27"/>
                </a:cubicBezTo>
                <a:cubicBezTo>
                  <a:pt x="4" y="26"/>
                  <a:pt x="5" y="27"/>
                  <a:pt x="5" y="26"/>
                </a:cubicBezTo>
                <a:cubicBezTo>
                  <a:pt x="5" y="24"/>
                  <a:pt x="7" y="25"/>
                  <a:pt x="6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5" y="23"/>
                  <a:pt x="5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ubicBezTo>
                  <a:pt x="4" y="22"/>
                  <a:pt x="3" y="22"/>
                  <a:pt x="3" y="22"/>
                </a:cubicBezTo>
                <a:cubicBezTo>
                  <a:pt x="0" y="18"/>
                  <a:pt x="11" y="12"/>
                  <a:pt x="13" y="11"/>
                </a:cubicBezTo>
                <a:cubicBezTo>
                  <a:pt x="18" y="7"/>
                  <a:pt x="22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4" name="Freeform 8893" descr="© INSCALE GmbH, 05.05.2010&#10;http://www.presentationload.com/">
            <a:extLst>
              <a:ext uri="{FF2B5EF4-FFF2-40B4-BE49-F238E27FC236}">
                <a16:creationId xmlns:a16="http://schemas.microsoft.com/office/drawing/2014/main" id="{0D2D0122-FE91-B343-9156-F3326139CFDB}"/>
              </a:ext>
            </a:extLst>
          </p:cNvPr>
          <p:cNvSpPr>
            <a:spLocks/>
          </p:cNvSpPr>
          <p:nvPr/>
        </p:nvSpPr>
        <p:spPr bwMode="auto">
          <a:xfrm>
            <a:off x="4613763" y="3783769"/>
            <a:ext cx="74304" cy="89588"/>
          </a:xfrm>
          <a:custGeom>
            <a:avLst/>
            <a:gdLst>
              <a:gd name="T0" fmla="*/ 57 w 37"/>
              <a:gd name="T1" fmla="*/ 29 h 46"/>
              <a:gd name="T2" fmla="*/ 42 w 37"/>
              <a:gd name="T3" fmla="*/ 51 h 46"/>
              <a:gd name="T4" fmla="*/ 28 w 37"/>
              <a:gd name="T5" fmla="*/ 66 h 46"/>
              <a:gd name="T6" fmla="*/ 22 w 37"/>
              <a:gd name="T7" fmla="*/ 68 h 46"/>
              <a:gd name="T8" fmla="*/ 17 w 37"/>
              <a:gd name="T9" fmla="*/ 60 h 46"/>
              <a:gd name="T10" fmla="*/ 12 w 37"/>
              <a:gd name="T11" fmla="*/ 62 h 46"/>
              <a:gd name="T12" fmla="*/ 11 w 37"/>
              <a:gd name="T13" fmla="*/ 65 h 46"/>
              <a:gd name="T14" fmla="*/ 9 w 37"/>
              <a:gd name="T15" fmla="*/ 63 h 46"/>
              <a:gd name="T16" fmla="*/ 6 w 37"/>
              <a:gd name="T17" fmla="*/ 66 h 46"/>
              <a:gd name="T18" fmla="*/ 5 w 37"/>
              <a:gd name="T19" fmla="*/ 62 h 46"/>
              <a:gd name="T20" fmla="*/ 6 w 37"/>
              <a:gd name="T21" fmla="*/ 63 h 46"/>
              <a:gd name="T22" fmla="*/ 3 w 37"/>
              <a:gd name="T23" fmla="*/ 60 h 46"/>
              <a:gd name="T24" fmla="*/ 2 w 37"/>
              <a:gd name="T25" fmla="*/ 56 h 46"/>
              <a:gd name="T26" fmla="*/ 2 w 37"/>
              <a:gd name="T27" fmla="*/ 42 h 46"/>
              <a:gd name="T28" fmla="*/ 17 w 37"/>
              <a:gd name="T29" fmla="*/ 28 h 46"/>
              <a:gd name="T30" fmla="*/ 37 w 37"/>
              <a:gd name="T31" fmla="*/ 9 h 46"/>
              <a:gd name="T32" fmla="*/ 46 w 37"/>
              <a:gd name="T33" fmla="*/ 2 h 46"/>
              <a:gd name="T34" fmla="*/ 48 w 37"/>
              <a:gd name="T35" fmla="*/ 6 h 46"/>
              <a:gd name="T36" fmla="*/ 52 w 37"/>
              <a:gd name="T37" fmla="*/ 12 h 46"/>
              <a:gd name="T38" fmla="*/ 52 w 37"/>
              <a:gd name="T39" fmla="*/ 12 h 46"/>
              <a:gd name="T40" fmla="*/ 52 w 37"/>
              <a:gd name="T41" fmla="*/ 17 h 46"/>
              <a:gd name="T42" fmla="*/ 57 w 37"/>
              <a:gd name="T43" fmla="*/ 29 h 46"/>
              <a:gd name="T44" fmla="*/ 57 w 37"/>
              <a:gd name="T45" fmla="*/ 29 h 46"/>
              <a:gd name="T46" fmla="*/ 57 w 37"/>
              <a:gd name="T47" fmla="*/ 29 h 46"/>
              <a:gd name="T48" fmla="*/ 57 w 37"/>
              <a:gd name="T49" fmla="*/ 29 h 4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7"/>
              <a:gd name="T76" fmla="*/ 0 h 46"/>
              <a:gd name="T77" fmla="*/ 37 w 37"/>
              <a:gd name="T78" fmla="*/ 46 h 4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7" h="46">
                <a:moveTo>
                  <a:pt x="37" y="19"/>
                </a:moveTo>
                <a:cubicBezTo>
                  <a:pt x="34" y="24"/>
                  <a:pt x="31" y="28"/>
                  <a:pt x="27" y="33"/>
                </a:cubicBezTo>
                <a:cubicBezTo>
                  <a:pt x="24" y="36"/>
                  <a:pt x="21" y="39"/>
                  <a:pt x="18" y="43"/>
                </a:cubicBezTo>
                <a:cubicBezTo>
                  <a:pt x="16" y="44"/>
                  <a:pt x="16" y="46"/>
                  <a:pt x="14" y="44"/>
                </a:cubicBezTo>
                <a:cubicBezTo>
                  <a:pt x="12" y="43"/>
                  <a:pt x="14" y="38"/>
                  <a:pt x="11" y="39"/>
                </a:cubicBezTo>
                <a:cubicBezTo>
                  <a:pt x="10" y="39"/>
                  <a:pt x="9" y="39"/>
                  <a:pt x="8" y="40"/>
                </a:cubicBezTo>
                <a:cubicBezTo>
                  <a:pt x="8" y="40"/>
                  <a:pt x="8" y="42"/>
                  <a:pt x="7" y="42"/>
                </a:cubicBezTo>
                <a:cubicBezTo>
                  <a:pt x="7" y="42"/>
                  <a:pt x="7" y="41"/>
                  <a:pt x="6" y="41"/>
                </a:cubicBezTo>
                <a:cubicBezTo>
                  <a:pt x="6" y="42"/>
                  <a:pt x="5" y="43"/>
                  <a:pt x="4" y="43"/>
                </a:cubicBezTo>
                <a:cubicBezTo>
                  <a:pt x="3" y="42"/>
                  <a:pt x="3" y="41"/>
                  <a:pt x="3" y="40"/>
                </a:cubicBezTo>
                <a:cubicBezTo>
                  <a:pt x="3" y="40"/>
                  <a:pt x="3" y="40"/>
                  <a:pt x="4" y="41"/>
                </a:cubicBezTo>
                <a:cubicBezTo>
                  <a:pt x="4" y="40"/>
                  <a:pt x="3" y="40"/>
                  <a:pt x="2" y="39"/>
                </a:cubicBezTo>
                <a:cubicBezTo>
                  <a:pt x="2" y="38"/>
                  <a:pt x="3" y="36"/>
                  <a:pt x="1" y="36"/>
                </a:cubicBezTo>
                <a:cubicBezTo>
                  <a:pt x="1" y="34"/>
                  <a:pt x="0" y="28"/>
                  <a:pt x="1" y="27"/>
                </a:cubicBezTo>
                <a:cubicBezTo>
                  <a:pt x="4" y="24"/>
                  <a:pt x="7" y="21"/>
                  <a:pt x="11" y="18"/>
                </a:cubicBezTo>
                <a:cubicBezTo>
                  <a:pt x="15" y="14"/>
                  <a:pt x="19" y="10"/>
                  <a:pt x="24" y="6"/>
                </a:cubicBezTo>
                <a:cubicBezTo>
                  <a:pt x="25" y="5"/>
                  <a:pt x="29" y="0"/>
                  <a:pt x="30" y="1"/>
                </a:cubicBezTo>
                <a:cubicBezTo>
                  <a:pt x="30" y="1"/>
                  <a:pt x="29" y="4"/>
                  <a:pt x="31" y="4"/>
                </a:cubicBezTo>
                <a:cubicBezTo>
                  <a:pt x="34" y="4"/>
                  <a:pt x="33" y="5"/>
                  <a:pt x="3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6" y="9"/>
                  <a:pt x="33" y="10"/>
                  <a:pt x="34" y="11"/>
                </a:cubicBezTo>
                <a:cubicBezTo>
                  <a:pt x="37" y="12"/>
                  <a:pt x="35" y="17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5" name="Freeform 8894" descr="© INSCALE GmbH, 05.05.2010&#10;http://www.presentationload.com/">
            <a:extLst>
              <a:ext uri="{FF2B5EF4-FFF2-40B4-BE49-F238E27FC236}">
                <a16:creationId xmlns:a16="http://schemas.microsoft.com/office/drawing/2014/main" id="{B1E26D53-7944-8947-B861-39DD0AA9787B}"/>
              </a:ext>
            </a:extLst>
          </p:cNvPr>
          <p:cNvSpPr>
            <a:spLocks/>
          </p:cNvSpPr>
          <p:nvPr/>
        </p:nvSpPr>
        <p:spPr bwMode="auto">
          <a:xfrm>
            <a:off x="3608710" y="3785030"/>
            <a:ext cx="225518" cy="208197"/>
          </a:xfrm>
          <a:custGeom>
            <a:avLst/>
            <a:gdLst>
              <a:gd name="T0" fmla="*/ 56 w 112"/>
              <a:gd name="T1" fmla="*/ 0 h 106"/>
              <a:gd name="T2" fmla="*/ 70 w 112"/>
              <a:gd name="T3" fmla="*/ 8 h 106"/>
              <a:gd name="T4" fmla="*/ 70 w 112"/>
              <a:gd name="T5" fmla="*/ 9 h 106"/>
              <a:gd name="T6" fmla="*/ 74 w 112"/>
              <a:gd name="T7" fmla="*/ 14 h 106"/>
              <a:gd name="T8" fmla="*/ 80 w 112"/>
              <a:gd name="T9" fmla="*/ 12 h 106"/>
              <a:gd name="T10" fmla="*/ 83 w 112"/>
              <a:gd name="T11" fmla="*/ 9 h 106"/>
              <a:gd name="T12" fmla="*/ 88 w 112"/>
              <a:gd name="T13" fmla="*/ 6 h 106"/>
              <a:gd name="T14" fmla="*/ 91 w 112"/>
              <a:gd name="T15" fmla="*/ 11 h 106"/>
              <a:gd name="T16" fmla="*/ 96 w 112"/>
              <a:gd name="T17" fmla="*/ 14 h 106"/>
              <a:gd name="T18" fmla="*/ 97 w 112"/>
              <a:gd name="T19" fmla="*/ 12 h 106"/>
              <a:gd name="T20" fmla="*/ 107 w 112"/>
              <a:gd name="T21" fmla="*/ 20 h 106"/>
              <a:gd name="T22" fmla="*/ 111 w 112"/>
              <a:gd name="T23" fmla="*/ 26 h 106"/>
              <a:gd name="T24" fmla="*/ 111 w 112"/>
              <a:gd name="T25" fmla="*/ 33 h 106"/>
              <a:gd name="T26" fmla="*/ 116 w 112"/>
              <a:gd name="T27" fmla="*/ 36 h 106"/>
              <a:gd name="T28" fmla="*/ 124 w 112"/>
              <a:gd name="T29" fmla="*/ 42 h 106"/>
              <a:gd name="T30" fmla="*/ 133 w 112"/>
              <a:gd name="T31" fmla="*/ 47 h 106"/>
              <a:gd name="T32" fmla="*/ 134 w 112"/>
              <a:gd name="T33" fmla="*/ 45 h 106"/>
              <a:gd name="T34" fmla="*/ 139 w 112"/>
              <a:gd name="T35" fmla="*/ 47 h 106"/>
              <a:gd name="T36" fmla="*/ 144 w 112"/>
              <a:gd name="T37" fmla="*/ 48 h 106"/>
              <a:gd name="T38" fmla="*/ 148 w 112"/>
              <a:gd name="T39" fmla="*/ 47 h 106"/>
              <a:gd name="T40" fmla="*/ 151 w 112"/>
              <a:gd name="T41" fmla="*/ 48 h 106"/>
              <a:gd name="T42" fmla="*/ 154 w 112"/>
              <a:gd name="T43" fmla="*/ 50 h 106"/>
              <a:gd name="T44" fmla="*/ 156 w 112"/>
              <a:gd name="T45" fmla="*/ 53 h 106"/>
              <a:gd name="T46" fmla="*/ 162 w 112"/>
              <a:gd name="T47" fmla="*/ 56 h 106"/>
              <a:gd name="T48" fmla="*/ 164 w 112"/>
              <a:gd name="T49" fmla="*/ 62 h 106"/>
              <a:gd name="T50" fmla="*/ 165 w 112"/>
              <a:gd name="T51" fmla="*/ 68 h 106"/>
              <a:gd name="T52" fmla="*/ 167 w 112"/>
              <a:gd name="T53" fmla="*/ 75 h 106"/>
              <a:gd name="T54" fmla="*/ 168 w 112"/>
              <a:gd name="T55" fmla="*/ 78 h 106"/>
              <a:gd name="T56" fmla="*/ 171 w 112"/>
              <a:gd name="T57" fmla="*/ 86 h 106"/>
              <a:gd name="T58" fmla="*/ 173 w 112"/>
              <a:gd name="T59" fmla="*/ 90 h 106"/>
              <a:gd name="T60" fmla="*/ 154 w 112"/>
              <a:gd name="T61" fmla="*/ 90 h 106"/>
              <a:gd name="T62" fmla="*/ 139 w 112"/>
              <a:gd name="T63" fmla="*/ 92 h 106"/>
              <a:gd name="T64" fmla="*/ 137 w 112"/>
              <a:gd name="T65" fmla="*/ 97 h 106"/>
              <a:gd name="T66" fmla="*/ 125 w 112"/>
              <a:gd name="T67" fmla="*/ 97 h 106"/>
              <a:gd name="T68" fmla="*/ 119 w 112"/>
              <a:gd name="T69" fmla="*/ 98 h 106"/>
              <a:gd name="T70" fmla="*/ 119 w 112"/>
              <a:gd name="T71" fmla="*/ 107 h 106"/>
              <a:gd name="T72" fmla="*/ 119 w 112"/>
              <a:gd name="T73" fmla="*/ 132 h 106"/>
              <a:gd name="T74" fmla="*/ 119 w 112"/>
              <a:gd name="T75" fmla="*/ 135 h 106"/>
              <a:gd name="T76" fmla="*/ 108 w 112"/>
              <a:gd name="T77" fmla="*/ 135 h 106"/>
              <a:gd name="T78" fmla="*/ 99 w 112"/>
              <a:gd name="T79" fmla="*/ 137 h 106"/>
              <a:gd name="T80" fmla="*/ 97 w 112"/>
              <a:gd name="T81" fmla="*/ 143 h 106"/>
              <a:gd name="T82" fmla="*/ 97 w 112"/>
              <a:gd name="T83" fmla="*/ 165 h 106"/>
              <a:gd name="T84" fmla="*/ 11 w 112"/>
              <a:gd name="T85" fmla="*/ 84 h 106"/>
              <a:gd name="T86" fmla="*/ 3 w 112"/>
              <a:gd name="T87" fmla="*/ 75 h 106"/>
              <a:gd name="T88" fmla="*/ 20 w 112"/>
              <a:gd name="T89" fmla="*/ 50 h 106"/>
              <a:gd name="T90" fmla="*/ 56 w 112"/>
              <a:gd name="T91" fmla="*/ 0 h 106"/>
              <a:gd name="T92" fmla="*/ 56 w 112"/>
              <a:gd name="T93" fmla="*/ 0 h 106"/>
              <a:gd name="T94" fmla="*/ 56 w 112"/>
              <a:gd name="T95" fmla="*/ 0 h 10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12"/>
              <a:gd name="T145" fmla="*/ 0 h 106"/>
              <a:gd name="T146" fmla="*/ 112 w 112"/>
              <a:gd name="T147" fmla="*/ 106 h 10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12" h="106">
                <a:moveTo>
                  <a:pt x="36" y="0"/>
                </a:moveTo>
                <a:cubicBezTo>
                  <a:pt x="38" y="3"/>
                  <a:pt x="42" y="2"/>
                  <a:pt x="45" y="5"/>
                </a:cubicBezTo>
                <a:cubicBezTo>
                  <a:pt x="45" y="5"/>
                  <a:pt x="45" y="6"/>
                  <a:pt x="45" y="6"/>
                </a:cubicBezTo>
                <a:cubicBezTo>
                  <a:pt x="46" y="7"/>
                  <a:pt x="48" y="9"/>
                  <a:pt x="48" y="9"/>
                </a:cubicBezTo>
                <a:cubicBezTo>
                  <a:pt x="49" y="9"/>
                  <a:pt x="51" y="5"/>
                  <a:pt x="52" y="8"/>
                </a:cubicBezTo>
                <a:cubicBezTo>
                  <a:pt x="53" y="8"/>
                  <a:pt x="53" y="7"/>
                  <a:pt x="54" y="6"/>
                </a:cubicBezTo>
                <a:cubicBezTo>
                  <a:pt x="54" y="5"/>
                  <a:pt x="56" y="4"/>
                  <a:pt x="57" y="4"/>
                </a:cubicBezTo>
                <a:cubicBezTo>
                  <a:pt x="57" y="5"/>
                  <a:pt x="59" y="5"/>
                  <a:pt x="59" y="7"/>
                </a:cubicBezTo>
                <a:cubicBezTo>
                  <a:pt x="61" y="6"/>
                  <a:pt x="60" y="8"/>
                  <a:pt x="62" y="9"/>
                </a:cubicBezTo>
                <a:cubicBezTo>
                  <a:pt x="63" y="9"/>
                  <a:pt x="62" y="8"/>
                  <a:pt x="63" y="8"/>
                </a:cubicBezTo>
                <a:cubicBezTo>
                  <a:pt x="65" y="9"/>
                  <a:pt x="69" y="10"/>
                  <a:pt x="69" y="13"/>
                </a:cubicBezTo>
                <a:cubicBezTo>
                  <a:pt x="71" y="12"/>
                  <a:pt x="72" y="15"/>
                  <a:pt x="72" y="17"/>
                </a:cubicBezTo>
                <a:cubicBezTo>
                  <a:pt x="72" y="18"/>
                  <a:pt x="72" y="19"/>
                  <a:pt x="72" y="21"/>
                </a:cubicBezTo>
                <a:cubicBezTo>
                  <a:pt x="73" y="23"/>
                  <a:pt x="74" y="23"/>
                  <a:pt x="75" y="23"/>
                </a:cubicBezTo>
                <a:cubicBezTo>
                  <a:pt x="77" y="24"/>
                  <a:pt x="78" y="26"/>
                  <a:pt x="80" y="27"/>
                </a:cubicBezTo>
                <a:cubicBezTo>
                  <a:pt x="83" y="28"/>
                  <a:pt x="85" y="26"/>
                  <a:pt x="86" y="30"/>
                </a:cubicBezTo>
                <a:cubicBezTo>
                  <a:pt x="86" y="30"/>
                  <a:pt x="87" y="29"/>
                  <a:pt x="87" y="29"/>
                </a:cubicBezTo>
                <a:cubicBezTo>
                  <a:pt x="88" y="29"/>
                  <a:pt x="89" y="30"/>
                  <a:pt x="90" y="30"/>
                </a:cubicBezTo>
                <a:cubicBezTo>
                  <a:pt x="91" y="30"/>
                  <a:pt x="92" y="31"/>
                  <a:pt x="93" y="31"/>
                </a:cubicBezTo>
                <a:cubicBezTo>
                  <a:pt x="95" y="31"/>
                  <a:pt x="95" y="30"/>
                  <a:pt x="96" y="30"/>
                </a:cubicBezTo>
                <a:cubicBezTo>
                  <a:pt x="97" y="30"/>
                  <a:pt x="97" y="31"/>
                  <a:pt x="98" y="31"/>
                </a:cubicBezTo>
                <a:cubicBezTo>
                  <a:pt x="99" y="31"/>
                  <a:pt x="100" y="32"/>
                  <a:pt x="100" y="32"/>
                </a:cubicBezTo>
                <a:cubicBezTo>
                  <a:pt x="101" y="33"/>
                  <a:pt x="101" y="33"/>
                  <a:pt x="101" y="34"/>
                </a:cubicBezTo>
                <a:cubicBezTo>
                  <a:pt x="101" y="34"/>
                  <a:pt x="105" y="36"/>
                  <a:pt x="105" y="36"/>
                </a:cubicBezTo>
                <a:cubicBezTo>
                  <a:pt x="106" y="38"/>
                  <a:pt x="104" y="39"/>
                  <a:pt x="106" y="40"/>
                </a:cubicBezTo>
                <a:cubicBezTo>
                  <a:pt x="107" y="41"/>
                  <a:pt x="107" y="42"/>
                  <a:pt x="107" y="44"/>
                </a:cubicBezTo>
                <a:cubicBezTo>
                  <a:pt x="108" y="45"/>
                  <a:pt x="108" y="47"/>
                  <a:pt x="108" y="48"/>
                </a:cubicBezTo>
                <a:cubicBezTo>
                  <a:pt x="108" y="49"/>
                  <a:pt x="109" y="49"/>
                  <a:pt x="109" y="50"/>
                </a:cubicBezTo>
                <a:cubicBezTo>
                  <a:pt x="110" y="52"/>
                  <a:pt x="109" y="53"/>
                  <a:pt x="111" y="55"/>
                </a:cubicBezTo>
                <a:cubicBezTo>
                  <a:pt x="112" y="56"/>
                  <a:pt x="112" y="57"/>
                  <a:pt x="112" y="58"/>
                </a:cubicBezTo>
                <a:cubicBezTo>
                  <a:pt x="108" y="58"/>
                  <a:pt x="104" y="58"/>
                  <a:pt x="100" y="58"/>
                </a:cubicBezTo>
                <a:cubicBezTo>
                  <a:pt x="99" y="58"/>
                  <a:pt x="90" y="57"/>
                  <a:pt x="90" y="59"/>
                </a:cubicBezTo>
                <a:cubicBezTo>
                  <a:pt x="90" y="60"/>
                  <a:pt x="90" y="62"/>
                  <a:pt x="89" y="62"/>
                </a:cubicBezTo>
                <a:cubicBezTo>
                  <a:pt x="86" y="62"/>
                  <a:pt x="83" y="62"/>
                  <a:pt x="81" y="62"/>
                </a:cubicBezTo>
                <a:cubicBezTo>
                  <a:pt x="80" y="62"/>
                  <a:pt x="77" y="62"/>
                  <a:pt x="77" y="63"/>
                </a:cubicBezTo>
                <a:cubicBezTo>
                  <a:pt x="77" y="65"/>
                  <a:pt x="77" y="67"/>
                  <a:pt x="77" y="69"/>
                </a:cubicBezTo>
                <a:cubicBezTo>
                  <a:pt x="77" y="74"/>
                  <a:pt x="77" y="79"/>
                  <a:pt x="77" y="85"/>
                </a:cubicBezTo>
                <a:cubicBezTo>
                  <a:pt x="77" y="85"/>
                  <a:pt x="77" y="87"/>
                  <a:pt x="77" y="87"/>
                </a:cubicBezTo>
                <a:cubicBezTo>
                  <a:pt x="75" y="87"/>
                  <a:pt x="72" y="87"/>
                  <a:pt x="70" y="87"/>
                </a:cubicBezTo>
                <a:cubicBezTo>
                  <a:pt x="68" y="87"/>
                  <a:pt x="66" y="88"/>
                  <a:pt x="64" y="88"/>
                </a:cubicBezTo>
                <a:cubicBezTo>
                  <a:pt x="63" y="88"/>
                  <a:pt x="63" y="92"/>
                  <a:pt x="63" y="92"/>
                </a:cubicBezTo>
                <a:cubicBezTo>
                  <a:pt x="63" y="97"/>
                  <a:pt x="63" y="101"/>
                  <a:pt x="63" y="106"/>
                </a:cubicBezTo>
                <a:cubicBezTo>
                  <a:pt x="45" y="88"/>
                  <a:pt x="26" y="71"/>
                  <a:pt x="7" y="54"/>
                </a:cubicBezTo>
                <a:cubicBezTo>
                  <a:pt x="5" y="53"/>
                  <a:pt x="0" y="50"/>
                  <a:pt x="2" y="48"/>
                </a:cubicBezTo>
                <a:cubicBezTo>
                  <a:pt x="6" y="43"/>
                  <a:pt x="9" y="37"/>
                  <a:pt x="13" y="32"/>
                </a:cubicBezTo>
                <a:cubicBezTo>
                  <a:pt x="21" y="21"/>
                  <a:pt x="28" y="11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6" name="Freeform 8895" descr="© INSCALE GmbH, 05.05.2010&#10;http://www.presentationload.com/">
            <a:extLst>
              <a:ext uri="{FF2B5EF4-FFF2-40B4-BE49-F238E27FC236}">
                <a16:creationId xmlns:a16="http://schemas.microsoft.com/office/drawing/2014/main" id="{F8A36B7A-9C9F-ED40-B1BA-5905E0D914CE}"/>
              </a:ext>
            </a:extLst>
          </p:cNvPr>
          <p:cNvSpPr>
            <a:spLocks/>
          </p:cNvSpPr>
          <p:nvPr/>
        </p:nvSpPr>
        <p:spPr bwMode="auto">
          <a:xfrm>
            <a:off x="4444299" y="3786292"/>
            <a:ext cx="74304" cy="104729"/>
          </a:xfrm>
          <a:custGeom>
            <a:avLst/>
            <a:gdLst>
              <a:gd name="T0" fmla="*/ 22 w 37"/>
              <a:gd name="T1" fmla="*/ 17 h 53"/>
              <a:gd name="T2" fmla="*/ 48 w 37"/>
              <a:gd name="T3" fmla="*/ 0 h 53"/>
              <a:gd name="T4" fmla="*/ 46 w 37"/>
              <a:gd name="T5" fmla="*/ 8 h 53"/>
              <a:gd name="T6" fmla="*/ 46 w 37"/>
              <a:gd name="T7" fmla="*/ 13 h 53"/>
              <a:gd name="T8" fmla="*/ 48 w 37"/>
              <a:gd name="T9" fmla="*/ 19 h 53"/>
              <a:gd name="T10" fmla="*/ 51 w 37"/>
              <a:gd name="T11" fmla="*/ 30 h 53"/>
              <a:gd name="T12" fmla="*/ 52 w 37"/>
              <a:gd name="T13" fmla="*/ 38 h 53"/>
              <a:gd name="T14" fmla="*/ 52 w 37"/>
              <a:gd name="T15" fmla="*/ 45 h 53"/>
              <a:gd name="T16" fmla="*/ 54 w 37"/>
              <a:gd name="T17" fmla="*/ 45 h 53"/>
              <a:gd name="T18" fmla="*/ 54 w 37"/>
              <a:gd name="T19" fmla="*/ 45 h 53"/>
              <a:gd name="T20" fmla="*/ 55 w 37"/>
              <a:gd name="T21" fmla="*/ 45 h 53"/>
              <a:gd name="T22" fmla="*/ 48 w 37"/>
              <a:gd name="T23" fmla="*/ 55 h 53"/>
              <a:gd name="T24" fmla="*/ 42 w 37"/>
              <a:gd name="T25" fmla="*/ 63 h 53"/>
              <a:gd name="T26" fmla="*/ 32 w 37"/>
              <a:gd name="T27" fmla="*/ 78 h 53"/>
              <a:gd name="T28" fmla="*/ 23 w 37"/>
              <a:gd name="T29" fmla="*/ 83 h 53"/>
              <a:gd name="T30" fmla="*/ 20 w 37"/>
              <a:gd name="T31" fmla="*/ 80 h 53"/>
              <a:gd name="T32" fmla="*/ 18 w 37"/>
              <a:gd name="T33" fmla="*/ 77 h 53"/>
              <a:gd name="T34" fmla="*/ 18 w 37"/>
              <a:gd name="T35" fmla="*/ 74 h 53"/>
              <a:gd name="T36" fmla="*/ 17 w 37"/>
              <a:gd name="T37" fmla="*/ 69 h 53"/>
              <a:gd name="T38" fmla="*/ 14 w 37"/>
              <a:gd name="T39" fmla="*/ 66 h 53"/>
              <a:gd name="T40" fmla="*/ 14 w 37"/>
              <a:gd name="T41" fmla="*/ 66 h 53"/>
              <a:gd name="T42" fmla="*/ 14 w 37"/>
              <a:gd name="T43" fmla="*/ 66 h 53"/>
              <a:gd name="T44" fmla="*/ 12 w 37"/>
              <a:gd name="T45" fmla="*/ 61 h 53"/>
              <a:gd name="T46" fmla="*/ 12 w 37"/>
              <a:gd name="T47" fmla="*/ 61 h 53"/>
              <a:gd name="T48" fmla="*/ 12 w 37"/>
              <a:gd name="T49" fmla="*/ 58 h 53"/>
              <a:gd name="T50" fmla="*/ 12 w 37"/>
              <a:gd name="T51" fmla="*/ 58 h 53"/>
              <a:gd name="T52" fmla="*/ 9 w 37"/>
              <a:gd name="T53" fmla="*/ 58 h 53"/>
              <a:gd name="T54" fmla="*/ 9 w 37"/>
              <a:gd name="T55" fmla="*/ 58 h 53"/>
              <a:gd name="T56" fmla="*/ 8 w 37"/>
              <a:gd name="T57" fmla="*/ 56 h 53"/>
              <a:gd name="T58" fmla="*/ 8 w 37"/>
              <a:gd name="T59" fmla="*/ 56 h 53"/>
              <a:gd name="T60" fmla="*/ 8 w 37"/>
              <a:gd name="T61" fmla="*/ 56 h 53"/>
              <a:gd name="T62" fmla="*/ 5 w 37"/>
              <a:gd name="T63" fmla="*/ 50 h 53"/>
              <a:gd name="T64" fmla="*/ 6 w 37"/>
              <a:gd name="T65" fmla="*/ 45 h 53"/>
              <a:gd name="T66" fmla="*/ 5 w 37"/>
              <a:gd name="T67" fmla="*/ 45 h 53"/>
              <a:gd name="T68" fmla="*/ 5 w 37"/>
              <a:gd name="T69" fmla="*/ 39 h 53"/>
              <a:gd name="T70" fmla="*/ 5 w 37"/>
              <a:gd name="T71" fmla="*/ 39 h 53"/>
              <a:gd name="T72" fmla="*/ 3 w 37"/>
              <a:gd name="T73" fmla="*/ 39 h 53"/>
              <a:gd name="T74" fmla="*/ 0 w 37"/>
              <a:gd name="T75" fmla="*/ 38 h 53"/>
              <a:gd name="T76" fmla="*/ 0 w 37"/>
              <a:gd name="T77" fmla="*/ 33 h 53"/>
              <a:gd name="T78" fmla="*/ 22 w 37"/>
              <a:gd name="T79" fmla="*/ 17 h 53"/>
              <a:gd name="T80" fmla="*/ 22 w 37"/>
              <a:gd name="T81" fmla="*/ 17 h 53"/>
              <a:gd name="T82" fmla="*/ 22 w 37"/>
              <a:gd name="T83" fmla="*/ 17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7"/>
              <a:gd name="T127" fmla="*/ 0 h 53"/>
              <a:gd name="T128" fmla="*/ 37 w 37"/>
              <a:gd name="T129" fmla="*/ 53 h 5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7" h="53">
                <a:moveTo>
                  <a:pt x="14" y="11"/>
                </a:moveTo>
                <a:cubicBezTo>
                  <a:pt x="20" y="8"/>
                  <a:pt x="25" y="4"/>
                  <a:pt x="31" y="0"/>
                </a:cubicBezTo>
                <a:cubicBezTo>
                  <a:pt x="31" y="2"/>
                  <a:pt x="30" y="5"/>
                  <a:pt x="30" y="5"/>
                </a:cubicBezTo>
                <a:cubicBezTo>
                  <a:pt x="30" y="6"/>
                  <a:pt x="31" y="7"/>
                  <a:pt x="30" y="8"/>
                </a:cubicBezTo>
                <a:cubicBezTo>
                  <a:pt x="30" y="9"/>
                  <a:pt x="31" y="11"/>
                  <a:pt x="31" y="12"/>
                </a:cubicBezTo>
                <a:cubicBezTo>
                  <a:pt x="32" y="14"/>
                  <a:pt x="32" y="17"/>
                  <a:pt x="33" y="19"/>
                </a:cubicBezTo>
                <a:cubicBezTo>
                  <a:pt x="33" y="20"/>
                  <a:pt x="33" y="22"/>
                  <a:pt x="34" y="24"/>
                </a:cubicBezTo>
                <a:cubicBezTo>
                  <a:pt x="36" y="26"/>
                  <a:pt x="34" y="27"/>
                  <a:pt x="34" y="29"/>
                </a:cubicBezTo>
                <a:cubicBezTo>
                  <a:pt x="34" y="29"/>
                  <a:pt x="35" y="29"/>
                  <a:pt x="35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5" y="29"/>
                  <a:pt x="36" y="29"/>
                </a:cubicBezTo>
                <a:cubicBezTo>
                  <a:pt x="37" y="31"/>
                  <a:pt x="32" y="34"/>
                  <a:pt x="31" y="35"/>
                </a:cubicBezTo>
                <a:cubicBezTo>
                  <a:pt x="29" y="36"/>
                  <a:pt x="28" y="38"/>
                  <a:pt x="27" y="40"/>
                </a:cubicBezTo>
                <a:cubicBezTo>
                  <a:pt x="25" y="43"/>
                  <a:pt x="24" y="49"/>
                  <a:pt x="21" y="50"/>
                </a:cubicBezTo>
                <a:cubicBezTo>
                  <a:pt x="19" y="51"/>
                  <a:pt x="17" y="53"/>
                  <a:pt x="15" y="53"/>
                </a:cubicBezTo>
                <a:cubicBezTo>
                  <a:pt x="14" y="52"/>
                  <a:pt x="14" y="51"/>
                  <a:pt x="13" y="51"/>
                </a:cubicBezTo>
                <a:cubicBezTo>
                  <a:pt x="12" y="51"/>
                  <a:pt x="12" y="50"/>
                  <a:pt x="12" y="49"/>
                </a:cubicBezTo>
                <a:cubicBezTo>
                  <a:pt x="13" y="49"/>
                  <a:pt x="12" y="47"/>
                  <a:pt x="12" y="47"/>
                </a:cubicBezTo>
                <a:cubicBezTo>
                  <a:pt x="10" y="47"/>
                  <a:pt x="12" y="46"/>
                  <a:pt x="11" y="44"/>
                </a:cubicBezTo>
                <a:cubicBezTo>
                  <a:pt x="11" y="43"/>
                  <a:pt x="9" y="43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8" y="41"/>
                  <a:pt x="8" y="40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8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9" y="36"/>
                  <a:pt x="7" y="36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3" y="33"/>
                  <a:pt x="3" y="32"/>
                </a:cubicBezTo>
                <a:cubicBezTo>
                  <a:pt x="3" y="31"/>
                  <a:pt x="6" y="30"/>
                  <a:pt x="4" y="29"/>
                </a:cubicBezTo>
                <a:cubicBezTo>
                  <a:pt x="4" y="29"/>
                  <a:pt x="3" y="29"/>
                  <a:pt x="3" y="29"/>
                </a:cubicBezTo>
                <a:cubicBezTo>
                  <a:pt x="3" y="28"/>
                  <a:pt x="3" y="26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2" y="25"/>
                </a:cubicBezTo>
                <a:cubicBezTo>
                  <a:pt x="2" y="23"/>
                  <a:pt x="1" y="25"/>
                  <a:pt x="0" y="24"/>
                </a:cubicBezTo>
                <a:cubicBezTo>
                  <a:pt x="1" y="25"/>
                  <a:pt x="0" y="21"/>
                  <a:pt x="0" y="21"/>
                </a:cubicBezTo>
                <a:cubicBezTo>
                  <a:pt x="1" y="18"/>
                  <a:pt x="10" y="14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7" name="Freeform 8896" descr="© INSCALE GmbH, 05.05.2010&#10;http://www.presentationload.com/">
            <a:extLst>
              <a:ext uri="{FF2B5EF4-FFF2-40B4-BE49-F238E27FC236}">
                <a16:creationId xmlns:a16="http://schemas.microsoft.com/office/drawing/2014/main" id="{3EF61813-5FEC-2A4C-8CC0-9E51CB310AAE}"/>
              </a:ext>
            </a:extLst>
          </p:cNvPr>
          <p:cNvSpPr>
            <a:spLocks/>
          </p:cNvSpPr>
          <p:nvPr/>
        </p:nvSpPr>
        <p:spPr bwMode="auto">
          <a:xfrm>
            <a:off x="4308727" y="3793863"/>
            <a:ext cx="104286" cy="88326"/>
          </a:xfrm>
          <a:custGeom>
            <a:avLst/>
            <a:gdLst>
              <a:gd name="T0" fmla="*/ 48 w 52"/>
              <a:gd name="T1" fmla="*/ 0 h 46"/>
              <a:gd name="T2" fmla="*/ 55 w 52"/>
              <a:gd name="T3" fmla="*/ 11 h 46"/>
              <a:gd name="T4" fmla="*/ 60 w 52"/>
              <a:gd name="T5" fmla="*/ 6 h 46"/>
              <a:gd name="T6" fmla="*/ 80 w 52"/>
              <a:gd name="T7" fmla="*/ 41 h 46"/>
              <a:gd name="T8" fmla="*/ 63 w 52"/>
              <a:gd name="T9" fmla="*/ 53 h 46"/>
              <a:gd name="T10" fmla="*/ 57 w 52"/>
              <a:gd name="T11" fmla="*/ 70 h 46"/>
              <a:gd name="T12" fmla="*/ 28 w 52"/>
              <a:gd name="T13" fmla="*/ 56 h 46"/>
              <a:gd name="T14" fmla="*/ 11 w 52"/>
              <a:gd name="T15" fmla="*/ 52 h 46"/>
              <a:gd name="T16" fmla="*/ 3 w 52"/>
              <a:gd name="T17" fmla="*/ 40 h 46"/>
              <a:gd name="T18" fmla="*/ 3 w 52"/>
              <a:gd name="T19" fmla="*/ 30 h 46"/>
              <a:gd name="T20" fmla="*/ 18 w 52"/>
              <a:gd name="T21" fmla="*/ 20 h 46"/>
              <a:gd name="T22" fmla="*/ 48 w 52"/>
              <a:gd name="T23" fmla="*/ 0 h 46"/>
              <a:gd name="T24" fmla="*/ 48 w 52"/>
              <a:gd name="T25" fmla="*/ 0 h 46"/>
              <a:gd name="T26" fmla="*/ 48 w 52"/>
              <a:gd name="T27" fmla="*/ 0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2"/>
              <a:gd name="T43" fmla="*/ 0 h 46"/>
              <a:gd name="T44" fmla="*/ 52 w 52"/>
              <a:gd name="T45" fmla="*/ 46 h 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2" h="46">
                <a:moveTo>
                  <a:pt x="31" y="0"/>
                </a:moveTo>
                <a:cubicBezTo>
                  <a:pt x="32" y="3"/>
                  <a:pt x="34" y="5"/>
                  <a:pt x="36" y="7"/>
                </a:cubicBezTo>
                <a:cubicBezTo>
                  <a:pt x="37" y="6"/>
                  <a:pt x="38" y="5"/>
                  <a:pt x="39" y="4"/>
                </a:cubicBezTo>
                <a:cubicBezTo>
                  <a:pt x="43" y="12"/>
                  <a:pt x="48" y="19"/>
                  <a:pt x="52" y="27"/>
                </a:cubicBezTo>
                <a:cubicBezTo>
                  <a:pt x="52" y="27"/>
                  <a:pt x="42" y="34"/>
                  <a:pt x="41" y="35"/>
                </a:cubicBezTo>
                <a:cubicBezTo>
                  <a:pt x="38" y="36"/>
                  <a:pt x="38" y="43"/>
                  <a:pt x="37" y="46"/>
                </a:cubicBezTo>
                <a:cubicBezTo>
                  <a:pt x="31" y="43"/>
                  <a:pt x="25" y="39"/>
                  <a:pt x="18" y="37"/>
                </a:cubicBezTo>
                <a:cubicBezTo>
                  <a:pt x="15" y="35"/>
                  <a:pt x="11" y="35"/>
                  <a:pt x="7" y="34"/>
                </a:cubicBezTo>
                <a:cubicBezTo>
                  <a:pt x="4" y="33"/>
                  <a:pt x="3" y="28"/>
                  <a:pt x="2" y="26"/>
                </a:cubicBezTo>
                <a:cubicBezTo>
                  <a:pt x="1" y="24"/>
                  <a:pt x="0" y="22"/>
                  <a:pt x="2" y="20"/>
                </a:cubicBezTo>
                <a:cubicBezTo>
                  <a:pt x="5" y="18"/>
                  <a:pt x="8" y="16"/>
                  <a:pt x="12" y="13"/>
                </a:cubicBezTo>
                <a:cubicBezTo>
                  <a:pt x="18" y="9"/>
                  <a:pt x="24" y="5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8" name="Freeform 8897" descr="© INSCALE GmbH, 05.05.2010&#10;http://www.presentationload.com/">
            <a:extLst>
              <a:ext uri="{FF2B5EF4-FFF2-40B4-BE49-F238E27FC236}">
                <a16:creationId xmlns:a16="http://schemas.microsoft.com/office/drawing/2014/main" id="{F3AE124D-4A70-D949-AC30-EA288DEE2924}"/>
              </a:ext>
            </a:extLst>
          </p:cNvPr>
          <p:cNvSpPr>
            <a:spLocks/>
          </p:cNvSpPr>
          <p:nvPr/>
        </p:nvSpPr>
        <p:spPr bwMode="auto">
          <a:xfrm>
            <a:off x="4801477" y="3815314"/>
            <a:ext cx="52143" cy="148892"/>
          </a:xfrm>
          <a:custGeom>
            <a:avLst/>
            <a:gdLst>
              <a:gd name="T0" fmla="*/ 35 w 26"/>
              <a:gd name="T1" fmla="*/ 0 h 77"/>
              <a:gd name="T2" fmla="*/ 35 w 26"/>
              <a:gd name="T3" fmla="*/ 0 h 77"/>
              <a:gd name="T4" fmla="*/ 37 w 26"/>
              <a:gd name="T5" fmla="*/ 2 h 77"/>
              <a:gd name="T6" fmla="*/ 35 w 26"/>
              <a:gd name="T7" fmla="*/ 2 h 77"/>
              <a:gd name="T8" fmla="*/ 34 w 26"/>
              <a:gd name="T9" fmla="*/ 11 h 77"/>
              <a:gd name="T10" fmla="*/ 34 w 26"/>
              <a:gd name="T11" fmla="*/ 11 h 77"/>
              <a:gd name="T12" fmla="*/ 35 w 26"/>
              <a:gd name="T13" fmla="*/ 12 h 77"/>
              <a:gd name="T14" fmla="*/ 37 w 26"/>
              <a:gd name="T15" fmla="*/ 15 h 77"/>
              <a:gd name="T16" fmla="*/ 37 w 26"/>
              <a:gd name="T17" fmla="*/ 17 h 77"/>
              <a:gd name="T18" fmla="*/ 38 w 26"/>
              <a:gd name="T19" fmla="*/ 18 h 77"/>
              <a:gd name="T20" fmla="*/ 37 w 26"/>
              <a:gd name="T21" fmla="*/ 21 h 77"/>
              <a:gd name="T22" fmla="*/ 35 w 26"/>
              <a:gd name="T23" fmla="*/ 21 h 77"/>
              <a:gd name="T24" fmla="*/ 34 w 26"/>
              <a:gd name="T25" fmla="*/ 23 h 77"/>
              <a:gd name="T26" fmla="*/ 34 w 26"/>
              <a:gd name="T27" fmla="*/ 21 h 77"/>
              <a:gd name="T28" fmla="*/ 34 w 26"/>
              <a:gd name="T29" fmla="*/ 28 h 77"/>
              <a:gd name="T30" fmla="*/ 35 w 26"/>
              <a:gd name="T31" fmla="*/ 29 h 77"/>
              <a:gd name="T32" fmla="*/ 37 w 26"/>
              <a:gd name="T33" fmla="*/ 32 h 77"/>
              <a:gd name="T34" fmla="*/ 34 w 26"/>
              <a:gd name="T35" fmla="*/ 35 h 77"/>
              <a:gd name="T36" fmla="*/ 34 w 26"/>
              <a:gd name="T37" fmla="*/ 40 h 77"/>
              <a:gd name="T38" fmla="*/ 32 w 26"/>
              <a:gd name="T39" fmla="*/ 48 h 77"/>
              <a:gd name="T40" fmla="*/ 31 w 26"/>
              <a:gd name="T41" fmla="*/ 52 h 77"/>
              <a:gd name="T42" fmla="*/ 29 w 26"/>
              <a:gd name="T43" fmla="*/ 52 h 77"/>
              <a:gd name="T44" fmla="*/ 29 w 26"/>
              <a:gd name="T45" fmla="*/ 57 h 77"/>
              <a:gd name="T46" fmla="*/ 26 w 26"/>
              <a:gd name="T47" fmla="*/ 64 h 77"/>
              <a:gd name="T48" fmla="*/ 25 w 26"/>
              <a:gd name="T49" fmla="*/ 64 h 77"/>
              <a:gd name="T50" fmla="*/ 22 w 26"/>
              <a:gd name="T51" fmla="*/ 69 h 77"/>
              <a:gd name="T52" fmla="*/ 22 w 26"/>
              <a:gd name="T53" fmla="*/ 74 h 77"/>
              <a:gd name="T54" fmla="*/ 22 w 26"/>
              <a:gd name="T55" fmla="*/ 74 h 77"/>
              <a:gd name="T56" fmla="*/ 20 w 26"/>
              <a:gd name="T57" fmla="*/ 75 h 77"/>
              <a:gd name="T58" fmla="*/ 18 w 26"/>
              <a:gd name="T59" fmla="*/ 81 h 77"/>
              <a:gd name="T60" fmla="*/ 20 w 26"/>
              <a:gd name="T61" fmla="*/ 84 h 77"/>
              <a:gd name="T62" fmla="*/ 22 w 26"/>
              <a:gd name="T63" fmla="*/ 90 h 77"/>
              <a:gd name="T64" fmla="*/ 20 w 26"/>
              <a:gd name="T65" fmla="*/ 93 h 77"/>
              <a:gd name="T66" fmla="*/ 20 w 26"/>
              <a:gd name="T67" fmla="*/ 93 h 77"/>
              <a:gd name="T68" fmla="*/ 18 w 26"/>
              <a:gd name="T69" fmla="*/ 95 h 77"/>
              <a:gd name="T70" fmla="*/ 18 w 26"/>
              <a:gd name="T71" fmla="*/ 95 h 77"/>
              <a:gd name="T72" fmla="*/ 17 w 26"/>
              <a:gd name="T73" fmla="*/ 95 h 77"/>
              <a:gd name="T74" fmla="*/ 15 w 26"/>
              <a:gd name="T75" fmla="*/ 101 h 77"/>
              <a:gd name="T76" fmla="*/ 15 w 26"/>
              <a:gd name="T77" fmla="*/ 106 h 77"/>
              <a:gd name="T78" fmla="*/ 18 w 26"/>
              <a:gd name="T79" fmla="*/ 109 h 77"/>
              <a:gd name="T80" fmla="*/ 2 w 26"/>
              <a:gd name="T81" fmla="*/ 116 h 77"/>
              <a:gd name="T82" fmla="*/ 6 w 26"/>
              <a:gd name="T83" fmla="*/ 29 h 77"/>
              <a:gd name="T84" fmla="*/ 0 w 26"/>
              <a:gd name="T85" fmla="*/ 5 h 77"/>
              <a:gd name="T86" fmla="*/ 31 w 26"/>
              <a:gd name="T87" fmla="*/ 2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"/>
              <a:gd name="T133" fmla="*/ 0 h 77"/>
              <a:gd name="T134" fmla="*/ 26 w 26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" h="77">
                <a:moveTo>
                  <a:pt x="20" y="1"/>
                </a:moveTo>
                <a:cubicBezTo>
                  <a:pt x="21" y="2"/>
                  <a:pt x="22" y="1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3" y="1"/>
                </a:cubicBezTo>
                <a:cubicBezTo>
                  <a:pt x="24" y="2"/>
                  <a:pt x="24" y="2"/>
                  <a:pt x="23" y="3"/>
                </a:cubicBezTo>
                <a:cubicBezTo>
                  <a:pt x="23" y="4"/>
                  <a:pt x="24" y="6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9"/>
                  <a:pt x="23" y="9"/>
                  <a:pt x="24" y="10"/>
                </a:cubicBezTo>
                <a:cubicBezTo>
                  <a:pt x="25" y="10"/>
                  <a:pt x="25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2"/>
                  <a:pt x="25" y="12"/>
                </a:cubicBezTo>
                <a:cubicBezTo>
                  <a:pt x="26" y="13"/>
                  <a:pt x="25" y="13"/>
                  <a:pt x="24" y="13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5"/>
                  <a:pt x="23" y="15"/>
                  <a:pt x="22" y="15"/>
                </a:cubicBezTo>
                <a:cubicBezTo>
                  <a:pt x="22" y="15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1" y="15"/>
                  <a:pt x="21" y="15"/>
                  <a:pt x="22" y="16"/>
                </a:cubicBezTo>
                <a:cubicBezTo>
                  <a:pt x="22" y="16"/>
                  <a:pt x="22" y="17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3" y="18"/>
                  <a:pt x="23" y="18"/>
                  <a:pt x="23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4" y="19"/>
                  <a:pt x="25" y="21"/>
                  <a:pt x="24" y="21"/>
                </a:cubicBezTo>
                <a:cubicBezTo>
                  <a:pt x="23" y="21"/>
                  <a:pt x="22" y="22"/>
                  <a:pt x="22" y="22"/>
                </a:cubicBezTo>
                <a:cubicBezTo>
                  <a:pt x="23" y="23"/>
                  <a:pt x="23" y="23"/>
                  <a:pt x="22" y="23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1" y="25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7"/>
                  <a:pt x="23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2"/>
                  <a:pt x="21" y="33"/>
                  <a:pt x="20" y="34"/>
                </a:cubicBezTo>
                <a:cubicBezTo>
                  <a:pt x="19" y="34"/>
                  <a:pt x="19" y="34"/>
                  <a:pt x="19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19" y="38"/>
                  <a:pt x="18" y="41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6" y="42"/>
                  <a:pt x="16" y="42"/>
                </a:cubicBezTo>
                <a:cubicBezTo>
                  <a:pt x="16" y="42"/>
                  <a:pt x="15" y="44"/>
                  <a:pt x="1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5" y="45"/>
                  <a:pt x="15" y="47"/>
                  <a:pt x="15" y="48"/>
                </a:cubicBezTo>
                <a:cubicBezTo>
                  <a:pt x="15" y="48"/>
                  <a:pt x="15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3" y="48"/>
                  <a:pt x="13" y="48"/>
                  <a:pt x="13" y="49"/>
                </a:cubicBezTo>
                <a:cubicBezTo>
                  <a:pt x="12" y="50"/>
                  <a:pt x="11" y="52"/>
                  <a:pt x="12" y="53"/>
                </a:cubicBezTo>
                <a:cubicBezTo>
                  <a:pt x="12" y="53"/>
                  <a:pt x="12" y="53"/>
                  <a:pt x="12" y="53"/>
                </a:cubicBezTo>
                <a:cubicBezTo>
                  <a:pt x="13" y="53"/>
                  <a:pt x="13" y="54"/>
                  <a:pt x="13" y="53"/>
                </a:cubicBezTo>
                <a:cubicBezTo>
                  <a:pt x="13" y="54"/>
                  <a:pt x="13" y="54"/>
                  <a:pt x="1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3" y="56"/>
                  <a:pt x="13" y="57"/>
                  <a:pt x="14" y="59"/>
                </a:cubicBezTo>
                <a:cubicBezTo>
                  <a:pt x="13" y="59"/>
                  <a:pt x="13" y="59"/>
                  <a:pt x="14" y="60"/>
                </a:cubicBezTo>
                <a:cubicBezTo>
                  <a:pt x="14" y="60"/>
                  <a:pt x="14" y="60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3" y="61"/>
                  <a:pt x="12" y="61"/>
                  <a:pt x="12" y="61"/>
                </a:cubicBezTo>
                <a:cubicBezTo>
                  <a:pt x="12" y="61"/>
                  <a:pt x="12" y="62"/>
                  <a:pt x="12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12" y="62"/>
                  <a:pt x="11" y="62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3"/>
                  <a:pt x="11" y="63"/>
                </a:cubicBezTo>
                <a:cubicBezTo>
                  <a:pt x="10" y="64"/>
                  <a:pt x="10" y="66"/>
                  <a:pt x="10" y="66"/>
                </a:cubicBezTo>
                <a:cubicBezTo>
                  <a:pt x="10" y="66"/>
                  <a:pt x="10" y="66"/>
                  <a:pt x="10" y="67"/>
                </a:cubicBezTo>
                <a:cubicBezTo>
                  <a:pt x="10" y="67"/>
                  <a:pt x="10" y="68"/>
                  <a:pt x="10" y="69"/>
                </a:cubicBezTo>
                <a:cubicBezTo>
                  <a:pt x="11" y="69"/>
                  <a:pt x="11" y="71"/>
                  <a:pt x="12" y="71"/>
                </a:cubicBezTo>
                <a:cubicBezTo>
                  <a:pt x="12" y="71"/>
                  <a:pt x="12" y="71"/>
                  <a:pt x="12" y="71"/>
                </a:cubicBezTo>
                <a:cubicBezTo>
                  <a:pt x="14" y="72"/>
                  <a:pt x="13" y="74"/>
                  <a:pt x="13" y="76"/>
                </a:cubicBezTo>
                <a:cubicBezTo>
                  <a:pt x="11" y="77"/>
                  <a:pt x="5" y="76"/>
                  <a:pt x="1" y="76"/>
                </a:cubicBezTo>
                <a:cubicBezTo>
                  <a:pt x="2" y="62"/>
                  <a:pt x="3" y="48"/>
                  <a:pt x="3" y="35"/>
                </a:cubicBezTo>
                <a:cubicBezTo>
                  <a:pt x="3" y="29"/>
                  <a:pt x="3" y="24"/>
                  <a:pt x="4" y="19"/>
                </a:cubicBezTo>
                <a:cubicBezTo>
                  <a:pt x="4" y="17"/>
                  <a:pt x="2" y="15"/>
                  <a:pt x="2" y="13"/>
                </a:cubicBezTo>
                <a:cubicBezTo>
                  <a:pt x="2" y="9"/>
                  <a:pt x="1" y="6"/>
                  <a:pt x="0" y="3"/>
                </a:cubicBezTo>
                <a:cubicBezTo>
                  <a:pt x="7" y="2"/>
                  <a:pt x="13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79" name="Freeform 8898" descr="© INSCALE GmbH, 05.05.2010&#10;http://www.presentationload.com/">
            <a:extLst>
              <a:ext uri="{FF2B5EF4-FFF2-40B4-BE49-F238E27FC236}">
                <a16:creationId xmlns:a16="http://schemas.microsoft.com/office/drawing/2014/main" id="{C4B76335-E7D1-DF4E-B638-60DE5CE7B3BE}"/>
              </a:ext>
            </a:extLst>
          </p:cNvPr>
          <p:cNvSpPr>
            <a:spLocks/>
          </p:cNvSpPr>
          <p:nvPr/>
        </p:nvSpPr>
        <p:spPr bwMode="auto">
          <a:xfrm>
            <a:off x="4734995" y="3820360"/>
            <a:ext cx="74304" cy="142583"/>
          </a:xfrm>
          <a:custGeom>
            <a:avLst/>
            <a:gdLst>
              <a:gd name="T0" fmla="*/ 40 w 37"/>
              <a:gd name="T1" fmla="*/ 3 h 73"/>
              <a:gd name="T2" fmla="*/ 51 w 37"/>
              <a:gd name="T3" fmla="*/ 0 h 73"/>
              <a:gd name="T4" fmla="*/ 57 w 37"/>
              <a:gd name="T5" fmla="*/ 26 h 73"/>
              <a:gd name="T6" fmla="*/ 55 w 37"/>
              <a:gd name="T7" fmla="*/ 63 h 73"/>
              <a:gd name="T8" fmla="*/ 54 w 37"/>
              <a:gd name="T9" fmla="*/ 108 h 73"/>
              <a:gd name="T10" fmla="*/ 51 w 37"/>
              <a:gd name="T11" fmla="*/ 113 h 73"/>
              <a:gd name="T12" fmla="*/ 34 w 37"/>
              <a:gd name="T13" fmla="*/ 113 h 73"/>
              <a:gd name="T14" fmla="*/ 34 w 37"/>
              <a:gd name="T15" fmla="*/ 110 h 73"/>
              <a:gd name="T16" fmla="*/ 34 w 37"/>
              <a:gd name="T17" fmla="*/ 102 h 73"/>
              <a:gd name="T18" fmla="*/ 35 w 37"/>
              <a:gd name="T19" fmla="*/ 99 h 73"/>
              <a:gd name="T20" fmla="*/ 32 w 37"/>
              <a:gd name="T21" fmla="*/ 93 h 73"/>
              <a:gd name="T22" fmla="*/ 32 w 37"/>
              <a:gd name="T23" fmla="*/ 90 h 73"/>
              <a:gd name="T24" fmla="*/ 34 w 37"/>
              <a:gd name="T25" fmla="*/ 85 h 73"/>
              <a:gd name="T26" fmla="*/ 37 w 37"/>
              <a:gd name="T27" fmla="*/ 76 h 73"/>
              <a:gd name="T28" fmla="*/ 37 w 37"/>
              <a:gd name="T29" fmla="*/ 60 h 73"/>
              <a:gd name="T30" fmla="*/ 37 w 37"/>
              <a:gd name="T31" fmla="*/ 60 h 73"/>
              <a:gd name="T32" fmla="*/ 35 w 37"/>
              <a:gd name="T33" fmla="*/ 62 h 73"/>
              <a:gd name="T34" fmla="*/ 35 w 37"/>
              <a:gd name="T35" fmla="*/ 59 h 73"/>
              <a:gd name="T36" fmla="*/ 32 w 37"/>
              <a:gd name="T37" fmla="*/ 57 h 73"/>
              <a:gd name="T38" fmla="*/ 32 w 37"/>
              <a:gd name="T39" fmla="*/ 50 h 73"/>
              <a:gd name="T40" fmla="*/ 26 w 37"/>
              <a:gd name="T41" fmla="*/ 40 h 73"/>
              <a:gd name="T42" fmla="*/ 25 w 37"/>
              <a:gd name="T43" fmla="*/ 34 h 73"/>
              <a:gd name="T44" fmla="*/ 23 w 37"/>
              <a:gd name="T45" fmla="*/ 31 h 73"/>
              <a:gd name="T46" fmla="*/ 25 w 37"/>
              <a:gd name="T47" fmla="*/ 29 h 73"/>
              <a:gd name="T48" fmla="*/ 22 w 37"/>
              <a:gd name="T49" fmla="*/ 20 h 73"/>
              <a:gd name="T50" fmla="*/ 22 w 37"/>
              <a:gd name="T51" fmla="*/ 20 h 73"/>
              <a:gd name="T52" fmla="*/ 18 w 37"/>
              <a:gd name="T53" fmla="*/ 17 h 73"/>
              <a:gd name="T54" fmla="*/ 15 w 37"/>
              <a:gd name="T55" fmla="*/ 14 h 73"/>
              <a:gd name="T56" fmla="*/ 11 w 37"/>
              <a:gd name="T57" fmla="*/ 15 h 73"/>
              <a:gd name="T58" fmla="*/ 3 w 37"/>
              <a:gd name="T59" fmla="*/ 17 h 73"/>
              <a:gd name="T60" fmla="*/ 2 w 37"/>
              <a:gd name="T61" fmla="*/ 17 h 73"/>
              <a:gd name="T62" fmla="*/ 8 w 37"/>
              <a:gd name="T63" fmla="*/ 14 h 73"/>
              <a:gd name="T64" fmla="*/ 28 w 37"/>
              <a:gd name="T65" fmla="*/ 8 h 73"/>
              <a:gd name="T66" fmla="*/ 40 w 37"/>
              <a:gd name="T67" fmla="*/ 3 h 7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7"/>
              <a:gd name="T103" fmla="*/ 0 h 73"/>
              <a:gd name="T104" fmla="*/ 37 w 37"/>
              <a:gd name="T105" fmla="*/ 73 h 7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7" h="73">
                <a:moveTo>
                  <a:pt x="26" y="2"/>
                </a:moveTo>
                <a:cubicBezTo>
                  <a:pt x="29" y="1"/>
                  <a:pt x="31" y="0"/>
                  <a:pt x="33" y="0"/>
                </a:cubicBezTo>
                <a:cubicBezTo>
                  <a:pt x="34" y="5"/>
                  <a:pt x="37" y="12"/>
                  <a:pt x="37" y="17"/>
                </a:cubicBezTo>
                <a:cubicBezTo>
                  <a:pt x="36" y="25"/>
                  <a:pt x="36" y="33"/>
                  <a:pt x="36" y="41"/>
                </a:cubicBezTo>
                <a:cubicBezTo>
                  <a:pt x="35" y="51"/>
                  <a:pt x="35" y="60"/>
                  <a:pt x="35" y="70"/>
                </a:cubicBezTo>
                <a:cubicBezTo>
                  <a:pt x="35" y="72"/>
                  <a:pt x="35" y="73"/>
                  <a:pt x="33" y="73"/>
                </a:cubicBezTo>
                <a:cubicBezTo>
                  <a:pt x="29" y="73"/>
                  <a:pt x="25" y="73"/>
                  <a:pt x="22" y="73"/>
                </a:cubicBezTo>
                <a:cubicBezTo>
                  <a:pt x="22" y="71"/>
                  <a:pt x="22" y="71"/>
                  <a:pt x="22" y="71"/>
                </a:cubicBezTo>
                <a:cubicBezTo>
                  <a:pt x="21" y="69"/>
                  <a:pt x="21" y="68"/>
                  <a:pt x="22" y="66"/>
                </a:cubicBezTo>
                <a:cubicBezTo>
                  <a:pt x="22" y="65"/>
                  <a:pt x="23" y="65"/>
                  <a:pt x="23" y="64"/>
                </a:cubicBezTo>
                <a:cubicBezTo>
                  <a:pt x="23" y="63"/>
                  <a:pt x="21" y="61"/>
                  <a:pt x="21" y="60"/>
                </a:cubicBezTo>
                <a:cubicBezTo>
                  <a:pt x="21" y="59"/>
                  <a:pt x="21" y="58"/>
                  <a:pt x="21" y="58"/>
                </a:cubicBezTo>
                <a:cubicBezTo>
                  <a:pt x="21" y="57"/>
                  <a:pt x="23" y="56"/>
                  <a:pt x="22" y="55"/>
                </a:cubicBezTo>
                <a:cubicBezTo>
                  <a:pt x="22" y="54"/>
                  <a:pt x="26" y="50"/>
                  <a:pt x="24" y="49"/>
                </a:cubicBezTo>
                <a:cubicBezTo>
                  <a:pt x="20" y="46"/>
                  <a:pt x="28" y="41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3" y="40"/>
                  <a:pt x="23" y="40"/>
                </a:cubicBezTo>
                <a:cubicBezTo>
                  <a:pt x="23" y="39"/>
                  <a:pt x="23" y="38"/>
                  <a:pt x="23" y="38"/>
                </a:cubicBezTo>
                <a:cubicBezTo>
                  <a:pt x="23" y="38"/>
                  <a:pt x="21" y="37"/>
                  <a:pt x="21" y="37"/>
                </a:cubicBezTo>
                <a:cubicBezTo>
                  <a:pt x="21" y="35"/>
                  <a:pt x="21" y="34"/>
                  <a:pt x="21" y="32"/>
                </a:cubicBezTo>
                <a:cubicBezTo>
                  <a:pt x="21" y="30"/>
                  <a:pt x="18" y="28"/>
                  <a:pt x="17" y="26"/>
                </a:cubicBezTo>
                <a:cubicBezTo>
                  <a:pt x="16" y="25"/>
                  <a:pt x="17" y="23"/>
                  <a:pt x="16" y="22"/>
                </a:cubicBezTo>
                <a:cubicBezTo>
                  <a:pt x="16" y="21"/>
                  <a:pt x="15" y="21"/>
                  <a:pt x="15" y="20"/>
                </a:cubicBezTo>
                <a:cubicBezTo>
                  <a:pt x="15" y="20"/>
                  <a:pt x="16" y="19"/>
                  <a:pt x="16" y="19"/>
                </a:cubicBezTo>
                <a:cubicBezTo>
                  <a:pt x="15" y="17"/>
                  <a:pt x="13" y="16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1"/>
                  <a:pt x="13" y="12"/>
                  <a:pt x="12" y="11"/>
                </a:cubicBezTo>
                <a:cubicBezTo>
                  <a:pt x="11" y="10"/>
                  <a:pt x="11" y="9"/>
                  <a:pt x="10" y="9"/>
                </a:cubicBezTo>
                <a:cubicBezTo>
                  <a:pt x="10" y="12"/>
                  <a:pt x="7" y="8"/>
                  <a:pt x="7" y="10"/>
                </a:cubicBezTo>
                <a:cubicBezTo>
                  <a:pt x="5" y="9"/>
                  <a:pt x="4" y="11"/>
                  <a:pt x="2" y="11"/>
                </a:cubicBezTo>
                <a:cubicBezTo>
                  <a:pt x="2" y="11"/>
                  <a:pt x="0" y="13"/>
                  <a:pt x="1" y="11"/>
                </a:cubicBezTo>
                <a:cubicBezTo>
                  <a:pt x="2" y="9"/>
                  <a:pt x="3" y="9"/>
                  <a:pt x="5" y="9"/>
                </a:cubicBezTo>
                <a:cubicBezTo>
                  <a:pt x="9" y="7"/>
                  <a:pt x="14" y="6"/>
                  <a:pt x="18" y="5"/>
                </a:cubicBezTo>
                <a:cubicBezTo>
                  <a:pt x="20" y="4"/>
                  <a:pt x="26" y="4"/>
                  <a:pt x="26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0" name="Freeform 8899" descr="© INSCALE GmbH, 05.05.2010&#10;http://www.presentationload.com/">
            <a:extLst>
              <a:ext uri="{FF2B5EF4-FFF2-40B4-BE49-F238E27FC236}">
                <a16:creationId xmlns:a16="http://schemas.microsoft.com/office/drawing/2014/main" id="{7BADDF59-4B7F-0D49-8A0A-F76165E3ADE0}"/>
              </a:ext>
            </a:extLst>
          </p:cNvPr>
          <p:cNvSpPr>
            <a:spLocks/>
          </p:cNvSpPr>
          <p:nvPr/>
        </p:nvSpPr>
        <p:spPr bwMode="auto">
          <a:xfrm>
            <a:off x="4643745" y="3820360"/>
            <a:ext cx="80821" cy="103467"/>
          </a:xfrm>
          <a:custGeom>
            <a:avLst/>
            <a:gdLst>
              <a:gd name="T0" fmla="*/ 60 w 40"/>
              <a:gd name="T1" fmla="*/ 11 h 53"/>
              <a:gd name="T2" fmla="*/ 51 w 40"/>
              <a:gd name="T3" fmla="*/ 20 h 53"/>
              <a:gd name="T4" fmla="*/ 56 w 40"/>
              <a:gd name="T5" fmla="*/ 40 h 53"/>
              <a:gd name="T6" fmla="*/ 62 w 40"/>
              <a:gd name="T7" fmla="*/ 82 h 53"/>
              <a:gd name="T8" fmla="*/ 50 w 40"/>
              <a:gd name="T9" fmla="*/ 82 h 53"/>
              <a:gd name="T10" fmla="*/ 48 w 40"/>
              <a:gd name="T11" fmla="*/ 82 h 53"/>
              <a:gd name="T12" fmla="*/ 37 w 40"/>
              <a:gd name="T13" fmla="*/ 82 h 53"/>
              <a:gd name="T14" fmla="*/ 33 w 40"/>
              <a:gd name="T15" fmla="*/ 80 h 53"/>
              <a:gd name="T16" fmla="*/ 36 w 40"/>
              <a:gd name="T17" fmla="*/ 76 h 53"/>
              <a:gd name="T18" fmla="*/ 28 w 40"/>
              <a:gd name="T19" fmla="*/ 73 h 53"/>
              <a:gd name="T20" fmla="*/ 16 w 40"/>
              <a:gd name="T21" fmla="*/ 70 h 53"/>
              <a:gd name="T22" fmla="*/ 16 w 40"/>
              <a:gd name="T23" fmla="*/ 70 h 53"/>
              <a:gd name="T24" fmla="*/ 19 w 40"/>
              <a:gd name="T25" fmla="*/ 65 h 53"/>
              <a:gd name="T26" fmla="*/ 19 w 40"/>
              <a:gd name="T27" fmla="*/ 62 h 53"/>
              <a:gd name="T28" fmla="*/ 16 w 40"/>
              <a:gd name="T29" fmla="*/ 60 h 53"/>
              <a:gd name="T30" fmla="*/ 16 w 40"/>
              <a:gd name="T31" fmla="*/ 59 h 53"/>
              <a:gd name="T32" fmla="*/ 14 w 40"/>
              <a:gd name="T33" fmla="*/ 59 h 53"/>
              <a:gd name="T34" fmla="*/ 14 w 40"/>
              <a:gd name="T35" fmla="*/ 59 h 53"/>
              <a:gd name="T36" fmla="*/ 8 w 40"/>
              <a:gd name="T37" fmla="*/ 60 h 53"/>
              <a:gd name="T38" fmla="*/ 6 w 40"/>
              <a:gd name="T39" fmla="*/ 57 h 53"/>
              <a:gd name="T40" fmla="*/ 6 w 40"/>
              <a:gd name="T41" fmla="*/ 48 h 53"/>
              <a:gd name="T42" fmla="*/ 0 w 40"/>
              <a:gd name="T43" fmla="*/ 40 h 53"/>
              <a:gd name="T44" fmla="*/ 34 w 40"/>
              <a:gd name="T45" fmla="*/ 0 h 53"/>
              <a:gd name="T46" fmla="*/ 47 w 40"/>
              <a:gd name="T47" fmla="*/ 6 h 53"/>
              <a:gd name="T48" fmla="*/ 51 w 40"/>
              <a:gd name="T49" fmla="*/ 8 h 53"/>
              <a:gd name="T50" fmla="*/ 53 w 40"/>
              <a:gd name="T51" fmla="*/ 6 h 53"/>
              <a:gd name="T52" fmla="*/ 53 w 40"/>
              <a:gd name="T53" fmla="*/ 8 h 53"/>
              <a:gd name="T54" fmla="*/ 54 w 40"/>
              <a:gd name="T55" fmla="*/ 8 h 53"/>
              <a:gd name="T56" fmla="*/ 56 w 40"/>
              <a:gd name="T57" fmla="*/ 8 h 53"/>
              <a:gd name="T58" fmla="*/ 57 w 40"/>
              <a:gd name="T59" fmla="*/ 9 h 53"/>
              <a:gd name="T60" fmla="*/ 57 w 40"/>
              <a:gd name="T61" fmla="*/ 9 h 53"/>
              <a:gd name="T62" fmla="*/ 60 w 40"/>
              <a:gd name="T63" fmla="*/ 11 h 53"/>
              <a:gd name="T64" fmla="*/ 60 w 40"/>
              <a:gd name="T65" fmla="*/ 11 h 53"/>
              <a:gd name="T66" fmla="*/ 60 w 40"/>
              <a:gd name="T67" fmla="*/ 11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"/>
              <a:gd name="T103" fmla="*/ 0 h 53"/>
              <a:gd name="T104" fmla="*/ 40 w 40"/>
              <a:gd name="T105" fmla="*/ 53 h 5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" h="53">
                <a:moveTo>
                  <a:pt x="39" y="7"/>
                </a:moveTo>
                <a:cubicBezTo>
                  <a:pt x="37" y="9"/>
                  <a:pt x="33" y="10"/>
                  <a:pt x="33" y="13"/>
                </a:cubicBezTo>
                <a:cubicBezTo>
                  <a:pt x="34" y="17"/>
                  <a:pt x="35" y="22"/>
                  <a:pt x="36" y="26"/>
                </a:cubicBezTo>
                <a:cubicBezTo>
                  <a:pt x="37" y="35"/>
                  <a:pt x="39" y="44"/>
                  <a:pt x="40" y="53"/>
                </a:cubicBezTo>
                <a:cubicBezTo>
                  <a:pt x="37" y="53"/>
                  <a:pt x="35" y="53"/>
                  <a:pt x="32" y="53"/>
                </a:cubicBezTo>
                <a:cubicBezTo>
                  <a:pt x="32" y="53"/>
                  <a:pt x="31" y="53"/>
                  <a:pt x="31" y="53"/>
                </a:cubicBezTo>
                <a:cubicBezTo>
                  <a:pt x="29" y="53"/>
                  <a:pt x="26" y="53"/>
                  <a:pt x="24" y="53"/>
                </a:cubicBezTo>
                <a:cubicBezTo>
                  <a:pt x="23" y="53"/>
                  <a:pt x="22" y="53"/>
                  <a:pt x="21" y="52"/>
                </a:cubicBezTo>
                <a:cubicBezTo>
                  <a:pt x="20" y="50"/>
                  <a:pt x="23" y="51"/>
                  <a:pt x="23" y="49"/>
                </a:cubicBezTo>
                <a:cubicBezTo>
                  <a:pt x="23" y="48"/>
                  <a:pt x="19" y="47"/>
                  <a:pt x="18" y="47"/>
                </a:cubicBezTo>
                <a:cubicBezTo>
                  <a:pt x="17" y="47"/>
                  <a:pt x="10" y="46"/>
                  <a:pt x="10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11" y="44"/>
                  <a:pt x="12" y="44"/>
                  <a:pt x="12" y="42"/>
                </a:cubicBezTo>
                <a:cubicBezTo>
                  <a:pt x="12" y="41"/>
                  <a:pt x="10" y="40"/>
                  <a:pt x="12" y="40"/>
                </a:cubicBezTo>
                <a:cubicBezTo>
                  <a:pt x="11" y="39"/>
                  <a:pt x="11" y="39"/>
                  <a:pt x="10" y="39"/>
                </a:cubicBezTo>
                <a:cubicBezTo>
                  <a:pt x="10" y="39"/>
                  <a:pt x="10" y="38"/>
                  <a:pt x="10" y="38"/>
                </a:cubicBezTo>
                <a:cubicBezTo>
                  <a:pt x="10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8" y="38"/>
                  <a:pt x="6" y="40"/>
                  <a:pt x="5" y="39"/>
                </a:cubicBezTo>
                <a:cubicBezTo>
                  <a:pt x="4" y="39"/>
                  <a:pt x="7" y="36"/>
                  <a:pt x="4" y="37"/>
                </a:cubicBezTo>
                <a:cubicBezTo>
                  <a:pt x="3" y="34"/>
                  <a:pt x="4" y="33"/>
                  <a:pt x="4" y="31"/>
                </a:cubicBezTo>
                <a:cubicBezTo>
                  <a:pt x="4" y="29"/>
                  <a:pt x="2" y="28"/>
                  <a:pt x="0" y="26"/>
                </a:cubicBezTo>
                <a:cubicBezTo>
                  <a:pt x="8" y="18"/>
                  <a:pt x="15" y="10"/>
                  <a:pt x="22" y="0"/>
                </a:cubicBezTo>
                <a:cubicBezTo>
                  <a:pt x="24" y="2"/>
                  <a:pt x="28" y="4"/>
                  <a:pt x="30" y="4"/>
                </a:cubicBezTo>
                <a:cubicBezTo>
                  <a:pt x="31" y="4"/>
                  <a:pt x="32" y="4"/>
                  <a:pt x="33" y="5"/>
                </a:cubicBezTo>
                <a:cubicBezTo>
                  <a:pt x="33" y="5"/>
                  <a:pt x="33" y="5"/>
                  <a:pt x="34" y="4"/>
                </a:cubicBezTo>
                <a:cubicBezTo>
                  <a:pt x="34" y="4"/>
                  <a:pt x="34" y="5"/>
                  <a:pt x="34" y="5"/>
                </a:cubicBezTo>
                <a:cubicBezTo>
                  <a:pt x="34" y="5"/>
                  <a:pt x="34" y="5"/>
                  <a:pt x="35" y="5"/>
                </a:cubicBezTo>
                <a:cubicBezTo>
                  <a:pt x="35" y="5"/>
                  <a:pt x="35" y="6"/>
                  <a:pt x="36" y="5"/>
                </a:cubicBezTo>
                <a:cubicBezTo>
                  <a:pt x="36" y="6"/>
                  <a:pt x="36" y="6"/>
                  <a:pt x="37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8" y="7"/>
                  <a:pt x="39" y="7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39" y="7"/>
                  <a:pt x="39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1" name="Freeform 8900" descr="© INSCALE GmbH, 05.05.2010&#10;http://www.presentationload.com/">
            <a:extLst>
              <a:ext uri="{FF2B5EF4-FFF2-40B4-BE49-F238E27FC236}">
                <a16:creationId xmlns:a16="http://schemas.microsoft.com/office/drawing/2014/main" id="{A18B9BCB-F9D9-6C48-875B-025E5DA9C254}"/>
              </a:ext>
            </a:extLst>
          </p:cNvPr>
          <p:cNvSpPr>
            <a:spLocks/>
          </p:cNvSpPr>
          <p:nvPr/>
        </p:nvSpPr>
        <p:spPr bwMode="auto">
          <a:xfrm>
            <a:off x="4383031" y="3826669"/>
            <a:ext cx="87339" cy="102206"/>
          </a:xfrm>
          <a:custGeom>
            <a:avLst/>
            <a:gdLst>
              <a:gd name="T0" fmla="*/ 23 w 43"/>
              <a:gd name="T1" fmla="*/ 16 h 52"/>
              <a:gd name="T2" fmla="*/ 47 w 43"/>
              <a:gd name="T3" fmla="*/ 0 h 52"/>
              <a:gd name="T4" fmla="*/ 47 w 43"/>
              <a:gd name="T5" fmla="*/ 5 h 52"/>
              <a:gd name="T6" fmla="*/ 50 w 43"/>
              <a:gd name="T7" fmla="*/ 8 h 52"/>
              <a:gd name="T8" fmla="*/ 51 w 43"/>
              <a:gd name="T9" fmla="*/ 8 h 52"/>
              <a:gd name="T10" fmla="*/ 51 w 43"/>
              <a:gd name="T11" fmla="*/ 11 h 52"/>
              <a:gd name="T12" fmla="*/ 51 w 43"/>
              <a:gd name="T13" fmla="*/ 14 h 52"/>
              <a:gd name="T14" fmla="*/ 55 w 43"/>
              <a:gd name="T15" fmla="*/ 14 h 52"/>
              <a:gd name="T16" fmla="*/ 51 w 43"/>
              <a:gd name="T17" fmla="*/ 19 h 52"/>
              <a:gd name="T18" fmla="*/ 55 w 43"/>
              <a:gd name="T19" fmla="*/ 25 h 52"/>
              <a:gd name="T20" fmla="*/ 56 w 43"/>
              <a:gd name="T21" fmla="*/ 26 h 52"/>
              <a:gd name="T22" fmla="*/ 59 w 43"/>
              <a:gd name="T23" fmla="*/ 26 h 52"/>
              <a:gd name="T24" fmla="*/ 59 w 43"/>
              <a:gd name="T25" fmla="*/ 31 h 52"/>
              <a:gd name="T26" fmla="*/ 62 w 43"/>
              <a:gd name="T27" fmla="*/ 36 h 52"/>
              <a:gd name="T28" fmla="*/ 64 w 43"/>
              <a:gd name="T29" fmla="*/ 37 h 52"/>
              <a:gd name="T30" fmla="*/ 64 w 43"/>
              <a:gd name="T31" fmla="*/ 41 h 52"/>
              <a:gd name="T32" fmla="*/ 67 w 43"/>
              <a:gd name="T33" fmla="*/ 44 h 52"/>
              <a:gd name="T34" fmla="*/ 65 w 43"/>
              <a:gd name="T35" fmla="*/ 48 h 52"/>
              <a:gd name="T36" fmla="*/ 45 w 43"/>
              <a:gd name="T37" fmla="*/ 62 h 52"/>
              <a:gd name="T38" fmla="*/ 14 w 43"/>
              <a:gd name="T39" fmla="*/ 81 h 52"/>
              <a:gd name="T40" fmla="*/ 9 w 43"/>
              <a:gd name="T41" fmla="*/ 62 h 52"/>
              <a:gd name="T42" fmla="*/ 0 w 43"/>
              <a:gd name="T43" fmla="*/ 45 h 52"/>
              <a:gd name="T44" fmla="*/ 5 w 43"/>
              <a:gd name="T45" fmla="*/ 28 h 52"/>
              <a:gd name="T46" fmla="*/ 23 w 43"/>
              <a:gd name="T47" fmla="*/ 16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3"/>
              <a:gd name="T73" fmla="*/ 0 h 52"/>
              <a:gd name="T74" fmla="*/ 43 w 43"/>
              <a:gd name="T75" fmla="*/ 52 h 5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3" h="52">
                <a:moveTo>
                  <a:pt x="15" y="10"/>
                </a:moveTo>
                <a:cubicBezTo>
                  <a:pt x="20" y="7"/>
                  <a:pt x="25" y="3"/>
                  <a:pt x="30" y="0"/>
                </a:cubicBezTo>
                <a:cubicBezTo>
                  <a:pt x="29" y="1"/>
                  <a:pt x="31" y="3"/>
                  <a:pt x="30" y="3"/>
                </a:cubicBezTo>
                <a:cubicBezTo>
                  <a:pt x="29" y="5"/>
                  <a:pt x="32" y="4"/>
                  <a:pt x="32" y="5"/>
                </a:cubicBezTo>
                <a:cubicBezTo>
                  <a:pt x="32" y="6"/>
                  <a:pt x="33" y="5"/>
                  <a:pt x="33" y="5"/>
                </a:cubicBezTo>
                <a:cubicBezTo>
                  <a:pt x="34" y="6"/>
                  <a:pt x="33" y="6"/>
                  <a:pt x="33" y="7"/>
                </a:cubicBezTo>
                <a:cubicBezTo>
                  <a:pt x="33" y="8"/>
                  <a:pt x="33" y="8"/>
                  <a:pt x="33" y="9"/>
                </a:cubicBezTo>
                <a:cubicBezTo>
                  <a:pt x="33" y="9"/>
                  <a:pt x="35" y="8"/>
                  <a:pt x="35" y="9"/>
                </a:cubicBezTo>
                <a:cubicBezTo>
                  <a:pt x="35" y="10"/>
                  <a:pt x="33" y="11"/>
                  <a:pt x="33" y="12"/>
                </a:cubicBezTo>
                <a:cubicBezTo>
                  <a:pt x="33" y="13"/>
                  <a:pt x="34" y="15"/>
                  <a:pt x="35" y="16"/>
                </a:cubicBezTo>
                <a:cubicBezTo>
                  <a:pt x="35" y="16"/>
                  <a:pt x="36" y="17"/>
                  <a:pt x="36" y="17"/>
                </a:cubicBezTo>
                <a:cubicBezTo>
                  <a:pt x="36" y="17"/>
                  <a:pt x="41" y="16"/>
                  <a:pt x="38" y="17"/>
                </a:cubicBezTo>
                <a:cubicBezTo>
                  <a:pt x="39" y="19"/>
                  <a:pt x="38" y="19"/>
                  <a:pt x="38" y="20"/>
                </a:cubicBezTo>
                <a:cubicBezTo>
                  <a:pt x="38" y="22"/>
                  <a:pt x="39" y="22"/>
                  <a:pt x="40" y="23"/>
                </a:cubicBezTo>
                <a:cubicBezTo>
                  <a:pt x="40" y="23"/>
                  <a:pt x="41" y="24"/>
                  <a:pt x="41" y="24"/>
                </a:cubicBezTo>
                <a:cubicBezTo>
                  <a:pt x="42" y="25"/>
                  <a:pt x="41" y="26"/>
                  <a:pt x="41" y="26"/>
                </a:cubicBezTo>
                <a:cubicBezTo>
                  <a:pt x="41" y="27"/>
                  <a:pt x="42" y="27"/>
                  <a:pt x="43" y="28"/>
                </a:cubicBezTo>
                <a:cubicBezTo>
                  <a:pt x="43" y="28"/>
                  <a:pt x="42" y="31"/>
                  <a:pt x="42" y="31"/>
                </a:cubicBezTo>
                <a:cubicBezTo>
                  <a:pt x="38" y="34"/>
                  <a:pt x="33" y="37"/>
                  <a:pt x="29" y="40"/>
                </a:cubicBezTo>
                <a:cubicBezTo>
                  <a:pt x="23" y="44"/>
                  <a:pt x="16" y="48"/>
                  <a:pt x="9" y="52"/>
                </a:cubicBezTo>
                <a:cubicBezTo>
                  <a:pt x="8" y="48"/>
                  <a:pt x="7" y="44"/>
                  <a:pt x="6" y="40"/>
                </a:cubicBezTo>
                <a:cubicBezTo>
                  <a:pt x="4" y="35"/>
                  <a:pt x="4" y="31"/>
                  <a:pt x="0" y="29"/>
                </a:cubicBezTo>
                <a:cubicBezTo>
                  <a:pt x="0" y="29"/>
                  <a:pt x="2" y="19"/>
                  <a:pt x="3" y="18"/>
                </a:cubicBezTo>
                <a:cubicBezTo>
                  <a:pt x="7" y="15"/>
                  <a:pt x="11" y="13"/>
                  <a:pt x="15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2" name="Freeform 8901" descr="© INSCALE GmbH, 05.05.2010&#10;http://www.presentationload.com/">
            <a:extLst>
              <a:ext uri="{FF2B5EF4-FFF2-40B4-BE49-F238E27FC236}">
                <a16:creationId xmlns:a16="http://schemas.microsoft.com/office/drawing/2014/main" id="{7C5D32A5-4AD9-094C-9442-765FE348BC9F}"/>
              </a:ext>
            </a:extLst>
          </p:cNvPr>
          <p:cNvSpPr>
            <a:spLocks/>
          </p:cNvSpPr>
          <p:nvPr/>
        </p:nvSpPr>
        <p:spPr bwMode="auto">
          <a:xfrm>
            <a:off x="3437943" y="3827931"/>
            <a:ext cx="190321" cy="113562"/>
          </a:xfrm>
          <a:custGeom>
            <a:avLst/>
            <a:gdLst>
              <a:gd name="T0" fmla="*/ 84 w 94"/>
              <a:gd name="T1" fmla="*/ 0 h 58"/>
              <a:gd name="T2" fmla="*/ 146 w 94"/>
              <a:gd name="T3" fmla="*/ 54 h 58"/>
              <a:gd name="T4" fmla="*/ 113 w 94"/>
              <a:gd name="T5" fmla="*/ 84 h 58"/>
              <a:gd name="T6" fmla="*/ 78 w 94"/>
              <a:gd name="T7" fmla="*/ 79 h 58"/>
              <a:gd name="T8" fmla="*/ 0 w 94"/>
              <a:gd name="T9" fmla="*/ 59 h 58"/>
              <a:gd name="T10" fmla="*/ 84 w 94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4"/>
              <a:gd name="T19" fmla="*/ 0 h 58"/>
              <a:gd name="T20" fmla="*/ 94 w 94"/>
              <a:gd name="T21" fmla="*/ 58 h 5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4" h="58">
                <a:moveTo>
                  <a:pt x="54" y="0"/>
                </a:moveTo>
                <a:cubicBezTo>
                  <a:pt x="68" y="11"/>
                  <a:pt x="81" y="23"/>
                  <a:pt x="94" y="35"/>
                </a:cubicBezTo>
                <a:cubicBezTo>
                  <a:pt x="87" y="41"/>
                  <a:pt x="80" y="48"/>
                  <a:pt x="73" y="54"/>
                </a:cubicBezTo>
                <a:cubicBezTo>
                  <a:pt x="69" y="58"/>
                  <a:pt x="55" y="52"/>
                  <a:pt x="50" y="51"/>
                </a:cubicBezTo>
                <a:cubicBezTo>
                  <a:pt x="34" y="47"/>
                  <a:pt x="17" y="42"/>
                  <a:pt x="0" y="38"/>
                </a:cubicBezTo>
                <a:cubicBezTo>
                  <a:pt x="18" y="25"/>
                  <a:pt x="35" y="12"/>
                  <a:pt x="5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3" name="Freeform 8902" descr="© INSCALE GmbH, 05.05.2010&#10;http://www.presentationload.com/">
            <a:extLst>
              <a:ext uri="{FF2B5EF4-FFF2-40B4-BE49-F238E27FC236}">
                <a16:creationId xmlns:a16="http://schemas.microsoft.com/office/drawing/2014/main" id="{D384C97C-B4DA-914A-ACA3-6B4346A0A8AF}"/>
              </a:ext>
            </a:extLst>
          </p:cNvPr>
          <p:cNvSpPr>
            <a:spLocks/>
          </p:cNvSpPr>
          <p:nvPr/>
        </p:nvSpPr>
        <p:spPr bwMode="auto">
          <a:xfrm>
            <a:off x="4517299" y="3827932"/>
            <a:ext cx="75607" cy="45425"/>
          </a:xfrm>
          <a:custGeom>
            <a:avLst/>
            <a:gdLst>
              <a:gd name="T0" fmla="*/ 0 w 38"/>
              <a:gd name="T1" fmla="*/ 16 h 23"/>
              <a:gd name="T2" fmla="*/ 20 w 38"/>
              <a:gd name="T3" fmla="*/ 3 h 23"/>
              <a:gd name="T4" fmla="*/ 31 w 38"/>
              <a:gd name="T5" fmla="*/ 2 h 23"/>
              <a:gd name="T6" fmla="*/ 44 w 38"/>
              <a:gd name="T7" fmla="*/ 2 h 23"/>
              <a:gd name="T8" fmla="*/ 47 w 38"/>
              <a:gd name="T9" fmla="*/ 2 h 23"/>
              <a:gd name="T10" fmla="*/ 49 w 38"/>
              <a:gd name="T11" fmla="*/ 3 h 23"/>
              <a:gd name="T12" fmla="*/ 50 w 38"/>
              <a:gd name="T13" fmla="*/ 3 h 23"/>
              <a:gd name="T14" fmla="*/ 50 w 38"/>
              <a:gd name="T15" fmla="*/ 3 h 23"/>
              <a:gd name="T16" fmla="*/ 55 w 38"/>
              <a:gd name="T17" fmla="*/ 6 h 23"/>
              <a:gd name="T18" fmla="*/ 56 w 38"/>
              <a:gd name="T19" fmla="*/ 8 h 23"/>
              <a:gd name="T20" fmla="*/ 53 w 38"/>
              <a:gd name="T21" fmla="*/ 8 h 23"/>
              <a:gd name="T22" fmla="*/ 52 w 38"/>
              <a:gd name="T23" fmla="*/ 14 h 23"/>
              <a:gd name="T24" fmla="*/ 56 w 38"/>
              <a:gd name="T25" fmla="*/ 22 h 23"/>
              <a:gd name="T26" fmla="*/ 58 w 38"/>
              <a:gd name="T27" fmla="*/ 22 h 23"/>
              <a:gd name="T28" fmla="*/ 58 w 38"/>
              <a:gd name="T29" fmla="*/ 23 h 23"/>
              <a:gd name="T30" fmla="*/ 56 w 38"/>
              <a:gd name="T31" fmla="*/ 23 h 23"/>
              <a:gd name="T32" fmla="*/ 50 w 38"/>
              <a:gd name="T33" fmla="*/ 25 h 23"/>
              <a:gd name="T34" fmla="*/ 47 w 38"/>
              <a:gd name="T35" fmla="*/ 23 h 23"/>
              <a:gd name="T36" fmla="*/ 46 w 38"/>
              <a:gd name="T37" fmla="*/ 25 h 23"/>
              <a:gd name="T38" fmla="*/ 44 w 38"/>
              <a:gd name="T39" fmla="*/ 25 h 23"/>
              <a:gd name="T40" fmla="*/ 27 w 38"/>
              <a:gd name="T41" fmla="*/ 31 h 23"/>
              <a:gd name="T42" fmla="*/ 5 w 38"/>
              <a:gd name="T43" fmla="*/ 33 h 23"/>
              <a:gd name="T44" fmla="*/ 3 w 38"/>
              <a:gd name="T45" fmla="*/ 28 h 23"/>
              <a:gd name="T46" fmla="*/ 2 w 38"/>
              <a:gd name="T47" fmla="*/ 25 h 23"/>
              <a:gd name="T48" fmla="*/ 2 w 38"/>
              <a:gd name="T49" fmla="*/ 19 h 23"/>
              <a:gd name="T50" fmla="*/ 0 w 38"/>
              <a:gd name="T51" fmla="*/ 16 h 23"/>
              <a:gd name="T52" fmla="*/ 0 w 38"/>
              <a:gd name="T53" fmla="*/ 16 h 23"/>
              <a:gd name="T54" fmla="*/ 0 w 38"/>
              <a:gd name="T55" fmla="*/ 16 h 2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8"/>
              <a:gd name="T85" fmla="*/ 0 h 23"/>
              <a:gd name="T86" fmla="*/ 38 w 38"/>
              <a:gd name="T87" fmla="*/ 23 h 2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8" h="23">
                <a:moveTo>
                  <a:pt x="0" y="10"/>
                </a:moveTo>
                <a:cubicBezTo>
                  <a:pt x="5" y="10"/>
                  <a:pt x="9" y="5"/>
                  <a:pt x="13" y="2"/>
                </a:cubicBezTo>
                <a:cubicBezTo>
                  <a:pt x="15" y="1"/>
                  <a:pt x="17" y="1"/>
                  <a:pt x="20" y="1"/>
                </a:cubicBezTo>
                <a:cubicBezTo>
                  <a:pt x="22" y="1"/>
                  <a:pt x="27" y="0"/>
                  <a:pt x="29" y="1"/>
                </a:cubicBezTo>
                <a:cubicBezTo>
                  <a:pt x="30" y="1"/>
                  <a:pt x="30" y="1"/>
                  <a:pt x="31" y="1"/>
                </a:cubicBezTo>
                <a:cubicBezTo>
                  <a:pt x="31" y="2"/>
                  <a:pt x="31" y="2"/>
                  <a:pt x="32" y="2"/>
                </a:cubicBezTo>
                <a:cubicBezTo>
                  <a:pt x="32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5" y="2"/>
                  <a:pt x="36" y="2"/>
                  <a:pt x="36" y="4"/>
                </a:cubicBezTo>
                <a:cubicBezTo>
                  <a:pt x="37" y="4"/>
                  <a:pt x="37" y="4"/>
                  <a:pt x="37" y="5"/>
                </a:cubicBezTo>
                <a:cubicBezTo>
                  <a:pt x="36" y="5"/>
                  <a:pt x="36" y="5"/>
                  <a:pt x="35" y="5"/>
                </a:cubicBezTo>
                <a:cubicBezTo>
                  <a:pt x="35" y="7"/>
                  <a:pt x="35" y="8"/>
                  <a:pt x="34" y="9"/>
                </a:cubicBezTo>
                <a:cubicBezTo>
                  <a:pt x="34" y="10"/>
                  <a:pt x="35" y="13"/>
                  <a:pt x="37" y="14"/>
                </a:cubicBezTo>
                <a:cubicBezTo>
                  <a:pt x="37" y="14"/>
                  <a:pt x="37" y="14"/>
                  <a:pt x="38" y="14"/>
                </a:cubicBezTo>
                <a:cubicBezTo>
                  <a:pt x="37" y="14"/>
                  <a:pt x="38" y="14"/>
                  <a:pt x="38" y="15"/>
                </a:cubicBezTo>
                <a:cubicBezTo>
                  <a:pt x="38" y="15"/>
                  <a:pt x="38" y="15"/>
                  <a:pt x="37" y="15"/>
                </a:cubicBezTo>
                <a:cubicBezTo>
                  <a:pt x="36" y="17"/>
                  <a:pt x="34" y="15"/>
                  <a:pt x="33" y="16"/>
                </a:cubicBezTo>
                <a:cubicBezTo>
                  <a:pt x="33" y="15"/>
                  <a:pt x="32" y="15"/>
                  <a:pt x="31" y="15"/>
                </a:cubicBezTo>
                <a:cubicBezTo>
                  <a:pt x="31" y="16"/>
                  <a:pt x="31" y="16"/>
                  <a:pt x="30" y="16"/>
                </a:cubicBezTo>
                <a:cubicBezTo>
                  <a:pt x="30" y="16"/>
                  <a:pt x="30" y="16"/>
                  <a:pt x="29" y="16"/>
                </a:cubicBezTo>
                <a:cubicBezTo>
                  <a:pt x="26" y="19"/>
                  <a:pt x="23" y="19"/>
                  <a:pt x="18" y="20"/>
                </a:cubicBezTo>
                <a:cubicBezTo>
                  <a:pt x="15" y="21"/>
                  <a:pt x="5" y="23"/>
                  <a:pt x="3" y="21"/>
                </a:cubicBezTo>
                <a:cubicBezTo>
                  <a:pt x="3" y="21"/>
                  <a:pt x="3" y="19"/>
                  <a:pt x="2" y="18"/>
                </a:cubicBezTo>
                <a:cubicBezTo>
                  <a:pt x="2" y="18"/>
                  <a:pt x="1" y="16"/>
                  <a:pt x="1" y="16"/>
                </a:cubicBezTo>
                <a:cubicBezTo>
                  <a:pt x="1" y="14"/>
                  <a:pt x="2" y="14"/>
                  <a:pt x="1" y="12"/>
                </a:cubicBezTo>
                <a:cubicBezTo>
                  <a:pt x="1" y="12"/>
                  <a:pt x="0" y="12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4" name="Freeform 8903" descr="© INSCALE GmbH, 05.05.2010&#10;http://www.presentationload.com/">
            <a:extLst>
              <a:ext uri="{FF2B5EF4-FFF2-40B4-BE49-F238E27FC236}">
                <a16:creationId xmlns:a16="http://schemas.microsoft.com/office/drawing/2014/main" id="{C6B68727-E27B-0B4F-97B8-17FC315F9BC9}"/>
              </a:ext>
            </a:extLst>
          </p:cNvPr>
          <p:cNvSpPr>
            <a:spLocks/>
          </p:cNvSpPr>
          <p:nvPr/>
        </p:nvSpPr>
        <p:spPr bwMode="auto">
          <a:xfrm>
            <a:off x="4037585" y="3829193"/>
            <a:ext cx="79518" cy="63090"/>
          </a:xfrm>
          <a:custGeom>
            <a:avLst/>
            <a:gdLst>
              <a:gd name="T0" fmla="*/ 0 w 39"/>
              <a:gd name="T1" fmla="*/ 0 h 32"/>
              <a:gd name="T2" fmla="*/ 48 w 39"/>
              <a:gd name="T3" fmla="*/ 0 h 32"/>
              <a:gd name="T4" fmla="*/ 48 w 39"/>
              <a:gd name="T5" fmla="*/ 19 h 32"/>
              <a:gd name="T6" fmla="*/ 61 w 39"/>
              <a:gd name="T7" fmla="*/ 19 h 32"/>
              <a:gd name="T8" fmla="*/ 59 w 39"/>
              <a:gd name="T9" fmla="*/ 44 h 32"/>
              <a:gd name="T10" fmla="*/ 50 w 39"/>
              <a:gd name="T11" fmla="*/ 47 h 32"/>
              <a:gd name="T12" fmla="*/ 0 w 39"/>
              <a:gd name="T13" fmla="*/ 47 h 32"/>
              <a:gd name="T14" fmla="*/ 0 w 39"/>
              <a:gd name="T15" fmla="*/ 0 h 32"/>
              <a:gd name="T16" fmla="*/ 0 w 39"/>
              <a:gd name="T17" fmla="*/ 0 h 32"/>
              <a:gd name="T18" fmla="*/ 0 w 39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32"/>
              <a:gd name="T32" fmla="*/ 39 w 39"/>
              <a:gd name="T33" fmla="*/ 32 h 3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32">
                <a:moveTo>
                  <a:pt x="0" y="0"/>
                </a:moveTo>
                <a:cubicBezTo>
                  <a:pt x="11" y="0"/>
                  <a:pt x="21" y="0"/>
                  <a:pt x="31" y="0"/>
                </a:cubicBezTo>
                <a:cubicBezTo>
                  <a:pt x="31" y="4"/>
                  <a:pt x="31" y="8"/>
                  <a:pt x="31" y="12"/>
                </a:cubicBezTo>
                <a:cubicBezTo>
                  <a:pt x="34" y="12"/>
                  <a:pt x="36" y="12"/>
                  <a:pt x="39" y="12"/>
                </a:cubicBezTo>
                <a:cubicBezTo>
                  <a:pt x="39" y="17"/>
                  <a:pt x="39" y="22"/>
                  <a:pt x="38" y="28"/>
                </a:cubicBezTo>
                <a:cubicBezTo>
                  <a:pt x="38" y="32"/>
                  <a:pt x="36" y="30"/>
                  <a:pt x="32" y="30"/>
                </a:cubicBezTo>
                <a:cubicBezTo>
                  <a:pt x="22" y="30"/>
                  <a:pt x="11" y="30"/>
                  <a:pt x="0" y="30"/>
                </a:cubicBezTo>
                <a:cubicBezTo>
                  <a:pt x="0" y="20"/>
                  <a:pt x="0" y="1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5" name="Freeform 8904" descr="© INSCALE GmbH, 05.05.2010&#10;http://www.presentationload.com/">
            <a:extLst>
              <a:ext uri="{FF2B5EF4-FFF2-40B4-BE49-F238E27FC236}">
                <a16:creationId xmlns:a16="http://schemas.microsoft.com/office/drawing/2014/main" id="{81090762-BB95-7F4F-8871-61A791CAE281}"/>
              </a:ext>
            </a:extLst>
          </p:cNvPr>
          <p:cNvSpPr>
            <a:spLocks/>
          </p:cNvSpPr>
          <p:nvPr/>
        </p:nvSpPr>
        <p:spPr bwMode="auto">
          <a:xfrm>
            <a:off x="3933299" y="3829193"/>
            <a:ext cx="104286" cy="61828"/>
          </a:xfrm>
          <a:custGeom>
            <a:avLst/>
            <a:gdLst>
              <a:gd name="T0" fmla="*/ 26 w 52"/>
              <a:gd name="T1" fmla="*/ 0 h 31"/>
              <a:gd name="T2" fmla="*/ 80 w 52"/>
              <a:gd name="T3" fmla="*/ 0 h 31"/>
              <a:gd name="T4" fmla="*/ 80 w 52"/>
              <a:gd name="T5" fmla="*/ 49 h 31"/>
              <a:gd name="T6" fmla="*/ 26 w 52"/>
              <a:gd name="T7" fmla="*/ 49 h 31"/>
              <a:gd name="T8" fmla="*/ 2 w 52"/>
              <a:gd name="T9" fmla="*/ 49 h 31"/>
              <a:gd name="T10" fmla="*/ 2 w 52"/>
              <a:gd name="T11" fmla="*/ 27 h 31"/>
              <a:gd name="T12" fmla="*/ 0 w 52"/>
              <a:gd name="T13" fmla="*/ 9 h 31"/>
              <a:gd name="T14" fmla="*/ 0 w 52"/>
              <a:gd name="T15" fmla="*/ 2 h 31"/>
              <a:gd name="T16" fmla="*/ 12 w 52"/>
              <a:gd name="T17" fmla="*/ 0 h 31"/>
              <a:gd name="T18" fmla="*/ 26 w 52"/>
              <a:gd name="T19" fmla="*/ 0 h 31"/>
              <a:gd name="T20" fmla="*/ 26 w 52"/>
              <a:gd name="T21" fmla="*/ 0 h 31"/>
              <a:gd name="T22" fmla="*/ 26 w 52"/>
              <a:gd name="T23" fmla="*/ 0 h 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2"/>
              <a:gd name="T37" fmla="*/ 0 h 31"/>
              <a:gd name="T38" fmla="*/ 52 w 52"/>
              <a:gd name="T39" fmla="*/ 31 h 31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2" h="31">
                <a:moveTo>
                  <a:pt x="17" y="0"/>
                </a:moveTo>
                <a:cubicBezTo>
                  <a:pt x="29" y="0"/>
                  <a:pt x="40" y="0"/>
                  <a:pt x="52" y="0"/>
                </a:cubicBezTo>
                <a:cubicBezTo>
                  <a:pt x="52" y="3"/>
                  <a:pt x="52" y="31"/>
                  <a:pt x="52" y="31"/>
                </a:cubicBezTo>
                <a:cubicBezTo>
                  <a:pt x="40" y="31"/>
                  <a:pt x="29" y="31"/>
                  <a:pt x="17" y="31"/>
                </a:cubicBezTo>
                <a:cubicBezTo>
                  <a:pt x="12" y="31"/>
                  <a:pt x="6" y="31"/>
                  <a:pt x="1" y="31"/>
                </a:cubicBezTo>
                <a:cubicBezTo>
                  <a:pt x="0" y="31"/>
                  <a:pt x="1" y="19"/>
                  <a:pt x="1" y="17"/>
                </a:cubicBezTo>
                <a:cubicBezTo>
                  <a:pt x="0" y="14"/>
                  <a:pt x="0" y="10"/>
                  <a:pt x="0" y="6"/>
                </a:cubicBezTo>
                <a:cubicBezTo>
                  <a:pt x="0" y="5"/>
                  <a:pt x="0" y="1"/>
                  <a:pt x="0" y="1"/>
                </a:cubicBezTo>
                <a:cubicBezTo>
                  <a:pt x="1" y="0"/>
                  <a:pt x="7" y="0"/>
                  <a:pt x="8" y="0"/>
                </a:cubicBezTo>
                <a:cubicBezTo>
                  <a:pt x="11" y="0"/>
                  <a:pt x="14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6" name="Freeform 8905" descr="© INSCALE GmbH, 05.05.2010&#10;http://www.presentationload.com/">
            <a:extLst>
              <a:ext uri="{FF2B5EF4-FFF2-40B4-BE49-F238E27FC236}">
                <a16:creationId xmlns:a16="http://schemas.microsoft.com/office/drawing/2014/main" id="{4FDB6914-6693-ED43-A93E-AF16536AAA4E}"/>
              </a:ext>
            </a:extLst>
          </p:cNvPr>
          <p:cNvSpPr>
            <a:spLocks/>
          </p:cNvSpPr>
          <p:nvPr/>
        </p:nvSpPr>
        <p:spPr bwMode="auto">
          <a:xfrm>
            <a:off x="3759924" y="3829193"/>
            <a:ext cx="174678" cy="126180"/>
          </a:xfrm>
          <a:custGeom>
            <a:avLst/>
            <a:gdLst>
              <a:gd name="T0" fmla="*/ 0 w 87"/>
              <a:gd name="T1" fmla="*/ 0 h 64"/>
              <a:gd name="T2" fmla="*/ 112 w 87"/>
              <a:gd name="T3" fmla="*/ 2 h 64"/>
              <a:gd name="T4" fmla="*/ 129 w 87"/>
              <a:gd name="T5" fmla="*/ 2 h 64"/>
              <a:gd name="T6" fmla="*/ 132 w 87"/>
              <a:gd name="T7" fmla="*/ 3 h 64"/>
              <a:gd name="T8" fmla="*/ 134 w 87"/>
              <a:gd name="T9" fmla="*/ 36 h 64"/>
              <a:gd name="T10" fmla="*/ 134 w 87"/>
              <a:gd name="T11" fmla="*/ 97 h 64"/>
              <a:gd name="T12" fmla="*/ 134 w 87"/>
              <a:gd name="T13" fmla="*/ 100 h 64"/>
              <a:gd name="T14" fmla="*/ 59 w 87"/>
              <a:gd name="T15" fmla="*/ 100 h 64"/>
              <a:gd name="T16" fmla="*/ 63 w 87"/>
              <a:gd name="T17" fmla="*/ 94 h 64"/>
              <a:gd name="T18" fmla="*/ 65 w 87"/>
              <a:gd name="T19" fmla="*/ 89 h 64"/>
              <a:gd name="T20" fmla="*/ 62 w 87"/>
              <a:gd name="T21" fmla="*/ 86 h 64"/>
              <a:gd name="T22" fmla="*/ 60 w 87"/>
              <a:gd name="T23" fmla="*/ 81 h 64"/>
              <a:gd name="T24" fmla="*/ 62 w 87"/>
              <a:gd name="T25" fmla="*/ 78 h 64"/>
              <a:gd name="T26" fmla="*/ 65 w 87"/>
              <a:gd name="T27" fmla="*/ 77 h 64"/>
              <a:gd name="T28" fmla="*/ 66 w 87"/>
              <a:gd name="T29" fmla="*/ 72 h 64"/>
              <a:gd name="T30" fmla="*/ 69 w 87"/>
              <a:gd name="T31" fmla="*/ 66 h 64"/>
              <a:gd name="T32" fmla="*/ 66 w 87"/>
              <a:gd name="T33" fmla="*/ 56 h 64"/>
              <a:gd name="T34" fmla="*/ 57 w 87"/>
              <a:gd name="T35" fmla="*/ 53 h 64"/>
              <a:gd name="T36" fmla="*/ 54 w 87"/>
              <a:gd name="T37" fmla="*/ 47 h 64"/>
              <a:gd name="T38" fmla="*/ 51 w 87"/>
              <a:gd name="T39" fmla="*/ 41 h 64"/>
              <a:gd name="T40" fmla="*/ 49 w 87"/>
              <a:gd name="T41" fmla="*/ 31 h 64"/>
              <a:gd name="T42" fmla="*/ 46 w 87"/>
              <a:gd name="T43" fmla="*/ 25 h 64"/>
              <a:gd name="T44" fmla="*/ 46 w 87"/>
              <a:gd name="T45" fmla="*/ 20 h 64"/>
              <a:gd name="T46" fmla="*/ 43 w 87"/>
              <a:gd name="T47" fmla="*/ 20 h 64"/>
              <a:gd name="T48" fmla="*/ 40 w 87"/>
              <a:gd name="T49" fmla="*/ 17 h 64"/>
              <a:gd name="T50" fmla="*/ 39 w 87"/>
              <a:gd name="T51" fmla="*/ 14 h 64"/>
              <a:gd name="T52" fmla="*/ 35 w 87"/>
              <a:gd name="T53" fmla="*/ 13 h 64"/>
              <a:gd name="T54" fmla="*/ 29 w 87"/>
              <a:gd name="T55" fmla="*/ 13 h 64"/>
              <a:gd name="T56" fmla="*/ 23 w 87"/>
              <a:gd name="T57" fmla="*/ 11 h 64"/>
              <a:gd name="T58" fmla="*/ 18 w 87"/>
              <a:gd name="T59" fmla="*/ 9 h 64"/>
              <a:gd name="T60" fmla="*/ 17 w 87"/>
              <a:gd name="T61" fmla="*/ 11 h 64"/>
              <a:gd name="T62" fmla="*/ 15 w 87"/>
              <a:gd name="T63" fmla="*/ 8 h 64"/>
              <a:gd name="T64" fmla="*/ 8 w 87"/>
              <a:gd name="T65" fmla="*/ 6 h 64"/>
              <a:gd name="T66" fmla="*/ 5 w 87"/>
              <a:gd name="T67" fmla="*/ 3 h 64"/>
              <a:gd name="T68" fmla="*/ 0 w 87"/>
              <a:gd name="T69" fmla="*/ 0 h 64"/>
              <a:gd name="T70" fmla="*/ 0 w 87"/>
              <a:gd name="T71" fmla="*/ 0 h 64"/>
              <a:gd name="T72" fmla="*/ 0 w 87"/>
              <a:gd name="T73" fmla="*/ 0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7"/>
              <a:gd name="T112" fmla="*/ 0 h 64"/>
              <a:gd name="T113" fmla="*/ 87 w 87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7" h="64">
                <a:moveTo>
                  <a:pt x="0" y="0"/>
                </a:moveTo>
                <a:cubicBezTo>
                  <a:pt x="24" y="0"/>
                  <a:pt x="48" y="1"/>
                  <a:pt x="73" y="1"/>
                </a:cubicBezTo>
                <a:cubicBezTo>
                  <a:pt x="77" y="1"/>
                  <a:pt x="81" y="1"/>
                  <a:pt x="84" y="1"/>
                </a:cubicBezTo>
                <a:cubicBezTo>
                  <a:pt x="86" y="1"/>
                  <a:pt x="86" y="0"/>
                  <a:pt x="86" y="2"/>
                </a:cubicBezTo>
                <a:cubicBezTo>
                  <a:pt x="86" y="9"/>
                  <a:pt x="86" y="16"/>
                  <a:pt x="87" y="23"/>
                </a:cubicBezTo>
                <a:cubicBezTo>
                  <a:pt x="87" y="36"/>
                  <a:pt x="87" y="49"/>
                  <a:pt x="87" y="62"/>
                </a:cubicBezTo>
                <a:cubicBezTo>
                  <a:pt x="87" y="63"/>
                  <a:pt x="87" y="63"/>
                  <a:pt x="87" y="64"/>
                </a:cubicBezTo>
                <a:cubicBezTo>
                  <a:pt x="71" y="64"/>
                  <a:pt x="54" y="64"/>
                  <a:pt x="38" y="64"/>
                </a:cubicBezTo>
                <a:cubicBezTo>
                  <a:pt x="40" y="62"/>
                  <a:pt x="39" y="61"/>
                  <a:pt x="41" y="60"/>
                </a:cubicBezTo>
                <a:cubicBezTo>
                  <a:pt x="43" y="59"/>
                  <a:pt x="46" y="60"/>
                  <a:pt x="42" y="57"/>
                </a:cubicBezTo>
                <a:cubicBezTo>
                  <a:pt x="42" y="57"/>
                  <a:pt x="41" y="55"/>
                  <a:pt x="40" y="55"/>
                </a:cubicBezTo>
                <a:cubicBezTo>
                  <a:pt x="40" y="53"/>
                  <a:pt x="40" y="54"/>
                  <a:pt x="39" y="52"/>
                </a:cubicBezTo>
                <a:cubicBezTo>
                  <a:pt x="39" y="53"/>
                  <a:pt x="40" y="49"/>
                  <a:pt x="40" y="50"/>
                </a:cubicBezTo>
                <a:cubicBezTo>
                  <a:pt x="41" y="49"/>
                  <a:pt x="41" y="51"/>
                  <a:pt x="42" y="49"/>
                </a:cubicBezTo>
                <a:cubicBezTo>
                  <a:pt x="42" y="49"/>
                  <a:pt x="43" y="46"/>
                  <a:pt x="43" y="46"/>
                </a:cubicBezTo>
                <a:cubicBezTo>
                  <a:pt x="43" y="44"/>
                  <a:pt x="45" y="44"/>
                  <a:pt x="45" y="42"/>
                </a:cubicBezTo>
                <a:cubicBezTo>
                  <a:pt x="44" y="40"/>
                  <a:pt x="45" y="38"/>
                  <a:pt x="43" y="36"/>
                </a:cubicBezTo>
                <a:cubicBezTo>
                  <a:pt x="42" y="35"/>
                  <a:pt x="37" y="36"/>
                  <a:pt x="37" y="34"/>
                </a:cubicBezTo>
                <a:cubicBezTo>
                  <a:pt x="37" y="32"/>
                  <a:pt x="35" y="32"/>
                  <a:pt x="35" y="30"/>
                </a:cubicBezTo>
                <a:cubicBezTo>
                  <a:pt x="35" y="28"/>
                  <a:pt x="33" y="27"/>
                  <a:pt x="33" y="26"/>
                </a:cubicBezTo>
                <a:cubicBezTo>
                  <a:pt x="33" y="24"/>
                  <a:pt x="32" y="22"/>
                  <a:pt x="32" y="20"/>
                </a:cubicBezTo>
                <a:cubicBezTo>
                  <a:pt x="33" y="18"/>
                  <a:pt x="30" y="17"/>
                  <a:pt x="30" y="16"/>
                </a:cubicBezTo>
                <a:cubicBezTo>
                  <a:pt x="30" y="15"/>
                  <a:pt x="31" y="15"/>
                  <a:pt x="30" y="13"/>
                </a:cubicBezTo>
                <a:cubicBezTo>
                  <a:pt x="30" y="13"/>
                  <a:pt x="29" y="13"/>
                  <a:pt x="28" y="13"/>
                </a:cubicBezTo>
                <a:cubicBezTo>
                  <a:pt x="27" y="12"/>
                  <a:pt x="28" y="11"/>
                  <a:pt x="26" y="11"/>
                </a:cubicBezTo>
                <a:cubicBezTo>
                  <a:pt x="26" y="10"/>
                  <a:pt x="26" y="10"/>
                  <a:pt x="25" y="9"/>
                </a:cubicBezTo>
                <a:cubicBezTo>
                  <a:pt x="25" y="9"/>
                  <a:pt x="24" y="8"/>
                  <a:pt x="23" y="8"/>
                </a:cubicBezTo>
                <a:cubicBezTo>
                  <a:pt x="21" y="8"/>
                  <a:pt x="21" y="6"/>
                  <a:pt x="19" y="8"/>
                </a:cubicBezTo>
                <a:cubicBezTo>
                  <a:pt x="18" y="8"/>
                  <a:pt x="16" y="7"/>
                  <a:pt x="15" y="7"/>
                </a:cubicBezTo>
                <a:cubicBezTo>
                  <a:pt x="14" y="7"/>
                  <a:pt x="13" y="6"/>
                  <a:pt x="12" y="6"/>
                </a:cubicBezTo>
                <a:cubicBezTo>
                  <a:pt x="12" y="6"/>
                  <a:pt x="11" y="7"/>
                  <a:pt x="11" y="7"/>
                </a:cubicBezTo>
                <a:cubicBezTo>
                  <a:pt x="11" y="6"/>
                  <a:pt x="11" y="5"/>
                  <a:pt x="10" y="5"/>
                </a:cubicBezTo>
                <a:cubicBezTo>
                  <a:pt x="9" y="4"/>
                  <a:pt x="7" y="5"/>
                  <a:pt x="5" y="4"/>
                </a:cubicBezTo>
                <a:cubicBezTo>
                  <a:pt x="4" y="4"/>
                  <a:pt x="4" y="3"/>
                  <a:pt x="3" y="2"/>
                </a:cubicBezTo>
                <a:cubicBezTo>
                  <a:pt x="2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7" name="Freeform 8906" descr="© INSCALE GmbH, 05.05.2010&#10;http://www.presentationload.com/">
            <a:extLst>
              <a:ext uri="{FF2B5EF4-FFF2-40B4-BE49-F238E27FC236}">
                <a16:creationId xmlns:a16="http://schemas.microsoft.com/office/drawing/2014/main" id="{8917D1C9-4910-7944-807D-592A67407B01}"/>
              </a:ext>
            </a:extLst>
          </p:cNvPr>
          <p:cNvSpPr>
            <a:spLocks/>
          </p:cNvSpPr>
          <p:nvPr/>
        </p:nvSpPr>
        <p:spPr bwMode="auto">
          <a:xfrm>
            <a:off x="4710227" y="3834241"/>
            <a:ext cx="78214" cy="85802"/>
          </a:xfrm>
          <a:custGeom>
            <a:avLst/>
            <a:gdLst>
              <a:gd name="T0" fmla="*/ 20 w 39"/>
              <a:gd name="T1" fmla="*/ 3 h 44"/>
              <a:gd name="T2" fmla="*/ 23 w 39"/>
              <a:gd name="T3" fmla="*/ 5 h 44"/>
              <a:gd name="T4" fmla="*/ 26 w 39"/>
              <a:gd name="T5" fmla="*/ 5 h 44"/>
              <a:gd name="T6" fmla="*/ 26 w 39"/>
              <a:gd name="T7" fmla="*/ 3 h 44"/>
              <a:gd name="T8" fmla="*/ 28 w 39"/>
              <a:gd name="T9" fmla="*/ 3 h 44"/>
              <a:gd name="T10" fmla="*/ 28 w 39"/>
              <a:gd name="T11" fmla="*/ 3 h 44"/>
              <a:gd name="T12" fmla="*/ 34 w 39"/>
              <a:gd name="T13" fmla="*/ 3 h 44"/>
              <a:gd name="T14" fmla="*/ 37 w 39"/>
              <a:gd name="T15" fmla="*/ 6 h 44"/>
              <a:gd name="T16" fmla="*/ 40 w 39"/>
              <a:gd name="T17" fmla="*/ 9 h 44"/>
              <a:gd name="T18" fmla="*/ 40 w 39"/>
              <a:gd name="T19" fmla="*/ 9 h 44"/>
              <a:gd name="T20" fmla="*/ 42 w 39"/>
              <a:gd name="T21" fmla="*/ 15 h 44"/>
              <a:gd name="T22" fmla="*/ 42 w 39"/>
              <a:gd name="T23" fmla="*/ 15 h 44"/>
              <a:gd name="T24" fmla="*/ 43 w 39"/>
              <a:gd name="T25" fmla="*/ 19 h 44"/>
              <a:gd name="T26" fmla="*/ 43 w 39"/>
              <a:gd name="T27" fmla="*/ 26 h 44"/>
              <a:gd name="T28" fmla="*/ 48 w 39"/>
              <a:gd name="T29" fmla="*/ 34 h 44"/>
              <a:gd name="T30" fmla="*/ 51 w 39"/>
              <a:gd name="T31" fmla="*/ 42 h 44"/>
              <a:gd name="T32" fmla="*/ 54 w 39"/>
              <a:gd name="T33" fmla="*/ 51 h 44"/>
              <a:gd name="T34" fmla="*/ 55 w 39"/>
              <a:gd name="T35" fmla="*/ 49 h 44"/>
              <a:gd name="T36" fmla="*/ 54 w 39"/>
              <a:gd name="T37" fmla="*/ 60 h 44"/>
              <a:gd name="T38" fmla="*/ 55 w 39"/>
              <a:gd name="T39" fmla="*/ 66 h 44"/>
              <a:gd name="T40" fmla="*/ 42 w 39"/>
              <a:gd name="T41" fmla="*/ 66 h 44"/>
              <a:gd name="T42" fmla="*/ 12 w 39"/>
              <a:gd name="T43" fmla="*/ 66 h 44"/>
              <a:gd name="T44" fmla="*/ 9 w 39"/>
              <a:gd name="T45" fmla="*/ 59 h 44"/>
              <a:gd name="T46" fmla="*/ 5 w 39"/>
              <a:gd name="T47" fmla="*/ 29 h 44"/>
              <a:gd name="T48" fmla="*/ 0 w 39"/>
              <a:gd name="T49" fmla="*/ 8 h 44"/>
              <a:gd name="T50" fmla="*/ 11 w 39"/>
              <a:gd name="T51" fmla="*/ 2 h 44"/>
              <a:gd name="T52" fmla="*/ 12 w 39"/>
              <a:gd name="T53" fmla="*/ 2 h 44"/>
              <a:gd name="T54" fmla="*/ 17 w 39"/>
              <a:gd name="T55" fmla="*/ 5 h 44"/>
              <a:gd name="T56" fmla="*/ 20 w 39"/>
              <a:gd name="T57" fmla="*/ 3 h 44"/>
              <a:gd name="T58" fmla="*/ 20 w 39"/>
              <a:gd name="T59" fmla="*/ 3 h 44"/>
              <a:gd name="T60" fmla="*/ 20 w 39"/>
              <a:gd name="T61" fmla="*/ 3 h 4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9"/>
              <a:gd name="T94" fmla="*/ 0 h 44"/>
              <a:gd name="T95" fmla="*/ 39 w 39"/>
              <a:gd name="T96" fmla="*/ 44 h 44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9" h="44">
                <a:moveTo>
                  <a:pt x="13" y="2"/>
                </a:moveTo>
                <a:cubicBezTo>
                  <a:pt x="12" y="6"/>
                  <a:pt x="14" y="4"/>
                  <a:pt x="15" y="3"/>
                </a:cubicBezTo>
                <a:cubicBezTo>
                  <a:pt x="16" y="3"/>
                  <a:pt x="16" y="3"/>
                  <a:pt x="17" y="3"/>
                </a:cubicBezTo>
                <a:cubicBezTo>
                  <a:pt x="17" y="3"/>
                  <a:pt x="17" y="3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1"/>
                  <a:pt x="22" y="5"/>
                  <a:pt x="22" y="2"/>
                </a:cubicBezTo>
                <a:cubicBezTo>
                  <a:pt x="23" y="2"/>
                  <a:pt x="23" y="3"/>
                  <a:pt x="24" y="4"/>
                </a:cubicBezTo>
                <a:cubicBezTo>
                  <a:pt x="25" y="3"/>
                  <a:pt x="26" y="5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7"/>
                  <a:pt x="26" y="9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8" y="11"/>
                  <a:pt x="28" y="11"/>
                  <a:pt x="28" y="12"/>
                </a:cubicBezTo>
                <a:cubicBezTo>
                  <a:pt x="27" y="13"/>
                  <a:pt x="28" y="16"/>
                  <a:pt x="28" y="17"/>
                </a:cubicBezTo>
                <a:cubicBezTo>
                  <a:pt x="29" y="20"/>
                  <a:pt x="29" y="21"/>
                  <a:pt x="31" y="22"/>
                </a:cubicBezTo>
                <a:cubicBezTo>
                  <a:pt x="33" y="23"/>
                  <a:pt x="32" y="26"/>
                  <a:pt x="33" y="27"/>
                </a:cubicBezTo>
                <a:cubicBezTo>
                  <a:pt x="33" y="30"/>
                  <a:pt x="35" y="30"/>
                  <a:pt x="35" y="33"/>
                </a:cubicBezTo>
                <a:cubicBezTo>
                  <a:pt x="36" y="33"/>
                  <a:pt x="36" y="32"/>
                  <a:pt x="36" y="32"/>
                </a:cubicBezTo>
                <a:cubicBezTo>
                  <a:pt x="39" y="33"/>
                  <a:pt x="35" y="37"/>
                  <a:pt x="35" y="39"/>
                </a:cubicBezTo>
                <a:cubicBezTo>
                  <a:pt x="35" y="40"/>
                  <a:pt x="36" y="42"/>
                  <a:pt x="36" y="43"/>
                </a:cubicBezTo>
                <a:cubicBezTo>
                  <a:pt x="36" y="44"/>
                  <a:pt x="28" y="43"/>
                  <a:pt x="27" y="43"/>
                </a:cubicBezTo>
                <a:cubicBezTo>
                  <a:pt x="21" y="43"/>
                  <a:pt x="15" y="43"/>
                  <a:pt x="8" y="43"/>
                </a:cubicBezTo>
                <a:cubicBezTo>
                  <a:pt x="6" y="43"/>
                  <a:pt x="6" y="41"/>
                  <a:pt x="6" y="38"/>
                </a:cubicBezTo>
                <a:cubicBezTo>
                  <a:pt x="5" y="32"/>
                  <a:pt x="4" y="25"/>
                  <a:pt x="3" y="19"/>
                </a:cubicBezTo>
                <a:cubicBezTo>
                  <a:pt x="2" y="14"/>
                  <a:pt x="1" y="10"/>
                  <a:pt x="0" y="5"/>
                </a:cubicBezTo>
                <a:cubicBezTo>
                  <a:pt x="0" y="3"/>
                  <a:pt x="6" y="0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9" y="1"/>
                  <a:pt x="10" y="2"/>
                  <a:pt x="11" y="3"/>
                </a:cubicBezTo>
                <a:cubicBezTo>
                  <a:pt x="12" y="3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8" name="Freeform 8907" descr="© INSCALE GmbH, 05.05.2010&#10;http://www.presentationload.com/">
            <a:extLst>
              <a:ext uri="{FF2B5EF4-FFF2-40B4-BE49-F238E27FC236}">
                <a16:creationId xmlns:a16="http://schemas.microsoft.com/office/drawing/2014/main" id="{4FE20E55-D0CE-BD44-9276-C84AA647F000}"/>
              </a:ext>
            </a:extLst>
          </p:cNvPr>
          <p:cNvSpPr>
            <a:spLocks/>
          </p:cNvSpPr>
          <p:nvPr/>
        </p:nvSpPr>
        <p:spPr bwMode="auto">
          <a:xfrm>
            <a:off x="4562924" y="3836764"/>
            <a:ext cx="66482" cy="83279"/>
          </a:xfrm>
          <a:custGeom>
            <a:avLst/>
            <a:gdLst>
              <a:gd name="T0" fmla="*/ 23 w 33"/>
              <a:gd name="T1" fmla="*/ 15 h 43"/>
              <a:gd name="T2" fmla="*/ 40 w 33"/>
              <a:gd name="T3" fmla="*/ 0 h 43"/>
              <a:gd name="T4" fmla="*/ 40 w 33"/>
              <a:gd name="T5" fmla="*/ 14 h 43"/>
              <a:gd name="T6" fmla="*/ 42 w 33"/>
              <a:gd name="T7" fmla="*/ 18 h 43"/>
              <a:gd name="T8" fmla="*/ 45 w 33"/>
              <a:gd name="T9" fmla="*/ 21 h 43"/>
              <a:gd name="T10" fmla="*/ 43 w 33"/>
              <a:gd name="T11" fmla="*/ 20 h 43"/>
              <a:gd name="T12" fmla="*/ 43 w 33"/>
              <a:gd name="T13" fmla="*/ 25 h 43"/>
              <a:gd name="T14" fmla="*/ 48 w 33"/>
              <a:gd name="T15" fmla="*/ 21 h 43"/>
              <a:gd name="T16" fmla="*/ 49 w 33"/>
              <a:gd name="T17" fmla="*/ 23 h 43"/>
              <a:gd name="T18" fmla="*/ 48 w 33"/>
              <a:gd name="T19" fmla="*/ 57 h 43"/>
              <a:gd name="T20" fmla="*/ 46 w 33"/>
              <a:gd name="T21" fmla="*/ 66 h 43"/>
              <a:gd name="T22" fmla="*/ 29 w 33"/>
              <a:gd name="T23" fmla="*/ 66 h 43"/>
              <a:gd name="T24" fmla="*/ 5 w 33"/>
              <a:gd name="T25" fmla="*/ 54 h 43"/>
              <a:gd name="T26" fmla="*/ 0 w 33"/>
              <a:gd name="T27" fmla="*/ 23 h 43"/>
              <a:gd name="T28" fmla="*/ 9 w 33"/>
              <a:gd name="T29" fmla="*/ 18 h 43"/>
              <a:gd name="T30" fmla="*/ 11 w 33"/>
              <a:gd name="T31" fmla="*/ 18 h 43"/>
              <a:gd name="T32" fmla="*/ 12 w 33"/>
              <a:gd name="T33" fmla="*/ 17 h 43"/>
              <a:gd name="T34" fmla="*/ 15 w 33"/>
              <a:gd name="T35" fmla="*/ 18 h 43"/>
              <a:gd name="T36" fmla="*/ 22 w 33"/>
              <a:gd name="T37" fmla="*/ 17 h 43"/>
              <a:gd name="T38" fmla="*/ 23 w 33"/>
              <a:gd name="T39" fmla="*/ 17 h 43"/>
              <a:gd name="T40" fmla="*/ 23 w 33"/>
              <a:gd name="T41" fmla="*/ 15 h 43"/>
              <a:gd name="T42" fmla="*/ 23 w 33"/>
              <a:gd name="T43" fmla="*/ 15 h 43"/>
              <a:gd name="T44" fmla="*/ 23 w 33"/>
              <a:gd name="T45" fmla="*/ 15 h 4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3"/>
              <a:gd name="T70" fmla="*/ 0 h 43"/>
              <a:gd name="T71" fmla="*/ 33 w 33"/>
              <a:gd name="T72" fmla="*/ 43 h 43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3" h="43">
                <a:moveTo>
                  <a:pt x="15" y="10"/>
                </a:moveTo>
                <a:cubicBezTo>
                  <a:pt x="18" y="6"/>
                  <a:pt x="22" y="3"/>
                  <a:pt x="26" y="0"/>
                </a:cubicBezTo>
                <a:cubicBezTo>
                  <a:pt x="26" y="3"/>
                  <a:pt x="26" y="6"/>
                  <a:pt x="26" y="9"/>
                </a:cubicBezTo>
                <a:cubicBezTo>
                  <a:pt x="28" y="9"/>
                  <a:pt x="27" y="11"/>
                  <a:pt x="27" y="12"/>
                </a:cubicBezTo>
                <a:cubicBezTo>
                  <a:pt x="28" y="13"/>
                  <a:pt x="29" y="13"/>
                  <a:pt x="29" y="14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8" y="15"/>
                  <a:pt x="28" y="16"/>
                </a:cubicBezTo>
                <a:cubicBezTo>
                  <a:pt x="30" y="16"/>
                  <a:pt x="31" y="15"/>
                  <a:pt x="31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3" y="22"/>
                  <a:pt x="31" y="30"/>
                  <a:pt x="31" y="37"/>
                </a:cubicBezTo>
                <a:cubicBezTo>
                  <a:pt x="31" y="37"/>
                  <a:pt x="30" y="43"/>
                  <a:pt x="30" y="43"/>
                </a:cubicBezTo>
                <a:cubicBezTo>
                  <a:pt x="27" y="43"/>
                  <a:pt x="23" y="43"/>
                  <a:pt x="19" y="43"/>
                </a:cubicBezTo>
                <a:cubicBezTo>
                  <a:pt x="13" y="43"/>
                  <a:pt x="8" y="38"/>
                  <a:pt x="3" y="35"/>
                </a:cubicBezTo>
                <a:cubicBezTo>
                  <a:pt x="0" y="32"/>
                  <a:pt x="0" y="19"/>
                  <a:pt x="0" y="15"/>
                </a:cubicBezTo>
                <a:cubicBezTo>
                  <a:pt x="2" y="15"/>
                  <a:pt x="4" y="14"/>
                  <a:pt x="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2"/>
                  <a:pt x="8" y="11"/>
                </a:cubicBezTo>
                <a:cubicBezTo>
                  <a:pt x="9" y="11"/>
                  <a:pt x="10" y="11"/>
                  <a:pt x="10" y="12"/>
                </a:cubicBezTo>
                <a:cubicBezTo>
                  <a:pt x="11" y="11"/>
                  <a:pt x="13" y="13"/>
                  <a:pt x="14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89" name="Freeform 8908" descr="© INSCALE GmbH, 05.05.2010&#10;http://www.presentationload.com/">
            <a:extLst>
              <a:ext uri="{FF2B5EF4-FFF2-40B4-BE49-F238E27FC236}">
                <a16:creationId xmlns:a16="http://schemas.microsoft.com/office/drawing/2014/main" id="{FB16EA04-759A-4344-8F76-3BA7B31C4481}"/>
              </a:ext>
            </a:extLst>
          </p:cNvPr>
          <p:cNvSpPr>
            <a:spLocks/>
          </p:cNvSpPr>
          <p:nvPr/>
        </p:nvSpPr>
        <p:spPr bwMode="auto">
          <a:xfrm>
            <a:off x="4239638" y="3838027"/>
            <a:ext cx="83429" cy="95897"/>
          </a:xfrm>
          <a:custGeom>
            <a:avLst/>
            <a:gdLst>
              <a:gd name="T0" fmla="*/ 3 w 41"/>
              <a:gd name="T1" fmla="*/ 2 h 49"/>
              <a:gd name="T2" fmla="*/ 39 w 41"/>
              <a:gd name="T3" fmla="*/ 0 h 49"/>
              <a:gd name="T4" fmla="*/ 53 w 41"/>
              <a:gd name="T5" fmla="*/ 0 h 49"/>
              <a:gd name="T6" fmla="*/ 61 w 41"/>
              <a:gd name="T7" fmla="*/ 14 h 49"/>
              <a:gd name="T8" fmla="*/ 47 w 41"/>
              <a:gd name="T9" fmla="*/ 37 h 49"/>
              <a:gd name="T10" fmla="*/ 34 w 41"/>
              <a:gd name="T11" fmla="*/ 68 h 49"/>
              <a:gd name="T12" fmla="*/ 36 w 41"/>
              <a:gd name="T13" fmla="*/ 67 h 49"/>
              <a:gd name="T14" fmla="*/ 33 w 41"/>
              <a:gd name="T15" fmla="*/ 76 h 49"/>
              <a:gd name="T16" fmla="*/ 16 w 41"/>
              <a:gd name="T17" fmla="*/ 70 h 49"/>
              <a:gd name="T18" fmla="*/ 12 w 41"/>
              <a:gd name="T19" fmla="*/ 60 h 49"/>
              <a:gd name="T20" fmla="*/ 6 w 41"/>
              <a:gd name="T21" fmla="*/ 59 h 49"/>
              <a:gd name="T22" fmla="*/ 6 w 41"/>
              <a:gd name="T23" fmla="*/ 54 h 49"/>
              <a:gd name="T24" fmla="*/ 5 w 41"/>
              <a:gd name="T25" fmla="*/ 48 h 49"/>
              <a:gd name="T26" fmla="*/ 6 w 41"/>
              <a:gd name="T27" fmla="*/ 45 h 49"/>
              <a:gd name="T28" fmla="*/ 6 w 41"/>
              <a:gd name="T29" fmla="*/ 42 h 49"/>
              <a:gd name="T30" fmla="*/ 9 w 41"/>
              <a:gd name="T31" fmla="*/ 37 h 49"/>
              <a:gd name="T32" fmla="*/ 5 w 41"/>
              <a:gd name="T33" fmla="*/ 36 h 49"/>
              <a:gd name="T34" fmla="*/ 8 w 41"/>
              <a:gd name="T35" fmla="*/ 28 h 49"/>
              <a:gd name="T36" fmla="*/ 5 w 41"/>
              <a:gd name="T37" fmla="*/ 25 h 49"/>
              <a:gd name="T38" fmla="*/ 5 w 41"/>
              <a:gd name="T39" fmla="*/ 22 h 49"/>
              <a:gd name="T40" fmla="*/ 3 w 41"/>
              <a:gd name="T41" fmla="*/ 20 h 49"/>
              <a:gd name="T42" fmla="*/ 5 w 41"/>
              <a:gd name="T43" fmla="*/ 14 h 49"/>
              <a:gd name="T44" fmla="*/ 3 w 41"/>
              <a:gd name="T45" fmla="*/ 8 h 49"/>
              <a:gd name="T46" fmla="*/ 3 w 41"/>
              <a:gd name="T47" fmla="*/ 2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1"/>
              <a:gd name="T73" fmla="*/ 0 h 49"/>
              <a:gd name="T74" fmla="*/ 41 w 41"/>
              <a:gd name="T75" fmla="*/ 49 h 4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1" h="49">
                <a:moveTo>
                  <a:pt x="2" y="1"/>
                </a:moveTo>
                <a:cubicBezTo>
                  <a:pt x="10" y="1"/>
                  <a:pt x="17" y="1"/>
                  <a:pt x="25" y="0"/>
                </a:cubicBezTo>
                <a:cubicBezTo>
                  <a:pt x="28" y="0"/>
                  <a:pt x="31" y="0"/>
                  <a:pt x="34" y="0"/>
                </a:cubicBezTo>
                <a:cubicBezTo>
                  <a:pt x="36" y="0"/>
                  <a:pt x="38" y="8"/>
                  <a:pt x="39" y="9"/>
                </a:cubicBezTo>
                <a:cubicBezTo>
                  <a:pt x="41" y="13"/>
                  <a:pt x="32" y="20"/>
                  <a:pt x="30" y="24"/>
                </a:cubicBezTo>
                <a:cubicBezTo>
                  <a:pt x="27" y="31"/>
                  <a:pt x="24" y="37"/>
                  <a:pt x="22" y="44"/>
                </a:cubicBezTo>
                <a:cubicBezTo>
                  <a:pt x="22" y="44"/>
                  <a:pt x="23" y="44"/>
                  <a:pt x="23" y="43"/>
                </a:cubicBezTo>
                <a:cubicBezTo>
                  <a:pt x="24" y="45"/>
                  <a:pt x="23" y="49"/>
                  <a:pt x="21" y="49"/>
                </a:cubicBezTo>
                <a:cubicBezTo>
                  <a:pt x="18" y="48"/>
                  <a:pt x="14" y="46"/>
                  <a:pt x="10" y="45"/>
                </a:cubicBezTo>
                <a:cubicBezTo>
                  <a:pt x="7" y="44"/>
                  <a:pt x="8" y="43"/>
                  <a:pt x="8" y="39"/>
                </a:cubicBezTo>
                <a:cubicBezTo>
                  <a:pt x="8" y="36"/>
                  <a:pt x="5" y="39"/>
                  <a:pt x="4" y="38"/>
                </a:cubicBezTo>
                <a:cubicBezTo>
                  <a:pt x="4" y="37"/>
                  <a:pt x="4" y="36"/>
                  <a:pt x="4" y="35"/>
                </a:cubicBezTo>
                <a:cubicBezTo>
                  <a:pt x="4" y="34"/>
                  <a:pt x="4" y="32"/>
                  <a:pt x="3" y="31"/>
                </a:cubicBezTo>
                <a:cubicBezTo>
                  <a:pt x="3" y="30"/>
                  <a:pt x="1" y="29"/>
                  <a:pt x="4" y="29"/>
                </a:cubicBezTo>
                <a:cubicBezTo>
                  <a:pt x="5" y="29"/>
                  <a:pt x="4" y="27"/>
                  <a:pt x="4" y="27"/>
                </a:cubicBezTo>
                <a:cubicBezTo>
                  <a:pt x="4" y="25"/>
                  <a:pt x="5" y="25"/>
                  <a:pt x="6" y="24"/>
                </a:cubicBezTo>
                <a:cubicBezTo>
                  <a:pt x="7" y="23"/>
                  <a:pt x="4" y="23"/>
                  <a:pt x="3" y="23"/>
                </a:cubicBezTo>
                <a:cubicBezTo>
                  <a:pt x="2" y="22"/>
                  <a:pt x="3" y="19"/>
                  <a:pt x="5" y="18"/>
                </a:cubicBezTo>
                <a:cubicBezTo>
                  <a:pt x="7" y="16"/>
                  <a:pt x="5" y="17"/>
                  <a:pt x="3" y="16"/>
                </a:cubicBezTo>
                <a:cubicBezTo>
                  <a:pt x="3" y="15"/>
                  <a:pt x="4" y="14"/>
                  <a:pt x="3" y="14"/>
                </a:cubicBezTo>
                <a:cubicBezTo>
                  <a:pt x="3" y="14"/>
                  <a:pt x="2" y="13"/>
                  <a:pt x="2" y="13"/>
                </a:cubicBezTo>
                <a:cubicBezTo>
                  <a:pt x="1" y="12"/>
                  <a:pt x="1" y="9"/>
                  <a:pt x="3" y="9"/>
                </a:cubicBezTo>
                <a:cubicBezTo>
                  <a:pt x="6" y="8"/>
                  <a:pt x="0" y="7"/>
                  <a:pt x="2" y="5"/>
                </a:cubicBezTo>
                <a:cubicBezTo>
                  <a:pt x="3" y="4"/>
                  <a:pt x="0" y="3"/>
                  <a:pt x="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0" name="Freeform 8909" descr="© INSCALE GmbH, 05.05.2010&#10;http://www.presentationload.com/">
            <a:extLst>
              <a:ext uri="{FF2B5EF4-FFF2-40B4-BE49-F238E27FC236}">
                <a16:creationId xmlns:a16="http://schemas.microsoft.com/office/drawing/2014/main" id="{3207A321-6641-CF46-AD91-46FDFF659B24}"/>
              </a:ext>
            </a:extLst>
          </p:cNvPr>
          <p:cNvSpPr>
            <a:spLocks/>
          </p:cNvSpPr>
          <p:nvPr/>
        </p:nvSpPr>
        <p:spPr bwMode="auto">
          <a:xfrm>
            <a:off x="4472977" y="3848120"/>
            <a:ext cx="61268" cy="102206"/>
          </a:xfrm>
          <a:custGeom>
            <a:avLst/>
            <a:gdLst>
              <a:gd name="T0" fmla="*/ 36 w 31"/>
              <a:gd name="T1" fmla="*/ 5 h 52"/>
              <a:gd name="T2" fmla="*/ 38 w 31"/>
              <a:gd name="T3" fmla="*/ 17 h 52"/>
              <a:gd name="T4" fmla="*/ 39 w 31"/>
              <a:gd name="T5" fmla="*/ 30 h 52"/>
              <a:gd name="T6" fmla="*/ 39 w 31"/>
              <a:gd name="T7" fmla="*/ 39 h 52"/>
              <a:gd name="T8" fmla="*/ 41 w 31"/>
              <a:gd name="T9" fmla="*/ 56 h 52"/>
              <a:gd name="T10" fmla="*/ 42 w 31"/>
              <a:gd name="T11" fmla="*/ 59 h 52"/>
              <a:gd name="T12" fmla="*/ 45 w 31"/>
              <a:gd name="T13" fmla="*/ 67 h 52"/>
              <a:gd name="T14" fmla="*/ 45 w 31"/>
              <a:gd name="T15" fmla="*/ 67 h 52"/>
              <a:gd name="T16" fmla="*/ 45 w 31"/>
              <a:gd name="T17" fmla="*/ 70 h 52"/>
              <a:gd name="T18" fmla="*/ 45 w 31"/>
              <a:gd name="T19" fmla="*/ 70 h 52"/>
              <a:gd name="T20" fmla="*/ 42 w 31"/>
              <a:gd name="T21" fmla="*/ 73 h 52"/>
              <a:gd name="T22" fmla="*/ 41 w 31"/>
              <a:gd name="T23" fmla="*/ 78 h 52"/>
              <a:gd name="T24" fmla="*/ 32 w 31"/>
              <a:gd name="T25" fmla="*/ 76 h 52"/>
              <a:gd name="T26" fmla="*/ 27 w 31"/>
              <a:gd name="T27" fmla="*/ 72 h 52"/>
              <a:gd name="T28" fmla="*/ 29 w 31"/>
              <a:gd name="T29" fmla="*/ 69 h 52"/>
              <a:gd name="T30" fmla="*/ 27 w 31"/>
              <a:gd name="T31" fmla="*/ 67 h 52"/>
              <a:gd name="T32" fmla="*/ 24 w 31"/>
              <a:gd name="T33" fmla="*/ 65 h 52"/>
              <a:gd name="T34" fmla="*/ 24 w 31"/>
              <a:gd name="T35" fmla="*/ 64 h 52"/>
              <a:gd name="T36" fmla="*/ 21 w 31"/>
              <a:gd name="T37" fmla="*/ 58 h 52"/>
              <a:gd name="T38" fmla="*/ 20 w 31"/>
              <a:gd name="T39" fmla="*/ 55 h 52"/>
              <a:gd name="T40" fmla="*/ 20 w 31"/>
              <a:gd name="T41" fmla="*/ 55 h 52"/>
              <a:gd name="T42" fmla="*/ 15 w 31"/>
              <a:gd name="T43" fmla="*/ 50 h 52"/>
              <a:gd name="T44" fmla="*/ 11 w 31"/>
              <a:gd name="T45" fmla="*/ 47 h 52"/>
              <a:gd name="T46" fmla="*/ 11 w 31"/>
              <a:gd name="T47" fmla="*/ 47 h 52"/>
              <a:gd name="T48" fmla="*/ 9 w 31"/>
              <a:gd name="T49" fmla="*/ 44 h 52"/>
              <a:gd name="T50" fmla="*/ 8 w 31"/>
              <a:gd name="T51" fmla="*/ 44 h 52"/>
              <a:gd name="T52" fmla="*/ 3 w 31"/>
              <a:gd name="T53" fmla="*/ 44 h 52"/>
              <a:gd name="T54" fmla="*/ 2 w 31"/>
              <a:gd name="T55" fmla="*/ 42 h 52"/>
              <a:gd name="T56" fmla="*/ 0 w 31"/>
              <a:gd name="T57" fmla="*/ 42 h 52"/>
              <a:gd name="T58" fmla="*/ 2 w 31"/>
              <a:gd name="T59" fmla="*/ 36 h 52"/>
              <a:gd name="T60" fmla="*/ 20 w 31"/>
              <a:gd name="T61" fmla="*/ 14 h 52"/>
              <a:gd name="T62" fmla="*/ 33 w 31"/>
              <a:gd name="T63" fmla="*/ 0 h 5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1"/>
              <a:gd name="T97" fmla="*/ 0 h 52"/>
              <a:gd name="T98" fmla="*/ 31 w 31"/>
              <a:gd name="T99" fmla="*/ 52 h 5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1" h="52">
                <a:moveTo>
                  <a:pt x="22" y="0"/>
                </a:moveTo>
                <a:cubicBezTo>
                  <a:pt x="22" y="2"/>
                  <a:pt x="23" y="2"/>
                  <a:pt x="24" y="3"/>
                </a:cubicBezTo>
                <a:cubicBezTo>
                  <a:pt x="24" y="4"/>
                  <a:pt x="23" y="5"/>
                  <a:pt x="24" y="7"/>
                </a:cubicBezTo>
                <a:cubicBezTo>
                  <a:pt x="25" y="8"/>
                  <a:pt x="25" y="10"/>
                  <a:pt x="25" y="11"/>
                </a:cubicBezTo>
                <a:cubicBezTo>
                  <a:pt x="26" y="13"/>
                  <a:pt x="25" y="14"/>
                  <a:pt x="25" y="15"/>
                </a:cubicBezTo>
                <a:cubicBezTo>
                  <a:pt x="25" y="16"/>
                  <a:pt x="27" y="18"/>
                  <a:pt x="26" y="19"/>
                </a:cubicBezTo>
                <a:cubicBezTo>
                  <a:pt x="26" y="20"/>
                  <a:pt x="26" y="21"/>
                  <a:pt x="25" y="21"/>
                </a:cubicBezTo>
                <a:cubicBezTo>
                  <a:pt x="25" y="23"/>
                  <a:pt x="26" y="24"/>
                  <a:pt x="26" y="25"/>
                </a:cubicBezTo>
                <a:cubicBezTo>
                  <a:pt x="25" y="30"/>
                  <a:pt x="25" y="32"/>
                  <a:pt x="27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7" y="37"/>
                  <a:pt x="28" y="38"/>
                </a:cubicBezTo>
                <a:cubicBezTo>
                  <a:pt x="28" y="39"/>
                  <a:pt x="28" y="41"/>
                  <a:pt x="29" y="43"/>
                </a:cubicBezTo>
                <a:cubicBezTo>
                  <a:pt x="29" y="43"/>
                  <a:pt x="29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1" y="43"/>
                  <a:pt x="31" y="44"/>
                </a:cubicBezTo>
                <a:cubicBezTo>
                  <a:pt x="31" y="44"/>
                  <a:pt x="31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29" y="46"/>
                  <a:pt x="29" y="46"/>
                  <a:pt x="29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7" y="48"/>
                  <a:pt x="27" y="50"/>
                  <a:pt x="27" y="51"/>
                </a:cubicBezTo>
                <a:cubicBezTo>
                  <a:pt x="27" y="52"/>
                  <a:pt x="26" y="52"/>
                  <a:pt x="27" y="50"/>
                </a:cubicBezTo>
                <a:cubicBezTo>
                  <a:pt x="27" y="49"/>
                  <a:pt x="26" y="47"/>
                  <a:pt x="24" y="46"/>
                </a:cubicBezTo>
                <a:cubicBezTo>
                  <a:pt x="24" y="48"/>
                  <a:pt x="22" y="48"/>
                  <a:pt x="21" y="49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50"/>
                  <a:pt x="17" y="47"/>
                  <a:pt x="18" y="46"/>
                </a:cubicBezTo>
                <a:cubicBezTo>
                  <a:pt x="18" y="45"/>
                  <a:pt x="21" y="46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4"/>
                  <a:pt x="19" y="43"/>
                  <a:pt x="18" y="42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2"/>
                  <a:pt x="18" y="43"/>
                  <a:pt x="17" y="42"/>
                </a:cubicBezTo>
                <a:cubicBezTo>
                  <a:pt x="17" y="42"/>
                  <a:pt x="17" y="42"/>
                  <a:pt x="16" y="42"/>
                </a:cubicBezTo>
                <a:cubicBezTo>
                  <a:pt x="16" y="41"/>
                  <a:pt x="16" y="41"/>
                  <a:pt x="16" y="40"/>
                </a:cubicBezTo>
                <a:cubicBezTo>
                  <a:pt x="16" y="40"/>
                  <a:pt x="16" y="40"/>
                  <a:pt x="16" y="41"/>
                </a:cubicBezTo>
                <a:cubicBezTo>
                  <a:pt x="16" y="40"/>
                  <a:pt x="15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5" y="36"/>
                  <a:pt x="15" y="35"/>
                  <a:pt x="13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3" y="35"/>
                  <a:pt x="13" y="35"/>
                  <a:pt x="12" y="35"/>
                </a:cubicBezTo>
                <a:cubicBezTo>
                  <a:pt x="12" y="35"/>
                  <a:pt x="13" y="35"/>
                  <a:pt x="13" y="35"/>
                </a:cubicBezTo>
                <a:cubicBezTo>
                  <a:pt x="9" y="35"/>
                  <a:pt x="11" y="32"/>
                  <a:pt x="10" y="31"/>
                </a:cubicBezTo>
                <a:cubicBezTo>
                  <a:pt x="10" y="31"/>
                  <a:pt x="10" y="32"/>
                  <a:pt x="10" y="32"/>
                </a:cubicBezTo>
                <a:cubicBezTo>
                  <a:pt x="9" y="31"/>
                  <a:pt x="8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9"/>
                  <a:pt x="6" y="29"/>
                  <a:pt x="6" y="29"/>
                </a:cubicBezTo>
                <a:cubicBezTo>
                  <a:pt x="5" y="29"/>
                  <a:pt x="5" y="28"/>
                  <a:pt x="5" y="28"/>
                </a:cubicBezTo>
                <a:cubicBezTo>
                  <a:pt x="5" y="28"/>
                  <a:pt x="4" y="28"/>
                  <a:pt x="4" y="28"/>
                </a:cubicBezTo>
                <a:cubicBezTo>
                  <a:pt x="3" y="28"/>
                  <a:pt x="3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6"/>
                  <a:pt x="1" y="25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4" y="21"/>
                  <a:pt x="7" y="20"/>
                  <a:pt x="9" y="17"/>
                </a:cubicBezTo>
                <a:cubicBezTo>
                  <a:pt x="11" y="14"/>
                  <a:pt x="11" y="12"/>
                  <a:pt x="13" y="9"/>
                </a:cubicBezTo>
                <a:cubicBezTo>
                  <a:pt x="15" y="5"/>
                  <a:pt x="18" y="2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1" name="Freeform 8910" descr="© INSCALE GmbH, 05.05.2010&#10;http://www.presentationload.com/">
            <a:extLst>
              <a:ext uri="{FF2B5EF4-FFF2-40B4-BE49-F238E27FC236}">
                <a16:creationId xmlns:a16="http://schemas.microsoft.com/office/drawing/2014/main" id="{44D11EC7-73AE-F047-B12D-45997E79D7A2}"/>
              </a:ext>
            </a:extLst>
          </p:cNvPr>
          <p:cNvSpPr>
            <a:spLocks/>
          </p:cNvSpPr>
          <p:nvPr/>
        </p:nvSpPr>
        <p:spPr bwMode="auto">
          <a:xfrm>
            <a:off x="4114495" y="3854429"/>
            <a:ext cx="67786" cy="68137"/>
          </a:xfrm>
          <a:custGeom>
            <a:avLst/>
            <a:gdLst>
              <a:gd name="T0" fmla="*/ 2 w 33"/>
              <a:gd name="T1" fmla="*/ 0 h 35"/>
              <a:gd name="T2" fmla="*/ 39 w 33"/>
              <a:gd name="T3" fmla="*/ 0 h 35"/>
              <a:gd name="T4" fmla="*/ 39 w 33"/>
              <a:gd name="T5" fmla="*/ 3 h 35"/>
              <a:gd name="T6" fmla="*/ 52 w 33"/>
              <a:gd name="T7" fmla="*/ 2 h 35"/>
              <a:gd name="T8" fmla="*/ 50 w 33"/>
              <a:gd name="T9" fmla="*/ 54 h 35"/>
              <a:gd name="T10" fmla="*/ 0 w 33"/>
              <a:gd name="T11" fmla="*/ 54 h 35"/>
              <a:gd name="T12" fmla="*/ 2 w 33"/>
              <a:gd name="T13" fmla="*/ 0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5"/>
              <a:gd name="T23" fmla="*/ 33 w 33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5">
                <a:moveTo>
                  <a:pt x="1" y="0"/>
                </a:moveTo>
                <a:cubicBezTo>
                  <a:pt x="9" y="0"/>
                  <a:pt x="17" y="0"/>
                  <a:pt x="25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7" y="1"/>
                  <a:pt x="30" y="1"/>
                  <a:pt x="33" y="1"/>
                </a:cubicBezTo>
                <a:cubicBezTo>
                  <a:pt x="33" y="13"/>
                  <a:pt x="32" y="24"/>
                  <a:pt x="32" y="35"/>
                </a:cubicBezTo>
                <a:cubicBezTo>
                  <a:pt x="32" y="35"/>
                  <a:pt x="3" y="35"/>
                  <a:pt x="0" y="35"/>
                </a:cubicBezTo>
                <a:cubicBezTo>
                  <a:pt x="0" y="23"/>
                  <a:pt x="1" y="12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2" name="Freeform 8911" descr="© INSCALE GmbH, 05.05.2010&#10;http://www.presentationload.com/">
            <a:extLst>
              <a:ext uri="{FF2B5EF4-FFF2-40B4-BE49-F238E27FC236}">
                <a16:creationId xmlns:a16="http://schemas.microsoft.com/office/drawing/2014/main" id="{F9AF7E89-83AF-2648-9B50-293B8EC615E2}"/>
              </a:ext>
            </a:extLst>
          </p:cNvPr>
          <p:cNvSpPr>
            <a:spLocks/>
          </p:cNvSpPr>
          <p:nvPr/>
        </p:nvSpPr>
        <p:spPr bwMode="auto">
          <a:xfrm>
            <a:off x="4179674" y="3855691"/>
            <a:ext cx="78214" cy="68137"/>
          </a:xfrm>
          <a:custGeom>
            <a:avLst/>
            <a:gdLst>
              <a:gd name="T0" fmla="*/ 2 w 39"/>
              <a:gd name="T1" fmla="*/ 0 h 35"/>
              <a:gd name="T2" fmla="*/ 49 w 39"/>
              <a:gd name="T3" fmla="*/ 0 h 35"/>
              <a:gd name="T4" fmla="*/ 48 w 39"/>
              <a:gd name="T5" fmla="*/ 5 h 35"/>
              <a:gd name="T6" fmla="*/ 51 w 39"/>
              <a:gd name="T7" fmla="*/ 6 h 35"/>
              <a:gd name="T8" fmla="*/ 52 w 39"/>
              <a:gd name="T9" fmla="*/ 11 h 35"/>
              <a:gd name="T10" fmla="*/ 52 w 39"/>
              <a:gd name="T11" fmla="*/ 11 h 35"/>
              <a:gd name="T12" fmla="*/ 54 w 39"/>
              <a:gd name="T13" fmla="*/ 11 h 35"/>
              <a:gd name="T14" fmla="*/ 55 w 39"/>
              <a:gd name="T15" fmla="*/ 14 h 35"/>
              <a:gd name="T16" fmla="*/ 54 w 39"/>
              <a:gd name="T17" fmla="*/ 14 h 35"/>
              <a:gd name="T18" fmla="*/ 54 w 39"/>
              <a:gd name="T19" fmla="*/ 14 h 35"/>
              <a:gd name="T20" fmla="*/ 52 w 39"/>
              <a:gd name="T21" fmla="*/ 22 h 35"/>
              <a:gd name="T22" fmla="*/ 55 w 39"/>
              <a:gd name="T23" fmla="*/ 22 h 35"/>
              <a:gd name="T24" fmla="*/ 54 w 39"/>
              <a:gd name="T25" fmla="*/ 25 h 35"/>
              <a:gd name="T26" fmla="*/ 52 w 39"/>
              <a:gd name="T27" fmla="*/ 25 h 35"/>
              <a:gd name="T28" fmla="*/ 51 w 39"/>
              <a:gd name="T29" fmla="*/ 31 h 35"/>
              <a:gd name="T30" fmla="*/ 51 w 39"/>
              <a:gd name="T31" fmla="*/ 31 h 35"/>
              <a:gd name="T32" fmla="*/ 52 w 39"/>
              <a:gd name="T33" fmla="*/ 42 h 35"/>
              <a:gd name="T34" fmla="*/ 55 w 39"/>
              <a:gd name="T35" fmla="*/ 45 h 35"/>
              <a:gd name="T36" fmla="*/ 57 w 39"/>
              <a:gd name="T37" fmla="*/ 54 h 35"/>
              <a:gd name="T38" fmla="*/ 31 w 39"/>
              <a:gd name="T39" fmla="*/ 52 h 35"/>
              <a:gd name="T40" fmla="*/ 0 w 39"/>
              <a:gd name="T41" fmla="*/ 52 h 35"/>
              <a:gd name="T42" fmla="*/ 2 w 39"/>
              <a:gd name="T43" fmla="*/ 0 h 35"/>
              <a:gd name="T44" fmla="*/ 2 w 39"/>
              <a:gd name="T45" fmla="*/ 0 h 35"/>
              <a:gd name="T46" fmla="*/ 2 w 39"/>
              <a:gd name="T47" fmla="*/ 0 h 3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9"/>
              <a:gd name="T73" fmla="*/ 0 h 35"/>
              <a:gd name="T74" fmla="*/ 39 w 39"/>
              <a:gd name="T75" fmla="*/ 35 h 3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9" h="35">
                <a:moveTo>
                  <a:pt x="1" y="0"/>
                </a:moveTo>
                <a:cubicBezTo>
                  <a:pt x="11" y="0"/>
                  <a:pt x="22" y="0"/>
                  <a:pt x="32" y="0"/>
                </a:cubicBezTo>
                <a:cubicBezTo>
                  <a:pt x="32" y="1"/>
                  <a:pt x="31" y="3"/>
                  <a:pt x="31" y="3"/>
                </a:cubicBezTo>
                <a:cubicBezTo>
                  <a:pt x="32" y="4"/>
                  <a:pt x="32" y="4"/>
                  <a:pt x="33" y="4"/>
                </a:cubicBezTo>
                <a:cubicBezTo>
                  <a:pt x="33" y="5"/>
                  <a:pt x="33" y="7"/>
                  <a:pt x="34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7"/>
                  <a:pt x="35" y="7"/>
                  <a:pt x="35" y="7"/>
                </a:cubicBezTo>
                <a:cubicBezTo>
                  <a:pt x="36" y="7"/>
                  <a:pt x="36" y="8"/>
                  <a:pt x="36" y="9"/>
                </a:cubicBezTo>
                <a:cubicBezTo>
                  <a:pt x="36" y="9"/>
                  <a:pt x="35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10"/>
                  <a:pt x="31" y="13"/>
                  <a:pt x="34" y="14"/>
                </a:cubicBezTo>
                <a:cubicBezTo>
                  <a:pt x="34" y="14"/>
                  <a:pt x="35" y="14"/>
                  <a:pt x="36" y="14"/>
                </a:cubicBezTo>
                <a:cubicBezTo>
                  <a:pt x="37" y="15"/>
                  <a:pt x="36" y="16"/>
                  <a:pt x="35" y="16"/>
                </a:cubicBezTo>
                <a:cubicBezTo>
                  <a:pt x="35" y="16"/>
                  <a:pt x="35" y="16"/>
                  <a:pt x="34" y="16"/>
                </a:cubicBezTo>
                <a:cubicBezTo>
                  <a:pt x="33" y="18"/>
                  <a:pt x="36" y="20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2" y="21"/>
                  <a:pt x="34" y="25"/>
                  <a:pt x="34" y="27"/>
                </a:cubicBezTo>
                <a:cubicBezTo>
                  <a:pt x="35" y="27"/>
                  <a:pt x="33" y="30"/>
                  <a:pt x="36" y="29"/>
                </a:cubicBezTo>
                <a:cubicBezTo>
                  <a:pt x="39" y="27"/>
                  <a:pt x="38" y="34"/>
                  <a:pt x="37" y="35"/>
                </a:cubicBezTo>
                <a:cubicBezTo>
                  <a:pt x="33" y="33"/>
                  <a:pt x="25" y="34"/>
                  <a:pt x="20" y="34"/>
                </a:cubicBezTo>
                <a:cubicBezTo>
                  <a:pt x="14" y="34"/>
                  <a:pt x="7" y="34"/>
                  <a:pt x="0" y="34"/>
                </a:cubicBezTo>
                <a:cubicBezTo>
                  <a:pt x="0" y="23"/>
                  <a:pt x="1" y="12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3" name="Freeform 8912" descr="© INSCALE GmbH, 05.05.2010&#10;http://www.presentationload.com/">
            <a:extLst>
              <a:ext uri="{FF2B5EF4-FFF2-40B4-BE49-F238E27FC236}">
                <a16:creationId xmlns:a16="http://schemas.microsoft.com/office/drawing/2014/main" id="{BB7DAA60-F22F-CE43-BCC9-2982AFE5831D}"/>
              </a:ext>
            </a:extLst>
          </p:cNvPr>
          <p:cNvSpPr>
            <a:spLocks/>
          </p:cNvSpPr>
          <p:nvPr/>
        </p:nvSpPr>
        <p:spPr bwMode="auto">
          <a:xfrm>
            <a:off x="4289174" y="3858214"/>
            <a:ext cx="113411" cy="79493"/>
          </a:xfrm>
          <a:custGeom>
            <a:avLst/>
            <a:gdLst>
              <a:gd name="T0" fmla="*/ 24 w 57"/>
              <a:gd name="T1" fmla="*/ 0 h 41"/>
              <a:gd name="T2" fmla="*/ 52 w 57"/>
              <a:gd name="T3" fmla="*/ 9 h 41"/>
              <a:gd name="T4" fmla="*/ 70 w 57"/>
              <a:gd name="T5" fmla="*/ 18 h 41"/>
              <a:gd name="T6" fmla="*/ 76 w 57"/>
              <a:gd name="T7" fmla="*/ 25 h 41"/>
              <a:gd name="T8" fmla="*/ 85 w 57"/>
              <a:gd name="T9" fmla="*/ 57 h 41"/>
              <a:gd name="T10" fmla="*/ 70 w 57"/>
              <a:gd name="T11" fmla="*/ 63 h 41"/>
              <a:gd name="T12" fmla="*/ 63 w 57"/>
              <a:gd name="T13" fmla="*/ 58 h 41"/>
              <a:gd name="T14" fmla="*/ 53 w 57"/>
              <a:gd name="T15" fmla="*/ 52 h 41"/>
              <a:gd name="T16" fmla="*/ 43 w 57"/>
              <a:gd name="T17" fmla="*/ 52 h 41"/>
              <a:gd name="T18" fmla="*/ 40 w 57"/>
              <a:gd name="T19" fmla="*/ 52 h 41"/>
              <a:gd name="T20" fmla="*/ 32 w 57"/>
              <a:gd name="T21" fmla="*/ 57 h 41"/>
              <a:gd name="T22" fmla="*/ 29 w 57"/>
              <a:gd name="T23" fmla="*/ 60 h 41"/>
              <a:gd name="T24" fmla="*/ 26 w 57"/>
              <a:gd name="T25" fmla="*/ 58 h 41"/>
              <a:gd name="T26" fmla="*/ 21 w 57"/>
              <a:gd name="T27" fmla="*/ 49 h 41"/>
              <a:gd name="T28" fmla="*/ 17 w 57"/>
              <a:gd name="T29" fmla="*/ 43 h 41"/>
              <a:gd name="T30" fmla="*/ 15 w 57"/>
              <a:gd name="T31" fmla="*/ 43 h 41"/>
              <a:gd name="T32" fmla="*/ 8 w 57"/>
              <a:gd name="T33" fmla="*/ 37 h 41"/>
              <a:gd name="T34" fmla="*/ 6 w 57"/>
              <a:gd name="T35" fmla="*/ 38 h 41"/>
              <a:gd name="T36" fmla="*/ 11 w 57"/>
              <a:gd name="T37" fmla="*/ 18 h 41"/>
              <a:gd name="T38" fmla="*/ 24 w 57"/>
              <a:gd name="T39" fmla="*/ 0 h 41"/>
              <a:gd name="T40" fmla="*/ 24 w 57"/>
              <a:gd name="T41" fmla="*/ 0 h 41"/>
              <a:gd name="T42" fmla="*/ 24 w 57"/>
              <a:gd name="T43" fmla="*/ 0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7"/>
              <a:gd name="T67" fmla="*/ 0 h 41"/>
              <a:gd name="T68" fmla="*/ 57 w 57"/>
              <a:gd name="T69" fmla="*/ 41 h 4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7" h="41">
                <a:moveTo>
                  <a:pt x="16" y="0"/>
                </a:moveTo>
                <a:cubicBezTo>
                  <a:pt x="22" y="2"/>
                  <a:pt x="28" y="3"/>
                  <a:pt x="34" y="6"/>
                </a:cubicBezTo>
                <a:cubicBezTo>
                  <a:pt x="38" y="8"/>
                  <a:pt x="42" y="10"/>
                  <a:pt x="46" y="12"/>
                </a:cubicBezTo>
                <a:cubicBezTo>
                  <a:pt x="48" y="13"/>
                  <a:pt x="49" y="14"/>
                  <a:pt x="50" y="16"/>
                </a:cubicBezTo>
                <a:cubicBezTo>
                  <a:pt x="51" y="18"/>
                  <a:pt x="57" y="36"/>
                  <a:pt x="56" y="37"/>
                </a:cubicBezTo>
                <a:cubicBezTo>
                  <a:pt x="53" y="38"/>
                  <a:pt x="49" y="39"/>
                  <a:pt x="46" y="41"/>
                </a:cubicBezTo>
                <a:cubicBezTo>
                  <a:pt x="45" y="41"/>
                  <a:pt x="42" y="38"/>
                  <a:pt x="41" y="38"/>
                </a:cubicBezTo>
                <a:cubicBezTo>
                  <a:pt x="40" y="36"/>
                  <a:pt x="37" y="36"/>
                  <a:pt x="35" y="34"/>
                </a:cubicBezTo>
                <a:cubicBezTo>
                  <a:pt x="33" y="36"/>
                  <a:pt x="31" y="31"/>
                  <a:pt x="28" y="34"/>
                </a:cubicBezTo>
                <a:cubicBezTo>
                  <a:pt x="27" y="34"/>
                  <a:pt x="27" y="35"/>
                  <a:pt x="26" y="34"/>
                </a:cubicBezTo>
                <a:cubicBezTo>
                  <a:pt x="24" y="35"/>
                  <a:pt x="23" y="36"/>
                  <a:pt x="21" y="37"/>
                </a:cubicBezTo>
                <a:cubicBezTo>
                  <a:pt x="20" y="37"/>
                  <a:pt x="20" y="39"/>
                  <a:pt x="19" y="39"/>
                </a:cubicBezTo>
                <a:cubicBezTo>
                  <a:pt x="19" y="39"/>
                  <a:pt x="18" y="38"/>
                  <a:pt x="17" y="38"/>
                </a:cubicBezTo>
                <a:cubicBezTo>
                  <a:pt x="15" y="36"/>
                  <a:pt x="14" y="35"/>
                  <a:pt x="14" y="32"/>
                </a:cubicBezTo>
                <a:cubicBezTo>
                  <a:pt x="13" y="31"/>
                  <a:pt x="13" y="28"/>
                  <a:pt x="11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9" y="21"/>
                  <a:pt x="5" y="24"/>
                </a:cubicBezTo>
                <a:cubicBezTo>
                  <a:pt x="5" y="24"/>
                  <a:pt x="4" y="24"/>
                  <a:pt x="4" y="25"/>
                </a:cubicBezTo>
                <a:cubicBezTo>
                  <a:pt x="0" y="22"/>
                  <a:pt x="5" y="15"/>
                  <a:pt x="7" y="12"/>
                </a:cubicBezTo>
                <a:cubicBezTo>
                  <a:pt x="9" y="8"/>
                  <a:pt x="13" y="4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4" name="Freeform 8913" descr="© INSCALE GmbH, 05.05.2010&#10;http://www.presentationload.com/">
            <a:extLst>
              <a:ext uri="{FF2B5EF4-FFF2-40B4-BE49-F238E27FC236}">
                <a16:creationId xmlns:a16="http://schemas.microsoft.com/office/drawing/2014/main" id="{98121DB8-38A8-1647-9525-A613A30F9CFF}"/>
              </a:ext>
            </a:extLst>
          </p:cNvPr>
          <p:cNvSpPr>
            <a:spLocks/>
          </p:cNvSpPr>
          <p:nvPr/>
        </p:nvSpPr>
        <p:spPr bwMode="auto">
          <a:xfrm>
            <a:off x="4621585" y="3858214"/>
            <a:ext cx="69089" cy="92111"/>
          </a:xfrm>
          <a:custGeom>
            <a:avLst/>
            <a:gdLst>
              <a:gd name="T0" fmla="*/ 5 w 34"/>
              <a:gd name="T1" fmla="*/ 6 h 47"/>
              <a:gd name="T2" fmla="*/ 11 w 34"/>
              <a:gd name="T3" fmla="*/ 2 h 47"/>
              <a:gd name="T4" fmla="*/ 14 w 34"/>
              <a:gd name="T5" fmla="*/ 9 h 47"/>
              <a:gd name="T6" fmla="*/ 19 w 34"/>
              <a:gd name="T7" fmla="*/ 12 h 47"/>
              <a:gd name="T8" fmla="*/ 23 w 34"/>
              <a:gd name="T9" fmla="*/ 17 h 47"/>
              <a:gd name="T10" fmla="*/ 23 w 34"/>
              <a:gd name="T11" fmla="*/ 28 h 47"/>
              <a:gd name="T12" fmla="*/ 25 w 34"/>
              <a:gd name="T13" fmla="*/ 31 h 47"/>
              <a:gd name="T14" fmla="*/ 31 w 34"/>
              <a:gd name="T15" fmla="*/ 30 h 47"/>
              <a:gd name="T16" fmla="*/ 31 w 34"/>
              <a:gd name="T17" fmla="*/ 30 h 47"/>
              <a:gd name="T18" fmla="*/ 33 w 34"/>
              <a:gd name="T19" fmla="*/ 30 h 47"/>
              <a:gd name="T20" fmla="*/ 33 w 34"/>
              <a:gd name="T21" fmla="*/ 31 h 47"/>
              <a:gd name="T22" fmla="*/ 36 w 34"/>
              <a:gd name="T23" fmla="*/ 33 h 47"/>
              <a:gd name="T24" fmla="*/ 36 w 34"/>
              <a:gd name="T25" fmla="*/ 36 h 47"/>
              <a:gd name="T26" fmla="*/ 33 w 34"/>
              <a:gd name="T27" fmla="*/ 40 h 47"/>
              <a:gd name="T28" fmla="*/ 33 w 34"/>
              <a:gd name="T29" fmla="*/ 40 h 47"/>
              <a:gd name="T30" fmla="*/ 45 w 34"/>
              <a:gd name="T31" fmla="*/ 43 h 47"/>
              <a:gd name="T32" fmla="*/ 53 w 34"/>
              <a:gd name="T33" fmla="*/ 47 h 47"/>
              <a:gd name="T34" fmla="*/ 50 w 34"/>
              <a:gd name="T35" fmla="*/ 51 h 47"/>
              <a:gd name="T36" fmla="*/ 51 w 34"/>
              <a:gd name="T37" fmla="*/ 53 h 47"/>
              <a:gd name="T38" fmla="*/ 16 w 34"/>
              <a:gd name="T39" fmla="*/ 73 h 47"/>
              <a:gd name="T40" fmla="*/ 17 w 34"/>
              <a:gd name="T41" fmla="*/ 70 h 47"/>
              <a:gd name="T42" fmla="*/ 14 w 34"/>
              <a:gd name="T43" fmla="*/ 67 h 47"/>
              <a:gd name="T44" fmla="*/ 8 w 34"/>
              <a:gd name="T45" fmla="*/ 64 h 47"/>
              <a:gd name="T46" fmla="*/ 3 w 34"/>
              <a:gd name="T47" fmla="*/ 54 h 47"/>
              <a:gd name="T48" fmla="*/ 3 w 34"/>
              <a:gd name="T49" fmla="*/ 34 h 47"/>
              <a:gd name="T50" fmla="*/ 5 w 34"/>
              <a:gd name="T51" fmla="*/ 6 h 47"/>
              <a:gd name="T52" fmla="*/ 5 w 34"/>
              <a:gd name="T53" fmla="*/ 6 h 47"/>
              <a:gd name="T54" fmla="*/ 5 w 34"/>
              <a:gd name="T55" fmla="*/ 6 h 4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4"/>
              <a:gd name="T85" fmla="*/ 0 h 47"/>
              <a:gd name="T86" fmla="*/ 34 w 34"/>
              <a:gd name="T87" fmla="*/ 47 h 4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4" h="47">
                <a:moveTo>
                  <a:pt x="3" y="4"/>
                </a:moveTo>
                <a:cubicBezTo>
                  <a:pt x="4" y="3"/>
                  <a:pt x="4" y="0"/>
                  <a:pt x="7" y="1"/>
                </a:cubicBezTo>
                <a:cubicBezTo>
                  <a:pt x="10" y="2"/>
                  <a:pt x="8" y="4"/>
                  <a:pt x="9" y="6"/>
                </a:cubicBezTo>
                <a:cubicBezTo>
                  <a:pt x="10" y="7"/>
                  <a:pt x="12" y="8"/>
                  <a:pt x="12" y="8"/>
                </a:cubicBezTo>
                <a:cubicBezTo>
                  <a:pt x="14" y="10"/>
                  <a:pt x="14" y="10"/>
                  <a:pt x="15" y="11"/>
                </a:cubicBezTo>
                <a:cubicBezTo>
                  <a:pt x="15" y="13"/>
                  <a:pt x="14" y="15"/>
                  <a:pt x="15" y="18"/>
                </a:cubicBezTo>
                <a:cubicBezTo>
                  <a:pt x="18" y="17"/>
                  <a:pt x="15" y="20"/>
                  <a:pt x="16" y="20"/>
                </a:cubicBezTo>
                <a:cubicBezTo>
                  <a:pt x="17" y="21"/>
                  <a:pt x="19" y="19"/>
                  <a:pt x="20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2" y="20"/>
                  <a:pt x="22" y="20"/>
                  <a:pt x="23" y="21"/>
                </a:cubicBezTo>
                <a:cubicBezTo>
                  <a:pt x="21" y="21"/>
                  <a:pt x="23" y="22"/>
                  <a:pt x="23" y="23"/>
                </a:cubicBezTo>
                <a:cubicBezTo>
                  <a:pt x="22" y="25"/>
                  <a:pt x="22" y="25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7"/>
                  <a:pt x="27" y="28"/>
                  <a:pt x="29" y="28"/>
                </a:cubicBezTo>
                <a:cubicBezTo>
                  <a:pt x="30" y="29"/>
                  <a:pt x="33" y="29"/>
                  <a:pt x="34" y="30"/>
                </a:cubicBezTo>
                <a:cubicBezTo>
                  <a:pt x="34" y="31"/>
                  <a:pt x="31" y="31"/>
                  <a:pt x="32" y="33"/>
                </a:cubicBezTo>
                <a:cubicBezTo>
                  <a:pt x="32" y="33"/>
                  <a:pt x="33" y="34"/>
                  <a:pt x="33" y="34"/>
                </a:cubicBezTo>
                <a:cubicBezTo>
                  <a:pt x="25" y="38"/>
                  <a:pt x="17" y="43"/>
                  <a:pt x="10" y="47"/>
                </a:cubicBezTo>
                <a:cubicBezTo>
                  <a:pt x="10" y="46"/>
                  <a:pt x="11" y="46"/>
                  <a:pt x="11" y="45"/>
                </a:cubicBezTo>
                <a:cubicBezTo>
                  <a:pt x="11" y="45"/>
                  <a:pt x="9" y="43"/>
                  <a:pt x="9" y="43"/>
                </a:cubicBezTo>
                <a:cubicBezTo>
                  <a:pt x="8" y="42"/>
                  <a:pt x="6" y="42"/>
                  <a:pt x="5" y="41"/>
                </a:cubicBezTo>
                <a:cubicBezTo>
                  <a:pt x="3" y="40"/>
                  <a:pt x="3" y="37"/>
                  <a:pt x="2" y="35"/>
                </a:cubicBezTo>
                <a:cubicBezTo>
                  <a:pt x="0" y="31"/>
                  <a:pt x="2" y="26"/>
                  <a:pt x="2" y="22"/>
                </a:cubicBezTo>
                <a:cubicBezTo>
                  <a:pt x="2" y="16"/>
                  <a:pt x="3" y="10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5" name="Freeform 8914" descr="© INSCALE GmbH, 05.05.2010&#10;http://www.presentationload.com/">
            <a:extLst>
              <a:ext uri="{FF2B5EF4-FFF2-40B4-BE49-F238E27FC236}">
                <a16:creationId xmlns:a16="http://schemas.microsoft.com/office/drawing/2014/main" id="{473E62D6-A5DD-EA4A-827D-9D938165A6E6}"/>
              </a:ext>
            </a:extLst>
          </p:cNvPr>
          <p:cNvSpPr>
            <a:spLocks/>
          </p:cNvSpPr>
          <p:nvPr/>
        </p:nvSpPr>
        <p:spPr bwMode="auto">
          <a:xfrm>
            <a:off x="4522513" y="3865786"/>
            <a:ext cx="46929" cy="98420"/>
          </a:xfrm>
          <a:custGeom>
            <a:avLst/>
            <a:gdLst>
              <a:gd name="T0" fmla="*/ 2 w 23"/>
              <a:gd name="T1" fmla="*/ 5 h 51"/>
              <a:gd name="T2" fmla="*/ 31 w 23"/>
              <a:gd name="T3" fmla="*/ 0 h 51"/>
              <a:gd name="T4" fmla="*/ 36 w 23"/>
              <a:gd name="T5" fmla="*/ 60 h 51"/>
              <a:gd name="T6" fmla="*/ 36 w 23"/>
              <a:gd name="T7" fmla="*/ 75 h 51"/>
              <a:gd name="T8" fmla="*/ 27 w 23"/>
              <a:gd name="T9" fmla="*/ 76 h 51"/>
              <a:gd name="T10" fmla="*/ 9 w 23"/>
              <a:gd name="T11" fmla="*/ 78 h 51"/>
              <a:gd name="T12" fmla="*/ 9 w 23"/>
              <a:gd name="T13" fmla="*/ 76 h 51"/>
              <a:gd name="T14" fmla="*/ 8 w 23"/>
              <a:gd name="T15" fmla="*/ 70 h 51"/>
              <a:gd name="T16" fmla="*/ 5 w 23"/>
              <a:gd name="T17" fmla="*/ 66 h 51"/>
              <a:gd name="T18" fmla="*/ 5 w 23"/>
              <a:gd name="T19" fmla="*/ 58 h 51"/>
              <a:gd name="T20" fmla="*/ 6 w 23"/>
              <a:gd name="T21" fmla="*/ 58 h 51"/>
              <a:gd name="T22" fmla="*/ 8 w 23"/>
              <a:gd name="T23" fmla="*/ 55 h 51"/>
              <a:gd name="T24" fmla="*/ 8 w 23"/>
              <a:gd name="T25" fmla="*/ 55 h 51"/>
              <a:gd name="T26" fmla="*/ 8 w 23"/>
              <a:gd name="T27" fmla="*/ 55 h 51"/>
              <a:gd name="T28" fmla="*/ 9 w 23"/>
              <a:gd name="T29" fmla="*/ 54 h 51"/>
              <a:gd name="T30" fmla="*/ 8 w 23"/>
              <a:gd name="T31" fmla="*/ 52 h 51"/>
              <a:gd name="T32" fmla="*/ 8 w 23"/>
              <a:gd name="T33" fmla="*/ 52 h 51"/>
              <a:gd name="T34" fmla="*/ 8 w 23"/>
              <a:gd name="T35" fmla="*/ 52 h 51"/>
              <a:gd name="T36" fmla="*/ 6 w 23"/>
              <a:gd name="T37" fmla="*/ 52 h 51"/>
              <a:gd name="T38" fmla="*/ 5 w 23"/>
              <a:gd name="T39" fmla="*/ 44 h 51"/>
              <a:gd name="T40" fmla="*/ 3 w 23"/>
              <a:gd name="T41" fmla="*/ 41 h 51"/>
              <a:gd name="T42" fmla="*/ 3 w 23"/>
              <a:gd name="T43" fmla="*/ 41 h 51"/>
              <a:gd name="T44" fmla="*/ 3 w 23"/>
              <a:gd name="T45" fmla="*/ 41 h 51"/>
              <a:gd name="T46" fmla="*/ 2 w 23"/>
              <a:gd name="T47" fmla="*/ 35 h 51"/>
              <a:gd name="T48" fmla="*/ 0 w 23"/>
              <a:gd name="T49" fmla="*/ 32 h 51"/>
              <a:gd name="T50" fmla="*/ 2 w 23"/>
              <a:gd name="T51" fmla="*/ 20 h 51"/>
              <a:gd name="T52" fmla="*/ 2 w 23"/>
              <a:gd name="T53" fmla="*/ 12 h 51"/>
              <a:gd name="T54" fmla="*/ 2 w 23"/>
              <a:gd name="T55" fmla="*/ 5 h 51"/>
              <a:gd name="T56" fmla="*/ 2 w 23"/>
              <a:gd name="T57" fmla="*/ 5 h 51"/>
              <a:gd name="T58" fmla="*/ 2 w 23"/>
              <a:gd name="T59" fmla="*/ 5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"/>
              <a:gd name="T91" fmla="*/ 0 h 51"/>
              <a:gd name="T92" fmla="*/ 23 w 23"/>
              <a:gd name="T93" fmla="*/ 51 h 5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" h="51">
                <a:moveTo>
                  <a:pt x="1" y="3"/>
                </a:moveTo>
                <a:cubicBezTo>
                  <a:pt x="7" y="2"/>
                  <a:pt x="13" y="1"/>
                  <a:pt x="20" y="0"/>
                </a:cubicBezTo>
                <a:cubicBezTo>
                  <a:pt x="21" y="13"/>
                  <a:pt x="22" y="26"/>
                  <a:pt x="23" y="39"/>
                </a:cubicBezTo>
                <a:cubicBezTo>
                  <a:pt x="23" y="42"/>
                  <a:pt x="23" y="46"/>
                  <a:pt x="23" y="49"/>
                </a:cubicBezTo>
                <a:cubicBezTo>
                  <a:pt x="23" y="51"/>
                  <a:pt x="19" y="50"/>
                  <a:pt x="17" y="50"/>
                </a:cubicBezTo>
                <a:cubicBezTo>
                  <a:pt x="14" y="50"/>
                  <a:pt x="10" y="51"/>
                  <a:pt x="6" y="51"/>
                </a:cubicBezTo>
                <a:cubicBezTo>
                  <a:pt x="4" y="51"/>
                  <a:pt x="6" y="50"/>
                  <a:pt x="6" y="50"/>
                </a:cubicBezTo>
                <a:cubicBezTo>
                  <a:pt x="6" y="49"/>
                  <a:pt x="6" y="46"/>
                  <a:pt x="5" y="46"/>
                </a:cubicBezTo>
                <a:cubicBezTo>
                  <a:pt x="5" y="44"/>
                  <a:pt x="4" y="45"/>
                  <a:pt x="3" y="43"/>
                </a:cubicBezTo>
                <a:cubicBezTo>
                  <a:pt x="2" y="42"/>
                  <a:pt x="2" y="40"/>
                  <a:pt x="3" y="38"/>
                </a:cubicBezTo>
                <a:cubicBezTo>
                  <a:pt x="3" y="38"/>
                  <a:pt x="3" y="38"/>
                  <a:pt x="4" y="38"/>
                </a:cubicBezTo>
                <a:cubicBezTo>
                  <a:pt x="4" y="37"/>
                  <a:pt x="4" y="37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6" y="36"/>
                  <a:pt x="6" y="35"/>
                  <a:pt x="6" y="35"/>
                </a:cubicBezTo>
                <a:cubicBezTo>
                  <a:pt x="6" y="34"/>
                  <a:pt x="6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3" y="32"/>
                  <a:pt x="3" y="30"/>
                  <a:pt x="3" y="29"/>
                </a:cubicBezTo>
                <a:cubicBezTo>
                  <a:pt x="2" y="28"/>
                  <a:pt x="2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6"/>
                  <a:pt x="1" y="25"/>
                  <a:pt x="1" y="23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18"/>
                  <a:pt x="1" y="16"/>
                  <a:pt x="1" y="13"/>
                </a:cubicBezTo>
                <a:cubicBezTo>
                  <a:pt x="0" y="12"/>
                  <a:pt x="2" y="10"/>
                  <a:pt x="1" y="8"/>
                </a:cubicBezTo>
                <a:cubicBezTo>
                  <a:pt x="1" y="6"/>
                  <a:pt x="1" y="6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6" name="Freeform 8915" descr="© INSCALE GmbH, 05.05.2010&#10;http://www.presentationload.com/">
            <a:extLst>
              <a:ext uri="{FF2B5EF4-FFF2-40B4-BE49-F238E27FC236}">
                <a16:creationId xmlns:a16="http://schemas.microsoft.com/office/drawing/2014/main" id="{6A9A240D-11B7-844F-A9D1-97C0A90679CC}"/>
              </a:ext>
            </a:extLst>
          </p:cNvPr>
          <p:cNvSpPr>
            <a:spLocks/>
          </p:cNvSpPr>
          <p:nvPr/>
        </p:nvSpPr>
        <p:spPr bwMode="auto">
          <a:xfrm>
            <a:off x="4424746" y="3887236"/>
            <a:ext cx="86036" cy="70661"/>
          </a:xfrm>
          <a:custGeom>
            <a:avLst/>
            <a:gdLst>
              <a:gd name="T0" fmla="*/ 33 w 42"/>
              <a:gd name="T1" fmla="*/ 0 h 36"/>
              <a:gd name="T2" fmla="*/ 35 w 42"/>
              <a:gd name="T3" fmla="*/ 0 h 36"/>
              <a:gd name="T4" fmla="*/ 38 w 42"/>
              <a:gd name="T5" fmla="*/ 5 h 36"/>
              <a:gd name="T6" fmla="*/ 38 w 42"/>
              <a:gd name="T7" fmla="*/ 5 h 36"/>
              <a:gd name="T8" fmla="*/ 36 w 42"/>
              <a:gd name="T9" fmla="*/ 11 h 36"/>
              <a:gd name="T10" fmla="*/ 36 w 42"/>
              <a:gd name="T11" fmla="*/ 11 h 36"/>
              <a:gd name="T12" fmla="*/ 38 w 42"/>
              <a:gd name="T13" fmla="*/ 11 h 36"/>
              <a:gd name="T14" fmla="*/ 39 w 42"/>
              <a:gd name="T15" fmla="*/ 12 h 36"/>
              <a:gd name="T16" fmla="*/ 39 w 42"/>
              <a:gd name="T17" fmla="*/ 12 h 36"/>
              <a:gd name="T18" fmla="*/ 42 w 42"/>
              <a:gd name="T19" fmla="*/ 12 h 36"/>
              <a:gd name="T20" fmla="*/ 44 w 42"/>
              <a:gd name="T21" fmla="*/ 12 h 36"/>
              <a:gd name="T22" fmla="*/ 46 w 42"/>
              <a:gd name="T23" fmla="*/ 14 h 36"/>
              <a:gd name="T24" fmla="*/ 46 w 42"/>
              <a:gd name="T25" fmla="*/ 12 h 36"/>
              <a:gd name="T26" fmla="*/ 47 w 42"/>
              <a:gd name="T27" fmla="*/ 16 h 36"/>
              <a:gd name="T28" fmla="*/ 47 w 42"/>
              <a:gd name="T29" fmla="*/ 16 h 36"/>
              <a:gd name="T30" fmla="*/ 47 w 42"/>
              <a:gd name="T31" fmla="*/ 16 h 36"/>
              <a:gd name="T32" fmla="*/ 47 w 42"/>
              <a:gd name="T33" fmla="*/ 16 h 36"/>
              <a:gd name="T34" fmla="*/ 47 w 42"/>
              <a:gd name="T35" fmla="*/ 16 h 36"/>
              <a:gd name="T36" fmla="*/ 52 w 42"/>
              <a:gd name="T37" fmla="*/ 19 h 36"/>
              <a:gd name="T38" fmla="*/ 52 w 42"/>
              <a:gd name="T39" fmla="*/ 17 h 36"/>
              <a:gd name="T40" fmla="*/ 57 w 42"/>
              <a:gd name="T41" fmla="*/ 23 h 36"/>
              <a:gd name="T42" fmla="*/ 55 w 42"/>
              <a:gd name="T43" fmla="*/ 23 h 36"/>
              <a:gd name="T44" fmla="*/ 57 w 42"/>
              <a:gd name="T45" fmla="*/ 23 h 36"/>
              <a:gd name="T46" fmla="*/ 57 w 42"/>
              <a:gd name="T47" fmla="*/ 23 h 36"/>
              <a:gd name="T48" fmla="*/ 58 w 42"/>
              <a:gd name="T49" fmla="*/ 26 h 36"/>
              <a:gd name="T50" fmla="*/ 58 w 42"/>
              <a:gd name="T51" fmla="*/ 26 h 36"/>
              <a:gd name="T52" fmla="*/ 61 w 42"/>
              <a:gd name="T53" fmla="*/ 33 h 36"/>
              <a:gd name="T54" fmla="*/ 61 w 42"/>
              <a:gd name="T55" fmla="*/ 31 h 36"/>
              <a:gd name="T56" fmla="*/ 61 w 42"/>
              <a:gd name="T57" fmla="*/ 34 h 36"/>
              <a:gd name="T58" fmla="*/ 63 w 42"/>
              <a:gd name="T59" fmla="*/ 34 h 36"/>
              <a:gd name="T60" fmla="*/ 64 w 42"/>
              <a:gd name="T61" fmla="*/ 36 h 36"/>
              <a:gd name="T62" fmla="*/ 64 w 42"/>
              <a:gd name="T63" fmla="*/ 34 h 36"/>
              <a:gd name="T64" fmla="*/ 66 w 42"/>
              <a:gd name="T65" fmla="*/ 37 h 36"/>
              <a:gd name="T66" fmla="*/ 66 w 42"/>
              <a:gd name="T67" fmla="*/ 37 h 36"/>
              <a:gd name="T68" fmla="*/ 63 w 42"/>
              <a:gd name="T69" fmla="*/ 44 h 36"/>
              <a:gd name="T70" fmla="*/ 60 w 42"/>
              <a:gd name="T71" fmla="*/ 45 h 36"/>
              <a:gd name="T72" fmla="*/ 57 w 42"/>
              <a:gd name="T73" fmla="*/ 47 h 36"/>
              <a:gd name="T74" fmla="*/ 55 w 42"/>
              <a:gd name="T75" fmla="*/ 47 h 36"/>
              <a:gd name="T76" fmla="*/ 53 w 42"/>
              <a:gd name="T77" fmla="*/ 47 h 36"/>
              <a:gd name="T78" fmla="*/ 49 w 42"/>
              <a:gd name="T79" fmla="*/ 48 h 36"/>
              <a:gd name="T80" fmla="*/ 49 w 42"/>
              <a:gd name="T81" fmla="*/ 48 h 36"/>
              <a:gd name="T82" fmla="*/ 42 w 42"/>
              <a:gd name="T83" fmla="*/ 50 h 36"/>
              <a:gd name="T84" fmla="*/ 28 w 42"/>
              <a:gd name="T85" fmla="*/ 51 h 36"/>
              <a:gd name="T86" fmla="*/ 25 w 42"/>
              <a:gd name="T87" fmla="*/ 50 h 36"/>
              <a:gd name="T88" fmla="*/ 22 w 42"/>
              <a:gd name="T89" fmla="*/ 50 h 36"/>
              <a:gd name="T90" fmla="*/ 16 w 42"/>
              <a:gd name="T91" fmla="*/ 42 h 36"/>
              <a:gd name="T92" fmla="*/ 11 w 42"/>
              <a:gd name="T93" fmla="*/ 37 h 36"/>
              <a:gd name="T94" fmla="*/ 9 w 42"/>
              <a:gd name="T95" fmla="*/ 36 h 36"/>
              <a:gd name="T96" fmla="*/ 6 w 42"/>
              <a:gd name="T97" fmla="*/ 33 h 36"/>
              <a:gd name="T98" fmla="*/ 6 w 42"/>
              <a:gd name="T99" fmla="*/ 28 h 36"/>
              <a:gd name="T100" fmla="*/ 0 w 42"/>
              <a:gd name="T101" fmla="*/ 22 h 36"/>
              <a:gd name="T102" fmla="*/ 33 w 42"/>
              <a:gd name="T103" fmla="*/ 0 h 36"/>
              <a:gd name="T104" fmla="*/ 33 w 42"/>
              <a:gd name="T105" fmla="*/ 0 h 36"/>
              <a:gd name="T106" fmla="*/ 33 w 42"/>
              <a:gd name="T107" fmla="*/ 0 h 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2"/>
              <a:gd name="T163" fmla="*/ 0 h 36"/>
              <a:gd name="T164" fmla="*/ 42 w 42"/>
              <a:gd name="T165" fmla="*/ 36 h 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2" h="36">
                <a:moveTo>
                  <a:pt x="21" y="0"/>
                </a:move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5" y="2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5"/>
                  <a:pt x="23" y="6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4" y="7"/>
                  <a:pt x="24" y="7"/>
                </a:cubicBezTo>
                <a:cubicBezTo>
                  <a:pt x="24" y="7"/>
                  <a:pt x="24" y="7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8"/>
                  <a:pt x="26" y="8"/>
                  <a:pt x="27" y="8"/>
                </a:cubicBezTo>
                <a:cubicBezTo>
                  <a:pt x="27" y="8"/>
                  <a:pt x="28" y="8"/>
                  <a:pt x="28" y="8"/>
                </a:cubicBezTo>
                <a:cubicBezTo>
                  <a:pt x="28" y="8"/>
                  <a:pt x="28" y="9"/>
                  <a:pt x="29" y="9"/>
                </a:cubicBezTo>
                <a:cubicBezTo>
                  <a:pt x="29" y="9"/>
                  <a:pt x="29" y="9"/>
                  <a:pt x="29" y="8"/>
                </a:cubicBezTo>
                <a:cubicBezTo>
                  <a:pt x="29" y="9"/>
                  <a:pt x="29" y="9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2" y="11"/>
                  <a:pt x="33" y="12"/>
                </a:cubicBezTo>
                <a:cubicBezTo>
                  <a:pt x="33" y="12"/>
                  <a:pt x="33" y="11"/>
                  <a:pt x="33" y="11"/>
                </a:cubicBezTo>
                <a:cubicBezTo>
                  <a:pt x="34" y="12"/>
                  <a:pt x="32" y="15"/>
                  <a:pt x="36" y="15"/>
                </a:cubicBezTo>
                <a:cubicBezTo>
                  <a:pt x="36" y="15"/>
                  <a:pt x="35" y="15"/>
                  <a:pt x="35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8" y="15"/>
                  <a:pt x="38" y="16"/>
                  <a:pt x="37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8" y="17"/>
                  <a:pt x="39" y="20"/>
                  <a:pt x="39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1"/>
                  <a:pt x="39" y="21"/>
                  <a:pt x="39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1" y="23"/>
                  <a:pt x="41" y="22"/>
                  <a:pt x="41" y="23"/>
                </a:cubicBezTo>
                <a:cubicBezTo>
                  <a:pt x="41" y="23"/>
                  <a:pt x="41" y="23"/>
                  <a:pt x="41" y="22"/>
                </a:cubicBezTo>
                <a:cubicBezTo>
                  <a:pt x="42" y="23"/>
                  <a:pt x="42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5"/>
                  <a:pt x="41" y="27"/>
                  <a:pt x="40" y="28"/>
                </a:cubicBezTo>
                <a:cubicBezTo>
                  <a:pt x="39" y="28"/>
                  <a:pt x="39" y="28"/>
                  <a:pt x="38" y="29"/>
                </a:cubicBezTo>
                <a:cubicBezTo>
                  <a:pt x="37" y="28"/>
                  <a:pt x="36" y="29"/>
                  <a:pt x="36" y="30"/>
                </a:cubicBezTo>
                <a:cubicBezTo>
                  <a:pt x="36" y="30"/>
                  <a:pt x="36" y="30"/>
                  <a:pt x="35" y="30"/>
                </a:cubicBezTo>
                <a:cubicBezTo>
                  <a:pt x="35" y="30"/>
                  <a:pt x="35" y="30"/>
                  <a:pt x="34" y="30"/>
                </a:cubicBezTo>
                <a:cubicBezTo>
                  <a:pt x="33" y="30"/>
                  <a:pt x="33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0" y="31"/>
                  <a:pt x="29" y="32"/>
                  <a:pt x="27" y="32"/>
                </a:cubicBezTo>
                <a:cubicBezTo>
                  <a:pt x="24" y="32"/>
                  <a:pt x="21" y="36"/>
                  <a:pt x="18" y="33"/>
                </a:cubicBezTo>
                <a:cubicBezTo>
                  <a:pt x="17" y="33"/>
                  <a:pt x="17" y="33"/>
                  <a:pt x="16" y="32"/>
                </a:cubicBezTo>
                <a:cubicBezTo>
                  <a:pt x="16" y="33"/>
                  <a:pt x="15" y="33"/>
                  <a:pt x="14" y="32"/>
                </a:cubicBezTo>
                <a:cubicBezTo>
                  <a:pt x="13" y="33"/>
                  <a:pt x="11" y="28"/>
                  <a:pt x="10" y="27"/>
                </a:cubicBezTo>
                <a:cubicBezTo>
                  <a:pt x="9" y="26"/>
                  <a:pt x="9" y="25"/>
                  <a:pt x="7" y="24"/>
                </a:cubicBezTo>
                <a:cubicBezTo>
                  <a:pt x="7" y="24"/>
                  <a:pt x="7" y="24"/>
                  <a:pt x="6" y="23"/>
                </a:cubicBezTo>
                <a:cubicBezTo>
                  <a:pt x="6" y="22"/>
                  <a:pt x="5" y="21"/>
                  <a:pt x="4" y="21"/>
                </a:cubicBezTo>
                <a:cubicBezTo>
                  <a:pt x="4" y="21"/>
                  <a:pt x="4" y="18"/>
                  <a:pt x="4" y="18"/>
                </a:cubicBezTo>
                <a:cubicBezTo>
                  <a:pt x="5" y="15"/>
                  <a:pt x="1" y="15"/>
                  <a:pt x="0" y="14"/>
                </a:cubicBezTo>
                <a:cubicBezTo>
                  <a:pt x="7" y="9"/>
                  <a:pt x="14" y="4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7" name="Freeform 8916" descr="© INSCALE GmbH, 05.05.2010&#10;http://www.presentationload.com/">
            <a:extLst>
              <a:ext uri="{FF2B5EF4-FFF2-40B4-BE49-F238E27FC236}">
                <a16:creationId xmlns:a16="http://schemas.microsoft.com/office/drawing/2014/main" id="{D94D5567-75CA-BD4E-BFB4-B6908B9F64B4}"/>
              </a:ext>
            </a:extLst>
          </p:cNvPr>
          <p:cNvSpPr>
            <a:spLocks/>
          </p:cNvSpPr>
          <p:nvPr/>
        </p:nvSpPr>
        <p:spPr bwMode="auto">
          <a:xfrm>
            <a:off x="4037585" y="3888497"/>
            <a:ext cx="101679" cy="69399"/>
          </a:xfrm>
          <a:custGeom>
            <a:avLst/>
            <a:gdLst>
              <a:gd name="T0" fmla="*/ 0 w 50"/>
              <a:gd name="T1" fmla="*/ 0 h 35"/>
              <a:gd name="T2" fmla="*/ 59 w 50"/>
              <a:gd name="T3" fmla="*/ 0 h 35"/>
              <a:gd name="T4" fmla="*/ 59 w 50"/>
              <a:gd name="T5" fmla="*/ 27 h 35"/>
              <a:gd name="T6" fmla="*/ 78 w 50"/>
              <a:gd name="T7" fmla="*/ 27 h 35"/>
              <a:gd name="T8" fmla="*/ 78 w 50"/>
              <a:gd name="T9" fmla="*/ 49 h 35"/>
              <a:gd name="T10" fmla="*/ 72 w 50"/>
              <a:gd name="T11" fmla="*/ 53 h 35"/>
              <a:gd name="T12" fmla="*/ 19 w 50"/>
              <a:gd name="T13" fmla="*/ 53 h 35"/>
              <a:gd name="T14" fmla="*/ 6 w 50"/>
              <a:gd name="T15" fmla="*/ 53 h 35"/>
              <a:gd name="T16" fmla="*/ 0 w 50"/>
              <a:gd name="T17" fmla="*/ 53 h 35"/>
              <a:gd name="T18" fmla="*/ 0 w 50"/>
              <a:gd name="T19" fmla="*/ 44 h 35"/>
              <a:gd name="T20" fmla="*/ 0 w 50"/>
              <a:gd name="T21" fmla="*/ 0 h 3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0"/>
              <a:gd name="T34" fmla="*/ 0 h 35"/>
              <a:gd name="T35" fmla="*/ 50 w 50"/>
              <a:gd name="T36" fmla="*/ 35 h 3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0" h="35">
                <a:moveTo>
                  <a:pt x="0" y="0"/>
                </a:moveTo>
                <a:cubicBezTo>
                  <a:pt x="13" y="0"/>
                  <a:pt x="26" y="0"/>
                  <a:pt x="38" y="0"/>
                </a:cubicBezTo>
                <a:cubicBezTo>
                  <a:pt x="38" y="6"/>
                  <a:pt x="38" y="12"/>
                  <a:pt x="38" y="17"/>
                </a:cubicBezTo>
                <a:cubicBezTo>
                  <a:pt x="42" y="17"/>
                  <a:pt x="46" y="17"/>
                  <a:pt x="50" y="17"/>
                </a:cubicBezTo>
                <a:cubicBezTo>
                  <a:pt x="50" y="22"/>
                  <a:pt x="50" y="27"/>
                  <a:pt x="50" y="31"/>
                </a:cubicBezTo>
                <a:cubicBezTo>
                  <a:pt x="50" y="35"/>
                  <a:pt x="49" y="34"/>
                  <a:pt x="46" y="34"/>
                </a:cubicBezTo>
                <a:cubicBezTo>
                  <a:pt x="34" y="34"/>
                  <a:pt x="23" y="34"/>
                  <a:pt x="12" y="34"/>
                </a:cubicBezTo>
                <a:cubicBezTo>
                  <a:pt x="9" y="34"/>
                  <a:pt x="7" y="34"/>
                  <a:pt x="4" y="34"/>
                </a:cubicBezTo>
                <a:cubicBezTo>
                  <a:pt x="3" y="34"/>
                  <a:pt x="0" y="35"/>
                  <a:pt x="0" y="34"/>
                </a:cubicBezTo>
                <a:cubicBezTo>
                  <a:pt x="0" y="32"/>
                  <a:pt x="0" y="30"/>
                  <a:pt x="0" y="28"/>
                </a:cubicBezTo>
                <a:cubicBezTo>
                  <a:pt x="0" y="19"/>
                  <a:pt x="0" y="1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8" name="Freeform 8917" descr="© INSCALE GmbH, 05.05.2010&#10;http://www.presentationload.com/">
            <a:extLst>
              <a:ext uri="{FF2B5EF4-FFF2-40B4-BE49-F238E27FC236}">
                <a16:creationId xmlns:a16="http://schemas.microsoft.com/office/drawing/2014/main" id="{52C002C6-38E3-CB41-A0A9-D3E547353993}"/>
              </a:ext>
            </a:extLst>
          </p:cNvPr>
          <p:cNvSpPr>
            <a:spLocks/>
          </p:cNvSpPr>
          <p:nvPr/>
        </p:nvSpPr>
        <p:spPr bwMode="auto">
          <a:xfrm>
            <a:off x="3934603" y="3891022"/>
            <a:ext cx="102982" cy="64352"/>
          </a:xfrm>
          <a:custGeom>
            <a:avLst/>
            <a:gdLst>
              <a:gd name="T0" fmla="*/ 0 w 51"/>
              <a:gd name="T1" fmla="*/ 0 h 33"/>
              <a:gd name="T2" fmla="*/ 79 w 51"/>
              <a:gd name="T3" fmla="*/ 0 h 33"/>
              <a:gd name="T4" fmla="*/ 79 w 51"/>
              <a:gd name="T5" fmla="*/ 34 h 33"/>
              <a:gd name="T6" fmla="*/ 79 w 51"/>
              <a:gd name="T7" fmla="*/ 51 h 33"/>
              <a:gd name="T8" fmla="*/ 73 w 51"/>
              <a:gd name="T9" fmla="*/ 51 h 33"/>
              <a:gd name="T10" fmla="*/ 0 w 51"/>
              <a:gd name="T11" fmla="*/ 51 h 33"/>
              <a:gd name="T12" fmla="*/ 0 w 51"/>
              <a:gd name="T13" fmla="*/ 0 h 33"/>
              <a:gd name="T14" fmla="*/ 0 w 51"/>
              <a:gd name="T15" fmla="*/ 0 h 33"/>
              <a:gd name="T16" fmla="*/ 0 w 51"/>
              <a:gd name="T17" fmla="*/ 0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1"/>
              <a:gd name="T28" fmla="*/ 0 h 33"/>
              <a:gd name="T29" fmla="*/ 51 w 51"/>
              <a:gd name="T30" fmla="*/ 33 h 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1" h="33">
                <a:moveTo>
                  <a:pt x="0" y="0"/>
                </a:moveTo>
                <a:cubicBezTo>
                  <a:pt x="17" y="0"/>
                  <a:pt x="34" y="0"/>
                  <a:pt x="51" y="0"/>
                </a:cubicBezTo>
                <a:cubicBezTo>
                  <a:pt x="51" y="7"/>
                  <a:pt x="51" y="15"/>
                  <a:pt x="51" y="22"/>
                </a:cubicBezTo>
                <a:cubicBezTo>
                  <a:pt x="51" y="26"/>
                  <a:pt x="51" y="29"/>
                  <a:pt x="51" y="33"/>
                </a:cubicBezTo>
                <a:cubicBezTo>
                  <a:pt x="51" y="33"/>
                  <a:pt x="48" y="33"/>
                  <a:pt x="47" y="33"/>
                </a:cubicBezTo>
                <a:cubicBezTo>
                  <a:pt x="31" y="33"/>
                  <a:pt x="16" y="33"/>
                  <a:pt x="0" y="33"/>
                </a:cubicBezTo>
                <a:cubicBezTo>
                  <a:pt x="0" y="22"/>
                  <a:pt x="0" y="1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9" name="Freeform 8918" descr="© INSCALE GmbH, 05.05.2010&#10;http://www.presentationload.com/">
            <a:extLst>
              <a:ext uri="{FF2B5EF4-FFF2-40B4-BE49-F238E27FC236}">
                <a16:creationId xmlns:a16="http://schemas.microsoft.com/office/drawing/2014/main" id="{15543A38-DA27-714B-9A76-F54EF50602E3}"/>
              </a:ext>
            </a:extLst>
          </p:cNvPr>
          <p:cNvSpPr>
            <a:spLocks/>
          </p:cNvSpPr>
          <p:nvPr/>
        </p:nvSpPr>
        <p:spPr bwMode="auto">
          <a:xfrm>
            <a:off x="3583942" y="3897330"/>
            <a:ext cx="181196" cy="263716"/>
          </a:xfrm>
          <a:custGeom>
            <a:avLst/>
            <a:gdLst>
              <a:gd name="T0" fmla="*/ 86 w 90"/>
              <a:gd name="T1" fmla="*/ 48 h 135"/>
              <a:gd name="T2" fmla="*/ 139 w 90"/>
              <a:gd name="T3" fmla="*/ 98 h 135"/>
              <a:gd name="T4" fmla="*/ 137 w 90"/>
              <a:gd name="T5" fmla="*/ 99 h 135"/>
              <a:gd name="T6" fmla="*/ 131 w 90"/>
              <a:gd name="T7" fmla="*/ 111 h 135"/>
              <a:gd name="T8" fmla="*/ 128 w 90"/>
              <a:gd name="T9" fmla="*/ 110 h 135"/>
              <a:gd name="T10" fmla="*/ 127 w 90"/>
              <a:gd name="T11" fmla="*/ 110 h 135"/>
              <a:gd name="T12" fmla="*/ 127 w 90"/>
              <a:gd name="T13" fmla="*/ 110 h 135"/>
              <a:gd name="T14" fmla="*/ 122 w 90"/>
              <a:gd name="T15" fmla="*/ 110 h 135"/>
              <a:gd name="T16" fmla="*/ 122 w 90"/>
              <a:gd name="T17" fmla="*/ 108 h 135"/>
              <a:gd name="T18" fmla="*/ 116 w 90"/>
              <a:gd name="T19" fmla="*/ 111 h 135"/>
              <a:gd name="T20" fmla="*/ 116 w 90"/>
              <a:gd name="T21" fmla="*/ 113 h 135"/>
              <a:gd name="T22" fmla="*/ 107 w 90"/>
              <a:gd name="T23" fmla="*/ 115 h 135"/>
              <a:gd name="T24" fmla="*/ 100 w 90"/>
              <a:gd name="T25" fmla="*/ 127 h 135"/>
              <a:gd name="T26" fmla="*/ 97 w 90"/>
              <a:gd name="T27" fmla="*/ 132 h 135"/>
              <a:gd name="T28" fmla="*/ 97 w 90"/>
              <a:gd name="T29" fmla="*/ 135 h 135"/>
              <a:gd name="T30" fmla="*/ 94 w 90"/>
              <a:gd name="T31" fmla="*/ 146 h 135"/>
              <a:gd name="T32" fmla="*/ 93 w 90"/>
              <a:gd name="T33" fmla="*/ 153 h 135"/>
              <a:gd name="T34" fmla="*/ 93 w 90"/>
              <a:gd name="T35" fmla="*/ 153 h 135"/>
              <a:gd name="T36" fmla="*/ 91 w 90"/>
              <a:gd name="T37" fmla="*/ 161 h 135"/>
              <a:gd name="T38" fmla="*/ 86 w 90"/>
              <a:gd name="T39" fmla="*/ 164 h 135"/>
              <a:gd name="T40" fmla="*/ 86 w 90"/>
              <a:gd name="T41" fmla="*/ 175 h 135"/>
              <a:gd name="T42" fmla="*/ 85 w 90"/>
              <a:gd name="T43" fmla="*/ 180 h 135"/>
              <a:gd name="T44" fmla="*/ 82 w 90"/>
              <a:gd name="T45" fmla="*/ 183 h 135"/>
              <a:gd name="T46" fmla="*/ 77 w 90"/>
              <a:gd name="T47" fmla="*/ 183 h 135"/>
              <a:gd name="T48" fmla="*/ 70 w 90"/>
              <a:gd name="T49" fmla="*/ 195 h 135"/>
              <a:gd name="T50" fmla="*/ 68 w 90"/>
              <a:gd name="T51" fmla="*/ 195 h 135"/>
              <a:gd name="T52" fmla="*/ 66 w 90"/>
              <a:gd name="T53" fmla="*/ 198 h 135"/>
              <a:gd name="T54" fmla="*/ 60 w 90"/>
              <a:gd name="T55" fmla="*/ 209 h 135"/>
              <a:gd name="T56" fmla="*/ 57 w 90"/>
              <a:gd name="T57" fmla="*/ 207 h 135"/>
              <a:gd name="T58" fmla="*/ 54 w 90"/>
              <a:gd name="T59" fmla="*/ 207 h 135"/>
              <a:gd name="T60" fmla="*/ 51 w 90"/>
              <a:gd name="T61" fmla="*/ 207 h 135"/>
              <a:gd name="T62" fmla="*/ 46 w 90"/>
              <a:gd name="T63" fmla="*/ 206 h 135"/>
              <a:gd name="T64" fmla="*/ 46 w 90"/>
              <a:gd name="T65" fmla="*/ 203 h 135"/>
              <a:gd name="T66" fmla="*/ 43 w 90"/>
              <a:gd name="T67" fmla="*/ 201 h 135"/>
              <a:gd name="T68" fmla="*/ 40 w 90"/>
              <a:gd name="T69" fmla="*/ 203 h 135"/>
              <a:gd name="T70" fmla="*/ 39 w 90"/>
              <a:gd name="T71" fmla="*/ 201 h 135"/>
              <a:gd name="T72" fmla="*/ 37 w 90"/>
              <a:gd name="T73" fmla="*/ 201 h 135"/>
              <a:gd name="T74" fmla="*/ 32 w 90"/>
              <a:gd name="T75" fmla="*/ 197 h 135"/>
              <a:gd name="T76" fmla="*/ 31 w 90"/>
              <a:gd name="T77" fmla="*/ 198 h 135"/>
              <a:gd name="T78" fmla="*/ 28 w 90"/>
              <a:gd name="T79" fmla="*/ 192 h 135"/>
              <a:gd name="T80" fmla="*/ 26 w 90"/>
              <a:gd name="T81" fmla="*/ 190 h 135"/>
              <a:gd name="T82" fmla="*/ 25 w 90"/>
              <a:gd name="T83" fmla="*/ 187 h 135"/>
              <a:gd name="T84" fmla="*/ 23 w 90"/>
              <a:gd name="T85" fmla="*/ 186 h 135"/>
              <a:gd name="T86" fmla="*/ 20 w 90"/>
              <a:gd name="T87" fmla="*/ 187 h 135"/>
              <a:gd name="T88" fmla="*/ 15 w 90"/>
              <a:gd name="T89" fmla="*/ 186 h 135"/>
              <a:gd name="T90" fmla="*/ 14 w 90"/>
              <a:gd name="T91" fmla="*/ 186 h 135"/>
              <a:gd name="T92" fmla="*/ 9 w 90"/>
              <a:gd name="T93" fmla="*/ 184 h 135"/>
              <a:gd name="T94" fmla="*/ 5 w 90"/>
              <a:gd name="T95" fmla="*/ 178 h 135"/>
              <a:gd name="T96" fmla="*/ 3 w 90"/>
              <a:gd name="T97" fmla="*/ 176 h 135"/>
              <a:gd name="T98" fmla="*/ 2 w 90"/>
              <a:gd name="T99" fmla="*/ 173 h 135"/>
              <a:gd name="T100" fmla="*/ 34 w 90"/>
              <a:gd name="T101" fmla="*/ 0 h 135"/>
              <a:gd name="T102" fmla="*/ 34 w 90"/>
              <a:gd name="T103" fmla="*/ 0 h 1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0"/>
              <a:gd name="T157" fmla="*/ 0 h 135"/>
              <a:gd name="T158" fmla="*/ 90 w 90"/>
              <a:gd name="T159" fmla="*/ 135 h 1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0" h="135">
                <a:moveTo>
                  <a:pt x="22" y="0"/>
                </a:moveTo>
                <a:cubicBezTo>
                  <a:pt x="33" y="10"/>
                  <a:pt x="45" y="21"/>
                  <a:pt x="56" y="31"/>
                </a:cubicBezTo>
                <a:cubicBezTo>
                  <a:pt x="62" y="37"/>
                  <a:pt x="68" y="42"/>
                  <a:pt x="74" y="47"/>
                </a:cubicBezTo>
                <a:cubicBezTo>
                  <a:pt x="79" y="52"/>
                  <a:pt x="86" y="58"/>
                  <a:pt x="90" y="63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4"/>
                  <a:pt x="90" y="64"/>
                  <a:pt x="89" y="64"/>
                </a:cubicBezTo>
                <a:cubicBezTo>
                  <a:pt x="88" y="66"/>
                  <a:pt x="86" y="70"/>
                  <a:pt x="86" y="72"/>
                </a:cubicBezTo>
                <a:cubicBezTo>
                  <a:pt x="86" y="72"/>
                  <a:pt x="86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4" y="71"/>
                  <a:pt x="83" y="71"/>
                  <a:pt x="83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2" y="71"/>
                  <a:pt x="82" y="71"/>
                  <a:pt x="82" y="71"/>
                </a:cubicBezTo>
                <a:cubicBezTo>
                  <a:pt x="82" y="71"/>
                  <a:pt x="82" y="71"/>
                  <a:pt x="82" y="71"/>
                </a:cubicBezTo>
                <a:cubicBezTo>
                  <a:pt x="82" y="71"/>
                  <a:pt x="82" y="71"/>
                  <a:pt x="82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79" y="71"/>
                  <a:pt x="79" y="71"/>
                  <a:pt x="79" y="71"/>
                </a:cubicBezTo>
                <a:cubicBezTo>
                  <a:pt x="79" y="71"/>
                  <a:pt x="79" y="70"/>
                  <a:pt x="79" y="70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72"/>
                  <a:pt x="78" y="73"/>
                  <a:pt x="76" y="74"/>
                </a:cubicBezTo>
                <a:cubicBezTo>
                  <a:pt x="76" y="73"/>
                  <a:pt x="76" y="72"/>
                  <a:pt x="75" y="72"/>
                </a:cubicBezTo>
                <a:cubicBezTo>
                  <a:pt x="75" y="72"/>
                  <a:pt x="75" y="73"/>
                  <a:pt x="75" y="73"/>
                </a:cubicBezTo>
                <a:cubicBezTo>
                  <a:pt x="75" y="73"/>
                  <a:pt x="75" y="73"/>
                  <a:pt x="75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2" y="73"/>
                  <a:pt x="70" y="76"/>
                  <a:pt x="69" y="74"/>
                </a:cubicBezTo>
                <a:cubicBezTo>
                  <a:pt x="68" y="76"/>
                  <a:pt x="68" y="78"/>
                  <a:pt x="67" y="79"/>
                </a:cubicBezTo>
                <a:cubicBezTo>
                  <a:pt x="66" y="80"/>
                  <a:pt x="66" y="81"/>
                  <a:pt x="65" y="82"/>
                </a:cubicBezTo>
                <a:cubicBezTo>
                  <a:pt x="65" y="83"/>
                  <a:pt x="65" y="85"/>
                  <a:pt x="64" y="86"/>
                </a:cubicBezTo>
                <a:cubicBezTo>
                  <a:pt x="64" y="86"/>
                  <a:pt x="64" y="85"/>
                  <a:pt x="63" y="85"/>
                </a:cubicBezTo>
                <a:cubicBezTo>
                  <a:pt x="63" y="86"/>
                  <a:pt x="63" y="87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3" y="88"/>
                  <a:pt x="63" y="89"/>
                  <a:pt x="62" y="90"/>
                </a:cubicBezTo>
                <a:cubicBezTo>
                  <a:pt x="60" y="91"/>
                  <a:pt x="61" y="93"/>
                  <a:pt x="61" y="94"/>
                </a:cubicBezTo>
                <a:cubicBezTo>
                  <a:pt x="61" y="94"/>
                  <a:pt x="61" y="94"/>
                  <a:pt x="61" y="94"/>
                </a:cubicBezTo>
                <a:cubicBezTo>
                  <a:pt x="60" y="96"/>
                  <a:pt x="59" y="98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100"/>
                  <a:pt x="61" y="101"/>
                  <a:pt x="60" y="101"/>
                </a:cubicBezTo>
                <a:cubicBezTo>
                  <a:pt x="59" y="102"/>
                  <a:pt x="59" y="104"/>
                  <a:pt x="59" y="104"/>
                </a:cubicBezTo>
                <a:cubicBezTo>
                  <a:pt x="58" y="105"/>
                  <a:pt x="57" y="105"/>
                  <a:pt x="57" y="105"/>
                </a:cubicBezTo>
                <a:cubicBezTo>
                  <a:pt x="56" y="105"/>
                  <a:pt x="57" y="105"/>
                  <a:pt x="56" y="106"/>
                </a:cubicBezTo>
                <a:cubicBezTo>
                  <a:pt x="56" y="108"/>
                  <a:pt x="55" y="112"/>
                  <a:pt x="55" y="113"/>
                </a:cubicBezTo>
                <a:cubicBezTo>
                  <a:pt x="55" y="113"/>
                  <a:pt x="56" y="113"/>
                  <a:pt x="56" y="113"/>
                </a:cubicBezTo>
                <a:cubicBezTo>
                  <a:pt x="57" y="114"/>
                  <a:pt x="57" y="114"/>
                  <a:pt x="57" y="115"/>
                </a:cubicBezTo>
                <a:cubicBezTo>
                  <a:pt x="57" y="116"/>
                  <a:pt x="56" y="116"/>
                  <a:pt x="55" y="116"/>
                </a:cubicBezTo>
                <a:cubicBezTo>
                  <a:pt x="55" y="116"/>
                  <a:pt x="55" y="116"/>
                  <a:pt x="55" y="116"/>
                </a:cubicBezTo>
                <a:cubicBezTo>
                  <a:pt x="54" y="115"/>
                  <a:pt x="55" y="118"/>
                  <a:pt x="53" y="118"/>
                </a:cubicBezTo>
                <a:cubicBezTo>
                  <a:pt x="52" y="118"/>
                  <a:pt x="52" y="119"/>
                  <a:pt x="52" y="119"/>
                </a:cubicBezTo>
                <a:cubicBezTo>
                  <a:pt x="51" y="119"/>
                  <a:pt x="51" y="118"/>
                  <a:pt x="50" y="118"/>
                </a:cubicBezTo>
                <a:cubicBezTo>
                  <a:pt x="48" y="119"/>
                  <a:pt x="48" y="126"/>
                  <a:pt x="46" y="125"/>
                </a:cubicBezTo>
                <a:cubicBezTo>
                  <a:pt x="45" y="125"/>
                  <a:pt x="45" y="126"/>
                  <a:pt x="45" y="126"/>
                </a:cubicBezTo>
                <a:cubicBezTo>
                  <a:pt x="45" y="126"/>
                  <a:pt x="45" y="126"/>
                  <a:pt x="45" y="126"/>
                </a:cubicBezTo>
                <a:cubicBezTo>
                  <a:pt x="45" y="126"/>
                  <a:pt x="45" y="126"/>
                  <a:pt x="44" y="126"/>
                </a:cubicBezTo>
                <a:cubicBezTo>
                  <a:pt x="44" y="127"/>
                  <a:pt x="44" y="128"/>
                  <a:pt x="44" y="129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0"/>
                  <a:pt x="43" y="134"/>
                  <a:pt x="41" y="135"/>
                </a:cubicBezTo>
                <a:cubicBezTo>
                  <a:pt x="41" y="135"/>
                  <a:pt x="40" y="135"/>
                  <a:pt x="39" y="135"/>
                </a:cubicBezTo>
                <a:cubicBezTo>
                  <a:pt x="39" y="135"/>
                  <a:pt x="39" y="135"/>
                  <a:pt x="39" y="135"/>
                </a:cubicBezTo>
                <a:cubicBezTo>
                  <a:pt x="39" y="135"/>
                  <a:pt x="38" y="134"/>
                  <a:pt x="37" y="134"/>
                </a:cubicBezTo>
                <a:cubicBezTo>
                  <a:pt x="37" y="134"/>
                  <a:pt x="36" y="134"/>
                  <a:pt x="36" y="134"/>
                </a:cubicBezTo>
                <a:cubicBezTo>
                  <a:pt x="36" y="134"/>
                  <a:pt x="36" y="134"/>
                  <a:pt x="35" y="134"/>
                </a:cubicBezTo>
                <a:cubicBezTo>
                  <a:pt x="35" y="134"/>
                  <a:pt x="34" y="134"/>
                  <a:pt x="34" y="135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32" y="134"/>
                  <a:pt x="32" y="135"/>
                  <a:pt x="32" y="135"/>
                </a:cubicBezTo>
                <a:cubicBezTo>
                  <a:pt x="32" y="134"/>
                  <a:pt x="31" y="133"/>
                  <a:pt x="30" y="133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30" y="132"/>
                  <a:pt x="30" y="131"/>
                  <a:pt x="30" y="131"/>
                </a:cubicBezTo>
                <a:cubicBezTo>
                  <a:pt x="29" y="132"/>
                  <a:pt x="28" y="132"/>
                  <a:pt x="28" y="131"/>
                </a:cubicBezTo>
                <a:cubicBezTo>
                  <a:pt x="29" y="130"/>
                  <a:pt x="29" y="130"/>
                  <a:pt x="28" y="130"/>
                </a:cubicBezTo>
                <a:cubicBezTo>
                  <a:pt x="28" y="130"/>
                  <a:pt x="27" y="131"/>
                  <a:pt x="27" y="131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5" y="131"/>
                  <a:pt x="25" y="131"/>
                  <a:pt x="25" y="13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25" y="130"/>
                  <a:pt x="24" y="130"/>
                  <a:pt x="24" y="130"/>
                </a:cubicBezTo>
                <a:cubicBezTo>
                  <a:pt x="24" y="130"/>
                  <a:pt x="24" y="130"/>
                  <a:pt x="24" y="130"/>
                </a:cubicBezTo>
                <a:cubicBezTo>
                  <a:pt x="24" y="130"/>
                  <a:pt x="23" y="130"/>
                  <a:pt x="23" y="130"/>
                </a:cubicBezTo>
                <a:cubicBezTo>
                  <a:pt x="23" y="129"/>
                  <a:pt x="22" y="128"/>
                  <a:pt x="21" y="127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1" y="128"/>
                  <a:pt x="21" y="128"/>
                  <a:pt x="20" y="128"/>
                </a:cubicBezTo>
                <a:cubicBezTo>
                  <a:pt x="20" y="127"/>
                  <a:pt x="20" y="126"/>
                  <a:pt x="19" y="126"/>
                </a:cubicBezTo>
                <a:cubicBezTo>
                  <a:pt x="19" y="125"/>
                  <a:pt x="19" y="125"/>
                  <a:pt x="18" y="124"/>
                </a:cubicBezTo>
                <a:cubicBezTo>
                  <a:pt x="18" y="124"/>
                  <a:pt x="18" y="123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2"/>
                  <a:pt x="17" y="122"/>
                  <a:pt x="16" y="121"/>
                </a:cubicBezTo>
                <a:cubicBezTo>
                  <a:pt x="16" y="121"/>
                  <a:pt x="16" y="121"/>
                  <a:pt x="16" y="121"/>
                </a:cubicBezTo>
                <a:cubicBezTo>
                  <a:pt x="16" y="121"/>
                  <a:pt x="15" y="121"/>
                  <a:pt x="15" y="120"/>
                </a:cubicBezTo>
                <a:cubicBezTo>
                  <a:pt x="14" y="121"/>
                  <a:pt x="14" y="121"/>
                  <a:pt x="13" y="121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2" y="120"/>
                  <a:pt x="12" y="120"/>
                  <a:pt x="11" y="120"/>
                </a:cubicBezTo>
                <a:cubicBezTo>
                  <a:pt x="11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9" y="120"/>
                </a:cubicBezTo>
                <a:cubicBezTo>
                  <a:pt x="9" y="119"/>
                  <a:pt x="8" y="119"/>
                  <a:pt x="7" y="119"/>
                </a:cubicBezTo>
                <a:cubicBezTo>
                  <a:pt x="7" y="119"/>
                  <a:pt x="7" y="119"/>
                  <a:pt x="6" y="119"/>
                </a:cubicBezTo>
                <a:cubicBezTo>
                  <a:pt x="6" y="118"/>
                  <a:pt x="6" y="118"/>
                  <a:pt x="5" y="119"/>
                </a:cubicBezTo>
                <a:cubicBezTo>
                  <a:pt x="4" y="118"/>
                  <a:pt x="4" y="116"/>
                  <a:pt x="3" y="115"/>
                </a:cubicBezTo>
                <a:cubicBezTo>
                  <a:pt x="3" y="116"/>
                  <a:pt x="3" y="116"/>
                  <a:pt x="3" y="116"/>
                </a:cubicBezTo>
                <a:cubicBezTo>
                  <a:pt x="3" y="115"/>
                  <a:pt x="3" y="115"/>
                  <a:pt x="2" y="114"/>
                </a:cubicBezTo>
                <a:cubicBezTo>
                  <a:pt x="2" y="115"/>
                  <a:pt x="2" y="115"/>
                  <a:pt x="2" y="115"/>
                </a:cubicBezTo>
                <a:cubicBezTo>
                  <a:pt x="1" y="114"/>
                  <a:pt x="2" y="112"/>
                  <a:pt x="1" y="112"/>
                </a:cubicBezTo>
                <a:cubicBezTo>
                  <a:pt x="0" y="81"/>
                  <a:pt x="1" y="51"/>
                  <a:pt x="0" y="20"/>
                </a:cubicBezTo>
                <a:cubicBezTo>
                  <a:pt x="8" y="14"/>
                  <a:pt x="15" y="7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0" name="Freeform 8919" descr="© INSCALE GmbH, 05.05.2010&#10;http://www.presentationload.com/">
            <a:extLst>
              <a:ext uri="{FF2B5EF4-FFF2-40B4-BE49-F238E27FC236}">
                <a16:creationId xmlns:a16="http://schemas.microsoft.com/office/drawing/2014/main" id="{4557AFEC-654A-B24A-A682-1D04A0A65850}"/>
              </a:ext>
            </a:extLst>
          </p:cNvPr>
          <p:cNvSpPr>
            <a:spLocks/>
          </p:cNvSpPr>
          <p:nvPr/>
        </p:nvSpPr>
        <p:spPr bwMode="auto">
          <a:xfrm>
            <a:off x="3735156" y="3897330"/>
            <a:ext cx="114714" cy="138798"/>
          </a:xfrm>
          <a:custGeom>
            <a:avLst/>
            <a:gdLst>
              <a:gd name="T0" fmla="*/ 86 w 57"/>
              <a:gd name="T1" fmla="*/ 5 h 71"/>
              <a:gd name="T2" fmla="*/ 85 w 57"/>
              <a:gd name="T3" fmla="*/ 17 h 71"/>
              <a:gd name="T4" fmla="*/ 82 w 57"/>
              <a:gd name="T5" fmla="*/ 25 h 71"/>
              <a:gd name="T6" fmla="*/ 79 w 57"/>
              <a:gd name="T7" fmla="*/ 29 h 71"/>
              <a:gd name="T8" fmla="*/ 86 w 57"/>
              <a:gd name="T9" fmla="*/ 39 h 71"/>
              <a:gd name="T10" fmla="*/ 77 w 57"/>
              <a:gd name="T11" fmla="*/ 57 h 71"/>
              <a:gd name="T12" fmla="*/ 73 w 57"/>
              <a:gd name="T13" fmla="*/ 110 h 71"/>
              <a:gd name="T14" fmla="*/ 71 w 57"/>
              <a:gd name="T15" fmla="*/ 108 h 71"/>
              <a:gd name="T16" fmla="*/ 68 w 57"/>
              <a:gd name="T17" fmla="*/ 107 h 71"/>
              <a:gd name="T18" fmla="*/ 60 w 57"/>
              <a:gd name="T19" fmla="*/ 108 h 71"/>
              <a:gd name="T20" fmla="*/ 59 w 57"/>
              <a:gd name="T21" fmla="*/ 107 h 71"/>
              <a:gd name="T22" fmla="*/ 56 w 57"/>
              <a:gd name="T23" fmla="*/ 107 h 71"/>
              <a:gd name="T24" fmla="*/ 52 w 57"/>
              <a:gd name="T25" fmla="*/ 107 h 71"/>
              <a:gd name="T26" fmla="*/ 51 w 57"/>
              <a:gd name="T27" fmla="*/ 107 h 71"/>
              <a:gd name="T28" fmla="*/ 49 w 57"/>
              <a:gd name="T29" fmla="*/ 108 h 71"/>
              <a:gd name="T30" fmla="*/ 46 w 57"/>
              <a:gd name="T31" fmla="*/ 108 h 71"/>
              <a:gd name="T32" fmla="*/ 45 w 57"/>
              <a:gd name="T33" fmla="*/ 108 h 71"/>
              <a:gd name="T34" fmla="*/ 42 w 57"/>
              <a:gd name="T35" fmla="*/ 107 h 71"/>
              <a:gd name="T36" fmla="*/ 42 w 57"/>
              <a:gd name="T37" fmla="*/ 107 h 71"/>
              <a:gd name="T38" fmla="*/ 37 w 57"/>
              <a:gd name="T39" fmla="*/ 104 h 71"/>
              <a:gd name="T40" fmla="*/ 34 w 57"/>
              <a:gd name="T41" fmla="*/ 102 h 71"/>
              <a:gd name="T42" fmla="*/ 31 w 57"/>
              <a:gd name="T43" fmla="*/ 101 h 71"/>
              <a:gd name="T44" fmla="*/ 31 w 57"/>
              <a:gd name="T45" fmla="*/ 101 h 71"/>
              <a:gd name="T46" fmla="*/ 29 w 57"/>
              <a:gd name="T47" fmla="*/ 101 h 71"/>
              <a:gd name="T48" fmla="*/ 26 w 57"/>
              <a:gd name="T49" fmla="*/ 98 h 71"/>
              <a:gd name="T50" fmla="*/ 25 w 57"/>
              <a:gd name="T51" fmla="*/ 98 h 71"/>
              <a:gd name="T52" fmla="*/ 0 w 57"/>
              <a:gd name="T53" fmla="*/ 74 h 71"/>
              <a:gd name="T54" fmla="*/ 0 w 57"/>
              <a:gd name="T55" fmla="*/ 48 h 71"/>
              <a:gd name="T56" fmla="*/ 22 w 57"/>
              <a:gd name="T57" fmla="*/ 46 h 71"/>
              <a:gd name="T58" fmla="*/ 22 w 57"/>
              <a:gd name="T59" fmla="*/ 12 h 71"/>
              <a:gd name="T60" fmla="*/ 40 w 57"/>
              <a:gd name="T61" fmla="*/ 8 h 71"/>
              <a:gd name="T62" fmla="*/ 49 w 57"/>
              <a:gd name="T63" fmla="*/ 2 h 71"/>
              <a:gd name="T64" fmla="*/ 76 w 57"/>
              <a:gd name="T65" fmla="*/ 2 h 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7"/>
              <a:gd name="T100" fmla="*/ 0 h 71"/>
              <a:gd name="T101" fmla="*/ 57 w 57"/>
              <a:gd name="T102" fmla="*/ 71 h 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7" h="71">
                <a:moveTo>
                  <a:pt x="49" y="1"/>
                </a:moveTo>
                <a:cubicBezTo>
                  <a:pt x="51" y="1"/>
                  <a:pt x="54" y="1"/>
                  <a:pt x="56" y="3"/>
                </a:cubicBezTo>
                <a:cubicBezTo>
                  <a:pt x="56" y="4"/>
                  <a:pt x="56" y="5"/>
                  <a:pt x="56" y="7"/>
                </a:cubicBezTo>
                <a:cubicBezTo>
                  <a:pt x="57" y="9"/>
                  <a:pt x="56" y="9"/>
                  <a:pt x="55" y="11"/>
                </a:cubicBezTo>
                <a:cubicBezTo>
                  <a:pt x="54" y="12"/>
                  <a:pt x="54" y="13"/>
                  <a:pt x="54" y="14"/>
                </a:cubicBezTo>
                <a:cubicBezTo>
                  <a:pt x="54" y="15"/>
                  <a:pt x="54" y="17"/>
                  <a:pt x="53" y="16"/>
                </a:cubicBezTo>
                <a:cubicBezTo>
                  <a:pt x="52" y="16"/>
                  <a:pt x="52" y="15"/>
                  <a:pt x="52" y="16"/>
                </a:cubicBezTo>
                <a:cubicBezTo>
                  <a:pt x="51" y="16"/>
                  <a:pt x="52" y="18"/>
                  <a:pt x="51" y="19"/>
                </a:cubicBezTo>
                <a:cubicBezTo>
                  <a:pt x="51" y="20"/>
                  <a:pt x="53" y="22"/>
                  <a:pt x="54" y="22"/>
                </a:cubicBezTo>
                <a:cubicBezTo>
                  <a:pt x="54" y="23"/>
                  <a:pt x="56" y="24"/>
                  <a:pt x="56" y="25"/>
                </a:cubicBezTo>
                <a:cubicBezTo>
                  <a:pt x="56" y="26"/>
                  <a:pt x="52" y="26"/>
                  <a:pt x="51" y="27"/>
                </a:cubicBezTo>
                <a:cubicBezTo>
                  <a:pt x="49" y="29"/>
                  <a:pt x="50" y="33"/>
                  <a:pt x="50" y="37"/>
                </a:cubicBezTo>
                <a:cubicBezTo>
                  <a:pt x="50" y="48"/>
                  <a:pt x="50" y="59"/>
                  <a:pt x="50" y="71"/>
                </a:cubicBezTo>
                <a:cubicBezTo>
                  <a:pt x="49" y="70"/>
                  <a:pt x="48" y="70"/>
                  <a:pt x="47" y="71"/>
                </a:cubicBezTo>
                <a:cubicBezTo>
                  <a:pt x="46" y="70"/>
                  <a:pt x="47" y="69"/>
                  <a:pt x="47" y="69"/>
                </a:cubicBezTo>
                <a:cubicBezTo>
                  <a:pt x="46" y="68"/>
                  <a:pt x="46" y="69"/>
                  <a:pt x="46" y="70"/>
                </a:cubicBezTo>
                <a:cubicBezTo>
                  <a:pt x="46" y="70"/>
                  <a:pt x="45" y="70"/>
                  <a:pt x="45" y="70"/>
                </a:cubicBezTo>
                <a:cubicBezTo>
                  <a:pt x="45" y="70"/>
                  <a:pt x="44" y="69"/>
                  <a:pt x="44" y="69"/>
                </a:cubicBezTo>
                <a:cubicBezTo>
                  <a:pt x="44" y="69"/>
                  <a:pt x="43" y="69"/>
                  <a:pt x="42" y="69"/>
                </a:cubicBezTo>
                <a:cubicBezTo>
                  <a:pt x="41" y="69"/>
                  <a:pt x="40" y="70"/>
                  <a:pt x="39" y="70"/>
                </a:cubicBezTo>
                <a:cubicBezTo>
                  <a:pt x="39" y="70"/>
                  <a:pt x="39" y="69"/>
                  <a:pt x="38" y="69"/>
                </a:cubicBezTo>
                <a:cubicBezTo>
                  <a:pt x="38" y="69"/>
                  <a:pt x="38" y="69"/>
                  <a:pt x="38" y="69"/>
                </a:cubicBezTo>
                <a:cubicBezTo>
                  <a:pt x="37" y="69"/>
                  <a:pt x="37" y="68"/>
                  <a:pt x="36" y="68"/>
                </a:cubicBezTo>
                <a:cubicBezTo>
                  <a:pt x="36" y="68"/>
                  <a:pt x="36" y="69"/>
                  <a:pt x="36" y="69"/>
                </a:cubicBezTo>
                <a:cubicBezTo>
                  <a:pt x="35" y="69"/>
                  <a:pt x="35" y="69"/>
                  <a:pt x="34" y="69"/>
                </a:cubicBezTo>
                <a:cubicBezTo>
                  <a:pt x="34" y="69"/>
                  <a:pt x="34" y="69"/>
                  <a:pt x="34" y="69"/>
                </a:cubicBezTo>
                <a:cubicBezTo>
                  <a:pt x="34" y="69"/>
                  <a:pt x="34" y="69"/>
                  <a:pt x="33" y="69"/>
                </a:cubicBezTo>
                <a:cubicBezTo>
                  <a:pt x="33" y="69"/>
                  <a:pt x="33" y="69"/>
                  <a:pt x="33" y="69"/>
                </a:cubicBezTo>
                <a:cubicBezTo>
                  <a:pt x="33" y="69"/>
                  <a:pt x="33" y="69"/>
                  <a:pt x="33" y="69"/>
                </a:cubicBezTo>
                <a:cubicBezTo>
                  <a:pt x="33" y="69"/>
                  <a:pt x="33" y="70"/>
                  <a:pt x="32" y="70"/>
                </a:cubicBezTo>
                <a:cubicBezTo>
                  <a:pt x="32" y="70"/>
                  <a:pt x="31" y="70"/>
                  <a:pt x="31" y="70"/>
                </a:cubicBezTo>
                <a:cubicBezTo>
                  <a:pt x="30" y="70"/>
                  <a:pt x="30" y="70"/>
                  <a:pt x="30" y="70"/>
                </a:cubicBezTo>
                <a:cubicBezTo>
                  <a:pt x="30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9" y="70"/>
                  <a:pt x="29" y="70"/>
                  <a:pt x="29" y="70"/>
                </a:cubicBezTo>
                <a:cubicBezTo>
                  <a:pt x="28" y="70"/>
                  <a:pt x="28" y="69"/>
                  <a:pt x="27" y="69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69"/>
                  <a:pt x="27" y="69"/>
                  <a:pt x="26" y="69"/>
                </a:cubicBezTo>
                <a:cubicBezTo>
                  <a:pt x="26" y="68"/>
                  <a:pt x="25" y="68"/>
                  <a:pt x="24" y="67"/>
                </a:cubicBezTo>
                <a:cubicBezTo>
                  <a:pt x="24" y="66"/>
                  <a:pt x="24" y="65"/>
                  <a:pt x="23" y="66"/>
                </a:cubicBezTo>
                <a:cubicBezTo>
                  <a:pt x="23" y="66"/>
                  <a:pt x="22" y="66"/>
                  <a:pt x="22" y="66"/>
                </a:cubicBezTo>
                <a:cubicBezTo>
                  <a:pt x="22" y="66"/>
                  <a:pt x="22" y="66"/>
                  <a:pt x="22" y="66"/>
                </a:cubicBezTo>
                <a:cubicBezTo>
                  <a:pt x="21" y="66"/>
                  <a:pt x="21" y="66"/>
                  <a:pt x="20" y="65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5"/>
                  <a:pt x="20" y="64"/>
                  <a:pt x="20" y="64"/>
                </a:cubicBezTo>
                <a:cubicBezTo>
                  <a:pt x="20" y="65"/>
                  <a:pt x="19" y="65"/>
                  <a:pt x="19" y="65"/>
                </a:cubicBezTo>
                <a:cubicBezTo>
                  <a:pt x="19" y="65"/>
                  <a:pt x="19" y="64"/>
                  <a:pt x="19" y="64"/>
                </a:cubicBezTo>
                <a:cubicBezTo>
                  <a:pt x="18" y="64"/>
                  <a:pt x="17" y="64"/>
                  <a:pt x="17" y="63"/>
                </a:cubicBezTo>
                <a:cubicBezTo>
                  <a:pt x="17" y="63"/>
                  <a:pt x="16" y="63"/>
                  <a:pt x="16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2" y="59"/>
                  <a:pt x="7" y="55"/>
                  <a:pt x="3" y="52"/>
                </a:cubicBezTo>
                <a:cubicBezTo>
                  <a:pt x="3" y="51"/>
                  <a:pt x="0" y="49"/>
                  <a:pt x="0" y="48"/>
                </a:cubicBezTo>
                <a:cubicBezTo>
                  <a:pt x="0" y="46"/>
                  <a:pt x="0" y="43"/>
                  <a:pt x="0" y="40"/>
                </a:cubicBezTo>
                <a:cubicBezTo>
                  <a:pt x="0" y="37"/>
                  <a:pt x="0" y="34"/>
                  <a:pt x="0" y="31"/>
                </a:cubicBezTo>
                <a:cubicBezTo>
                  <a:pt x="0" y="30"/>
                  <a:pt x="3" y="30"/>
                  <a:pt x="5" y="30"/>
                </a:cubicBezTo>
                <a:cubicBezTo>
                  <a:pt x="8" y="30"/>
                  <a:pt x="11" y="30"/>
                  <a:pt x="14" y="30"/>
                </a:cubicBezTo>
                <a:cubicBezTo>
                  <a:pt x="15" y="30"/>
                  <a:pt x="14" y="28"/>
                  <a:pt x="14" y="27"/>
                </a:cubicBezTo>
                <a:cubicBezTo>
                  <a:pt x="14" y="20"/>
                  <a:pt x="14" y="14"/>
                  <a:pt x="14" y="8"/>
                </a:cubicBezTo>
                <a:cubicBezTo>
                  <a:pt x="14" y="5"/>
                  <a:pt x="14" y="5"/>
                  <a:pt x="16" y="5"/>
                </a:cubicBezTo>
                <a:cubicBezTo>
                  <a:pt x="19" y="5"/>
                  <a:pt x="22" y="5"/>
                  <a:pt x="26" y="5"/>
                </a:cubicBezTo>
                <a:cubicBezTo>
                  <a:pt x="28" y="5"/>
                  <a:pt x="25" y="2"/>
                  <a:pt x="27" y="1"/>
                </a:cubicBezTo>
                <a:cubicBezTo>
                  <a:pt x="27" y="0"/>
                  <a:pt x="31" y="1"/>
                  <a:pt x="32" y="1"/>
                </a:cubicBezTo>
                <a:cubicBezTo>
                  <a:pt x="38" y="1"/>
                  <a:pt x="44" y="1"/>
                  <a:pt x="49" y="1"/>
                </a:cubicBezTo>
                <a:cubicBezTo>
                  <a:pt x="49" y="1"/>
                  <a:pt x="49" y="1"/>
                  <a:pt x="49" y="1"/>
                </a:cubicBezTo>
                <a:cubicBezTo>
                  <a:pt x="49" y="1"/>
                  <a:pt x="49" y="1"/>
                  <a:pt x="4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1" name="Freeform 8920" descr="© INSCALE GmbH, 05.05.2010&#10;http://www.presentationload.com/">
            <a:extLst>
              <a:ext uri="{FF2B5EF4-FFF2-40B4-BE49-F238E27FC236}">
                <a16:creationId xmlns:a16="http://schemas.microsoft.com/office/drawing/2014/main" id="{2697D62E-033D-DE4D-9EC0-BDCE4656C2F1}"/>
              </a:ext>
            </a:extLst>
          </p:cNvPr>
          <p:cNvSpPr>
            <a:spLocks/>
          </p:cNvSpPr>
          <p:nvPr/>
        </p:nvSpPr>
        <p:spPr bwMode="auto">
          <a:xfrm>
            <a:off x="3437942" y="3902377"/>
            <a:ext cx="147303" cy="219553"/>
          </a:xfrm>
          <a:custGeom>
            <a:avLst/>
            <a:gdLst>
              <a:gd name="T0" fmla="*/ 111 w 73"/>
              <a:gd name="T1" fmla="*/ 107 h 112"/>
              <a:gd name="T2" fmla="*/ 105 w 73"/>
              <a:gd name="T3" fmla="*/ 168 h 112"/>
              <a:gd name="T4" fmla="*/ 104 w 73"/>
              <a:gd name="T5" fmla="*/ 168 h 112"/>
              <a:gd name="T6" fmla="*/ 101 w 73"/>
              <a:gd name="T7" fmla="*/ 166 h 112"/>
              <a:gd name="T8" fmla="*/ 85 w 73"/>
              <a:gd name="T9" fmla="*/ 158 h 112"/>
              <a:gd name="T10" fmla="*/ 82 w 73"/>
              <a:gd name="T11" fmla="*/ 155 h 112"/>
              <a:gd name="T12" fmla="*/ 79 w 73"/>
              <a:gd name="T13" fmla="*/ 154 h 112"/>
              <a:gd name="T14" fmla="*/ 79 w 73"/>
              <a:gd name="T15" fmla="*/ 154 h 112"/>
              <a:gd name="T16" fmla="*/ 77 w 73"/>
              <a:gd name="T17" fmla="*/ 154 h 112"/>
              <a:gd name="T18" fmla="*/ 76 w 73"/>
              <a:gd name="T19" fmla="*/ 151 h 112"/>
              <a:gd name="T20" fmla="*/ 71 w 73"/>
              <a:gd name="T21" fmla="*/ 143 h 112"/>
              <a:gd name="T22" fmla="*/ 68 w 73"/>
              <a:gd name="T23" fmla="*/ 138 h 112"/>
              <a:gd name="T24" fmla="*/ 65 w 73"/>
              <a:gd name="T25" fmla="*/ 137 h 112"/>
              <a:gd name="T26" fmla="*/ 63 w 73"/>
              <a:gd name="T27" fmla="*/ 135 h 112"/>
              <a:gd name="T28" fmla="*/ 60 w 73"/>
              <a:gd name="T29" fmla="*/ 137 h 112"/>
              <a:gd name="T30" fmla="*/ 60 w 73"/>
              <a:gd name="T31" fmla="*/ 137 h 112"/>
              <a:gd name="T32" fmla="*/ 59 w 73"/>
              <a:gd name="T33" fmla="*/ 135 h 112"/>
              <a:gd name="T34" fmla="*/ 57 w 73"/>
              <a:gd name="T35" fmla="*/ 135 h 112"/>
              <a:gd name="T36" fmla="*/ 54 w 73"/>
              <a:gd name="T37" fmla="*/ 131 h 112"/>
              <a:gd name="T38" fmla="*/ 53 w 73"/>
              <a:gd name="T39" fmla="*/ 131 h 112"/>
              <a:gd name="T40" fmla="*/ 51 w 73"/>
              <a:gd name="T41" fmla="*/ 129 h 112"/>
              <a:gd name="T42" fmla="*/ 48 w 73"/>
              <a:gd name="T43" fmla="*/ 124 h 112"/>
              <a:gd name="T44" fmla="*/ 46 w 73"/>
              <a:gd name="T45" fmla="*/ 123 h 112"/>
              <a:gd name="T46" fmla="*/ 43 w 73"/>
              <a:gd name="T47" fmla="*/ 121 h 112"/>
              <a:gd name="T48" fmla="*/ 42 w 73"/>
              <a:gd name="T49" fmla="*/ 117 h 112"/>
              <a:gd name="T50" fmla="*/ 37 w 73"/>
              <a:gd name="T51" fmla="*/ 101 h 112"/>
              <a:gd name="T52" fmla="*/ 36 w 73"/>
              <a:gd name="T53" fmla="*/ 99 h 112"/>
              <a:gd name="T54" fmla="*/ 34 w 73"/>
              <a:gd name="T55" fmla="*/ 99 h 112"/>
              <a:gd name="T56" fmla="*/ 31 w 73"/>
              <a:gd name="T57" fmla="*/ 90 h 112"/>
              <a:gd name="T58" fmla="*/ 29 w 73"/>
              <a:gd name="T59" fmla="*/ 90 h 112"/>
              <a:gd name="T60" fmla="*/ 29 w 73"/>
              <a:gd name="T61" fmla="*/ 84 h 112"/>
              <a:gd name="T62" fmla="*/ 26 w 73"/>
              <a:gd name="T63" fmla="*/ 73 h 112"/>
              <a:gd name="T64" fmla="*/ 28 w 73"/>
              <a:gd name="T65" fmla="*/ 65 h 112"/>
              <a:gd name="T66" fmla="*/ 23 w 73"/>
              <a:gd name="T67" fmla="*/ 45 h 112"/>
              <a:gd name="T68" fmla="*/ 22 w 73"/>
              <a:gd name="T69" fmla="*/ 44 h 112"/>
              <a:gd name="T70" fmla="*/ 20 w 73"/>
              <a:gd name="T71" fmla="*/ 40 h 112"/>
              <a:gd name="T72" fmla="*/ 17 w 73"/>
              <a:gd name="T73" fmla="*/ 36 h 112"/>
              <a:gd name="T74" fmla="*/ 12 w 73"/>
              <a:gd name="T75" fmla="*/ 30 h 112"/>
              <a:gd name="T76" fmla="*/ 11 w 73"/>
              <a:gd name="T77" fmla="*/ 16 h 112"/>
              <a:gd name="T78" fmla="*/ 5 w 73"/>
              <a:gd name="T79" fmla="*/ 3 h 112"/>
              <a:gd name="T80" fmla="*/ 5 w 73"/>
              <a:gd name="T81" fmla="*/ 3 h 112"/>
              <a:gd name="T82" fmla="*/ 0 w 73"/>
              <a:gd name="T83" fmla="*/ 0 h 112"/>
              <a:gd name="T84" fmla="*/ 111 w 73"/>
              <a:gd name="T85" fmla="*/ 26 h 112"/>
              <a:gd name="T86" fmla="*/ 111 w 73"/>
              <a:gd name="T87" fmla="*/ 26 h 11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3"/>
              <a:gd name="T133" fmla="*/ 0 h 112"/>
              <a:gd name="T134" fmla="*/ 73 w 73"/>
              <a:gd name="T135" fmla="*/ 112 h 11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3" h="112">
                <a:moveTo>
                  <a:pt x="72" y="17"/>
                </a:moveTo>
                <a:cubicBezTo>
                  <a:pt x="72" y="34"/>
                  <a:pt x="72" y="52"/>
                  <a:pt x="72" y="69"/>
                </a:cubicBezTo>
                <a:cubicBezTo>
                  <a:pt x="72" y="81"/>
                  <a:pt x="73" y="93"/>
                  <a:pt x="73" y="105"/>
                </a:cubicBezTo>
                <a:cubicBezTo>
                  <a:pt x="73" y="112"/>
                  <a:pt x="72" y="107"/>
                  <a:pt x="68" y="108"/>
                </a:cubicBezTo>
                <a:cubicBezTo>
                  <a:pt x="68" y="107"/>
                  <a:pt x="67" y="107"/>
                  <a:pt x="67" y="107"/>
                </a:cubicBezTo>
                <a:cubicBezTo>
                  <a:pt x="67" y="107"/>
                  <a:pt x="67" y="108"/>
                  <a:pt x="67" y="108"/>
                </a:cubicBezTo>
                <a:cubicBezTo>
                  <a:pt x="66" y="107"/>
                  <a:pt x="66" y="107"/>
                  <a:pt x="66" y="107"/>
                </a:cubicBezTo>
                <a:cubicBezTo>
                  <a:pt x="66" y="107"/>
                  <a:pt x="65" y="107"/>
                  <a:pt x="65" y="107"/>
                </a:cubicBezTo>
                <a:cubicBezTo>
                  <a:pt x="64" y="107"/>
                  <a:pt x="63" y="106"/>
                  <a:pt x="62" y="106"/>
                </a:cubicBezTo>
                <a:cubicBezTo>
                  <a:pt x="59" y="107"/>
                  <a:pt x="57" y="103"/>
                  <a:pt x="55" y="102"/>
                </a:cubicBezTo>
                <a:cubicBezTo>
                  <a:pt x="55" y="102"/>
                  <a:pt x="54" y="102"/>
                  <a:pt x="54" y="101"/>
                </a:cubicBezTo>
                <a:cubicBezTo>
                  <a:pt x="54" y="101"/>
                  <a:pt x="54" y="100"/>
                  <a:pt x="53" y="100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3" y="100"/>
                  <a:pt x="52" y="100"/>
                  <a:pt x="51" y="99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99"/>
                  <a:pt x="51" y="99"/>
                  <a:pt x="51" y="99"/>
                </a:cubicBezTo>
                <a:cubicBezTo>
                  <a:pt x="51" y="99"/>
                  <a:pt x="51" y="99"/>
                  <a:pt x="50" y="99"/>
                </a:cubicBezTo>
                <a:cubicBezTo>
                  <a:pt x="50" y="99"/>
                  <a:pt x="50" y="99"/>
                  <a:pt x="50" y="99"/>
                </a:cubicBezTo>
                <a:cubicBezTo>
                  <a:pt x="50" y="99"/>
                  <a:pt x="50" y="99"/>
                  <a:pt x="50" y="99"/>
                </a:cubicBezTo>
                <a:cubicBezTo>
                  <a:pt x="50" y="98"/>
                  <a:pt x="50" y="97"/>
                  <a:pt x="49" y="97"/>
                </a:cubicBezTo>
                <a:cubicBezTo>
                  <a:pt x="49" y="96"/>
                  <a:pt x="47" y="95"/>
                  <a:pt x="47" y="94"/>
                </a:cubicBezTo>
                <a:cubicBezTo>
                  <a:pt x="47" y="93"/>
                  <a:pt x="48" y="91"/>
                  <a:pt x="46" y="92"/>
                </a:cubicBezTo>
                <a:cubicBezTo>
                  <a:pt x="46" y="92"/>
                  <a:pt x="46" y="92"/>
                  <a:pt x="46" y="92"/>
                </a:cubicBezTo>
                <a:cubicBezTo>
                  <a:pt x="46" y="91"/>
                  <a:pt x="45" y="90"/>
                  <a:pt x="44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8"/>
                  <a:pt x="42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8"/>
                  <a:pt x="41" y="88"/>
                  <a:pt x="41" y="87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88"/>
                  <a:pt x="40" y="88"/>
                  <a:pt x="39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88"/>
                  <a:pt x="39" y="88"/>
                  <a:pt x="39" y="88"/>
                </a:cubicBezTo>
                <a:cubicBezTo>
                  <a:pt x="39" y="88"/>
                  <a:pt x="38" y="88"/>
                  <a:pt x="38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7"/>
                  <a:pt x="38" y="87"/>
                  <a:pt x="37" y="87"/>
                </a:cubicBezTo>
                <a:cubicBezTo>
                  <a:pt x="37" y="87"/>
                  <a:pt x="37" y="87"/>
                  <a:pt x="37" y="87"/>
                </a:cubicBezTo>
                <a:cubicBezTo>
                  <a:pt x="37" y="86"/>
                  <a:pt x="36" y="86"/>
                  <a:pt x="36" y="86"/>
                </a:cubicBezTo>
                <a:cubicBezTo>
                  <a:pt x="36" y="85"/>
                  <a:pt x="36" y="84"/>
                  <a:pt x="35" y="84"/>
                </a:cubicBezTo>
                <a:cubicBezTo>
                  <a:pt x="35" y="84"/>
                  <a:pt x="35" y="84"/>
                  <a:pt x="35" y="84"/>
                </a:cubicBezTo>
                <a:cubicBezTo>
                  <a:pt x="34" y="84"/>
                  <a:pt x="34" y="84"/>
                  <a:pt x="34" y="84"/>
                </a:cubicBezTo>
                <a:cubicBezTo>
                  <a:pt x="34" y="84"/>
                  <a:pt x="34" y="84"/>
                  <a:pt x="34" y="84"/>
                </a:cubicBezTo>
                <a:cubicBezTo>
                  <a:pt x="33" y="83"/>
                  <a:pt x="33" y="83"/>
                  <a:pt x="33" y="83"/>
                </a:cubicBezTo>
                <a:cubicBezTo>
                  <a:pt x="32" y="82"/>
                  <a:pt x="32" y="81"/>
                  <a:pt x="31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30" y="80"/>
                  <a:pt x="30" y="80"/>
                  <a:pt x="30" y="79"/>
                </a:cubicBezTo>
                <a:cubicBezTo>
                  <a:pt x="30" y="79"/>
                  <a:pt x="30" y="79"/>
                  <a:pt x="30" y="79"/>
                </a:cubicBezTo>
                <a:cubicBezTo>
                  <a:pt x="30" y="79"/>
                  <a:pt x="30" y="79"/>
                  <a:pt x="29" y="79"/>
                </a:cubicBezTo>
                <a:cubicBezTo>
                  <a:pt x="29" y="80"/>
                  <a:pt x="28" y="79"/>
                  <a:pt x="28" y="78"/>
                </a:cubicBezTo>
                <a:cubicBezTo>
                  <a:pt x="28" y="77"/>
                  <a:pt x="26" y="76"/>
                  <a:pt x="27" y="75"/>
                </a:cubicBezTo>
                <a:cubicBezTo>
                  <a:pt x="28" y="75"/>
                  <a:pt x="28" y="75"/>
                  <a:pt x="27" y="75"/>
                </a:cubicBezTo>
                <a:cubicBezTo>
                  <a:pt x="26" y="74"/>
                  <a:pt x="27" y="72"/>
                  <a:pt x="26" y="71"/>
                </a:cubicBezTo>
                <a:cubicBezTo>
                  <a:pt x="26" y="70"/>
                  <a:pt x="24" y="67"/>
                  <a:pt x="24" y="65"/>
                </a:cubicBezTo>
                <a:cubicBezTo>
                  <a:pt x="24" y="65"/>
                  <a:pt x="24" y="65"/>
                  <a:pt x="23" y="65"/>
                </a:cubicBezTo>
                <a:cubicBezTo>
                  <a:pt x="23" y="65"/>
                  <a:pt x="23" y="64"/>
                  <a:pt x="23" y="64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4"/>
                  <a:pt x="22" y="64"/>
                  <a:pt x="22" y="64"/>
                </a:cubicBezTo>
                <a:cubicBezTo>
                  <a:pt x="23" y="63"/>
                  <a:pt x="21" y="60"/>
                  <a:pt x="20" y="59"/>
                </a:cubicBezTo>
                <a:cubicBezTo>
                  <a:pt x="20" y="59"/>
                  <a:pt x="20" y="58"/>
                  <a:pt x="20" y="58"/>
                </a:cubicBezTo>
                <a:cubicBezTo>
                  <a:pt x="20" y="58"/>
                  <a:pt x="19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8" y="56"/>
                  <a:pt x="18" y="55"/>
                  <a:pt x="19" y="54"/>
                </a:cubicBezTo>
                <a:cubicBezTo>
                  <a:pt x="18" y="53"/>
                  <a:pt x="18" y="52"/>
                  <a:pt x="18" y="52"/>
                </a:cubicBezTo>
                <a:cubicBezTo>
                  <a:pt x="18" y="51"/>
                  <a:pt x="17" y="48"/>
                  <a:pt x="17" y="47"/>
                </a:cubicBezTo>
                <a:cubicBezTo>
                  <a:pt x="17" y="47"/>
                  <a:pt x="17" y="45"/>
                  <a:pt x="17" y="45"/>
                </a:cubicBezTo>
                <a:cubicBezTo>
                  <a:pt x="18" y="44"/>
                  <a:pt x="18" y="43"/>
                  <a:pt x="18" y="42"/>
                </a:cubicBezTo>
                <a:cubicBezTo>
                  <a:pt x="17" y="38"/>
                  <a:pt x="19" y="32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4" y="29"/>
                  <a:pt x="14" y="29"/>
                </a:cubicBezTo>
                <a:cubicBezTo>
                  <a:pt x="14" y="29"/>
                  <a:pt x="14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4" y="27"/>
                  <a:pt x="14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5"/>
                  <a:pt x="11" y="24"/>
                  <a:pt x="11" y="23"/>
                </a:cubicBezTo>
                <a:cubicBezTo>
                  <a:pt x="10" y="23"/>
                  <a:pt x="11" y="21"/>
                  <a:pt x="10" y="21"/>
                </a:cubicBezTo>
                <a:cubicBezTo>
                  <a:pt x="10" y="20"/>
                  <a:pt x="8" y="21"/>
                  <a:pt x="8" y="19"/>
                </a:cubicBezTo>
                <a:cubicBezTo>
                  <a:pt x="7" y="18"/>
                  <a:pt x="8" y="17"/>
                  <a:pt x="8" y="17"/>
                </a:cubicBezTo>
                <a:cubicBezTo>
                  <a:pt x="7" y="15"/>
                  <a:pt x="7" y="12"/>
                  <a:pt x="7" y="10"/>
                </a:cubicBezTo>
                <a:cubicBezTo>
                  <a:pt x="6" y="8"/>
                  <a:pt x="5" y="4"/>
                  <a:pt x="4" y="3"/>
                </a:cubicBezTo>
                <a:cubicBezTo>
                  <a:pt x="4" y="3"/>
                  <a:pt x="4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1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2" y="6"/>
                  <a:pt x="44" y="11"/>
                  <a:pt x="66" y="17"/>
                </a:cubicBezTo>
                <a:cubicBezTo>
                  <a:pt x="68" y="17"/>
                  <a:pt x="70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2" y="17"/>
                  <a:pt x="72" y="17"/>
                  <a:pt x="72" y="1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2" name="Freeform 8921" descr="© INSCALE GmbH, 05.05.2010&#10;http://www.presentationload.com/">
            <a:extLst>
              <a:ext uri="{FF2B5EF4-FFF2-40B4-BE49-F238E27FC236}">
                <a16:creationId xmlns:a16="http://schemas.microsoft.com/office/drawing/2014/main" id="{06A63557-07A4-0143-BC70-88144572CBAD}"/>
              </a:ext>
            </a:extLst>
          </p:cNvPr>
          <p:cNvSpPr>
            <a:spLocks/>
          </p:cNvSpPr>
          <p:nvPr/>
        </p:nvSpPr>
        <p:spPr bwMode="auto">
          <a:xfrm>
            <a:off x="4566835" y="3902377"/>
            <a:ext cx="91250" cy="95897"/>
          </a:xfrm>
          <a:custGeom>
            <a:avLst/>
            <a:gdLst>
              <a:gd name="T0" fmla="*/ 44 w 45"/>
              <a:gd name="T1" fmla="*/ 14 h 49"/>
              <a:gd name="T2" fmla="*/ 54 w 45"/>
              <a:gd name="T3" fmla="*/ 29 h 49"/>
              <a:gd name="T4" fmla="*/ 58 w 45"/>
              <a:gd name="T5" fmla="*/ 34 h 49"/>
              <a:gd name="T6" fmla="*/ 58 w 45"/>
              <a:gd name="T7" fmla="*/ 37 h 49"/>
              <a:gd name="T8" fmla="*/ 62 w 45"/>
              <a:gd name="T9" fmla="*/ 34 h 49"/>
              <a:gd name="T10" fmla="*/ 65 w 45"/>
              <a:gd name="T11" fmla="*/ 47 h 49"/>
              <a:gd name="T12" fmla="*/ 70 w 45"/>
              <a:gd name="T13" fmla="*/ 57 h 49"/>
              <a:gd name="T14" fmla="*/ 61 w 45"/>
              <a:gd name="T15" fmla="*/ 67 h 49"/>
              <a:gd name="T16" fmla="*/ 53 w 45"/>
              <a:gd name="T17" fmla="*/ 74 h 49"/>
              <a:gd name="T18" fmla="*/ 44 w 45"/>
              <a:gd name="T19" fmla="*/ 68 h 49"/>
              <a:gd name="T20" fmla="*/ 40 w 45"/>
              <a:gd name="T21" fmla="*/ 67 h 49"/>
              <a:gd name="T22" fmla="*/ 39 w 45"/>
              <a:gd name="T23" fmla="*/ 64 h 49"/>
              <a:gd name="T24" fmla="*/ 34 w 45"/>
              <a:gd name="T25" fmla="*/ 65 h 49"/>
              <a:gd name="T26" fmla="*/ 23 w 45"/>
              <a:gd name="T27" fmla="*/ 60 h 49"/>
              <a:gd name="T28" fmla="*/ 14 w 45"/>
              <a:gd name="T29" fmla="*/ 65 h 49"/>
              <a:gd name="T30" fmla="*/ 8 w 45"/>
              <a:gd name="T31" fmla="*/ 65 h 49"/>
              <a:gd name="T32" fmla="*/ 5 w 45"/>
              <a:gd name="T33" fmla="*/ 67 h 49"/>
              <a:gd name="T34" fmla="*/ 2 w 45"/>
              <a:gd name="T35" fmla="*/ 67 h 49"/>
              <a:gd name="T36" fmla="*/ 0 w 45"/>
              <a:gd name="T37" fmla="*/ 0 h 49"/>
              <a:gd name="T38" fmla="*/ 22 w 45"/>
              <a:gd name="T39" fmla="*/ 14 h 49"/>
              <a:gd name="T40" fmla="*/ 44 w 45"/>
              <a:gd name="T41" fmla="*/ 14 h 49"/>
              <a:gd name="T42" fmla="*/ 44 w 45"/>
              <a:gd name="T43" fmla="*/ 14 h 49"/>
              <a:gd name="T44" fmla="*/ 44 w 45"/>
              <a:gd name="T45" fmla="*/ 14 h 4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5"/>
              <a:gd name="T70" fmla="*/ 0 h 49"/>
              <a:gd name="T71" fmla="*/ 45 w 45"/>
              <a:gd name="T72" fmla="*/ 49 h 49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5" h="49">
                <a:moveTo>
                  <a:pt x="28" y="9"/>
                </a:moveTo>
                <a:cubicBezTo>
                  <a:pt x="29" y="13"/>
                  <a:pt x="30" y="18"/>
                  <a:pt x="35" y="19"/>
                </a:cubicBezTo>
                <a:cubicBezTo>
                  <a:pt x="36" y="20"/>
                  <a:pt x="37" y="21"/>
                  <a:pt x="37" y="22"/>
                </a:cubicBezTo>
                <a:cubicBezTo>
                  <a:pt x="38" y="23"/>
                  <a:pt x="37" y="23"/>
                  <a:pt x="37" y="24"/>
                </a:cubicBezTo>
                <a:cubicBezTo>
                  <a:pt x="38" y="24"/>
                  <a:pt x="39" y="23"/>
                  <a:pt x="40" y="22"/>
                </a:cubicBezTo>
                <a:cubicBezTo>
                  <a:pt x="41" y="25"/>
                  <a:pt x="42" y="27"/>
                  <a:pt x="42" y="30"/>
                </a:cubicBezTo>
                <a:cubicBezTo>
                  <a:pt x="43" y="31"/>
                  <a:pt x="45" y="35"/>
                  <a:pt x="45" y="37"/>
                </a:cubicBezTo>
                <a:cubicBezTo>
                  <a:pt x="44" y="39"/>
                  <a:pt x="40" y="42"/>
                  <a:pt x="39" y="43"/>
                </a:cubicBezTo>
                <a:cubicBezTo>
                  <a:pt x="37" y="44"/>
                  <a:pt x="36" y="47"/>
                  <a:pt x="34" y="48"/>
                </a:cubicBezTo>
                <a:cubicBezTo>
                  <a:pt x="31" y="49"/>
                  <a:pt x="31" y="45"/>
                  <a:pt x="28" y="44"/>
                </a:cubicBezTo>
                <a:cubicBezTo>
                  <a:pt x="28" y="43"/>
                  <a:pt x="27" y="43"/>
                  <a:pt x="26" y="43"/>
                </a:cubicBezTo>
                <a:cubicBezTo>
                  <a:pt x="26" y="43"/>
                  <a:pt x="25" y="41"/>
                  <a:pt x="25" y="41"/>
                </a:cubicBezTo>
                <a:cubicBezTo>
                  <a:pt x="24" y="41"/>
                  <a:pt x="23" y="42"/>
                  <a:pt x="22" y="42"/>
                </a:cubicBezTo>
                <a:cubicBezTo>
                  <a:pt x="19" y="42"/>
                  <a:pt x="18" y="33"/>
                  <a:pt x="15" y="39"/>
                </a:cubicBezTo>
                <a:cubicBezTo>
                  <a:pt x="14" y="40"/>
                  <a:pt x="10" y="42"/>
                  <a:pt x="9" y="42"/>
                </a:cubicBezTo>
                <a:cubicBezTo>
                  <a:pt x="8" y="42"/>
                  <a:pt x="7" y="42"/>
                  <a:pt x="5" y="42"/>
                </a:cubicBezTo>
                <a:cubicBezTo>
                  <a:pt x="4" y="43"/>
                  <a:pt x="4" y="43"/>
                  <a:pt x="3" y="43"/>
                </a:cubicBezTo>
                <a:cubicBezTo>
                  <a:pt x="3" y="43"/>
                  <a:pt x="2" y="43"/>
                  <a:pt x="1" y="43"/>
                </a:cubicBezTo>
                <a:cubicBezTo>
                  <a:pt x="1" y="29"/>
                  <a:pt x="0" y="14"/>
                  <a:pt x="0" y="0"/>
                </a:cubicBezTo>
                <a:cubicBezTo>
                  <a:pt x="4" y="3"/>
                  <a:pt x="9" y="6"/>
                  <a:pt x="14" y="9"/>
                </a:cubicBezTo>
                <a:cubicBezTo>
                  <a:pt x="19" y="9"/>
                  <a:pt x="23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3" name="Freeform 8922" descr="© INSCALE GmbH, 05.05.2010&#10;http://www.presentationload.com/">
            <a:extLst>
              <a:ext uri="{FF2B5EF4-FFF2-40B4-BE49-F238E27FC236}">
                <a16:creationId xmlns:a16="http://schemas.microsoft.com/office/drawing/2014/main" id="{B8491F2D-4A03-9A45-86AF-63256539CE6F}"/>
              </a:ext>
            </a:extLst>
          </p:cNvPr>
          <p:cNvSpPr>
            <a:spLocks/>
          </p:cNvSpPr>
          <p:nvPr/>
        </p:nvSpPr>
        <p:spPr bwMode="auto">
          <a:xfrm>
            <a:off x="4276138" y="3898592"/>
            <a:ext cx="102982" cy="97158"/>
          </a:xfrm>
          <a:custGeom>
            <a:avLst/>
            <a:gdLst>
              <a:gd name="T0" fmla="*/ 12 w 51"/>
              <a:gd name="T1" fmla="*/ 3 h 50"/>
              <a:gd name="T2" fmla="*/ 15 w 51"/>
              <a:gd name="T3" fmla="*/ 6 h 50"/>
              <a:gd name="T4" fmla="*/ 17 w 51"/>
              <a:gd name="T5" fmla="*/ 5 h 50"/>
              <a:gd name="T6" fmla="*/ 25 w 51"/>
              <a:gd name="T7" fmla="*/ 11 h 50"/>
              <a:gd name="T8" fmla="*/ 26 w 51"/>
              <a:gd name="T9" fmla="*/ 11 h 50"/>
              <a:gd name="T10" fmla="*/ 29 w 51"/>
              <a:gd name="T11" fmla="*/ 17 h 50"/>
              <a:gd name="T12" fmla="*/ 36 w 51"/>
              <a:gd name="T13" fmla="*/ 26 h 50"/>
              <a:gd name="T14" fmla="*/ 39 w 51"/>
              <a:gd name="T15" fmla="*/ 28 h 50"/>
              <a:gd name="T16" fmla="*/ 42 w 51"/>
              <a:gd name="T17" fmla="*/ 25 h 50"/>
              <a:gd name="T18" fmla="*/ 50 w 51"/>
              <a:gd name="T19" fmla="*/ 20 h 50"/>
              <a:gd name="T20" fmla="*/ 53 w 51"/>
              <a:gd name="T21" fmla="*/ 20 h 50"/>
              <a:gd name="T22" fmla="*/ 64 w 51"/>
              <a:gd name="T23" fmla="*/ 20 h 50"/>
              <a:gd name="T24" fmla="*/ 73 w 51"/>
              <a:gd name="T25" fmla="*/ 26 h 50"/>
              <a:gd name="T26" fmla="*/ 74 w 51"/>
              <a:gd name="T27" fmla="*/ 35 h 50"/>
              <a:gd name="T28" fmla="*/ 67 w 51"/>
              <a:gd name="T29" fmla="*/ 52 h 50"/>
              <a:gd name="T30" fmla="*/ 45 w 51"/>
              <a:gd name="T31" fmla="*/ 77 h 50"/>
              <a:gd name="T32" fmla="*/ 12 w 51"/>
              <a:gd name="T33" fmla="*/ 46 h 50"/>
              <a:gd name="T34" fmla="*/ 2 w 51"/>
              <a:gd name="T35" fmla="*/ 37 h 50"/>
              <a:gd name="T36" fmla="*/ 6 w 51"/>
              <a:gd name="T37" fmla="*/ 26 h 50"/>
              <a:gd name="T38" fmla="*/ 8 w 51"/>
              <a:gd name="T39" fmla="*/ 18 h 50"/>
              <a:gd name="T40" fmla="*/ 6 w 51"/>
              <a:gd name="T41" fmla="*/ 20 h 50"/>
              <a:gd name="T42" fmla="*/ 12 w 51"/>
              <a:gd name="T43" fmla="*/ 3 h 50"/>
              <a:gd name="T44" fmla="*/ 12 w 51"/>
              <a:gd name="T45" fmla="*/ 3 h 50"/>
              <a:gd name="T46" fmla="*/ 12 w 51"/>
              <a:gd name="T47" fmla="*/ 3 h 5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1"/>
              <a:gd name="T73" fmla="*/ 0 h 50"/>
              <a:gd name="T74" fmla="*/ 51 w 51"/>
              <a:gd name="T75" fmla="*/ 50 h 5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1" h="50">
                <a:moveTo>
                  <a:pt x="8" y="2"/>
                </a:moveTo>
                <a:cubicBezTo>
                  <a:pt x="8" y="3"/>
                  <a:pt x="9" y="3"/>
                  <a:pt x="10" y="4"/>
                </a:cubicBezTo>
                <a:cubicBezTo>
                  <a:pt x="10" y="3"/>
                  <a:pt x="11" y="3"/>
                  <a:pt x="11" y="3"/>
                </a:cubicBezTo>
                <a:cubicBezTo>
                  <a:pt x="15" y="0"/>
                  <a:pt x="16" y="7"/>
                  <a:pt x="16" y="7"/>
                </a:cubicBezTo>
                <a:cubicBezTo>
                  <a:pt x="16" y="7"/>
                  <a:pt x="16" y="7"/>
                  <a:pt x="17" y="7"/>
                </a:cubicBezTo>
                <a:cubicBezTo>
                  <a:pt x="19" y="7"/>
                  <a:pt x="19" y="9"/>
                  <a:pt x="19" y="11"/>
                </a:cubicBezTo>
                <a:cubicBezTo>
                  <a:pt x="20" y="14"/>
                  <a:pt x="21" y="15"/>
                  <a:pt x="23" y="17"/>
                </a:cubicBezTo>
                <a:cubicBezTo>
                  <a:pt x="23" y="17"/>
                  <a:pt x="25" y="18"/>
                  <a:pt x="25" y="18"/>
                </a:cubicBezTo>
                <a:cubicBezTo>
                  <a:pt x="26" y="18"/>
                  <a:pt x="26" y="17"/>
                  <a:pt x="27" y="16"/>
                </a:cubicBezTo>
                <a:cubicBezTo>
                  <a:pt x="28" y="15"/>
                  <a:pt x="30" y="14"/>
                  <a:pt x="32" y="13"/>
                </a:cubicBezTo>
                <a:cubicBezTo>
                  <a:pt x="33" y="14"/>
                  <a:pt x="33" y="13"/>
                  <a:pt x="34" y="13"/>
                </a:cubicBezTo>
                <a:cubicBezTo>
                  <a:pt x="37" y="10"/>
                  <a:pt x="39" y="15"/>
                  <a:pt x="41" y="13"/>
                </a:cubicBezTo>
                <a:cubicBezTo>
                  <a:pt x="43" y="15"/>
                  <a:pt x="46" y="15"/>
                  <a:pt x="47" y="17"/>
                </a:cubicBezTo>
                <a:cubicBezTo>
                  <a:pt x="51" y="17"/>
                  <a:pt x="49" y="21"/>
                  <a:pt x="48" y="23"/>
                </a:cubicBezTo>
                <a:cubicBezTo>
                  <a:pt x="46" y="27"/>
                  <a:pt x="45" y="30"/>
                  <a:pt x="43" y="34"/>
                </a:cubicBezTo>
                <a:cubicBezTo>
                  <a:pt x="41" y="40"/>
                  <a:pt x="34" y="45"/>
                  <a:pt x="29" y="50"/>
                </a:cubicBezTo>
                <a:cubicBezTo>
                  <a:pt x="22" y="44"/>
                  <a:pt x="15" y="37"/>
                  <a:pt x="8" y="30"/>
                </a:cubicBezTo>
                <a:cubicBezTo>
                  <a:pt x="6" y="29"/>
                  <a:pt x="1" y="26"/>
                  <a:pt x="1" y="24"/>
                </a:cubicBezTo>
                <a:cubicBezTo>
                  <a:pt x="0" y="22"/>
                  <a:pt x="3" y="19"/>
                  <a:pt x="4" y="17"/>
                </a:cubicBezTo>
                <a:cubicBezTo>
                  <a:pt x="5" y="16"/>
                  <a:pt x="6" y="14"/>
                  <a:pt x="5" y="12"/>
                </a:cubicBezTo>
                <a:cubicBezTo>
                  <a:pt x="5" y="13"/>
                  <a:pt x="4" y="13"/>
                  <a:pt x="4" y="13"/>
                </a:cubicBezTo>
                <a:cubicBezTo>
                  <a:pt x="5" y="10"/>
                  <a:pt x="7" y="6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4" name="Freeform 8923" descr="© INSCALE GmbH, 05.05.2010&#10;http://www.presentationload.com/">
            <a:extLst>
              <a:ext uri="{FF2B5EF4-FFF2-40B4-BE49-F238E27FC236}">
                <a16:creationId xmlns:a16="http://schemas.microsoft.com/office/drawing/2014/main" id="{4054F9FA-0B5C-7D40-AD44-7A2F5C5F7D92}"/>
              </a:ext>
            </a:extLst>
          </p:cNvPr>
          <p:cNvSpPr>
            <a:spLocks/>
          </p:cNvSpPr>
          <p:nvPr/>
        </p:nvSpPr>
        <p:spPr bwMode="auto">
          <a:xfrm>
            <a:off x="4380424" y="3913733"/>
            <a:ext cx="86036" cy="80755"/>
          </a:xfrm>
          <a:custGeom>
            <a:avLst/>
            <a:gdLst>
              <a:gd name="T0" fmla="*/ 35 w 42"/>
              <a:gd name="T1" fmla="*/ 0 h 41"/>
              <a:gd name="T2" fmla="*/ 41 w 42"/>
              <a:gd name="T3" fmla="*/ 6 h 41"/>
              <a:gd name="T4" fmla="*/ 41 w 42"/>
              <a:gd name="T5" fmla="*/ 11 h 41"/>
              <a:gd name="T6" fmla="*/ 44 w 42"/>
              <a:gd name="T7" fmla="*/ 14 h 41"/>
              <a:gd name="T8" fmla="*/ 46 w 42"/>
              <a:gd name="T9" fmla="*/ 16 h 41"/>
              <a:gd name="T10" fmla="*/ 50 w 42"/>
              <a:gd name="T11" fmla="*/ 20 h 41"/>
              <a:gd name="T12" fmla="*/ 57 w 42"/>
              <a:gd name="T13" fmla="*/ 28 h 41"/>
              <a:gd name="T14" fmla="*/ 60 w 42"/>
              <a:gd name="T15" fmla="*/ 28 h 41"/>
              <a:gd name="T16" fmla="*/ 63 w 42"/>
              <a:gd name="T17" fmla="*/ 30 h 41"/>
              <a:gd name="T18" fmla="*/ 66 w 42"/>
              <a:gd name="T19" fmla="*/ 31 h 41"/>
              <a:gd name="T20" fmla="*/ 61 w 42"/>
              <a:gd name="T21" fmla="*/ 37 h 41"/>
              <a:gd name="T22" fmla="*/ 57 w 42"/>
              <a:gd name="T23" fmla="*/ 41 h 41"/>
              <a:gd name="T24" fmla="*/ 53 w 42"/>
              <a:gd name="T25" fmla="*/ 48 h 41"/>
              <a:gd name="T26" fmla="*/ 30 w 42"/>
              <a:gd name="T27" fmla="*/ 64 h 41"/>
              <a:gd name="T28" fmla="*/ 27 w 42"/>
              <a:gd name="T29" fmla="*/ 50 h 41"/>
              <a:gd name="T30" fmla="*/ 24 w 42"/>
              <a:gd name="T31" fmla="*/ 36 h 41"/>
              <a:gd name="T32" fmla="*/ 0 w 42"/>
              <a:gd name="T33" fmla="*/ 19 h 41"/>
              <a:gd name="T34" fmla="*/ 16 w 42"/>
              <a:gd name="T35" fmla="*/ 11 h 41"/>
              <a:gd name="T36" fmla="*/ 35 w 42"/>
              <a:gd name="T37" fmla="*/ 0 h 41"/>
              <a:gd name="T38" fmla="*/ 35 w 42"/>
              <a:gd name="T39" fmla="*/ 0 h 41"/>
              <a:gd name="T40" fmla="*/ 35 w 42"/>
              <a:gd name="T41" fmla="*/ 0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2"/>
              <a:gd name="T64" fmla="*/ 0 h 41"/>
              <a:gd name="T65" fmla="*/ 42 w 42"/>
              <a:gd name="T66" fmla="*/ 41 h 4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2" h="41">
                <a:moveTo>
                  <a:pt x="22" y="0"/>
                </a:moveTo>
                <a:cubicBezTo>
                  <a:pt x="23" y="1"/>
                  <a:pt x="27" y="1"/>
                  <a:pt x="26" y="4"/>
                </a:cubicBezTo>
                <a:cubicBezTo>
                  <a:pt x="26" y="4"/>
                  <a:pt x="26" y="7"/>
                  <a:pt x="26" y="7"/>
                </a:cubicBezTo>
                <a:cubicBezTo>
                  <a:pt x="27" y="7"/>
                  <a:pt x="28" y="8"/>
                  <a:pt x="28" y="9"/>
                </a:cubicBezTo>
                <a:cubicBezTo>
                  <a:pt x="29" y="10"/>
                  <a:pt x="29" y="10"/>
                  <a:pt x="29" y="10"/>
                </a:cubicBezTo>
                <a:cubicBezTo>
                  <a:pt x="31" y="11"/>
                  <a:pt x="31" y="12"/>
                  <a:pt x="32" y="13"/>
                </a:cubicBezTo>
                <a:cubicBezTo>
                  <a:pt x="33" y="14"/>
                  <a:pt x="35" y="19"/>
                  <a:pt x="36" y="18"/>
                </a:cubicBezTo>
                <a:cubicBezTo>
                  <a:pt x="37" y="19"/>
                  <a:pt x="38" y="19"/>
                  <a:pt x="38" y="18"/>
                </a:cubicBezTo>
                <a:cubicBezTo>
                  <a:pt x="39" y="19"/>
                  <a:pt x="39" y="19"/>
                  <a:pt x="40" y="19"/>
                </a:cubicBezTo>
                <a:cubicBezTo>
                  <a:pt x="40" y="20"/>
                  <a:pt x="41" y="20"/>
                  <a:pt x="42" y="20"/>
                </a:cubicBezTo>
                <a:cubicBezTo>
                  <a:pt x="40" y="22"/>
                  <a:pt x="40" y="24"/>
                  <a:pt x="39" y="24"/>
                </a:cubicBezTo>
                <a:cubicBezTo>
                  <a:pt x="38" y="24"/>
                  <a:pt x="37" y="24"/>
                  <a:pt x="36" y="26"/>
                </a:cubicBezTo>
                <a:cubicBezTo>
                  <a:pt x="35" y="28"/>
                  <a:pt x="36" y="28"/>
                  <a:pt x="34" y="31"/>
                </a:cubicBezTo>
                <a:cubicBezTo>
                  <a:pt x="29" y="35"/>
                  <a:pt x="24" y="38"/>
                  <a:pt x="19" y="41"/>
                </a:cubicBezTo>
                <a:cubicBezTo>
                  <a:pt x="18" y="38"/>
                  <a:pt x="18" y="35"/>
                  <a:pt x="17" y="32"/>
                </a:cubicBezTo>
                <a:cubicBezTo>
                  <a:pt x="17" y="30"/>
                  <a:pt x="17" y="25"/>
                  <a:pt x="15" y="23"/>
                </a:cubicBezTo>
                <a:cubicBezTo>
                  <a:pt x="10" y="19"/>
                  <a:pt x="5" y="15"/>
                  <a:pt x="0" y="12"/>
                </a:cubicBezTo>
                <a:cubicBezTo>
                  <a:pt x="3" y="11"/>
                  <a:pt x="8" y="9"/>
                  <a:pt x="10" y="7"/>
                </a:cubicBezTo>
                <a:cubicBezTo>
                  <a:pt x="14" y="5"/>
                  <a:pt x="18" y="2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5" name="Freeform 8924" descr="© INSCALE GmbH, 05.05.2010&#10;http://www.presentationload.com/">
            <a:extLst>
              <a:ext uri="{FF2B5EF4-FFF2-40B4-BE49-F238E27FC236}">
                <a16:creationId xmlns:a16="http://schemas.microsoft.com/office/drawing/2014/main" id="{4612A7AC-0424-A745-951F-F5FC75D227E3}"/>
              </a:ext>
            </a:extLst>
          </p:cNvPr>
          <p:cNvSpPr>
            <a:spLocks/>
          </p:cNvSpPr>
          <p:nvPr/>
        </p:nvSpPr>
        <p:spPr bwMode="auto">
          <a:xfrm>
            <a:off x="4701102" y="3918781"/>
            <a:ext cx="82125" cy="66875"/>
          </a:xfrm>
          <a:custGeom>
            <a:avLst/>
            <a:gdLst>
              <a:gd name="T0" fmla="*/ 63 w 41"/>
              <a:gd name="T1" fmla="*/ 0 h 35"/>
              <a:gd name="T2" fmla="*/ 61 w 41"/>
              <a:gd name="T3" fmla="*/ 2 h 35"/>
              <a:gd name="T4" fmla="*/ 60 w 41"/>
              <a:gd name="T5" fmla="*/ 8 h 35"/>
              <a:gd name="T6" fmla="*/ 58 w 41"/>
              <a:gd name="T7" fmla="*/ 14 h 35"/>
              <a:gd name="T8" fmla="*/ 61 w 41"/>
              <a:gd name="T9" fmla="*/ 21 h 35"/>
              <a:gd name="T10" fmla="*/ 60 w 41"/>
              <a:gd name="T11" fmla="*/ 24 h 35"/>
              <a:gd name="T12" fmla="*/ 60 w 41"/>
              <a:gd name="T13" fmla="*/ 32 h 35"/>
              <a:gd name="T14" fmla="*/ 58 w 41"/>
              <a:gd name="T15" fmla="*/ 38 h 35"/>
              <a:gd name="T16" fmla="*/ 60 w 41"/>
              <a:gd name="T17" fmla="*/ 41 h 35"/>
              <a:gd name="T18" fmla="*/ 58 w 41"/>
              <a:gd name="T19" fmla="*/ 44 h 35"/>
              <a:gd name="T20" fmla="*/ 57 w 41"/>
              <a:gd name="T21" fmla="*/ 44 h 35"/>
              <a:gd name="T22" fmla="*/ 54 w 41"/>
              <a:gd name="T23" fmla="*/ 41 h 35"/>
              <a:gd name="T24" fmla="*/ 52 w 41"/>
              <a:gd name="T25" fmla="*/ 42 h 35"/>
              <a:gd name="T26" fmla="*/ 46 w 41"/>
              <a:gd name="T27" fmla="*/ 42 h 35"/>
              <a:gd name="T28" fmla="*/ 43 w 41"/>
              <a:gd name="T29" fmla="*/ 48 h 35"/>
              <a:gd name="T30" fmla="*/ 37 w 41"/>
              <a:gd name="T31" fmla="*/ 50 h 35"/>
              <a:gd name="T32" fmla="*/ 35 w 41"/>
              <a:gd name="T33" fmla="*/ 50 h 35"/>
              <a:gd name="T34" fmla="*/ 34 w 41"/>
              <a:gd name="T35" fmla="*/ 50 h 35"/>
              <a:gd name="T36" fmla="*/ 26 w 41"/>
              <a:gd name="T37" fmla="*/ 50 h 35"/>
              <a:gd name="T38" fmla="*/ 14 w 41"/>
              <a:gd name="T39" fmla="*/ 50 h 35"/>
              <a:gd name="T40" fmla="*/ 12 w 41"/>
              <a:gd name="T41" fmla="*/ 45 h 35"/>
              <a:gd name="T42" fmla="*/ 0 w 41"/>
              <a:gd name="T43" fmla="*/ 5 h 35"/>
              <a:gd name="T44" fmla="*/ 5 w 41"/>
              <a:gd name="T45" fmla="*/ 5 h 35"/>
              <a:gd name="T46" fmla="*/ 6 w 41"/>
              <a:gd name="T47" fmla="*/ 5 h 35"/>
              <a:gd name="T48" fmla="*/ 18 w 41"/>
              <a:gd name="T49" fmla="*/ 5 h 35"/>
              <a:gd name="T50" fmla="*/ 18 w 41"/>
              <a:gd name="T51" fmla="*/ 0 h 35"/>
              <a:gd name="T52" fmla="*/ 63 w 41"/>
              <a:gd name="T53" fmla="*/ 0 h 35"/>
              <a:gd name="T54" fmla="*/ 63 w 41"/>
              <a:gd name="T55" fmla="*/ 0 h 35"/>
              <a:gd name="T56" fmla="*/ 63 w 41"/>
              <a:gd name="T57" fmla="*/ 0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1"/>
              <a:gd name="T88" fmla="*/ 0 h 35"/>
              <a:gd name="T89" fmla="*/ 41 w 41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1" h="35">
                <a:moveTo>
                  <a:pt x="41" y="0"/>
                </a:moveTo>
                <a:cubicBezTo>
                  <a:pt x="41" y="1"/>
                  <a:pt x="41" y="1"/>
                  <a:pt x="40" y="1"/>
                </a:cubicBezTo>
                <a:cubicBezTo>
                  <a:pt x="41" y="3"/>
                  <a:pt x="40" y="3"/>
                  <a:pt x="39" y="5"/>
                </a:cubicBezTo>
                <a:cubicBezTo>
                  <a:pt x="39" y="6"/>
                  <a:pt x="38" y="8"/>
                  <a:pt x="38" y="9"/>
                </a:cubicBezTo>
                <a:cubicBezTo>
                  <a:pt x="38" y="10"/>
                  <a:pt x="39" y="13"/>
                  <a:pt x="40" y="14"/>
                </a:cubicBezTo>
                <a:cubicBezTo>
                  <a:pt x="40" y="15"/>
                  <a:pt x="39" y="15"/>
                  <a:pt x="39" y="16"/>
                </a:cubicBezTo>
                <a:cubicBezTo>
                  <a:pt x="39" y="17"/>
                  <a:pt x="38" y="19"/>
                  <a:pt x="39" y="21"/>
                </a:cubicBezTo>
                <a:cubicBezTo>
                  <a:pt x="40" y="21"/>
                  <a:pt x="38" y="23"/>
                  <a:pt x="38" y="25"/>
                </a:cubicBezTo>
                <a:cubicBezTo>
                  <a:pt x="38" y="25"/>
                  <a:pt x="41" y="26"/>
                  <a:pt x="39" y="27"/>
                </a:cubicBezTo>
                <a:cubicBezTo>
                  <a:pt x="39" y="28"/>
                  <a:pt x="38" y="28"/>
                  <a:pt x="38" y="29"/>
                </a:cubicBezTo>
                <a:cubicBezTo>
                  <a:pt x="38" y="29"/>
                  <a:pt x="37" y="29"/>
                  <a:pt x="37" y="29"/>
                </a:cubicBezTo>
                <a:cubicBezTo>
                  <a:pt x="36" y="28"/>
                  <a:pt x="35" y="28"/>
                  <a:pt x="35" y="27"/>
                </a:cubicBezTo>
                <a:cubicBezTo>
                  <a:pt x="34" y="27"/>
                  <a:pt x="34" y="27"/>
                  <a:pt x="34" y="28"/>
                </a:cubicBezTo>
                <a:cubicBezTo>
                  <a:pt x="33" y="26"/>
                  <a:pt x="32" y="29"/>
                  <a:pt x="30" y="28"/>
                </a:cubicBezTo>
                <a:cubicBezTo>
                  <a:pt x="28" y="28"/>
                  <a:pt x="29" y="31"/>
                  <a:pt x="28" y="32"/>
                </a:cubicBezTo>
                <a:cubicBezTo>
                  <a:pt x="27" y="33"/>
                  <a:pt x="25" y="33"/>
                  <a:pt x="24" y="33"/>
                </a:cubicBezTo>
                <a:cubicBezTo>
                  <a:pt x="23" y="34"/>
                  <a:pt x="23" y="34"/>
                  <a:pt x="23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0" y="35"/>
                  <a:pt x="19" y="33"/>
                  <a:pt x="17" y="33"/>
                </a:cubicBezTo>
                <a:cubicBezTo>
                  <a:pt x="14" y="33"/>
                  <a:pt x="12" y="33"/>
                  <a:pt x="9" y="33"/>
                </a:cubicBezTo>
                <a:cubicBezTo>
                  <a:pt x="9" y="33"/>
                  <a:pt x="8" y="30"/>
                  <a:pt x="8" y="30"/>
                </a:cubicBezTo>
                <a:cubicBezTo>
                  <a:pt x="5" y="21"/>
                  <a:pt x="3" y="12"/>
                  <a:pt x="0" y="3"/>
                </a:cubicBezTo>
                <a:cubicBezTo>
                  <a:pt x="1" y="3"/>
                  <a:pt x="2" y="3"/>
                  <a:pt x="3" y="3"/>
                </a:cubicBezTo>
                <a:cubicBezTo>
                  <a:pt x="3" y="3"/>
                  <a:pt x="4" y="3"/>
                  <a:pt x="4" y="3"/>
                </a:cubicBezTo>
                <a:cubicBezTo>
                  <a:pt x="7" y="3"/>
                  <a:pt x="9" y="3"/>
                  <a:pt x="12" y="3"/>
                </a:cubicBezTo>
                <a:cubicBezTo>
                  <a:pt x="12" y="2"/>
                  <a:pt x="12" y="1"/>
                  <a:pt x="12" y="0"/>
                </a:cubicBezTo>
                <a:cubicBezTo>
                  <a:pt x="22" y="0"/>
                  <a:pt x="31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6" name="Freeform 8925" descr="© INSCALE GmbH, 05.05.2010&#10;http://www.presentationload.com/">
            <a:extLst>
              <a:ext uri="{FF2B5EF4-FFF2-40B4-BE49-F238E27FC236}">
                <a16:creationId xmlns:a16="http://schemas.microsoft.com/office/drawing/2014/main" id="{DE36EE57-0174-574A-8275-A4AD76EE398D}"/>
              </a:ext>
            </a:extLst>
          </p:cNvPr>
          <p:cNvSpPr>
            <a:spLocks/>
          </p:cNvSpPr>
          <p:nvPr/>
        </p:nvSpPr>
        <p:spPr bwMode="auto">
          <a:xfrm>
            <a:off x="4139263" y="3922567"/>
            <a:ext cx="88643" cy="58043"/>
          </a:xfrm>
          <a:custGeom>
            <a:avLst/>
            <a:gdLst>
              <a:gd name="T0" fmla="*/ 31 w 44"/>
              <a:gd name="T1" fmla="*/ 0 h 30"/>
              <a:gd name="T2" fmla="*/ 68 w 44"/>
              <a:gd name="T3" fmla="*/ 0 h 30"/>
              <a:gd name="T4" fmla="*/ 66 w 44"/>
              <a:gd name="T5" fmla="*/ 43 h 30"/>
              <a:gd name="T6" fmla="*/ 60 w 44"/>
              <a:gd name="T7" fmla="*/ 44 h 30"/>
              <a:gd name="T8" fmla="*/ 34 w 44"/>
              <a:gd name="T9" fmla="*/ 44 h 30"/>
              <a:gd name="T10" fmla="*/ 8 w 44"/>
              <a:gd name="T11" fmla="*/ 44 h 30"/>
              <a:gd name="T12" fmla="*/ 0 w 44"/>
              <a:gd name="T13" fmla="*/ 43 h 30"/>
              <a:gd name="T14" fmla="*/ 0 w 44"/>
              <a:gd name="T15" fmla="*/ 0 h 30"/>
              <a:gd name="T16" fmla="*/ 31 w 44"/>
              <a:gd name="T17" fmla="*/ 0 h 30"/>
              <a:gd name="T18" fmla="*/ 31 w 44"/>
              <a:gd name="T19" fmla="*/ 0 h 30"/>
              <a:gd name="T20" fmla="*/ 31 w 44"/>
              <a:gd name="T21" fmla="*/ 0 h 3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4"/>
              <a:gd name="T34" fmla="*/ 0 h 30"/>
              <a:gd name="T35" fmla="*/ 44 w 44"/>
              <a:gd name="T36" fmla="*/ 30 h 3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4" h="30">
                <a:moveTo>
                  <a:pt x="20" y="0"/>
                </a:moveTo>
                <a:cubicBezTo>
                  <a:pt x="28" y="0"/>
                  <a:pt x="36" y="0"/>
                  <a:pt x="44" y="0"/>
                </a:cubicBezTo>
                <a:cubicBezTo>
                  <a:pt x="43" y="9"/>
                  <a:pt x="43" y="19"/>
                  <a:pt x="43" y="28"/>
                </a:cubicBezTo>
                <a:cubicBezTo>
                  <a:pt x="43" y="30"/>
                  <a:pt x="41" y="29"/>
                  <a:pt x="39" y="29"/>
                </a:cubicBezTo>
                <a:cubicBezTo>
                  <a:pt x="33" y="29"/>
                  <a:pt x="28" y="29"/>
                  <a:pt x="22" y="29"/>
                </a:cubicBezTo>
                <a:cubicBezTo>
                  <a:pt x="16" y="29"/>
                  <a:pt x="11" y="29"/>
                  <a:pt x="5" y="29"/>
                </a:cubicBezTo>
                <a:cubicBezTo>
                  <a:pt x="4" y="29"/>
                  <a:pt x="0" y="30"/>
                  <a:pt x="0" y="28"/>
                </a:cubicBezTo>
                <a:cubicBezTo>
                  <a:pt x="0" y="19"/>
                  <a:pt x="0" y="9"/>
                  <a:pt x="0" y="0"/>
                </a:cubicBezTo>
                <a:cubicBezTo>
                  <a:pt x="7" y="0"/>
                  <a:pt x="13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7" name="Freeform 8926" descr="© INSCALE GmbH, 05.05.2010&#10;http://www.presentationload.com/">
            <a:extLst>
              <a:ext uri="{FF2B5EF4-FFF2-40B4-BE49-F238E27FC236}">
                <a16:creationId xmlns:a16="http://schemas.microsoft.com/office/drawing/2014/main" id="{F025E3A6-3464-CF46-8EAF-A9FD1CEC71D2}"/>
              </a:ext>
            </a:extLst>
          </p:cNvPr>
          <p:cNvSpPr>
            <a:spLocks/>
          </p:cNvSpPr>
          <p:nvPr/>
        </p:nvSpPr>
        <p:spPr bwMode="auto">
          <a:xfrm>
            <a:off x="4225300" y="3920042"/>
            <a:ext cx="58661" cy="90849"/>
          </a:xfrm>
          <a:custGeom>
            <a:avLst/>
            <a:gdLst>
              <a:gd name="T0" fmla="*/ 22 w 29"/>
              <a:gd name="T1" fmla="*/ 3 h 46"/>
              <a:gd name="T2" fmla="*/ 45 w 29"/>
              <a:gd name="T3" fmla="*/ 11 h 46"/>
              <a:gd name="T4" fmla="*/ 34 w 29"/>
              <a:gd name="T5" fmla="*/ 39 h 46"/>
              <a:gd name="T6" fmla="*/ 28 w 29"/>
              <a:gd name="T7" fmla="*/ 59 h 46"/>
              <a:gd name="T8" fmla="*/ 17 w 29"/>
              <a:gd name="T9" fmla="*/ 72 h 46"/>
              <a:gd name="T10" fmla="*/ 6 w 29"/>
              <a:gd name="T11" fmla="*/ 55 h 46"/>
              <a:gd name="T12" fmla="*/ 0 w 29"/>
              <a:gd name="T13" fmla="*/ 44 h 46"/>
              <a:gd name="T14" fmla="*/ 2 w 29"/>
              <a:gd name="T15" fmla="*/ 2 h 46"/>
              <a:gd name="T16" fmla="*/ 22 w 29"/>
              <a:gd name="T17" fmla="*/ 3 h 46"/>
              <a:gd name="T18" fmla="*/ 22 w 29"/>
              <a:gd name="T19" fmla="*/ 3 h 46"/>
              <a:gd name="T20" fmla="*/ 22 w 29"/>
              <a:gd name="T21" fmla="*/ 3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"/>
              <a:gd name="T34" fmla="*/ 0 h 46"/>
              <a:gd name="T35" fmla="*/ 29 w 29"/>
              <a:gd name="T36" fmla="*/ 46 h 4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" h="46">
                <a:moveTo>
                  <a:pt x="14" y="2"/>
                </a:moveTo>
                <a:cubicBezTo>
                  <a:pt x="19" y="4"/>
                  <a:pt x="24" y="5"/>
                  <a:pt x="29" y="7"/>
                </a:cubicBezTo>
                <a:cubicBezTo>
                  <a:pt x="26" y="13"/>
                  <a:pt x="24" y="19"/>
                  <a:pt x="22" y="25"/>
                </a:cubicBezTo>
                <a:cubicBezTo>
                  <a:pt x="21" y="30"/>
                  <a:pt x="19" y="34"/>
                  <a:pt x="18" y="38"/>
                </a:cubicBezTo>
                <a:cubicBezTo>
                  <a:pt x="17" y="40"/>
                  <a:pt x="13" y="44"/>
                  <a:pt x="11" y="46"/>
                </a:cubicBezTo>
                <a:cubicBezTo>
                  <a:pt x="9" y="42"/>
                  <a:pt x="6" y="39"/>
                  <a:pt x="4" y="35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19"/>
                  <a:pt x="0" y="10"/>
                  <a:pt x="1" y="1"/>
                </a:cubicBezTo>
                <a:cubicBezTo>
                  <a:pt x="5" y="1"/>
                  <a:pt x="11" y="0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8" name="Freeform 8927" descr="© INSCALE GmbH, 05.05.2010&#10;http://www.presentationload.com/">
            <a:extLst>
              <a:ext uri="{FF2B5EF4-FFF2-40B4-BE49-F238E27FC236}">
                <a16:creationId xmlns:a16="http://schemas.microsoft.com/office/drawing/2014/main" id="{401E608D-C4C8-0047-A5E8-FEEED27A36CF}"/>
              </a:ext>
            </a:extLst>
          </p:cNvPr>
          <p:cNvSpPr>
            <a:spLocks/>
          </p:cNvSpPr>
          <p:nvPr/>
        </p:nvSpPr>
        <p:spPr bwMode="auto">
          <a:xfrm>
            <a:off x="4647656" y="3922566"/>
            <a:ext cx="92554" cy="94635"/>
          </a:xfrm>
          <a:custGeom>
            <a:avLst/>
            <a:gdLst>
              <a:gd name="T0" fmla="*/ 31 w 46"/>
              <a:gd name="T1" fmla="*/ 2 h 49"/>
              <a:gd name="T2" fmla="*/ 34 w 46"/>
              <a:gd name="T3" fmla="*/ 2 h 49"/>
              <a:gd name="T4" fmla="*/ 42 w 46"/>
              <a:gd name="T5" fmla="*/ 3 h 49"/>
              <a:gd name="T6" fmla="*/ 43 w 46"/>
              <a:gd name="T7" fmla="*/ 9 h 49"/>
              <a:gd name="T8" fmla="*/ 51 w 46"/>
              <a:gd name="T9" fmla="*/ 37 h 49"/>
              <a:gd name="T10" fmla="*/ 54 w 46"/>
              <a:gd name="T11" fmla="*/ 46 h 49"/>
              <a:gd name="T12" fmla="*/ 60 w 46"/>
              <a:gd name="T13" fmla="*/ 47 h 49"/>
              <a:gd name="T14" fmla="*/ 68 w 46"/>
              <a:gd name="T15" fmla="*/ 47 h 49"/>
              <a:gd name="T16" fmla="*/ 68 w 46"/>
              <a:gd name="T17" fmla="*/ 61 h 49"/>
              <a:gd name="T18" fmla="*/ 66 w 46"/>
              <a:gd name="T19" fmla="*/ 75 h 49"/>
              <a:gd name="T20" fmla="*/ 39 w 46"/>
              <a:gd name="T21" fmla="*/ 75 h 49"/>
              <a:gd name="T22" fmla="*/ 17 w 46"/>
              <a:gd name="T23" fmla="*/ 75 h 49"/>
              <a:gd name="T24" fmla="*/ 17 w 46"/>
              <a:gd name="T25" fmla="*/ 67 h 49"/>
              <a:gd name="T26" fmla="*/ 17 w 46"/>
              <a:gd name="T27" fmla="*/ 67 h 49"/>
              <a:gd name="T28" fmla="*/ 12 w 46"/>
              <a:gd name="T29" fmla="*/ 63 h 49"/>
              <a:gd name="T30" fmla="*/ 2 w 46"/>
              <a:gd name="T31" fmla="*/ 23 h 49"/>
              <a:gd name="T32" fmla="*/ 2 w 46"/>
              <a:gd name="T33" fmla="*/ 18 h 49"/>
              <a:gd name="T34" fmla="*/ 11 w 46"/>
              <a:gd name="T35" fmla="*/ 12 h 49"/>
              <a:gd name="T36" fmla="*/ 31 w 46"/>
              <a:gd name="T37" fmla="*/ 2 h 49"/>
              <a:gd name="T38" fmla="*/ 31 w 46"/>
              <a:gd name="T39" fmla="*/ 2 h 49"/>
              <a:gd name="T40" fmla="*/ 31 w 46"/>
              <a:gd name="T41" fmla="*/ 2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6"/>
              <a:gd name="T64" fmla="*/ 0 h 49"/>
              <a:gd name="T65" fmla="*/ 46 w 46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6" h="49">
                <a:moveTo>
                  <a:pt x="20" y="1"/>
                </a:moveTo>
                <a:cubicBezTo>
                  <a:pt x="21" y="1"/>
                  <a:pt x="21" y="1"/>
                  <a:pt x="22" y="1"/>
                </a:cubicBezTo>
                <a:cubicBezTo>
                  <a:pt x="24" y="1"/>
                  <a:pt x="26" y="0"/>
                  <a:pt x="27" y="2"/>
                </a:cubicBezTo>
                <a:cubicBezTo>
                  <a:pt x="27" y="3"/>
                  <a:pt x="27" y="5"/>
                  <a:pt x="28" y="6"/>
                </a:cubicBezTo>
                <a:cubicBezTo>
                  <a:pt x="29" y="12"/>
                  <a:pt x="31" y="18"/>
                  <a:pt x="33" y="24"/>
                </a:cubicBezTo>
                <a:cubicBezTo>
                  <a:pt x="33" y="26"/>
                  <a:pt x="34" y="28"/>
                  <a:pt x="35" y="30"/>
                </a:cubicBezTo>
                <a:cubicBezTo>
                  <a:pt x="35" y="32"/>
                  <a:pt x="38" y="31"/>
                  <a:pt x="39" y="31"/>
                </a:cubicBezTo>
                <a:cubicBezTo>
                  <a:pt x="40" y="31"/>
                  <a:pt x="44" y="31"/>
                  <a:pt x="44" y="31"/>
                </a:cubicBezTo>
                <a:cubicBezTo>
                  <a:pt x="44" y="34"/>
                  <a:pt x="44" y="37"/>
                  <a:pt x="44" y="40"/>
                </a:cubicBezTo>
                <a:cubicBezTo>
                  <a:pt x="44" y="42"/>
                  <a:pt x="46" y="49"/>
                  <a:pt x="43" y="49"/>
                </a:cubicBezTo>
                <a:cubicBezTo>
                  <a:pt x="37" y="49"/>
                  <a:pt x="31" y="49"/>
                  <a:pt x="25" y="49"/>
                </a:cubicBezTo>
                <a:cubicBezTo>
                  <a:pt x="21" y="49"/>
                  <a:pt x="16" y="49"/>
                  <a:pt x="11" y="49"/>
                </a:cubicBezTo>
                <a:cubicBezTo>
                  <a:pt x="10" y="49"/>
                  <a:pt x="11" y="44"/>
                  <a:pt x="11" y="44"/>
                </a:cubicBezTo>
                <a:cubicBezTo>
                  <a:pt x="11" y="44"/>
                  <a:pt x="11" y="44"/>
                  <a:pt x="11" y="44"/>
                </a:cubicBezTo>
                <a:cubicBezTo>
                  <a:pt x="12" y="43"/>
                  <a:pt x="10" y="40"/>
                  <a:pt x="8" y="41"/>
                </a:cubicBezTo>
                <a:cubicBezTo>
                  <a:pt x="6" y="32"/>
                  <a:pt x="4" y="23"/>
                  <a:pt x="1" y="15"/>
                </a:cubicBezTo>
                <a:cubicBezTo>
                  <a:pt x="1" y="14"/>
                  <a:pt x="0" y="13"/>
                  <a:pt x="1" y="12"/>
                </a:cubicBezTo>
                <a:cubicBezTo>
                  <a:pt x="3" y="11"/>
                  <a:pt x="5" y="10"/>
                  <a:pt x="7" y="8"/>
                </a:cubicBezTo>
                <a:cubicBezTo>
                  <a:pt x="11" y="6"/>
                  <a:pt x="16" y="3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9" name="Freeform 8928" descr="© INSCALE GmbH, 05.05.2010&#10;http://www.presentationload.com/">
            <a:extLst>
              <a:ext uri="{FF2B5EF4-FFF2-40B4-BE49-F238E27FC236}">
                <a16:creationId xmlns:a16="http://schemas.microsoft.com/office/drawing/2014/main" id="{200F59EB-BA41-2042-A5F1-3F1D48A4DF1A}"/>
              </a:ext>
            </a:extLst>
          </p:cNvPr>
          <p:cNvSpPr>
            <a:spLocks/>
          </p:cNvSpPr>
          <p:nvPr/>
        </p:nvSpPr>
        <p:spPr bwMode="auto">
          <a:xfrm>
            <a:off x="4341317" y="3935185"/>
            <a:ext cx="78214" cy="98420"/>
          </a:xfrm>
          <a:custGeom>
            <a:avLst/>
            <a:gdLst>
              <a:gd name="T0" fmla="*/ 31 w 39"/>
              <a:gd name="T1" fmla="*/ 2 h 50"/>
              <a:gd name="T2" fmla="*/ 49 w 39"/>
              <a:gd name="T3" fmla="*/ 16 h 50"/>
              <a:gd name="T4" fmla="*/ 55 w 39"/>
              <a:gd name="T5" fmla="*/ 23 h 50"/>
              <a:gd name="T6" fmla="*/ 57 w 39"/>
              <a:gd name="T7" fmla="*/ 36 h 50"/>
              <a:gd name="T8" fmla="*/ 57 w 39"/>
              <a:gd name="T9" fmla="*/ 47 h 50"/>
              <a:gd name="T10" fmla="*/ 49 w 39"/>
              <a:gd name="T11" fmla="*/ 58 h 50"/>
              <a:gd name="T12" fmla="*/ 32 w 39"/>
              <a:gd name="T13" fmla="*/ 78 h 50"/>
              <a:gd name="T14" fmla="*/ 15 w 39"/>
              <a:gd name="T15" fmla="*/ 59 h 50"/>
              <a:gd name="T16" fmla="*/ 5 w 39"/>
              <a:gd name="T17" fmla="*/ 47 h 50"/>
              <a:gd name="T18" fmla="*/ 2 w 39"/>
              <a:gd name="T19" fmla="*/ 42 h 50"/>
              <a:gd name="T20" fmla="*/ 17 w 39"/>
              <a:gd name="T21" fmla="*/ 23 h 50"/>
              <a:gd name="T22" fmla="*/ 28 w 39"/>
              <a:gd name="T23" fmla="*/ 0 h 50"/>
              <a:gd name="T24" fmla="*/ 31 w 39"/>
              <a:gd name="T25" fmla="*/ 2 h 50"/>
              <a:gd name="T26" fmla="*/ 31 w 39"/>
              <a:gd name="T27" fmla="*/ 2 h 50"/>
              <a:gd name="T28" fmla="*/ 31 w 39"/>
              <a:gd name="T29" fmla="*/ 2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9"/>
              <a:gd name="T46" fmla="*/ 0 h 50"/>
              <a:gd name="T47" fmla="*/ 39 w 39"/>
              <a:gd name="T48" fmla="*/ 50 h 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9" h="50">
                <a:moveTo>
                  <a:pt x="20" y="1"/>
                </a:moveTo>
                <a:cubicBezTo>
                  <a:pt x="24" y="4"/>
                  <a:pt x="28" y="7"/>
                  <a:pt x="32" y="10"/>
                </a:cubicBezTo>
                <a:cubicBezTo>
                  <a:pt x="34" y="12"/>
                  <a:pt x="35" y="12"/>
                  <a:pt x="36" y="15"/>
                </a:cubicBezTo>
                <a:cubicBezTo>
                  <a:pt x="36" y="18"/>
                  <a:pt x="37" y="20"/>
                  <a:pt x="37" y="23"/>
                </a:cubicBezTo>
                <a:cubicBezTo>
                  <a:pt x="38" y="26"/>
                  <a:pt x="39" y="28"/>
                  <a:pt x="37" y="30"/>
                </a:cubicBezTo>
                <a:cubicBezTo>
                  <a:pt x="36" y="33"/>
                  <a:pt x="34" y="35"/>
                  <a:pt x="32" y="37"/>
                </a:cubicBezTo>
                <a:cubicBezTo>
                  <a:pt x="29" y="41"/>
                  <a:pt x="25" y="46"/>
                  <a:pt x="21" y="50"/>
                </a:cubicBezTo>
                <a:cubicBezTo>
                  <a:pt x="17" y="46"/>
                  <a:pt x="14" y="42"/>
                  <a:pt x="10" y="38"/>
                </a:cubicBezTo>
                <a:cubicBezTo>
                  <a:pt x="8" y="35"/>
                  <a:pt x="5" y="33"/>
                  <a:pt x="3" y="30"/>
                </a:cubicBezTo>
                <a:cubicBezTo>
                  <a:pt x="2" y="29"/>
                  <a:pt x="0" y="28"/>
                  <a:pt x="1" y="27"/>
                </a:cubicBezTo>
                <a:cubicBezTo>
                  <a:pt x="5" y="23"/>
                  <a:pt x="9" y="19"/>
                  <a:pt x="11" y="15"/>
                </a:cubicBezTo>
                <a:cubicBezTo>
                  <a:pt x="13" y="10"/>
                  <a:pt x="16" y="5"/>
                  <a:pt x="18" y="0"/>
                </a:cubicBezTo>
                <a:cubicBezTo>
                  <a:pt x="18" y="0"/>
                  <a:pt x="19" y="0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0" name="Freeform 8929" descr="© INSCALE GmbH, 05.05.2010&#10;http://www.presentationload.com/">
            <a:extLst>
              <a:ext uri="{FF2B5EF4-FFF2-40B4-BE49-F238E27FC236}">
                <a16:creationId xmlns:a16="http://schemas.microsoft.com/office/drawing/2014/main" id="{6C1901DE-58B1-BC45-9F97-B35C20FEB9C5}"/>
              </a:ext>
            </a:extLst>
          </p:cNvPr>
          <p:cNvSpPr>
            <a:spLocks/>
          </p:cNvSpPr>
          <p:nvPr/>
        </p:nvSpPr>
        <p:spPr bwMode="auto">
          <a:xfrm>
            <a:off x="4448210" y="3937708"/>
            <a:ext cx="86036" cy="58043"/>
          </a:xfrm>
          <a:custGeom>
            <a:avLst/>
            <a:gdLst>
              <a:gd name="T0" fmla="*/ 60 w 43"/>
              <a:gd name="T1" fmla="*/ 9 h 30"/>
              <a:gd name="T2" fmla="*/ 64 w 43"/>
              <a:gd name="T3" fmla="*/ 14 h 30"/>
              <a:gd name="T4" fmla="*/ 66 w 43"/>
              <a:gd name="T5" fmla="*/ 20 h 30"/>
              <a:gd name="T6" fmla="*/ 64 w 43"/>
              <a:gd name="T7" fmla="*/ 21 h 30"/>
              <a:gd name="T8" fmla="*/ 61 w 43"/>
              <a:gd name="T9" fmla="*/ 23 h 30"/>
              <a:gd name="T10" fmla="*/ 60 w 43"/>
              <a:gd name="T11" fmla="*/ 25 h 30"/>
              <a:gd name="T12" fmla="*/ 58 w 43"/>
              <a:gd name="T13" fmla="*/ 25 h 30"/>
              <a:gd name="T14" fmla="*/ 60 w 43"/>
              <a:gd name="T15" fmla="*/ 26 h 30"/>
              <a:gd name="T16" fmla="*/ 58 w 43"/>
              <a:gd name="T17" fmla="*/ 32 h 30"/>
              <a:gd name="T18" fmla="*/ 57 w 43"/>
              <a:gd name="T19" fmla="*/ 31 h 30"/>
              <a:gd name="T20" fmla="*/ 58 w 43"/>
              <a:gd name="T21" fmla="*/ 32 h 30"/>
              <a:gd name="T22" fmla="*/ 57 w 43"/>
              <a:gd name="T23" fmla="*/ 32 h 30"/>
              <a:gd name="T24" fmla="*/ 58 w 43"/>
              <a:gd name="T25" fmla="*/ 37 h 30"/>
              <a:gd name="T26" fmla="*/ 60 w 43"/>
              <a:gd name="T27" fmla="*/ 40 h 30"/>
              <a:gd name="T28" fmla="*/ 61 w 43"/>
              <a:gd name="T29" fmla="*/ 41 h 30"/>
              <a:gd name="T30" fmla="*/ 60 w 43"/>
              <a:gd name="T31" fmla="*/ 40 h 30"/>
              <a:gd name="T32" fmla="*/ 58 w 43"/>
              <a:gd name="T33" fmla="*/ 43 h 30"/>
              <a:gd name="T34" fmla="*/ 54 w 43"/>
              <a:gd name="T35" fmla="*/ 41 h 30"/>
              <a:gd name="T36" fmla="*/ 52 w 43"/>
              <a:gd name="T37" fmla="*/ 40 h 30"/>
              <a:gd name="T38" fmla="*/ 49 w 43"/>
              <a:gd name="T39" fmla="*/ 37 h 30"/>
              <a:gd name="T40" fmla="*/ 49 w 43"/>
              <a:gd name="T41" fmla="*/ 37 h 30"/>
              <a:gd name="T42" fmla="*/ 48 w 43"/>
              <a:gd name="T43" fmla="*/ 38 h 30"/>
              <a:gd name="T44" fmla="*/ 18 w 43"/>
              <a:gd name="T45" fmla="*/ 41 h 30"/>
              <a:gd name="T46" fmla="*/ 17 w 43"/>
              <a:gd name="T47" fmla="*/ 43 h 30"/>
              <a:gd name="T48" fmla="*/ 14 w 43"/>
              <a:gd name="T49" fmla="*/ 40 h 30"/>
              <a:gd name="T50" fmla="*/ 15 w 43"/>
              <a:gd name="T51" fmla="*/ 35 h 30"/>
              <a:gd name="T52" fmla="*/ 14 w 43"/>
              <a:gd name="T53" fmla="*/ 34 h 30"/>
              <a:gd name="T54" fmla="*/ 14 w 43"/>
              <a:gd name="T55" fmla="*/ 32 h 30"/>
              <a:gd name="T56" fmla="*/ 9 w 43"/>
              <a:gd name="T57" fmla="*/ 29 h 30"/>
              <a:gd name="T58" fmla="*/ 3 w 43"/>
              <a:gd name="T59" fmla="*/ 32 h 30"/>
              <a:gd name="T60" fmla="*/ 0 w 43"/>
              <a:gd name="T61" fmla="*/ 29 h 30"/>
              <a:gd name="T62" fmla="*/ 5 w 43"/>
              <a:gd name="T63" fmla="*/ 21 h 30"/>
              <a:gd name="T64" fmla="*/ 9 w 43"/>
              <a:gd name="T65" fmla="*/ 18 h 30"/>
              <a:gd name="T66" fmla="*/ 15 w 43"/>
              <a:gd name="T67" fmla="*/ 12 h 30"/>
              <a:gd name="T68" fmla="*/ 25 w 43"/>
              <a:gd name="T69" fmla="*/ 9 h 30"/>
              <a:gd name="T70" fmla="*/ 31 w 43"/>
              <a:gd name="T71" fmla="*/ 8 h 30"/>
              <a:gd name="T72" fmla="*/ 31 w 43"/>
              <a:gd name="T73" fmla="*/ 8 h 30"/>
              <a:gd name="T74" fmla="*/ 35 w 43"/>
              <a:gd name="T75" fmla="*/ 6 h 30"/>
              <a:gd name="T76" fmla="*/ 37 w 43"/>
              <a:gd name="T77" fmla="*/ 6 h 30"/>
              <a:gd name="T78" fmla="*/ 38 w 43"/>
              <a:gd name="T79" fmla="*/ 6 h 30"/>
              <a:gd name="T80" fmla="*/ 41 w 43"/>
              <a:gd name="T81" fmla="*/ 5 h 30"/>
              <a:gd name="T82" fmla="*/ 45 w 43"/>
              <a:gd name="T83" fmla="*/ 3 h 30"/>
              <a:gd name="T84" fmla="*/ 49 w 43"/>
              <a:gd name="T85" fmla="*/ 5 h 30"/>
              <a:gd name="T86" fmla="*/ 51 w 43"/>
              <a:gd name="T87" fmla="*/ 5 h 30"/>
              <a:gd name="T88" fmla="*/ 55 w 43"/>
              <a:gd name="T89" fmla="*/ 0 h 30"/>
              <a:gd name="T90" fmla="*/ 58 w 43"/>
              <a:gd name="T91" fmla="*/ 3 h 30"/>
              <a:gd name="T92" fmla="*/ 60 w 43"/>
              <a:gd name="T93" fmla="*/ 9 h 30"/>
              <a:gd name="T94" fmla="*/ 60 w 43"/>
              <a:gd name="T95" fmla="*/ 9 h 30"/>
              <a:gd name="T96" fmla="*/ 60 w 43"/>
              <a:gd name="T97" fmla="*/ 9 h 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3"/>
              <a:gd name="T148" fmla="*/ 0 h 30"/>
              <a:gd name="T149" fmla="*/ 43 w 43"/>
              <a:gd name="T150" fmla="*/ 30 h 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3" h="30">
                <a:moveTo>
                  <a:pt x="39" y="6"/>
                </a:moveTo>
                <a:cubicBezTo>
                  <a:pt x="40" y="8"/>
                  <a:pt x="42" y="7"/>
                  <a:pt x="42" y="9"/>
                </a:cubicBezTo>
                <a:cubicBezTo>
                  <a:pt x="43" y="9"/>
                  <a:pt x="43" y="12"/>
                  <a:pt x="43" y="13"/>
                </a:cubicBezTo>
                <a:cubicBezTo>
                  <a:pt x="42" y="13"/>
                  <a:pt x="42" y="16"/>
                  <a:pt x="42" y="14"/>
                </a:cubicBezTo>
                <a:cubicBezTo>
                  <a:pt x="41" y="15"/>
                  <a:pt x="40" y="16"/>
                  <a:pt x="40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9" y="16"/>
                  <a:pt x="38" y="16"/>
                  <a:pt x="38" y="16"/>
                </a:cubicBezTo>
                <a:cubicBezTo>
                  <a:pt x="38" y="16"/>
                  <a:pt x="38" y="17"/>
                  <a:pt x="39" y="17"/>
                </a:cubicBezTo>
                <a:cubicBezTo>
                  <a:pt x="38" y="18"/>
                  <a:pt x="40" y="20"/>
                  <a:pt x="38" y="21"/>
                </a:cubicBezTo>
                <a:cubicBezTo>
                  <a:pt x="38" y="20"/>
                  <a:pt x="38" y="20"/>
                  <a:pt x="37" y="20"/>
                </a:cubicBezTo>
                <a:cubicBezTo>
                  <a:pt x="37" y="20"/>
                  <a:pt x="37" y="20"/>
                  <a:pt x="38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3"/>
                  <a:pt x="36" y="23"/>
                  <a:pt x="38" y="24"/>
                </a:cubicBezTo>
                <a:cubicBezTo>
                  <a:pt x="39" y="23"/>
                  <a:pt x="39" y="25"/>
                  <a:pt x="39" y="26"/>
                </a:cubicBezTo>
                <a:cubicBezTo>
                  <a:pt x="39" y="26"/>
                  <a:pt x="40" y="25"/>
                  <a:pt x="40" y="27"/>
                </a:cubicBezTo>
                <a:cubicBezTo>
                  <a:pt x="40" y="27"/>
                  <a:pt x="40" y="26"/>
                  <a:pt x="39" y="26"/>
                </a:cubicBezTo>
                <a:cubicBezTo>
                  <a:pt x="39" y="27"/>
                  <a:pt x="39" y="28"/>
                  <a:pt x="38" y="28"/>
                </a:cubicBezTo>
                <a:cubicBezTo>
                  <a:pt x="37" y="27"/>
                  <a:pt x="36" y="27"/>
                  <a:pt x="35" y="27"/>
                </a:cubicBezTo>
                <a:cubicBezTo>
                  <a:pt x="35" y="26"/>
                  <a:pt x="34" y="26"/>
                  <a:pt x="34" y="26"/>
                </a:cubicBezTo>
                <a:cubicBezTo>
                  <a:pt x="32" y="26"/>
                  <a:pt x="32" y="25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27" y="24"/>
                  <a:pt x="15" y="30"/>
                  <a:pt x="12" y="27"/>
                </a:cubicBezTo>
                <a:cubicBezTo>
                  <a:pt x="12" y="27"/>
                  <a:pt x="11" y="28"/>
                  <a:pt x="11" y="28"/>
                </a:cubicBezTo>
                <a:cubicBezTo>
                  <a:pt x="10" y="28"/>
                  <a:pt x="10" y="27"/>
                  <a:pt x="9" y="26"/>
                </a:cubicBezTo>
                <a:cubicBezTo>
                  <a:pt x="9" y="25"/>
                  <a:pt x="10" y="24"/>
                  <a:pt x="10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8" y="20"/>
                  <a:pt x="7" y="21"/>
                  <a:pt x="6" y="19"/>
                </a:cubicBezTo>
                <a:cubicBezTo>
                  <a:pt x="5" y="21"/>
                  <a:pt x="3" y="20"/>
                  <a:pt x="2" y="21"/>
                </a:cubicBezTo>
                <a:cubicBezTo>
                  <a:pt x="1" y="21"/>
                  <a:pt x="1" y="20"/>
                  <a:pt x="0" y="19"/>
                </a:cubicBezTo>
                <a:cubicBezTo>
                  <a:pt x="2" y="17"/>
                  <a:pt x="2" y="17"/>
                  <a:pt x="3" y="14"/>
                </a:cubicBezTo>
                <a:cubicBezTo>
                  <a:pt x="3" y="13"/>
                  <a:pt x="5" y="12"/>
                  <a:pt x="6" y="12"/>
                </a:cubicBezTo>
                <a:cubicBezTo>
                  <a:pt x="7" y="12"/>
                  <a:pt x="7" y="9"/>
                  <a:pt x="10" y="8"/>
                </a:cubicBezTo>
                <a:cubicBezTo>
                  <a:pt x="12" y="8"/>
                  <a:pt x="14" y="6"/>
                  <a:pt x="16" y="6"/>
                </a:cubicBezTo>
                <a:cubicBezTo>
                  <a:pt x="18" y="6"/>
                  <a:pt x="19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2" y="5"/>
                  <a:pt x="22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6" y="2"/>
                  <a:pt x="27" y="3"/>
                </a:cubicBezTo>
                <a:cubicBezTo>
                  <a:pt x="28" y="2"/>
                  <a:pt x="28" y="2"/>
                  <a:pt x="29" y="2"/>
                </a:cubicBezTo>
                <a:cubicBezTo>
                  <a:pt x="30" y="2"/>
                  <a:pt x="31" y="4"/>
                  <a:pt x="32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4" y="2"/>
                  <a:pt x="36" y="2"/>
                  <a:pt x="36" y="0"/>
                </a:cubicBezTo>
                <a:cubicBezTo>
                  <a:pt x="38" y="1"/>
                  <a:pt x="37" y="2"/>
                  <a:pt x="38" y="2"/>
                </a:cubicBezTo>
                <a:cubicBezTo>
                  <a:pt x="39" y="2"/>
                  <a:pt x="38" y="5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1" name="Freeform 8930" descr="© INSCALE GmbH, 05.05.2010&#10;http://www.presentationload.com/">
            <a:extLst>
              <a:ext uri="{FF2B5EF4-FFF2-40B4-BE49-F238E27FC236}">
                <a16:creationId xmlns:a16="http://schemas.microsoft.com/office/drawing/2014/main" id="{6148CD9A-4BD1-C145-8121-661209A2D189}"/>
              </a:ext>
            </a:extLst>
          </p:cNvPr>
          <p:cNvSpPr>
            <a:spLocks/>
          </p:cNvSpPr>
          <p:nvPr/>
        </p:nvSpPr>
        <p:spPr bwMode="auto">
          <a:xfrm>
            <a:off x="4260495" y="3945278"/>
            <a:ext cx="74304" cy="93373"/>
          </a:xfrm>
          <a:custGeom>
            <a:avLst/>
            <a:gdLst>
              <a:gd name="T0" fmla="*/ 14 w 37"/>
              <a:gd name="T1" fmla="*/ 0 h 48"/>
              <a:gd name="T2" fmla="*/ 51 w 37"/>
              <a:gd name="T3" fmla="*/ 35 h 48"/>
              <a:gd name="T4" fmla="*/ 57 w 37"/>
              <a:gd name="T5" fmla="*/ 40 h 48"/>
              <a:gd name="T6" fmla="*/ 51 w 37"/>
              <a:gd name="T7" fmla="*/ 46 h 48"/>
              <a:gd name="T8" fmla="*/ 39 w 37"/>
              <a:gd name="T9" fmla="*/ 62 h 48"/>
              <a:gd name="T10" fmla="*/ 42 w 37"/>
              <a:gd name="T11" fmla="*/ 60 h 48"/>
              <a:gd name="T12" fmla="*/ 29 w 37"/>
              <a:gd name="T13" fmla="*/ 74 h 48"/>
              <a:gd name="T14" fmla="*/ 20 w 37"/>
              <a:gd name="T15" fmla="*/ 56 h 48"/>
              <a:gd name="T16" fmla="*/ 3 w 37"/>
              <a:gd name="T17" fmla="*/ 40 h 48"/>
              <a:gd name="T18" fmla="*/ 8 w 37"/>
              <a:gd name="T19" fmla="*/ 19 h 48"/>
              <a:gd name="T20" fmla="*/ 14 w 37"/>
              <a:gd name="T21" fmla="*/ 0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7"/>
              <a:gd name="T34" fmla="*/ 0 h 48"/>
              <a:gd name="T35" fmla="*/ 37 w 37"/>
              <a:gd name="T36" fmla="*/ 48 h 4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7" h="48">
                <a:moveTo>
                  <a:pt x="9" y="0"/>
                </a:moveTo>
                <a:cubicBezTo>
                  <a:pt x="17" y="7"/>
                  <a:pt x="25" y="15"/>
                  <a:pt x="33" y="23"/>
                </a:cubicBezTo>
                <a:cubicBezTo>
                  <a:pt x="34" y="24"/>
                  <a:pt x="35" y="25"/>
                  <a:pt x="37" y="26"/>
                </a:cubicBezTo>
                <a:cubicBezTo>
                  <a:pt x="37" y="26"/>
                  <a:pt x="34" y="30"/>
                  <a:pt x="33" y="30"/>
                </a:cubicBezTo>
                <a:cubicBezTo>
                  <a:pt x="31" y="33"/>
                  <a:pt x="25" y="36"/>
                  <a:pt x="25" y="40"/>
                </a:cubicBezTo>
                <a:cubicBezTo>
                  <a:pt x="26" y="39"/>
                  <a:pt x="26" y="40"/>
                  <a:pt x="27" y="39"/>
                </a:cubicBezTo>
                <a:cubicBezTo>
                  <a:pt x="24" y="42"/>
                  <a:pt x="22" y="45"/>
                  <a:pt x="19" y="48"/>
                </a:cubicBezTo>
                <a:cubicBezTo>
                  <a:pt x="18" y="42"/>
                  <a:pt x="17" y="40"/>
                  <a:pt x="13" y="36"/>
                </a:cubicBezTo>
                <a:cubicBezTo>
                  <a:pt x="9" y="32"/>
                  <a:pt x="5" y="29"/>
                  <a:pt x="2" y="26"/>
                </a:cubicBezTo>
                <a:cubicBezTo>
                  <a:pt x="0" y="24"/>
                  <a:pt x="4" y="15"/>
                  <a:pt x="5" y="12"/>
                </a:cubicBezTo>
                <a:cubicBezTo>
                  <a:pt x="6" y="8"/>
                  <a:pt x="7" y="4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2" name="Freeform 8931" descr="© INSCALE GmbH, 05.05.2010&#10;http://www.presentationload.com/">
            <a:extLst>
              <a:ext uri="{FF2B5EF4-FFF2-40B4-BE49-F238E27FC236}">
                <a16:creationId xmlns:a16="http://schemas.microsoft.com/office/drawing/2014/main" id="{B28FFAA6-4A1B-CC48-9F6F-086C6DA64A3E}"/>
              </a:ext>
            </a:extLst>
          </p:cNvPr>
          <p:cNvSpPr>
            <a:spLocks/>
          </p:cNvSpPr>
          <p:nvPr/>
        </p:nvSpPr>
        <p:spPr bwMode="auto">
          <a:xfrm>
            <a:off x="3834228" y="3955373"/>
            <a:ext cx="132964" cy="164034"/>
          </a:xfrm>
          <a:custGeom>
            <a:avLst/>
            <a:gdLst>
              <a:gd name="T0" fmla="*/ 100 w 66"/>
              <a:gd name="T1" fmla="*/ 0 h 84"/>
              <a:gd name="T2" fmla="*/ 102 w 66"/>
              <a:gd name="T3" fmla="*/ 93 h 84"/>
              <a:gd name="T4" fmla="*/ 102 w 66"/>
              <a:gd name="T5" fmla="*/ 107 h 84"/>
              <a:gd name="T6" fmla="*/ 100 w 66"/>
              <a:gd name="T7" fmla="*/ 118 h 84"/>
              <a:gd name="T8" fmla="*/ 96 w 66"/>
              <a:gd name="T9" fmla="*/ 122 h 84"/>
              <a:gd name="T10" fmla="*/ 96 w 66"/>
              <a:gd name="T11" fmla="*/ 128 h 84"/>
              <a:gd name="T12" fmla="*/ 96 w 66"/>
              <a:gd name="T13" fmla="*/ 130 h 84"/>
              <a:gd name="T14" fmla="*/ 93 w 66"/>
              <a:gd name="T15" fmla="*/ 128 h 84"/>
              <a:gd name="T16" fmla="*/ 93 w 66"/>
              <a:gd name="T17" fmla="*/ 130 h 84"/>
              <a:gd name="T18" fmla="*/ 90 w 66"/>
              <a:gd name="T19" fmla="*/ 128 h 84"/>
              <a:gd name="T20" fmla="*/ 88 w 66"/>
              <a:gd name="T21" fmla="*/ 127 h 84"/>
              <a:gd name="T22" fmla="*/ 83 w 66"/>
              <a:gd name="T23" fmla="*/ 121 h 84"/>
              <a:gd name="T24" fmla="*/ 76 w 66"/>
              <a:gd name="T25" fmla="*/ 116 h 84"/>
              <a:gd name="T26" fmla="*/ 76 w 66"/>
              <a:gd name="T27" fmla="*/ 116 h 84"/>
              <a:gd name="T28" fmla="*/ 70 w 66"/>
              <a:gd name="T29" fmla="*/ 108 h 84"/>
              <a:gd name="T30" fmla="*/ 62 w 66"/>
              <a:gd name="T31" fmla="*/ 102 h 84"/>
              <a:gd name="T32" fmla="*/ 60 w 66"/>
              <a:gd name="T33" fmla="*/ 101 h 84"/>
              <a:gd name="T34" fmla="*/ 59 w 66"/>
              <a:gd name="T35" fmla="*/ 101 h 84"/>
              <a:gd name="T36" fmla="*/ 54 w 66"/>
              <a:gd name="T37" fmla="*/ 96 h 84"/>
              <a:gd name="T38" fmla="*/ 53 w 66"/>
              <a:gd name="T39" fmla="*/ 96 h 84"/>
              <a:gd name="T40" fmla="*/ 49 w 66"/>
              <a:gd name="T41" fmla="*/ 94 h 84"/>
              <a:gd name="T42" fmla="*/ 49 w 66"/>
              <a:gd name="T43" fmla="*/ 96 h 84"/>
              <a:gd name="T44" fmla="*/ 46 w 66"/>
              <a:gd name="T45" fmla="*/ 84 h 84"/>
              <a:gd name="T46" fmla="*/ 46 w 66"/>
              <a:gd name="T47" fmla="*/ 88 h 84"/>
              <a:gd name="T48" fmla="*/ 43 w 66"/>
              <a:gd name="T49" fmla="*/ 85 h 84"/>
              <a:gd name="T50" fmla="*/ 40 w 66"/>
              <a:gd name="T51" fmla="*/ 77 h 84"/>
              <a:gd name="T52" fmla="*/ 40 w 66"/>
              <a:gd name="T53" fmla="*/ 77 h 84"/>
              <a:gd name="T54" fmla="*/ 39 w 66"/>
              <a:gd name="T55" fmla="*/ 79 h 84"/>
              <a:gd name="T56" fmla="*/ 37 w 66"/>
              <a:gd name="T57" fmla="*/ 76 h 84"/>
              <a:gd name="T58" fmla="*/ 37 w 66"/>
              <a:gd name="T59" fmla="*/ 73 h 84"/>
              <a:gd name="T60" fmla="*/ 36 w 66"/>
              <a:gd name="T61" fmla="*/ 71 h 84"/>
              <a:gd name="T62" fmla="*/ 34 w 66"/>
              <a:gd name="T63" fmla="*/ 68 h 84"/>
              <a:gd name="T64" fmla="*/ 34 w 66"/>
              <a:gd name="T65" fmla="*/ 65 h 84"/>
              <a:gd name="T66" fmla="*/ 29 w 66"/>
              <a:gd name="T67" fmla="*/ 63 h 84"/>
              <a:gd name="T68" fmla="*/ 28 w 66"/>
              <a:gd name="T69" fmla="*/ 63 h 84"/>
              <a:gd name="T70" fmla="*/ 25 w 66"/>
              <a:gd name="T71" fmla="*/ 65 h 84"/>
              <a:gd name="T72" fmla="*/ 22 w 66"/>
              <a:gd name="T73" fmla="*/ 60 h 84"/>
              <a:gd name="T74" fmla="*/ 17 w 66"/>
              <a:gd name="T75" fmla="*/ 65 h 84"/>
              <a:gd name="T76" fmla="*/ 15 w 66"/>
              <a:gd name="T77" fmla="*/ 63 h 84"/>
              <a:gd name="T78" fmla="*/ 11 w 66"/>
              <a:gd name="T79" fmla="*/ 65 h 84"/>
              <a:gd name="T80" fmla="*/ 9 w 66"/>
              <a:gd name="T81" fmla="*/ 65 h 84"/>
              <a:gd name="T82" fmla="*/ 9 w 66"/>
              <a:gd name="T83" fmla="*/ 65 h 84"/>
              <a:gd name="T84" fmla="*/ 8 w 66"/>
              <a:gd name="T85" fmla="*/ 65 h 84"/>
              <a:gd name="T86" fmla="*/ 2 w 66"/>
              <a:gd name="T87" fmla="*/ 63 h 84"/>
              <a:gd name="T88" fmla="*/ 2 w 66"/>
              <a:gd name="T89" fmla="*/ 50 h 84"/>
              <a:gd name="T90" fmla="*/ 2 w 66"/>
              <a:gd name="T91" fmla="*/ 20 h 84"/>
              <a:gd name="T92" fmla="*/ 2 w 66"/>
              <a:gd name="T93" fmla="*/ 0 h 84"/>
              <a:gd name="T94" fmla="*/ 9 w 66"/>
              <a:gd name="T95" fmla="*/ 0 h 84"/>
              <a:gd name="T96" fmla="*/ 100 w 66"/>
              <a:gd name="T97" fmla="*/ 0 h 84"/>
              <a:gd name="T98" fmla="*/ 100 w 66"/>
              <a:gd name="T99" fmla="*/ 0 h 84"/>
              <a:gd name="T100" fmla="*/ 100 w 66"/>
              <a:gd name="T101" fmla="*/ 0 h 8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66"/>
              <a:gd name="T154" fmla="*/ 0 h 84"/>
              <a:gd name="T155" fmla="*/ 66 w 66"/>
              <a:gd name="T156" fmla="*/ 84 h 8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66" h="84">
                <a:moveTo>
                  <a:pt x="65" y="0"/>
                </a:moveTo>
                <a:cubicBezTo>
                  <a:pt x="65" y="20"/>
                  <a:pt x="65" y="40"/>
                  <a:pt x="66" y="60"/>
                </a:cubicBezTo>
                <a:cubicBezTo>
                  <a:pt x="66" y="63"/>
                  <a:pt x="66" y="66"/>
                  <a:pt x="66" y="69"/>
                </a:cubicBezTo>
                <a:cubicBezTo>
                  <a:pt x="66" y="71"/>
                  <a:pt x="65" y="75"/>
                  <a:pt x="65" y="76"/>
                </a:cubicBezTo>
                <a:cubicBezTo>
                  <a:pt x="64" y="77"/>
                  <a:pt x="63" y="76"/>
                  <a:pt x="62" y="79"/>
                </a:cubicBezTo>
                <a:cubicBezTo>
                  <a:pt x="62" y="80"/>
                  <a:pt x="64" y="82"/>
                  <a:pt x="62" y="83"/>
                </a:cubicBezTo>
                <a:cubicBezTo>
                  <a:pt x="62" y="83"/>
                  <a:pt x="61" y="83"/>
                  <a:pt x="62" y="84"/>
                </a:cubicBezTo>
                <a:cubicBezTo>
                  <a:pt x="61" y="84"/>
                  <a:pt x="61" y="84"/>
                  <a:pt x="60" y="83"/>
                </a:cubicBezTo>
                <a:cubicBezTo>
                  <a:pt x="60" y="84"/>
                  <a:pt x="60" y="84"/>
                  <a:pt x="60" y="84"/>
                </a:cubicBezTo>
                <a:cubicBezTo>
                  <a:pt x="59" y="83"/>
                  <a:pt x="59" y="83"/>
                  <a:pt x="58" y="83"/>
                </a:cubicBezTo>
                <a:cubicBezTo>
                  <a:pt x="58" y="82"/>
                  <a:pt x="58" y="82"/>
                  <a:pt x="57" y="82"/>
                </a:cubicBezTo>
                <a:cubicBezTo>
                  <a:pt x="55" y="81"/>
                  <a:pt x="55" y="80"/>
                  <a:pt x="54" y="78"/>
                </a:cubicBezTo>
                <a:cubicBezTo>
                  <a:pt x="52" y="78"/>
                  <a:pt x="51" y="75"/>
                  <a:pt x="49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47" y="73"/>
                  <a:pt x="46" y="72"/>
                  <a:pt x="45" y="70"/>
                </a:cubicBezTo>
                <a:cubicBezTo>
                  <a:pt x="44" y="68"/>
                  <a:pt x="43" y="65"/>
                  <a:pt x="40" y="66"/>
                </a:cubicBezTo>
                <a:cubicBezTo>
                  <a:pt x="40" y="65"/>
                  <a:pt x="39" y="65"/>
                  <a:pt x="39" y="65"/>
                </a:cubicBezTo>
                <a:cubicBezTo>
                  <a:pt x="39" y="65"/>
                  <a:pt x="39" y="65"/>
                  <a:pt x="38" y="65"/>
                </a:cubicBezTo>
                <a:cubicBezTo>
                  <a:pt x="37" y="64"/>
                  <a:pt x="37" y="62"/>
                  <a:pt x="35" y="62"/>
                </a:cubicBezTo>
                <a:cubicBezTo>
                  <a:pt x="35" y="62"/>
                  <a:pt x="34" y="62"/>
                  <a:pt x="34" y="62"/>
                </a:cubicBezTo>
                <a:cubicBezTo>
                  <a:pt x="33" y="61"/>
                  <a:pt x="33" y="61"/>
                  <a:pt x="32" y="61"/>
                </a:cubicBezTo>
                <a:cubicBezTo>
                  <a:pt x="32" y="61"/>
                  <a:pt x="32" y="62"/>
                  <a:pt x="32" y="62"/>
                </a:cubicBezTo>
                <a:cubicBezTo>
                  <a:pt x="31" y="61"/>
                  <a:pt x="33" y="50"/>
                  <a:pt x="30" y="54"/>
                </a:cubicBezTo>
                <a:cubicBezTo>
                  <a:pt x="30" y="54"/>
                  <a:pt x="31" y="56"/>
                  <a:pt x="30" y="57"/>
                </a:cubicBezTo>
                <a:cubicBezTo>
                  <a:pt x="28" y="58"/>
                  <a:pt x="28" y="56"/>
                  <a:pt x="28" y="55"/>
                </a:cubicBezTo>
                <a:cubicBezTo>
                  <a:pt x="28" y="54"/>
                  <a:pt x="30" y="50"/>
                  <a:pt x="26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1"/>
                  <a:pt x="25" y="51"/>
                  <a:pt x="25" y="51"/>
                </a:cubicBezTo>
                <a:cubicBezTo>
                  <a:pt x="25" y="50"/>
                  <a:pt x="24" y="49"/>
                  <a:pt x="24" y="49"/>
                </a:cubicBezTo>
                <a:cubicBezTo>
                  <a:pt x="24" y="48"/>
                  <a:pt x="25" y="48"/>
                  <a:pt x="24" y="47"/>
                </a:cubicBezTo>
                <a:cubicBezTo>
                  <a:pt x="24" y="47"/>
                  <a:pt x="23" y="47"/>
                  <a:pt x="23" y="46"/>
                </a:cubicBezTo>
                <a:cubicBezTo>
                  <a:pt x="23" y="46"/>
                  <a:pt x="22" y="44"/>
                  <a:pt x="22" y="44"/>
                </a:cubicBezTo>
                <a:cubicBezTo>
                  <a:pt x="22" y="43"/>
                  <a:pt x="23" y="42"/>
                  <a:pt x="22" y="42"/>
                </a:cubicBezTo>
                <a:cubicBezTo>
                  <a:pt x="20" y="45"/>
                  <a:pt x="20" y="42"/>
                  <a:pt x="19" y="41"/>
                </a:cubicBezTo>
                <a:cubicBezTo>
                  <a:pt x="19" y="41"/>
                  <a:pt x="19" y="39"/>
                  <a:pt x="18" y="41"/>
                </a:cubicBezTo>
                <a:cubicBezTo>
                  <a:pt x="17" y="41"/>
                  <a:pt x="17" y="42"/>
                  <a:pt x="16" y="42"/>
                </a:cubicBezTo>
                <a:cubicBezTo>
                  <a:pt x="13" y="43"/>
                  <a:pt x="15" y="40"/>
                  <a:pt x="14" y="39"/>
                </a:cubicBezTo>
                <a:cubicBezTo>
                  <a:pt x="13" y="37"/>
                  <a:pt x="12" y="41"/>
                  <a:pt x="11" y="42"/>
                </a:cubicBezTo>
                <a:cubicBezTo>
                  <a:pt x="11" y="41"/>
                  <a:pt x="10" y="41"/>
                  <a:pt x="10" y="41"/>
                </a:cubicBezTo>
                <a:cubicBezTo>
                  <a:pt x="8" y="42"/>
                  <a:pt x="8" y="44"/>
                  <a:pt x="7" y="42"/>
                </a:cubicBezTo>
                <a:cubicBezTo>
                  <a:pt x="7" y="42"/>
                  <a:pt x="7" y="42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5" y="42"/>
                  <a:pt x="5" y="42"/>
                </a:cubicBezTo>
                <a:cubicBezTo>
                  <a:pt x="4" y="42"/>
                  <a:pt x="3" y="41"/>
                  <a:pt x="1" y="41"/>
                </a:cubicBezTo>
                <a:cubicBezTo>
                  <a:pt x="0" y="39"/>
                  <a:pt x="1" y="35"/>
                  <a:pt x="1" y="32"/>
                </a:cubicBezTo>
                <a:cubicBezTo>
                  <a:pt x="1" y="26"/>
                  <a:pt x="1" y="20"/>
                  <a:pt x="1" y="13"/>
                </a:cubicBezTo>
                <a:cubicBezTo>
                  <a:pt x="1" y="9"/>
                  <a:pt x="1" y="5"/>
                  <a:pt x="1" y="0"/>
                </a:cubicBezTo>
                <a:cubicBezTo>
                  <a:pt x="1" y="0"/>
                  <a:pt x="5" y="0"/>
                  <a:pt x="6" y="0"/>
                </a:cubicBezTo>
                <a:cubicBezTo>
                  <a:pt x="26" y="0"/>
                  <a:pt x="46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3" name="Freeform 8932" descr="© INSCALE GmbH, 05.05.2010&#10;http://www.presentationload.com/">
            <a:extLst>
              <a:ext uri="{FF2B5EF4-FFF2-40B4-BE49-F238E27FC236}">
                <a16:creationId xmlns:a16="http://schemas.microsoft.com/office/drawing/2014/main" id="{AC4872E0-1278-854F-AF6D-1BB92D99D620}"/>
              </a:ext>
            </a:extLst>
          </p:cNvPr>
          <p:cNvSpPr>
            <a:spLocks/>
          </p:cNvSpPr>
          <p:nvPr/>
        </p:nvSpPr>
        <p:spPr bwMode="auto">
          <a:xfrm>
            <a:off x="3965889" y="3955373"/>
            <a:ext cx="116018" cy="103467"/>
          </a:xfrm>
          <a:custGeom>
            <a:avLst/>
            <a:gdLst>
              <a:gd name="T0" fmla="*/ 55 w 58"/>
              <a:gd name="T1" fmla="*/ 0 h 53"/>
              <a:gd name="T2" fmla="*/ 89 w 58"/>
              <a:gd name="T3" fmla="*/ 0 h 53"/>
              <a:gd name="T4" fmla="*/ 89 w 58"/>
              <a:gd name="T5" fmla="*/ 23 h 53"/>
              <a:gd name="T6" fmla="*/ 86 w 58"/>
              <a:gd name="T7" fmla="*/ 26 h 53"/>
              <a:gd name="T8" fmla="*/ 74 w 58"/>
              <a:gd name="T9" fmla="*/ 26 h 53"/>
              <a:gd name="T10" fmla="*/ 69 w 58"/>
              <a:gd name="T11" fmla="*/ 31 h 53"/>
              <a:gd name="T12" fmla="*/ 68 w 58"/>
              <a:gd name="T13" fmla="*/ 34 h 53"/>
              <a:gd name="T14" fmla="*/ 66 w 58"/>
              <a:gd name="T15" fmla="*/ 43 h 53"/>
              <a:gd name="T16" fmla="*/ 64 w 58"/>
              <a:gd name="T17" fmla="*/ 54 h 53"/>
              <a:gd name="T18" fmla="*/ 64 w 58"/>
              <a:gd name="T19" fmla="*/ 59 h 53"/>
              <a:gd name="T20" fmla="*/ 63 w 58"/>
              <a:gd name="T21" fmla="*/ 62 h 53"/>
              <a:gd name="T22" fmla="*/ 60 w 58"/>
              <a:gd name="T23" fmla="*/ 71 h 53"/>
              <a:gd name="T24" fmla="*/ 64 w 58"/>
              <a:gd name="T25" fmla="*/ 79 h 53"/>
              <a:gd name="T26" fmla="*/ 64 w 58"/>
              <a:gd name="T27" fmla="*/ 82 h 53"/>
              <a:gd name="T28" fmla="*/ 55 w 58"/>
              <a:gd name="T29" fmla="*/ 82 h 53"/>
              <a:gd name="T30" fmla="*/ 0 w 58"/>
              <a:gd name="T31" fmla="*/ 82 h 53"/>
              <a:gd name="T32" fmla="*/ 0 w 58"/>
              <a:gd name="T33" fmla="*/ 0 h 53"/>
              <a:gd name="T34" fmla="*/ 55 w 58"/>
              <a:gd name="T35" fmla="*/ 0 h 53"/>
              <a:gd name="T36" fmla="*/ 55 w 58"/>
              <a:gd name="T37" fmla="*/ 0 h 53"/>
              <a:gd name="T38" fmla="*/ 55 w 58"/>
              <a:gd name="T39" fmla="*/ 0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8"/>
              <a:gd name="T61" fmla="*/ 0 h 53"/>
              <a:gd name="T62" fmla="*/ 58 w 58"/>
              <a:gd name="T63" fmla="*/ 53 h 5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8" h="53">
                <a:moveTo>
                  <a:pt x="36" y="0"/>
                </a:moveTo>
                <a:cubicBezTo>
                  <a:pt x="43" y="0"/>
                  <a:pt x="51" y="0"/>
                  <a:pt x="58" y="0"/>
                </a:cubicBezTo>
                <a:cubicBezTo>
                  <a:pt x="58" y="5"/>
                  <a:pt x="58" y="10"/>
                  <a:pt x="58" y="15"/>
                </a:cubicBezTo>
                <a:cubicBezTo>
                  <a:pt x="58" y="17"/>
                  <a:pt x="58" y="17"/>
                  <a:pt x="56" y="17"/>
                </a:cubicBezTo>
                <a:cubicBezTo>
                  <a:pt x="53" y="17"/>
                  <a:pt x="51" y="17"/>
                  <a:pt x="48" y="17"/>
                </a:cubicBezTo>
                <a:cubicBezTo>
                  <a:pt x="45" y="15"/>
                  <a:pt x="45" y="18"/>
                  <a:pt x="45" y="20"/>
                </a:cubicBezTo>
                <a:cubicBezTo>
                  <a:pt x="44" y="22"/>
                  <a:pt x="44" y="21"/>
                  <a:pt x="44" y="22"/>
                </a:cubicBezTo>
                <a:cubicBezTo>
                  <a:pt x="44" y="24"/>
                  <a:pt x="43" y="26"/>
                  <a:pt x="43" y="28"/>
                </a:cubicBezTo>
                <a:cubicBezTo>
                  <a:pt x="43" y="31"/>
                  <a:pt x="42" y="32"/>
                  <a:pt x="42" y="35"/>
                </a:cubicBezTo>
                <a:cubicBezTo>
                  <a:pt x="42" y="36"/>
                  <a:pt x="41" y="37"/>
                  <a:pt x="42" y="38"/>
                </a:cubicBezTo>
                <a:cubicBezTo>
                  <a:pt x="43" y="39"/>
                  <a:pt x="41" y="39"/>
                  <a:pt x="41" y="40"/>
                </a:cubicBezTo>
                <a:cubicBezTo>
                  <a:pt x="41" y="43"/>
                  <a:pt x="43" y="46"/>
                  <a:pt x="39" y="46"/>
                </a:cubicBezTo>
                <a:cubicBezTo>
                  <a:pt x="41" y="47"/>
                  <a:pt x="42" y="50"/>
                  <a:pt x="42" y="51"/>
                </a:cubicBezTo>
                <a:cubicBezTo>
                  <a:pt x="42" y="52"/>
                  <a:pt x="44" y="53"/>
                  <a:pt x="42" y="53"/>
                </a:cubicBezTo>
                <a:cubicBezTo>
                  <a:pt x="40" y="53"/>
                  <a:pt x="38" y="53"/>
                  <a:pt x="36" y="53"/>
                </a:cubicBezTo>
                <a:cubicBezTo>
                  <a:pt x="24" y="53"/>
                  <a:pt x="12" y="53"/>
                  <a:pt x="0" y="53"/>
                </a:cubicBezTo>
                <a:cubicBezTo>
                  <a:pt x="0" y="35"/>
                  <a:pt x="0" y="18"/>
                  <a:pt x="0" y="0"/>
                </a:cubicBezTo>
                <a:cubicBezTo>
                  <a:pt x="12" y="0"/>
                  <a:pt x="24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4" name="Freeform 8933" descr="© INSCALE GmbH, 05.05.2010&#10;http://www.presentationload.com/">
            <a:extLst>
              <a:ext uri="{FF2B5EF4-FFF2-40B4-BE49-F238E27FC236}">
                <a16:creationId xmlns:a16="http://schemas.microsoft.com/office/drawing/2014/main" id="{B14CF6FB-CD0D-924D-8902-14F937952A5F}"/>
              </a:ext>
            </a:extLst>
          </p:cNvPr>
          <p:cNvSpPr>
            <a:spLocks/>
          </p:cNvSpPr>
          <p:nvPr/>
        </p:nvSpPr>
        <p:spPr bwMode="auto">
          <a:xfrm>
            <a:off x="4081906" y="3955373"/>
            <a:ext cx="102982" cy="78231"/>
          </a:xfrm>
          <a:custGeom>
            <a:avLst/>
            <a:gdLst>
              <a:gd name="T0" fmla="*/ 0 w 51"/>
              <a:gd name="T1" fmla="*/ 0 h 40"/>
              <a:gd name="T2" fmla="*/ 43 w 51"/>
              <a:gd name="T3" fmla="*/ 0 h 40"/>
              <a:gd name="T4" fmla="*/ 43 w 51"/>
              <a:gd name="T5" fmla="*/ 16 h 40"/>
              <a:gd name="T6" fmla="*/ 48 w 51"/>
              <a:gd name="T7" fmla="*/ 19 h 40"/>
              <a:gd name="T8" fmla="*/ 79 w 51"/>
              <a:gd name="T9" fmla="*/ 19 h 40"/>
              <a:gd name="T10" fmla="*/ 79 w 51"/>
              <a:gd name="T11" fmla="*/ 62 h 40"/>
              <a:gd name="T12" fmla="*/ 54 w 51"/>
              <a:gd name="T13" fmla="*/ 50 h 40"/>
              <a:gd name="T14" fmla="*/ 33 w 51"/>
              <a:gd name="T15" fmla="*/ 48 h 40"/>
              <a:gd name="T16" fmla="*/ 6 w 51"/>
              <a:gd name="T17" fmla="*/ 47 h 40"/>
              <a:gd name="T18" fmla="*/ 6 w 51"/>
              <a:gd name="T19" fmla="*/ 31 h 40"/>
              <a:gd name="T20" fmla="*/ 0 w 51"/>
              <a:gd name="T21" fmla="*/ 26 h 40"/>
              <a:gd name="T22" fmla="*/ 0 w 51"/>
              <a:gd name="T23" fmla="*/ 0 h 40"/>
              <a:gd name="T24" fmla="*/ 0 w 51"/>
              <a:gd name="T25" fmla="*/ 0 h 40"/>
              <a:gd name="T26" fmla="*/ 0 w 51"/>
              <a:gd name="T27" fmla="*/ 0 h 4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1"/>
              <a:gd name="T43" fmla="*/ 0 h 40"/>
              <a:gd name="T44" fmla="*/ 51 w 51"/>
              <a:gd name="T45" fmla="*/ 40 h 4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1" h="40">
                <a:moveTo>
                  <a:pt x="0" y="0"/>
                </a:moveTo>
                <a:cubicBezTo>
                  <a:pt x="9" y="0"/>
                  <a:pt x="18" y="0"/>
                  <a:pt x="28" y="0"/>
                </a:cubicBezTo>
                <a:cubicBezTo>
                  <a:pt x="28" y="3"/>
                  <a:pt x="28" y="7"/>
                  <a:pt x="28" y="10"/>
                </a:cubicBezTo>
                <a:cubicBezTo>
                  <a:pt x="28" y="13"/>
                  <a:pt x="29" y="12"/>
                  <a:pt x="31" y="12"/>
                </a:cubicBezTo>
                <a:cubicBezTo>
                  <a:pt x="38" y="12"/>
                  <a:pt x="44" y="12"/>
                  <a:pt x="51" y="12"/>
                </a:cubicBezTo>
                <a:cubicBezTo>
                  <a:pt x="51" y="22"/>
                  <a:pt x="51" y="31"/>
                  <a:pt x="51" y="40"/>
                </a:cubicBezTo>
                <a:cubicBezTo>
                  <a:pt x="46" y="37"/>
                  <a:pt x="41" y="35"/>
                  <a:pt x="35" y="32"/>
                </a:cubicBezTo>
                <a:cubicBezTo>
                  <a:pt x="32" y="30"/>
                  <a:pt x="24" y="31"/>
                  <a:pt x="21" y="31"/>
                </a:cubicBezTo>
                <a:cubicBezTo>
                  <a:pt x="19" y="31"/>
                  <a:pt x="4" y="31"/>
                  <a:pt x="4" y="30"/>
                </a:cubicBezTo>
                <a:cubicBezTo>
                  <a:pt x="4" y="27"/>
                  <a:pt x="4" y="23"/>
                  <a:pt x="4" y="20"/>
                </a:cubicBezTo>
                <a:cubicBezTo>
                  <a:pt x="4" y="16"/>
                  <a:pt x="4" y="17"/>
                  <a:pt x="0" y="17"/>
                </a:cubicBezTo>
                <a:cubicBezTo>
                  <a:pt x="0" y="11"/>
                  <a:pt x="0" y="6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5" name="Freeform 8934" descr="© INSCALE GmbH, 05.05.2010&#10;http://www.presentationload.com/">
            <a:extLst>
              <a:ext uri="{FF2B5EF4-FFF2-40B4-BE49-F238E27FC236}">
                <a16:creationId xmlns:a16="http://schemas.microsoft.com/office/drawing/2014/main" id="{28D11E69-9FD0-174C-AE93-A2F402C80778}"/>
              </a:ext>
            </a:extLst>
          </p:cNvPr>
          <p:cNvSpPr>
            <a:spLocks/>
          </p:cNvSpPr>
          <p:nvPr/>
        </p:nvSpPr>
        <p:spPr bwMode="auto">
          <a:xfrm>
            <a:off x="4775406" y="3962944"/>
            <a:ext cx="54750" cy="59304"/>
          </a:xfrm>
          <a:custGeom>
            <a:avLst/>
            <a:gdLst>
              <a:gd name="T0" fmla="*/ 22 w 27"/>
              <a:gd name="T1" fmla="*/ 0 h 30"/>
              <a:gd name="T2" fmla="*/ 40 w 27"/>
              <a:gd name="T3" fmla="*/ 0 h 30"/>
              <a:gd name="T4" fmla="*/ 40 w 27"/>
              <a:gd name="T5" fmla="*/ 0 h 30"/>
              <a:gd name="T6" fmla="*/ 40 w 27"/>
              <a:gd name="T7" fmla="*/ 3 h 30"/>
              <a:gd name="T8" fmla="*/ 40 w 27"/>
              <a:gd name="T9" fmla="*/ 8 h 30"/>
              <a:gd name="T10" fmla="*/ 40 w 27"/>
              <a:gd name="T11" fmla="*/ 11 h 30"/>
              <a:gd name="T12" fmla="*/ 42 w 27"/>
              <a:gd name="T13" fmla="*/ 11 h 30"/>
              <a:gd name="T14" fmla="*/ 42 w 27"/>
              <a:gd name="T15" fmla="*/ 13 h 30"/>
              <a:gd name="T16" fmla="*/ 42 w 27"/>
              <a:gd name="T17" fmla="*/ 13 h 30"/>
              <a:gd name="T18" fmla="*/ 40 w 27"/>
              <a:gd name="T19" fmla="*/ 14 h 30"/>
              <a:gd name="T20" fmla="*/ 40 w 27"/>
              <a:gd name="T21" fmla="*/ 16 h 30"/>
              <a:gd name="T22" fmla="*/ 40 w 27"/>
              <a:gd name="T23" fmla="*/ 16 h 30"/>
              <a:gd name="T24" fmla="*/ 40 w 27"/>
              <a:gd name="T25" fmla="*/ 16 h 30"/>
              <a:gd name="T26" fmla="*/ 39 w 27"/>
              <a:gd name="T27" fmla="*/ 19 h 30"/>
              <a:gd name="T28" fmla="*/ 39 w 27"/>
              <a:gd name="T29" fmla="*/ 19 h 30"/>
              <a:gd name="T30" fmla="*/ 40 w 27"/>
              <a:gd name="T31" fmla="*/ 22 h 30"/>
              <a:gd name="T32" fmla="*/ 40 w 27"/>
              <a:gd name="T33" fmla="*/ 24 h 30"/>
              <a:gd name="T34" fmla="*/ 40 w 27"/>
              <a:gd name="T35" fmla="*/ 24 h 30"/>
              <a:gd name="T36" fmla="*/ 40 w 27"/>
              <a:gd name="T37" fmla="*/ 22 h 30"/>
              <a:gd name="T38" fmla="*/ 34 w 27"/>
              <a:gd name="T39" fmla="*/ 31 h 30"/>
              <a:gd name="T40" fmla="*/ 26 w 27"/>
              <a:gd name="T41" fmla="*/ 47 h 30"/>
              <a:gd name="T42" fmla="*/ 25 w 27"/>
              <a:gd name="T43" fmla="*/ 33 h 30"/>
              <a:gd name="T44" fmla="*/ 16 w 27"/>
              <a:gd name="T45" fmla="*/ 30 h 30"/>
              <a:gd name="T46" fmla="*/ 14 w 27"/>
              <a:gd name="T47" fmla="*/ 27 h 30"/>
              <a:gd name="T48" fmla="*/ 12 w 27"/>
              <a:gd name="T49" fmla="*/ 28 h 30"/>
              <a:gd name="T50" fmla="*/ 11 w 27"/>
              <a:gd name="T51" fmla="*/ 27 h 30"/>
              <a:gd name="T52" fmla="*/ 11 w 27"/>
              <a:gd name="T53" fmla="*/ 22 h 30"/>
              <a:gd name="T54" fmla="*/ 8 w 27"/>
              <a:gd name="T55" fmla="*/ 20 h 30"/>
              <a:gd name="T56" fmla="*/ 5 w 27"/>
              <a:gd name="T57" fmla="*/ 20 h 30"/>
              <a:gd name="T58" fmla="*/ 3 w 27"/>
              <a:gd name="T59" fmla="*/ 13 h 30"/>
              <a:gd name="T60" fmla="*/ 3 w 27"/>
              <a:gd name="T61" fmla="*/ 6 h 30"/>
              <a:gd name="T62" fmla="*/ 3 w 27"/>
              <a:gd name="T63" fmla="*/ 0 h 30"/>
              <a:gd name="T64" fmla="*/ 22 w 27"/>
              <a:gd name="T65" fmla="*/ 0 h 30"/>
              <a:gd name="T66" fmla="*/ 22 w 27"/>
              <a:gd name="T67" fmla="*/ 0 h 30"/>
              <a:gd name="T68" fmla="*/ 22 w 27"/>
              <a:gd name="T69" fmla="*/ 0 h 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"/>
              <a:gd name="T106" fmla="*/ 0 h 30"/>
              <a:gd name="T107" fmla="*/ 27 w 27"/>
              <a:gd name="T108" fmla="*/ 30 h 3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" h="30">
                <a:moveTo>
                  <a:pt x="14" y="0"/>
                </a:moveTo>
                <a:cubicBezTo>
                  <a:pt x="18" y="0"/>
                  <a:pt x="22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1"/>
                  <a:pt x="26" y="1"/>
                  <a:pt x="26" y="2"/>
                </a:cubicBezTo>
                <a:cubicBezTo>
                  <a:pt x="26" y="3"/>
                  <a:pt x="26" y="4"/>
                  <a:pt x="26" y="5"/>
                </a:cubicBezTo>
                <a:cubicBezTo>
                  <a:pt x="27" y="6"/>
                  <a:pt x="27" y="7"/>
                  <a:pt x="26" y="7"/>
                </a:cubicBezTo>
                <a:cubicBezTo>
                  <a:pt x="26" y="7"/>
                  <a:pt x="27" y="7"/>
                  <a:pt x="27" y="7"/>
                </a:cubicBezTo>
                <a:cubicBezTo>
                  <a:pt x="27" y="7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9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1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3"/>
                  <a:pt x="25" y="13"/>
                  <a:pt x="26" y="14"/>
                </a:cubicBezTo>
                <a:cubicBezTo>
                  <a:pt x="27" y="14"/>
                  <a:pt x="27" y="14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6"/>
                  <a:pt x="23" y="18"/>
                  <a:pt x="22" y="20"/>
                </a:cubicBezTo>
                <a:cubicBezTo>
                  <a:pt x="19" y="22"/>
                  <a:pt x="20" y="27"/>
                  <a:pt x="17" y="30"/>
                </a:cubicBezTo>
                <a:cubicBezTo>
                  <a:pt x="18" y="28"/>
                  <a:pt x="20" y="22"/>
                  <a:pt x="16" y="21"/>
                </a:cubicBezTo>
                <a:cubicBezTo>
                  <a:pt x="14" y="20"/>
                  <a:pt x="11" y="18"/>
                  <a:pt x="10" y="19"/>
                </a:cubicBezTo>
                <a:cubicBezTo>
                  <a:pt x="10" y="18"/>
                  <a:pt x="9" y="17"/>
                  <a:pt x="9" y="17"/>
                </a:cubicBezTo>
                <a:cubicBezTo>
                  <a:pt x="9" y="18"/>
                  <a:pt x="9" y="18"/>
                  <a:pt x="8" y="18"/>
                </a:cubicBezTo>
                <a:cubicBezTo>
                  <a:pt x="9" y="16"/>
                  <a:pt x="8" y="17"/>
                  <a:pt x="7" y="17"/>
                </a:cubicBezTo>
                <a:cubicBezTo>
                  <a:pt x="6" y="16"/>
                  <a:pt x="6" y="15"/>
                  <a:pt x="7" y="14"/>
                </a:cubicBezTo>
                <a:cubicBezTo>
                  <a:pt x="6" y="14"/>
                  <a:pt x="5" y="13"/>
                  <a:pt x="5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1"/>
                  <a:pt x="5" y="8"/>
                  <a:pt x="2" y="8"/>
                </a:cubicBezTo>
                <a:cubicBezTo>
                  <a:pt x="2" y="7"/>
                  <a:pt x="1" y="6"/>
                  <a:pt x="2" y="4"/>
                </a:cubicBezTo>
                <a:cubicBezTo>
                  <a:pt x="4" y="3"/>
                  <a:pt x="0" y="2"/>
                  <a:pt x="2" y="0"/>
                </a:cubicBezTo>
                <a:cubicBezTo>
                  <a:pt x="6" y="0"/>
                  <a:pt x="10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6" name="Freeform 8935" descr="© INSCALE GmbH, 05.05.2010&#10;http://www.presentationload.com/">
            <a:extLst>
              <a:ext uri="{FF2B5EF4-FFF2-40B4-BE49-F238E27FC236}">
                <a16:creationId xmlns:a16="http://schemas.microsoft.com/office/drawing/2014/main" id="{B1AFF1BF-ADF0-8B49-8AD8-F98087D10383}"/>
              </a:ext>
            </a:extLst>
          </p:cNvPr>
          <p:cNvSpPr>
            <a:spLocks/>
          </p:cNvSpPr>
          <p:nvPr/>
        </p:nvSpPr>
        <p:spPr bwMode="auto">
          <a:xfrm>
            <a:off x="4519906" y="3962944"/>
            <a:ext cx="50839" cy="80755"/>
          </a:xfrm>
          <a:custGeom>
            <a:avLst/>
            <a:gdLst>
              <a:gd name="T0" fmla="*/ 37 w 25"/>
              <a:gd name="T1" fmla="*/ 0 h 41"/>
              <a:gd name="T2" fmla="*/ 37 w 25"/>
              <a:gd name="T3" fmla="*/ 19 h 41"/>
              <a:gd name="T4" fmla="*/ 34 w 25"/>
              <a:gd name="T5" fmla="*/ 20 h 41"/>
              <a:gd name="T6" fmla="*/ 23 w 25"/>
              <a:gd name="T7" fmla="*/ 9 h 41"/>
              <a:gd name="T8" fmla="*/ 33 w 25"/>
              <a:gd name="T9" fmla="*/ 44 h 41"/>
              <a:gd name="T10" fmla="*/ 36 w 25"/>
              <a:gd name="T11" fmla="*/ 56 h 41"/>
              <a:gd name="T12" fmla="*/ 22 w 25"/>
              <a:gd name="T13" fmla="*/ 62 h 41"/>
              <a:gd name="T14" fmla="*/ 16 w 25"/>
              <a:gd name="T15" fmla="*/ 64 h 41"/>
              <a:gd name="T16" fmla="*/ 14 w 25"/>
              <a:gd name="T17" fmla="*/ 55 h 41"/>
              <a:gd name="T18" fmla="*/ 12 w 25"/>
              <a:gd name="T19" fmla="*/ 55 h 41"/>
              <a:gd name="T20" fmla="*/ 9 w 25"/>
              <a:gd name="T21" fmla="*/ 52 h 41"/>
              <a:gd name="T22" fmla="*/ 9 w 25"/>
              <a:gd name="T23" fmla="*/ 47 h 41"/>
              <a:gd name="T24" fmla="*/ 9 w 25"/>
              <a:gd name="T25" fmla="*/ 45 h 41"/>
              <a:gd name="T26" fmla="*/ 9 w 25"/>
              <a:gd name="T27" fmla="*/ 44 h 41"/>
              <a:gd name="T28" fmla="*/ 8 w 25"/>
              <a:gd name="T29" fmla="*/ 41 h 41"/>
              <a:gd name="T30" fmla="*/ 9 w 25"/>
              <a:gd name="T31" fmla="*/ 37 h 41"/>
              <a:gd name="T32" fmla="*/ 8 w 25"/>
              <a:gd name="T33" fmla="*/ 36 h 41"/>
              <a:gd name="T34" fmla="*/ 8 w 25"/>
              <a:gd name="T35" fmla="*/ 34 h 41"/>
              <a:gd name="T36" fmla="*/ 9 w 25"/>
              <a:gd name="T37" fmla="*/ 34 h 41"/>
              <a:gd name="T38" fmla="*/ 11 w 25"/>
              <a:gd name="T39" fmla="*/ 34 h 41"/>
              <a:gd name="T40" fmla="*/ 9 w 25"/>
              <a:gd name="T41" fmla="*/ 30 h 41"/>
              <a:gd name="T42" fmla="*/ 11 w 25"/>
              <a:gd name="T43" fmla="*/ 30 h 41"/>
              <a:gd name="T44" fmla="*/ 9 w 25"/>
              <a:gd name="T45" fmla="*/ 27 h 41"/>
              <a:gd name="T46" fmla="*/ 8 w 25"/>
              <a:gd name="T47" fmla="*/ 27 h 41"/>
              <a:gd name="T48" fmla="*/ 8 w 25"/>
              <a:gd name="T49" fmla="*/ 23 h 41"/>
              <a:gd name="T50" fmla="*/ 5 w 25"/>
              <a:gd name="T51" fmla="*/ 20 h 41"/>
              <a:gd name="T52" fmla="*/ 6 w 25"/>
              <a:gd name="T53" fmla="*/ 22 h 41"/>
              <a:gd name="T54" fmla="*/ 5 w 25"/>
              <a:gd name="T55" fmla="*/ 20 h 41"/>
              <a:gd name="T56" fmla="*/ 3 w 25"/>
              <a:gd name="T57" fmla="*/ 17 h 41"/>
              <a:gd name="T58" fmla="*/ 2 w 25"/>
              <a:gd name="T59" fmla="*/ 12 h 41"/>
              <a:gd name="T60" fmla="*/ 3 w 25"/>
              <a:gd name="T61" fmla="*/ 12 h 41"/>
              <a:gd name="T62" fmla="*/ 2 w 25"/>
              <a:gd name="T63" fmla="*/ 11 h 41"/>
              <a:gd name="T64" fmla="*/ 3 w 25"/>
              <a:gd name="T65" fmla="*/ 12 h 41"/>
              <a:gd name="T66" fmla="*/ 5 w 25"/>
              <a:gd name="T67" fmla="*/ 6 h 41"/>
              <a:gd name="T68" fmla="*/ 3 w 25"/>
              <a:gd name="T69" fmla="*/ 5 h 41"/>
              <a:gd name="T70" fmla="*/ 5 w 25"/>
              <a:gd name="T71" fmla="*/ 5 h 41"/>
              <a:gd name="T72" fmla="*/ 6 w 25"/>
              <a:gd name="T73" fmla="*/ 3 h 41"/>
              <a:gd name="T74" fmla="*/ 9 w 25"/>
              <a:gd name="T75" fmla="*/ 2 h 41"/>
              <a:gd name="T76" fmla="*/ 11 w 25"/>
              <a:gd name="T77" fmla="*/ 2 h 41"/>
              <a:gd name="T78" fmla="*/ 37 w 25"/>
              <a:gd name="T79" fmla="*/ 0 h 41"/>
              <a:gd name="T80" fmla="*/ 37 w 25"/>
              <a:gd name="T81" fmla="*/ 0 h 41"/>
              <a:gd name="T82" fmla="*/ 37 w 25"/>
              <a:gd name="T83" fmla="*/ 0 h 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"/>
              <a:gd name="T127" fmla="*/ 0 h 41"/>
              <a:gd name="T128" fmla="*/ 25 w 25"/>
              <a:gd name="T129" fmla="*/ 41 h 4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" h="41">
                <a:moveTo>
                  <a:pt x="24" y="0"/>
                </a:moveTo>
                <a:cubicBezTo>
                  <a:pt x="24" y="2"/>
                  <a:pt x="25" y="11"/>
                  <a:pt x="24" y="12"/>
                </a:cubicBezTo>
                <a:cubicBezTo>
                  <a:pt x="24" y="12"/>
                  <a:pt x="23" y="13"/>
                  <a:pt x="22" y="13"/>
                </a:cubicBezTo>
                <a:cubicBezTo>
                  <a:pt x="20" y="10"/>
                  <a:pt x="17" y="8"/>
                  <a:pt x="15" y="6"/>
                </a:cubicBezTo>
                <a:cubicBezTo>
                  <a:pt x="17" y="13"/>
                  <a:pt x="19" y="21"/>
                  <a:pt x="21" y="28"/>
                </a:cubicBezTo>
                <a:cubicBezTo>
                  <a:pt x="21" y="29"/>
                  <a:pt x="24" y="35"/>
                  <a:pt x="23" y="36"/>
                </a:cubicBezTo>
                <a:cubicBezTo>
                  <a:pt x="22" y="37"/>
                  <a:pt x="16" y="40"/>
                  <a:pt x="14" y="40"/>
                </a:cubicBezTo>
                <a:cubicBezTo>
                  <a:pt x="14" y="41"/>
                  <a:pt x="12" y="41"/>
                  <a:pt x="10" y="41"/>
                </a:cubicBezTo>
                <a:cubicBezTo>
                  <a:pt x="10" y="39"/>
                  <a:pt x="10" y="36"/>
                  <a:pt x="9" y="35"/>
                </a:cubicBezTo>
                <a:cubicBezTo>
                  <a:pt x="9" y="35"/>
                  <a:pt x="9" y="35"/>
                  <a:pt x="8" y="35"/>
                </a:cubicBezTo>
                <a:cubicBezTo>
                  <a:pt x="8" y="34"/>
                  <a:pt x="6" y="35"/>
                  <a:pt x="6" y="33"/>
                </a:cubicBezTo>
                <a:cubicBezTo>
                  <a:pt x="4" y="33"/>
                  <a:pt x="5" y="31"/>
                  <a:pt x="6" y="30"/>
                </a:cubicBezTo>
                <a:cubicBezTo>
                  <a:pt x="5" y="31"/>
                  <a:pt x="5" y="30"/>
                  <a:pt x="6" y="29"/>
                </a:cubicBezTo>
                <a:cubicBezTo>
                  <a:pt x="7" y="29"/>
                  <a:pt x="7" y="29"/>
                  <a:pt x="6" y="28"/>
                </a:cubicBezTo>
                <a:cubicBezTo>
                  <a:pt x="4" y="27"/>
                  <a:pt x="5" y="27"/>
                  <a:pt x="5" y="26"/>
                </a:cubicBezTo>
                <a:cubicBezTo>
                  <a:pt x="5" y="25"/>
                  <a:pt x="4" y="22"/>
                  <a:pt x="6" y="24"/>
                </a:cubicBezTo>
                <a:cubicBezTo>
                  <a:pt x="6" y="23"/>
                  <a:pt x="5" y="23"/>
                  <a:pt x="5" y="23"/>
                </a:cubicBezTo>
                <a:cubicBezTo>
                  <a:pt x="5" y="22"/>
                  <a:pt x="4" y="22"/>
                  <a:pt x="5" y="22"/>
                </a:cubicBezTo>
                <a:cubicBezTo>
                  <a:pt x="5" y="22"/>
                  <a:pt x="5" y="22"/>
                  <a:pt x="6" y="22"/>
                </a:cubicBezTo>
                <a:cubicBezTo>
                  <a:pt x="6" y="22"/>
                  <a:pt x="6" y="22"/>
                  <a:pt x="7" y="22"/>
                </a:cubicBezTo>
                <a:cubicBezTo>
                  <a:pt x="6" y="21"/>
                  <a:pt x="6" y="20"/>
                  <a:pt x="6" y="19"/>
                </a:cubicBezTo>
                <a:cubicBezTo>
                  <a:pt x="6" y="19"/>
                  <a:pt x="7" y="19"/>
                  <a:pt x="7" y="19"/>
                </a:cubicBezTo>
                <a:cubicBezTo>
                  <a:pt x="7" y="19"/>
                  <a:pt x="7" y="18"/>
                  <a:pt x="6" y="17"/>
                </a:cubicBezTo>
                <a:cubicBezTo>
                  <a:pt x="6" y="17"/>
                  <a:pt x="6" y="17"/>
                  <a:pt x="5" y="17"/>
                </a:cubicBezTo>
                <a:cubicBezTo>
                  <a:pt x="6" y="16"/>
                  <a:pt x="6" y="15"/>
                  <a:pt x="5" y="15"/>
                </a:cubicBezTo>
                <a:cubicBezTo>
                  <a:pt x="4" y="15"/>
                  <a:pt x="3" y="14"/>
                  <a:pt x="3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2"/>
                  <a:pt x="3" y="13"/>
                  <a:pt x="3" y="13"/>
                </a:cubicBezTo>
                <a:cubicBezTo>
                  <a:pt x="3" y="12"/>
                  <a:pt x="3" y="10"/>
                  <a:pt x="2" y="11"/>
                </a:cubicBezTo>
                <a:cubicBezTo>
                  <a:pt x="0" y="10"/>
                  <a:pt x="1" y="10"/>
                  <a:pt x="1" y="8"/>
                </a:cubicBezTo>
                <a:cubicBezTo>
                  <a:pt x="1" y="8"/>
                  <a:pt x="1" y="8"/>
                  <a:pt x="2" y="8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8"/>
                </a:cubicBezTo>
                <a:cubicBezTo>
                  <a:pt x="4" y="7"/>
                  <a:pt x="2" y="5"/>
                  <a:pt x="3" y="4"/>
                </a:cubicBezTo>
                <a:cubicBezTo>
                  <a:pt x="2" y="4"/>
                  <a:pt x="2" y="3"/>
                  <a:pt x="2" y="3"/>
                </a:cubicBezTo>
                <a:cubicBezTo>
                  <a:pt x="2" y="3"/>
                  <a:pt x="3" y="3"/>
                  <a:pt x="3" y="3"/>
                </a:cubicBezTo>
                <a:cubicBezTo>
                  <a:pt x="3" y="3"/>
                  <a:pt x="3" y="2"/>
                  <a:pt x="4" y="2"/>
                </a:cubicBezTo>
                <a:cubicBezTo>
                  <a:pt x="4" y="3"/>
                  <a:pt x="5" y="2"/>
                  <a:pt x="6" y="1"/>
                </a:cubicBezTo>
                <a:cubicBezTo>
                  <a:pt x="6" y="2"/>
                  <a:pt x="6" y="2"/>
                  <a:pt x="7" y="1"/>
                </a:cubicBezTo>
                <a:cubicBezTo>
                  <a:pt x="12" y="1"/>
                  <a:pt x="18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7" name="Freeform 8936" descr="© INSCALE GmbH, 05.05.2010&#10;http://www.presentationload.com/">
            <a:extLst>
              <a:ext uri="{FF2B5EF4-FFF2-40B4-BE49-F238E27FC236}">
                <a16:creationId xmlns:a16="http://schemas.microsoft.com/office/drawing/2014/main" id="{5FEA5916-15AF-7A42-B5E3-622ADE63A0FC}"/>
              </a:ext>
            </a:extLst>
          </p:cNvPr>
          <p:cNvSpPr>
            <a:spLocks/>
          </p:cNvSpPr>
          <p:nvPr/>
        </p:nvSpPr>
        <p:spPr bwMode="auto">
          <a:xfrm>
            <a:off x="4736299" y="3969253"/>
            <a:ext cx="78214" cy="99682"/>
          </a:xfrm>
          <a:custGeom>
            <a:avLst/>
            <a:gdLst>
              <a:gd name="T0" fmla="*/ 31 w 39"/>
              <a:gd name="T1" fmla="*/ 5 h 51"/>
              <a:gd name="T2" fmla="*/ 32 w 39"/>
              <a:gd name="T3" fmla="*/ 8 h 51"/>
              <a:gd name="T4" fmla="*/ 34 w 39"/>
              <a:gd name="T5" fmla="*/ 15 h 51"/>
              <a:gd name="T6" fmla="*/ 37 w 39"/>
              <a:gd name="T7" fmla="*/ 15 h 51"/>
              <a:gd name="T8" fmla="*/ 40 w 39"/>
              <a:gd name="T9" fmla="*/ 17 h 51"/>
              <a:gd name="T10" fmla="*/ 40 w 39"/>
              <a:gd name="T11" fmla="*/ 22 h 51"/>
              <a:gd name="T12" fmla="*/ 42 w 39"/>
              <a:gd name="T13" fmla="*/ 23 h 51"/>
              <a:gd name="T14" fmla="*/ 43 w 39"/>
              <a:gd name="T15" fmla="*/ 22 h 51"/>
              <a:gd name="T16" fmla="*/ 45 w 39"/>
              <a:gd name="T17" fmla="*/ 25 h 51"/>
              <a:gd name="T18" fmla="*/ 46 w 39"/>
              <a:gd name="T19" fmla="*/ 25 h 51"/>
              <a:gd name="T20" fmla="*/ 51 w 39"/>
              <a:gd name="T21" fmla="*/ 26 h 51"/>
              <a:gd name="T22" fmla="*/ 57 w 39"/>
              <a:gd name="T23" fmla="*/ 33 h 51"/>
              <a:gd name="T24" fmla="*/ 55 w 39"/>
              <a:gd name="T25" fmla="*/ 42 h 51"/>
              <a:gd name="T26" fmla="*/ 49 w 39"/>
              <a:gd name="T27" fmla="*/ 48 h 51"/>
              <a:gd name="T28" fmla="*/ 57 w 39"/>
              <a:gd name="T29" fmla="*/ 65 h 51"/>
              <a:gd name="T30" fmla="*/ 57 w 39"/>
              <a:gd name="T31" fmla="*/ 65 h 51"/>
              <a:gd name="T32" fmla="*/ 55 w 39"/>
              <a:gd name="T33" fmla="*/ 65 h 51"/>
              <a:gd name="T34" fmla="*/ 54 w 39"/>
              <a:gd name="T35" fmla="*/ 65 h 51"/>
              <a:gd name="T36" fmla="*/ 54 w 39"/>
              <a:gd name="T37" fmla="*/ 65 h 51"/>
              <a:gd name="T38" fmla="*/ 48 w 39"/>
              <a:gd name="T39" fmla="*/ 65 h 51"/>
              <a:gd name="T40" fmla="*/ 45 w 39"/>
              <a:gd name="T41" fmla="*/ 65 h 51"/>
              <a:gd name="T42" fmla="*/ 43 w 39"/>
              <a:gd name="T43" fmla="*/ 65 h 51"/>
              <a:gd name="T44" fmla="*/ 9 w 39"/>
              <a:gd name="T45" fmla="*/ 79 h 51"/>
              <a:gd name="T46" fmla="*/ 9 w 39"/>
              <a:gd name="T47" fmla="*/ 57 h 51"/>
              <a:gd name="T48" fmla="*/ 9 w 39"/>
              <a:gd name="T49" fmla="*/ 40 h 51"/>
              <a:gd name="T50" fmla="*/ 0 w 39"/>
              <a:gd name="T51" fmla="*/ 39 h 51"/>
              <a:gd name="T52" fmla="*/ 0 w 39"/>
              <a:gd name="T53" fmla="*/ 11 h 51"/>
              <a:gd name="T54" fmla="*/ 6 w 39"/>
              <a:gd name="T55" fmla="*/ 11 h 51"/>
              <a:gd name="T56" fmla="*/ 8 w 39"/>
              <a:gd name="T57" fmla="*/ 11 h 51"/>
              <a:gd name="T58" fmla="*/ 9 w 39"/>
              <a:gd name="T59" fmla="*/ 11 h 51"/>
              <a:gd name="T60" fmla="*/ 15 w 39"/>
              <a:gd name="T61" fmla="*/ 9 h 51"/>
              <a:gd name="T62" fmla="*/ 18 w 39"/>
              <a:gd name="T63" fmla="*/ 3 h 51"/>
              <a:gd name="T64" fmla="*/ 25 w 39"/>
              <a:gd name="T65" fmla="*/ 3 h 51"/>
              <a:gd name="T66" fmla="*/ 26 w 39"/>
              <a:gd name="T67" fmla="*/ 2 h 51"/>
              <a:gd name="T68" fmla="*/ 29 w 39"/>
              <a:gd name="T69" fmla="*/ 5 h 51"/>
              <a:gd name="T70" fmla="*/ 31 w 39"/>
              <a:gd name="T71" fmla="*/ 5 h 51"/>
              <a:gd name="T72" fmla="*/ 31 w 39"/>
              <a:gd name="T73" fmla="*/ 5 h 51"/>
              <a:gd name="T74" fmla="*/ 31 w 39"/>
              <a:gd name="T75" fmla="*/ 5 h 51"/>
              <a:gd name="T76" fmla="*/ 31 w 39"/>
              <a:gd name="T77" fmla="*/ 5 h 5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9"/>
              <a:gd name="T118" fmla="*/ 0 h 51"/>
              <a:gd name="T119" fmla="*/ 39 w 39"/>
              <a:gd name="T120" fmla="*/ 51 h 51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9" h="51">
                <a:moveTo>
                  <a:pt x="20" y="3"/>
                </a:moveTo>
                <a:cubicBezTo>
                  <a:pt x="21" y="4"/>
                  <a:pt x="21" y="4"/>
                  <a:pt x="21" y="5"/>
                </a:cubicBezTo>
                <a:cubicBezTo>
                  <a:pt x="24" y="5"/>
                  <a:pt x="22" y="8"/>
                  <a:pt x="22" y="10"/>
                </a:cubicBezTo>
                <a:cubicBezTo>
                  <a:pt x="22" y="10"/>
                  <a:pt x="23" y="10"/>
                  <a:pt x="24" y="10"/>
                </a:cubicBezTo>
                <a:cubicBezTo>
                  <a:pt x="24" y="10"/>
                  <a:pt x="25" y="11"/>
                  <a:pt x="26" y="11"/>
                </a:cubicBezTo>
                <a:cubicBezTo>
                  <a:pt x="25" y="12"/>
                  <a:pt x="25" y="13"/>
                  <a:pt x="26" y="14"/>
                </a:cubicBezTo>
                <a:cubicBezTo>
                  <a:pt x="27" y="14"/>
                  <a:pt x="28" y="13"/>
                  <a:pt x="27" y="15"/>
                </a:cubicBezTo>
                <a:cubicBezTo>
                  <a:pt x="28" y="15"/>
                  <a:pt x="28" y="15"/>
                  <a:pt x="28" y="14"/>
                </a:cubicBezTo>
                <a:cubicBezTo>
                  <a:pt x="28" y="14"/>
                  <a:pt x="29" y="15"/>
                  <a:pt x="29" y="16"/>
                </a:cubicBezTo>
                <a:cubicBezTo>
                  <a:pt x="29" y="15"/>
                  <a:pt x="30" y="15"/>
                  <a:pt x="30" y="16"/>
                </a:cubicBezTo>
                <a:cubicBezTo>
                  <a:pt x="30" y="17"/>
                  <a:pt x="32" y="16"/>
                  <a:pt x="33" y="17"/>
                </a:cubicBezTo>
                <a:cubicBezTo>
                  <a:pt x="35" y="17"/>
                  <a:pt x="37" y="18"/>
                  <a:pt x="37" y="21"/>
                </a:cubicBezTo>
                <a:cubicBezTo>
                  <a:pt x="38" y="23"/>
                  <a:pt x="37" y="26"/>
                  <a:pt x="36" y="27"/>
                </a:cubicBezTo>
                <a:cubicBezTo>
                  <a:pt x="35" y="29"/>
                  <a:pt x="32" y="29"/>
                  <a:pt x="32" y="31"/>
                </a:cubicBezTo>
                <a:cubicBezTo>
                  <a:pt x="31" y="34"/>
                  <a:pt x="39" y="39"/>
                  <a:pt x="37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42"/>
                  <a:pt x="36" y="42"/>
                  <a:pt x="36" y="42"/>
                </a:cubicBezTo>
                <a:cubicBezTo>
                  <a:pt x="36" y="42"/>
                  <a:pt x="36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3" y="42"/>
                  <a:pt x="32" y="42"/>
                  <a:pt x="31" y="42"/>
                </a:cubicBezTo>
                <a:cubicBezTo>
                  <a:pt x="30" y="42"/>
                  <a:pt x="29" y="42"/>
                  <a:pt x="29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0" y="43"/>
                  <a:pt x="13" y="48"/>
                  <a:pt x="6" y="51"/>
                </a:cubicBezTo>
                <a:cubicBezTo>
                  <a:pt x="6" y="47"/>
                  <a:pt x="6" y="42"/>
                  <a:pt x="6" y="37"/>
                </a:cubicBezTo>
                <a:cubicBezTo>
                  <a:pt x="6" y="34"/>
                  <a:pt x="6" y="30"/>
                  <a:pt x="6" y="26"/>
                </a:cubicBezTo>
                <a:cubicBezTo>
                  <a:pt x="6" y="24"/>
                  <a:pt x="3" y="25"/>
                  <a:pt x="0" y="25"/>
                </a:cubicBezTo>
                <a:cubicBezTo>
                  <a:pt x="0" y="19"/>
                  <a:pt x="0" y="13"/>
                  <a:pt x="0" y="7"/>
                </a:cubicBezTo>
                <a:cubicBezTo>
                  <a:pt x="1" y="8"/>
                  <a:pt x="3" y="9"/>
                  <a:pt x="4" y="7"/>
                </a:cubicBezTo>
                <a:cubicBezTo>
                  <a:pt x="4" y="7"/>
                  <a:pt x="4" y="7"/>
                  <a:pt x="5" y="7"/>
                </a:cubicBezTo>
                <a:cubicBezTo>
                  <a:pt x="5" y="8"/>
                  <a:pt x="5" y="8"/>
                  <a:pt x="6" y="7"/>
                </a:cubicBezTo>
                <a:cubicBezTo>
                  <a:pt x="7" y="7"/>
                  <a:pt x="9" y="7"/>
                  <a:pt x="10" y="6"/>
                </a:cubicBezTo>
                <a:cubicBezTo>
                  <a:pt x="11" y="5"/>
                  <a:pt x="10" y="2"/>
                  <a:pt x="12" y="2"/>
                </a:cubicBezTo>
                <a:cubicBezTo>
                  <a:pt x="14" y="3"/>
                  <a:pt x="15" y="0"/>
                  <a:pt x="16" y="2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2"/>
                  <a:pt x="18" y="2"/>
                  <a:pt x="19" y="3"/>
                </a:cubicBezTo>
                <a:cubicBezTo>
                  <a:pt x="19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8" name="Freeform 8938" descr="© INSCALE GmbH, 05.05.2010&#10;http://www.presentationload.com/">
            <a:extLst>
              <a:ext uri="{FF2B5EF4-FFF2-40B4-BE49-F238E27FC236}">
                <a16:creationId xmlns:a16="http://schemas.microsoft.com/office/drawing/2014/main" id="{9197A248-60BF-A441-89E4-2A69F3AFE6EE}"/>
              </a:ext>
            </a:extLst>
          </p:cNvPr>
          <p:cNvSpPr>
            <a:spLocks/>
          </p:cNvSpPr>
          <p:nvPr/>
        </p:nvSpPr>
        <p:spPr bwMode="auto">
          <a:xfrm>
            <a:off x="4551192" y="3966729"/>
            <a:ext cx="129054" cy="116085"/>
          </a:xfrm>
          <a:custGeom>
            <a:avLst/>
            <a:gdLst>
              <a:gd name="T0" fmla="*/ 82 w 64"/>
              <a:gd name="T1" fmla="*/ 6 h 59"/>
              <a:gd name="T2" fmla="*/ 87 w 64"/>
              <a:gd name="T3" fmla="*/ 28 h 59"/>
              <a:gd name="T4" fmla="*/ 91 w 64"/>
              <a:gd name="T5" fmla="*/ 33 h 59"/>
              <a:gd name="T6" fmla="*/ 91 w 64"/>
              <a:gd name="T7" fmla="*/ 33 h 59"/>
              <a:gd name="T8" fmla="*/ 93 w 64"/>
              <a:gd name="T9" fmla="*/ 44 h 59"/>
              <a:gd name="T10" fmla="*/ 99 w 64"/>
              <a:gd name="T11" fmla="*/ 50 h 59"/>
              <a:gd name="T12" fmla="*/ 97 w 64"/>
              <a:gd name="T13" fmla="*/ 53 h 59"/>
              <a:gd name="T14" fmla="*/ 97 w 64"/>
              <a:gd name="T15" fmla="*/ 58 h 59"/>
              <a:gd name="T16" fmla="*/ 96 w 64"/>
              <a:gd name="T17" fmla="*/ 62 h 59"/>
              <a:gd name="T18" fmla="*/ 96 w 64"/>
              <a:gd name="T19" fmla="*/ 67 h 59"/>
              <a:gd name="T20" fmla="*/ 94 w 64"/>
              <a:gd name="T21" fmla="*/ 64 h 59"/>
              <a:gd name="T22" fmla="*/ 90 w 64"/>
              <a:gd name="T23" fmla="*/ 73 h 59"/>
              <a:gd name="T24" fmla="*/ 91 w 64"/>
              <a:gd name="T25" fmla="*/ 78 h 59"/>
              <a:gd name="T26" fmla="*/ 88 w 64"/>
              <a:gd name="T27" fmla="*/ 83 h 59"/>
              <a:gd name="T28" fmla="*/ 85 w 64"/>
              <a:gd name="T29" fmla="*/ 81 h 59"/>
              <a:gd name="T30" fmla="*/ 80 w 64"/>
              <a:gd name="T31" fmla="*/ 87 h 59"/>
              <a:gd name="T32" fmla="*/ 80 w 64"/>
              <a:gd name="T33" fmla="*/ 86 h 59"/>
              <a:gd name="T34" fmla="*/ 77 w 64"/>
              <a:gd name="T35" fmla="*/ 89 h 59"/>
              <a:gd name="T36" fmla="*/ 70 w 64"/>
              <a:gd name="T37" fmla="*/ 81 h 59"/>
              <a:gd name="T38" fmla="*/ 67 w 64"/>
              <a:gd name="T39" fmla="*/ 83 h 59"/>
              <a:gd name="T40" fmla="*/ 67 w 64"/>
              <a:gd name="T41" fmla="*/ 83 h 59"/>
              <a:gd name="T42" fmla="*/ 59 w 64"/>
              <a:gd name="T43" fmla="*/ 76 h 59"/>
              <a:gd name="T44" fmla="*/ 57 w 64"/>
              <a:gd name="T45" fmla="*/ 78 h 59"/>
              <a:gd name="T46" fmla="*/ 51 w 64"/>
              <a:gd name="T47" fmla="*/ 78 h 59"/>
              <a:gd name="T48" fmla="*/ 51 w 64"/>
              <a:gd name="T49" fmla="*/ 78 h 59"/>
              <a:gd name="T50" fmla="*/ 50 w 64"/>
              <a:gd name="T51" fmla="*/ 78 h 59"/>
              <a:gd name="T52" fmla="*/ 32 w 64"/>
              <a:gd name="T53" fmla="*/ 69 h 59"/>
              <a:gd name="T54" fmla="*/ 20 w 64"/>
              <a:gd name="T55" fmla="*/ 59 h 59"/>
              <a:gd name="T56" fmla="*/ 12 w 64"/>
              <a:gd name="T57" fmla="*/ 53 h 59"/>
              <a:gd name="T58" fmla="*/ 0 w 64"/>
              <a:gd name="T59" fmla="*/ 6 h 59"/>
              <a:gd name="T60" fmla="*/ 11 w 64"/>
              <a:gd name="T61" fmla="*/ 17 h 59"/>
              <a:gd name="T62" fmla="*/ 14 w 64"/>
              <a:gd name="T63" fmla="*/ 16 h 59"/>
              <a:gd name="T64" fmla="*/ 17 w 64"/>
              <a:gd name="T65" fmla="*/ 16 h 59"/>
              <a:gd name="T66" fmla="*/ 20 w 64"/>
              <a:gd name="T67" fmla="*/ 14 h 59"/>
              <a:gd name="T68" fmla="*/ 26 w 64"/>
              <a:gd name="T69" fmla="*/ 14 h 59"/>
              <a:gd name="T70" fmla="*/ 36 w 64"/>
              <a:gd name="T71" fmla="*/ 9 h 59"/>
              <a:gd name="T72" fmla="*/ 46 w 64"/>
              <a:gd name="T73" fmla="*/ 14 h 59"/>
              <a:gd name="T74" fmla="*/ 51 w 64"/>
              <a:gd name="T75" fmla="*/ 12 h 59"/>
              <a:gd name="T76" fmla="*/ 53 w 64"/>
              <a:gd name="T77" fmla="*/ 16 h 59"/>
              <a:gd name="T78" fmla="*/ 56 w 64"/>
              <a:gd name="T79" fmla="*/ 17 h 59"/>
              <a:gd name="T80" fmla="*/ 65 w 64"/>
              <a:gd name="T81" fmla="*/ 23 h 59"/>
              <a:gd name="T82" fmla="*/ 82 w 64"/>
              <a:gd name="T83" fmla="*/ 6 h 59"/>
              <a:gd name="T84" fmla="*/ 82 w 64"/>
              <a:gd name="T85" fmla="*/ 6 h 59"/>
              <a:gd name="T86" fmla="*/ 82 w 64"/>
              <a:gd name="T87" fmla="*/ 6 h 5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4"/>
              <a:gd name="T133" fmla="*/ 0 h 59"/>
              <a:gd name="T134" fmla="*/ 64 w 64"/>
              <a:gd name="T135" fmla="*/ 59 h 5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4" h="59">
                <a:moveTo>
                  <a:pt x="53" y="4"/>
                </a:moveTo>
                <a:cubicBezTo>
                  <a:pt x="54" y="8"/>
                  <a:pt x="55" y="13"/>
                  <a:pt x="56" y="18"/>
                </a:cubicBezTo>
                <a:cubicBezTo>
                  <a:pt x="58" y="17"/>
                  <a:pt x="60" y="20"/>
                  <a:pt x="5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3"/>
                  <a:pt x="59" y="25"/>
                  <a:pt x="60" y="28"/>
                </a:cubicBezTo>
                <a:cubicBezTo>
                  <a:pt x="61" y="30"/>
                  <a:pt x="64" y="30"/>
                  <a:pt x="64" y="32"/>
                </a:cubicBezTo>
                <a:cubicBezTo>
                  <a:pt x="64" y="32"/>
                  <a:pt x="63" y="34"/>
                  <a:pt x="63" y="34"/>
                </a:cubicBezTo>
                <a:cubicBezTo>
                  <a:pt x="63" y="35"/>
                  <a:pt x="63" y="36"/>
                  <a:pt x="63" y="37"/>
                </a:cubicBezTo>
                <a:cubicBezTo>
                  <a:pt x="63" y="38"/>
                  <a:pt x="62" y="39"/>
                  <a:pt x="62" y="40"/>
                </a:cubicBezTo>
                <a:cubicBezTo>
                  <a:pt x="62" y="41"/>
                  <a:pt x="64" y="42"/>
                  <a:pt x="62" y="43"/>
                </a:cubicBezTo>
                <a:cubicBezTo>
                  <a:pt x="62" y="42"/>
                  <a:pt x="62" y="41"/>
                  <a:pt x="61" y="41"/>
                </a:cubicBezTo>
                <a:cubicBezTo>
                  <a:pt x="59" y="42"/>
                  <a:pt x="57" y="45"/>
                  <a:pt x="58" y="47"/>
                </a:cubicBezTo>
                <a:cubicBezTo>
                  <a:pt x="58" y="48"/>
                  <a:pt x="59" y="48"/>
                  <a:pt x="59" y="50"/>
                </a:cubicBezTo>
                <a:cubicBezTo>
                  <a:pt x="59" y="51"/>
                  <a:pt x="57" y="52"/>
                  <a:pt x="57" y="53"/>
                </a:cubicBezTo>
                <a:cubicBezTo>
                  <a:pt x="57" y="53"/>
                  <a:pt x="56" y="53"/>
                  <a:pt x="55" y="52"/>
                </a:cubicBezTo>
                <a:cubicBezTo>
                  <a:pt x="54" y="53"/>
                  <a:pt x="53" y="54"/>
                  <a:pt x="52" y="56"/>
                </a:cubicBezTo>
                <a:cubicBezTo>
                  <a:pt x="52" y="55"/>
                  <a:pt x="52" y="55"/>
                  <a:pt x="52" y="55"/>
                </a:cubicBezTo>
                <a:cubicBezTo>
                  <a:pt x="52" y="56"/>
                  <a:pt x="51" y="57"/>
                  <a:pt x="50" y="57"/>
                </a:cubicBezTo>
                <a:cubicBezTo>
                  <a:pt x="47" y="59"/>
                  <a:pt x="47" y="52"/>
                  <a:pt x="45" y="52"/>
                </a:cubicBezTo>
                <a:cubicBezTo>
                  <a:pt x="44" y="52"/>
                  <a:pt x="44" y="52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49"/>
                  <a:pt x="41" y="50"/>
                  <a:pt x="38" y="49"/>
                </a:cubicBezTo>
                <a:cubicBezTo>
                  <a:pt x="38" y="50"/>
                  <a:pt x="37" y="50"/>
                  <a:pt x="37" y="50"/>
                </a:cubicBezTo>
                <a:cubicBezTo>
                  <a:pt x="36" y="50"/>
                  <a:pt x="35" y="50"/>
                  <a:pt x="33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28" y="48"/>
                  <a:pt x="24" y="46"/>
                  <a:pt x="21" y="44"/>
                </a:cubicBezTo>
                <a:cubicBezTo>
                  <a:pt x="18" y="42"/>
                  <a:pt x="16" y="40"/>
                  <a:pt x="13" y="38"/>
                </a:cubicBezTo>
                <a:cubicBezTo>
                  <a:pt x="12" y="37"/>
                  <a:pt x="8" y="35"/>
                  <a:pt x="8" y="34"/>
                </a:cubicBezTo>
                <a:cubicBezTo>
                  <a:pt x="5" y="24"/>
                  <a:pt x="3" y="14"/>
                  <a:pt x="0" y="4"/>
                </a:cubicBezTo>
                <a:cubicBezTo>
                  <a:pt x="2" y="6"/>
                  <a:pt x="5" y="8"/>
                  <a:pt x="7" y="11"/>
                </a:cubicBezTo>
                <a:cubicBezTo>
                  <a:pt x="8" y="11"/>
                  <a:pt x="9" y="10"/>
                  <a:pt x="9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2" y="10"/>
                  <a:pt x="12" y="10"/>
                  <a:pt x="13" y="9"/>
                </a:cubicBezTo>
                <a:cubicBezTo>
                  <a:pt x="15" y="9"/>
                  <a:pt x="16" y="9"/>
                  <a:pt x="17" y="9"/>
                </a:cubicBezTo>
                <a:cubicBezTo>
                  <a:pt x="18" y="9"/>
                  <a:pt x="22" y="7"/>
                  <a:pt x="23" y="6"/>
                </a:cubicBezTo>
                <a:cubicBezTo>
                  <a:pt x="26" y="0"/>
                  <a:pt x="27" y="9"/>
                  <a:pt x="30" y="9"/>
                </a:cubicBezTo>
                <a:cubicBezTo>
                  <a:pt x="31" y="9"/>
                  <a:pt x="32" y="8"/>
                  <a:pt x="33" y="8"/>
                </a:cubicBezTo>
                <a:cubicBezTo>
                  <a:pt x="33" y="8"/>
                  <a:pt x="34" y="10"/>
                  <a:pt x="34" y="10"/>
                </a:cubicBezTo>
                <a:cubicBezTo>
                  <a:pt x="35" y="10"/>
                  <a:pt x="36" y="10"/>
                  <a:pt x="36" y="11"/>
                </a:cubicBezTo>
                <a:cubicBezTo>
                  <a:pt x="39" y="12"/>
                  <a:pt x="39" y="16"/>
                  <a:pt x="42" y="15"/>
                </a:cubicBezTo>
                <a:cubicBezTo>
                  <a:pt x="45" y="14"/>
                  <a:pt x="50" y="6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9" name="Freeform 8939" descr="© INSCALE GmbH, 05.05.2010&#10;http://www.presentationload.com/">
            <a:extLst>
              <a:ext uri="{FF2B5EF4-FFF2-40B4-BE49-F238E27FC236}">
                <a16:creationId xmlns:a16="http://schemas.microsoft.com/office/drawing/2014/main" id="{93E87A30-BC33-B344-837F-B7505872C93B}"/>
              </a:ext>
            </a:extLst>
          </p:cNvPr>
          <p:cNvSpPr>
            <a:spLocks/>
          </p:cNvSpPr>
          <p:nvPr/>
        </p:nvSpPr>
        <p:spPr bwMode="auto">
          <a:xfrm>
            <a:off x="4383031" y="3974300"/>
            <a:ext cx="92554" cy="84540"/>
          </a:xfrm>
          <a:custGeom>
            <a:avLst/>
            <a:gdLst>
              <a:gd name="T0" fmla="*/ 49 w 46"/>
              <a:gd name="T1" fmla="*/ 0 h 43"/>
              <a:gd name="T2" fmla="*/ 52 w 46"/>
              <a:gd name="T3" fmla="*/ 3 h 43"/>
              <a:gd name="T4" fmla="*/ 59 w 46"/>
              <a:gd name="T5" fmla="*/ 0 h 43"/>
              <a:gd name="T6" fmla="*/ 62 w 46"/>
              <a:gd name="T7" fmla="*/ 2 h 43"/>
              <a:gd name="T8" fmla="*/ 63 w 46"/>
              <a:gd name="T9" fmla="*/ 5 h 43"/>
              <a:gd name="T10" fmla="*/ 63 w 46"/>
              <a:gd name="T11" fmla="*/ 11 h 43"/>
              <a:gd name="T12" fmla="*/ 68 w 46"/>
              <a:gd name="T13" fmla="*/ 20 h 43"/>
              <a:gd name="T14" fmla="*/ 68 w 46"/>
              <a:gd name="T15" fmla="*/ 30 h 43"/>
              <a:gd name="T16" fmla="*/ 43 w 46"/>
              <a:gd name="T17" fmla="*/ 64 h 43"/>
              <a:gd name="T18" fmla="*/ 36 w 46"/>
              <a:gd name="T19" fmla="*/ 67 h 43"/>
              <a:gd name="T20" fmla="*/ 17 w 46"/>
              <a:gd name="T21" fmla="*/ 67 h 43"/>
              <a:gd name="T22" fmla="*/ 8 w 46"/>
              <a:gd name="T23" fmla="*/ 55 h 43"/>
              <a:gd name="T24" fmla="*/ 0 w 46"/>
              <a:gd name="T25" fmla="*/ 48 h 43"/>
              <a:gd name="T26" fmla="*/ 5 w 46"/>
              <a:gd name="T27" fmla="*/ 42 h 43"/>
              <a:gd name="T28" fmla="*/ 28 w 46"/>
              <a:gd name="T29" fmla="*/ 14 h 43"/>
              <a:gd name="T30" fmla="*/ 28 w 46"/>
              <a:gd name="T31" fmla="*/ 16 h 43"/>
              <a:gd name="T32" fmla="*/ 49 w 46"/>
              <a:gd name="T33" fmla="*/ 0 h 43"/>
              <a:gd name="T34" fmla="*/ 49 w 46"/>
              <a:gd name="T35" fmla="*/ 0 h 43"/>
              <a:gd name="T36" fmla="*/ 49 w 46"/>
              <a:gd name="T37" fmla="*/ 0 h 4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6"/>
              <a:gd name="T58" fmla="*/ 0 h 43"/>
              <a:gd name="T59" fmla="*/ 46 w 46"/>
              <a:gd name="T60" fmla="*/ 43 h 4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6" h="43">
                <a:moveTo>
                  <a:pt x="32" y="0"/>
                </a:moveTo>
                <a:cubicBezTo>
                  <a:pt x="33" y="1"/>
                  <a:pt x="33" y="2"/>
                  <a:pt x="34" y="2"/>
                </a:cubicBezTo>
                <a:cubicBezTo>
                  <a:pt x="35" y="1"/>
                  <a:pt x="37" y="2"/>
                  <a:pt x="38" y="0"/>
                </a:cubicBezTo>
                <a:cubicBezTo>
                  <a:pt x="39" y="2"/>
                  <a:pt x="39" y="1"/>
                  <a:pt x="40" y="1"/>
                </a:cubicBezTo>
                <a:cubicBezTo>
                  <a:pt x="41" y="1"/>
                  <a:pt x="40" y="2"/>
                  <a:pt x="41" y="3"/>
                </a:cubicBezTo>
                <a:cubicBezTo>
                  <a:pt x="42" y="5"/>
                  <a:pt x="41" y="5"/>
                  <a:pt x="41" y="7"/>
                </a:cubicBezTo>
                <a:cubicBezTo>
                  <a:pt x="42" y="9"/>
                  <a:pt x="43" y="11"/>
                  <a:pt x="44" y="13"/>
                </a:cubicBezTo>
                <a:cubicBezTo>
                  <a:pt x="45" y="16"/>
                  <a:pt x="46" y="16"/>
                  <a:pt x="44" y="19"/>
                </a:cubicBezTo>
                <a:cubicBezTo>
                  <a:pt x="39" y="26"/>
                  <a:pt x="34" y="33"/>
                  <a:pt x="28" y="41"/>
                </a:cubicBezTo>
                <a:cubicBezTo>
                  <a:pt x="27" y="43"/>
                  <a:pt x="26" y="43"/>
                  <a:pt x="23" y="43"/>
                </a:cubicBezTo>
                <a:cubicBezTo>
                  <a:pt x="19" y="43"/>
                  <a:pt x="15" y="43"/>
                  <a:pt x="11" y="43"/>
                </a:cubicBezTo>
                <a:cubicBezTo>
                  <a:pt x="13" y="41"/>
                  <a:pt x="6" y="36"/>
                  <a:pt x="5" y="35"/>
                </a:cubicBezTo>
                <a:cubicBezTo>
                  <a:pt x="3" y="34"/>
                  <a:pt x="2" y="32"/>
                  <a:pt x="0" y="31"/>
                </a:cubicBezTo>
                <a:cubicBezTo>
                  <a:pt x="0" y="30"/>
                  <a:pt x="3" y="27"/>
                  <a:pt x="3" y="27"/>
                </a:cubicBezTo>
                <a:cubicBezTo>
                  <a:pt x="8" y="21"/>
                  <a:pt x="13" y="15"/>
                  <a:pt x="18" y="9"/>
                </a:cubicBezTo>
                <a:cubicBezTo>
                  <a:pt x="18" y="9"/>
                  <a:pt x="18" y="10"/>
                  <a:pt x="18" y="10"/>
                </a:cubicBezTo>
                <a:cubicBezTo>
                  <a:pt x="23" y="7"/>
                  <a:pt x="28" y="5"/>
                  <a:pt x="32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2" y="0"/>
                  <a:pt x="3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0" name="Freeform 8940" descr="© INSCALE GmbH, 05.05.2010&#10;http://www.presentationload.com/">
            <a:extLst>
              <a:ext uri="{FF2B5EF4-FFF2-40B4-BE49-F238E27FC236}">
                <a16:creationId xmlns:a16="http://schemas.microsoft.com/office/drawing/2014/main" id="{E0FAA1FD-0E2C-A04E-B6C4-605937506C41}"/>
              </a:ext>
            </a:extLst>
          </p:cNvPr>
          <p:cNvSpPr>
            <a:spLocks/>
          </p:cNvSpPr>
          <p:nvPr/>
        </p:nvSpPr>
        <p:spPr bwMode="auto">
          <a:xfrm>
            <a:off x="4184888" y="3979347"/>
            <a:ext cx="62571" cy="65613"/>
          </a:xfrm>
          <a:custGeom>
            <a:avLst/>
            <a:gdLst>
              <a:gd name="T0" fmla="*/ 0 w 31"/>
              <a:gd name="T1" fmla="*/ 0 h 34"/>
              <a:gd name="T2" fmla="*/ 28 w 31"/>
              <a:gd name="T3" fmla="*/ 0 h 34"/>
              <a:gd name="T4" fmla="*/ 42 w 31"/>
              <a:gd name="T5" fmla="*/ 17 h 34"/>
              <a:gd name="T6" fmla="*/ 48 w 31"/>
              <a:gd name="T7" fmla="*/ 24 h 34"/>
              <a:gd name="T8" fmla="*/ 40 w 31"/>
              <a:gd name="T9" fmla="*/ 32 h 34"/>
              <a:gd name="T10" fmla="*/ 25 w 31"/>
              <a:gd name="T11" fmla="*/ 47 h 34"/>
              <a:gd name="T12" fmla="*/ 25 w 31"/>
              <a:gd name="T13" fmla="*/ 47 h 34"/>
              <a:gd name="T14" fmla="*/ 25 w 31"/>
              <a:gd name="T15" fmla="*/ 47 h 34"/>
              <a:gd name="T16" fmla="*/ 25 w 31"/>
              <a:gd name="T17" fmla="*/ 47 h 34"/>
              <a:gd name="T18" fmla="*/ 23 w 31"/>
              <a:gd name="T19" fmla="*/ 49 h 34"/>
              <a:gd name="T20" fmla="*/ 20 w 31"/>
              <a:gd name="T21" fmla="*/ 49 h 34"/>
              <a:gd name="T22" fmla="*/ 19 w 31"/>
              <a:gd name="T23" fmla="*/ 50 h 34"/>
              <a:gd name="T24" fmla="*/ 19 w 31"/>
              <a:gd name="T25" fmla="*/ 50 h 34"/>
              <a:gd name="T26" fmla="*/ 17 w 31"/>
              <a:gd name="T27" fmla="*/ 52 h 34"/>
              <a:gd name="T28" fmla="*/ 12 w 31"/>
              <a:gd name="T29" fmla="*/ 52 h 34"/>
              <a:gd name="T30" fmla="*/ 6 w 31"/>
              <a:gd name="T31" fmla="*/ 47 h 34"/>
              <a:gd name="T32" fmla="*/ 0 w 31"/>
              <a:gd name="T33" fmla="*/ 38 h 34"/>
              <a:gd name="T34" fmla="*/ 0 w 31"/>
              <a:gd name="T35" fmla="*/ 0 h 34"/>
              <a:gd name="T36" fmla="*/ 0 w 31"/>
              <a:gd name="T37" fmla="*/ 0 h 34"/>
              <a:gd name="T38" fmla="*/ 0 w 31"/>
              <a:gd name="T39" fmla="*/ 0 h 3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1"/>
              <a:gd name="T61" fmla="*/ 0 h 34"/>
              <a:gd name="T62" fmla="*/ 31 w 31"/>
              <a:gd name="T63" fmla="*/ 34 h 3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1" h="34">
                <a:moveTo>
                  <a:pt x="0" y="0"/>
                </a:moveTo>
                <a:cubicBezTo>
                  <a:pt x="6" y="0"/>
                  <a:pt x="12" y="0"/>
                  <a:pt x="18" y="0"/>
                </a:cubicBezTo>
                <a:cubicBezTo>
                  <a:pt x="23" y="0"/>
                  <a:pt x="25" y="7"/>
                  <a:pt x="27" y="11"/>
                </a:cubicBezTo>
                <a:cubicBezTo>
                  <a:pt x="28" y="11"/>
                  <a:pt x="31" y="15"/>
                  <a:pt x="31" y="16"/>
                </a:cubicBezTo>
                <a:cubicBezTo>
                  <a:pt x="29" y="18"/>
                  <a:pt x="27" y="20"/>
                  <a:pt x="26" y="21"/>
                </a:cubicBezTo>
                <a:cubicBezTo>
                  <a:pt x="24" y="23"/>
                  <a:pt x="18" y="32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2"/>
                  <a:pt x="16" y="32"/>
                  <a:pt x="15" y="32"/>
                </a:cubicBezTo>
                <a:cubicBezTo>
                  <a:pt x="15" y="32"/>
                  <a:pt x="14" y="32"/>
                  <a:pt x="13" y="32"/>
                </a:cubicBezTo>
                <a:cubicBezTo>
                  <a:pt x="13" y="33"/>
                  <a:pt x="12" y="33"/>
                  <a:pt x="12" y="33"/>
                </a:cubicBezTo>
                <a:cubicBezTo>
                  <a:pt x="12" y="33"/>
                  <a:pt x="12" y="33"/>
                  <a:pt x="12" y="33"/>
                </a:cubicBezTo>
                <a:cubicBezTo>
                  <a:pt x="12" y="33"/>
                  <a:pt x="11" y="34"/>
                  <a:pt x="11" y="34"/>
                </a:cubicBezTo>
                <a:cubicBezTo>
                  <a:pt x="10" y="33"/>
                  <a:pt x="9" y="34"/>
                  <a:pt x="8" y="34"/>
                </a:cubicBezTo>
                <a:cubicBezTo>
                  <a:pt x="7" y="33"/>
                  <a:pt x="5" y="32"/>
                  <a:pt x="4" y="31"/>
                </a:cubicBezTo>
                <a:cubicBezTo>
                  <a:pt x="0" y="29"/>
                  <a:pt x="0" y="29"/>
                  <a:pt x="0" y="25"/>
                </a:cubicBezTo>
                <a:cubicBezTo>
                  <a:pt x="0" y="17"/>
                  <a:pt x="0" y="8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1" name="Freeform 8941" descr="© INSCALE GmbH, 05.05.2010&#10;http://www.presentationload.com/">
            <a:extLst>
              <a:ext uri="{FF2B5EF4-FFF2-40B4-BE49-F238E27FC236}">
                <a16:creationId xmlns:a16="http://schemas.microsoft.com/office/drawing/2014/main" id="{3D9C5466-77B3-1B40-8DA9-007DFF8B8B67}"/>
              </a:ext>
            </a:extLst>
          </p:cNvPr>
          <p:cNvSpPr>
            <a:spLocks/>
          </p:cNvSpPr>
          <p:nvPr/>
        </p:nvSpPr>
        <p:spPr bwMode="auto">
          <a:xfrm>
            <a:off x="4470370" y="3984394"/>
            <a:ext cx="74304" cy="79493"/>
          </a:xfrm>
          <a:custGeom>
            <a:avLst/>
            <a:gdLst>
              <a:gd name="T0" fmla="*/ 0 w 37"/>
              <a:gd name="T1" fmla="*/ 6 h 40"/>
              <a:gd name="T2" fmla="*/ 2 w 37"/>
              <a:gd name="T3" fmla="*/ 5 h 40"/>
              <a:gd name="T4" fmla="*/ 31 w 37"/>
              <a:gd name="T5" fmla="*/ 2 h 40"/>
              <a:gd name="T6" fmla="*/ 32 w 37"/>
              <a:gd name="T7" fmla="*/ 0 h 40"/>
              <a:gd name="T8" fmla="*/ 32 w 37"/>
              <a:gd name="T9" fmla="*/ 0 h 40"/>
              <a:gd name="T10" fmla="*/ 35 w 37"/>
              <a:gd name="T11" fmla="*/ 3 h 40"/>
              <a:gd name="T12" fmla="*/ 37 w 37"/>
              <a:gd name="T13" fmla="*/ 5 h 40"/>
              <a:gd name="T14" fmla="*/ 42 w 37"/>
              <a:gd name="T15" fmla="*/ 6 h 40"/>
              <a:gd name="T16" fmla="*/ 46 w 37"/>
              <a:gd name="T17" fmla="*/ 6 h 40"/>
              <a:gd name="T18" fmla="*/ 46 w 37"/>
              <a:gd name="T19" fmla="*/ 9 h 40"/>
              <a:gd name="T20" fmla="*/ 48 w 37"/>
              <a:gd name="T21" fmla="*/ 9 h 40"/>
              <a:gd name="T22" fmla="*/ 49 w 37"/>
              <a:gd name="T23" fmla="*/ 13 h 40"/>
              <a:gd name="T24" fmla="*/ 48 w 37"/>
              <a:gd name="T25" fmla="*/ 13 h 40"/>
              <a:gd name="T26" fmla="*/ 49 w 37"/>
              <a:gd name="T27" fmla="*/ 17 h 40"/>
              <a:gd name="T28" fmla="*/ 48 w 37"/>
              <a:gd name="T29" fmla="*/ 17 h 40"/>
              <a:gd name="T30" fmla="*/ 46 w 37"/>
              <a:gd name="T31" fmla="*/ 17 h 40"/>
              <a:gd name="T32" fmla="*/ 46 w 37"/>
              <a:gd name="T33" fmla="*/ 19 h 40"/>
              <a:gd name="T34" fmla="*/ 48 w 37"/>
              <a:gd name="T35" fmla="*/ 20 h 40"/>
              <a:gd name="T36" fmla="*/ 46 w 37"/>
              <a:gd name="T37" fmla="*/ 22 h 40"/>
              <a:gd name="T38" fmla="*/ 48 w 37"/>
              <a:gd name="T39" fmla="*/ 27 h 40"/>
              <a:gd name="T40" fmla="*/ 48 w 37"/>
              <a:gd name="T41" fmla="*/ 28 h 40"/>
              <a:gd name="T42" fmla="*/ 48 w 37"/>
              <a:gd name="T43" fmla="*/ 30 h 40"/>
              <a:gd name="T44" fmla="*/ 48 w 37"/>
              <a:gd name="T45" fmla="*/ 35 h 40"/>
              <a:gd name="T46" fmla="*/ 51 w 37"/>
              <a:gd name="T47" fmla="*/ 38 h 40"/>
              <a:gd name="T48" fmla="*/ 52 w 37"/>
              <a:gd name="T49" fmla="*/ 38 h 40"/>
              <a:gd name="T50" fmla="*/ 54 w 37"/>
              <a:gd name="T51" fmla="*/ 44 h 40"/>
              <a:gd name="T52" fmla="*/ 57 w 37"/>
              <a:gd name="T53" fmla="*/ 50 h 40"/>
              <a:gd name="T54" fmla="*/ 55 w 37"/>
              <a:gd name="T55" fmla="*/ 50 h 40"/>
              <a:gd name="T56" fmla="*/ 55 w 37"/>
              <a:gd name="T57" fmla="*/ 54 h 40"/>
              <a:gd name="T58" fmla="*/ 54 w 37"/>
              <a:gd name="T59" fmla="*/ 52 h 40"/>
              <a:gd name="T60" fmla="*/ 55 w 37"/>
              <a:gd name="T61" fmla="*/ 55 h 40"/>
              <a:gd name="T62" fmla="*/ 54 w 37"/>
              <a:gd name="T63" fmla="*/ 55 h 40"/>
              <a:gd name="T64" fmla="*/ 55 w 37"/>
              <a:gd name="T65" fmla="*/ 63 h 40"/>
              <a:gd name="T66" fmla="*/ 49 w 37"/>
              <a:gd name="T67" fmla="*/ 61 h 40"/>
              <a:gd name="T68" fmla="*/ 46 w 37"/>
              <a:gd name="T69" fmla="*/ 61 h 40"/>
              <a:gd name="T70" fmla="*/ 45 w 37"/>
              <a:gd name="T71" fmla="*/ 60 h 40"/>
              <a:gd name="T72" fmla="*/ 45 w 37"/>
              <a:gd name="T73" fmla="*/ 61 h 40"/>
              <a:gd name="T74" fmla="*/ 42 w 37"/>
              <a:gd name="T75" fmla="*/ 60 h 40"/>
              <a:gd name="T76" fmla="*/ 42 w 37"/>
              <a:gd name="T77" fmla="*/ 60 h 40"/>
              <a:gd name="T78" fmla="*/ 34 w 37"/>
              <a:gd name="T79" fmla="*/ 55 h 40"/>
              <a:gd name="T80" fmla="*/ 31 w 37"/>
              <a:gd name="T81" fmla="*/ 49 h 40"/>
              <a:gd name="T82" fmla="*/ 28 w 37"/>
              <a:gd name="T83" fmla="*/ 43 h 40"/>
              <a:gd name="T84" fmla="*/ 25 w 37"/>
              <a:gd name="T85" fmla="*/ 35 h 40"/>
              <a:gd name="T86" fmla="*/ 23 w 37"/>
              <a:gd name="T87" fmla="*/ 36 h 40"/>
              <a:gd name="T88" fmla="*/ 20 w 37"/>
              <a:gd name="T89" fmla="*/ 35 h 40"/>
              <a:gd name="T90" fmla="*/ 15 w 37"/>
              <a:gd name="T91" fmla="*/ 32 h 40"/>
              <a:gd name="T92" fmla="*/ 0 w 37"/>
              <a:gd name="T93" fmla="*/ 6 h 40"/>
              <a:gd name="T94" fmla="*/ 0 w 37"/>
              <a:gd name="T95" fmla="*/ 6 h 40"/>
              <a:gd name="T96" fmla="*/ 0 w 37"/>
              <a:gd name="T97" fmla="*/ 6 h 4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40"/>
              <a:gd name="T149" fmla="*/ 37 w 37"/>
              <a:gd name="T150" fmla="*/ 40 h 4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40">
                <a:moveTo>
                  <a:pt x="0" y="4"/>
                </a:moveTo>
                <a:cubicBezTo>
                  <a:pt x="0" y="4"/>
                  <a:pt x="1" y="3"/>
                  <a:pt x="1" y="3"/>
                </a:cubicBezTo>
                <a:cubicBezTo>
                  <a:pt x="4" y="6"/>
                  <a:pt x="16" y="0"/>
                  <a:pt x="20" y="1"/>
                </a:cubicBezTo>
                <a:cubicBezTo>
                  <a:pt x="20" y="1"/>
                  <a:pt x="20" y="1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1"/>
                  <a:pt x="21" y="2"/>
                  <a:pt x="23" y="2"/>
                </a:cubicBezTo>
                <a:cubicBezTo>
                  <a:pt x="23" y="2"/>
                  <a:pt x="24" y="2"/>
                  <a:pt x="24" y="3"/>
                </a:cubicBezTo>
                <a:cubicBezTo>
                  <a:pt x="25" y="3"/>
                  <a:pt x="26" y="3"/>
                  <a:pt x="27" y="4"/>
                </a:cubicBezTo>
                <a:cubicBezTo>
                  <a:pt x="28" y="3"/>
                  <a:pt x="28" y="2"/>
                  <a:pt x="30" y="4"/>
                </a:cubicBezTo>
                <a:cubicBezTo>
                  <a:pt x="31" y="4"/>
                  <a:pt x="31" y="5"/>
                  <a:pt x="30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2" y="7"/>
                  <a:pt x="32" y="8"/>
                  <a:pt x="32" y="8"/>
                </a:cubicBezTo>
                <a:cubicBezTo>
                  <a:pt x="32" y="8"/>
                  <a:pt x="31" y="8"/>
                  <a:pt x="31" y="8"/>
                </a:cubicBezTo>
                <a:cubicBezTo>
                  <a:pt x="31" y="9"/>
                  <a:pt x="31" y="10"/>
                  <a:pt x="32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29" y="11"/>
                  <a:pt x="30" y="11"/>
                  <a:pt x="30" y="12"/>
                </a:cubicBezTo>
                <a:cubicBezTo>
                  <a:pt x="30" y="12"/>
                  <a:pt x="31" y="12"/>
                  <a:pt x="31" y="13"/>
                </a:cubicBezTo>
                <a:cubicBezTo>
                  <a:pt x="29" y="11"/>
                  <a:pt x="30" y="13"/>
                  <a:pt x="30" y="14"/>
                </a:cubicBezTo>
                <a:cubicBezTo>
                  <a:pt x="31" y="16"/>
                  <a:pt x="29" y="16"/>
                  <a:pt x="31" y="17"/>
                </a:cubicBezTo>
                <a:cubicBezTo>
                  <a:pt x="32" y="18"/>
                  <a:pt x="32" y="18"/>
                  <a:pt x="31" y="18"/>
                </a:cubicBezTo>
                <a:cubicBezTo>
                  <a:pt x="30" y="19"/>
                  <a:pt x="30" y="20"/>
                  <a:pt x="31" y="19"/>
                </a:cubicBezTo>
                <a:cubicBezTo>
                  <a:pt x="30" y="20"/>
                  <a:pt x="29" y="22"/>
                  <a:pt x="31" y="22"/>
                </a:cubicBezTo>
                <a:cubicBezTo>
                  <a:pt x="31" y="24"/>
                  <a:pt x="33" y="23"/>
                  <a:pt x="33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5" y="25"/>
                  <a:pt x="36" y="27"/>
                  <a:pt x="35" y="28"/>
                </a:cubicBezTo>
                <a:cubicBezTo>
                  <a:pt x="34" y="31"/>
                  <a:pt x="37" y="30"/>
                  <a:pt x="37" y="32"/>
                </a:cubicBezTo>
                <a:cubicBezTo>
                  <a:pt x="37" y="32"/>
                  <a:pt x="36" y="32"/>
                  <a:pt x="36" y="32"/>
                </a:cubicBezTo>
                <a:cubicBezTo>
                  <a:pt x="36" y="32"/>
                  <a:pt x="36" y="33"/>
                  <a:pt x="36" y="34"/>
                </a:cubicBezTo>
                <a:cubicBezTo>
                  <a:pt x="36" y="33"/>
                  <a:pt x="35" y="33"/>
                  <a:pt x="35" y="33"/>
                </a:cubicBezTo>
                <a:cubicBezTo>
                  <a:pt x="32" y="34"/>
                  <a:pt x="36" y="34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6" y="37"/>
                  <a:pt x="36" y="38"/>
                  <a:pt x="36" y="40"/>
                </a:cubicBezTo>
                <a:cubicBezTo>
                  <a:pt x="34" y="40"/>
                  <a:pt x="32" y="40"/>
                  <a:pt x="32" y="39"/>
                </a:cubicBezTo>
                <a:cubicBezTo>
                  <a:pt x="31" y="39"/>
                  <a:pt x="31" y="38"/>
                  <a:pt x="30" y="39"/>
                </a:cubicBezTo>
                <a:cubicBezTo>
                  <a:pt x="30" y="38"/>
                  <a:pt x="29" y="38"/>
                  <a:pt x="29" y="38"/>
                </a:cubicBezTo>
                <a:cubicBezTo>
                  <a:pt x="29" y="38"/>
                  <a:pt x="29" y="39"/>
                  <a:pt x="29" y="39"/>
                </a:cubicBezTo>
                <a:cubicBezTo>
                  <a:pt x="29" y="38"/>
                  <a:pt x="28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6" y="35"/>
                  <a:pt x="24" y="36"/>
                  <a:pt x="22" y="35"/>
                </a:cubicBezTo>
                <a:cubicBezTo>
                  <a:pt x="20" y="34"/>
                  <a:pt x="21" y="32"/>
                  <a:pt x="20" y="31"/>
                </a:cubicBezTo>
                <a:cubicBezTo>
                  <a:pt x="20" y="29"/>
                  <a:pt x="18" y="28"/>
                  <a:pt x="18" y="27"/>
                </a:cubicBezTo>
                <a:cubicBezTo>
                  <a:pt x="18" y="26"/>
                  <a:pt x="17" y="23"/>
                  <a:pt x="16" y="22"/>
                </a:cubicBezTo>
                <a:cubicBezTo>
                  <a:pt x="16" y="22"/>
                  <a:pt x="16" y="23"/>
                  <a:pt x="15" y="23"/>
                </a:cubicBezTo>
                <a:cubicBezTo>
                  <a:pt x="15" y="22"/>
                  <a:pt x="14" y="22"/>
                  <a:pt x="13" y="22"/>
                </a:cubicBezTo>
                <a:cubicBezTo>
                  <a:pt x="12" y="22"/>
                  <a:pt x="11" y="21"/>
                  <a:pt x="10" y="20"/>
                </a:cubicBezTo>
                <a:cubicBezTo>
                  <a:pt x="4" y="18"/>
                  <a:pt x="1" y="9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2" name="Freeform 8942" descr="© INSCALE GmbH, 05.05.2010&#10;http://www.presentationload.com/">
            <a:extLst>
              <a:ext uri="{FF2B5EF4-FFF2-40B4-BE49-F238E27FC236}">
                <a16:creationId xmlns:a16="http://schemas.microsoft.com/office/drawing/2014/main" id="{099F9FA5-72FF-5844-BA8F-7C183062BEFE}"/>
              </a:ext>
            </a:extLst>
          </p:cNvPr>
          <p:cNvSpPr>
            <a:spLocks/>
          </p:cNvSpPr>
          <p:nvPr/>
        </p:nvSpPr>
        <p:spPr bwMode="auto">
          <a:xfrm>
            <a:off x="4044103" y="3984394"/>
            <a:ext cx="56054" cy="76970"/>
          </a:xfrm>
          <a:custGeom>
            <a:avLst/>
            <a:gdLst>
              <a:gd name="T0" fmla="*/ 29 w 28"/>
              <a:gd name="T1" fmla="*/ 3 h 39"/>
              <a:gd name="T2" fmla="*/ 35 w 28"/>
              <a:gd name="T3" fmla="*/ 8 h 39"/>
              <a:gd name="T4" fmla="*/ 35 w 28"/>
              <a:gd name="T5" fmla="*/ 23 h 39"/>
              <a:gd name="T6" fmla="*/ 43 w 28"/>
              <a:gd name="T7" fmla="*/ 25 h 39"/>
              <a:gd name="T8" fmla="*/ 43 w 28"/>
              <a:gd name="T9" fmla="*/ 42 h 39"/>
              <a:gd name="T10" fmla="*/ 43 w 28"/>
              <a:gd name="T11" fmla="*/ 58 h 39"/>
              <a:gd name="T12" fmla="*/ 37 w 28"/>
              <a:gd name="T13" fmla="*/ 59 h 39"/>
              <a:gd name="T14" fmla="*/ 5 w 28"/>
              <a:gd name="T15" fmla="*/ 59 h 39"/>
              <a:gd name="T16" fmla="*/ 0 w 28"/>
              <a:gd name="T17" fmla="*/ 48 h 39"/>
              <a:gd name="T18" fmla="*/ 3 w 28"/>
              <a:gd name="T19" fmla="*/ 39 h 39"/>
              <a:gd name="T20" fmla="*/ 5 w 28"/>
              <a:gd name="T21" fmla="*/ 38 h 39"/>
              <a:gd name="T22" fmla="*/ 5 w 28"/>
              <a:gd name="T23" fmla="*/ 36 h 39"/>
              <a:gd name="T24" fmla="*/ 3 w 28"/>
              <a:gd name="T25" fmla="*/ 31 h 39"/>
              <a:gd name="T26" fmla="*/ 6 w 28"/>
              <a:gd name="T27" fmla="*/ 22 h 39"/>
              <a:gd name="T28" fmla="*/ 8 w 28"/>
              <a:gd name="T29" fmla="*/ 13 h 39"/>
              <a:gd name="T30" fmla="*/ 9 w 28"/>
              <a:gd name="T31" fmla="*/ 9 h 39"/>
              <a:gd name="T32" fmla="*/ 14 w 28"/>
              <a:gd name="T33" fmla="*/ 3 h 39"/>
              <a:gd name="T34" fmla="*/ 29 w 28"/>
              <a:gd name="T35" fmla="*/ 3 h 39"/>
              <a:gd name="T36" fmla="*/ 29 w 28"/>
              <a:gd name="T37" fmla="*/ 3 h 39"/>
              <a:gd name="T38" fmla="*/ 29 w 28"/>
              <a:gd name="T39" fmla="*/ 3 h 3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8"/>
              <a:gd name="T61" fmla="*/ 0 h 39"/>
              <a:gd name="T62" fmla="*/ 28 w 28"/>
              <a:gd name="T63" fmla="*/ 39 h 3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8" h="39">
                <a:moveTo>
                  <a:pt x="19" y="2"/>
                </a:moveTo>
                <a:cubicBezTo>
                  <a:pt x="23" y="2"/>
                  <a:pt x="23" y="1"/>
                  <a:pt x="23" y="5"/>
                </a:cubicBezTo>
                <a:cubicBezTo>
                  <a:pt x="23" y="9"/>
                  <a:pt x="23" y="12"/>
                  <a:pt x="23" y="15"/>
                </a:cubicBezTo>
                <a:cubicBezTo>
                  <a:pt x="23" y="16"/>
                  <a:pt x="28" y="14"/>
                  <a:pt x="28" y="16"/>
                </a:cubicBezTo>
                <a:cubicBezTo>
                  <a:pt x="28" y="20"/>
                  <a:pt x="28" y="24"/>
                  <a:pt x="28" y="27"/>
                </a:cubicBezTo>
                <a:cubicBezTo>
                  <a:pt x="28" y="31"/>
                  <a:pt x="28" y="34"/>
                  <a:pt x="28" y="37"/>
                </a:cubicBezTo>
                <a:cubicBezTo>
                  <a:pt x="28" y="39"/>
                  <a:pt x="25" y="38"/>
                  <a:pt x="24" y="38"/>
                </a:cubicBezTo>
                <a:cubicBezTo>
                  <a:pt x="17" y="38"/>
                  <a:pt x="10" y="38"/>
                  <a:pt x="3" y="38"/>
                </a:cubicBezTo>
                <a:cubicBezTo>
                  <a:pt x="4" y="37"/>
                  <a:pt x="2" y="32"/>
                  <a:pt x="0" y="31"/>
                </a:cubicBezTo>
                <a:cubicBezTo>
                  <a:pt x="4" y="31"/>
                  <a:pt x="2" y="28"/>
                  <a:pt x="2" y="25"/>
                </a:cubicBezTo>
                <a:cubicBezTo>
                  <a:pt x="2" y="25"/>
                  <a:pt x="3" y="25"/>
                  <a:pt x="3" y="24"/>
                </a:cubicBezTo>
                <a:cubicBezTo>
                  <a:pt x="3" y="24"/>
                  <a:pt x="3" y="23"/>
                  <a:pt x="3" y="23"/>
                </a:cubicBezTo>
                <a:cubicBezTo>
                  <a:pt x="3" y="22"/>
                  <a:pt x="2" y="21"/>
                  <a:pt x="2" y="20"/>
                </a:cubicBezTo>
                <a:cubicBezTo>
                  <a:pt x="2" y="18"/>
                  <a:pt x="4" y="16"/>
                  <a:pt x="4" y="14"/>
                </a:cubicBezTo>
                <a:cubicBezTo>
                  <a:pt x="4" y="12"/>
                  <a:pt x="4" y="10"/>
                  <a:pt x="5" y="8"/>
                </a:cubicBezTo>
                <a:cubicBezTo>
                  <a:pt x="5" y="6"/>
                  <a:pt x="5" y="7"/>
                  <a:pt x="6" y="6"/>
                </a:cubicBezTo>
                <a:cubicBezTo>
                  <a:pt x="6" y="4"/>
                  <a:pt x="6" y="0"/>
                  <a:pt x="9" y="2"/>
                </a:cubicBezTo>
                <a:cubicBezTo>
                  <a:pt x="12" y="2"/>
                  <a:pt x="16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3" name="Freeform 8943" descr="© INSCALE GmbH, 05.05.2010&#10;http://www.presentationload.com/">
            <a:extLst>
              <a:ext uri="{FF2B5EF4-FFF2-40B4-BE49-F238E27FC236}">
                <a16:creationId xmlns:a16="http://schemas.microsoft.com/office/drawing/2014/main" id="{EA237388-C8CD-0D4A-BE6A-105BACF087BC}"/>
              </a:ext>
            </a:extLst>
          </p:cNvPr>
          <p:cNvSpPr>
            <a:spLocks/>
          </p:cNvSpPr>
          <p:nvPr/>
        </p:nvSpPr>
        <p:spPr bwMode="auto">
          <a:xfrm>
            <a:off x="4311335" y="3988180"/>
            <a:ext cx="71696" cy="70661"/>
          </a:xfrm>
          <a:custGeom>
            <a:avLst/>
            <a:gdLst>
              <a:gd name="T0" fmla="*/ 23 w 36"/>
              <a:gd name="T1" fmla="*/ 0 h 36"/>
              <a:gd name="T2" fmla="*/ 55 w 36"/>
              <a:gd name="T3" fmla="*/ 36 h 36"/>
              <a:gd name="T4" fmla="*/ 28 w 36"/>
              <a:gd name="T5" fmla="*/ 54 h 36"/>
              <a:gd name="T6" fmla="*/ 28 w 36"/>
              <a:gd name="T7" fmla="*/ 54 h 36"/>
              <a:gd name="T8" fmla="*/ 28 w 36"/>
              <a:gd name="T9" fmla="*/ 54 h 36"/>
              <a:gd name="T10" fmla="*/ 26 w 36"/>
              <a:gd name="T11" fmla="*/ 54 h 36"/>
              <a:gd name="T12" fmla="*/ 20 w 36"/>
              <a:gd name="T13" fmla="*/ 51 h 36"/>
              <a:gd name="T14" fmla="*/ 18 w 36"/>
              <a:gd name="T15" fmla="*/ 50 h 36"/>
              <a:gd name="T16" fmla="*/ 15 w 36"/>
              <a:gd name="T17" fmla="*/ 47 h 36"/>
              <a:gd name="T18" fmla="*/ 14 w 36"/>
              <a:gd name="T19" fmla="*/ 45 h 36"/>
              <a:gd name="T20" fmla="*/ 14 w 36"/>
              <a:gd name="T21" fmla="*/ 44 h 36"/>
              <a:gd name="T22" fmla="*/ 12 w 36"/>
              <a:gd name="T23" fmla="*/ 42 h 36"/>
              <a:gd name="T24" fmla="*/ 9 w 36"/>
              <a:gd name="T25" fmla="*/ 40 h 36"/>
              <a:gd name="T26" fmla="*/ 8 w 36"/>
              <a:gd name="T27" fmla="*/ 36 h 36"/>
              <a:gd name="T28" fmla="*/ 8 w 36"/>
              <a:gd name="T29" fmla="*/ 37 h 36"/>
              <a:gd name="T30" fmla="*/ 3 w 36"/>
              <a:gd name="T31" fmla="*/ 28 h 36"/>
              <a:gd name="T32" fmla="*/ 3 w 36"/>
              <a:gd name="T33" fmla="*/ 28 h 36"/>
              <a:gd name="T34" fmla="*/ 3 w 36"/>
              <a:gd name="T35" fmla="*/ 28 h 36"/>
              <a:gd name="T36" fmla="*/ 2 w 36"/>
              <a:gd name="T37" fmla="*/ 26 h 36"/>
              <a:gd name="T38" fmla="*/ 0 w 36"/>
              <a:gd name="T39" fmla="*/ 28 h 36"/>
              <a:gd name="T40" fmla="*/ 12 w 36"/>
              <a:gd name="T41" fmla="*/ 14 h 36"/>
              <a:gd name="T42" fmla="*/ 23 w 36"/>
              <a:gd name="T43" fmla="*/ 0 h 36"/>
              <a:gd name="T44" fmla="*/ 23 w 36"/>
              <a:gd name="T45" fmla="*/ 0 h 36"/>
              <a:gd name="T46" fmla="*/ 23 w 36"/>
              <a:gd name="T47" fmla="*/ 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6"/>
              <a:gd name="T73" fmla="*/ 0 h 36"/>
              <a:gd name="T74" fmla="*/ 36 w 36"/>
              <a:gd name="T75" fmla="*/ 36 h 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6" h="36">
                <a:moveTo>
                  <a:pt x="15" y="0"/>
                </a:moveTo>
                <a:cubicBezTo>
                  <a:pt x="22" y="8"/>
                  <a:pt x="29" y="16"/>
                  <a:pt x="36" y="23"/>
                </a:cubicBezTo>
                <a:cubicBezTo>
                  <a:pt x="34" y="25"/>
                  <a:pt x="20" y="36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4"/>
                  <a:pt x="14" y="33"/>
                  <a:pt x="13" y="33"/>
                </a:cubicBezTo>
                <a:cubicBezTo>
                  <a:pt x="12" y="32"/>
                  <a:pt x="12" y="32"/>
                  <a:pt x="12" y="32"/>
                </a:cubicBezTo>
                <a:cubicBezTo>
                  <a:pt x="10" y="31"/>
                  <a:pt x="10" y="29"/>
                  <a:pt x="10" y="30"/>
                </a:cubicBezTo>
                <a:cubicBezTo>
                  <a:pt x="10" y="29"/>
                  <a:pt x="9" y="29"/>
                  <a:pt x="9" y="29"/>
                </a:cubicBezTo>
                <a:cubicBezTo>
                  <a:pt x="9" y="29"/>
                  <a:pt x="8" y="28"/>
                  <a:pt x="9" y="28"/>
                </a:cubicBezTo>
                <a:cubicBezTo>
                  <a:pt x="9" y="28"/>
                  <a:pt x="8" y="27"/>
                  <a:pt x="8" y="27"/>
                </a:cubicBezTo>
                <a:cubicBezTo>
                  <a:pt x="7" y="25"/>
                  <a:pt x="7" y="26"/>
                  <a:pt x="6" y="26"/>
                </a:cubicBezTo>
                <a:cubicBezTo>
                  <a:pt x="6" y="25"/>
                  <a:pt x="6" y="24"/>
                  <a:pt x="5" y="23"/>
                </a:cubicBezTo>
                <a:cubicBezTo>
                  <a:pt x="5" y="23"/>
                  <a:pt x="5" y="24"/>
                  <a:pt x="5" y="24"/>
                </a:cubicBezTo>
                <a:cubicBezTo>
                  <a:pt x="4" y="22"/>
                  <a:pt x="4" y="19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7"/>
                  <a:pt x="1" y="17"/>
                </a:cubicBezTo>
                <a:cubicBezTo>
                  <a:pt x="1" y="18"/>
                  <a:pt x="1" y="18"/>
                  <a:pt x="0" y="18"/>
                </a:cubicBezTo>
                <a:cubicBezTo>
                  <a:pt x="0" y="15"/>
                  <a:pt x="5" y="11"/>
                  <a:pt x="8" y="9"/>
                </a:cubicBezTo>
                <a:cubicBezTo>
                  <a:pt x="10" y="7"/>
                  <a:pt x="13" y="3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4" name="Freeform 8944" descr="© INSCALE GmbH, 05.05.2010&#10;http://www.presentationload.com/">
            <a:extLst>
              <a:ext uri="{FF2B5EF4-FFF2-40B4-BE49-F238E27FC236}">
                <a16:creationId xmlns:a16="http://schemas.microsoft.com/office/drawing/2014/main" id="{882A74C7-2BAF-A947-BEB8-68EE3F691DBB}"/>
              </a:ext>
            </a:extLst>
          </p:cNvPr>
          <p:cNvSpPr>
            <a:spLocks/>
          </p:cNvSpPr>
          <p:nvPr/>
        </p:nvSpPr>
        <p:spPr bwMode="auto">
          <a:xfrm>
            <a:off x="4218781" y="3994488"/>
            <a:ext cx="82125" cy="71922"/>
          </a:xfrm>
          <a:custGeom>
            <a:avLst/>
            <a:gdLst>
              <a:gd name="T0" fmla="*/ 33 w 40"/>
              <a:gd name="T1" fmla="*/ 0 h 37"/>
              <a:gd name="T2" fmla="*/ 50 w 40"/>
              <a:gd name="T3" fmla="*/ 15 h 37"/>
              <a:gd name="T4" fmla="*/ 61 w 40"/>
              <a:gd name="T5" fmla="*/ 32 h 37"/>
              <a:gd name="T6" fmla="*/ 30 w 40"/>
              <a:gd name="T7" fmla="*/ 54 h 37"/>
              <a:gd name="T8" fmla="*/ 25 w 40"/>
              <a:gd name="T9" fmla="*/ 46 h 37"/>
              <a:gd name="T10" fmla="*/ 25 w 40"/>
              <a:gd name="T11" fmla="*/ 46 h 37"/>
              <a:gd name="T12" fmla="*/ 27 w 40"/>
              <a:gd name="T13" fmla="*/ 42 h 37"/>
              <a:gd name="T14" fmla="*/ 28 w 40"/>
              <a:gd name="T15" fmla="*/ 42 h 37"/>
              <a:gd name="T16" fmla="*/ 27 w 40"/>
              <a:gd name="T17" fmla="*/ 39 h 37"/>
              <a:gd name="T18" fmla="*/ 25 w 40"/>
              <a:gd name="T19" fmla="*/ 39 h 37"/>
              <a:gd name="T20" fmla="*/ 25 w 40"/>
              <a:gd name="T21" fmla="*/ 37 h 37"/>
              <a:gd name="T22" fmla="*/ 22 w 40"/>
              <a:gd name="T23" fmla="*/ 39 h 37"/>
              <a:gd name="T24" fmla="*/ 22 w 40"/>
              <a:gd name="T25" fmla="*/ 39 h 37"/>
              <a:gd name="T26" fmla="*/ 20 w 40"/>
              <a:gd name="T27" fmla="*/ 39 h 37"/>
              <a:gd name="T28" fmla="*/ 20 w 40"/>
              <a:gd name="T29" fmla="*/ 40 h 37"/>
              <a:gd name="T30" fmla="*/ 19 w 40"/>
              <a:gd name="T31" fmla="*/ 40 h 37"/>
              <a:gd name="T32" fmla="*/ 19 w 40"/>
              <a:gd name="T33" fmla="*/ 37 h 37"/>
              <a:gd name="T34" fmla="*/ 16 w 40"/>
              <a:gd name="T35" fmla="*/ 37 h 37"/>
              <a:gd name="T36" fmla="*/ 11 w 40"/>
              <a:gd name="T37" fmla="*/ 37 h 37"/>
              <a:gd name="T38" fmla="*/ 11 w 40"/>
              <a:gd name="T39" fmla="*/ 37 h 37"/>
              <a:gd name="T40" fmla="*/ 11 w 40"/>
              <a:gd name="T41" fmla="*/ 37 h 37"/>
              <a:gd name="T42" fmla="*/ 9 w 40"/>
              <a:gd name="T43" fmla="*/ 35 h 37"/>
              <a:gd name="T44" fmla="*/ 9 w 40"/>
              <a:gd name="T45" fmla="*/ 34 h 37"/>
              <a:gd name="T46" fmla="*/ 8 w 40"/>
              <a:gd name="T47" fmla="*/ 35 h 37"/>
              <a:gd name="T48" fmla="*/ 6 w 40"/>
              <a:gd name="T49" fmla="*/ 35 h 37"/>
              <a:gd name="T50" fmla="*/ 5 w 40"/>
              <a:gd name="T51" fmla="*/ 35 h 37"/>
              <a:gd name="T52" fmla="*/ 5 w 40"/>
              <a:gd name="T53" fmla="*/ 35 h 37"/>
              <a:gd name="T54" fmla="*/ 3 w 40"/>
              <a:gd name="T55" fmla="*/ 37 h 37"/>
              <a:gd name="T56" fmla="*/ 0 w 40"/>
              <a:gd name="T57" fmla="*/ 37 h 37"/>
              <a:gd name="T58" fmla="*/ 3 w 40"/>
              <a:gd name="T59" fmla="*/ 31 h 37"/>
              <a:gd name="T60" fmla="*/ 17 w 40"/>
              <a:gd name="T61" fmla="*/ 17 h 37"/>
              <a:gd name="T62" fmla="*/ 33 w 40"/>
              <a:gd name="T63" fmla="*/ 0 h 37"/>
              <a:gd name="T64" fmla="*/ 33 w 40"/>
              <a:gd name="T65" fmla="*/ 0 h 37"/>
              <a:gd name="T66" fmla="*/ 33 w 40"/>
              <a:gd name="T67" fmla="*/ 0 h 3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0"/>
              <a:gd name="T103" fmla="*/ 0 h 37"/>
              <a:gd name="T104" fmla="*/ 40 w 40"/>
              <a:gd name="T105" fmla="*/ 37 h 3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0" h="37">
                <a:moveTo>
                  <a:pt x="21" y="0"/>
                </a:moveTo>
                <a:cubicBezTo>
                  <a:pt x="25" y="3"/>
                  <a:pt x="28" y="7"/>
                  <a:pt x="32" y="10"/>
                </a:cubicBezTo>
                <a:cubicBezTo>
                  <a:pt x="36" y="14"/>
                  <a:pt x="37" y="16"/>
                  <a:pt x="39" y="21"/>
                </a:cubicBezTo>
                <a:cubicBezTo>
                  <a:pt x="40" y="26"/>
                  <a:pt x="22" y="37"/>
                  <a:pt x="19" y="35"/>
                </a:cubicBezTo>
                <a:cubicBezTo>
                  <a:pt x="17" y="33"/>
                  <a:pt x="19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29"/>
                  <a:pt x="16" y="28"/>
                  <a:pt x="17" y="27"/>
                </a:cubicBezTo>
                <a:cubicBezTo>
                  <a:pt x="17" y="27"/>
                  <a:pt x="17" y="27"/>
                  <a:pt x="18" y="27"/>
                </a:cubicBezTo>
                <a:cubicBezTo>
                  <a:pt x="19" y="26"/>
                  <a:pt x="19" y="25"/>
                  <a:pt x="17" y="25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5" y="23"/>
                  <a:pt x="13" y="23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6"/>
                  <a:pt x="13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5"/>
                  <a:pt x="12" y="25"/>
                  <a:pt x="12" y="24"/>
                </a:cubicBezTo>
                <a:cubicBezTo>
                  <a:pt x="11" y="24"/>
                  <a:pt x="10" y="24"/>
                  <a:pt x="10" y="24"/>
                </a:cubicBezTo>
                <a:cubicBezTo>
                  <a:pt x="9" y="24"/>
                  <a:pt x="8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6" y="23"/>
                  <a:pt x="6" y="23"/>
                </a:cubicBezTo>
                <a:cubicBezTo>
                  <a:pt x="6" y="23"/>
                  <a:pt x="6" y="22"/>
                  <a:pt x="6" y="22"/>
                </a:cubicBezTo>
                <a:cubicBezTo>
                  <a:pt x="5" y="23"/>
                  <a:pt x="5" y="23"/>
                  <a:pt x="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4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2" y="24"/>
                  <a:pt x="2" y="24"/>
                </a:cubicBezTo>
                <a:cubicBezTo>
                  <a:pt x="1" y="24"/>
                  <a:pt x="1" y="24"/>
                  <a:pt x="0" y="24"/>
                </a:cubicBezTo>
                <a:cubicBezTo>
                  <a:pt x="0" y="23"/>
                  <a:pt x="1" y="21"/>
                  <a:pt x="2" y="20"/>
                </a:cubicBezTo>
                <a:cubicBezTo>
                  <a:pt x="5" y="17"/>
                  <a:pt x="8" y="14"/>
                  <a:pt x="11" y="11"/>
                </a:cubicBezTo>
                <a:cubicBezTo>
                  <a:pt x="14" y="7"/>
                  <a:pt x="18" y="4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5" name="Freeform 8945" descr="© INSCALE GmbH, 05.05.2010&#10;http://www.presentationload.com/">
            <a:extLst>
              <a:ext uri="{FF2B5EF4-FFF2-40B4-BE49-F238E27FC236}">
                <a16:creationId xmlns:a16="http://schemas.microsoft.com/office/drawing/2014/main" id="{44F6CECA-FEB4-B449-9D72-25CF2517A7B9}"/>
              </a:ext>
            </a:extLst>
          </p:cNvPr>
          <p:cNvSpPr>
            <a:spLocks/>
          </p:cNvSpPr>
          <p:nvPr/>
        </p:nvSpPr>
        <p:spPr bwMode="auto">
          <a:xfrm>
            <a:off x="4437781" y="4008368"/>
            <a:ext cx="91250" cy="113562"/>
          </a:xfrm>
          <a:custGeom>
            <a:avLst/>
            <a:gdLst>
              <a:gd name="T0" fmla="*/ 30 w 45"/>
              <a:gd name="T1" fmla="*/ 0 h 58"/>
              <a:gd name="T2" fmla="*/ 40 w 45"/>
              <a:gd name="T3" fmla="*/ 12 h 58"/>
              <a:gd name="T4" fmla="*/ 45 w 45"/>
              <a:gd name="T5" fmla="*/ 16 h 58"/>
              <a:gd name="T6" fmla="*/ 48 w 45"/>
              <a:gd name="T7" fmla="*/ 17 h 58"/>
              <a:gd name="T8" fmla="*/ 50 w 45"/>
              <a:gd name="T9" fmla="*/ 16 h 58"/>
              <a:gd name="T10" fmla="*/ 54 w 45"/>
              <a:gd name="T11" fmla="*/ 25 h 58"/>
              <a:gd name="T12" fmla="*/ 56 w 45"/>
              <a:gd name="T13" fmla="*/ 31 h 58"/>
              <a:gd name="T14" fmla="*/ 64 w 45"/>
              <a:gd name="T15" fmla="*/ 37 h 58"/>
              <a:gd name="T16" fmla="*/ 54 w 45"/>
              <a:gd name="T17" fmla="*/ 54 h 58"/>
              <a:gd name="T18" fmla="*/ 50 w 45"/>
              <a:gd name="T19" fmla="*/ 67 h 58"/>
              <a:gd name="T20" fmla="*/ 42 w 45"/>
              <a:gd name="T21" fmla="*/ 73 h 58"/>
              <a:gd name="T22" fmla="*/ 28 w 45"/>
              <a:gd name="T23" fmla="*/ 84 h 58"/>
              <a:gd name="T24" fmla="*/ 20 w 45"/>
              <a:gd name="T25" fmla="*/ 85 h 58"/>
              <a:gd name="T26" fmla="*/ 30 w 45"/>
              <a:gd name="T27" fmla="*/ 76 h 58"/>
              <a:gd name="T28" fmla="*/ 23 w 45"/>
              <a:gd name="T29" fmla="*/ 68 h 58"/>
              <a:gd name="T30" fmla="*/ 5 w 45"/>
              <a:gd name="T31" fmla="*/ 47 h 58"/>
              <a:gd name="T32" fmla="*/ 0 w 45"/>
              <a:gd name="T33" fmla="*/ 40 h 58"/>
              <a:gd name="T34" fmla="*/ 30 w 45"/>
              <a:gd name="T35" fmla="*/ 0 h 58"/>
              <a:gd name="T36" fmla="*/ 30 w 45"/>
              <a:gd name="T37" fmla="*/ 0 h 58"/>
              <a:gd name="T38" fmla="*/ 30 w 45"/>
              <a:gd name="T39" fmla="*/ 0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5"/>
              <a:gd name="T61" fmla="*/ 0 h 58"/>
              <a:gd name="T62" fmla="*/ 45 w 45"/>
              <a:gd name="T63" fmla="*/ 58 h 5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5" h="58">
                <a:moveTo>
                  <a:pt x="19" y="0"/>
                </a:moveTo>
                <a:cubicBezTo>
                  <a:pt x="20" y="3"/>
                  <a:pt x="22" y="7"/>
                  <a:pt x="26" y="8"/>
                </a:cubicBezTo>
                <a:cubicBezTo>
                  <a:pt x="27" y="9"/>
                  <a:pt x="28" y="10"/>
                  <a:pt x="29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1"/>
                  <a:pt x="32" y="10"/>
                  <a:pt x="32" y="10"/>
                </a:cubicBezTo>
                <a:cubicBezTo>
                  <a:pt x="34" y="11"/>
                  <a:pt x="33" y="15"/>
                  <a:pt x="35" y="16"/>
                </a:cubicBezTo>
                <a:cubicBezTo>
                  <a:pt x="36" y="16"/>
                  <a:pt x="36" y="19"/>
                  <a:pt x="36" y="20"/>
                </a:cubicBezTo>
                <a:cubicBezTo>
                  <a:pt x="38" y="23"/>
                  <a:pt x="38" y="22"/>
                  <a:pt x="41" y="24"/>
                </a:cubicBezTo>
                <a:cubicBezTo>
                  <a:pt x="45" y="26"/>
                  <a:pt x="37" y="33"/>
                  <a:pt x="35" y="35"/>
                </a:cubicBezTo>
                <a:cubicBezTo>
                  <a:pt x="33" y="37"/>
                  <a:pt x="33" y="41"/>
                  <a:pt x="32" y="43"/>
                </a:cubicBezTo>
                <a:cubicBezTo>
                  <a:pt x="32" y="44"/>
                  <a:pt x="29" y="46"/>
                  <a:pt x="27" y="47"/>
                </a:cubicBezTo>
                <a:cubicBezTo>
                  <a:pt x="24" y="49"/>
                  <a:pt x="21" y="51"/>
                  <a:pt x="18" y="54"/>
                </a:cubicBezTo>
                <a:cubicBezTo>
                  <a:pt x="17" y="54"/>
                  <a:pt x="13" y="58"/>
                  <a:pt x="13" y="55"/>
                </a:cubicBezTo>
                <a:cubicBezTo>
                  <a:pt x="13" y="53"/>
                  <a:pt x="19" y="51"/>
                  <a:pt x="19" y="49"/>
                </a:cubicBezTo>
                <a:cubicBezTo>
                  <a:pt x="19" y="48"/>
                  <a:pt x="16" y="45"/>
                  <a:pt x="15" y="44"/>
                </a:cubicBezTo>
                <a:cubicBezTo>
                  <a:pt x="13" y="41"/>
                  <a:pt x="7" y="29"/>
                  <a:pt x="3" y="30"/>
                </a:cubicBezTo>
                <a:cubicBezTo>
                  <a:pt x="2" y="29"/>
                  <a:pt x="3" y="26"/>
                  <a:pt x="0" y="26"/>
                </a:cubicBezTo>
                <a:cubicBezTo>
                  <a:pt x="6" y="17"/>
                  <a:pt x="12" y="8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6" name="Freeform 8946" descr="© INSCALE GmbH, 05.05.2010&#10;http://www.presentationload.com/">
            <a:extLst>
              <a:ext uri="{FF2B5EF4-FFF2-40B4-BE49-F238E27FC236}">
                <a16:creationId xmlns:a16="http://schemas.microsoft.com/office/drawing/2014/main" id="{F5C46CC8-A655-7C4E-99D5-C542817CE8BC}"/>
              </a:ext>
            </a:extLst>
          </p:cNvPr>
          <p:cNvSpPr>
            <a:spLocks/>
          </p:cNvSpPr>
          <p:nvPr/>
        </p:nvSpPr>
        <p:spPr bwMode="auto">
          <a:xfrm>
            <a:off x="4100156" y="4014677"/>
            <a:ext cx="101679" cy="55519"/>
          </a:xfrm>
          <a:custGeom>
            <a:avLst/>
            <a:gdLst>
              <a:gd name="T0" fmla="*/ 0 w 50"/>
              <a:gd name="T1" fmla="*/ 2 h 29"/>
              <a:gd name="T2" fmla="*/ 23 w 50"/>
              <a:gd name="T3" fmla="*/ 2 h 29"/>
              <a:gd name="T4" fmla="*/ 41 w 50"/>
              <a:gd name="T5" fmla="*/ 3 h 29"/>
              <a:gd name="T6" fmla="*/ 78 w 50"/>
              <a:gd name="T7" fmla="*/ 24 h 29"/>
              <a:gd name="T8" fmla="*/ 70 w 50"/>
              <a:gd name="T9" fmla="*/ 36 h 29"/>
              <a:gd name="T10" fmla="*/ 64 w 50"/>
              <a:gd name="T11" fmla="*/ 42 h 29"/>
              <a:gd name="T12" fmla="*/ 61 w 50"/>
              <a:gd name="T13" fmla="*/ 44 h 29"/>
              <a:gd name="T14" fmla="*/ 58 w 50"/>
              <a:gd name="T15" fmla="*/ 36 h 29"/>
              <a:gd name="T16" fmla="*/ 20 w 50"/>
              <a:gd name="T17" fmla="*/ 35 h 29"/>
              <a:gd name="T18" fmla="*/ 9 w 50"/>
              <a:gd name="T19" fmla="*/ 35 h 29"/>
              <a:gd name="T20" fmla="*/ 0 w 50"/>
              <a:gd name="T21" fmla="*/ 32 h 29"/>
              <a:gd name="T22" fmla="*/ 0 w 50"/>
              <a:gd name="T23" fmla="*/ 2 h 29"/>
              <a:gd name="T24" fmla="*/ 0 w 50"/>
              <a:gd name="T25" fmla="*/ 2 h 29"/>
              <a:gd name="T26" fmla="*/ 0 w 50"/>
              <a:gd name="T27" fmla="*/ 2 h 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0"/>
              <a:gd name="T43" fmla="*/ 0 h 29"/>
              <a:gd name="T44" fmla="*/ 50 w 50"/>
              <a:gd name="T45" fmla="*/ 29 h 2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0" h="29">
                <a:moveTo>
                  <a:pt x="0" y="1"/>
                </a:moveTo>
                <a:cubicBezTo>
                  <a:pt x="5" y="1"/>
                  <a:pt x="10" y="1"/>
                  <a:pt x="15" y="1"/>
                </a:cubicBezTo>
                <a:cubicBezTo>
                  <a:pt x="18" y="1"/>
                  <a:pt x="24" y="0"/>
                  <a:pt x="26" y="2"/>
                </a:cubicBezTo>
                <a:cubicBezTo>
                  <a:pt x="34" y="6"/>
                  <a:pt x="42" y="11"/>
                  <a:pt x="50" y="16"/>
                </a:cubicBezTo>
                <a:cubicBezTo>
                  <a:pt x="48" y="18"/>
                  <a:pt x="46" y="21"/>
                  <a:pt x="45" y="24"/>
                </a:cubicBezTo>
                <a:cubicBezTo>
                  <a:pt x="44" y="25"/>
                  <a:pt x="43" y="28"/>
                  <a:pt x="41" y="28"/>
                </a:cubicBezTo>
                <a:cubicBezTo>
                  <a:pt x="40" y="28"/>
                  <a:pt x="40" y="29"/>
                  <a:pt x="39" y="29"/>
                </a:cubicBezTo>
                <a:cubicBezTo>
                  <a:pt x="37" y="29"/>
                  <a:pt x="40" y="24"/>
                  <a:pt x="37" y="24"/>
                </a:cubicBezTo>
                <a:cubicBezTo>
                  <a:pt x="29" y="24"/>
                  <a:pt x="21" y="23"/>
                  <a:pt x="13" y="23"/>
                </a:cubicBezTo>
                <a:cubicBezTo>
                  <a:pt x="11" y="23"/>
                  <a:pt x="9" y="23"/>
                  <a:pt x="6" y="23"/>
                </a:cubicBezTo>
                <a:cubicBezTo>
                  <a:pt x="4" y="23"/>
                  <a:pt x="0" y="24"/>
                  <a:pt x="0" y="21"/>
                </a:cubicBezTo>
                <a:cubicBezTo>
                  <a:pt x="0" y="15"/>
                  <a:pt x="0" y="8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7" name="Freeform 8947" descr="© INSCALE GmbH, 05.05.2010&#10;http://www.presentationload.com/">
            <a:extLst>
              <a:ext uri="{FF2B5EF4-FFF2-40B4-BE49-F238E27FC236}">
                <a16:creationId xmlns:a16="http://schemas.microsoft.com/office/drawing/2014/main" id="{0711C55D-6EFA-8E4F-A6D0-F76D71ED4979}"/>
              </a:ext>
            </a:extLst>
          </p:cNvPr>
          <p:cNvSpPr>
            <a:spLocks/>
          </p:cNvSpPr>
          <p:nvPr/>
        </p:nvSpPr>
        <p:spPr bwMode="auto">
          <a:xfrm>
            <a:off x="4669817" y="4015939"/>
            <a:ext cx="80821" cy="63090"/>
          </a:xfrm>
          <a:custGeom>
            <a:avLst/>
            <a:gdLst>
              <a:gd name="T0" fmla="*/ 51 w 40"/>
              <a:gd name="T1" fmla="*/ 2 h 32"/>
              <a:gd name="T2" fmla="*/ 60 w 40"/>
              <a:gd name="T3" fmla="*/ 3 h 32"/>
              <a:gd name="T4" fmla="*/ 60 w 40"/>
              <a:gd name="T5" fmla="*/ 20 h 32"/>
              <a:gd name="T6" fmla="*/ 59 w 40"/>
              <a:gd name="T7" fmla="*/ 44 h 32"/>
              <a:gd name="T8" fmla="*/ 59 w 40"/>
              <a:gd name="T9" fmla="*/ 38 h 32"/>
              <a:gd name="T10" fmla="*/ 56 w 40"/>
              <a:gd name="T11" fmla="*/ 38 h 32"/>
              <a:gd name="T12" fmla="*/ 51 w 40"/>
              <a:gd name="T13" fmla="*/ 42 h 32"/>
              <a:gd name="T14" fmla="*/ 50 w 40"/>
              <a:gd name="T15" fmla="*/ 42 h 32"/>
              <a:gd name="T16" fmla="*/ 48 w 40"/>
              <a:gd name="T17" fmla="*/ 44 h 32"/>
              <a:gd name="T18" fmla="*/ 45 w 40"/>
              <a:gd name="T19" fmla="*/ 45 h 32"/>
              <a:gd name="T20" fmla="*/ 43 w 40"/>
              <a:gd name="T21" fmla="*/ 42 h 32"/>
              <a:gd name="T22" fmla="*/ 36 w 40"/>
              <a:gd name="T23" fmla="*/ 44 h 32"/>
              <a:gd name="T24" fmla="*/ 19 w 40"/>
              <a:gd name="T25" fmla="*/ 44 h 32"/>
              <a:gd name="T26" fmla="*/ 26 w 40"/>
              <a:gd name="T27" fmla="*/ 34 h 32"/>
              <a:gd name="T28" fmla="*/ 28 w 40"/>
              <a:gd name="T29" fmla="*/ 22 h 32"/>
              <a:gd name="T30" fmla="*/ 26 w 40"/>
              <a:gd name="T31" fmla="*/ 19 h 32"/>
              <a:gd name="T32" fmla="*/ 25 w 40"/>
              <a:gd name="T33" fmla="*/ 14 h 32"/>
              <a:gd name="T34" fmla="*/ 17 w 40"/>
              <a:gd name="T35" fmla="*/ 19 h 32"/>
              <a:gd name="T36" fmla="*/ 6 w 40"/>
              <a:gd name="T37" fmla="*/ 31 h 32"/>
              <a:gd name="T38" fmla="*/ 5 w 40"/>
              <a:gd name="T39" fmla="*/ 22 h 32"/>
              <a:gd name="T40" fmla="*/ 6 w 40"/>
              <a:gd name="T41" fmla="*/ 19 h 32"/>
              <a:gd name="T42" fmla="*/ 6 w 40"/>
              <a:gd name="T43" fmla="*/ 14 h 32"/>
              <a:gd name="T44" fmla="*/ 8 w 40"/>
              <a:gd name="T45" fmla="*/ 11 h 32"/>
              <a:gd name="T46" fmla="*/ 5 w 40"/>
              <a:gd name="T47" fmla="*/ 9 h 32"/>
              <a:gd name="T48" fmla="*/ 0 w 40"/>
              <a:gd name="T49" fmla="*/ 2 h 32"/>
              <a:gd name="T50" fmla="*/ 51 w 40"/>
              <a:gd name="T51" fmla="*/ 2 h 32"/>
              <a:gd name="T52" fmla="*/ 51 w 40"/>
              <a:gd name="T53" fmla="*/ 2 h 32"/>
              <a:gd name="T54" fmla="*/ 51 w 40"/>
              <a:gd name="T55" fmla="*/ 2 h 3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0"/>
              <a:gd name="T85" fmla="*/ 0 h 32"/>
              <a:gd name="T86" fmla="*/ 40 w 40"/>
              <a:gd name="T87" fmla="*/ 32 h 3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0" h="32">
                <a:moveTo>
                  <a:pt x="33" y="1"/>
                </a:moveTo>
                <a:cubicBezTo>
                  <a:pt x="36" y="1"/>
                  <a:pt x="39" y="0"/>
                  <a:pt x="39" y="2"/>
                </a:cubicBezTo>
                <a:cubicBezTo>
                  <a:pt x="39" y="6"/>
                  <a:pt x="39" y="10"/>
                  <a:pt x="39" y="13"/>
                </a:cubicBezTo>
                <a:cubicBezTo>
                  <a:pt x="39" y="17"/>
                  <a:pt x="40" y="27"/>
                  <a:pt x="38" y="28"/>
                </a:cubicBezTo>
                <a:cubicBezTo>
                  <a:pt x="38" y="27"/>
                  <a:pt x="38" y="25"/>
                  <a:pt x="38" y="24"/>
                </a:cubicBezTo>
                <a:cubicBezTo>
                  <a:pt x="37" y="25"/>
                  <a:pt x="37" y="24"/>
                  <a:pt x="36" y="24"/>
                </a:cubicBezTo>
                <a:cubicBezTo>
                  <a:pt x="34" y="25"/>
                  <a:pt x="35" y="27"/>
                  <a:pt x="33" y="27"/>
                </a:cubicBezTo>
                <a:cubicBezTo>
                  <a:pt x="33" y="27"/>
                  <a:pt x="32" y="27"/>
                  <a:pt x="32" y="27"/>
                </a:cubicBezTo>
                <a:cubicBezTo>
                  <a:pt x="32" y="28"/>
                  <a:pt x="32" y="28"/>
                  <a:pt x="31" y="28"/>
                </a:cubicBezTo>
                <a:cubicBezTo>
                  <a:pt x="31" y="28"/>
                  <a:pt x="30" y="29"/>
                  <a:pt x="29" y="29"/>
                </a:cubicBezTo>
                <a:cubicBezTo>
                  <a:pt x="28" y="29"/>
                  <a:pt x="29" y="28"/>
                  <a:pt x="28" y="27"/>
                </a:cubicBezTo>
                <a:cubicBezTo>
                  <a:pt x="25" y="26"/>
                  <a:pt x="26" y="27"/>
                  <a:pt x="23" y="28"/>
                </a:cubicBezTo>
                <a:cubicBezTo>
                  <a:pt x="21" y="28"/>
                  <a:pt x="10" y="32"/>
                  <a:pt x="12" y="28"/>
                </a:cubicBezTo>
                <a:cubicBezTo>
                  <a:pt x="14" y="31"/>
                  <a:pt x="17" y="24"/>
                  <a:pt x="17" y="22"/>
                </a:cubicBezTo>
                <a:cubicBezTo>
                  <a:pt x="18" y="19"/>
                  <a:pt x="18" y="16"/>
                  <a:pt x="18" y="14"/>
                </a:cubicBezTo>
                <a:cubicBezTo>
                  <a:pt x="18" y="12"/>
                  <a:pt x="19" y="9"/>
                  <a:pt x="17" y="12"/>
                </a:cubicBezTo>
                <a:cubicBezTo>
                  <a:pt x="16" y="11"/>
                  <a:pt x="16" y="9"/>
                  <a:pt x="16" y="9"/>
                </a:cubicBezTo>
                <a:cubicBezTo>
                  <a:pt x="15" y="9"/>
                  <a:pt x="11" y="11"/>
                  <a:pt x="11" y="12"/>
                </a:cubicBezTo>
                <a:cubicBezTo>
                  <a:pt x="8" y="14"/>
                  <a:pt x="8" y="20"/>
                  <a:pt x="4" y="20"/>
                </a:cubicBezTo>
                <a:cubicBezTo>
                  <a:pt x="4" y="19"/>
                  <a:pt x="3" y="15"/>
                  <a:pt x="3" y="14"/>
                </a:cubicBezTo>
                <a:cubicBezTo>
                  <a:pt x="3" y="14"/>
                  <a:pt x="4" y="12"/>
                  <a:pt x="4" y="12"/>
                </a:cubicBezTo>
                <a:cubicBezTo>
                  <a:pt x="4" y="11"/>
                  <a:pt x="4" y="10"/>
                  <a:pt x="4" y="9"/>
                </a:cubicBezTo>
                <a:cubicBezTo>
                  <a:pt x="4" y="10"/>
                  <a:pt x="5" y="7"/>
                  <a:pt x="5" y="7"/>
                </a:cubicBezTo>
                <a:cubicBezTo>
                  <a:pt x="4" y="5"/>
                  <a:pt x="5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11" y="1"/>
                  <a:pt x="22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8" name="Freeform 8948" descr="© INSCALE GmbH, 05.05.2010&#10;http://www.presentationload.com/">
            <a:extLst>
              <a:ext uri="{FF2B5EF4-FFF2-40B4-BE49-F238E27FC236}">
                <a16:creationId xmlns:a16="http://schemas.microsoft.com/office/drawing/2014/main" id="{3545F3BF-1832-2B47-8BD8-79BF40C4E695}"/>
              </a:ext>
            </a:extLst>
          </p:cNvPr>
          <p:cNvSpPr>
            <a:spLocks/>
          </p:cNvSpPr>
          <p:nvPr/>
        </p:nvSpPr>
        <p:spPr bwMode="auto">
          <a:xfrm>
            <a:off x="4257888" y="4022248"/>
            <a:ext cx="87339" cy="78231"/>
          </a:xfrm>
          <a:custGeom>
            <a:avLst/>
            <a:gdLst>
              <a:gd name="T0" fmla="*/ 31 w 43"/>
              <a:gd name="T1" fmla="*/ 14 h 40"/>
              <a:gd name="T2" fmla="*/ 44 w 43"/>
              <a:gd name="T3" fmla="*/ 0 h 40"/>
              <a:gd name="T4" fmla="*/ 44 w 43"/>
              <a:gd name="T5" fmla="*/ 2 h 40"/>
              <a:gd name="T6" fmla="*/ 44 w 43"/>
              <a:gd name="T7" fmla="*/ 2 h 40"/>
              <a:gd name="T8" fmla="*/ 44 w 43"/>
              <a:gd name="T9" fmla="*/ 2 h 40"/>
              <a:gd name="T10" fmla="*/ 48 w 43"/>
              <a:gd name="T11" fmla="*/ 11 h 40"/>
              <a:gd name="T12" fmla="*/ 48 w 43"/>
              <a:gd name="T13" fmla="*/ 9 h 40"/>
              <a:gd name="T14" fmla="*/ 50 w 43"/>
              <a:gd name="T15" fmla="*/ 12 h 40"/>
              <a:gd name="T16" fmla="*/ 53 w 43"/>
              <a:gd name="T17" fmla="*/ 16 h 40"/>
              <a:gd name="T18" fmla="*/ 55 w 43"/>
              <a:gd name="T19" fmla="*/ 19 h 40"/>
              <a:gd name="T20" fmla="*/ 56 w 43"/>
              <a:gd name="T21" fmla="*/ 20 h 40"/>
              <a:gd name="T22" fmla="*/ 59 w 43"/>
              <a:gd name="T23" fmla="*/ 23 h 40"/>
              <a:gd name="T24" fmla="*/ 61 w 43"/>
              <a:gd name="T25" fmla="*/ 25 h 40"/>
              <a:gd name="T26" fmla="*/ 67 w 43"/>
              <a:gd name="T27" fmla="*/ 26 h 40"/>
              <a:gd name="T28" fmla="*/ 55 w 43"/>
              <a:gd name="T29" fmla="*/ 47 h 40"/>
              <a:gd name="T30" fmla="*/ 48 w 43"/>
              <a:gd name="T31" fmla="*/ 59 h 40"/>
              <a:gd name="T32" fmla="*/ 41 w 43"/>
              <a:gd name="T33" fmla="*/ 60 h 40"/>
              <a:gd name="T34" fmla="*/ 28 w 43"/>
              <a:gd name="T35" fmla="*/ 60 h 40"/>
              <a:gd name="T36" fmla="*/ 20 w 43"/>
              <a:gd name="T37" fmla="*/ 60 h 40"/>
              <a:gd name="T38" fmla="*/ 19 w 43"/>
              <a:gd name="T39" fmla="*/ 53 h 40"/>
              <a:gd name="T40" fmla="*/ 20 w 43"/>
              <a:gd name="T41" fmla="*/ 50 h 40"/>
              <a:gd name="T42" fmla="*/ 17 w 43"/>
              <a:gd name="T43" fmla="*/ 47 h 40"/>
              <a:gd name="T44" fmla="*/ 17 w 43"/>
              <a:gd name="T45" fmla="*/ 48 h 40"/>
              <a:gd name="T46" fmla="*/ 16 w 43"/>
              <a:gd name="T47" fmla="*/ 48 h 40"/>
              <a:gd name="T48" fmla="*/ 14 w 43"/>
              <a:gd name="T49" fmla="*/ 45 h 40"/>
              <a:gd name="T50" fmla="*/ 14 w 43"/>
              <a:gd name="T51" fmla="*/ 47 h 40"/>
              <a:gd name="T52" fmla="*/ 12 w 43"/>
              <a:gd name="T53" fmla="*/ 43 h 40"/>
              <a:gd name="T54" fmla="*/ 9 w 43"/>
              <a:gd name="T55" fmla="*/ 40 h 40"/>
              <a:gd name="T56" fmla="*/ 9 w 43"/>
              <a:gd name="T57" fmla="*/ 39 h 40"/>
              <a:gd name="T58" fmla="*/ 8 w 43"/>
              <a:gd name="T59" fmla="*/ 39 h 40"/>
              <a:gd name="T60" fmla="*/ 6 w 43"/>
              <a:gd name="T61" fmla="*/ 39 h 40"/>
              <a:gd name="T62" fmla="*/ 8 w 43"/>
              <a:gd name="T63" fmla="*/ 40 h 40"/>
              <a:gd name="T64" fmla="*/ 3 w 43"/>
              <a:gd name="T65" fmla="*/ 37 h 40"/>
              <a:gd name="T66" fmla="*/ 8 w 43"/>
              <a:gd name="T67" fmla="*/ 29 h 40"/>
              <a:gd name="T68" fmla="*/ 31 w 43"/>
              <a:gd name="T69" fmla="*/ 14 h 40"/>
              <a:gd name="T70" fmla="*/ 31 w 43"/>
              <a:gd name="T71" fmla="*/ 14 h 40"/>
              <a:gd name="T72" fmla="*/ 31 w 43"/>
              <a:gd name="T73" fmla="*/ 14 h 4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3"/>
              <a:gd name="T112" fmla="*/ 0 h 40"/>
              <a:gd name="T113" fmla="*/ 43 w 43"/>
              <a:gd name="T114" fmla="*/ 40 h 4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3" h="40">
                <a:moveTo>
                  <a:pt x="20" y="9"/>
                </a:moveTo>
                <a:cubicBezTo>
                  <a:pt x="23" y="6"/>
                  <a:pt x="25" y="3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30" y="2"/>
                  <a:pt x="30" y="5"/>
                  <a:pt x="31" y="7"/>
                </a:cubicBezTo>
                <a:cubicBezTo>
                  <a:pt x="31" y="7"/>
                  <a:pt x="31" y="6"/>
                  <a:pt x="31" y="6"/>
                </a:cubicBezTo>
                <a:cubicBezTo>
                  <a:pt x="32" y="7"/>
                  <a:pt x="32" y="8"/>
                  <a:pt x="32" y="8"/>
                </a:cubicBezTo>
                <a:cubicBezTo>
                  <a:pt x="33" y="9"/>
                  <a:pt x="33" y="8"/>
                  <a:pt x="34" y="10"/>
                </a:cubicBezTo>
                <a:cubicBezTo>
                  <a:pt x="35" y="11"/>
                  <a:pt x="35" y="11"/>
                  <a:pt x="35" y="12"/>
                </a:cubicBezTo>
                <a:cubicBezTo>
                  <a:pt x="35" y="12"/>
                  <a:pt x="36" y="12"/>
                  <a:pt x="36" y="13"/>
                </a:cubicBezTo>
                <a:cubicBezTo>
                  <a:pt x="37" y="13"/>
                  <a:pt x="36" y="14"/>
                  <a:pt x="38" y="15"/>
                </a:cubicBezTo>
                <a:cubicBezTo>
                  <a:pt x="38" y="15"/>
                  <a:pt x="38" y="15"/>
                  <a:pt x="39" y="16"/>
                </a:cubicBezTo>
                <a:cubicBezTo>
                  <a:pt x="40" y="16"/>
                  <a:pt x="41" y="17"/>
                  <a:pt x="43" y="17"/>
                </a:cubicBezTo>
                <a:cubicBezTo>
                  <a:pt x="41" y="21"/>
                  <a:pt x="38" y="25"/>
                  <a:pt x="35" y="30"/>
                </a:cubicBezTo>
                <a:cubicBezTo>
                  <a:pt x="34" y="32"/>
                  <a:pt x="32" y="35"/>
                  <a:pt x="31" y="38"/>
                </a:cubicBezTo>
                <a:cubicBezTo>
                  <a:pt x="30" y="40"/>
                  <a:pt x="28" y="39"/>
                  <a:pt x="26" y="39"/>
                </a:cubicBezTo>
                <a:cubicBezTo>
                  <a:pt x="23" y="39"/>
                  <a:pt x="20" y="39"/>
                  <a:pt x="18" y="39"/>
                </a:cubicBezTo>
                <a:cubicBezTo>
                  <a:pt x="17" y="39"/>
                  <a:pt x="13" y="40"/>
                  <a:pt x="13" y="39"/>
                </a:cubicBezTo>
                <a:cubicBezTo>
                  <a:pt x="12" y="39"/>
                  <a:pt x="12" y="34"/>
                  <a:pt x="12" y="34"/>
                </a:cubicBezTo>
                <a:cubicBezTo>
                  <a:pt x="13" y="33"/>
                  <a:pt x="13" y="33"/>
                  <a:pt x="13" y="32"/>
                </a:cubicBezTo>
                <a:cubicBezTo>
                  <a:pt x="13" y="32"/>
                  <a:pt x="13" y="30"/>
                  <a:pt x="11" y="30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0"/>
                  <a:pt x="10" y="29"/>
                  <a:pt x="9" y="29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29"/>
                  <a:pt x="9" y="29"/>
                  <a:pt x="8" y="28"/>
                </a:cubicBezTo>
                <a:cubicBezTo>
                  <a:pt x="7" y="28"/>
                  <a:pt x="6" y="26"/>
                  <a:pt x="6" y="26"/>
                </a:cubicBezTo>
                <a:cubicBezTo>
                  <a:pt x="7" y="25"/>
                  <a:pt x="7" y="25"/>
                  <a:pt x="6" y="25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25"/>
                  <a:pt x="5" y="25"/>
                  <a:pt x="4" y="25"/>
                </a:cubicBezTo>
                <a:cubicBezTo>
                  <a:pt x="4" y="25"/>
                  <a:pt x="4" y="25"/>
                  <a:pt x="5" y="26"/>
                </a:cubicBezTo>
                <a:cubicBezTo>
                  <a:pt x="4" y="26"/>
                  <a:pt x="2" y="25"/>
                  <a:pt x="2" y="24"/>
                </a:cubicBezTo>
                <a:cubicBezTo>
                  <a:pt x="0" y="21"/>
                  <a:pt x="3" y="21"/>
                  <a:pt x="5" y="19"/>
                </a:cubicBezTo>
                <a:cubicBezTo>
                  <a:pt x="11" y="16"/>
                  <a:pt x="16" y="13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9" name="Freeform 8949" descr="© INSCALE GmbH, 05.05.2010&#10;http://www.presentationload.com/">
            <a:extLst>
              <a:ext uri="{FF2B5EF4-FFF2-40B4-BE49-F238E27FC236}">
                <a16:creationId xmlns:a16="http://schemas.microsoft.com/office/drawing/2014/main" id="{1069A961-B94D-D449-9CF0-A95B507C15AB}"/>
              </a:ext>
            </a:extLst>
          </p:cNvPr>
          <p:cNvSpPr>
            <a:spLocks/>
          </p:cNvSpPr>
          <p:nvPr/>
        </p:nvSpPr>
        <p:spPr bwMode="auto">
          <a:xfrm>
            <a:off x="4534246" y="4033604"/>
            <a:ext cx="83429" cy="82017"/>
          </a:xfrm>
          <a:custGeom>
            <a:avLst/>
            <a:gdLst>
              <a:gd name="T0" fmla="*/ 25 w 41"/>
              <a:gd name="T1" fmla="*/ 0 h 42"/>
              <a:gd name="T2" fmla="*/ 62 w 41"/>
              <a:gd name="T3" fmla="*/ 25 h 42"/>
              <a:gd name="T4" fmla="*/ 59 w 41"/>
              <a:gd name="T5" fmla="*/ 43 h 42"/>
              <a:gd name="T6" fmla="*/ 52 w 41"/>
              <a:gd name="T7" fmla="*/ 43 h 42"/>
              <a:gd name="T8" fmla="*/ 52 w 41"/>
              <a:gd name="T9" fmla="*/ 46 h 42"/>
              <a:gd name="T10" fmla="*/ 48 w 41"/>
              <a:gd name="T11" fmla="*/ 51 h 42"/>
              <a:gd name="T12" fmla="*/ 47 w 41"/>
              <a:gd name="T13" fmla="*/ 57 h 42"/>
              <a:gd name="T14" fmla="*/ 47 w 41"/>
              <a:gd name="T15" fmla="*/ 57 h 42"/>
              <a:gd name="T16" fmla="*/ 47 w 41"/>
              <a:gd name="T17" fmla="*/ 57 h 42"/>
              <a:gd name="T18" fmla="*/ 42 w 41"/>
              <a:gd name="T19" fmla="*/ 62 h 42"/>
              <a:gd name="T20" fmla="*/ 34 w 41"/>
              <a:gd name="T21" fmla="*/ 59 h 42"/>
              <a:gd name="T22" fmla="*/ 30 w 41"/>
              <a:gd name="T23" fmla="*/ 60 h 42"/>
              <a:gd name="T24" fmla="*/ 28 w 41"/>
              <a:gd name="T25" fmla="*/ 60 h 42"/>
              <a:gd name="T26" fmla="*/ 23 w 41"/>
              <a:gd name="T27" fmla="*/ 65 h 42"/>
              <a:gd name="T28" fmla="*/ 14 w 41"/>
              <a:gd name="T29" fmla="*/ 57 h 42"/>
              <a:gd name="T30" fmla="*/ 14 w 41"/>
              <a:gd name="T31" fmla="*/ 54 h 42"/>
              <a:gd name="T32" fmla="*/ 11 w 41"/>
              <a:gd name="T33" fmla="*/ 51 h 42"/>
              <a:gd name="T34" fmla="*/ 8 w 41"/>
              <a:gd name="T35" fmla="*/ 45 h 42"/>
              <a:gd name="T36" fmla="*/ 5 w 41"/>
              <a:gd name="T37" fmla="*/ 42 h 42"/>
              <a:gd name="T38" fmla="*/ 5 w 41"/>
              <a:gd name="T39" fmla="*/ 42 h 42"/>
              <a:gd name="T40" fmla="*/ 5 w 41"/>
              <a:gd name="T41" fmla="*/ 42 h 42"/>
              <a:gd name="T42" fmla="*/ 5 w 41"/>
              <a:gd name="T43" fmla="*/ 42 h 42"/>
              <a:gd name="T44" fmla="*/ 3 w 41"/>
              <a:gd name="T45" fmla="*/ 37 h 42"/>
              <a:gd name="T46" fmla="*/ 5 w 41"/>
              <a:gd name="T47" fmla="*/ 34 h 42"/>
              <a:gd name="T48" fmla="*/ 3 w 41"/>
              <a:gd name="T49" fmla="*/ 31 h 42"/>
              <a:gd name="T50" fmla="*/ 3 w 41"/>
              <a:gd name="T51" fmla="*/ 31 h 42"/>
              <a:gd name="T52" fmla="*/ 2 w 41"/>
              <a:gd name="T53" fmla="*/ 25 h 42"/>
              <a:gd name="T54" fmla="*/ 0 w 41"/>
              <a:gd name="T55" fmla="*/ 23 h 42"/>
              <a:gd name="T56" fmla="*/ 6 w 41"/>
              <a:gd name="T57" fmla="*/ 23 h 42"/>
              <a:gd name="T58" fmla="*/ 5 w 41"/>
              <a:gd name="T59" fmla="*/ 15 h 42"/>
              <a:gd name="T60" fmla="*/ 6 w 41"/>
              <a:gd name="T61" fmla="*/ 15 h 42"/>
              <a:gd name="T62" fmla="*/ 5 w 41"/>
              <a:gd name="T63" fmla="*/ 12 h 42"/>
              <a:gd name="T64" fmla="*/ 6 w 41"/>
              <a:gd name="T65" fmla="*/ 14 h 42"/>
              <a:gd name="T66" fmla="*/ 6 w 41"/>
              <a:gd name="T67" fmla="*/ 11 h 42"/>
              <a:gd name="T68" fmla="*/ 8 w 41"/>
              <a:gd name="T69" fmla="*/ 11 h 42"/>
              <a:gd name="T70" fmla="*/ 5 w 41"/>
              <a:gd name="T71" fmla="*/ 8 h 42"/>
              <a:gd name="T72" fmla="*/ 11 w 41"/>
              <a:gd name="T73" fmla="*/ 6 h 42"/>
              <a:gd name="T74" fmla="*/ 25 w 41"/>
              <a:gd name="T75" fmla="*/ 0 h 42"/>
              <a:gd name="T76" fmla="*/ 25 w 41"/>
              <a:gd name="T77" fmla="*/ 0 h 42"/>
              <a:gd name="T78" fmla="*/ 25 w 41"/>
              <a:gd name="T79" fmla="*/ 0 h 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1"/>
              <a:gd name="T121" fmla="*/ 0 h 42"/>
              <a:gd name="T122" fmla="*/ 41 w 41"/>
              <a:gd name="T123" fmla="*/ 42 h 4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1" h="42">
                <a:moveTo>
                  <a:pt x="16" y="0"/>
                </a:moveTo>
                <a:cubicBezTo>
                  <a:pt x="24" y="6"/>
                  <a:pt x="32" y="11"/>
                  <a:pt x="40" y="16"/>
                </a:cubicBezTo>
                <a:cubicBezTo>
                  <a:pt x="41" y="18"/>
                  <a:pt x="39" y="26"/>
                  <a:pt x="38" y="28"/>
                </a:cubicBezTo>
                <a:cubicBezTo>
                  <a:pt x="38" y="28"/>
                  <a:pt x="34" y="28"/>
                  <a:pt x="33" y="28"/>
                </a:cubicBezTo>
                <a:cubicBezTo>
                  <a:pt x="32" y="28"/>
                  <a:pt x="33" y="30"/>
                  <a:pt x="33" y="30"/>
                </a:cubicBezTo>
                <a:cubicBezTo>
                  <a:pt x="33" y="32"/>
                  <a:pt x="32" y="32"/>
                  <a:pt x="31" y="33"/>
                </a:cubicBezTo>
                <a:cubicBezTo>
                  <a:pt x="31" y="35"/>
                  <a:pt x="31" y="36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8"/>
                  <a:pt x="29" y="40"/>
                  <a:pt x="27" y="40"/>
                </a:cubicBezTo>
                <a:cubicBezTo>
                  <a:pt x="26" y="40"/>
                  <a:pt x="23" y="38"/>
                  <a:pt x="22" y="38"/>
                </a:cubicBezTo>
                <a:cubicBezTo>
                  <a:pt x="20" y="37"/>
                  <a:pt x="20" y="38"/>
                  <a:pt x="19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0"/>
                  <a:pt x="16" y="41"/>
                  <a:pt x="15" y="42"/>
                </a:cubicBezTo>
                <a:cubicBezTo>
                  <a:pt x="12" y="41"/>
                  <a:pt x="12" y="37"/>
                  <a:pt x="9" y="37"/>
                </a:cubicBezTo>
                <a:cubicBezTo>
                  <a:pt x="7" y="35"/>
                  <a:pt x="9" y="35"/>
                  <a:pt x="9" y="35"/>
                </a:cubicBezTo>
                <a:cubicBezTo>
                  <a:pt x="9" y="34"/>
                  <a:pt x="8" y="33"/>
                  <a:pt x="7" y="33"/>
                </a:cubicBezTo>
                <a:cubicBezTo>
                  <a:pt x="6" y="31"/>
                  <a:pt x="7" y="30"/>
                  <a:pt x="5" y="29"/>
                </a:cubicBezTo>
                <a:cubicBezTo>
                  <a:pt x="5" y="28"/>
                  <a:pt x="4" y="28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7"/>
                  <a:pt x="4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2" y="26"/>
                  <a:pt x="1" y="24"/>
                  <a:pt x="2" y="24"/>
                </a:cubicBezTo>
                <a:cubicBezTo>
                  <a:pt x="4" y="24"/>
                  <a:pt x="4" y="23"/>
                  <a:pt x="3" y="22"/>
                </a:cubicBezTo>
                <a:cubicBezTo>
                  <a:pt x="2" y="23"/>
                  <a:pt x="2" y="21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19"/>
                  <a:pt x="1" y="17"/>
                  <a:pt x="1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1" y="15"/>
                  <a:pt x="2" y="15"/>
                  <a:pt x="4" y="15"/>
                </a:cubicBezTo>
                <a:cubicBezTo>
                  <a:pt x="4" y="13"/>
                  <a:pt x="4" y="12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0" y="9"/>
                  <a:pt x="3" y="8"/>
                </a:cubicBezTo>
                <a:cubicBezTo>
                  <a:pt x="3" y="8"/>
                  <a:pt x="4" y="8"/>
                  <a:pt x="4" y="9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5" y="7"/>
                  <a:pt x="5" y="7"/>
                </a:cubicBezTo>
                <a:cubicBezTo>
                  <a:pt x="5" y="5"/>
                  <a:pt x="4" y="6"/>
                  <a:pt x="3" y="5"/>
                </a:cubicBezTo>
                <a:cubicBezTo>
                  <a:pt x="5" y="5"/>
                  <a:pt x="7" y="5"/>
                  <a:pt x="7" y="4"/>
                </a:cubicBezTo>
                <a:cubicBezTo>
                  <a:pt x="10" y="4"/>
                  <a:pt x="14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0" name="Freeform 8950" descr="© INSCALE GmbH, 05.05.2010&#10;http://www.presentationload.com/">
            <a:extLst>
              <a:ext uri="{FF2B5EF4-FFF2-40B4-BE49-F238E27FC236}">
                <a16:creationId xmlns:a16="http://schemas.microsoft.com/office/drawing/2014/main" id="{AE2A515E-F522-0B47-ABBC-85099953F713}"/>
              </a:ext>
            </a:extLst>
          </p:cNvPr>
          <p:cNvSpPr>
            <a:spLocks/>
          </p:cNvSpPr>
          <p:nvPr/>
        </p:nvSpPr>
        <p:spPr bwMode="auto">
          <a:xfrm>
            <a:off x="4313942" y="4033604"/>
            <a:ext cx="93857" cy="105991"/>
          </a:xfrm>
          <a:custGeom>
            <a:avLst/>
            <a:gdLst>
              <a:gd name="T0" fmla="*/ 53 w 46"/>
              <a:gd name="T1" fmla="*/ 0 h 54"/>
              <a:gd name="T2" fmla="*/ 70 w 46"/>
              <a:gd name="T3" fmla="*/ 19 h 54"/>
              <a:gd name="T4" fmla="*/ 64 w 46"/>
              <a:gd name="T5" fmla="*/ 30 h 54"/>
              <a:gd name="T6" fmla="*/ 63 w 46"/>
              <a:gd name="T7" fmla="*/ 45 h 54"/>
              <a:gd name="T8" fmla="*/ 42 w 46"/>
              <a:gd name="T9" fmla="*/ 67 h 54"/>
              <a:gd name="T10" fmla="*/ 25 w 46"/>
              <a:gd name="T11" fmla="*/ 84 h 54"/>
              <a:gd name="T12" fmla="*/ 11 w 46"/>
              <a:gd name="T13" fmla="*/ 67 h 54"/>
              <a:gd name="T14" fmla="*/ 3 w 46"/>
              <a:gd name="T15" fmla="*/ 51 h 54"/>
              <a:gd name="T16" fmla="*/ 23 w 46"/>
              <a:gd name="T17" fmla="*/ 17 h 54"/>
              <a:gd name="T18" fmla="*/ 31 w 46"/>
              <a:gd name="T19" fmla="*/ 16 h 54"/>
              <a:gd name="T20" fmla="*/ 53 w 46"/>
              <a:gd name="T21" fmla="*/ 0 h 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6"/>
              <a:gd name="T34" fmla="*/ 0 h 54"/>
              <a:gd name="T35" fmla="*/ 46 w 46"/>
              <a:gd name="T36" fmla="*/ 54 h 5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6" h="54">
                <a:moveTo>
                  <a:pt x="34" y="0"/>
                </a:moveTo>
                <a:cubicBezTo>
                  <a:pt x="36" y="2"/>
                  <a:pt x="46" y="11"/>
                  <a:pt x="45" y="12"/>
                </a:cubicBezTo>
                <a:cubicBezTo>
                  <a:pt x="43" y="15"/>
                  <a:pt x="41" y="16"/>
                  <a:pt x="41" y="19"/>
                </a:cubicBezTo>
                <a:cubicBezTo>
                  <a:pt x="41" y="23"/>
                  <a:pt x="40" y="26"/>
                  <a:pt x="40" y="29"/>
                </a:cubicBezTo>
                <a:cubicBezTo>
                  <a:pt x="38" y="35"/>
                  <a:pt x="32" y="39"/>
                  <a:pt x="27" y="43"/>
                </a:cubicBezTo>
                <a:cubicBezTo>
                  <a:pt x="23" y="47"/>
                  <a:pt x="20" y="51"/>
                  <a:pt x="16" y="54"/>
                </a:cubicBezTo>
                <a:cubicBezTo>
                  <a:pt x="13" y="51"/>
                  <a:pt x="10" y="47"/>
                  <a:pt x="7" y="43"/>
                </a:cubicBezTo>
                <a:cubicBezTo>
                  <a:pt x="5" y="41"/>
                  <a:pt x="0" y="36"/>
                  <a:pt x="2" y="33"/>
                </a:cubicBezTo>
                <a:cubicBezTo>
                  <a:pt x="6" y="26"/>
                  <a:pt x="11" y="19"/>
                  <a:pt x="15" y="11"/>
                </a:cubicBezTo>
                <a:cubicBezTo>
                  <a:pt x="15" y="14"/>
                  <a:pt x="18" y="12"/>
                  <a:pt x="20" y="10"/>
                </a:cubicBezTo>
                <a:cubicBezTo>
                  <a:pt x="25" y="7"/>
                  <a:pt x="29" y="4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1" name="Freeform 8951" descr="© INSCALE GmbH, 05.05.2010&#10;http://www.presentationload.com/">
            <a:extLst>
              <a:ext uri="{FF2B5EF4-FFF2-40B4-BE49-F238E27FC236}">
                <a16:creationId xmlns:a16="http://schemas.microsoft.com/office/drawing/2014/main" id="{C677155B-E264-2142-95CC-4DDAB7DF1FA3}"/>
              </a:ext>
            </a:extLst>
          </p:cNvPr>
          <p:cNvSpPr>
            <a:spLocks/>
          </p:cNvSpPr>
          <p:nvPr/>
        </p:nvSpPr>
        <p:spPr bwMode="auto">
          <a:xfrm>
            <a:off x="4195318" y="4037390"/>
            <a:ext cx="88643" cy="103467"/>
          </a:xfrm>
          <a:custGeom>
            <a:avLst/>
            <a:gdLst>
              <a:gd name="T0" fmla="*/ 19 w 44"/>
              <a:gd name="T1" fmla="*/ 2 h 53"/>
              <a:gd name="T2" fmla="*/ 19 w 44"/>
              <a:gd name="T3" fmla="*/ 3 h 53"/>
              <a:gd name="T4" fmla="*/ 22 w 44"/>
              <a:gd name="T5" fmla="*/ 3 h 53"/>
              <a:gd name="T6" fmla="*/ 23 w 44"/>
              <a:gd name="T7" fmla="*/ 2 h 53"/>
              <a:gd name="T8" fmla="*/ 23 w 44"/>
              <a:gd name="T9" fmla="*/ 2 h 53"/>
              <a:gd name="T10" fmla="*/ 25 w 44"/>
              <a:gd name="T11" fmla="*/ 2 h 53"/>
              <a:gd name="T12" fmla="*/ 26 w 44"/>
              <a:gd name="T13" fmla="*/ 2 h 53"/>
              <a:gd name="T14" fmla="*/ 28 w 44"/>
              <a:gd name="T15" fmla="*/ 0 h 53"/>
              <a:gd name="T16" fmla="*/ 28 w 44"/>
              <a:gd name="T17" fmla="*/ 2 h 53"/>
              <a:gd name="T18" fmla="*/ 29 w 44"/>
              <a:gd name="T19" fmla="*/ 3 h 53"/>
              <a:gd name="T20" fmla="*/ 29 w 44"/>
              <a:gd name="T21" fmla="*/ 3 h 53"/>
              <a:gd name="T22" fmla="*/ 29 w 44"/>
              <a:gd name="T23" fmla="*/ 3 h 53"/>
              <a:gd name="T24" fmla="*/ 34 w 44"/>
              <a:gd name="T25" fmla="*/ 3 h 53"/>
              <a:gd name="T26" fmla="*/ 37 w 44"/>
              <a:gd name="T27" fmla="*/ 3 h 53"/>
              <a:gd name="T28" fmla="*/ 37 w 44"/>
              <a:gd name="T29" fmla="*/ 6 h 53"/>
              <a:gd name="T30" fmla="*/ 39 w 44"/>
              <a:gd name="T31" fmla="*/ 6 h 53"/>
              <a:gd name="T32" fmla="*/ 39 w 44"/>
              <a:gd name="T33" fmla="*/ 5 h 53"/>
              <a:gd name="T34" fmla="*/ 40 w 44"/>
              <a:gd name="T35" fmla="*/ 5 h 53"/>
              <a:gd name="T36" fmla="*/ 40 w 44"/>
              <a:gd name="T37" fmla="*/ 5 h 53"/>
              <a:gd name="T38" fmla="*/ 43 w 44"/>
              <a:gd name="T39" fmla="*/ 3 h 53"/>
              <a:gd name="T40" fmla="*/ 43 w 44"/>
              <a:gd name="T41" fmla="*/ 5 h 53"/>
              <a:gd name="T42" fmla="*/ 45 w 44"/>
              <a:gd name="T43" fmla="*/ 5 h 53"/>
              <a:gd name="T44" fmla="*/ 46 w 44"/>
              <a:gd name="T45" fmla="*/ 8 h 53"/>
              <a:gd name="T46" fmla="*/ 45 w 44"/>
              <a:gd name="T47" fmla="*/ 8 h 53"/>
              <a:gd name="T48" fmla="*/ 43 w 44"/>
              <a:gd name="T49" fmla="*/ 12 h 53"/>
              <a:gd name="T50" fmla="*/ 43 w 44"/>
              <a:gd name="T51" fmla="*/ 12 h 53"/>
              <a:gd name="T52" fmla="*/ 48 w 44"/>
              <a:gd name="T53" fmla="*/ 20 h 53"/>
              <a:gd name="T54" fmla="*/ 56 w 44"/>
              <a:gd name="T55" fmla="*/ 28 h 53"/>
              <a:gd name="T56" fmla="*/ 54 w 44"/>
              <a:gd name="T57" fmla="*/ 26 h 53"/>
              <a:gd name="T58" fmla="*/ 56 w 44"/>
              <a:gd name="T59" fmla="*/ 26 h 53"/>
              <a:gd name="T60" fmla="*/ 57 w 44"/>
              <a:gd name="T61" fmla="*/ 26 h 53"/>
              <a:gd name="T62" fmla="*/ 57 w 44"/>
              <a:gd name="T63" fmla="*/ 28 h 53"/>
              <a:gd name="T64" fmla="*/ 60 w 44"/>
              <a:gd name="T65" fmla="*/ 31 h 53"/>
              <a:gd name="T66" fmla="*/ 62 w 44"/>
              <a:gd name="T67" fmla="*/ 34 h 53"/>
              <a:gd name="T68" fmla="*/ 62 w 44"/>
              <a:gd name="T69" fmla="*/ 32 h 53"/>
              <a:gd name="T70" fmla="*/ 63 w 44"/>
              <a:gd name="T71" fmla="*/ 36 h 53"/>
              <a:gd name="T72" fmla="*/ 65 w 44"/>
              <a:gd name="T73" fmla="*/ 36 h 53"/>
              <a:gd name="T74" fmla="*/ 65 w 44"/>
              <a:gd name="T75" fmla="*/ 34 h 53"/>
              <a:gd name="T76" fmla="*/ 68 w 44"/>
              <a:gd name="T77" fmla="*/ 37 h 53"/>
              <a:gd name="T78" fmla="*/ 66 w 44"/>
              <a:gd name="T79" fmla="*/ 40 h 53"/>
              <a:gd name="T80" fmla="*/ 45 w 44"/>
              <a:gd name="T81" fmla="*/ 74 h 53"/>
              <a:gd name="T82" fmla="*/ 39 w 44"/>
              <a:gd name="T83" fmla="*/ 79 h 53"/>
              <a:gd name="T84" fmla="*/ 12 w 44"/>
              <a:gd name="T85" fmla="*/ 68 h 53"/>
              <a:gd name="T86" fmla="*/ 3 w 44"/>
              <a:gd name="T87" fmla="*/ 62 h 53"/>
              <a:gd name="T88" fmla="*/ 3 w 44"/>
              <a:gd name="T89" fmla="*/ 37 h 53"/>
              <a:gd name="T90" fmla="*/ 9 w 44"/>
              <a:gd name="T91" fmla="*/ 6 h 53"/>
              <a:gd name="T92" fmla="*/ 11 w 44"/>
              <a:gd name="T93" fmla="*/ 5 h 53"/>
              <a:gd name="T94" fmla="*/ 11 w 44"/>
              <a:gd name="T95" fmla="*/ 5 h 53"/>
              <a:gd name="T96" fmla="*/ 12 w 44"/>
              <a:gd name="T97" fmla="*/ 3 h 53"/>
              <a:gd name="T98" fmla="*/ 15 w 44"/>
              <a:gd name="T99" fmla="*/ 3 h 53"/>
              <a:gd name="T100" fmla="*/ 17 w 44"/>
              <a:gd name="T101" fmla="*/ 2 h 53"/>
              <a:gd name="T102" fmla="*/ 17 w 44"/>
              <a:gd name="T103" fmla="*/ 2 h 53"/>
              <a:gd name="T104" fmla="*/ 17 w 44"/>
              <a:gd name="T105" fmla="*/ 2 h 53"/>
              <a:gd name="T106" fmla="*/ 17 w 44"/>
              <a:gd name="T107" fmla="*/ 2 h 53"/>
              <a:gd name="T108" fmla="*/ 19 w 44"/>
              <a:gd name="T109" fmla="*/ 2 h 53"/>
              <a:gd name="T110" fmla="*/ 19 w 44"/>
              <a:gd name="T111" fmla="*/ 2 h 53"/>
              <a:gd name="T112" fmla="*/ 19 w 44"/>
              <a:gd name="T113" fmla="*/ 2 h 5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"/>
              <a:gd name="T172" fmla="*/ 0 h 53"/>
              <a:gd name="T173" fmla="*/ 44 w 44"/>
              <a:gd name="T174" fmla="*/ 53 h 5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" h="53">
                <a:moveTo>
                  <a:pt x="12" y="1"/>
                </a:move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4" y="2"/>
                </a:cubicBezTo>
                <a:cubicBezTo>
                  <a:pt x="14" y="2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2"/>
                  <a:pt x="16" y="2"/>
                  <a:pt x="16" y="1"/>
                </a:cubicBezTo>
                <a:cubicBezTo>
                  <a:pt x="16" y="1"/>
                  <a:pt x="16" y="1"/>
                  <a:pt x="17" y="1"/>
                </a:cubicBezTo>
                <a:cubicBezTo>
                  <a:pt x="17" y="1"/>
                  <a:pt x="17" y="1"/>
                  <a:pt x="18" y="0"/>
                </a:cubicBezTo>
                <a:cubicBezTo>
                  <a:pt x="18" y="0"/>
                  <a:pt x="18" y="1"/>
                  <a:pt x="18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2"/>
                  <a:pt x="21" y="2"/>
                  <a:pt x="22" y="2"/>
                </a:cubicBezTo>
                <a:cubicBezTo>
                  <a:pt x="22" y="2"/>
                  <a:pt x="23" y="2"/>
                  <a:pt x="24" y="2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5" y="4"/>
                </a:cubicBezTo>
                <a:cubicBezTo>
                  <a:pt x="25" y="4"/>
                  <a:pt x="25" y="3"/>
                  <a:pt x="25" y="3"/>
                </a:cubicBezTo>
                <a:cubicBezTo>
                  <a:pt x="25" y="3"/>
                  <a:pt x="25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5" y="1"/>
                  <a:pt x="27" y="1"/>
                  <a:pt x="28" y="2"/>
                </a:cubicBezTo>
                <a:cubicBezTo>
                  <a:pt x="28" y="2"/>
                  <a:pt x="28" y="3"/>
                  <a:pt x="28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31" y="3"/>
                  <a:pt x="31" y="4"/>
                  <a:pt x="30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8" y="6"/>
                  <a:pt x="28" y="7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31" y="8"/>
                  <a:pt x="29" y="11"/>
                  <a:pt x="31" y="13"/>
                </a:cubicBezTo>
                <a:cubicBezTo>
                  <a:pt x="33" y="14"/>
                  <a:pt x="32" y="17"/>
                  <a:pt x="36" y="18"/>
                </a:cubicBezTo>
                <a:cubicBezTo>
                  <a:pt x="35" y="17"/>
                  <a:pt x="35" y="17"/>
                  <a:pt x="35" y="17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6"/>
                  <a:pt x="37" y="16"/>
                  <a:pt x="37" y="17"/>
                </a:cubicBezTo>
                <a:cubicBezTo>
                  <a:pt x="38" y="17"/>
                  <a:pt x="38" y="17"/>
                  <a:pt x="37" y="18"/>
                </a:cubicBezTo>
                <a:cubicBezTo>
                  <a:pt x="37" y="18"/>
                  <a:pt x="38" y="20"/>
                  <a:pt x="39" y="20"/>
                </a:cubicBezTo>
                <a:cubicBezTo>
                  <a:pt x="40" y="21"/>
                  <a:pt x="40" y="21"/>
                  <a:pt x="40" y="22"/>
                </a:cubicBezTo>
                <a:cubicBezTo>
                  <a:pt x="40" y="22"/>
                  <a:pt x="40" y="22"/>
                  <a:pt x="40" y="21"/>
                </a:cubicBezTo>
                <a:cubicBezTo>
                  <a:pt x="41" y="21"/>
                  <a:pt x="41" y="22"/>
                  <a:pt x="41" y="23"/>
                </a:cubicBezTo>
                <a:cubicBezTo>
                  <a:pt x="41" y="23"/>
                  <a:pt x="41" y="23"/>
                  <a:pt x="42" y="23"/>
                </a:cubicBezTo>
                <a:cubicBezTo>
                  <a:pt x="42" y="23"/>
                  <a:pt x="42" y="23"/>
                  <a:pt x="42" y="22"/>
                </a:cubicBezTo>
                <a:cubicBezTo>
                  <a:pt x="44" y="22"/>
                  <a:pt x="44" y="24"/>
                  <a:pt x="44" y="24"/>
                </a:cubicBezTo>
                <a:cubicBezTo>
                  <a:pt x="44" y="25"/>
                  <a:pt x="44" y="25"/>
                  <a:pt x="43" y="26"/>
                </a:cubicBezTo>
                <a:cubicBezTo>
                  <a:pt x="38" y="32"/>
                  <a:pt x="34" y="40"/>
                  <a:pt x="29" y="48"/>
                </a:cubicBezTo>
                <a:cubicBezTo>
                  <a:pt x="28" y="50"/>
                  <a:pt x="27" y="53"/>
                  <a:pt x="25" y="51"/>
                </a:cubicBezTo>
                <a:cubicBezTo>
                  <a:pt x="19" y="49"/>
                  <a:pt x="14" y="46"/>
                  <a:pt x="8" y="44"/>
                </a:cubicBezTo>
                <a:cubicBezTo>
                  <a:pt x="7" y="43"/>
                  <a:pt x="2" y="42"/>
                  <a:pt x="2" y="40"/>
                </a:cubicBezTo>
                <a:cubicBezTo>
                  <a:pt x="2" y="35"/>
                  <a:pt x="2" y="30"/>
                  <a:pt x="2" y="24"/>
                </a:cubicBezTo>
                <a:cubicBezTo>
                  <a:pt x="2" y="22"/>
                  <a:pt x="0" y="1"/>
                  <a:pt x="6" y="4"/>
                </a:cubicBezTo>
                <a:cubicBezTo>
                  <a:pt x="6" y="4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8" y="3"/>
                  <a:pt x="8" y="2"/>
                </a:cubicBezTo>
                <a:cubicBezTo>
                  <a:pt x="9" y="2"/>
                  <a:pt x="10" y="2"/>
                  <a:pt x="10" y="2"/>
                </a:cubicBezTo>
                <a:cubicBezTo>
                  <a:pt x="11" y="2"/>
                  <a:pt x="11" y="2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2" name="Freeform 8952" descr="© INSCALE GmbH, 05.05.2010&#10;http://www.presentationload.com/">
            <a:extLst>
              <a:ext uri="{FF2B5EF4-FFF2-40B4-BE49-F238E27FC236}">
                <a16:creationId xmlns:a16="http://schemas.microsoft.com/office/drawing/2014/main" id="{73A5C631-A7CB-6F4C-B596-EA227C92B223}"/>
              </a:ext>
            </a:extLst>
          </p:cNvPr>
          <p:cNvSpPr>
            <a:spLocks/>
          </p:cNvSpPr>
          <p:nvPr/>
        </p:nvSpPr>
        <p:spPr bwMode="auto">
          <a:xfrm>
            <a:off x="4124924" y="4047484"/>
            <a:ext cx="76911" cy="95897"/>
          </a:xfrm>
          <a:custGeom>
            <a:avLst/>
            <a:gdLst>
              <a:gd name="T0" fmla="*/ 0 w 38"/>
              <a:gd name="T1" fmla="*/ 9 h 49"/>
              <a:gd name="T2" fmla="*/ 36 w 38"/>
              <a:gd name="T3" fmla="*/ 11 h 49"/>
              <a:gd name="T4" fmla="*/ 40 w 38"/>
              <a:gd name="T5" fmla="*/ 12 h 49"/>
              <a:gd name="T6" fmla="*/ 42 w 38"/>
              <a:gd name="T7" fmla="*/ 19 h 49"/>
              <a:gd name="T8" fmla="*/ 57 w 38"/>
              <a:gd name="T9" fmla="*/ 0 h 49"/>
              <a:gd name="T10" fmla="*/ 57 w 38"/>
              <a:gd name="T11" fmla="*/ 73 h 49"/>
              <a:gd name="T12" fmla="*/ 56 w 38"/>
              <a:gd name="T13" fmla="*/ 76 h 49"/>
              <a:gd name="T14" fmla="*/ 36 w 38"/>
              <a:gd name="T15" fmla="*/ 76 h 49"/>
              <a:gd name="T16" fmla="*/ 0 w 38"/>
              <a:gd name="T17" fmla="*/ 76 h 49"/>
              <a:gd name="T18" fmla="*/ 0 w 38"/>
              <a:gd name="T19" fmla="*/ 9 h 49"/>
              <a:gd name="T20" fmla="*/ 0 w 38"/>
              <a:gd name="T21" fmla="*/ 9 h 49"/>
              <a:gd name="T22" fmla="*/ 0 w 38"/>
              <a:gd name="T23" fmla="*/ 9 h 4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"/>
              <a:gd name="T37" fmla="*/ 0 h 49"/>
              <a:gd name="T38" fmla="*/ 38 w 38"/>
              <a:gd name="T39" fmla="*/ 49 h 4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" h="49">
                <a:moveTo>
                  <a:pt x="0" y="6"/>
                </a:moveTo>
                <a:cubicBezTo>
                  <a:pt x="8" y="6"/>
                  <a:pt x="15" y="6"/>
                  <a:pt x="23" y="7"/>
                </a:cubicBezTo>
                <a:cubicBezTo>
                  <a:pt x="25" y="7"/>
                  <a:pt x="26" y="6"/>
                  <a:pt x="26" y="8"/>
                </a:cubicBezTo>
                <a:cubicBezTo>
                  <a:pt x="27" y="9"/>
                  <a:pt x="25" y="12"/>
                  <a:pt x="27" y="12"/>
                </a:cubicBezTo>
                <a:cubicBezTo>
                  <a:pt x="31" y="12"/>
                  <a:pt x="35" y="3"/>
                  <a:pt x="37" y="0"/>
                </a:cubicBezTo>
                <a:cubicBezTo>
                  <a:pt x="37" y="16"/>
                  <a:pt x="37" y="31"/>
                  <a:pt x="37" y="47"/>
                </a:cubicBezTo>
                <a:cubicBezTo>
                  <a:pt x="37" y="49"/>
                  <a:pt x="38" y="49"/>
                  <a:pt x="36" y="49"/>
                </a:cubicBezTo>
                <a:cubicBezTo>
                  <a:pt x="31" y="49"/>
                  <a:pt x="27" y="49"/>
                  <a:pt x="23" y="49"/>
                </a:cubicBezTo>
                <a:cubicBezTo>
                  <a:pt x="15" y="49"/>
                  <a:pt x="8" y="49"/>
                  <a:pt x="0" y="49"/>
                </a:cubicBezTo>
                <a:cubicBezTo>
                  <a:pt x="0" y="35"/>
                  <a:pt x="0" y="20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3" name="Freeform 8953" descr="© INSCALE GmbH, 05.05.2010&#10;http://www.presentationload.com/">
            <a:extLst>
              <a:ext uri="{FF2B5EF4-FFF2-40B4-BE49-F238E27FC236}">
                <a16:creationId xmlns:a16="http://schemas.microsoft.com/office/drawing/2014/main" id="{624F0DA0-8D5D-0145-8C72-D59FB5F2F9CD}"/>
              </a:ext>
            </a:extLst>
          </p:cNvPr>
          <p:cNvSpPr>
            <a:spLocks/>
          </p:cNvSpPr>
          <p:nvPr/>
        </p:nvSpPr>
        <p:spPr bwMode="auto">
          <a:xfrm>
            <a:off x="4671120" y="4051270"/>
            <a:ext cx="2607" cy="7571"/>
          </a:xfrm>
          <a:custGeom>
            <a:avLst/>
            <a:gdLst>
              <a:gd name="T0" fmla="*/ 0 w 1"/>
              <a:gd name="T1" fmla="*/ 3 h 4"/>
              <a:gd name="T2" fmla="*/ 0 w 1"/>
              <a:gd name="T3" fmla="*/ 0 h 4"/>
              <a:gd name="T4" fmla="*/ 2 w 1"/>
              <a:gd name="T5" fmla="*/ 6 h 4"/>
              <a:gd name="T6" fmla="*/ 0 w 1"/>
              <a:gd name="T7" fmla="*/ 3 h 4"/>
              <a:gd name="T8" fmla="*/ 0 w 1"/>
              <a:gd name="T9" fmla="*/ 3 h 4"/>
              <a:gd name="T10" fmla="*/ 0 w 1"/>
              <a:gd name="T11" fmla="*/ 3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4"/>
              <a:gd name="T20" fmla="*/ 1 w 1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4">
                <a:moveTo>
                  <a:pt x="0" y="2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1" y="3"/>
                  <a:pt x="1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4" name="Freeform 8954" descr="© INSCALE GmbH, 05.05.2010&#10;http://www.presentationload.com/">
            <a:extLst>
              <a:ext uri="{FF2B5EF4-FFF2-40B4-BE49-F238E27FC236}">
                <a16:creationId xmlns:a16="http://schemas.microsoft.com/office/drawing/2014/main" id="{666CDA4B-6E16-D341-BE9C-89AA86249B08}"/>
              </a:ext>
            </a:extLst>
          </p:cNvPr>
          <p:cNvSpPr>
            <a:spLocks/>
          </p:cNvSpPr>
          <p:nvPr/>
        </p:nvSpPr>
        <p:spPr bwMode="auto">
          <a:xfrm>
            <a:off x="4466459" y="4058840"/>
            <a:ext cx="102982" cy="103467"/>
          </a:xfrm>
          <a:custGeom>
            <a:avLst/>
            <a:gdLst>
              <a:gd name="T0" fmla="*/ 45 w 51"/>
              <a:gd name="T1" fmla="*/ 0 h 53"/>
              <a:gd name="T2" fmla="*/ 45 w 51"/>
              <a:gd name="T3" fmla="*/ 0 h 53"/>
              <a:gd name="T4" fmla="*/ 45 w 51"/>
              <a:gd name="T5" fmla="*/ 0 h 53"/>
              <a:gd name="T6" fmla="*/ 48 w 51"/>
              <a:gd name="T7" fmla="*/ 2 h 53"/>
              <a:gd name="T8" fmla="*/ 48 w 51"/>
              <a:gd name="T9" fmla="*/ 0 h 53"/>
              <a:gd name="T10" fmla="*/ 50 w 51"/>
              <a:gd name="T11" fmla="*/ 2 h 53"/>
              <a:gd name="T12" fmla="*/ 54 w 51"/>
              <a:gd name="T13" fmla="*/ 5 h 53"/>
              <a:gd name="T14" fmla="*/ 56 w 51"/>
              <a:gd name="T15" fmla="*/ 11 h 53"/>
              <a:gd name="T16" fmla="*/ 56 w 51"/>
              <a:gd name="T17" fmla="*/ 11 h 53"/>
              <a:gd name="T18" fmla="*/ 57 w 51"/>
              <a:gd name="T19" fmla="*/ 14 h 53"/>
              <a:gd name="T20" fmla="*/ 56 w 51"/>
              <a:gd name="T21" fmla="*/ 17 h 53"/>
              <a:gd name="T22" fmla="*/ 57 w 51"/>
              <a:gd name="T23" fmla="*/ 22 h 53"/>
              <a:gd name="T24" fmla="*/ 57 w 51"/>
              <a:gd name="T25" fmla="*/ 22 h 53"/>
              <a:gd name="T26" fmla="*/ 57 w 51"/>
              <a:gd name="T27" fmla="*/ 22 h 53"/>
              <a:gd name="T28" fmla="*/ 57 w 51"/>
              <a:gd name="T29" fmla="*/ 22 h 53"/>
              <a:gd name="T30" fmla="*/ 60 w 51"/>
              <a:gd name="T31" fmla="*/ 25 h 53"/>
              <a:gd name="T32" fmla="*/ 64 w 51"/>
              <a:gd name="T33" fmla="*/ 29 h 53"/>
              <a:gd name="T34" fmla="*/ 67 w 51"/>
              <a:gd name="T35" fmla="*/ 34 h 53"/>
              <a:gd name="T36" fmla="*/ 67 w 51"/>
              <a:gd name="T37" fmla="*/ 37 h 53"/>
              <a:gd name="T38" fmla="*/ 70 w 51"/>
              <a:gd name="T39" fmla="*/ 40 h 53"/>
              <a:gd name="T40" fmla="*/ 74 w 51"/>
              <a:gd name="T41" fmla="*/ 45 h 53"/>
              <a:gd name="T42" fmla="*/ 56 w 51"/>
              <a:gd name="T43" fmla="*/ 65 h 53"/>
              <a:gd name="T44" fmla="*/ 36 w 51"/>
              <a:gd name="T45" fmla="*/ 79 h 53"/>
              <a:gd name="T46" fmla="*/ 28 w 51"/>
              <a:gd name="T47" fmla="*/ 77 h 53"/>
              <a:gd name="T48" fmla="*/ 0 w 51"/>
              <a:gd name="T49" fmla="*/ 46 h 53"/>
              <a:gd name="T50" fmla="*/ 28 w 51"/>
              <a:gd name="T51" fmla="*/ 26 h 53"/>
              <a:gd name="T52" fmla="*/ 33 w 51"/>
              <a:gd name="T53" fmla="*/ 14 h 53"/>
              <a:gd name="T54" fmla="*/ 45 w 51"/>
              <a:gd name="T55" fmla="*/ 0 h 53"/>
              <a:gd name="T56" fmla="*/ 45 w 51"/>
              <a:gd name="T57" fmla="*/ 0 h 53"/>
              <a:gd name="T58" fmla="*/ 45 w 51"/>
              <a:gd name="T59" fmla="*/ 0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51"/>
              <a:gd name="T91" fmla="*/ 0 h 53"/>
              <a:gd name="T92" fmla="*/ 51 w 51"/>
              <a:gd name="T93" fmla="*/ 53 h 53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51" h="53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1" y="0"/>
                  <a:pt x="31" y="1"/>
                </a:cubicBezTo>
                <a:cubicBezTo>
                  <a:pt x="31" y="1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3" y="0"/>
                  <a:pt x="34" y="2"/>
                  <a:pt x="35" y="3"/>
                </a:cubicBezTo>
                <a:cubicBezTo>
                  <a:pt x="35" y="4"/>
                  <a:pt x="37" y="6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8"/>
                  <a:pt x="36" y="10"/>
                  <a:pt x="37" y="9"/>
                </a:cubicBezTo>
                <a:cubicBezTo>
                  <a:pt x="38" y="10"/>
                  <a:pt x="38" y="11"/>
                  <a:pt x="36" y="11"/>
                </a:cubicBezTo>
                <a:cubicBezTo>
                  <a:pt x="35" y="11"/>
                  <a:pt x="36" y="13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8" y="14"/>
                  <a:pt x="38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5"/>
                  <a:pt x="39" y="15"/>
                  <a:pt x="39" y="16"/>
                </a:cubicBezTo>
                <a:cubicBezTo>
                  <a:pt x="40" y="17"/>
                  <a:pt x="40" y="18"/>
                  <a:pt x="41" y="19"/>
                </a:cubicBezTo>
                <a:cubicBezTo>
                  <a:pt x="42" y="20"/>
                  <a:pt x="43" y="20"/>
                  <a:pt x="43" y="22"/>
                </a:cubicBezTo>
                <a:cubicBezTo>
                  <a:pt x="43" y="22"/>
                  <a:pt x="41" y="22"/>
                  <a:pt x="43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47" y="27"/>
                  <a:pt x="46" y="28"/>
                  <a:pt x="48" y="29"/>
                </a:cubicBezTo>
                <a:cubicBezTo>
                  <a:pt x="51" y="31"/>
                  <a:pt x="39" y="40"/>
                  <a:pt x="36" y="42"/>
                </a:cubicBezTo>
                <a:cubicBezTo>
                  <a:pt x="32" y="45"/>
                  <a:pt x="27" y="48"/>
                  <a:pt x="23" y="51"/>
                </a:cubicBezTo>
                <a:cubicBezTo>
                  <a:pt x="20" y="53"/>
                  <a:pt x="20" y="53"/>
                  <a:pt x="18" y="50"/>
                </a:cubicBezTo>
                <a:cubicBezTo>
                  <a:pt x="12" y="44"/>
                  <a:pt x="6" y="37"/>
                  <a:pt x="0" y="30"/>
                </a:cubicBezTo>
                <a:cubicBezTo>
                  <a:pt x="6" y="26"/>
                  <a:pt x="12" y="22"/>
                  <a:pt x="18" y="17"/>
                </a:cubicBezTo>
                <a:cubicBezTo>
                  <a:pt x="20" y="16"/>
                  <a:pt x="19" y="11"/>
                  <a:pt x="21" y="9"/>
                </a:cubicBezTo>
                <a:cubicBezTo>
                  <a:pt x="23" y="6"/>
                  <a:pt x="26" y="3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5" name="Freeform 8955" descr="© INSCALE GmbH, 05.05.2010&#10;http://www.presentationload.com/">
            <a:extLst>
              <a:ext uri="{FF2B5EF4-FFF2-40B4-BE49-F238E27FC236}">
                <a16:creationId xmlns:a16="http://schemas.microsoft.com/office/drawing/2014/main" id="{C8E2C1C0-986D-0F40-B32E-5336B036BFBB}"/>
              </a:ext>
            </a:extLst>
          </p:cNvPr>
          <p:cNvSpPr>
            <a:spLocks/>
          </p:cNvSpPr>
          <p:nvPr/>
        </p:nvSpPr>
        <p:spPr bwMode="auto">
          <a:xfrm>
            <a:off x="4390852" y="4057579"/>
            <a:ext cx="87339" cy="89588"/>
          </a:xfrm>
          <a:custGeom>
            <a:avLst/>
            <a:gdLst>
              <a:gd name="T0" fmla="*/ 36 w 43"/>
              <a:gd name="T1" fmla="*/ 2 h 46"/>
              <a:gd name="T2" fmla="*/ 41 w 43"/>
              <a:gd name="T3" fmla="*/ 8 h 46"/>
              <a:gd name="T4" fmla="*/ 55 w 43"/>
              <a:gd name="T5" fmla="*/ 22 h 46"/>
              <a:gd name="T6" fmla="*/ 64 w 43"/>
              <a:gd name="T7" fmla="*/ 39 h 46"/>
              <a:gd name="T8" fmla="*/ 30 w 43"/>
              <a:gd name="T9" fmla="*/ 71 h 46"/>
              <a:gd name="T10" fmla="*/ 16 w 43"/>
              <a:gd name="T11" fmla="*/ 51 h 46"/>
              <a:gd name="T12" fmla="*/ 2 w 43"/>
              <a:gd name="T13" fmla="*/ 29 h 46"/>
              <a:gd name="T14" fmla="*/ 5 w 43"/>
              <a:gd name="T15" fmla="*/ 15 h 46"/>
              <a:gd name="T16" fmla="*/ 9 w 43"/>
              <a:gd name="T17" fmla="*/ 3 h 46"/>
              <a:gd name="T18" fmla="*/ 22 w 43"/>
              <a:gd name="T19" fmla="*/ 2 h 46"/>
              <a:gd name="T20" fmla="*/ 36 w 43"/>
              <a:gd name="T21" fmla="*/ 2 h 46"/>
              <a:gd name="T22" fmla="*/ 36 w 43"/>
              <a:gd name="T23" fmla="*/ 2 h 46"/>
              <a:gd name="T24" fmla="*/ 36 w 43"/>
              <a:gd name="T25" fmla="*/ 2 h 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3"/>
              <a:gd name="T40" fmla="*/ 0 h 46"/>
              <a:gd name="T41" fmla="*/ 43 w 43"/>
              <a:gd name="T42" fmla="*/ 46 h 4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3" h="46">
                <a:moveTo>
                  <a:pt x="23" y="1"/>
                </a:moveTo>
                <a:cubicBezTo>
                  <a:pt x="26" y="1"/>
                  <a:pt x="25" y="4"/>
                  <a:pt x="26" y="5"/>
                </a:cubicBezTo>
                <a:cubicBezTo>
                  <a:pt x="29" y="4"/>
                  <a:pt x="33" y="12"/>
                  <a:pt x="35" y="14"/>
                </a:cubicBezTo>
                <a:cubicBezTo>
                  <a:pt x="36" y="16"/>
                  <a:pt x="43" y="23"/>
                  <a:pt x="41" y="25"/>
                </a:cubicBezTo>
                <a:cubicBezTo>
                  <a:pt x="34" y="32"/>
                  <a:pt x="26" y="39"/>
                  <a:pt x="19" y="46"/>
                </a:cubicBezTo>
                <a:cubicBezTo>
                  <a:pt x="16" y="42"/>
                  <a:pt x="13" y="37"/>
                  <a:pt x="10" y="33"/>
                </a:cubicBezTo>
                <a:cubicBezTo>
                  <a:pt x="7" y="30"/>
                  <a:pt x="0" y="23"/>
                  <a:pt x="1" y="19"/>
                </a:cubicBezTo>
                <a:cubicBezTo>
                  <a:pt x="2" y="16"/>
                  <a:pt x="3" y="13"/>
                  <a:pt x="3" y="10"/>
                </a:cubicBezTo>
                <a:cubicBezTo>
                  <a:pt x="3" y="6"/>
                  <a:pt x="3" y="5"/>
                  <a:pt x="6" y="2"/>
                </a:cubicBezTo>
                <a:cubicBezTo>
                  <a:pt x="8" y="0"/>
                  <a:pt x="12" y="1"/>
                  <a:pt x="14" y="1"/>
                </a:cubicBezTo>
                <a:cubicBezTo>
                  <a:pt x="17" y="1"/>
                  <a:pt x="20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6" name="Freeform 8956" descr="© INSCALE GmbH, 05.05.2010&#10;http://www.presentationload.com/">
            <a:extLst>
              <a:ext uri="{FF2B5EF4-FFF2-40B4-BE49-F238E27FC236}">
                <a16:creationId xmlns:a16="http://schemas.microsoft.com/office/drawing/2014/main" id="{54E643B4-EDB5-3641-AA7E-1ADABFE6FED4}"/>
              </a:ext>
            </a:extLst>
          </p:cNvPr>
          <p:cNvSpPr>
            <a:spLocks/>
          </p:cNvSpPr>
          <p:nvPr/>
        </p:nvSpPr>
        <p:spPr bwMode="auto">
          <a:xfrm>
            <a:off x="4037585" y="4057579"/>
            <a:ext cx="89946" cy="85802"/>
          </a:xfrm>
          <a:custGeom>
            <a:avLst/>
            <a:gdLst>
              <a:gd name="T0" fmla="*/ 49 w 44"/>
              <a:gd name="T1" fmla="*/ 2 h 44"/>
              <a:gd name="T2" fmla="*/ 67 w 44"/>
              <a:gd name="T3" fmla="*/ 2 h 44"/>
              <a:gd name="T4" fmla="*/ 67 w 44"/>
              <a:gd name="T5" fmla="*/ 15 h 44"/>
              <a:gd name="T6" fmla="*/ 67 w 44"/>
              <a:gd name="T7" fmla="*/ 65 h 44"/>
              <a:gd name="T8" fmla="*/ 64 w 44"/>
              <a:gd name="T9" fmla="*/ 68 h 44"/>
              <a:gd name="T10" fmla="*/ 41 w 44"/>
              <a:gd name="T11" fmla="*/ 68 h 44"/>
              <a:gd name="T12" fmla="*/ 0 w 44"/>
              <a:gd name="T13" fmla="*/ 68 h 44"/>
              <a:gd name="T14" fmla="*/ 0 w 44"/>
              <a:gd name="T15" fmla="*/ 5 h 44"/>
              <a:gd name="T16" fmla="*/ 2 w 44"/>
              <a:gd name="T17" fmla="*/ 2 h 44"/>
              <a:gd name="T18" fmla="*/ 17 w 44"/>
              <a:gd name="T19" fmla="*/ 2 h 44"/>
              <a:gd name="T20" fmla="*/ 49 w 44"/>
              <a:gd name="T21" fmla="*/ 2 h 44"/>
              <a:gd name="T22" fmla="*/ 49 w 44"/>
              <a:gd name="T23" fmla="*/ 2 h 44"/>
              <a:gd name="T24" fmla="*/ 49 w 44"/>
              <a:gd name="T25" fmla="*/ 2 h 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4"/>
              <a:gd name="T40" fmla="*/ 0 h 44"/>
              <a:gd name="T41" fmla="*/ 44 w 44"/>
              <a:gd name="T42" fmla="*/ 44 h 4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4" h="44">
                <a:moveTo>
                  <a:pt x="31" y="1"/>
                </a:moveTo>
                <a:cubicBezTo>
                  <a:pt x="33" y="1"/>
                  <a:pt x="42" y="0"/>
                  <a:pt x="43" y="1"/>
                </a:cubicBezTo>
                <a:cubicBezTo>
                  <a:pt x="44" y="2"/>
                  <a:pt x="43" y="9"/>
                  <a:pt x="43" y="10"/>
                </a:cubicBezTo>
                <a:cubicBezTo>
                  <a:pt x="43" y="21"/>
                  <a:pt x="43" y="31"/>
                  <a:pt x="43" y="42"/>
                </a:cubicBezTo>
                <a:cubicBezTo>
                  <a:pt x="43" y="44"/>
                  <a:pt x="43" y="44"/>
                  <a:pt x="41" y="44"/>
                </a:cubicBezTo>
                <a:cubicBezTo>
                  <a:pt x="36" y="44"/>
                  <a:pt x="31" y="44"/>
                  <a:pt x="26" y="44"/>
                </a:cubicBezTo>
                <a:cubicBezTo>
                  <a:pt x="18" y="44"/>
                  <a:pt x="9" y="44"/>
                  <a:pt x="0" y="44"/>
                </a:cubicBezTo>
                <a:cubicBezTo>
                  <a:pt x="0" y="31"/>
                  <a:pt x="0" y="17"/>
                  <a:pt x="0" y="3"/>
                </a:cubicBezTo>
                <a:cubicBezTo>
                  <a:pt x="0" y="2"/>
                  <a:pt x="0" y="1"/>
                  <a:pt x="1" y="1"/>
                </a:cubicBezTo>
                <a:cubicBezTo>
                  <a:pt x="5" y="1"/>
                  <a:pt x="8" y="1"/>
                  <a:pt x="11" y="1"/>
                </a:cubicBezTo>
                <a:cubicBezTo>
                  <a:pt x="18" y="1"/>
                  <a:pt x="25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1" y="1"/>
                  <a:pt x="3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7" name="Freeform 8957" descr="© INSCALE GmbH, 05.05.2010&#10;http://www.presentationload.com/">
            <a:extLst>
              <a:ext uri="{FF2B5EF4-FFF2-40B4-BE49-F238E27FC236}">
                <a16:creationId xmlns:a16="http://schemas.microsoft.com/office/drawing/2014/main" id="{8BCCF14F-E7FE-9D41-9E43-A283D087DBCC}"/>
              </a:ext>
            </a:extLst>
          </p:cNvPr>
          <p:cNvSpPr>
            <a:spLocks/>
          </p:cNvSpPr>
          <p:nvPr/>
        </p:nvSpPr>
        <p:spPr bwMode="auto">
          <a:xfrm>
            <a:off x="3952853" y="4058840"/>
            <a:ext cx="84732" cy="85802"/>
          </a:xfrm>
          <a:custGeom>
            <a:avLst/>
            <a:gdLst>
              <a:gd name="T0" fmla="*/ 9 w 42"/>
              <a:gd name="T1" fmla="*/ 0 h 44"/>
              <a:gd name="T2" fmla="*/ 65 w 42"/>
              <a:gd name="T3" fmla="*/ 0 h 44"/>
              <a:gd name="T4" fmla="*/ 65 w 42"/>
              <a:gd name="T5" fmla="*/ 48 h 44"/>
              <a:gd name="T6" fmla="*/ 65 w 42"/>
              <a:gd name="T7" fmla="*/ 66 h 44"/>
              <a:gd name="T8" fmla="*/ 50 w 42"/>
              <a:gd name="T9" fmla="*/ 66 h 44"/>
              <a:gd name="T10" fmla="*/ 19 w 42"/>
              <a:gd name="T11" fmla="*/ 66 h 44"/>
              <a:gd name="T12" fmla="*/ 12 w 42"/>
              <a:gd name="T13" fmla="*/ 66 h 44"/>
              <a:gd name="T14" fmla="*/ 11 w 42"/>
              <a:gd name="T15" fmla="*/ 63 h 44"/>
              <a:gd name="T16" fmla="*/ 5 w 42"/>
              <a:gd name="T17" fmla="*/ 59 h 44"/>
              <a:gd name="T18" fmla="*/ 3 w 42"/>
              <a:gd name="T19" fmla="*/ 56 h 44"/>
              <a:gd name="T20" fmla="*/ 3 w 42"/>
              <a:gd name="T21" fmla="*/ 53 h 44"/>
              <a:gd name="T22" fmla="*/ 2 w 42"/>
              <a:gd name="T23" fmla="*/ 49 h 44"/>
              <a:gd name="T24" fmla="*/ 2 w 42"/>
              <a:gd name="T25" fmla="*/ 46 h 44"/>
              <a:gd name="T26" fmla="*/ 5 w 42"/>
              <a:gd name="T27" fmla="*/ 48 h 44"/>
              <a:gd name="T28" fmla="*/ 5 w 42"/>
              <a:gd name="T29" fmla="*/ 46 h 44"/>
              <a:gd name="T30" fmla="*/ 5 w 42"/>
              <a:gd name="T31" fmla="*/ 40 h 44"/>
              <a:gd name="T32" fmla="*/ 9 w 42"/>
              <a:gd name="T33" fmla="*/ 36 h 44"/>
              <a:gd name="T34" fmla="*/ 11 w 42"/>
              <a:gd name="T35" fmla="*/ 25 h 44"/>
              <a:gd name="T36" fmla="*/ 9 w 42"/>
              <a:gd name="T37" fmla="*/ 0 h 44"/>
              <a:gd name="T38" fmla="*/ 9 w 42"/>
              <a:gd name="T39" fmla="*/ 0 h 44"/>
              <a:gd name="T40" fmla="*/ 9 w 42"/>
              <a:gd name="T41" fmla="*/ 0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2"/>
              <a:gd name="T64" fmla="*/ 0 h 44"/>
              <a:gd name="T65" fmla="*/ 42 w 42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2" h="44">
                <a:moveTo>
                  <a:pt x="6" y="0"/>
                </a:moveTo>
                <a:cubicBezTo>
                  <a:pt x="18" y="0"/>
                  <a:pt x="30" y="0"/>
                  <a:pt x="42" y="0"/>
                </a:cubicBezTo>
                <a:cubicBezTo>
                  <a:pt x="42" y="10"/>
                  <a:pt x="42" y="20"/>
                  <a:pt x="42" y="31"/>
                </a:cubicBezTo>
                <a:cubicBezTo>
                  <a:pt x="42" y="35"/>
                  <a:pt x="42" y="39"/>
                  <a:pt x="42" y="43"/>
                </a:cubicBezTo>
                <a:cubicBezTo>
                  <a:pt x="42" y="44"/>
                  <a:pt x="33" y="43"/>
                  <a:pt x="32" y="43"/>
                </a:cubicBezTo>
                <a:cubicBezTo>
                  <a:pt x="25" y="43"/>
                  <a:pt x="19" y="43"/>
                  <a:pt x="12" y="43"/>
                </a:cubicBezTo>
                <a:cubicBezTo>
                  <a:pt x="11" y="43"/>
                  <a:pt x="10" y="43"/>
                  <a:pt x="8" y="43"/>
                </a:cubicBezTo>
                <a:cubicBezTo>
                  <a:pt x="9" y="43"/>
                  <a:pt x="7" y="41"/>
                  <a:pt x="7" y="41"/>
                </a:cubicBezTo>
                <a:cubicBezTo>
                  <a:pt x="6" y="40"/>
                  <a:pt x="4" y="39"/>
                  <a:pt x="3" y="38"/>
                </a:cubicBezTo>
                <a:cubicBezTo>
                  <a:pt x="3" y="37"/>
                  <a:pt x="2" y="37"/>
                  <a:pt x="2" y="36"/>
                </a:cubicBezTo>
                <a:cubicBezTo>
                  <a:pt x="1" y="36"/>
                  <a:pt x="2" y="35"/>
                  <a:pt x="2" y="34"/>
                </a:cubicBezTo>
                <a:cubicBezTo>
                  <a:pt x="2" y="33"/>
                  <a:pt x="1" y="32"/>
                  <a:pt x="1" y="32"/>
                </a:cubicBezTo>
                <a:cubicBezTo>
                  <a:pt x="0" y="31"/>
                  <a:pt x="0" y="31"/>
                  <a:pt x="1" y="30"/>
                </a:cubicBezTo>
                <a:cubicBezTo>
                  <a:pt x="2" y="31"/>
                  <a:pt x="2" y="31"/>
                  <a:pt x="3" y="31"/>
                </a:cubicBezTo>
                <a:cubicBezTo>
                  <a:pt x="2" y="30"/>
                  <a:pt x="3" y="30"/>
                  <a:pt x="3" y="30"/>
                </a:cubicBezTo>
                <a:cubicBezTo>
                  <a:pt x="4" y="29"/>
                  <a:pt x="4" y="27"/>
                  <a:pt x="3" y="26"/>
                </a:cubicBezTo>
                <a:cubicBezTo>
                  <a:pt x="3" y="24"/>
                  <a:pt x="5" y="24"/>
                  <a:pt x="6" y="23"/>
                </a:cubicBezTo>
                <a:cubicBezTo>
                  <a:pt x="6" y="21"/>
                  <a:pt x="7" y="17"/>
                  <a:pt x="7" y="16"/>
                </a:cubicBezTo>
                <a:cubicBezTo>
                  <a:pt x="7" y="10"/>
                  <a:pt x="6" y="5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8" name="Freeform 8958" descr="© INSCALE GmbH, 05.05.2010&#10;http://www.presentationload.com/">
            <a:extLst>
              <a:ext uri="{FF2B5EF4-FFF2-40B4-BE49-F238E27FC236}">
                <a16:creationId xmlns:a16="http://schemas.microsoft.com/office/drawing/2014/main" id="{2C9FB9C3-6084-AE4C-8902-62CCEEC75B5B}"/>
              </a:ext>
            </a:extLst>
          </p:cNvPr>
          <p:cNvSpPr>
            <a:spLocks/>
          </p:cNvSpPr>
          <p:nvPr/>
        </p:nvSpPr>
        <p:spPr bwMode="auto">
          <a:xfrm>
            <a:off x="4693281" y="4063887"/>
            <a:ext cx="53446" cy="36592"/>
          </a:xfrm>
          <a:custGeom>
            <a:avLst/>
            <a:gdLst>
              <a:gd name="T0" fmla="*/ 41 w 26"/>
              <a:gd name="T1" fmla="*/ 6 h 19"/>
              <a:gd name="T2" fmla="*/ 17 w 26"/>
              <a:gd name="T3" fmla="*/ 17 h 19"/>
              <a:gd name="T4" fmla="*/ 9 w 26"/>
              <a:gd name="T5" fmla="*/ 23 h 19"/>
              <a:gd name="T6" fmla="*/ 2 w 26"/>
              <a:gd name="T7" fmla="*/ 29 h 19"/>
              <a:gd name="T8" fmla="*/ 13 w 26"/>
              <a:gd name="T9" fmla="*/ 15 h 19"/>
              <a:gd name="T10" fmla="*/ 21 w 26"/>
              <a:gd name="T11" fmla="*/ 9 h 19"/>
              <a:gd name="T12" fmla="*/ 27 w 26"/>
              <a:gd name="T13" fmla="*/ 11 h 19"/>
              <a:gd name="T14" fmla="*/ 32 w 26"/>
              <a:gd name="T15" fmla="*/ 6 h 19"/>
              <a:gd name="T16" fmla="*/ 32 w 26"/>
              <a:gd name="T17" fmla="*/ 5 h 19"/>
              <a:gd name="T18" fmla="*/ 33 w 26"/>
              <a:gd name="T19" fmla="*/ 5 h 19"/>
              <a:gd name="T20" fmla="*/ 38 w 26"/>
              <a:gd name="T21" fmla="*/ 0 h 19"/>
              <a:gd name="T22" fmla="*/ 41 w 26"/>
              <a:gd name="T23" fmla="*/ 0 h 19"/>
              <a:gd name="T24" fmla="*/ 41 w 26"/>
              <a:gd name="T25" fmla="*/ 6 h 19"/>
              <a:gd name="T26" fmla="*/ 41 w 26"/>
              <a:gd name="T27" fmla="*/ 6 h 19"/>
              <a:gd name="T28" fmla="*/ 41 w 26"/>
              <a:gd name="T29" fmla="*/ 6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6"/>
              <a:gd name="T46" fmla="*/ 0 h 19"/>
              <a:gd name="T47" fmla="*/ 26 w 26"/>
              <a:gd name="T48" fmla="*/ 19 h 1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6" h="19">
                <a:moveTo>
                  <a:pt x="26" y="4"/>
                </a:moveTo>
                <a:cubicBezTo>
                  <a:pt x="21" y="6"/>
                  <a:pt x="16" y="8"/>
                  <a:pt x="11" y="11"/>
                </a:cubicBezTo>
                <a:cubicBezTo>
                  <a:pt x="10" y="12"/>
                  <a:pt x="8" y="13"/>
                  <a:pt x="6" y="15"/>
                </a:cubicBezTo>
                <a:cubicBezTo>
                  <a:pt x="4" y="17"/>
                  <a:pt x="4" y="19"/>
                  <a:pt x="1" y="19"/>
                </a:cubicBezTo>
                <a:cubicBezTo>
                  <a:pt x="0" y="17"/>
                  <a:pt x="6" y="11"/>
                  <a:pt x="8" y="10"/>
                </a:cubicBezTo>
                <a:cubicBezTo>
                  <a:pt x="11" y="11"/>
                  <a:pt x="12" y="7"/>
                  <a:pt x="13" y="6"/>
                </a:cubicBezTo>
                <a:cubicBezTo>
                  <a:pt x="15" y="6"/>
                  <a:pt x="16" y="7"/>
                  <a:pt x="17" y="7"/>
                </a:cubicBezTo>
                <a:cubicBezTo>
                  <a:pt x="19" y="7"/>
                  <a:pt x="18" y="5"/>
                  <a:pt x="20" y="4"/>
                </a:cubicBezTo>
                <a:cubicBezTo>
                  <a:pt x="20" y="4"/>
                  <a:pt x="20" y="4"/>
                  <a:pt x="20" y="3"/>
                </a:cubicBezTo>
                <a:cubicBezTo>
                  <a:pt x="20" y="3"/>
                  <a:pt x="21" y="3"/>
                  <a:pt x="21" y="3"/>
                </a:cubicBezTo>
                <a:cubicBezTo>
                  <a:pt x="23" y="3"/>
                  <a:pt x="22" y="1"/>
                  <a:pt x="24" y="0"/>
                </a:cubicBezTo>
                <a:cubicBezTo>
                  <a:pt x="25" y="0"/>
                  <a:pt x="25" y="1"/>
                  <a:pt x="26" y="0"/>
                </a:cubicBezTo>
                <a:cubicBezTo>
                  <a:pt x="26" y="1"/>
                  <a:pt x="26" y="3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39" name="Freeform 8959" descr="© INSCALE GmbH, 05.05.2010&#10;http://www.presentationload.com/">
            <a:extLst>
              <a:ext uri="{FF2B5EF4-FFF2-40B4-BE49-F238E27FC236}">
                <a16:creationId xmlns:a16="http://schemas.microsoft.com/office/drawing/2014/main" id="{99A66DE5-214A-F243-B15F-A447DE0EDFE5}"/>
              </a:ext>
            </a:extLst>
          </p:cNvPr>
          <p:cNvSpPr>
            <a:spLocks/>
          </p:cNvSpPr>
          <p:nvPr/>
        </p:nvSpPr>
        <p:spPr bwMode="auto">
          <a:xfrm>
            <a:off x="4561620" y="4063887"/>
            <a:ext cx="108196" cy="119871"/>
          </a:xfrm>
          <a:custGeom>
            <a:avLst/>
            <a:gdLst>
              <a:gd name="T0" fmla="*/ 43 w 54"/>
              <a:gd name="T1" fmla="*/ 2 h 62"/>
              <a:gd name="T2" fmla="*/ 51 w 54"/>
              <a:gd name="T3" fmla="*/ 0 h 62"/>
              <a:gd name="T4" fmla="*/ 58 w 54"/>
              <a:gd name="T5" fmla="*/ 6 h 62"/>
              <a:gd name="T6" fmla="*/ 60 w 54"/>
              <a:gd name="T7" fmla="*/ 17 h 62"/>
              <a:gd name="T8" fmla="*/ 71 w 54"/>
              <a:gd name="T9" fmla="*/ 52 h 62"/>
              <a:gd name="T10" fmla="*/ 63 w 54"/>
              <a:gd name="T11" fmla="*/ 48 h 62"/>
              <a:gd name="T12" fmla="*/ 61 w 54"/>
              <a:gd name="T13" fmla="*/ 48 h 62"/>
              <a:gd name="T14" fmla="*/ 66 w 54"/>
              <a:gd name="T15" fmla="*/ 58 h 62"/>
              <a:gd name="T16" fmla="*/ 65 w 54"/>
              <a:gd name="T17" fmla="*/ 60 h 62"/>
              <a:gd name="T18" fmla="*/ 58 w 54"/>
              <a:gd name="T19" fmla="*/ 63 h 62"/>
              <a:gd name="T20" fmla="*/ 63 w 54"/>
              <a:gd name="T21" fmla="*/ 61 h 62"/>
              <a:gd name="T22" fmla="*/ 63 w 54"/>
              <a:gd name="T23" fmla="*/ 64 h 62"/>
              <a:gd name="T24" fmla="*/ 60 w 54"/>
              <a:gd name="T25" fmla="*/ 74 h 62"/>
              <a:gd name="T26" fmla="*/ 68 w 54"/>
              <a:gd name="T27" fmla="*/ 66 h 62"/>
              <a:gd name="T28" fmla="*/ 46 w 54"/>
              <a:gd name="T29" fmla="*/ 87 h 62"/>
              <a:gd name="T30" fmla="*/ 46 w 54"/>
              <a:gd name="T31" fmla="*/ 90 h 62"/>
              <a:gd name="T32" fmla="*/ 40 w 54"/>
              <a:gd name="T33" fmla="*/ 90 h 62"/>
              <a:gd name="T34" fmla="*/ 29 w 54"/>
              <a:gd name="T35" fmla="*/ 95 h 62"/>
              <a:gd name="T36" fmla="*/ 22 w 54"/>
              <a:gd name="T37" fmla="*/ 84 h 62"/>
              <a:gd name="T38" fmla="*/ 17 w 54"/>
              <a:gd name="T39" fmla="*/ 78 h 62"/>
              <a:gd name="T40" fmla="*/ 9 w 54"/>
              <a:gd name="T41" fmla="*/ 74 h 62"/>
              <a:gd name="T42" fmla="*/ 8 w 54"/>
              <a:gd name="T43" fmla="*/ 69 h 62"/>
              <a:gd name="T44" fmla="*/ 6 w 54"/>
              <a:gd name="T45" fmla="*/ 63 h 62"/>
              <a:gd name="T46" fmla="*/ 3 w 54"/>
              <a:gd name="T47" fmla="*/ 57 h 62"/>
              <a:gd name="T48" fmla="*/ 2 w 54"/>
              <a:gd name="T49" fmla="*/ 51 h 62"/>
              <a:gd name="T50" fmla="*/ 0 w 54"/>
              <a:gd name="T51" fmla="*/ 44 h 62"/>
              <a:gd name="T52" fmla="*/ 8 w 54"/>
              <a:gd name="T53" fmla="*/ 37 h 62"/>
              <a:gd name="T54" fmla="*/ 14 w 54"/>
              <a:gd name="T55" fmla="*/ 35 h 62"/>
              <a:gd name="T56" fmla="*/ 26 w 54"/>
              <a:gd name="T57" fmla="*/ 34 h 62"/>
              <a:gd name="T58" fmla="*/ 26 w 54"/>
              <a:gd name="T59" fmla="*/ 34 h 62"/>
              <a:gd name="T60" fmla="*/ 31 w 54"/>
              <a:gd name="T61" fmla="*/ 25 h 62"/>
              <a:gd name="T62" fmla="*/ 38 w 54"/>
              <a:gd name="T63" fmla="*/ 20 h 62"/>
              <a:gd name="T64" fmla="*/ 43 w 54"/>
              <a:gd name="T65" fmla="*/ 2 h 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4"/>
              <a:gd name="T100" fmla="*/ 0 h 62"/>
              <a:gd name="T101" fmla="*/ 54 w 54"/>
              <a:gd name="T102" fmla="*/ 62 h 6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4" h="62">
                <a:moveTo>
                  <a:pt x="28" y="1"/>
                </a:moveTo>
                <a:cubicBezTo>
                  <a:pt x="28" y="1"/>
                  <a:pt x="28" y="1"/>
                  <a:pt x="28" y="1"/>
                </a:cubicBezTo>
                <a:cubicBezTo>
                  <a:pt x="30" y="1"/>
                  <a:pt x="31" y="1"/>
                  <a:pt x="32" y="1"/>
                </a:cubicBezTo>
                <a:cubicBezTo>
                  <a:pt x="32" y="1"/>
                  <a:pt x="33" y="1"/>
                  <a:pt x="33" y="0"/>
                </a:cubicBezTo>
                <a:cubicBezTo>
                  <a:pt x="36" y="1"/>
                  <a:pt x="37" y="0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9" y="3"/>
                  <a:pt x="39" y="3"/>
                  <a:pt x="40" y="3"/>
                </a:cubicBezTo>
                <a:cubicBezTo>
                  <a:pt x="41" y="5"/>
                  <a:pt x="38" y="9"/>
                  <a:pt x="39" y="11"/>
                </a:cubicBezTo>
                <a:cubicBezTo>
                  <a:pt x="41" y="14"/>
                  <a:pt x="43" y="18"/>
                  <a:pt x="44" y="21"/>
                </a:cubicBezTo>
                <a:cubicBezTo>
                  <a:pt x="46" y="24"/>
                  <a:pt x="54" y="34"/>
                  <a:pt x="46" y="34"/>
                </a:cubicBezTo>
                <a:cubicBezTo>
                  <a:pt x="47" y="32"/>
                  <a:pt x="45" y="33"/>
                  <a:pt x="43" y="32"/>
                </a:cubicBezTo>
                <a:cubicBezTo>
                  <a:pt x="42" y="31"/>
                  <a:pt x="42" y="31"/>
                  <a:pt x="41" y="31"/>
                </a:cubicBezTo>
                <a:cubicBezTo>
                  <a:pt x="41" y="31"/>
                  <a:pt x="40" y="31"/>
                  <a:pt x="40" y="31"/>
                </a:cubicBezTo>
                <a:cubicBezTo>
                  <a:pt x="40" y="30"/>
                  <a:pt x="40" y="31"/>
                  <a:pt x="40" y="31"/>
                </a:cubicBezTo>
                <a:cubicBezTo>
                  <a:pt x="41" y="32"/>
                  <a:pt x="42" y="34"/>
                  <a:pt x="44" y="33"/>
                </a:cubicBezTo>
                <a:cubicBezTo>
                  <a:pt x="45" y="34"/>
                  <a:pt x="44" y="36"/>
                  <a:pt x="43" y="38"/>
                </a:cubicBezTo>
                <a:cubicBezTo>
                  <a:pt x="43" y="40"/>
                  <a:pt x="46" y="42"/>
                  <a:pt x="44" y="42"/>
                </a:cubicBezTo>
                <a:cubicBezTo>
                  <a:pt x="43" y="41"/>
                  <a:pt x="43" y="40"/>
                  <a:pt x="42" y="39"/>
                </a:cubicBezTo>
                <a:cubicBezTo>
                  <a:pt x="41" y="39"/>
                  <a:pt x="39" y="40"/>
                  <a:pt x="39" y="42"/>
                </a:cubicBezTo>
                <a:cubicBezTo>
                  <a:pt x="39" y="41"/>
                  <a:pt x="38" y="41"/>
                  <a:pt x="38" y="41"/>
                </a:cubicBezTo>
                <a:cubicBezTo>
                  <a:pt x="34" y="43"/>
                  <a:pt x="38" y="42"/>
                  <a:pt x="39" y="43"/>
                </a:cubicBezTo>
                <a:cubicBezTo>
                  <a:pt x="40" y="42"/>
                  <a:pt x="40" y="41"/>
                  <a:pt x="41" y="40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42"/>
                  <a:pt x="41" y="41"/>
                  <a:pt x="41" y="42"/>
                </a:cubicBezTo>
                <a:cubicBezTo>
                  <a:pt x="41" y="43"/>
                  <a:pt x="40" y="45"/>
                  <a:pt x="39" y="45"/>
                </a:cubicBezTo>
                <a:cubicBezTo>
                  <a:pt x="39" y="46"/>
                  <a:pt x="39" y="47"/>
                  <a:pt x="39" y="48"/>
                </a:cubicBezTo>
                <a:cubicBezTo>
                  <a:pt x="40" y="46"/>
                  <a:pt x="43" y="45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3"/>
                  <a:pt x="45" y="43"/>
                  <a:pt x="46" y="43"/>
                </a:cubicBezTo>
                <a:cubicBezTo>
                  <a:pt x="41" y="47"/>
                  <a:pt x="36" y="54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8"/>
                  <a:pt x="30" y="59"/>
                </a:cubicBezTo>
                <a:cubicBezTo>
                  <a:pt x="30" y="58"/>
                  <a:pt x="30" y="58"/>
                  <a:pt x="29" y="58"/>
                </a:cubicBezTo>
                <a:cubicBezTo>
                  <a:pt x="29" y="57"/>
                  <a:pt x="28" y="59"/>
                  <a:pt x="26" y="59"/>
                </a:cubicBezTo>
                <a:cubicBezTo>
                  <a:pt x="25" y="60"/>
                  <a:pt x="24" y="62"/>
                  <a:pt x="22" y="62"/>
                </a:cubicBezTo>
                <a:cubicBezTo>
                  <a:pt x="23" y="60"/>
                  <a:pt x="20" y="62"/>
                  <a:pt x="19" y="62"/>
                </a:cubicBezTo>
                <a:cubicBezTo>
                  <a:pt x="18" y="61"/>
                  <a:pt x="18" y="60"/>
                  <a:pt x="17" y="59"/>
                </a:cubicBezTo>
                <a:cubicBezTo>
                  <a:pt x="16" y="57"/>
                  <a:pt x="15" y="57"/>
                  <a:pt x="14" y="55"/>
                </a:cubicBezTo>
                <a:cubicBezTo>
                  <a:pt x="13" y="53"/>
                  <a:pt x="14" y="53"/>
                  <a:pt x="12" y="51"/>
                </a:cubicBezTo>
                <a:cubicBezTo>
                  <a:pt x="12" y="51"/>
                  <a:pt x="11" y="51"/>
                  <a:pt x="11" y="51"/>
                </a:cubicBezTo>
                <a:cubicBezTo>
                  <a:pt x="10" y="51"/>
                  <a:pt x="6" y="51"/>
                  <a:pt x="6" y="50"/>
                </a:cubicBezTo>
                <a:cubicBezTo>
                  <a:pt x="6" y="49"/>
                  <a:pt x="6" y="49"/>
                  <a:pt x="6" y="48"/>
                </a:cubicBezTo>
                <a:cubicBezTo>
                  <a:pt x="6" y="48"/>
                  <a:pt x="6" y="48"/>
                  <a:pt x="5" y="47"/>
                </a:cubicBezTo>
                <a:cubicBezTo>
                  <a:pt x="6" y="47"/>
                  <a:pt x="6" y="46"/>
                  <a:pt x="5" y="45"/>
                </a:cubicBezTo>
                <a:cubicBezTo>
                  <a:pt x="6" y="45"/>
                  <a:pt x="6" y="44"/>
                  <a:pt x="6" y="44"/>
                </a:cubicBezTo>
                <a:cubicBezTo>
                  <a:pt x="7" y="43"/>
                  <a:pt x="5" y="42"/>
                  <a:pt x="4" y="41"/>
                </a:cubicBezTo>
                <a:cubicBezTo>
                  <a:pt x="4" y="40"/>
                  <a:pt x="2" y="41"/>
                  <a:pt x="2" y="40"/>
                </a:cubicBezTo>
                <a:cubicBezTo>
                  <a:pt x="2" y="39"/>
                  <a:pt x="2" y="38"/>
                  <a:pt x="2" y="37"/>
                </a:cubicBezTo>
                <a:cubicBezTo>
                  <a:pt x="2" y="37"/>
                  <a:pt x="2" y="34"/>
                  <a:pt x="2" y="35"/>
                </a:cubicBezTo>
                <a:cubicBezTo>
                  <a:pt x="2" y="34"/>
                  <a:pt x="2" y="34"/>
                  <a:pt x="1" y="33"/>
                </a:cubicBezTo>
                <a:cubicBezTo>
                  <a:pt x="1" y="32"/>
                  <a:pt x="2" y="32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1" y="29"/>
                  <a:pt x="2" y="28"/>
                  <a:pt x="2" y="27"/>
                </a:cubicBezTo>
                <a:cubicBezTo>
                  <a:pt x="1" y="27"/>
                  <a:pt x="4" y="24"/>
                  <a:pt x="5" y="24"/>
                </a:cubicBezTo>
                <a:cubicBezTo>
                  <a:pt x="5" y="24"/>
                  <a:pt x="5" y="24"/>
                  <a:pt x="6" y="24"/>
                </a:cubicBezTo>
                <a:cubicBezTo>
                  <a:pt x="7" y="23"/>
                  <a:pt x="7" y="22"/>
                  <a:pt x="9" y="23"/>
                </a:cubicBezTo>
                <a:cubicBezTo>
                  <a:pt x="10" y="23"/>
                  <a:pt x="13" y="25"/>
                  <a:pt x="14" y="25"/>
                </a:cubicBezTo>
                <a:cubicBezTo>
                  <a:pt x="16" y="25"/>
                  <a:pt x="14" y="23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8" y="21"/>
                  <a:pt x="18" y="20"/>
                  <a:pt x="18" y="19"/>
                </a:cubicBezTo>
                <a:cubicBezTo>
                  <a:pt x="19" y="17"/>
                  <a:pt x="20" y="17"/>
                  <a:pt x="20" y="16"/>
                </a:cubicBezTo>
                <a:cubicBezTo>
                  <a:pt x="20" y="15"/>
                  <a:pt x="19" y="14"/>
                  <a:pt x="20" y="14"/>
                </a:cubicBezTo>
                <a:cubicBezTo>
                  <a:pt x="21" y="12"/>
                  <a:pt x="23" y="13"/>
                  <a:pt x="25" y="13"/>
                </a:cubicBezTo>
                <a:cubicBezTo>
                  <a:pt x="26" y="13"/>
                  <a:pt x="27" y="3"/>
                  <a:pt x="28" y="1"/>
                </a:cubicBez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8" y="1"/>
                  <a:pt x="2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0" name="Freeform 8960" descr="© INSCALE GmbH, 05.05.2010&#10;http://www.presentationload.com/">
            <a:extLst>
              <a:ext uri="{FF2B5EF4-FFF2-40B4-BE49-F238E27FC236}">
                <a16:creationId xmlns:a16="http://schemas.microsoft.com/office/drawing/2014/main" id="{098AD1D8-B8FE-694C-BC68-72E4BDF18187}"/>
              </a:ext>
            </a:extLst>
          </p:cNvPr>
          <p:cNvSpPr>
            <a:spLocks/>
          </p:cNvSpPr>
          <p:nvPr/>
        </p:nvSpPr>
        <p:spPr bwMode="auto">
          <a:xfrm>
            <a:off x="4639834" y="4055056"/>
            <a:ext cx="52143" cy="70661"/>
          </a:xfrm>
          <a:custGeom>
            <a:avLst/>
            <a:gdLst>
              <a:gd name="T0" fmla="*/ 20 w 26"/>
              <a:gd name="T1" fmla="*/ 12 h 36"/>
              <a:gd name="T2" fmla="*/ 29 w 26"/>
              <a:gd name="T3" fmla="*/ 19 h 36"/>
              <a:gd name="T4" fmla="*/ 31 w 26"/>
              <a:gd name="T5" fmla="*/ 19 h 36"/>
              <a:gd name="T6" fmla="*/ 29 w 26"/>
              <a:gd name="T7" fmla="*/ 23 h 36"/>
              <a:gd name="T8" fmla="*/ 25 w 26"/>
              <a:gd name="T9" fmla="*/ 25 h 36"/>
              <a:gd name="T10" fmla="*/ 25 w 26"/>
              <a:gd name="T11" fmla="*/ 23 h 36"/>
              <a:gd name="T12" fmla="*/ 26 w 26"/>
              <a:gd name="T13" fmla="*/ 23 h 36"/>
              <a:gd name="T14" fmla="*/ 26 w 26"/>
              <a:gd name="T15" fmla="*/ 28 h 36"/>
              <a:gd name="T16" fmla="*/ 29 w 26"/>
              <a:gd name="T17" fmla="*/ 28 h 36"/>
              <a:gd name="T18" fmla="*/ 29 w 26"/>
              <a:gd name="T19" fmla="*/ 26 h 36"/>
              <a:gd name="T20" fmla="*/ 32 w 26"/>
              <a:gd name="T21" fmla="*/ 30 h 36"/>
              <a:gd name="T22" fmla="*/ 32 w 26"/>
              <a:gd name="T23" fmla="*/ 33 h 36"/>
              <a:gd name="T24" fmla="*/ 40 w 26"/>
              <a:gd name="T25" fmla="*/ 36 h 36"/>
              <a:gd name="T26" fmla="*/ 40 w 26"/>
              <a:gd name="T27" fmla="*/ 36 h 36"/>
              <a:gd name="T28" fmla="*/ 32 w 26"/>
              <a:gd name="T29" fmla="*/ 33 h 36"/>
              <a:gd name="T30" fmla="*/ 32 w 26"/>
              <a:gd name="T31" fmla="*/ 40 h 36"/>
              <a:gd name="T32" fmla="*/ 31 w 26"/>
              <a:gd name="T33" fmla="*/ 42 h 36"/>
              <a:gd name="T34" fmla="*/ 26 w 26"/>
              <a:gd name="T35" fmla="*/ 40 h 36"/>
              <a:gd name="T36" fmla="*/ 25 w 26"/>
              <a:gd name="T37" fmla="*/ 47 h 36"/>
              <a:gd name="T38" fmla="*/ 22 w 26"/>
              <a:gd name="T39" fmla="*/ 47 h 36"/>
              <a:gd name="T40" fmla="*/ 23 w 26"/>
              <a:gd name="T41" fmla="*/ 48 h 36"/>
              <a:gd name="T42" fmla="*/ 17 w 26"/>
              <a:gd name="T43" fmla="*/ 56 h 36"/>
              <a:gd name="T44" fmla="*/ 8 w 26"/>
              <a:gd name="T45" fmla="*/ 37 h 36"/>
              <a:gd name="T46" fmla="*/ 2 w 26"/>
              <a:gd name="T47" fmla="*/ 19 h 36"/>
              <a:gd name="T48" fmla="*/ 9 w 26"/>
              <a:gd name="T49" fmla="*/ 19 h 36"/>
              <a:gd name="T50" fmla="*/ 12 w 26"/>
              <a:gd name="T51" fmla="*/ 16 h 36"/>
              <a:gd name="T52" fmla="*/ 12 w 26"/>
              <a:gd name="T53" fmla="*/ 17 h 36"/>
              <a:gd name="T54" fmla="*/ 17 w 26"/>
              <a:gd name="T55" fmla="*/ 11 h 36"/>
              <a:gd name="T56" fmla="*/ 20 w 26"/>
              <a:gd name="T57" fmla="*/ 12 h 36"/>
              <a:gd name="T58" fmla="*/ 20 w 26"/>
              <a:gd name="T59" fmla="*/ 12 h 36"/>
              <a:gd name="T60" fmla="*/ 20 w 26"/>
              <a:gd name="T61" fmla="*/ 12 h 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6"/>
              <a:gd name="T94" fmla="*/ 0 h 36"/>
              <a:gd name="T95" fmla="*/ 26 w 26"/>
              <a:gd name="T96" fmla="*/ 36 h 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6" h="36">
                <a:moveTo>
                  <a:pt x="13" y="8"/>
                </a:moveTo>
                <a:cubicBezTo>
                  <a:pt x="14" y="11"/>
                  <a:pt x="17" y="12"/>
                  <a:pt x="19" y="12"/>
                </a:cubicBezTo>
                <a:cubicBezTo>
                  <a:pt x="19" y="12"/>
                  <a:pt x="20" y="12"/>
                  <a:pt x="20" y="12"/>
                </a:cubicBezTo>
                <a:cubicBezTo>
                  <a:pt x="20" y="13"/>
                  <a:pt x="19" y="14"/>
                  <a:pt x="19" y="15"/>
                </a:cubicBezTo>
                <a:cubicBezTo>
                  <a:pt x="18" y="13"/>
                  <a:pt x="16" y="15"/>
                  <a:pt x="16" y="16"/>
                </a:cubicBezTo>
                <a:cubicBezTo>
                  <a:pt x="16" y="16"/>
                  <a:pt x="16" y="15"/>
                  <a:pt x="16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9" y="16"/>
                  <a:pt x="19" y="17"/>
                  <a:pt x="17" y="18"/>
                </a:cubicBezTo>
                <a:cubicBezTo>
                  <a:pt x="18" y="19"/>
                  <a:pt x="18" y="19"/>
                  <a:pt x="19" y="18"/>
                </a:cubicBezTo>
                <a:cubicBezTo>
                  <a:pt x="20" y="19"/>
                  <a:pt x="21" y="18"/>
                  <a:pt x="19" y="17"/>
                </a:cubicBezTo>
                <a:cubicBezTo>
                  <a:pt x="21" y="16"/>
                  <a:pt x="21" y="18"/>
                  <a:pt x="21" y="19"/>
                </a:cubicBezTo>
                <a:cubicBezTo>
                  <a:pt x="21" y="20"/>
                  <a:pt x="20" y="20"/>
                  <a:pt x="21" y="21"/>
                </a:cubicBezTo>
                <a:cubicBezTo>
                  <a:pt x="23" y="21"/>
                  <a:pt x="24" y="22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4" y="23"/>
                  <a:pt x="23" y="22"/>
                  <a:pt x="21" y="21"/>
                </a:cubicBezTo>
                <a:cubicBezTo>
                  <a:pt x="21" y="22"/>
                  <a:pt x="21" y="25"/>
                  <a:pt x="21" y="26"/>
                </a:cubicBezTo>
                <a:cubicBezTo>
                  <a:pt x="20" y="27"/>
                  <a:pt x="21" y="27"/>
                  <a:pt x="20" y="27"/>
                </a:cubicBezTo>
                <a:cubicBezTo>
                  <a:pt x="19" y="27"/>
                  <a:pt x="18" y="27"/>
                  <a:pt x="17" y="26"/>
                </a:cubicBezTo>
                <a:cubicBezTo>
                  <a:pt x="18" y="28"/>
                  <a:pt x="17" y="29"/>
                  <a:pt x="16" y="30"/>
                </a:cubicBezTo>
                <a:cubicBezTo>
                  <a:pt x="14" y="32"/>
                  <a:pt x="16" y="29"/>
                  <a:pt x="14" y="30"/>
                </a:cubicBezTo>
                <a:cubicBezTo>
                  <a:pt x="14" y="30"/>
                  <a:pt x="14" y="31"/>
                  <a:pt x="15" y="31"/>
                </a:cubicBezTo>
                <a:cubicBezTo>
                  <a:pt x="14" y="33"/>
                  <a:pt x="12" y="36"/>
                  <a:pt x="11" y="36"/>
                </a:cubicBezTo>
                <a:cubicBezTo>
                  <a:pt x="9" y="32"/>
                  <a:pt x="7" y="28"/>
                  <a:pt x="5" y="24"/>
                </a:cubicBezTo>
                <a:cubicBezTo>
                  <a:pt x="3" y="20"/>
                  <a:pt x="0" y="17"/>
                  <a:pt x="1" y="12"/>
                </a:cubicBezTo>
                <a:cubicBezTo>
                  <a:pt x="2" y="0"/>
                  <a:pt x="2" y="15"/>
                  <a:pt x="6" y="12"/>
                </a:cubicBezTo>
                <a:cubicBezTo>
                  <a:pt x="7" y="12"/>
                  <a:pt x="8" y="11"/>
                  <a:pt x="8" y="10"/>
                </a:cubicBezTo>
                <a:cubicBezTo>
                  <a:pt x="8" y="10"/>
                  <a:pt x="8" y="10"/>
                  <a:pt x="8" y="11"/>
                </a:cubicBezTo>
                <a:cubicBezTo>
                  <a:pt x="9" y="9"/>
                  <a:pt x="10" y="8"/>
                  <a:pt x="11" y="7"/>
                </a:cubicBezTo>
                <a:cubicBezTo>
                  <a:pt x="12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1" name="Freeform 8963" descr="© INSCALE GmbH, 05.05.2010&#10;http://www.presentationload.com/">
            <a:extLst>
              <a:ext uri="{FF2B5EF4-FFF2-40B4-BE49-F238E27FC236}">
                <a16:creationId xmlns:a16="http://schemas.microsoft.com/office/drawing/2014/main" id="{921FAF4A-4082-A24E-A0CB-F831B9CAD1F4}"/>
              </a:ext>
            </a:extLst>
          </p:cNvPr>
          <p:cNvSpPr>
            <a:spLocks/>
          </p:cNvSpPr>
          <p:nvPr/>
        </p:nvSpPr>
        <p:spPr bwMode="auto">
          <a:xfrm>
            <a:off x="4246156" y="4087861"/>
            <a:ext cx="88643" cy="88326"/>
          </a:xfrm>
          <a:custGeom>
            <a:avLst/>
            <a:gdLst>
              <a:gd name="T0" fmla="*/ 56 w 44"/>
              <a:gd name="T1" fmla="*/ 8 h 45"/>
              <a:gd name="T2" fmla="*/ 65 w 44"/>
              <a:gd name="T3" fmla="*/ 25 h 45"/>
              <a:gd name="T4" fmla="*/ 57 w 44"/>
              <a:gd name="T5" fmla="*/ 36 h 45"/>
              <a:gd name="T6" fmla="*/ 23 w 44"/>
              <a:gd name="T7" fmla="*/ 70 h 45"/>
              <a:gd name="T8" fmla="*/ 12 w 44"/>
              <a:gd name="T9" fmla="*/ 54 h 45"/>
              <a:gd name="T10" fmla="*/ 3 w 44"/>
              <a:gd name="T11" fmla="*/ 39 h 45"/>
              <a:gd name="T12" fmla="*/ 28 w 44"/>
              <a:gd name="T13" fmla="*/ 0 h 45"/>
              <a:gd name="T14" fmla="*/ 31 w 44"/>
              <a:gd name="T15" fmla="*/ 8 h 45"/>
              <a:gd name="T16" fmla="*/ 40 w 44"/>
              <a:gd name="T17" fmla="*/ 8 h 45"/>
              <a:gd name="T18" fmla="*/ 56 w 44"/>
              <a:gd name="T19" fmla="*/ 8 h 4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4"/>
              <a:gd name="T31" fmla="*/ 0 h 45"/>
              <a:gd name="T32" fmla="*/ 44 w 44"/>
              <a:gd name="T33" fmla="*/ 45 h 4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4" h="45">
                <a:moveTo>
                  <a:pt x="36" y="5"/>
                </a:moveTo>
                <a:cubicBezTo>
                  <a:pt x="33" y="8"/>
                  <a:pt x="40" y="13"/>
                  <a:pt x="42" y="16"/>
                </a:cubicBezTo>
                <a:cubicBezTo>
                  <a:pt x="44" y="18"/>
                  <a:pt x="39" y="21"/>
                  <a:pt x="37" y="23"/>
                </a:cubicBezTo>
                <a:cubicBezTo>
                  <a:pt x="30" y="30"/>
                  <a:pt x="22" y="37"/>
                  <a:pt x="15" y="45"/>
                </a:cubicBezTo>
                <a:cubicBezTo>
                  <a:pt x="13" y="41"/>
                  <a:pt x="10" y="38"/>
                  <a:pt x="8" y="35"/>
                </a:cubicBezTo>
                <a:cubicBezTo>
                  <a:pt x="6" y="33"/>
                  <a:pt x="0" y="28"/>
                  <a:pt x="2" y="25"/>
                </a:cubicBezTo>
                <a:cubicBezTo>
                  <a:pt x="7" y="17"/>
                  <a:pt x="13" y="9"/>
                  <a:pt x="18" y="0"/>
                </a:cubicBezTo>
                <a:cubicBezTo>
                  <a:pt x="18" y="2"/>
                  <a:pt x="18" y="7"/>
                  <a:pt x="20" y="5"/>
                </a:cubicBezTo>
                <a:cubicBezTo>
                  <a:pt x="21" y="4"/>
                  <a:pt x="25" y="5"/>
                  <a:pt x="26" y="5"/>
                </a:cubicBezTo>
                <a:cubicBezTo>
                  <a:pt x="30" y="5"/>
                  <a:pt x="33" y="5"/>
                  <a:pt x="36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2" name="Freeform 8964" descr="© INSCALE GmbH, 05.05.2010&#10;http://www.presentationload.com/">
            <a:extLst>
              <a:ext uri="{FF2B5EF4-FFF2-40B4-BE49-F238E27FC236}">
                <a16:creationId xmlns:a16="http://schemas.microsoft.com/office/drawing/2014/main" id="{5B33161F-36AC-1042-A77A-3523D073CB45}"/>
              </a:ext>
            </a:extLst>
          </p:cNvPr>
          <p:cNvSpPr>
            <a:spLocks/>
          </p:cNvSpPr>
          <p:nvPr/>
        </p:nvSpPr>
        <p:spPr bwMode="auto">
          <a:xfrm>
            <a:off x="4328281" y="4097956"/>
            <a:ext cx="99071" cy="88326"/>
          </a:xfrm>
          <a:custGeom>
            <a:avLst/>
            <a:gdLst>
              <a:gd name="T0" fmla="*/ 14 w 49"/>
              <a:gd name="T1" fmla="*/ 33 h 45"/>
              <a:gd name="T2" fmla="*/ 50 w 49"/>
              <a:gd name="T3" fmla="*/ 0 h 45"/>
              <a:gd name="T4" fmla="*/ 73 w 49"/>
              <a:gd name="T5" fmla="*/ 34 h 45"/>
              <a:gd name="T6" fmla="*/ 53 w 49"/>
              <a:gd name="T7" fmla="*/ 54 h 45"/>
              <a:gd name="T8" fmla="*/ 42 w 49"/>
              <a:gd name="T9" fmla="*/ 62 h 45"/>
              <a:gd name="T10" fmla="*/ 40 w 49"/>
              <a:gd name="T11" fmla="*/ 62 h 45"/>
              <a:gd name="T12" fmla="*/ 34 w 49"/>
              <a:gd name="T13" fmla="*/ 58 h 45"/>
              <a:gd name="T14" fmla="*/ 34 w 49"/>
              <a:gd name="T15" fmla="*/ 58 h 45"/>
              <a:gd name="T16" fmla="*/ 19 w 49"/>
              <a:gd name="T17" fmla="*/ 70 h 45"/>
              <a:gd name="T18" fmla="*/ 2 w 49"/>
              <a:gd name="T19" fmla="*/ 48 h 45"/>
              <a:gd name="T20" fmla="*/ 3 w 49"/>
              <a:gd name="T21" fmla="*/ 44 h 45"/>
              <a:gd name="T22" fmla="*/ 14 w 49"/>
              <a:gd name="T23" fmla="*/ 33 h 45"/>
              <a:gd name="T24" fmla="*/ 14 w 49"/>
              <a:gd name="T25" fmla="*/ 33 h 45"/>
              <a:gd name="T26" fmla="*/ 14 w 49"/>
              <a:gd name="T27" fmla="*/ 33 h 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9"/>
              <a:gd name="T43" fmla="*/ 0 h 45"/>
              <a:gd name="T44" fmla="*/ 49 w 49"/>
              <a:gd name="T45" fmla="*/ 45 h 4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9" h="45">
                <a:moveTo>
                  <a:pt x="9" y="21"/>
                </a:moveTo>
                <a:cubicBezTo>
                  <a:pt x="16" y="14"/>
                  <a:pt x="24" y="7"/>
                  <a:pt x="32" y="0"/>
                </a:cubicBezTo>
                <a:cubicBezTo>
                  <a:pt x="34" y="3"/>
                  <a:pt x="49" y="21"/>
                  <a:pt x="47" y="22"/>
                </a:cubicBezTo>
                <a:cubicBezTo>
                  <a:pt x="43" y="27"/>
                  <a:pt x="38" y="31"/>
                  <a:pt x="34" y="35"/>
                </a:cubicBezTo>
                <a:cubicBezTo>
                  <a:pt x="33" y="36"/>
                  <a:pt x="28" y="42"/>
                  <a:pt x="27" y="40"/>
                </a:cubicBezTo>
                <a:cubicBezTo>
                  <a:pt x="27" y="40"/>
                  <a:pt x="26" y="40"/>
                  <a:pt x="26" y="40"/>
                </a:cubicBezTo>
                <a:cubicBezTo>
                  <a:pt x="27" y="38"/>
                  <a:pt x="23" y="38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5"/>
                  <a:pt x="13" y="43"/>
                  <a:pt x="12" y="45"/>
                </a:cubicBezTo>
                <a:cubicBezTo>
                  <a:pt x="8" y="40"/>
                  <a:pt x="5" y="36"/>
                  <a:pt x="1" y="31"/>
                </a:cubicBezTo>
                <a:cubicBezTo>
                  <a:pt x="0" y="29"/>
                  <a:pt x="0" y="29"/>
                  <a:pt x="2" y="28"/>
                </a:cubicBezTo>
                <a:cubicBezTo>
                  <a:pt x="4" y="26"/>
                  <a:pt x="7" y="23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3" name="Freeform 8965" descr="© INSCALE GmbH, 05.05.2010&#10;http://www.presentationload.com/">
            <a:extLst>
              <a:ext uri="{FF2B5EF4-FFF2-40B4-BE49-F238E27FC236}">
                <a16:creationId xmlns:a16="http://schemas.microsoft.com/office/drawing/2014/main" id="{3BC5B17B-816E-8E44-B932-65061C37969C}"/>
              </a:ext>
            </a:extLst>
          </p:cNvPr>
          <p:cNvSpPr>
            <a:spLocks/>
          </p:cNvSpPr>
          <p:nvPr/>
        </p:nvSpPr>
        <p:spPr bwMode="auto">
          <a:xfrm>
            <a:off x="4688067" y="4101741"/>
            <a:ext cx="7821" cy="6309"/>
          </a:xfrm>
          <a:custGeom>
            <a:avLst/>
            <a:gdLst>
              <a:gd name="T0" fmla="*/ 3 w 4"/>
              <a:gd name="T1" fmla="*/ 0 h 3"/>
              <a:gd name="T2" fmla="*/ 2 w 4"/>
              <a:gd name="T3" fmla="*/ 5 h 3"/>
              <a:gd name="T4" fmla="*/ 0 w 4"/>
              <a:gd name="T5" fmla="*/ 2 h 3"/>
              <a:gd name="T6" fmla="*/ 2 w 4"/>
              <a:gd name="T7" fmla="*/ 0 h 3"/>
              <a:gd name="T8" fmla="*/ 3 w 4"/>
              <a:gd name="T9" fmla="*/ 0 h 3"/>
              <a:gd name="T10" fmla="*/ 3 w 4"/>
              <a:gd name="T11" fmla="*/ 0 h 3"/>
              <a:gd name="T12" fmla="*/ 3 w 4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"/>
              <a:gd name="T22" fmla="*/ 0 h 3"/>
              <a:gd name="T23" fmla="*/ 4 w 4"/>
              <a:gd name="T24" fmla="*/ 3 h 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" h="3">
                <a:moveTo>
                  <a:pt x="2" y="0"/>
                </a:moveTo>
                <a:cubicBezTo>
                  <a:pt x="4" y="1"/>
                  <a:pt x="4" y="3"/>
                  <a:pt x="1" y="3"/>
                </a:cubicBezTo>
                <a:cubicBezTo>
                  <a:pt x="2" y="2"/>
                  <a:pt x="2" y="0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4" name="Freeform 8966" descr="© INSCALE GmbH, 05.05.2010&#10;http://www.presentationload.com/">
            <a:extLst>
              <a:ext uri="{FF2B5EF4-FFF2-40B4-BE49-F238E27FC236}">
                <a16:creationId xmlns:a16="http://schemas.microsoft.com/office/drawing/2014/main" id="{00A9FA34-B747-6D48-91D2-CD5371DB9384}"/>
              </a:ext>
            </a:extLst>
          </p:cNvPr>
          <p:cNvSpPr>
            <a:spLocks/>
          </p:cNvSpPr>
          <p:nvPr/>
        </p:nvSpPr>
        <p:spPr bwMode="auto">
          <a:xfrm>
            <a:off x="4654174" y="4104265"/>
            <a:ext cx="46929" cy="39116"/>
          </a:xfrm>
          <a:custGeom>
            <a:avLst/>
            <a:gdLst>
              <a:gd name="T0" fmla="*/ 31 w 23"/>
              <a:gd name="T1" fmla="*/ 0 h 20"/>
              <a:gd name="T2" fmla="*/ 34 w 23"/>
              <a:gd name="T3" fmla="*/ 2 h 20"/>
              <a:gd name="T4" fmla="*/ 30 w 23"/>
              <a:gd name="T5" fmla="*/ 6 h 20"/>
              <a:gd name="T6" fmla="*/ 0 w 23"/>
              <a:gd name="T7" fmla="*/ 31 h 20"/>
              <a:gd name="T8" fmla="*/ 0 w 23"/>
              <a:gd name="T9" fmla="*/ 31 h 20"/>
              <a:gd name="T10" fmla="*/ 6 w 23"/>
              <a:gd name="T11" fmla="*/ 23 h 20"/>
              <a:gd name="T12" fmla="*/ 6 w 23"/>
              <a:gd name="T13" fmla="*/ 22 h 20"/>
              <a:gd name="T14" fmla="*/ 8 w 23"/>
              <a:gd name="T15" fmla="*/ 22 h 20"/>
              <a:gd name="T16" fmla="*/ 8 w 23"/>
              <a:gd name="T17" fmla="*/ 22 h 20"/>
              <a:gd name="T18" fmla="*/ 9 w 23"/>
              <a:gd name="T19" fmla="*/ 20 h 20"/>
              <a:gd name="T20" fmla="*/ 9 w 23"/>
              <a:gd name="T21" fmla="*/ 20 h 20"/>
              <a:gd name="T22" fmla="*/ 11 w 23"/>
              <a:gd name="T23" fmla="*/ 17 h 20"/>
              <a:gd name="T24" fmla="*/ 14 w 23"/>
              <a:gd name="T25" fmla="*/ 16 h 20"/>
              <a:gd name="T26" fmla="*/ 16 w 23"/>
              <a:gd name="T27" fmla="*/ 14 h 20"/>
              <a:gd name="T28" fmla="*/ 16 w 23"/>
              <a:gd name="T29" fmla="*/ 12 h 20"/>
              <a:gd name="T30" fmla="*/ 22 w 23"/>
              <a:gd name="T31" fmla="*/ 8 h 20"/>
              <a:gd name="T32" fmla="*/ 23 w 23"/>
              <a:gd name="T33" fmla="*/ 8 h 20"/>
              <a:gd name="T34" fmla="*/ 27 w 23"/>
              <a:gd name="T35" fmla="*/ 8 h 20"/>
              <a:gd name="T36" fmla="*/ 27 w 23"/>
              <a:gd name="T37" fmla="*/ 6 h 20"/>
              <a:gd name="T38" fmla="*/ 22 w 23"/>
              <a:gd name="T39" fmla="*/ 8 h 20"/>
              <a:gd name="T40" fmla="*/ 23 w 23"/>
              <a:gd name="T41" fmla="*/ 6 h 20"/>
              <a:gd name="T42" fmla="*/ 27 w 23"/>
              <a:gd name="T43" fmla="*/ 5 h 20"/>
              <a:gd name="T44" fmla="*/ 31 w 23"/>
              <a:gd name="T45" fmla="*/ 0 h 20"/>
              <a:gd name="T46" fmla="*/ 31 w 23"/>
              <a:gd name="T47" fmla="*/ 0 h 20"/>
              <a:gd name="T48" fmla="*/ 31 w 23"/>
              <a:gd name="T49" fmla="*/ 0 h 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"/>
              <a:gd name="T76" fmla="*/ 0 h 20"/>
              <a:gd name="T77" fmla="*/ 23 w 23"/>
              <a:gd name="T78" fmla="*/ 20 h 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" h="20">
                <a:moveTo>
                  <a:pt x="20" y="0"/>
                </a:moveTo>
                <a:cubicBezTo>
                  <a:pt x="21" y="0"/>
                  <a:pt x="22" y="0"/>
                  <a:pt x="22" y="1"/>
                </a:cubicBezTo>
                <a:cubicBezTo>
                  <a:pt x="23" y="1"/>
                  <a:pt x="20" y="4"/>
                  <a:pt x="19" y="4"/>
                </a:cubicBezTo>
                <a:cubicBezTo>
                  <a:pt x="12" y="9"/>
                  <a:pt x="5" y="14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2" y="17"/>
                  <a:pt x="4" y="15"/>
                </a:cubicBezTo>
                <a:cubicBezTo>
                  <a:pt x="5" y="15"/>
                  <a:pt x="5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7" y="11"/>
                  <a:pt x="7" y="11"/>
                </a:cubicBezTo>
                <a:cubicBezTo>
                  <a:pt x="7" y="11"/>
                  <a:pt x="8" y="10"/>
                  <a:pt x="9" y="10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9"/>
                  <a:pt x="10" y="8"/>
                  <a:pt x="10" y="8"/>
                </a:cubicBezTo>
                <a:cubicBezTo>
                  <a:pt x="11" y="7"/>
                  <a:pt x="12" y="6"/>
                  <a:pt x="14" y="5"/>
                </a:cubicBezTo>
                <a:cubicBezTo>
                  <a:pt x="14" y="5"/>
                  <a:pt x="15" y="5"/>
                  <a:pt x="15" y="5"/>
                </a:cubicBezTo>
                <a:cubicBezTo>
                  <a:pt x="16" y="5"/>
                  <a:pt x="16" y="5"/>
                  <a:pt x="17" y="5"/>
                </a:cubicBezTo>
                <a:cubicBezTo>
                  <a:pt x="17" y="5"/>
                  <a:pt x="17" y="5"/>
                  <a:pt x="17" y="4"/>
                </a:cubicBezTo>
                <a:cubicBezTo>
                  <a:pt x="16" y="4"/>
                  <a:pt x="15" y="5"/>
                  <a:pt x="14" y="5"/>
                </a:cubicBezTo>
                <a:cubicBezTo>
                  <a:pt x="14" y="4"/>
                  <a:pt x="14" y="4"/>
                  <a:pt x="15" y="4"/>
                </a:cubicBezTo>
                <a:cubicBezTo>
                  <a:pt x="16" y="4"/>
                  <a:pt x="17" y="3"/>
                  <a:pt x="17" y="3"/>
                </a:cubicBezTo>
                <a:cubicBezTo>
                  <a:pt x="19" y="3"/>
                  <a:pt x="20" y="2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5" name="Freeform 8967" descr="© INSCALE GmbH, 05.05.2010&#10;http://www.presentationload.com/">
            <a:extLst>
              <a:ext uri="{FF2B5EF4-FFF2-40B4-BE49-F238E27FC236}">
                <a16:creationId xmlns:a16="http://schemas.microsoft.com/office/drawing/2014/main" id="{54085667-7E52-4446-88F6-6A64D1C8D42A}"/>
              </a:ext>
            </a:extLst>
          </p:cNvPr>
          <p:cNvSpPr>
            <a:spLocks/>
          </p:cNvSpPr>
          <p:nvPr/>
        </p:nvSpPr>
        <p:spPr bwMode="auto">
          <a:xfrm>
            <a:off x="4678942" y="4109312"/>
            <a:ext cx="1304" cy="2524"/>
          </a:xfrm>
          <a:custGeom>
            <a:avLst/>
            <a:gdLst>
              <a:gd name="T0" fmla="*/ 1 w 1"/>
              <a:gd name="T1" fmla="*/ 0 h 1"/>
              <a:gd name="T2" fmla="*/ 1 w 1"/>
              <a:gd name="T3" fmla="*/ 2 h 1"/>
              <a:gd name="T4" fmla="*/ 0 w 1"/>
              <a:gd name="T5" fmla="*/ 0 h 1"/>
              <a:gd name="T6" fmla="*/ 0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6" name="Freeform 8968" descr="© INSCALE GmbH, 05.05.2010&#10;http://www.presentationload.com/">
            <a:extLst>
              <a:ext uri="{FF2B5EF4-FFF2-40B4-BE49-F238E27FC236}">
                <a16:creationId xmlns:a16="http://schemas.microsoft.com/office/drawing/2014/main" id="{6268D49F-1B25-FC48-A227-882BB6F4A35C}"/>
              </a:ext>
            </a:extLst>
          </p:cNvPr>
          <p:cNvSpPr>
            <a:spLocks/>
          </p:cNvSpPr>
          <p:nvPr/>
        </p:nvSpPr>
        <p:spPr bwMode="auto">
          <a:xfrm>
            <a:off x="4678942" y="4111836"/>
            <a:ext cx="0" cy="2524"/>
          </a:xfrm>
          <a:custGeom>
            <a:avLst/>
            <a:gdLst>
              <a:gd name="T0" fmla="*/ 0 h 1"/>
              <a:gd name="T1" fmla="*/ 0 h 1"/>
              <a:gd name="T2" fmla="*/ 0 h 1"/>
              <a:gd name="T3" fmla="*/ 0 60000 65536"/>
              <a:gd name="T4" fmla="*/ 0 60000 65536"/>
              <a:gd name="T5" fmla="*/ 0 60000 65536"/>
              <a:gd name="T6" fmla="*/ 0 h 1"/>
              <a:gd name="T7" fmla="*/ 1 h 1"/>
            </a:gdLst>
            <a:ahLst/>
            <a:cxnLst>
              <a:cxn ang="T3">
                <a:pos x="0" y="T0"/>
              </a:cxn>
              <a:cxn ang="T4">
                <a:pos x="0" y="T1"/>
              </a:cxn>
              <a:cxn ang="T5">
                <a:pos x="0" y="T2"/>
              </a:cxn>
            </a:cxnLst>
            <a:rect l="0" t="T6" r="0" b="T7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7" name="Freeform 8969" descr="© INSCALE GmbH, 05.05.2010&#10;http://www.presentationload.com/">
            <a:extLst>
              <a:ext uri="{FF2B5EF4-FFF2-40B4-BE49-F238E27FC236}">
                <a16:creationId xmlns:a16="http://schemas.microsoft.com/office/drawing/2014/main" id="{48E818F3-E5C8-D543-BF90-CE7624652D88}"/>
              </a:ext>
            </a:extLst>
          </p:cNvPr>
          <p:cNvSpPr>
            <a:spLocks/>
          </p:cNvSpPr>
          <p:nvPr/>
        </p:nvSpPr>
        <p:spPr bwMode="auto">
          <a:xfrm>
            <a:off x="4427352" y="4115621"/>
            <a:ext cx="80821" cy="94635"/>
          </a:xfrm>
          <a:custGeom>
            <a:avLst/>
            <a:gdLst>
              <a:gd name="T0" fmla="*/ 28 w 40"/>
              <a:gd name="T1" fmla="*/ 0 h 48"/>
              <a:gd name="T2" fmla="*/ 60 w 40"/>
              <a:gd name="T3" fmla="*/ 38 h 48"/>
              <a:gd name="T4" fmla="*/ 60 w 40"/>
              <a:gd name="T5" fmla="*/ 44 h 48"/>
              <a:gd name="T6" fmla="*/ 60 w 40"/>
              <a:gd name="T7" fmla="*/ 61 h 48"/>
              <a:gd name="T8" fmla="*/ 60 w 40"/>
              <a:gd name="T9" fmla="*/ 73 h 48"/>
              <a:gd name="T10" fmla="*/ 51 w 40"/>
              <a:gd name="T11" fmla="*/ 73 h 48"/>
              <a:gd name="T12" fmla="*/ 51 w 40"/>
              <a:gd name="T13" fmla="*/ 73 h 48"/>
              <a:gd name="T14" fmla="*/ 51 w 40"/>
              <a:gd name="T15" fmla="*/ 69 h 48"/>
              <a:gd name="T16" fmla="*/ 39 w 40"/>
              <a:gd name="T17" fmla="*/ 70 h 48"/>
              <a:gd name="T18" fmla="*/ 37 w 40"/>
              <a:gd name="T19" fmla="*/ 70 h 48"/>
              <a:gd name="T20" fmla="*/ 37 w 40"/>
              <a:gd name="T21" fmla="*/ 72 h 48"/>
              <a:gd name="T22" fmla="*/ 36 w 40"/>
              <a:gd name="T23" fmla="*/ 70 h 48"/>
              <a:gd name="T24" fmla="*/ 36 w 40"/>
              <a:gd name="T25" fmla="*/ 72 h 48"/>
              <a:gd name="T26" fmla="*/ 34 w 40"/>
              <a:gd name="T27" fmla="*/ 67 h 48"/>
              <a:gd name="T28" fmla="*/ 28 w 40"/>
              <a:gd name="T29" fmla="*/ 69 h 48"/>
              <a:gd name="T30" fmla="*/ 26 w 40"/>
              <a:gd name="T31" fmla="*/ 63 h 48"/>
              <a:gd name="T32" fmla="*/ 26 w 40"/>
              <a:gd name="T33" fmla="*/ 63 h 48"/>
              <a:gd name="T34" fmla="*/ 23 w 40"/>
              <a:gd name="T35" fmla="*/ 59 h 48"/>
              <a:gd name="T36" fmla="*/ 22 w 40"/>
              <a:gd name="T37" fmla="*/ 55 h 48"/>
              <a:gd name="T38" fmla="*/ 23 w 40"/>
              <a:gd name="T39" fmla="*/ 52 h 48"/>
              <a:gd name="T40" fmla="*/ 20 w 40"/>
              <a:gd name="T41" fmla="*/ 47 h 48"/>
              <a:gd name="T42" fmla="*/ 14 w 40"/>
              <a:gd name="T43" fmla="*/ 41 h 48"/>
              <a:gd name="T44" fmla="*/ 12 w 40"/>
              <a:gd name="T45" fmla="*/ 31 h 48"/>
              <a:gd name="T46" fmla="*/ 3 w 40"/>
              <a:gd name="T47" fmla="*/ 27 h 48"/>
              <a:gd name="T48" fmla="*/ 6 w 40"/>
              <a:gd name="T49" fmla="*/ 20 h 48"/>
              <a:gd name="T50" fmla="*/ 28 w 40"/>
              <a:gd name="T51" fmla="*/ 0 h 48"/>
              <a:gd name="T52" fmla="*/ 28 w 40"/>
              <a:gd name="T53" fmla="*/ 0 h 48"/>
              <a:gd name="T54" fmla="*/ 28 w 40"/>
              <a:gd name="T55" fmla="*/ 0 h 4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0"/>
              <a:gd name="T85" fmla="*/ 0 h 48"/>
              <a:gd name="T86" fmla="*/ 40 w 40"/>
              <a:gd name="T87" fmla="*/ 48 h 4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0" h="48">
                <a:moveTo>
                  <a:pt x="18" y="0"/>
                </a:moveTo>
                <a:cubicBezTo>
                  <a:pt x="25" y="8"/>
                  <a:pt x="32" y="16"/>
                  <a:pt x="39" y="24"/>
                </a:cubicBezTo>
                <a:cubicBezTo>
                  <a:pt x="40" y="24"/>
                  <a:pt x="39" y="27"/>
                  <a:pt x="39" y="28"/>
                </a:cubicBezTo>
                <a:cubicBezTo>
                  <a:pt x="39" y="31"/>
                  <a:pt x="39" y="35"/>
                  <a:pt x="39" y="39"/>
                </a:cubicBezTo>
                <a:cubicBezTo>
                  <a:pt x="39" y="41"/>
                  <a:pt x="39" y="44"/>
                  <a:pt x="39" y="47"/>
                </a:cubicBezTo>
                <a:cubicBezTo>
                  <a:pt x="39" y="48"/>
                  <a:pt x="35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6"/>
                  <a:pt x="34" y="45"/>
                  <a:pt x="33" y="44"/>
                </a:cubicBezTo>
                <a:cubicBezTo>
                  <a:pt x="31" y="46"/>
                  <a:pt x="27" y="45"/>
                  <a:pt x="25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24" y="45"/>
                  <a:pt x="24" y="45"/>
                  <a:pt x="24" y="46"/>
                </a:cubicBezTo>
                <a:cubicBezTo>
                  <a:pt x="24" y="46"/>
                  <a:pt x="24" y="45"/>
                  <a:pt x="23" y="45"/>
                </a:cubicBezTo>
                <a:cubicBezTo>
                  <a:pt x="23" y="45"/>
                  <a:pt x="23" y="46"/>
                  <a:pt x="23" y="46"/>
                </a:cubicBezTo>
                <a:cubicBezTo>
                  <a:pt x="23" y="45"/>
                  <a:pt x="23" y="44"/>
                  <a:pt x="22" y="43"/>
                </a:cubicBezTo>
                <a:cubicBezTo>
                  <a:pt x="20" y="44"/>
                  <a:pt x="19" y="45"/>
                  <a:pt x="18" y="44"/>
                </a:cubicBezTo>
                <a:cubicBezTo>
                  <a:pt x="17" y="43"/>
                  <a:pt x="18" y="41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6" y="40"/>
                  <a:pt x="15" y="38"/>
                  <a:pt x="15" y="38"/>
                </a:cubicBezTo>
                <a:cubicBezTo>
                  <a:pt x="15" y="37"/>
                  <a:pt x="15" y="36"/>
                  <a:pt x="14" y="35"/>
                </a:cubicBezTo>
                <a:cubicBezTo>
                  <a:pt x="14" y="34"/>
                  <a:pt x="15" y="33"/>
                  <a:pt x="15" y="33"/>
                </a:cubicBezTo>
                <a:cubicBezTo>
                  <a:pt x="14" y="32"/>
                  <a:pt x="14" y="30"/>
                  <a:pt x="13" y="30"/>
                </a:cubicBezTo>
                <a:cubicBezTo>
                  <a:pt x="11" y="29"/>
                  <a:pt x="10" y="28"/>
                  <a:pt x="9" y="26"/>
                </a:cubicBezTo>
                <a:cubicBezTo>
                  <a:pt x="9" y="24"/>
                  <a:pt x="9" y="21"/>
                  <a:pt x="8" y="20"/>
                </a:cubicBezTo>
                <a:cubicBezTo>
                  <a:pt x="6" y="18"/>
                  <a:pt x="3" y="18"/>
                  <a:pt x="2" y="17"/>
                </a:cubicBezTo>
                <a:cubicBezTo>
                  <a:pt x="0" y="16"/>
                  <a:pt x="4" y="14"/>
                  <a:pt x="4" y="13"/>
                </a:cubicBezTo>
                <a:cubicBezTo>
                  <a:pt x="9" y="9"/>
                  <a:pt x="14" y="4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8" name="Freeform 8970" descr="© INSCALE GmbH, 05.05.2010&#10;http://www.presentationload.com/">
            <a:extLst>
              <a:ext uri="{FF2B5EF4-FFF2-40B4-BE49-F238E27FC236}">
                <a16:creationId xmlns:a16="http://schemas.microsoft.com/office/drawing/2014/main" id="{3C33143B-EDF4-484A-BA8E-0C495ED85964}"/>
              </a:ext>
            </a:extLst>
          </p:cNvPr>
          <p:cNvSpPr>
            <a:spLocks/>
          </p:cNvSpPr>
          <p:nvPr/>
        </p:nvSpPr>
        <p:spPr bwMode="auto">
          <a:xfrm>
            <a:off x="4199227" y="4118145"/>
            <a:ext cx="87339" cy="99682"/>
          </a:xfrm>
          <a:custGeom>
            <a:avLst/>
            <a:gdLst>
              <a:gd name="T0" fmla="*/ 0 w 43"/>
              <a:gd name="T1" fmla="*/ 0 h 51"/>
              <a:gd name="T2" fmla="*/ 33 w 43"/>
              <a:gd name="T3" fmla="*/ 15 h 51"/>
              <a:gd name="T4" fmla="*/ 50 w 43"/>
              <a:gd name="T5" fmla="*/ 33 h 51"/>
              <a:gd name="T6" fmla="*/ 67 w 43"/>
              <a:gd name="T7" fmla="*/ 57 h 51"/>
              <a:gd name="T8" fmla="*/ 45 w 43"/>
              <a:gd name="T9" fmla="*/ 79 h 51"/>
              <a:gd name="T10" fmla="*/ 42 w 43"/>
              <a:gd name="T11" fmla="*/ 76 h 51"/>
              <a:gd name="T12" fmla="*/ 26 w 43"/>
              <a:gd name="T13" fmla="*/ 76 h 51"/>
              <a:gd name="T14" fmla="*/ 0 w 43"/>
              <a:gd name="T15" fmla="*/ 76 h 51"/>
              <a:gd name="T16" fmla="*/ 0 w 43"/>
              <a:gd name="T17" fmla="*/ 0 h 51"/>
              <a:gd name="T18" fmla="*/ 0 w 43"/>
              <a:gd name="T19" fmla="*/ 0 h 51"/>
              <a:gd name="T20" fmla="*/ 0 w 43"/>
              <a:gd name="T21" fmla="*/ 0 h 5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3"/>
              <a:gd name="T34" fmla="*/ 0 h 51"/>
              <a:gd name="T35" fmla="*/ 43 w 43"/>
              <a:gd name="T36" fmla="*/ 51 h 5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3" h="51">
                <a:moveTo>
                  <a:pt x="0" y="0"/>
                </a:moveTo>
                <a:cubicBezTo>
                  <a:pt x="7" y="3"/>
                  <a:pt x="14" y="6"/>
                  <a:pt x="21" y="10"/>
                </a:cubicBezTo>
                <a:cubicBezTo>
                  <a:pt x="26" y="12"/>
                  <a:pt x="29" y="16"/>
                  <a:pt x="32" y="21"/>
                </a:cubicBezTo>
                <a:cubicBezTo>
                  <a:pt x="33" y="22"/>
                  <a:pt x="43" y="37"/>
                  <a:pt x="43" y="37"/>
                </a:cubicBezTo>
                <a:cubicBezTo>
                  <a:pt x="38" y="42"/>
                  <a:pt x="34" y="47"/>
                  <a:pt x="29" y="51"/>
                </a:cubicBezTo>
                <a:cubicBezTo>
                  <a:pt x="29" y="49"/>
                  <a:pt x="29" y="49"/>
                  <a:pt x="27" y="49"/>
                </a:cubicBezTo>
                <a:cubicBezTo>
                  <a:pt x="24" y="49"/>
                  <a:pt x="20" y="49"/>
                  <a:pt x="17" y="49"/>
                </a:cubicBezTo>
                <a:cubicBezTo>
                  <a:pt x="11" y="49"/>
                  <a:pt x="6" y="49"/>
                  <a:pt x="0" y="49"/>
                </a:cubicBezTo>
                <a:cubicBezTo>
                  <a:pt x="0" y="32"/>
                  <a:pt x="0" y="16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9" name="Freeform 8971" descr="© INSCALE GmbH, 05.05.2010&#10;http://www.presentationload.com/">
            <a:extLst>
              <a:ext uri="{FF2B5EF4-FFF2-40B4-BE49-F238E27FC236}">
                <a16:creationId xmlns:a16="http://schemas.microsoft.com/office/drawing/2014/main" id="{86CFE3CE-6392-5040-A32D-8F1B0B61C738}"/>
              </a:ext>
            </a:extLst>
          </p:cNvPr>
          <p:cNvSpPr>
            <a:spLocks/>
          </p:cNvSpPr>
          <p:nvPr/>
        </p:nvSpPr>
        <p:spPr bwMode="auto">
          <a:xfrm>
            <a:off x="4497745" y="4121930"/>
            <a:ext cx="109500" cy="128703"/>
          </a:xfrm>
          <a:custGeom>
            <a:avLst/>
            <a:gdLst>
              <a:gd name="T0" fmla="*/ 6 w 54"/>
              <a:gd name="T1" fmla="*/ 32 h 66"/>
              <a:gd name="T2" fmla="*/ 31 w 54"/>
              <a:gd name="T3" fmla="*/ 15 h 66"/>
              <a:gd name="T4" fmla="*/ 48 w 54"/>
              <a:gd name="T5" fmla="*/ 0 h 66"/>
              <a:gd name="T6" fmla="*/ 51 w 54"/>
              <a:gd name="T7" fmla="*/ 8 h 66"/>
              <a:gd name="T8" fmla="*/ 51 w 54"/>
              <a:gd name="T9" fmla="*/ 14 h 66"/>
              <a:gd name="T10" fmla="*/ 58 w 54"/>
              <a:gd name="T11" fmla="*/ 22 h 66"/>
              <a:gd name="T12" fmla="*/ 56 w 54"/>
              <a:gd name="T13" fmla="*/ 23 h 66"/>
              <a:gd name="T14" fmla="*/ 56 w 54"/>
              <a:gd name="T15" fmla="*/ 26 h 66"/>
              <a:gd name="T16" fmla="*/ 58 w 54"/>
              <a:gd name="T17" fmla="*/ 28 h 66"/>
              <a:gd name="T18" fmla="*/ 58 w 54"/>
              <a:gd name="T19" fmla="*/ 31 h 66"/>
              <a:gd name="T20" fmla="*/ 65 w 54"/>
              <a:gd name="T21" fmla="*/ 32 h 66"/>
              <a:gd name="T22" fmla="*/ 67 w 54"/>
              <a:gd name="T23" fmla="*/ 32 h 66"/>
              <a:gd name="T24" fmla="*/ 73 w 54"/>
              <a:gd name="T25" fmla="*/ 42 h 66"/>
              <a:gd name="T26" fmla="*/ 76 w 54"/>
              <a:gd name="T27" fmla="*/ 46 h 66"/>
              <a:gd name="T28" fmla="*/ 81 w 54"/>
              <a:gd name="T29" fmla="*/ 48 h 66"/>
              <a:gd name="T30" fmla="*/ 81 w 54"/>
              <a:gd name="T31" fmla="*/ 51 h 66"/>
              <a:gd name="T32" fmla="*/ 76 w 54"/>
              <a:gd name="T33" fmla="*/ 56 h 66"/>
              <a:gd name="T34" fmla="*/ 65 w 54"/>
              <a:gd name="T35" fmla="*/ 62 h 66"/>
              <a:gd name="T36" fmla="*/ 68 w 54"/>
              <a:gd name="T37" fmla="*/ 57 h 66"/>
              <a:gd name="T38" fmla="*/ 67 w 54"/>
              <a:gd name="T39" fmla="*/ 57 h 66"/>
              <a:gd name="T40" fmla="*/ 59 w 54"/>
              <a:gd name="T41" fmla="*/ 59 h 66"/>
              <a:gd name="T42" fmla="*/ 44 w 54"/>
              <a:gd name="T43" fmla="*/ 65 h 66"/>
              <a:gd name="T44" fmla="*/ 40 w 54"/>
              <a:gd name="T45" fmla="*/ 74 h 66"/>
              <a:gd name="T46" fmla="*/ 42 w 54"/>
              <a:gd name="T47" fmla="*/ 74 h 66"/>
              <a:gd name="T48" fmla="*/ 45 w 54"/>
              <a:gd name="T49" fmla="*/ 73 h 66"/>
              <a:gd name="T50" fmla="*/ 45 w 54"/>
              <a:gd name="T51" fmla="*/ 73 h 66"/>
              <a:gd name="T52" fmla="*/ 48 w 54"/>
              <a:gd name="T53" fmla="*/ 71 h 66"/>
              <a:gd name="T54" fmla="*/ 65 w 54"/>
              <a:gd name="T55" fmla="*/ 62 h 66"/>
              <a:gd name="T56" fmla="*/ 39 w 54"/>
              <a:gd name="T57" fmla="*/ 77 h 66"/>
              <a:gd name="T58" fmla="*/ 28 w 54"/>
              <a:gd name="T59" fmla="*/ 83 h 66"/>
              <a:gd name="T60" fmla="*/ 16 w 54"/>
              <a:gd name="T61" fmla="*/ 91 h 66"/>
              <a:gd name="T62" fmla="*/ 0 w 54"/>
              <a:gd name="T63" fmla="*/ 102 h 66"/>
              <a:gd name="T64" fmla="*/ 20 w 54"/>
              <a:gd name="T65" fmla="*/ 85 h 66"/>
              <a:gd name="T66" fmla="*/ 34 w 54"/>
              <a:gd name="T67" fmla="*/ 79 h 66"/>
              <a:gd name="T68" fmla="*/ 39 w 54"/>
              <a:gd name="T69" fmla="*/ 71 h 66"/>
              <a:gd name="T70" fmla="*/ 37 w 54"/>
              <a:gd name="T71" fmla="*/ 71 h 66"/>
              <a:gd name="T72" fmla="*/ 34 w 54"/>
              <a:gd name="T73" fmla="*/ 73 h 66"/>
              <a:gd name="T74" fmla="*/ 34 w 54"/>
              <a:gd name="T75" fmla="*/ 71 h 66"/>
              <a:gd name="T76" fmla="*/ 34 w 54"/>
              <a:gd name="T77" fmla="*/ 71 h 66"/>
              <a:gd name="T78" fmla="*/ 31 w 54"/>
              <a:gd name="T79" fmla="*/ 71 h 66"/>
              <a:gd name="T80" fmla="*/ 28 w 54"/>
              <a:gd name="T81" fmla="*/ 74 h 66"/>
              <a:gd name="T82" fmla="*/ 19 w 54"/>
              <a:gd name="T83" fmla="*/ 79 h 66"/>
              <a:gd name="T84" fmla="*/ 14 w 54"/>
              <a:gd name="T85" fmla="*/ 80 h 66"/>
              <a:gd name="T86" fmla="*/ 16 w 54"/>
              <a:gd name="T87" fmla="*/ 76 h 66"/>
              <a:gd name="T88" fmla="*/ 9 w 54"/>
              <a:gd name="T89" fmla="*/ 70 h 66"/>
              <a:gd name="T90" fmla="*/ 6 w 54"/>
              <a:gd name="T91" fmla="*/ 73 h 66"/>
              <a:gd name="T92" fmla="*/ 6 w 54"/>
              <a:gd name="T93" fmla="*/ 73 h 66"/>
              <a:gd name="T94" fmla="*/ 6 w 54"/>
              <a:gd name="T95" fmla="*/ 57 h 66"/>
              <a:gd name="T96" fmla="*/ 6 w 54"/>
              <a:gd name="T97" fmla="*/ 32 h 66"/>
              <a:gd name="T98" fmla="*/ 6 w 54"/>
              <a:gd name="T99" fmla="*/ 32 h 66"/>
              <a:gd name="T100" fmla="*/ 6 w 54"/>
              <a:gd name="T101" fmla="*/ 32 h 6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"/>
              <a:gd name="T154" fmla="*/ 0 h 66"/>
              <a:gd name="T155" fmla="*/ 54 w 54"/>
              <a:gd name="T156" fmla="*/ 66 h 6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" h="66">
                <a:moveTo>
                  <a:pt x="4" y="21"/>
                </a:moveTo>
                <a:cubicBezTo>
                  <a:pt x="10" y="17"/>
                  <a:pt x="15" y="14"/>
                  <a:pt x="20" y="10"/>
                </a:cubicBezTo>
                <a:cubicBezTo>
                  <a:pt x="25" y="7"/>
                  <a:pt x="28" y="4"/>
                  <a:pt x="31" y="0"/>
                </a:cubicBezTo>
                <a:cubicBezTo>
                  <a:pt x="32" y="0"/>
                  <a:pt x="34" y="4"/>
                  <a:pt x="33" y="5"/>
                </a:cubicBezTo>
                <a:cubicBezTo>
                  <a:pt x="32" y="5"/>
                  <a:pt x="33" y="8"/>
                  <a:pt x="33" y="9"/>
                </a:cubicBezTo>
                <a:cubicBezTo>
                  <a:pt x="33" y="11"/>
                  <a:pt x="39" y="13"/>
                  <a:pt x="37" y="14"/>
                </a:cubicBezTo>
                <a:cubicBezTo>
                  <a:pt x="37" y="14"/>
                  <a:pt x="37" y="15"/>
                  <a:pt x="36" y="15"/>
                </a:cubicBezTo>
                <a:cubicBezTo>
                  <a:pt x="37" y="16"/>
                  <a:pt x="37" y="17"/>
                  <a:pt x="36" y="17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9"/>
                  <a:pt x="37" y="19"/>
                  <a:pt x="37" y="20"/>
                </a:cubicBezTo>
                <a:cubicBezTo>
                  <a:pt x="37" y="21"/>
                  <a:pt x="41" y="21"/>
                  <a:pt x="42" y="21"/>
                </a:cubicBezTo>
                <a:cubicBezTo>
                  <a:pt x="42" y="21"/>
                  <a:pt x="43" y="21"/>
                  <a:pt x="43" y="21"/>
                </a:cubicBezTo>
                <a:cubicBezTo>
                  <a:pt x="45" y="23"/>
                  <a:pt x="45" y="25"/>
                  <a:pt x="47" y="27"/>
                </a:cubicBezTo>
                <a:cubicBezTo>
                  <a:pt x="47" y="28"/>
                  <a:pt x="49" y="29"/>
                  <a:pt x="49" y="30"/>
                </a:cubicBezTo>
                <a:cubicBezTo>
                  <a:pt x="49" y="33"/>
                  <a:pt x="51" y="31"/>
                  <a:pt x="52" y="31"/>
                </a:cubicBezTo>
                <a:cubicBezTo>
                  <a:pt x="54" y="32"/>
                  <a:pt x="54" y="32"/>
                  <a:pt x="52" y="33"/>
                </a:cubicBezTo>
                <a:cubicBezTo>
                  <a:pt x="51" y="34"/>
                  <a:pt x="50" y="35"/>
                  <a:pt x="49" y="36"/>
                </a:cubicBezTo>
                <a:cubicBezTo>
                  <a:pt x="47" y="37"/>
                  <a:pt x="44" y="39"/>
                  <a:pt x="42" y="40"/>
                </a:cubicBezTo>
                <a:cubicBezTo>
                  <a:pt x="42" y="39"/>
                  <a:pt x="44" y="38"/>
                  <a:pt x="44" y="37"/>
                </a:cubicBezTo>
                <a:cubicBezTo>
                  <a:pt x="44" y="37"/>
                  <a:pt x="44" y="37"/>
                  <a:pt x="43" y="37"/>
                </a:cubicBezTo>
                <a:cubicBezTo>
                  <a:pt x="42" y="38"/>
                  <a:pt x="39" y="40"/>
                  <a:pt x="38" y="38"/>
                </a:cubicBezTo>
                <a:cubicBezTo>
                  <a:pt x="35" y="39"/>
                  <a:pt x="31" y="42"/>
                  <a:pt x="28" y="42"/>
                </a:cubicBezTo>
                <a:cubicBezTo>
                  <a:pt x="26" y="42"/>
                  <a:pt x="26" y="47"/>
                  <a:pt x="26" y="48"/>
                </a:cubicBezTo>
                <a:cubicBezTo>
                  <a:pt x="26" y="48"/>
                  <a:pt x="27" y="48"/>
                  <a:pt x="27" y="48"/>
                </a:cubicBezTo>
                <a:cubicBezTo>
                  <a:pt x="28" y="47"/>
                  <a:pt x="28" y="47"/>
                  <a:pt x="29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30" y="46"/>
                  <a:pt x="31" y="46"/>
                  <a:pt x="31" y="46"/>
                </a:cubicBezTo>
                <a:cubicBezTo>
                  <a:pt x="35" y="45"/>
                  <a:pt x="38" y="41"/>
                  <a:pt x="42" y="40"/>
                </a:cubicBezTo>
                <a:cubicBezTo>
                  <a:pt x="42" y="43"/>
                  <a:pt x="28" y="48"/>
                  <a:pt x="25" y="50"/>
                </a:cubicBezTo>
                <a:cubicBezTo>
                  <a:pt x="23" y="51"/>
                  <a:pt x="21" y="53"/>
                  <a:pt x="18" y="54"/>
                </a:cubicBezTo>
                <a:cubicBezTo>
                  <a:pt x="16" y="55"/>
                  <a:pt x="13" y="58"/>
                  <a:pt x="10" y="59"/>
                </a:cubicBezTo>
                <a:cubicBezTo>
                  <a:pt x="8" y="61"/>
                  <a:pt x="3" y="66"/>
                  <a:pt x="0" y="66"/>
                </a:cubicBezTo>
                <a:cubicBezTo>
                  <a:pt x="3" y="62"/>
                  <a:pt x="9" y="58"/>
                  <a:pt x="13" y="55"/>
                </a:cubicBezTo>
                <a:cubicBezTo>
                  <a:pt x="16" y="54"/>
                  <a:pt x="19" y="52"/>
                  <a:pt x="22" y="51"/>
                </a:cubicBezTo>
                <a:cubicBezTo>
                  <a:pt x="25" y="49"/>
                  <a:pt x="23" y="48"/>
                  <a:pt x="25" y="46"/>
                </a:cubicBezTo>
                <a:cubicBezTo>
                  <a:pt x="24" y="46"/>
                  <a:pt x="24" y="46"/>
                  <a:pt x="24" y="46"/>
                </a:cubicBezTo>
                <a:cubicBezTo>
                  <a:pt x="23" y="45"/>
                  <a:pt x="23" y="46"/>
                  <a:pt x="22" y="47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1" y="46"/>
                  <a:pt x="21" y="46"/>
                  <a:pt x="20" y="46"/>
                </a:cubicBezTo>
                <a:cubicBezTo>
                  <a:pt x="20" y="47"/>
                  <a:pt x="19" y="47"/>
                  <a:pt x="18" y="48"/>
                </a:cubicBezTo>
                <a:cubicBezTo>
                  <a:pt x="17" y="49"/>
                  <a:pt x="14" y="50"/>
                  <a:pt x="12" y="51"/>
                </a:cubicBezTo>
                <a:cubicBezTo>
                  <a:pt x="11" y="51"/>
                  <a:pt x="10" y="52"/>
                  <a:pt x="9" y="52"/>
                </a:cubicBezTo>
                <a:cubicBezTo>
                  <a:pt x="9" y="51"/>
                  <a:pt x="8" y="50"/>
                  <a:pt x="10" y="49"/>
                </a:cubicBezTo>
                <a:cubicBezTo>
                  <a:pt x="11" y="48"/>
                  <a:pt x="7" y="46"/>
                  <a:pt x="6" y="45"/>
                </a:cubicBezTo>
                <a:cubicBezTo>
                  <a:pt x="6" y="45"/>
                  <a:pt x="5" y="46"/>
                  <a:pt x="4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3" y="47"/>
                  <a:pt x="4" y="38"/>
                  <a:pt x="4" y="37"/>
                </a:cubicBezTo>
                <a:cubicBezTo>
                  <a:pt x="4" y="32"/>
                  <a:pt x="4" y="26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0" name="Freeform 8972" descr="© INSCALE GmbH, 05.05.2010&#10;http://www.presentationload.com/">
            <a:extLst>
              <a:ext uri="{FF2B5EF4-FFF2-40B4-BE49-F238E27FC236}">
                <a16:creationId xmlns:a16="http://schemas.microsoft.com/office/drawing/2014/main" id="{3487D417-C446-E143-A241-4E243C249634}"/>
              </a:ext>
            </a:extLst>
          </p:cNvPr>
          <p:cNvSpPr>
            <a:spLocks/>
          </p:cNvSpPr>
          <p:nvPr/>
        </p:nvSpPr>
        <p:spPr bwMode="auto">
          <a:xfrm>
            <a:off x="4273531" y="4121930"/>
            <a:ext cx="82125" cy="88326"/>
          </a:xfrm>
          <a:custGeom>
            <a:avLst/>
            <a:gdLst>
              <a:gd name="T0" fmla="*/ 46 w 40"/>
              <a:gd name="T1" fmla="*/ 0 h 45"/>
              <a:gd name="T2" fmla="*/ 54 w 40"/>
              <a:gd name="T3" fmla="*/ 9 h 45"/>
              <a:gd name="T4" fmla="*/ 54 w 40"/>
              <a:gd name="T5" fmla="*/ 17 h 45"/>
              <a:gd name="T6" fmla="*/ 44 w 40"/>
              <a:gd name="T7" fmla="*/ 26 h 45"/>
              <a:gd name="T8" fmla="*/ 47 w 40"/>
              <a:gd name="T9" fmla="*/ 34 h 45"/>
              <a:gd name="T10" fmla="*/ 60 w 40"/>
              <a:gd name="T11" fmla="*/ 53 h 45"/>
              <a:gd name="T12" fmla="*/ 41 w 40"/>
              <a:gd name="T13" fmla="*/ 70 h 45"/>
              <a:gd name="T14" fmla="*/ 39 w 40"/>
              <a:gd name="T15" fmla="*/ 68 h 45"/>
              <a:gd name="T16" fmla="*/ 36 w 40"/>
              <a:gd name="T17" fmla="*/ 68 h 45"/>
              <a:gd name="T18" fmla="*/ 33 w 40"/>
              <a:gd name="T19" fmla="*/ 67 h 45"/>
              <a:gd name="T20" fmla="*/ 28 w 40"/>
              <a:gd name="T21" fmla="*/ 64 h 45"/>
              <a:gd name="T22" fmla="*/ 19 w 40"/>
              <a:gd name="T23" fmla="*/ 67 h 45"/>
              <a:gd name="T24" fmla="*/ 2 w 40"/>
              <a:gd name="T25" fmla="*/ 44 h 45"/>
              <a:gd name="T26" fmla="*/ 46 w 40"/>
              <a:gd name="T27" fmla="*/ 0 h 45"/>
              <a:gd name="T28" fmla="*/ 46 w 40"/>
              <a:gd name="T29" fmla="*/ 0 h 45"/>
              <a:gd name="T30" fmla="*/ 46 w 40"/>
              <a:gd name="T31" fmla="*/ 0 h 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0"/>
              <a:gd name="T49" fmla="*/ 0 h 45"/>
              <a:gd name="T50" fmla="*/ 40 w 40"/>
              <a:gd name="T51" fmla="*/ 45 h 4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0" h="45">
                <a:moveTo>
                  <a:pt x="29" y="0"/>
                </a:moveTo>
                <a:cubicBezTo>
                  <a:pt x="30" y="2"/>
                  <a:pt x="32" y="4"/>
                  <a:pt x="34" y="6"/>
                </a:cubicBezTo>
                <a:cubicBezTo>
                  <a:pt x="35" y="9"/>
                  <a:pt x="36" y="9"/>
                  <a:pt x="34" y="11"/>
                </a:cubicBezTo>
                <a:cubicBezTo>
                  <a:pt x="32" y="13"/>
                  <a:pt x="30" y="15"/>
                  <a:pt x="28" y="17"/>
                </a:cubicBezTo>
                <a:cubicBezTo>
                  <a:pt x="27" y="18"/>
                  <a:pt x="30" y="21"/>
                  <a:pt x="30" y="22"/>
                </a:cubicBezTo>
                <a:cubicBezTo>
                  <a:pt x="32" y="24"/>
                  <a:pt x="40" y="32"/>
                  <a:pt x="38" y="34"/>
                </a:cubicBezTo>
                <a:cubicBezTo>
                  <a:pt x="34" y="38"/>
                  <a:pt x="30" y="41"/>
                  <a:pt x="26" y="45"/>
                </a:cubicBezTo>
                <a:cubicBezTo>
                  <a:pt x="25" y="44"/>
                  <a:pt x="25" y="45"/>
                  <a:pt x="25" y="44"/>
                </a:cubicBezTo>
                <a:cubicBezTo>
                  <a:pt x="24" y="44"/>
                  <a:pt x="24" y="44"/>
                  <a:pt x="23" y="44"/>
                </a:cubicBezTo>
                <a:cubicBezTo>
                  <a:pt x="22" y="44"/>
                  <a:pt x="21" y="43"/>
                  <a:pt x="21" y="43"/>
                </a:cubicBezTo>
                <a:cubicBezTo>
                  <a:pt x="20" y="43"/>
                  <a:pt x="19" y="41"/>
                  <a:pt x="18" y="41"/>
                </a:cubicBezTo>
                <a:cubicBezTo>
                  <a:pt x="17" y="41"/>
                  <a:pt x="12" y="43"/>
                  <a:pt x="12" y="43"/>
                </a:cubicBezTo>
                <a:cubicBezTo>
                  <a:pt x="11" y="41"/>
                  <a:pt x="0" y="28"/>
                  <a:pt x="1" y="28"/>
                </a:cubicBezTo>
                <a:cubicBezTo>
                  <a:pt x="10" y="18"/>
                  <a:pt x="19" y="9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1" name="Freeform 8973" descr="© INSCALE GmbH, 05.05.2010&#10;http://www.presentationload.com/">
            <a:extLst>
              <a:ext uri="{FF2B5EF4-FFF2-40B4-BE49-F238E27FC236}">
                <a16:creationId xmlns:a16="http://schemas.microsoft.com/office/drawing/2014/main" id="{79BA622D-E507-6247-BEE7-B084A1EDBB2F}"/>
              </a:ext>
            </a:extLst>
          </p:cNvPr>
          <p:cNvSpPr>
            <a:spLocks/>
          </p:cNvSpPr>
          <p:nvPr/>
        </p:nvSpPr>
        <p:spPr bwMode="auto">
          <a:xfrm>
            <a:off x="4383031" y="4140857"/>
            <a:ext cx="83429" cy="95897"/>
          </a:xfrm>
          <a:custGeom>
            <a:avLst/>
            <a:gdLst>
              <a:gd name="T0" fmla="*/ 36 w 41"/>
              <a:gd name="T1" fmla="*/ 5 h 49"/>
              <a:gd name="T2" fmla="*/ 48 w 41"/>
              <a:gd name="T3" fmla="*/ 16 h 49"/>
              <a:gd name="T4" fmla="*/ 52 w 41"/>
              <a:gd name="T5" fmla="*/ 25 h 49"/>
              <a:gd name="T6" fmla="*/ 56 w 41"/>
              <a:gd name="T7" fmla="*/ 29 h 49"/>
              <a:gd name="T8" fmla="*/ 58 w 41"/>
              <a:gd name="T9" fmla="*/ 31 h 49"/>
              <a:gd name="T10" fmla="*/ 58 w 41"/>
              <a:gd name="T11" fmla="*/ 33 h 49"/>
              <a:gd name="T12" fmla="*/ 58 w 41"/>
              <a:gd name="T13" fmla="*/ 36 h 49"/>
              <a:gd name="T14" fmla="*/ 59 w 41"/>
              <a:gd name="T15" fmla="*/ 40 h 49"/>
              <a:gd name="T16" fmla="*/ 61 w 41"/>
              <a:gd name="T17" fmla="*/ 42 h 49"/>
              <a:gd name="T18" fmla="*/ 56 w 41"/>
              <a:gd name="T19" fmla="*/ 54 h 49"/>
              <a:gd name="T20" fmla="*/ 37 w 41"/>
              <a:gd name="T21" fmla="*/ 65 h 49"/>
              <a:gd name="T22" fmla="*/ 39 w 41"/>
              <a:gd name="T23" fmla="*/ 70 h 49"/>
              <a:gd name="T24" fmla="*/ 41 w 41"/>
              <a:gd name="T25" fmla="*/ 74 h 49"/>
              <a:gd name="T26" fmla="*/ 37 w 41"/>
              <a:gd name="T27" fmla="*/ 76 h 49"/>
              <a:gd name="T28" fmla="*/ 31 w 41"/>
              <a:gd name="T29" fmla="*/ 73 h 49"/>
              <a:gd name="T30" fmla="*/ 28 w 41"/>
              <a:gd name="T31" fmla="*/ 73 h 49"/>
              <a:gd name="T32" fmla="*/ 25 w 41"/>
              <a:gd name="T33" fmla="*/ 70 h 49"/>
              <a:gd name="T34" fmla="*/ 25 w 41"/>
              <a:gd name="T35" fmla="*/ 70 h 49"/>
              <a:gd name="T36" fmla="*/ 22 w 41"/>
              <a:gd name="T37" fmla="*/ 70 h 49"/>
              <a:gd name="T38" fmla="*/ 20 w 41"/>
              <a:gd name="T39" fmla="*/ 70 h 49"/>
              <a:gd name="T40" fmla="*/ 17 w 41"/>
              <a:gd name="T41" fmla="*/ 68 h 49"/>
              <a:gd name="T42" fmla="*/ 16 w 41"/>
              <a:gd name="T43" fmla="*/ 64 h 49"/>
              <a:gd name="T44" fmla="*/ 14 w 41"/>
              <a:gd name="T45" fmla="*/ 43 h 49"/>
              <a:gd name="T46" fmla="*/ 12 w 41"/>
              <a:gd name="T47" fmla="*/ 34 h 49"/>
              <a:gd name="T48" fmla="*/ 6 w 41"/>
              <a:gd name="T49" fmla="*/ 29 h 49"/>
              <a:gd name="T50" fmla="*/ 8 w 41"/>
              <a:gd name="T51" fmla="*/ 31 h 49"/>
              <a:gd name="T52" fmla="*/ 3 w 41"/>
              <a:gd name="T53" fmla="*/ 33 h 49"/>
              <a:gd name="T54" fmla="*/ 3 w 41"/>
              <a:gd name="T55" fmla="*/ 28 h 49"/>
              <a:gd name="T56" fmla="*/ 33 w 41"/>
              <a:gd name="T57" fmla="*/ 0 h 49"/>
              <a:gd name="T58" fmla="*/ 36 w 41"/>
              <a:gd name="T59" fmla="*/ 5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1"/>
              <a:gd name="T91" fmla="*/ 0 h 49"/>
              <a:gd name="T92" fmla="*/ 41 w 41"/>
              <a:gd name="T93" fmla="*/ 49 h 49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1" h="49">
                <a:moveTo>
                  <a:pt x="23" y="3"/>
                </a:moveTo>
                <a:cubicBezTo>
                  <a:pt x="26" y="6"/>
                  <a:pt x="30" y="5"/>
                  <a:pt x="31" y="10"/>
                </a:cubicBezTo>
                <a:cubicBezTo>
                  <a:pt x="31" y="12"/>
                  <a:pt x="31" y="14"/>
                  <a:pt x="33" y="16"/>
                </a:cubicBezTo>
                <a:cubicBezTo>
                  <a:pt x="35" y="17"/>
                  <a:pt x="36" y="17"/>
                  <a:pt x="36" y="19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1"/>
                  <a:pt x="36" y="21"/>
                  <a:pt x="37" y="21"/>
                </a:cubicBezTo>
                <a:cubicBezTo>
                  <a:pt x="37" y="23"/>
                  <a:pt x="37" y="22"/>
                  <a:pt x="37" y="23"/>
                </a:cubicBezTo>
                <a:cubicBezTo>
                  <a:pt x="37" y="24"/>
                  <a:pt x="38" y="25"/>
                  <a:pt x="38" y="26"/>
                </a:cubicBezTo>
                <a:cubicBezTo>
                  <a:pt x="37" y="27"/>
                  <a:pt x="39" y="27"/>
                  <a:pt x="39" y="27"/>
                </a:cubicBezTo>
                <a:cubicBezTo>
                  <a:pt x="41" y="30"/>
                  <a:pt x="40" y="33"/>
                  <a:pt x="36" y="35"/>
                </a:cubicBezTo>
                <a:cubicBezTo>
                  <a:pt x="33" y="36"/>
                  <a:pt x="23" y="38"/>
                  <a:pt x="24" y="42"/>
                </a:cubicBezTo>
                <a:cubicBezTo>
                  <a:pt x="24" y="43"/>
                  <a:pt x="25" y="44"/>
                  <a:pt x="25" y="45"/>
                </a:cubicBezTo>
                <a:cubicBezTo>
                  <a:pt x="26" y="45"/>
                  <a:pt x="25" y="47"/>
                  <a:pt x="26" y="48"/>
                </a:cubicBezTo>
                <a:cubicBezTo>
                  <a:pt x="24" y="48"/>
                  <a:pt x="26" y="49"/>
                  <a:pt x="24" y="49"/>
                </a:cubicBezTo>
                <a:cubicBezTo>
                  <a:pt x="23" y="49"/>
                  <a:pt x="21" y="47"/>
                  <a:pt x="20" y="47"/>
                </a:cubicBezTo>
                <a:cubicBezTo>
                  <a:pt x="20" y="47"/>
                  <a:pt x="18" y="47"/>
                  <a:pt x="18" y="47"/>
                </a:cubicBezTo>
                <a:cubicBezTo>
                  <a:pt x="17" y="46"/>
                  <a:pt x="18" y="45"/>
                  <a:pt x="16" y="45"/>
                </a:cubicBezTo>
                <a:cubicBezTo>
                  <a:pt x="16" y="44"/>
                  <a:pt x="16" y="44"/>
                  <a:pt x="16" y="45"/>
                </a:cubicBezTo>
                <a:cubicBezTo>
                  <a:pt x="15" y="45"/>
                  <a:pt x="15" y="45"/>
                  <a:pt x="14" y="45"/>
                </a:cubicBezTo>
                <a:cubicBezTo>
                  <a:pt x="14" y="46"/>
                  <a:pt x="14" y="45"/>
                  <a:pt x="13" y="45"/>
                </a:cubicBezTo>
                <a:cubicBezTo>
                  <a:pt x="13" y="44"/>
                  <a:pt x="11" y="45"/>
                  <a:pt x="11" y="44"/>
                </a:cubicBezTo>
                <a:cubicBezTo>
                  <a:pt x="10" y="44"/>
                  <a:pt x="9" y="43"/>
                  <a:pt x="10" y="41"/>
                </a:cubicBezTo>
                <a:cubicBezTo>
                  <a:pt x="7" y="40"/>
                  <a:pt x="9" y="30"/>
                  <a:pt x="9" y="28"/>
                </a:cubicBezTo>
                <a:cubicBezTo>
                  <a:pt x="9" y="25"/>
                  <a:pt x="8" y="24"/>
                  <a:pt x="8" y="22"/>
                </a:cubicBezTo>
                <a:cubicBezTo>
                  <a:pt x="7" y="21"/>
                  <a:pt x="6" y="19"/>
                  <a:pt x="4" y="19"/>
                </a:cubicBezTo>
                <a:cubicBezTo>
                  <a:pt x="5" y="19"/>
                  <a:pt x="5" y="20"/>
                  <a:pt x="5" y="20"/>
                </a:cubicBezTo>
                <a:cubicBezTo>
                  <a:pt x="3" y="20"/>
                  <a:pt x="4" y="21"/>
                  <a:pt x="2" y="21"/>
                </a:cubicBezTo>
                <a:cubicBezTo>
                  <a:pt x="0" y="20"/>
                  <a:pt x="0" y="19"/>
                  <a:pt x="2" y="18"/>
                </a:cubicBezTo>
                <a:cubicBezTo>
                  <a:pt x="8" y="12"/>
                  <a:pt x="14" y="6"/>
                  <a:pt x="21" y="0"/>
                </a:cubicBezTo>
                <a:cubicBezTo>
                  <a:pt x="21" y="1"/>
                  <a:pt x="22" y="2"/>
                  <a:pt x="23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2" name="Freeform 8975" descr="© INSCALE GmbH, 05.05.2010&#10;http://www.presentationload.com/">
            <a:extLst>
              <a:ext uri="{FF2B5EF4-FFF2-40B4-BE49-F238E27FC236}">
                <a16:creationId xmlns:a16="http://schemas.microsoft.com/office/drawing/2014/main" id="{9CD4010C-5873-2E48-82A9-02E64B05C7C6}"/>
              </a:ext>
            </a:extLst>
          </p:cNvPr>
          <p:cNvSpPr>
            <a:spLocks/>
          </p:cNvSpPr>
          <p:nvPr/>
        </p:nvSpPr>
        <p:spPr bwMode="auto">
          <a:xfrm>
            <a:off x="4124924" y="4143382"/>
            <a:ext cx="74304" cy="70661"/>
          </a:xfrm>
          <a:custGeom>
            <a:avLst/>
            <a:gdLst>
              <a:gd name="T0" fmla="*/ 0 w 37"/>
              <a:gd name="T1" fmla="*/ 0 h 36"/>
              <a:gd name="T2" fmla="*/ 57 w 37"/>
              <a:gd name="T3" fmla="*/ 0 h 36"/>
              <a:gd name="T4" fmla="*/ 57 w 37"/>
              <a:gd name="T5" fmla="*/ 56 h 36"/>
              <a:gd name="T6" fmla="*/ 2 w 37"/>
              <a:gd name="T7" fmla="*/ 56 h 36"/>
              <a:gd name="T8" fmla="*/ 0 w 37"/>
              <a:gd name="T9" fmla="*/ 0 h 36"/>
              <a:gd name="T10" fmla="*/ 0 w 37"/>
              <a:gd name="T11" fmla="*/ 0 h 36"/>
              <a:gd name="T12" fmla="*/ 0 w 37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36"/>
              <a:gd name="T23" fmla="*/ 37 w 37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36">
                <a:moveTo>
                  <a:pt x="0" y="0"/>
                </a:moveTo>
                <a:cubicBezTo>
                  <a:pt x="12" y="0"/>
                  <a:pt x="25" y="0"/>
                  <a:pt x="37" y="0"/>
                </a:cubicBezTo>
                <a:cubicBezTo>
                  <a:pt x="37" y="3"/>
                  <a:pt x="37" y="36"/>
                  <a:pt x="37" y="36"/>
                </a:cubicBezTo>
                <a:cubicBezTo>
                  <a:pt x="25" y="36"/>
                  <a:pt x="13" y="36"/>
                  <a:pt x="1" y="36"/>
                </a:cubicBezTo>
                <a:cubicBezTo>
                  <a:pt x="1" y="24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3" name="Freeform 8976" descr="© INSCALE GmbH, 05.05.2010&#10;http://www.presentationload.com/">
            <a:extLst>
              <a:ext uri="{FF2B5EF4-FFF2-40B4-BE49-F238E27FC236}">
                <a16:creationId xmlns:a16="http://schemas.microsoft.com/office/drawing/2014/main" id="{D85597A5-AF48-8449-8471-57F5AE0C95AE}"/>
              </a:ext>
            </a:extLst>
          </p:cNvPr>
          <p:cNvSpPr>
            <a:spLocks/>
          </p:cNvSpPr>
          <p:nvPr/>
        </p:nvSpPr>
        <p:spPr bwMode="auto">
          <a:xfrm>
            <a:off x="4037585" y="4143382"/>
            <a:ext cx="89946" cy="70661"/>
          </a:xfrm>
          <a:custGeom>
            <a:avLst/>
            <a:gdLst>
              <a:gd name="T0" fmla="*/ 0 w 44"/>
              <a:gd name="T1" fmla="*/ 0 h 36"/>
              <a:gd name="T2" fmla="*/ 42 w 44"/>
              <a:gd name="T3" fmla="*/ 0 h 36"/>
              <a:gd name="T4" fmla="*/ 63 w 44"/>
              <a:gd name="T5" fmla="*/ 0 h 36"/>
              <a:gd name="T6" fmla="*/ 67 w 44"/>
              <a:gd name="T7" fmla="*/ 9 h 36"/>
              <a:gd name="T8" fmla="*/ 69 w 44"/>
              <a:gd name="T9" fmla="*/ 56 h 36"/>
              <a:gd name="T10" fmla="*/ 0 w 44"/>
              <a:gd name="T11" fmla="*/ 56 h 36"/>
              <a:gd name="T12" fmla="*/ 0 w 44"/>
              <a:gd name="T13" fmla="*/ 0 h 36"/>
              <a:gd name="T14" fmla="*/ 0 w 44"/>
              <a:gd name="T15" fmla="*/ 0 h 36"/>
              <a:gd name="T16" fmla="*/ 0 w 44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4"/>
              <a:gd name="T28" fmla="*/ 0 h 36"/>
              <a:gd name="T29" fmla="*/ 44 w 44"/>
              <a:gd name="T30" fmla="*/ 36 h 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4" h="36">
                <a:moveTo>
                  <a:pt x="0" y="0"/>
                </a:moveTo>
                <a:cubicBezTo>
                  <a:pt x="9" y="0"/>
                  <a:pt x="18" y="0"/>
                  <a:pt x="27" y="0"/>
                </a:cubicBezTo>
                <a:cubicBezTo>
                  <a:pt x="31" y="0"/>
                  <a:pt x="36" y="0"/>
                  <a:pt x="40" y="0"/>
                </a:cubicBezTo>
                <a:cubicBezTo>
                  <a:pt x="44" y="0"/>
                  <a:pt x="43" y="2"/>
                  <a:pt x="43" y="6"/>
                </a:cubicBezTo>
                <a:cubicBezTo>
                  <a:pt x="43" y="16"/>
                  <a:pt x="44" y="26"/>
                  <a:pt x="44" y="36"/>
                </a:cubicBezTo>
                <a:cubicBezTo>
                  <a:pt x="29" y="36"/>
                  <a:pt x="15" y="36"/>
                  <a:pt x="0" y="36"/>
                </a:cubicBezTo>
                <a:cubicBezTo>
                  <a:pt x="0" y="24"/>
                  <a:pt x="0" y="1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4" name="Freeform 8977" descr="© INSCALE GmbH, 05.05.2010&#10;http://www.presentationload.com/">
            <a:extLst>
              <a:ext uri="{FF2B5EF4-FFF2-40B4-BE49-F238E27FC236}">
                <a16:creationId xmlns:a16="http://schemas.microsoft.com/office/drawing/2014/main" id="{F797D1DA-8292-AB45-9848-2965F78B2FD9}"/>
              </a:ext>
            </a:extLst>
          </p:cNvPr>
          <p:cNvSpPr>
            <a:spLocks/>
          </p:cNvSpPr>
          <p:nvPr/>
        </p:nvSpPr>
        <p:spPr bwMode="auto">
          <a:xfrm>
            <a:off x="3968496" y="4143381"/>
            <a:ext cx="69089" cy="141321"/>
          </a:xfrm>
          <a:custGeom>
            <a:avLst/>
            <a:gdLst>
              <a:gd name="T0" fmla="*/ 53 w 34"/>
              <a:gd name="T1" fmla="*/ 0 h 72"/>
              <a:gd name="T2" fmla="*/ 53 w 34"/>
              <a:gd name="T3" fmla="*/ 110 h 72"/>
              <a:gd name="T4" fmla="*/ 44 w 34"/>
              <a:gd name="T5" fmla="*/ 110 h 72"/>
              <a:gd name="T6" fmla="*/ 42 w 34"/>
              <a:gd name="T7" fmla="*/ 106 h 72"/>
              <a:gd name="T8" fmla="*/ 42 w 34"/>
              <a:gd name="T9" fmla="*/ 106 h 72"/>
              <a:gd name="T10" fmla="*/ 41 w 34"/>
              <a:gd name="T11" fmla="*/ 106 h 72"/>
              <a:gd name="T12" fmla="*/ 36 w 34"/>
              <a:gd name="T13" fmla="*/ 100 h 72"/>
              <a:gd name="T14" fmla="*/ 33 w 34"/>
              <a:gd name="T15" fmla="*/ 90 h 72"/>
              <a:gd name="T16" fmla="*/ 31 w 34"/>
              <a:gd name="T17" fmla="*/ 84 h 72"/>
              <a:gd name="T18" fmla="*/ 31 w 34"/>
              <a:gd name="T19" fmla="*/ 78 h 72"/>
              <a:gd name="T20" fmla="*/ 31 w 34"/>
              <a:gd name="T21" fmla="*/ 73 h 72"/>
              <a:gd name="T22" fmla="*/ 25 w 34"/>
              <a:gd name="T23" fmla="*/ 67 h 72"/>
              <a:gd name="T24" fmla="*/ 27 w 34"/>
              <a:gd name="T25" fmla="*/ 62 h 72"/>
              <a:gd name="T26" fmla="*/ 22 w 34"/>
              <a:gd name="T27" fmla="*/ 61 h 72"/>
              <a:gd name="T28" fmla="*/ 20 w 34"/>
              <a:gd name="T29" fmla="*/ 56 h 72"/>
              <a:gd name="T30" fmla="*/ 20 w 34"/>
              <a:gd name="T31" fmla="*/ 56 h 72"/>
              <a:gd name="T32" fmla="*/ 17 w 34"/>
              <a:gd name="T33" fmla="*/ 53 h 72"/>
              <a:gd name="T34" fmla="*/ 16 w 34"/>
              <a:gd name="T35" fmla="*/ 44 h 72"/>
              <a:gd name="T36" fmla="*/ 14 w 34"/>
              <a:gd name="T37" fmla="*/ 40 h 72"/>
              <a:gd name="T38" fmla="*/ 11 w 34"/>
              <a:gd name="T39" fmla="*/ 33 h 72"/>
              <a:gd name="T40" fmla="*/ 8 w 34"/>
              <a:gd name="T41" fmla="*/ 25 h 72"/>
              <a:gd name="T42" fmla="*/ 6 w 34"/>
              <a:gd name="T43" fmla="*/ 25 h 72"/>
              <a:gd name="T44" fmla="*/ 6 w 34"/>
              <a:gd name="T45" fmla="*/ 25 h 72"/>
              <a:gd name="T46" fmla="*/ 6 w 34"/>
              <a:gd name="T47" fmla="*/ 23 h 72"/>
              <a:gd name="T48" fmla="*/ 6 w 34"/>
              <a:gd name="T49" fmla="*/ 23 h 72"/>
              <a:gd name="T50" fmla="*/ 5 w 34"/>
              <a:gd name="T51" fmla="*/ 22 h 72"/>
              <a:gd name="T52" fmla="*/ 3 w 34"/>
              <a:gd name="T53" fmla="*/ 23 h 72"/>
              <a:gd name="T54" fmla="*/ 3 w 34"/>
              <a:gd name="T55" fmla="*/ 22 h 72"/>
              <a:gd name="T56" fmla="*/ 3 w 34"/>
              <a:gd name="T57" fmla="*/ 12 h 72"/>
              <a:gd name="T58" fmla="*/ 0 w 34"/>
              <a:gd name="T59" fmla="*/ 0 h 72"/>
              <a:gd name="T60" fmla="*/ 53 w 34"/>
              <a:gd name="T61" fmla="*/ 0 h 72"/>
              <a:gd name="T62" fmla="*/ 53 w 34"/>
              <a:gd name="T63" fmla="*/ 0 h 72"/>
              <a:gd name="T64" fmla="*/ 53 w 34"/>
              <a:gd name="T65" fmla="*/ 0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"/>
              <a:gd name="T100" fmla="*/ 0 h 72"/>
              <a:gd name="T101" fmla="*/ 34 w 34"/>
              <a:gd name="T102" fmla="*/ 72 h 7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" h="72">
                <a:moveTo>
                  <a:pt x="34" y="0"/>
                </a:moveTo>
                <a:cubicBezTo>
                  <a:pt x="34" y="24"/>
                  <a:pt x="34" y="48"/>
                  <a:pt x="34" y="71"/>
                </a:cubicBezTo>
                <a:cubicBezTo>
                  <a:pt x="33" y="71"/>
                  <a:pt x="29" y="72"/>
                  <a:pt x="28" y="71"/>
                </a:cubicBezTo>
                <a:cubicBezTo>
                  <a:pt x="27" y="70"/>
                  <a:pt x="28" y="69"/>
                  <a:pt x="27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3" y="65"/>
                  <a:pt x="23" y="64"/>
                </a:cubicBezTo>
                <a:cubicBezTo>
                  <a:pt x="24" y="62"/>
                  <a:pt x="22" y="59"/>
                  <a:pt x="21" y="58"/>
                </a:cubicBezTo>
                <a:cubicBezTo>
                  <a:pt x="21" y="56"/>
                  <a:pt x="19" y="56"/>
                  <a:pt x="20" y="54"/>
                </a:cubicBezTo>
                <a:cubicBezTo>
                  <a:pt x="21" y="53"/>
                  <a:pt x="21" y="51"/>
                  <a:pt x="20" y="50"/>
                </a:cubicBezTo>
                <a:cubicBezTo>
                  <a:pt x="17" y="48"/>
                  <a:pt x="22" y="48"/>
                  <a:pt x="20" y="47"/>
                </a:cubicBezTo>
                <a:cubicBezTo>
                  <a:pt x="18" y="46"/>
                  <a:pt x="16" y="45"/>
                  <a:pt x="16" y="43"/>
                </a:cubicBezTo>
                <a:cubicBezTo>
                  <a:pt x="16" y="42"/>
                  <a:pt x="17" y="41"/>
                  <a:pt x="17" y="40"/>
                </a:cubicBezTo>
                <a:cubicBezTo>
                  <a:pt x="17" y="40"/>
                  <a:pt x="15" y="39"/>
                  <a:pt x="14" y="39"/>
                </a:cubicBezTo>
                <a:cubicBezTo>
                  <a:pt x="13" y="38"/>
                  <a:pt x="15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2" y="35"/>
                  <a:pt x="12" y="35"/>
                  <a:pt x="11" y="34"/>
                </a:cubicBezTo>
                <a:cubicBezTo>
                  <a:pt x="9" y="33"/>
                  <a:pt x="11" y="29"/>
                  <a:pt x="10" y="28"/>
                </a:cubicBezTo>
                <a:cubicBezTo>
                  <a:pt x="10" y="27"/>
                  <a:pt x="9" y="27"/>
                  <a:pt x="9" y="26"/>
                </a:cubicBezTo>
                <a:cubicBezTo>
                  <a:pt x="8" y="24"/>
                  <a:pt x="9" y="22"/>
                  <a:pt x="7" y="21"/>
                </a:cubicBezTo>
                <a:cubicBezTo>
                  <a:pt x="6" y="21"/>
                  <a:pt x="5" y="17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5"/>
                  <a:pt x="3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0"/>
                  <a:pt x="2" y="8"/>
                </a:cubicBezTo>
                <a:cubicBezTo>
                  <a:pt x="1" y="6"/>
                  <a:pt x="1" y="3"/>
                  <a:pt x="0" y="0"/>
                </a:cubicBezTo>
                <a:cubicBezTo>
                  <a:pt x="12" y="0"/>
                  <a:pt x="23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5" name="Freeform 8979" descr="© INSCALE GmbH, 05.05.2010&#10;http://www.presentationload.com/">
            <a:extLst>
              <a:ext uri="{FF2B5EF4-FFF2-40B4-BE49-F238E27FC236}">
                <a16:creationId xmlns:a16="http://schemas.microsoft.com/office/drawing/2014/main" id="{370B9F76-7BDB-AA4D-A6A1-AC5C2A942269}"/>
              </a:ext>
            </a:extLst>
          </p:cNvPr>
          <p:cNvSpPr>
            <a:spLocks/>
          </p:cNvSpPr>
          <p:nvPr/>
        </p:nvSpPr>
        <p:spPr bwMode="auto">
          <a:xfrm>
            <a:off x="4326977" y="4167355"/>
            <a:ext cx="75607" cy="85802"/>
          </a:xfrm>
          <a:custGeom>
            <a:avLst/>
            <a:gdLst>
              <a:gd name="T0" fmla="*/ 20 w 38"/>
              <a:gd name="T1" fmla="*/ 15 h 44"/>
              <a:gd name="T2" fmla="*/ 35 w 38"/>
              <a:gd name="T3" fmla="*/ 3 h 44"/>
              <a:gd name="T4" fmla="*/ 35 w 38"/>
              <a:gd name="T5" fmla="*/ 3 h 44"/>
              <a:gd name="T6" fmla="*/ 41 w 38"/>
              <a:gd name="T7" fmla="*/ 8 h 44"/>
              <a:gd name="T8" fmla="*/ 43 w 38"/>
              <a:gd name="T9" fmla="*/ 8 h 44"/>
              <a:gd name="T10" fmla="*/ 44 w 38"/>
              <a:gd name="T11" fmla="*/ 12 h 44"/>
              <a:gd name="T12" fmla="*/ 47 w 38"/>
              <a:gd name="T13" fmla="*/ 12 h 44"/>
              <a:gd name="T14" fmla="*/ 49 w 38"/>
              <a:gd name="T15" fmla="*/ 11 h 44"/>
              <a:gd name="T16" fmla="*/ 49 w 38"/>
              <a:gd name="T17" fmla="*/ 9 h 44"/>
              <a:gd name="T18" fmla="*/ 55 w 38"/>
              <a:gd name="T19" fmla="*/ 17 h 44"/>
              <a:gd name="T20" fmla="*/ 55 w 38"/>
              <a:gd name="T21" fmla="*/ 25 h 44"/>
              <a:gd name="T22" fmla="*/ 56 w 38"/>
              <a:gd name="T23" fmla="*/ 25 h 44"/>
              <a:gd name="T24" fmla="*/ 56 w 38"/>
              <a:gd name="T25" fmla="*/ 45 h 44"/>
              <a:gd name="T26" fmla="*/ 55 w 38"/>
              <a:gd name="T27" fmla="*/ 51 h 44"/>
              <a:gd name="T28" fmla="*/ 43 w 38"/>
              <a:gd name="T29" fmla="*/ 63 h 44"/>
              <a:gd name="T30" fmla="*/ 37 w 38"/>
              <a:gd name="T31" fmla="*/ 68 h 44"/>
              <a:gd name="T32" fmla="*/ 35 w 38"/>
              <a:gd name="T33" fmla="*/ 68 h 44"/>
              <a:gd name="T34" fmla="*/ 35 w 38"/>
              <a:gd name="T35" fmla="*/ 68 h 44"/>
              <a:gd name="T36" fmla="*/ 34 w 38"/>
              <a:gd name="T37" fmla="*/ 66 h 44"/>
              <a:gd name="T38" fmla="*/ 34 w 38"/>
              <a:gd name="T39" fmla="*/ 66 h 44"/>
              <a:gd name="T40" fmla="*/ 32 w 38"/>
              <a:gd name="T41" fmla="*/ 65 h 44"/>
              <a:gd name="T42" fmla="*/ 26 w 38"/>
              <a:gd name="T43" fmla="*/ 62 h 44"/>
              <a:gd name="T44" fmla="*/ 23 w 38"/>
              <a:gd name="T45" fmla="*/ 60 h 44"/>
              <a:gd name="T46" fmla="*/ 18 w 38"/>
              <a:gd name="T47" fmla="*/ 51 h 44"/>
              <a:gd name="T48" fmla="*/ 8 w 38"/>
              <a:gd name="T49" fmla="*/ 49 h 44"/>
              <a:gd name="T50" fmla="*/ 0 w 38"/>
              <a:gd name="T51" fmla="*/ 34 h 44"/>
              <a:gd name="T52" fmla="*/ 20 w 38"/>
              <a:gd name="T53" fmla="*/ 15 h 44"/>
              <a:gd name="T54" fmla="*/ 20 w 38"/>
              <a:gd name="T55" fmla="*/ 15 h 44"/>
              <a:gd name="T56" fmla="*/ 20 w 38"/>
              <a:gd name="T57" fmla="*/ 15 h 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"/>
              <a:gd name="T88" fmla="*/ 0 h 44"/>
              <a:gd name="T89" fmla="*/ 38 w 38"/>
              <a:gd name="T90" fmla="*/ 44 h 4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" h="44">
                <a:moveTo>
                  <a:pt x="13" y="10"/>
                </a:moveTo>
                <a:cubicBezTo>
                  <a:pt x="14" y="8"/>
                  <a:pt x="22" y="0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3"/>
                  <a:pt x="28" y="3"/>
                  <a:pt x="27" y="5"/>
                </a:cubicBezTo>
                <a:cubicBezTo>
                  <a:pt x="27" y="5"/>
                  <a:pt x="28" y="5"/>
                  <a:pt x="28" y="5"/>
                </a:cubicBezTo>
                <a:cubicBezTo>
                  <a:pt x="29" y="6"/>
                  <a:pt x="29" y="7"/>
                  <a:pt x="29" y="8"/>
                </a:cubicBezTo>
                <a:cubicBezTo>
                  <a:pt x="29" y="8"/>
                  <a:pt x="30" y="7"/>
                  <a:pt x="31" y="8"/>
                </a:cubicBezTo>
                <a:cubicBezTo>
                  <a:pt x="31" y="7"/>
                  <a:pt x="32" y="7"/>
                  <a:pt x="32" y="7"/>
                </a:cubicBezTo>
                <a:cubicBezTo>
                  <a:pt x="32" y="7"/>
                  <a:pt x="33" y="7"/>
                  <a:pt x="32" y="6"/>
                </a:cubicBezTo>
                <a:cubicBezTo>
                  <a:pt x="35" y="6"/>
                  <a:pt x="35" y="9"/>
                  <a:pt x="36" y="11"/>
                </a:cubicBezTo>
                <a:cubicBezTo>
                  <a:pt x="37" y="13"/>
                  <a:pt x="38" y="14"/>
                  <a:pt x="36" y="16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20"/>
                  <a:pt x="36" y="26"/>
                  <a:pt x="37" y="29"/>
                </a:cubicBezTo>
                <a:cubicBezTo>
                  <a:pt x="37" y="31"/>
                  <a:pt x="38" y="31"/>
                  <a:pt x="36" y="33"/>
                </a:cubicBezTo>
                <a:cubicBezTo>
                  <a:pt x="33" y="36"/>
                  <a:pt x="30" y="38"/>
                  <a:pt x="28" y="41"/>
                </a:cubicBezTo>
                <a:cubicBezTo>
                  <a:pt x="26" y="42"/>
                  <a:pt x="25" y="44"/>
                  <a:pt x="24" y="44"/>
                </a:cubicBezTo>
                <a:cubicBezTo>
                  <a:pt x="24" y="44"/>
                  <a:pt x="24" y="44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3" y="43"/>
                  <a:pt x="23" y="42"/>
                  <a:pt x="22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1" y="42"/>
                  <a:pt x="21" y="42"/>
                </a:cubicBezTo>
                <a:cubicBezTo>
                  <a:pt x="19" y="44"/>
                  <a:pt x="19" y="41"/>
                  <a:pt x="17" y="40"/>
                </a:cubicBezTo>
                <a:cubicBezTo>
                  <a:pt x="16" y="41"/>
                  <a:pt x="15" y="40"/>
                  <a:pt x="15" y="39"/>
                </a:cubicBezTo>
                <a:cubicBezTo>
                  <a:pt x="12" y="38"/>
                  <a:pt x="15" y="34"/>
                  <a:pt x="12" y="33"/>
                </a:cubicBezTo>
                <a:cubicBezTo>
                  <a:pt x="10" y="33"/>
                  <a:pt x="7" y="34"/>
                  <a:pt x="5" y="32"/>
                </a:cubicBezTo>
                <a:cubicBezTo>
                  <a:pt x="3" y="29"/>
                  <a:pt x="3" y="24"/>
                  <a:pt x="0" y="22"/>
                </a:cubicBezTo>
                <a:cubicBezTo>
                  <a:pt x="4" y="18"/>
                  <a:pt x="8" y="14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6" name="Freeform 8980" descr="© INSCALE GmbH, 05.05.2010&#10;http://www.presentationload.com/">
            <a:extLst>
              <a:ext uri="{FF2B5EF4-FFF2-40B4-BE49-F238E27FC236}">
                <a16:creationId xmlns:a16="http://schemas.microsoft.com/office/drawing/2014/main" id="{6EDC7F15-75A9-7C42-AE06-D2E752DE43F0}"/>
              </a:ext>
            </a:extLst>
          </p:cNvPr>
          <p:cNvSpPr>
            <a:spLocks/>
          </p:cNvSpPr>
          <p:nvPr/>
        </p:nvSpPr>
        <p:spPr bwMode="auto">
          <a:xfrm>
            <a:off x="4256585" y="4190067"/>
            <a:ext cx="66482" cy="113562"/>
          </a:xfrm>
          <a:custGeom>
            <a:avLst/>
            <a:gdLst>
              <a:gd name="T0" fmla="*/ 32 w 33"/>
              <a:gd name="T1" fmla="*/ 12 h 58"/>
              <a:gd name="T2" fmla="*/ 26 w 33"/>
              <a:gd name="T3" fmla="*/ 19 h 58"/>
              <a:gd name="T4" fmla="*/ 31 w 33"/>
              <a:gd name="T5" fmla="*/ 33 h 58"/>
              <a:gd name="T6" fmla="*/ 43 w 33"/>
              <a:gd name="T7" fmla="*/ 61 h 58"/>
              <a:gd name="T8" fmla="*/ 49 w 33"/>
              <a:gd name="T9" fmla="*/ 74 h 58"/>
              <a:gd name="T10" fmla="*/ 46 w 33"/>
              <a:gd name="T11" fmla="*/ 79 h 58"/>
              <a:gd name="T12" fmla="*/ 43 w 33"/>
              <a:gd name="T13" fmla="*/ 90 h 58"/>
              <a:gd name="T14" fmla="*/ 2 w 33"/>
              <a:gd name="T15" fmla="*/ 90 h 58"/>
              <a:gd name="T16" fmla="*/ 2 w 33"/>
              <a:gd name="T17" fmla="*/ 34 h 58"/>
              <a:gd name="T18" fmla="*/ 3 w 33"/>
              <a:gd name="T19" fmla="*/ 20 h 58"/>
              <a:gd name="T20" fmla="*/ 23 w 33"/>
              <a:gd name="T21" fmla="*/ 0 h 58"/>
              <a:gd name="T22" fmla="*/ 32 w 33"/>
              <a:gd name="T23" fmla="*/ 12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58"/>
              <a:gd name="T38" fmla="*/ 33 w 33"/>
              <a:gd name="T39" fmla="*/ 58 h 5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58">
                <a:moveTo>
                  <a:pt x="21" y="8"/>
                </a:moveTo>
                <a:cubicBezTo>
                  <a:pt x="18" y="9"/>
                  <a:pt x="15" y="9"/>
                  <a:pt x="17" y="12"/>
                </a:cubicBezTo>
                <a:cubicBezTo>
                  <a:pt x="18" y="15"/>
                  <a:pt x="19" y="18"/>
                  <a:pt x="20" y="21"/>
                </a:cubicBezTo>
                <a:cubicBezTo>
                  <a:pt x="23" y="27"/>
                  <a:pt x="26" y="33"/>
                  <a:pt x="28" y="39"/>
                </a:cubicBezTo>
                <a:cubicBezTo>
                  <a:pt x="30" y="42"/>
                  <a:pt x="31" y="45"/>
                  <a:pt x="32" y="48"/>
                </a:cubicBezTo>
                <a:cubicBezTo>
                  <a:pt x="33" y="50"/>
                  <a:pt x="31" y="50"/>
                  <a:pt x="30" y="51"/>
                </a:cubicBezTo>
                <a:cubicBezTo>
                  <a:pt x="28" y="53"/>
                  <a:pt x="26" y="55"/>
                  <a:pt x="28" y="58"/>
                </a:cubicBezTo>
                <a:cubicBezTo>
                  <a:pt x="19" y="58"/>
                  <a:pt x="10" y="58"/>
                  <a:pt x="1" y="58"/>
                </a:cubicBezTo>
                <a:cubicBezTo>
                  <a:pt x="1" y="46"/>
                  <a:pt x="1" y="34"/>
                  <a:pt x="1" y="22"/>
                </a:cubicBezTo>
                <a:cubicBezTo>
                  <a:pt x="1" y="18"/>
                  <a:pt x="0" y="15"/>
                  <a:pt x="2" y="13"/>
                </a:cubicBezTo>
                <a:cubicBezTo>
                  <a:pt x="7" y="8"/>
                  <a:pt x="11" y="4"/>
                  <a:pt x="15" y="0"/>
                </a:cubicBezTo>
                <a:cubicBezTo>
                  <a:pt x="17" y="3"/>
                  <a:pt x="19" y="5"/>
                  <a:pt x="21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7" name="Freeform 8981" descr="© INSCALE GmbH, 05.05.2010&#10;http://www.presentationload.com/">
            <a:extLst>
              <a:ext uri="{FF2B5EF4-FFF2-40B4-BE49-F238E27FC236}">
                <a16:creationId xmlns:a16="http://schemas.microsoft.com/office/drawing/2014/main" id="{B6ECE110-43C9-174C-8BE5-9BCA335C9734}"/>
              </a:ext>
            </a:extLst>
          </p:cNvPr>
          <p:cNvSpPr>
            <a:spLocks/>
          </p:cNvSpPr>
          <p:nvPr/>
        </p:nvSpPr>
        <p:spPr bwMode="auto">
          <a:xfrm>
            <a:off x="4429960" y="4200161"/>
            <a:ext cx="76911" cy="64352"/>
          </a:xfrm>
          <a:custGeom>
            <a:avLst/>
            <a:gdLst>
              <a:gd name="T0" fmla="*/ 59 w 38"/>
              <a:gd name="T1" fmla="*/ 6 h 33"/>
              <a:gd name="T2" fmla="*/ 45 w 38"/>
              <a:gd name="T3" fmla="*/ 19 h 33"/>
              <a:gd name="T4" fmla="*/ 40 w 38"/>
              <a:gd name="T5" fmla="*/ 23 h 33"/>
              <a:gd name="T6" fmla="*/ 43 w 38"/>
              <a:gd name="T7" fmla="*/ 26 h 33"/>
              <a:gd name="T8" fmla="*/ 48 w 38"/>
              <a:gd name="T9" fmla="*/ 32 h 33"/>
              <a:gd name="T10" fmla="*/ 48 w 38"/>
              <a:gd name="T11" fmla="*/ 31 h 33"/>
              <a:gd name="T12" fmla="*/ 48 w 38"/>
              <a:gd name="T13" fmla="*/ 34 h 33"/>
              <a:gd name="T14" fmla="*/ 50 w 38"/>
              <a:gd name="T15" fmla="*/ 32 h 33"/>
              <a:gd name="T16" fmla="*/ 43 w 38"/>
              <a:gd name="T17" fmla="*/ 40 h 33"/>
              <a:gd name="T18" fmla="*/ 26 w 38"/>
              <a:gd name="T19" fmla="*/ 51 h 33"/>
              <a:gd name="T20" fmla="*/ 26 w 38"/>
              <a:gd name="T21" fmla="*/ 49 h 33"/>
              <a:gd name="T22" fmla="*/ 26 w 38"/>
              <a:gd name="T23" fmla="*/ 49 h 33"/>
              <a:gd name="T24" fmla="*/ 26 w 38"/>
              <a:gd name="T25" fmla="*/ 49 h 33"/>
              <a:gd name="T26" fmla="*/ 25 w 38"/>
              <a:gd name="T27" fmla="*/ 49 h 33"/>
              <a:gd name="T28" fmla="*/ 26 w 38"/>
              <a:gd name="T29" fmla="*/ 46 h 33"/>
              <a:gd name="T30" fmla="*/ 23 w 38"/>
              <a:gd name="T31" fmla="*/ 49 h 33"/>
              <a:gd name="T32" fmla="*/ 22 w 38"/>
              <a:gd name="T33" fmla="*/ 42 h 33"/>
              <a:gd name="T34" fmla="*/ 17 w 38"/>
              <a:gd name="T35" fmla="*/ 37 h 33"/>
              <a:gd name="T36" fmla="*/ 17 w 38"/>
              <a:gd name="T37" fmla="*/ 39 h 33"/>
              <a:gd name="T38" fmla="*/ 12 w 38"/>
              <a:gd name="T39" fmla="*/ 36 h 33"/>
              <a:gd name="T40" fmla="*/ 8 w 38"/>
              <a:gd name="T41" fmla="*/ 31 h 33"/>
              <a:gd name="T42" fmla="*/ 5 w 38"/>
              <a:gd name="T43" fmla="*/ 28 h 33"/>
              <a:gd name="T44" fmla="*/ 3 w 38"/>
              <a:gd name="T45" fmla="*/ 22 h 33"/>
              <a:gd name="T46" fmla="*/ 2 w 38"/>
              <a:gd name="T47" fmla="*/ 17 h 33"/>
              <a:gd name="T48" fmla="*/ 14 w 38"/>
              <a:gd name="T49" fmla="*/ 9 h 33"/>
              <a:gd name="T50" fmla="*/ 26 w 38"/>
              <a:gd name="T51" fmla="*/ 2 h 33"/>
              <a:gd name="T52" fmla="*/ 33 w 38"/>
              <a:gd name="T53" fmla="*/ 0 h 33"/>
              <a:gd name="T54" fmla="*/ 34 w 38"/>
              <a:gd name="T55" fmla="*/ 5 h 33"/>
              <a:gd name="T56" fmla="*/ 34 w 38"/>
              <a:gd name="T57" fmla="*/ 3 h 33"/>
              <a:gd name="T58" fmla="*/ 36 w 38"/>
              <a:gd name="T59" fmla="*/ 5 h 33"/>
              <a:gd name="T60" fmla="*/ 36 w 38"/>
              <a:gd name="T61" fmla="*/ 3 h 33"/>
              <a:gd name="T62" fmla="*/ 37 w 38"/>
              <a:gd name="T63" fmla="*/ 3 h 33"/>
              <a:gd name="T64" fmla="*/ 50 w 38"/>
              <a:gd name="T65" fmla="*/ 2 h 33"/>
              <a:gd name="T66" fmla="*/ 50 w 38"/>
              <a:gd name="T67" fmla="*/ 6 h 33"/>
              <a:gd name="T68" fmla="*/ 50 w 38"/>
              <a:gd name="T69" fmla="*/ 6 h 33"/>
              <a:gd name="T70" fmla="*/ 59 w 38"/>
              <a:gd name="T71" fmla="*/ 6 h 33"/>
              <a:gd name="T72" fmla="*/ 59 w 38"/>
              <a:gd name="T73" fmla="*/ 6 h 33"/>
              <a:gd name="T74" fmla="*/ 59 w 38"/>
              <a:gd name="T75" fmla="*/ 6 h 3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8"/>
              <a:gd name="T115" fmla="*/ 0 h 33"/>
              <a:gd name="T116" fmla="*/ 38 w 38"/>
              <a:gd name="T117" fmla="*/ 33 h 3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8" h="33">
                <a:moveTo>
                  <a:pt x="38" y="4"/>
                </a:moveTo>
                <a:cubicBezTo>
                  <a:pt x="38" y="8"/>
                  <a:pt x="32" y="11"/>
                  <a:pt x="29" y="12"/>
                </a:cubicBezTo>
                <a:cubicBezTo>
                  <a:pt x="27" y="13"/>
                  <a:pt x="26" y="13"/>
                  <a:pt x="26" y="15"/>
                </a:cubicBezTo>
                <a:cubicBezTo>
                  <a:pt x="26" y="16"/>
                  <a:pt x="28" y="17"/>
                  <a:pt x="28" y="17"/>
                </a:cubicBezTo>
                <a:cubicBezTo>
                  <a:pt x="29" y="18"/>
                  <a:pt x="30" y="19"/>
                  <a:pt x="31" y="21"/>
                </a:cubicBezTo>
                <a:cubicBezTo>
                  <a:pt x="31" y="21"/>
                  <a:pt x="31" y="20"/>
                  <a:pt x="31" y="20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1"/>
                  <a:pt x="32" y="21"/>
                  <a:pt x="32" y="21"/>
                </a:cubicBezTo>
                <a:cubicBezTo>
                  <a:pt x="34" y="24"/>
                  <a:pt x="31" y="24"/>
                  <a:pt x="28" y="26"/>
                </a:cubicBezTo>
                <a:cubicBezTo>
                  <a:pt x="24" y="27"/>
                  <a:pt x="21" y="32"/>
                  <a:pt x="17" y="33"/>
                </a:cubicBezTo>
                <a:cubicBezTo>
                  <a:pt x="17" y="33"/>
                  <a:pt x="18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7" y="31"/>
                  <a:pt x="17" y="30"/>
                </a:cubicBezTo>
                <a:cubicBezTo>
                  <a:pt x="17" y="31"/>
                  <a:pt x="16" y="31"/>
                  <a:pt x="15" y="32"/>
                </a:cubicBezTo>
                <a:cubicBezTo>
                  <a:pt x="14" y="30"/>
                  <a:pt x="15" y="29"/>
                  <a:pt x="14" y="27"/>
                </a:cubicBezTo>
                <a:cubicBezTo>
                  <a:pt x="14" y="25"/>
                  <a:pt x="13" y="26"/>
                  <a:pt x="11" y="24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3"/>
                  <a:pt x="9" y="22"/>
                  <a:pt x="8" y="23"/>
                </a:cubicBezTo>
                <a:cubicBezTo>
                  <a:pt x="7" y="24"/>
                  <a:pt x="6" y="21"/>
                  <a:pt x="5" y="20"/>
                </a:cubicBezTo>
                <a:cubicBezTo>
                  <a:pt x="5" y="19"/>
                  <a:pt x="4" y="18"/>
                  <a:pt x="3" y="18"/>
                </a:cubicBezTo>
                <a:cubicBezTo>
                  <a:pt x="2" y="16"/>
                  <a:pt x="3" y="15"/>
                  <a:pt x="2" y="14"/>
                </a:cubicBezTo>
                <a:cubicBezTo>
                  <a:pt x="2" y="13"/>
                  <a:pt x="0" y="12"/>
                  <a:pt x="1" y="11"/>
                </a:cubicBezTo>
                <a:cubicBezTo>
                  <a:pt x="1" y="9"/>
                  <a:pt x="7" y="7"/>
                  <a:pt x="9" y="6"/>
                </a:cubicBezTo>
                <a:cubicBezTo>
                  <a:pt x="11" y="5"/>
                  <a:pt x="18" y="4"/>
                  <a:pt x="17" y="1"/>
                </a:cubicBezTo>
                <a:cubicBezTo>
                  <a:pt x="18" y="2"/>
                  <a:pt x="19" y="1"/>
                  <a:pt x="21" y="0"/>
                </a:cubicBezTo>
                <a:cubicBezTo>
                  <a:pt x="22" y="1"/>
                  <a:pt x="22" y="2"/>
                  <a:pt x="22" y="3"/>
                </a:cubicBezTo>
                <a:cubicBezTo>
                  <a:pt x="22" y="3"/>
                  <a:pt x="22" y="2"/>
                  <a:pt x="22" y="2"/>
                </a:cubicBezTo>
                <a:cubicBezTo>
                  <a:pt x="23" y="2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4" y="2"/>
                  <a:pt x="24" y="2"/>
                </a:cubicBezTo>
                <a:cubicBezTo>
                  <a:pt x="26" y="2"/>
                  <a:pt x="30" y="3"/>
                  <a:pt x="32" y="1"/>
                </a:cubicBezTo>
                <a:cubicBezTo>
                  <a:pt x="33" y="2"/>
                  <a:pt x="31" y="3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4" y="4"/>
                  <a:pt x="36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8" name="Freeform 8982" descr="© INSCALE GmbH, 05.05.2010&#10;http://www.presentationload.com/">
            <a:extLst>
              <a:ext uri="{FF2B5EF4-FFF2-40B4-BE49-F238E27FC236}">
                <a16:creationId xmlns:a16="http://schemas.microsoft.com/office/drawing/2014/main" id="{A450EBD2-1627-5F4E-B75C-EADC1AFADD82}"/>
              </a:ext>
            </a:extLst>
          </p:cNvPr>
          <p:cNvSpPr>
            <a:spLocks/>
          </p:cNvSpPr>
          <p:nvPr/>
        </p:nvSpPr>
        <p:spPr bwMode="auto">
          <a:xfrm>
            <a:off x="4289174" y="4200161"/>
            <a:ext cx="86036" cy="93373"/>
          </a:xfrm>
          <a:custGeom>
            <a:avLst/>
            <a:gdLst>
              <a:gd name="T0" fmla="*/ 29 w 43"/>
              <a:gd name="T1" fmla="*/ 8 h 48"/>
              <a:gd name="T2" fmla="*/ 37 w 43"/>
              <a:gd name="T3" fmla="*/ 23 h 48"/>
              <a:gd name="T4" fmla="*/ 48 w 43"/>
              <a:gd name="T5" fmla="*/ 25 h 48"/>
              <a:gd name="T6" fmla="*/ 52 w 43"/>
              <a:gd name="T7" fmla="*/ 34 h 48"/>
              <a:gd name="T8" fmla="*/ 55 w 43"/>
              <a:gd name="T9" fmla="*/ 35 h 48"/>
              <a:gd name="T10" fmla="*/ 61 w 43"/>
              <a:gd name="T11" fmla="*/ 39 h 48"/>
              <a:gd name="T12" fmla="*/ 63 w 43"/>
              <a:gd name="T13" fmla="*/ 40 h 48"/>
              <a:gd name="T14" fmla="*/ 63 w 43"/>
              <a:gd name="T15" fmla="*/ 40 h 48"/>
              <a:gd name="T16" fmla="*/ 64 w 43"/>
              <a:gd name="T17" fmla="*/ 42 h 48"/>
              <a:gd name="T18" fmla="*/ 64 w 43"/>
              <a:gd name="T19" fmla="*/ 42 h 48"/>
              <a:gd name="T20" fmla="*/ 66 w 43"/>
              <a:gd name="T21" fmla="*/ 42 h 48"/>
              <a:gd name="T22" fmla="*/ 66 w 43"/>
              <a:gd name="T23" fmla="*/ 42 h 48"/>
              <a:gd name="T24" fmla="*/ 48 w 43"/>
              <a:gd name="T25" fmla="*/ 74 h 48"/>
              <a:gd name="T26" fmla="*/ 26 w 43"/>
              <a:gd name="T27" fmla="*/ 68 h 48"/>
              <a:gd name="T28" fmla="*/ 18 w 43"/>
              <a:gd name="T29" fmla="*/ 52 h 48"/>
              <a:gd name="T30" fmla="*/ 2 w 43"/>
              <a:gd name="T31" fmla="*/ 11 h 48"/>
              <a:gd name="T32" fmla="*/ 3 w 43"/>
              <a:gd name="T33" fmla="*/ 6 h 48"/>
              <a:gd name="T34" fmla="*/ 15 w 43"/>
              <a:gd name="T35" fmla="*/ 2 h 48"/>
              <a:gd name="T36" fmla="*/ 21 w 43"/>
              <a:gd name="T37" fmla="*/ 5 h 48"/>
              <a:gd name="T38" fmla="*/ 25 w 43"/>
              <a:gd name="T39" fmla="*/ 6 h 48"/>
              <a:gd name="T40" fmla="*/ 28 w 43"/>
              <a:gd name="T41" fmla="*/ 6 h 48"/>
              <a:gd name="T42" fmla="*/ 29 w 43"/>
              <a:gd name="T43" fmla="*/ 8 h 48"/>
              <a:gd name="T44" fmla="*/ 29 w 43"/>
              <a:gd name="T45" fmla="*/ 8 h 48"/>
              <a:gd name="T46" fmla="*/ 29 w 43"/>
              <a:gd name="T47" fmla="*/ 8 h 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3"/>
              <a:gd name="T73" fmla="*/ 0 h 48"/>
              <a:gd name="T74" fmla="*/ 43 w 43"/>
              <a:gd name="T75" fmla="*/ 48 h 4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3" h="48">
                <a:moveTo>
                  <a:pt x="19" y="5"/>
                </a:moveTo>
                <a:cubicBezTo>
                  <a:pt x="22" y="7"/>
                  <a:pt x="22" y="12"/>
                  <a:pt x="24" y="15"/>
                </a:cubicBezTo>
                <a:cubicBezTo>
                  <a:pt x="26" y="17"/>
                  <a:pt x="29" y="16"/>
                  <a:pt x="31" y="16"/>
                </a:cubicBezTo>
                <a:cubicBezTo>
                  <a:pt x="34" y="17"/>
                  <a:pt x="31" y="21"/>
                  <a:pt x="34" y="22"/>
                </a:cubicBezTo>
                <a:cubicBezTo>
                  <a:pt x="34" y="23"/>
                  <a:pt x="35" y="24"/>
                  <a:pt x="36" y="23"/>
                </a:cubicBezTo>
                <a:cubicBezTo>
                  <a:pt x="38" y="24"/>
                  <a:pt x="38" y="27"/>
                  <a:pt x="40" y="25"/>
                </a:cubicBezTo>
                <a:cubicBezTo>
                  <a:pt x="40" y="25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2" y="26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2" y="30"/>
                  <a:pt x="34" y="48"/>
                  <a:pt x="31" y="48"/>
                </a:cubicBezTo>
                <a:cubicBezTo>
                  <a:pt x="27" y="46"/>
                  <a:pt x="22" y="45"/>
                  <a:pt x="17" y="44"/>
                </a:cubicBezTo>
                <a:cubicBezTo>
                  <a:pt x="16" y="43"/>
                  <a:pt x="13" y="35"/>
                  <a:pt x="12" y="34"/>
                </a:cubicBezTo>
                <a:cubicBezTo>
                  <a:pt x="8" y="25"/>
                  <a:pt x="4" y="16"/>
                  <a:pt x="1" y="7"/>
                </a:cubicBezTo>
                <a:cubicBezTo>
                  <a:pt x="0" y="5"/>
                  <a:pt x="0" y="5"/>
                  <a:pt x="2" y="4"/>
                </a:cubicBezTo>
                <a:cubicBezTo>
                  <a:pt x="5" y="3"/>
                  <a:pt x="7" y="2"/>
                  <a:pt x="10" y="1"/>
                </a:cubicBezTo>
                <a:cubicBezTo>
                  <a:pt x="11" y="0"/>
                  <a:pt x="13" y="3"/>
                  <a:pt x="14" y="3"/>
                </a:cubicBezTo>
                <a:cubicBezTo>
                  <a:pt x="14" y="3"/>
                  <a:pt x="15" y="4"/>
                  <a:pt x="16" y="4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9" name="Freeform 8983" descr="© INSCALE GmbH, 05.05.2010&#10;http://www.presentationload.com/">
            <a:extLst>
              <a:ext uri="{FF2B5EF4-FFF2-40B4-BE49-F238E27FC236}">
                <a16:creationId xmlns:a16="http://schemas.microsoft.com/office/drawing/2014/main" id="{0845A72F-E5DE-C54F-B51C-9F11B6529A4C}"/>
              </a:ext>
            </a:extLst>
          </p:cNvPr>
          <p:cNvSpPr>
            <a:spLocks/>
          </p:cNvSpPr>
          <p:nvPr/>
        </p:nvSpPr>
        <p:spPr bwMode="auto">
          <a:xfrm>
            <a:off x="4124924" y="4214041"/>
            <a:ext cx="76911" cy="94635"/>
          </a:xfrm>
          <a:custGeom>
            <a:avLst/>
            <a:gdLst>
              <a:gd name="T0" fmla="*/ 57 w 38"/>
              <a:gd name="T1" fmla="*/ 0 h 49"/>
              <a:gd name="T2" fmla="*/ 57 w 38"/>
              <a:gd name="T3" fmla="*/ 67 h 49"/>
              <a:gd name="T4" fmla="*/ 56 w 38"/>
              <a:gd name="T5" fmla="*/ 72 h 49"/>
              <a:gd name="T6" fmla="*/ 37 w 38"/>
              <a:gd name="T7" fmla="*/ 72 h 49"/>
              <a:gd name="T8" fmla="*/ 2 w 38"/>
              <a:gd name="T9" fmla="*/ 75 h 49"/>
              <a:gd name="T10" fmla="*/ 2 w 38"/>
              <a:gd name="T11" fmla="*/ 5 h 49"/>
              <a:gd name="T12" fmla="*/ 3 w 38"/>
              <a:gd name="T13" fmla="*/ 0 h 49"/>
              <a:gd name="T14" fmla="*/ 22 w 38"/>
              <a:gd name="T15" fmla="*/ 0 h 49"/>
              <a:gd name="T16" fmla="*/ 57 w 38"/>
              <a:gd name="T17" fmla="*/ 0 h 49"/>
              <a:gd name="T18" fmla="*/ 57 w 38"/>
              <a:gd name="T19" fmla="*/ 0 h 49"/>
              <a:gd name="T20" fmla="*/ 57 w 38"/>
              <a:gd name="T21" fmla="*/ 0 h 4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8"/>
              <a:gd name="T34" fmla="*/ 0 h 49"/>
              <a:gd name="T35" fmla="*/ 38 w 38"/>
              <a:gd name="T36" fmla="*/ 49 h 4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8" h="49">
                <a:moveTo>
                  <a:pt x="37" y="0"/>
                </a:moveTo>
                <a:cubicBezTo>
                  <a:pt x="37" y="15"/>
                  <a:pt x="37" y="29"/>
                  <a:pt x="37" y="44"/>
                </a:cubicBezTo>
                <a:cubicBezTo>
                  <a:pt x="37" y="46"/>
                  <a:pt x="38" y="47"/>
                  <a:pt x="36" y="47"/>
                </a:cubicBezTo>
                <a:cubicBezTo>
                  <a:pt x="32" y="47"/>
                  <a:pt x="28" y="47"/>
                  <a:pt x="24" y="47"/>
                </a:cubicBezTo>
                <a:cubicBezTo>
                  <a:pt x="16" y="48"/>
                  <a:pt x="9" y="48"/>
                  <a:pt x="1" y="49"/>
                </a:cubicBezTo>
                <a:cubicBezTo>
                  <a:pt x="1" y="33"/>
                  <a:pt x="1" y="18"/>
                  <a:pt x="1" y="3"/>
                </a:cubicBezTo>
                <a:cubicBezTo>
                  <a:pt x="1" y="1"/>
                  <a:pt x="0" y="0"/>
                  <a:pt x="2" y="0"/>
                </a:cubicBezTo>
                <a:cubicBezTo>
                  <a:pt x="6" y="0"/>
                  <a:pt x="10" y="0"/>
                  <a:pt x="14" y="0"/>
                </a:cubicBezTo>
                <a:cubicBezTo>
                  <a:pt x="22" y="0"/>
                  <a:pt x="30" y="0"/>
                  <a:pt x="37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0" name="Freeform 8984" descr="© INSCALE GmbH, 05.05.2010&#10;http://www.presentationload.com/">
            <a:extLst>
              <a:ext uri="{FF2B5EF4-FFF2-40B4-BE49-F238E27FC236}">
                <a16:creationId xmlns:a16="http://schemas.microsoft.com/office/drawing/2014/main" id="{B5453FA5-9F1A-2149-ADA0-670C4592F978}"/>
              </a:ext>
            </a:extLst>
          </p:cNvPr>
          <p:cNvSpPr>
            <a:spLocks/>
          </p:cNvSpPr>
          <p:nvPr/>
        </p:nvSpPr>
        <p:spPr bwMode="auto">
          <a:xfrm>
            <a:off x="4199227" y="4211518"/>
            <a:ext cx="58661" cy="94635"/>
          </a:xfrm>
          <a:custGeom>
            <a:avLst/>
            <a:gdLst>
              <a:gd name="T0" fmla="*/ 45 w 29"/>
              <a:gd name="T1" fmla="*/ 5 h 48"/>
              <a:gd name="T2" fmla="*/ 45 w 29"/>
              <a:gd name="T3" fmla="*/ 67 h 48"/>
              <a:gd name="T4" fmla="*/ 45 w 29"/>
              <a:gd name="T5" fmla="*/ 73 h 48"/>
              <a:gd name="T6" fmla="*/ 31 w 29"/>
              <a:gd name="T7" fmla="*/ 73 h 48"/>
              <a:gd name="T8" fmla="*/ 0 w 29"/>
              <a:gd name="T9" fmla="*/ 75 h 48"/>
              <a:gd name="T10" fmla="*/ 0 w 29"/>
              <a:gd name="T11" fmla="*/ 2 h 48"/>
              <a:gd name="T12" fmla="*/ 25 w 29"/>
              <a:gd name="T13" fmla="*/ 2 h 48"/>
              <a:gd name="T14" fmla="*/ 40 w 29"/>
              <a:gd name="T15" fmla="*/ 2 h 48"/>
              <a:gd name="T16" fmla="*/ 45 w 29"/>
              <a:gd name="T17" fmla="*/ 5 h 48"/>
              <a:gd name="T18" fmla="*/ 45 w 29"/>
              <a:gd name="T19" fmla="*/ 5 h 48"/>
              <a:gd name="T20" fmla="*/ 45 w 29"/>
              <a:gd name="T21" fmla="*/ 5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"/>
              <a:gd name="T34" fmla="*/ 0 h 48"/>
              <a:gd name="T35" fmla="*/ 29 w 29"/>
              <a:gd name="T36" fmla="*/ 48 h 4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" h="48">
                <a:moveTo>
                  <a:pt x="29" y="3"/>
                </a:moveTo>
                <a:cubicBezTo>
                  <a:pt x="29" y="17"/>
                  <a:pt x="29" y="30"/>
                  <a:pt x="29" y="43"/>
                </a:cubicBezTo>
                <a:cubicBezTo>
                  <a:pt x="29" y="44"/>
                  <a:pt x="29" y="47"/>
                  <a:pt x="29" y="47"/>
                </a:cubicBezTo>
                <a:cubicBezTo>
                  <a:pt x="26" y="47"/>
                  <a:pt x="23" y="47"/>
                  <a:pt x="20" y="47"/>
                </a:cubicBezTo>
                <a:cubicBezTo>
                  <a:pt x="14" y="47"/>
                  <a:pt x="7" y="47"/>
                  <a:pt x="0" y="48"/>
                </a:cubicBezTo>
                <a:cubicBezTo>
                  <a:pt x="0" y="32"/>
                  <a:pt x="0" y="16"/>
                  <a:pt x="0" y="1"/>
                </a:cubicBezTo>
                <a:cubicBezTo>
                  <a:pt x="5" y="1"/>
                  <a:pt x="11" y="1"/>
                  <a:pt x="16" y="1"/>
                </a:cubicBezTo>
                <a:cubicBezTo>
                  <a:pt x="19" y="1"/>
                  <a:pt x="23" y="1"/>
                  <a:pt x="26" y="1"/>
                </a:cubicBezTo>
                <a:cubicBezTo>
                  <a:pt x="29" y="1"/>
                  <a:pt x="29" y="0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1" name="Freeform 8985" descr="© INSCALE GmbH, 05.05.2010&#10;http://www.presentationload.com/">
            <a:extLst>
              <a:ext uri="{FF2B5EF4-FFF2-40B4-BE49-F238E27FC236}">
                <a16:creationId xmlns:a16="http://schemas.microsoft.com/office/drawing/2014/main" id="{0A408C03-B4B4-B242-90BA-9F6EDCD3FD55}"/>
              </a:ext>
            </a:extLst>
          </p:cNvPr>
          <p:cNvSpPr>
            <a:spLocks/>
          </p:cNvSpPr>
          <p:nvPr/>
        </p:nvSpPr>
        <p:spPr bwMode="auto">
          <a:xfrm>
            <a:off x="4037585" y="4211518"/>
            <a:ext cx="89946" cy="73184"/>
          </a:xfrm>
          <a:custGeom>
            <a:avLst/>
            <a:gdLst>
              <a:gd name="T0" fmla="*/ 69 w 44"/>
              <a:gd name="T1" fmla="*/ 2 h 37"/>
              <a:gd name="T2" fmla="*/ 69 w 44"/>
              <a:gd name="T3" fmla="*/ 56 h 37"/>
              <a:gd name="T4" fmla="*/ 16 w 44"/>
              <a:gd name="T5" fmla="*/ 56 h 37"/>
              <a:gd name="T6" fmla="*/ 0 w 44"/>
              <a:gd name="T7" fmla="*/ 56 h 37"/>
              <a:gd name="T8" fmla="*/ 0 w 44"/>
              <a:gd name="T9" fmla="*/ 30 h 37"/>
              <a:gd name="T10" fmla="*/ 0 w 44"/>
              <a:gd name="T11" fmla="*/ 3 h 37"/>
              <a:gd name="T12" fmla="*/ 14 w 44"/>
              <a:gd name="T13" fmla="*/ 2 h 37"/>
              <a:gd name="T14" fmla="*/ 69 w 44"/>
              <a:gd name="T15" fmla="*/ 2 h 37"/>
              <a:gd name="T16" fmla="*/ 69 w 44"/>
              <a:gd name="T17" fmla="*/ 2 h 37"/>
              <a:gd name="T18" fmla="*/ 69 w 44"/>
              <a:gd name="T19" fmla="*/ 2 h 37"/>
              <a:gd name="T20" fmla="*/ 69 w 44"/>
              <a:gd name="T21" fmla="*/ 2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4"/>
              <a:gd name="T34" fmla="*/ 0 h 37"/>
              <a:gd name="T35" fmla="*/ 44 w 44"/>
              <a:gd name="T36" fmla="*/ 37 h 3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4" h="37">
                <a:moveTo>
                  <a:pt x="44" y="1"/>
                </a:moveTo>
                <a:cubicBezTo>
                  <a:pt x="44" y="13"/>
                  <a:pt x="44" y="24"/>
                  <a:pt x="44" y="36"/>
                </a:cubicBezTo>
                <a:cubicBezTo>
                  <a:pt x="33" y="36"/>
                  <a:pt x="22" y="36"/>
                  <a:pt x="10" y="36"/>
                </a:cubicBezTo>
                <a:cubicBezTo>
                  <a:pt x="8" y="36"/>
                  <a:pt x="0" y="37"/>
                  <a:pt x="0" y="36"/>
                </a:cubicBezTo>
                <a:cubicBezTo>
                  <a:pt x="0" y="30"/>
                  <a:pt x="0" y="24"/>
                  <a:pt x="0" y="19"/>
                </a:cubicBezTo>
                <a:cubicBezTo>
                  <a:pt x="0" y="13"/>
                  <a:pt x="0" y="7"/>
                  <a:pt x="0" y="2"/>
                </a:cubicBezTo>
                <a:cubicBezTo>
                  <a:pt x="0" y="0"/>
                  <a:pt x="8" y="1"/>
                  <a:pt x="9" y="1"/>
                </a:cubicBezTo>
                <a:cubicBezTo>
                  <a:pt x="21" y="1"/>
                  <a:pt x="32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4" y="1"/>
                  <a:pt x="44" y="1"/>
                  <a:pt x="4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2" name="Freeform 8986" descr="© INSCALE GmbH, 05.05.2010&#10;http://www.presentationload.com/">
            <a:extLst>
              <a:ext uri="{FF2B5EF4-FFF2-40B4-BE49-F238E27FC236}">
                <a16:creationId xmlns:a16="http://schemas.microsoft.com/office/drawing/2014/main" id="{FA9AD325-96D2-D747-9E48-1593323DB4C0}"/>
              </a:ext>
            </a:extLst>
          </p:cNvPr>
          <p:cNvSpPr>
            <a:spLocks/>
          </p:cNvSpPr>
          <p:nvPr/>
        </p:nvSpPr>
        <p:spPr bwMode="auto">
          <a:xfrm>
            <a:off x="4356960" y="4226659"/>
            <a:ext cx="95161" cy="76970"/>
          </a:xfrm>
          <a:custGeom>
            <a:avLst/>
            <a:gdLst>
              <a:gd name="T0" fmla="*/ 61 w 47"/>
              <a:gd name="T1" fmla="*/ 6 h 39"/>
              <a:gd name="T2" fmla="*/ 65 w 47"/>
              <a:gd name="T3" fmla="*/ 13 h 39"/>
              <a:gd name="T4" fmla="*/ 67 w 47"/>
              <a:gd name="T5" fmla="*/ 14 h 39"/>
              <a:gd name="T6" fmla="*/ 70 w 47"/>
              <a:gd name="T7" fmla="*/ 14 h 39"/>
              <a:gd name="T8" fmla="*/ 73 w 47"/>
              <a:gd name="T9" fmla="*/ 16 h 39"/>
              <a:gd name="T10" fmla="*/ 71 w 47"/>
              <a:gd name="T11" fmla="*/ 19 h 39"/>
              <a:gd name="T12" fmla="*/ 70 w 47"/>
              <a:gd name="T13" fmla="*/ 23 h 39"/>
              <a:gd name="T14" fmla="*/ 70 w 47"/>
              <a:gd name="T15" fmla="*/ 28 h 39"/>
              <a:gd name="T16" fmla="*/ 39 w 47"/>
              <a:gd name="T17" fmla="*/ 34 h 39"/>
              <a:gd name="T18" fmla="*/ 43 w 47"/>
              <a:gd name="T19" fmla="*/ 42 h 39"/>
              <a:gd name="T20" fmla="*/ 45 w 47"/>
              <a:gd name="T21" fmla="*/ 44 h 39"/>
              <a:gd name="T22" fmla="*/ 48 w 47"/>
              <a:gd name="T23" fmla="*/ 44 h 39"/>
              <a:gd name="T24" fmla="*/ 43 w 47"/>
              <a:gd name="T25" fmla="*/ 50 h 39"/>
              <a:gd name="T26" fmla="*/ 28 w 47"/>
              <a:gd name="T27" fmla="*/ 59 h 39"/>
              <a:gd name="T28" fmla="*/ 23 w 47"/>
              <a:gd name="T29" fmla="*/ 58 h 39"/>
              <a:gd name="T30" fmla="*/ 23 w 47"/>
              <a:gd name="T31" fmla="*/ 55 h 39"/>
              <a:gd name="T32" fmla="*/ 22 w 47"/>
              <a:gd name="T33" fmla="*/ 55 h 39"/>
              <a:gd name="T34" fmla="*/ 22 w 47"/>
              <a:gd name="T35" fmla="*/ 56 h 39"/>
              <a:gd name="T36" fmla="*/ 19 w 47"/>
              <a:gd name="T37" fmla="*/ 52 h 39"/>
              <a:gd name="T38" fmla="*/ 19 w 47"/>
              <a:gd name="T39" fmla="*/ 55 h 39"/>
              <a:gd name="T40" fmla="*/ 20 w 47"/>
              <a:gd name="T41" fmla="*/ 53 h 39"/>
              <a:gd name="T42" fmla="*/ 17 w 47"/>
              <a:gd name="T43" fmla="*/ 55 h 39"/>
              <a:gd name="T44" fmla="*/ 14 w 47"/>
              <a:gd name="T45" fmla="*/ 52 h 39"/>
              <a:gd name="T46" fmla="*/ 14 w 47"/>
              <a:gd name="T47" fmla="*/ 53 h 39"/>
              <a:gd name="T48" fmla="*/ 11 w 47"/>
              <a:gd name="T49" fmla="*/ 53 h 39"/>
              <a:gd name="T50" fmla="*/ 12 w 47"/>
              <a:gd name="T51" fmla="*/ 56 h 39"/>
              <a:gd name="T52" fmla="*/ 9 w 47"/>
              <a:gd name="T53" fmla="*/ 55 h 39"/>
              <a:gd name="T54" fmla="*/ 9 w 47"/>
              <a:gd name="T55" fmla="*/ 52 h 39"/>
              <a:gd name="T56" fmla="*/ 8 w 47"/>
              <a:gd name="T57" fmla="*/ 53 h 39"/>
              <a:gd name="T58" fmla="*/ 8 w 47"/>
              <a:gd name="T59" fmla="*/ 50 h 39"/>
              <a:gd name="T60" fmla="*/ 6 w 47"/>
              <a:gd name="T61" fmla="*/ 47 h 39"/>
              <a:gd name="T62" fmla="*/ 0 w 47"/>
              <a:gd name="T63" fmla="*/ 48 h 39"/>
              <a:gd name="T64" fmla="*/ 12 w 47"/>
              <a:gd name="T65" fmla="*/ 25 h 39"/>
              <a:gd name="T66" fmla="*/ 25 w 47"/>
              <a:gd name="T67" fmla="*/ 11 h 39"/>
              <a:gd name="T68" fmla="*/ 36 w 47"/>
              <a:gd name="T69" fmla="*/ 2 h 39"/>
              <a:gd name="T70" fmla="*/ 37 w 47"/>
              <a:gd name="T71" fmla="*/ 2 h 39"/>
              <a:gd name="T72" fmla="*/ 39 w 47"/>
              <a:gd name="T73" fmla="*/ 0 h 39"/>
              <a:gd name="T74" fmla="*/ 40 w 47"/>
              <a:gd name="T75" fmla="*/ 2 h 39"/>
              <a:gd name="T76" fmla="*/ 42 w 47"/>
              <a:gd name="T77" fmla="*/ 2 h 39"/>
              <a:gd name="T78" fmla="*/ 45 w 47"/>
              <a:gd name="T79" fmla="*/ 2 h 39"/>
              <a:gd name="T80" fmla="*/ 45 w 47"/>
              <a:gd name="T81" fmla="*/ 2 h 39"/>
              <a:gd name="T82" fmla="*/ 48 w 47"/>
              <a:gd name="T83" fmla="*/ 5 h 39"/>
              <a:gd name="T84" fmla="*/ 51 w 47"/>
              <a:gd name="T85" fmla="*/ 5 h 39"/>
              <a:gd name="T86" fmla="*/ 57 w 47"/>
              <a:gd name="T87" fmla="*/ 8 h 39"/>
              <a:gd name="T88" fmla="*/ 61 w 47"/>
              <a:gd name="T89" fmla="*/ 6 h 3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"/>
              <a:gd name="T136" fmla="*/ 0 h 39"/>
              <a:gd name="T137" fmla="*/ 47 w 47"/>
              <a:gd name="T138" fmla="*/ 39 h 3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" h="39">
                <a:moveTo>
                  <a:pt x="39" y="4"/>
                </a:moveTo>
                <a:cubicBezTo>
                  <a:pt x="40" y="4"/>
                  <a:pt x="41" y="6"/>
                  <a:pt x="42" y="8"/>
                </a:cubicBezTo>
                <a:cubicBezTo>
                  <a:pt x="43" y="8"/>
                  <a:pt x="43" y="9"/>
                  <a:pt x="43" y="9"/>
                </a:cubicBezTo>
                <a:cubicBezTo>
                  <a:pt x="44" y="10"/>
                  <a:pt x="44" y="9"/>
                  <a:pt x="45" y="9"/>
                </a:cubicBezTo>
                <a:cubicBezTo>
                  <a:pt x="45" y="9"/>
                  <a:pt x="46" y="9"/>
                  <a:pt x="47" y="10"/>
                </a:cubicBezTo>
                <a:cubicBezTo>
                  <a:pt x="47" y="11"/>
                  <a:pt x="46" y="11"/>
                  <a:pt x="46" y="12"/>
                </a:cubicBezTo>
                <a:cubicBezTo>
                  <a:pt x="46" y="12"/>
                  <a:pt x="45" y="14"/>
                  <a:pt x="45" y="15"/>
                </a:cubicBezTo>
                <a:cubicBezTo>
                  <a:pt x="45" y="15"/>
                  <a:pt x="45" y="18"/>
                  <a:pt x="45" y="18"/>
                </a:cubicBezTo>
                <a:cubicBezTo>
                  <a:pt x="38" y="20"/>
                  <a:pt x="32" y="21"/>
                  <a:pt x="25" y="22"/>
                </a:cubicBezTo>
                <a:cubicBezTo>
                  <a:pt x="22" y="22"/>
                  <a:pt x="26" y="26"/>
                  <a:pt x="28" y="27"/>
                </a:cubicBezTo>
                <a:cubicBezTo>
                  <a:pt x="28" y="27"/>
                  <a:pt x="28" y="28"/>
                  <a:pt x="29" y="28"/>
                </a:cubicBezTo>
                <a:cubicBezTo>
                  <a:pt x="29" y="28"/>
                  <a:pt x="31" y="28"/>
                  <a:pt x="31" y="28"/>
                </a:cubicBezTo>
                <a:cubicBezTo>
                  <a:pt x="32" y="29"/>
                  <a:pt x="29" y="31"/>
                  <a:pt x="28" y="32"/>
                </a:cubicBezTo>
                <a:cubicBezTo>
                  <a:pt x="25" y="35"/>
                  <a:pt x="22" y="38"/>
                  <a:pt x="18" y="38"/>
                </a:cubicBezTo>
                <a:cubicBezTo>
                  <a:pt x="17" y="39"/>
                  <a:pt x="16" y="37"/>
                  <a:pt x="15" y="37"/>
                </a:cubicBezTo>
                <a:cubicBezTo>
                  <a:pt x="15" y="37"/>
                  <a:pt x="15" y="36"/>
                  <a:pt x="15" y="35"/>
                </a:cubicBezTo>
                <a:cubicBezTo>
                  <a:pt x="15" y="36"/>
                  <a:pt x="13" y="34"/>
                  <a:pt x="14" y="35"/>
                </a:cubicBezTo>
                <a:cubicBezTo>
                  <a:pt x="14" y="35"/>
                  <a:pt x="14" y="36"/>
                  <a:pt x="14" y="36"/>
                </a:cubicBezTo>
                <a:cubicBezTo>
                  <a:pt x="12" y="35"/>
                  <a:pt x="14" y="33"/>
                  <a:pt x="12" y="33"/>
                </a:cubicBezTo>
                <a:cubicBezTo>
                  <a:pt x="13" y="34"/>
                  <a:pt x="13" y="33"/>
                  <a:pt x="12" y="35"/>
                </a:cubicBezTo>
                <a:cubicBezTo>
                  <a:pt x="12" y="34"/>
                  <a:pt x="13" y="34"/>
                  <a:pt x="13" y="34"/>
                </a:cubicBezTo>
                <a:cubicBezTo>
                  <a:pt x="11" y="34"/>
                  <a:pt x="12" y="33"/>
                  <a:pt x="11" y="35"/>
                </a:cubicBezTo>
                <a:cubicBezTo>
                  <a:pt x="11" y="34"/>
                  <a:pt x="10" y="34"/>
                  <a:pt x="9" y="33"/>
                </a:cubicBezTo>
                <a:cubicBezTo>
                  <a:pt x="9" y="34"/>
                  <a:pt x="9" y="34"/>
                  <a:pt x="9" y="34"/>
                </a:cubicBezTo>
                <a:cubicBezTo>
                  <a:pt x="8" y="34"/>
                  <a:pt x="8" y="34"/>
                  <a:pt x="7" y="34"/>
                </a:cubicBezTo>
                <a:cubicBezTo>
                  <a:pt x="8" y="35"/>
                  <a:pt x="8" y="35"/>
                  <a:pt x="8" y="36"/>
                </a:cubicBezTo>
                <a:cubicBezTo>
                  <a:pt x="7" y="34"/>
                  <a:pt x="7" y="35"/>
                  <a:pt x="6" y="35"/>
                </a:cubicBezTo>
                <a:cubicBezTo>
                  <a:pt x="6" y="34"/>
                  <a:pt x="6" y="34"/>
                  <a:pt x="6" y="33"/>
                </a:cubicBezTo>
                <a:cubicBezTo>
                  <a:pt x="6" y="33"/>
                  <a:pt x="6" y="33"/>
                  <a:pt x="5" y="34"/>
                </a:cubicBezTo>
                <a:cubicBezTo>
                  <a:pt x="5" y="33"/>
                  <a:pt x="5" y="32"/>
                  <a:pt x="5" y="32"/>
                </a:cubicBezTo>
                <a:cubicBezTo>
                  <a:pt x="4" y="32"/>
                  <a:pt x="3" y="32"/>
                  <a:pt x="4" y="30"/>
                </a:cubicBezTo>
                <a:cubicBezTo>
                  <a:pt x="3" y="31"/>
                  <a:pt x="1" y="33"/>
                  <a:pt x="0" y="31"/>
                </a:cubicBezTo>
                <a:cubicBezTo>
                  <a:pt x="2" y="26"/>
                  <a:pt x="5" y="21"/>
                  <a:pt x="8" y="16"/>
                </a:cubicBezTo>
                <a:cubicBezTo>
                  <a:pt x="10" y="12"/>
                  <a:pt x="13" y="10"/>
                  <a:pt x="16" y="7"/>
                </a:cubicBezTo>
                <a:cubicBezTo>
                  <a:pt x="18" y="5"/>
                  <a:pt x="21" y="3"/>
                  <a:pt x="23" y="1"/>
                </a:cubicBezTo>
                <a:cubicBezTo>
                  <a:pt x="24" y="0"/>
                  <a:pt x="24" y="1"/>
                  <a:pt x="24" y="1"/>
                </a:cubicBezTo>
                <a:cubicBezTo>
                  <a:pt x="25" y="1"/>
                  <a:pt x="25" y="0"/>
                  <a:pt x="25" y="0"/>
                </a:cubicBezTo>
                <a:cubicBezTo>
                  <a:pt x="25" y="0"/>
                  <a:pt x="26" y="1"/>
                  <a:pt x="26" y="1"/>
                </a:cubicBezTo>
                <a:cubicBezTo>
                  <a:pt x="27" y="1"/>
                  <a:pt x="27" y="2"/>
                  <a:pt x="27" y="1"/>
                </a:cubicBezTo>
                <a:cubicBezTo>
                  <a:pt x="28" y="1"/>
                  <a:pt x="28" y="1"/>
                  <a:pt x="29" y="1"/>
                </a:cubicBezTo>
                <a:cubicBezTo>
                  <a:pt x="29" y="0"/>
                  <a:pt x="29" y="0"/>
                  <a:pt x="29" y="1"/>
                </a:cubicBezTo>
                <a:cubicBezTo>
                  <a:pt x="31" y="1"/>
                  <a:pt x="30" y="2"/>
                  <a:pt x="31" y="3"/>
                </a:cubicBezTo>
                <a:cubicBezTo>
                  <a:pt x="31" y="3"/>
                  <a:pt x="33" y="3"/>
                  <a:pt x="33" y="3"/>
                </a:cubicBezTo>
                <a:cubicBezTo>
                  <a:pt x="34" y="3"/>
                  <a:pt x="36" y="5"/>
                  <a:pt x="37" y="5"/>
                </a:cubicBezTo>
                <a:cubicBezTo>
                  <a:pt x="39" y="5"/>
                  <a:pt x="37" y="4"/>
                  <a:pt x="39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3" name="Freeform 8988" descr="© INSCALE GmbH, 05.05.2010&#10;http://www.presentationload.com/">
            <a:extLst>
              <a:ext uri="{FF2B5EF4-FFF2-40B4-BE49-F238E27FC236}">
                <a16:creationId xmlns:a16="http://schemas.microsoft.com/office/drawing/2014/main" id="{D225A698-8211-924C-9A89-C4271B465374}"/>
              </a:ext>
            </a:extLst>
          </p:cNvPr>
          <p:cNvSpPr>
            <a:spLocks/>
          </p:cNvSpPr>
          <p:nvPr/>
        </p:nvSpPr>
        <p:spPr bwMode="auto">
          <a:xfrm>
            <a:off x="4440388" y="4250633"/>
            <a:ext cx="56054" cy="52995"/>
          </a:xfrm>
          <a:custGeom>
            <a:avLst/>
            <a:gdLst>
              <a:gd name="T0" fmla="*/ 0 w 28"/>
              <a:gd name="T1" fmla="*/ 42 h 27"/>
              <a:gd name="T2" fmla="*/ 5 w 28"/>
              <a:gd name="T3" fmla="*/ 34 h 27"/>
              <a:gd name="T4" fmla="*/ 6 w 28"/>
              <a:gd name="T5" fmla="*/ 26 h 27"/>
              <a:gd name="T6" fmla="*/ 6 w 28"/>
              <a:gd name="T7" fmla="*/ 33 h 27"/>
              <a:gd name="T8" fmla="*/ 8 w 28"/>
              <a:gd name="T9" fmla="*/ 31 h 27"/>
              <a:gd name="T10" fmla="*/ 15 w 28"/>
              <a:gd name="T11" fmla="*/ 23 h 27"/>
              <a:gd name="T12" fmla="*/ 14 w 28"/>
              <a:gd name="T13" fmla="*/ 23 h 27"/>
              <a:gd name="T14" fmla="*/ 22 w 28"/>
              <a:gd name="T15" fmla="*/ 17 h 27"/>
              <a:gd name="T16" fmla="*/ 22 w 28"/>
              <a:gd name="T17" fmla="*/ 16 h 27"/>
              <a:gd name="T18" fmla="*/ 23 w 28"/>
              <a:gd name="T19" fmla="*/ 16 h 27"/>
              <a:gd name="T20" fmla="*/ 25 w 28"/>
              <a:gd name="T21" fmla="*/ 16 h 27"/>
              <a:gd name="T22" fmla="*/ 23 w 28"/>
              <a:gd name="T23" fmla="*/ 14 h 27"/>
              <a:gd name="T24" fmla="*/ 26 w 28"/>
              <a:gd name="T25" fmla="*/ 12 h 27"/>
              <a:gd name="T26" fmla="*/ 26 w 28"/>
              <a:gd name="T27" fmla="*/ 14 h 27"/>
              <a:gd name="T28" fmla="*/ 28 w 28"/>
              <a:gd name="T29" fmla="*/ 14 h 27"/>
              <a:gd name="T30" fmla="*/ 28 w 28"/>
              <a:gd name="T31" fmla="*/ 14 h 27"/>
              <a:gd name="T32" fmla="*/ 29 w 28"/>
              <a:gd name="T33" fmla="*/ 12 h 27"/>
              <a:gd name="T34" fmla="*/ 28 w 28"/>
              <a:gd name="T35" fmla="*/ 12 h 27"/>
              <a:gd name="T36" fmla="*/ 29 w 28"/>
              <a:gd name="T37" fmla="*/ 11 h 27"/>
              <a:gd name="T38" fmla="*/ 34 w 28"/>
              <a:gd name="T39" fmla="*/ 9 h 27"/>
              <a:gd name="T40" fmla="*/ 35 w 28"/>
              <a:gd name="T41" fmla="*/ 9 h 27"/>
              <a:gd name="T42" fmla="*/ 40 w 28"/>
              <a:gd name="T43" fmla="*/ 6 h 27"/>
              <a:gd name="T44" fmla="*/ 38 w 28"/>
              <a:gd name="T45" fmla="*/ 6 h 27"/>
              <a:gd name="T46" fmla="*/ 40 w 28"/>
              <a:gd name="T47" fmla="*/ 3 h 27"/>
              <a:gd name="T48" fmla="*/ 41 w 28"/>
              <a:gd name="T49" fmla="*/ 0 h 27"/>
              <a:gd name="T50" fmla="*/ 43 w 28"/>
              <a:gd name="T51" fmla="*/ 5 h 27"/>
              <a:gd name="T52" fmla="*/ 31 w 28"/>
              <a:gd name="T53" fmla="*/ 16 h 27"/>
              <a:gd name="T54" fmla="*/ 0 w 28"/>
              <a:gd name="T55" fmla="*/ 42 h 27"/>
              <a:gd name="T56" fmla="*/ 0 w 28"/>
              <a:gd name="T57" fmla="*/ 42 h 27"/>
              <a:gd name="T58" fmla="*/ 0 w 28"/>
              <a:gd name="T59" fmla="*/ 42 h 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8"/>
              <a:gd name="T91" fmla="*/ 0 h 27"/>
              <a:gd name="T92" fmla="*/ 28 w 28"/>
              <a:gd name="T93" fmla="*/ 27 h 2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8" h="27">
                <a:moveTo>
                  <a:pt x="0" y="27"/>
                </a:moveTo>
                <a:cubicBezTo>
                  <a:pt x="1" y="25"/>
                  <a:pt x="2" y="24"/>
                  <a:pt x="3" y="22"/>
                </a:cubicBezTo>
                <a:cubicBezTo>
                  <a:pt x="3" y="21"/>
                  <a:pt x="1" y="18"/>
                  <a:pt x="4" y="17"/>
                </a:cubicBezTo>
                <a:cubicBezTo>
                  <a:pt x="5" y="18"/>
                  <a:pt x="4" y="19"/>
                  <a:pt x="4" y="21"/>
                </a:cubicBezTo>
                <a:cubicBezTo>
                  <a:pt x="4" y="20"/>
                  <a:pt x="5" y="20"/>
                  <a:pt x="5" y="20"/>
                </a:cubicBezTo>
                <a:cubicBezTo>
                  <a:pt x="4" y="17"/>
                  <a:pt x="9" y="18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2" y="11"/>
                  <a:pt x="14" y="11"/>
                </a:cubicBezTo>
                <a:cubicBezTo>
                  <a:pt x="14" y="11"/>
                  <a:pt x="14" y="10"/>
                  <a:pt x="14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0"/>
                  <a:pt x="16" y="10"/>
                  <a:pt x="16" y="10"/>
                </a:cubicBezTo>
                <a:cubicBezTo>
                  <a:pt x="16" y="9"/>
                  <a:pt x="15" y="9"/>
                  <a:pt x="15" y="9"/>
                </a:cubicBezTo>
                <a:cubicBezTo>
                  <a:pt x="16" y="9"/>
                  <a:pt x="17" y="9"/>
                  <a:pt x="17" y="8"/>
                </a:cubicBezTo>
                <a:cubicBezTo>
                  <a:pt x="18" y="8"/>
                  <a:pt x="17" y="8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9" y="9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7"/>
                </a:cubicBezTo>
                <a:cubicBezTo>
                  <a:pt x="19" y="7"/>
                  <a:pt x="20" y="6"/>
                  <a:pt x="22" y="6"/>
                </a:cubicBezTo>
                <a:cubicBezTo>
                  <a:pt x="22" y="6"/>
                  <a:pt x="23" y="6"/>
                  <a:pt x="23" y="6"/>
                </a:cubicBezTo>
                <a:cubicBezTo>
                  <a:pt x="24" y="6"/>
                  <a:pt x="25" y="5"/>
                  <a:pt x="26" y="4"/>
                </a:cubicBezTo>
                <a:cubicBezTo>
                  <a:pt x="26" y="4"/>
                  <a:pt x="26" y="4"/>
                  <a:pt x="25" y="4"/>
                </a:cubicBezTo>
                <a:cubicBezTo>
                  <a:pt x="26" y="3"/>
                  <a:pt x="26" y="3"/>
                  <a:pt x="26" y="2"/>
                </a:cubicBezTo>
                <a:cubicBezTo>
                  <a:pt x="26" y="2"/>
                  <a:pt x="26" y="0"/>
                  <a:pt x="27" y="0"/>
                </a:cubicBezTo>
                <a:cubicBezTo>
                  <a:pt x="28" y="0"/>
                  <a:pt x="28" y="3"/>
                  <a:pt x="28" y="3"/>
                </a:cubicBezTo>
                <a:cubicBezTo>
                  <a:pt x="28" y="6"/>
                  <a:pt x="22" y="8"/>
                  <a:pt x="20" y="10"/>
                </a:cubicBezTo>
                <a:cubicBezTo>
                  <a:pt x="13" y="15"/>
                  <a:pt x="6" y="21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4" name="Freeform 8989" descr="© INSCALE GmbH, 05.05.2010&#10;http://www.presentationload.com/">
            <a:extLst>
              <a:ext uri="{FF2B5EF4-FFF2-40B4-BE49-F238E27FC236}">
                <a16:creationId xmlns:a16="http://schemas.microsoft.com/office/drawing/2014/main" id="{2945CD39-F4E7-944B-946C-96C2B029851F}"/>
              </a:ext>
            </a:extLst>
          </p:cNvPr>
          <p:cNvSpPr>
            <a:spLocks/>
          </p:cNvSpPr>
          <p:nvPr/>
        </p:nvSpPr>
        <p:spPr bwMode="auto">
          <a:xfrm>
            <a:off x="4478192" y="4250633"/>
            <a:ext cx="7821" cy="6309"/>
          </a:xfrm>
          <a:custGeom>
            <a:avLst/>
            <a:gdLst>
              <a:gd name="T0" fmla="*/ 2 w 4"/>
              <a:gd name="T1" fmla="*/ 3 h 3"/>
              <a:gd name="T2" fmla="*/ 6 w 4"/>
              <a:gd name="T3" fmla="*/ 0 h 3"/>
              <a:gd name="T4" fmla="*/ 0 w 4"/>
              <a:gd name="T5" fmla="*/ 5 h 3"/>
              <a:gd name="T6" fmla="*/ 2 w 4"/>
              <a:gd name="T7" fmla="*/ 3 h 3"/>
              <a:gd name="T8" fmla="*/ 2 w 4"/>
              <a:gd name="T9" fmla="*/ 3 h 3"/>
              <a:gd name="T10" fmla="*/ 2 w 4"/>
              <a:gd name="T11" fmla="*/ 3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3"/>
              <a:gd name="T20" fmla="*/ 4 w 4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3">
                <a:moveTo>
                  <a:pt x="1" y="2"/>
                </a:moveTo>
                <a:cubicBezTo>
                  <a:pt x="2" y="1"/>
                  <a:pt x="3" y="1"/>
                  <a:pt x="4" y="0"/>
                </a:cubicBezTo>
                <a:cubicBezTo>
                  <a:pt x="3" y="2"/>
                  <a:pt x="2" y="2"/>
                  <a:pt x="0" y="3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5" name="Freeform 8995" descr="© INSCALE GmbH, 05.05.2010&#10;http://www.presentationload.com/">
            <a:extLst>
              <a:ext uri="{FF2B5EF4-FFF2-40B4-BE49-F238E27FC236}">
                <a16:creationId xmlns:a16="http://schemas.microsoft.com/office/drawing/2014/main" id="{DFA8760D-DC06-D943-A7FC-9CD132C51679}"/>
              </a:ext>
            </a:extLst>
          </p:cNvPr>
          <p:cNvSpPr>
            <a:spLocks/>
          </p:cNvSpPr>
          <p:nvPr/>
        </p:nvSpPr>
        <p:spPr bwMode="auto">
          <a:xfrm>
            <a:off x="4390852" y="4263251"/>
            <a:ext cx="57357" cy="65613"/>
          </a:xfrm>
          <a:custGeom>
            <a:avLst/>
            <a:gdLst>
              <a:gd name="T0" fmla="*/ 44 w 28"/>
              <a:gd name="T1" fmla="*/ 6 h 34"/>
              <a:gd name="T2" fmla="*/ 39 w 28"/>
              <a:gd name="T3" fmla="*/ 17 h 34"/>
              <a:gd name="T4" fmla="*/ 36 w 28"/>
              <a:gd name="T5" fmla="*/ 20 h 34"/>
              <a:gd name="T6" fmla="*/ 35 w 28"/>
              <a:gd name="T7" fmla="*/ 23 h 34"/>
              <a:gd name="T8" fmla="*/ 33 w 28"/>
              <a:gd name="T9" fmla="*/ 24 h 34"/>
              <a:gd name="T10" fmla="*/ 33 w 28"/>
              <a:gd name="T11" fmla="*/ 21 h 34"/>
              <a:gd name="T12" fmla="*/ 25 w 28"/>
              <a:gd name="T13" fmla="*/ 24 h 34"/>
              <a:gd name="T14" fmla="*/ 25 w 28"/>
              <a:gd name="T15" fmla="*/ 24 h 34"/>
              <a:gd name="T16" fmla="*/ 20 w 28"/>
              <a:gd name="T17" fmla="*/ 37 h 34"/>
              <a:gd name="T18" fmla="*/ 20 w 28"/>
              <a:gd name="T19" fmla="*/ 35 h 34"/>
              <a:gd name="T20" fmla="*/ 16 w 28"/>
              <a:gd name="T21" fmla="*/ 43 h 34"/>
              <a:gd name="T22" fmla="*/ 11 w 28"/>
              <a:gd name="T23" fmla="*/ 52 h 34"/>
              <a:gd name="T24" fmla="*/ 0 w 28"/>
              <a:gd name="T25" fmla="*/ 31 h 34"/>
              <a:gd name="T26" fmla="*/ 19 w 28"/>
              <a:gd name="T27" fmla="*/ 21 h 34"/>
              <a:gd name="T28" fmla="*/ 22 w 28"/>
              <a:gd name="T29" fmla="*/ 15 h 34"/>
              <a:gd name="T30" fmla="*/ 20 w 28"/>
              <a:gd name="T31" fmla="*/ 15 h 34"/>
              <a:gd name="T32" fmla="*/ 14 w 28"/>
              <a:gd name="T33" fmla="*/ 12 h 34"/>
              <a:gd name="T34" fmla="*/ 11 w 28"/>
              <a:gd name="T35" fmla="*/ 9 h 34"/>
              <a:gd name="T36" fmla="*/ 22 w 28"/>
              <a:gd name="T37" fmla="*/ 5 h 34"/>
              <a:gd name="T38" fmla="*/ 44 w 28"/>
              <a:gd name="T39" fmla="*/ 0 h 34"/>
              <a:gd name="T40" fmla="*/ 44 w 28"/>
              <a:gd name="T41" fmla="*/ 6 h 34"/>
              <a:gd name="T42" fmla="*/ 44 w 28"/>
              <a:gd name="T43" fmla="*/ 6 h 34"/>
              <a:gd name="T44" fmla="*/ 44 w 28"/>
              <a:gd name="T45" fmla="*/ 6 h 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8"/>
              <a:gd name="T70" fmla="*/ 0 h 34"/>
              <a:gd name="T71" fmla="*/ 28 w 28"/>
              <a:gd name="T72" fmla="*/ 34 h 3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8" h="34">
                <a:moveTo>
                  <a:pt x="28" y="4"/>
                </a:moveTo>
                <a:cubicBezTo>
                  <a:pt x="27" y="7"/>
                  <a:pt x="27" y="9"/>
                  <a:pt x="25" y="11"/>
                </a:cubicBezTo>
                <a:cubicBezTo>
                  <a:pt x="23" y="12"/>
                  <a:pt x="21" y="13"/>
                  <a:pt x="23" y="13"/>
                </a:cubicBezTo>
                <a:cubicBezTo>
                  <a:pt x="23" y="14"/>
                  <a:pt x="22" y="14"/>
                  <a:pt x="22" y="15"/>
                </a:cubicBezTo>
                <a:cubicBezTo>
                  <a:pt x="22" y="15"/>
                  <a:pt x="21" y="15"/>
                  <a:pt x="21" y="16"/>
                </a:cubicBezTo>
                <a:cubicBezTo>
                  <a:pt x="21" y="15"/>
                  <a:pt x="21" y="15"/>
                  <a:pt x="21" y="14"/>
                </a:cubicBezTo>
                <a:cubicBezTo>
                  <a:pt x="20" y="16"/>
                  <a:pt x="19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3" y="13"/>
                  <a:pt x="14" y="23"/>
                  <a:pt x="13" y="24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4"/>
                  <a:pt x="12" y="27"/>
                  <a:pt x="10" y="28"/>
                </a:cubicBezTo>
                <a:cubicBezTo>
                  <a:pt x="9" y="29"/>
                  <a:pt x="8" y="32"/>
                  <a:pt x="7" y="34"/>
                </a:cubicBezTo>
                <a:cubicBezTo>
                  <a:pt x="5" y="30"/>
                  <a:pt x="1" y="25"/>
                  <a:pt x="0" y="20"/>
                </a:cubicBezTo>
                <a:cubicBezTo>
                  <a:pt x="3" y="22"/>
                  <a:pt x="10" y="16"/>
                  <a:pt x="12" y="14"/>
                </a:cubicBezTo>
                <a:cubicBezTo>
                  <a:pt x="12" y="13"/>
                  <a:pt x="14" y="11"/>
                  <a:pt x="14" y="10"/>
                </a:cubicBezTo>
                <a:cubicBezTo>
                  <a:pt x="14" y="9"/>
                  <a:pt x="14" y="10"/>
                  <a:pt x="13" y="10"/>
                </a:cubicBezTo>
                <a:cubicBezTo>
                  <a:pt x="12" y="9"/>
                  <a:pt x="10" y="8"/>
                  <a:pt x="9" y="8"/>
                </a:cubicBezTo>
                <a:cubicBezTo>
                  <a:pt x="9" y="7"/>
                  <a:pt x="8" y="7"/>
                  <a:pt x="7" y="6"/>
                </a:cubicBezTo>
                <a:cubicBezTo>
                  <a:pt x="7" y="3"/>
                  <a:pt x="12" y="3"/>
                  <a:pt x="14" y="3"/>
                </a:cubicBezTo>
                <a:cubicBezTo>
                  <a:pt x="19" y="2"/>
                  <a:pt x="23" y="1"/>
                  <a:pt x="28" y="0"/>
                </a:cubicBezTo>
                <a:cubicBezTo>
                  <a:pt x="27" y="2"/>
                  <a:pt x="26" y="3"/>
                  <a:pt x="28" y="4"/>
                </a:cubicBezTo>
                <a:cubicBezTo>
                  <a:pt x="28" y="4"/>
                  <a:pt x="28" y="4"/>
                  <a:pt x="28" y="4"/>
                </a:cubicBezTo>
                <a:cubicBezTo>
                  <a:pt x="28" y="4"/>
                  <a:pt x="28" y="4"/>
                  <a:pt x="28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6" name="Freeform 8998" descr="© INSCALE GmbH, 05.05.2010&#10;http://www.presentationload.com/">
            <a:extLst>
              <a:ext uri="{FF2B5EF4-FFF2-40B4-BE49-F238E27FC236}">
                <a16:creationId xmlns:a16="http://schemas.microsoft.com/office/drawing/2014/main" id="{61DDEFA8-C1D4-8C4C-9DAD-63EEC9262264}"/>
              </a:ext>
            </a:extLst>
          </p:cNvPr>
          <p:cNvSpPr>
            <a:spLocks/>
          </p:cNvSpPr>
          <p:nvPr/>
        </p:nvSpPr>
        <p:spPr bwMode="auto">
          <a:xfrm>
            <a:off x="4445602" y="4270822"/>
            <a:ext cx="6518" cy="7571"/>
          </a:xfrm>
          <a:custGeom>
            <a:avLst/>
            <a:gdLst>
              <a:gd name="T0" fmla="*/ 2 w 3"/>
              <a:gd name="T1" fmla="*/ 0 h 4"/>
              <a:gd name="T2" fmla="*/ 0 w 3"/>
              <a:gd name="T3" fmla="*/ 6 h 4"/>
              <a:gd name="T4" fmla="*/ 0 w 3"/>
              <a:gd name="T5" fmla="*/ 6 h 4"/>
              <a:gd name="T6" fmla="*/ 2 w 3"/>
              <a:gd name="T7" fmla="*/ 0 h 4"/>
              <a:gd name="T8" fmla="*/ 2 w 3"/>
              <a:gd name="T9" fmla="*/ 0 h 4"/>
              <a:gd name="T10" fmla="*/ 2 w 3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4"/>
              <a:gd name="T20" fmla="*/ 3 w 3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4">
                <a:moveTo>
                  <a:pt x="1" y="0"/>
                </a:moveTo>
                <a:cubicBezTo>
                  <a:pt x="1" y="1"/>
                  <a:pt x="3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7" name="Freeform 8999" descr="© INSCALE GmbH, 05.05.2010&#10;http://www.presentationload.com/">
            <a:extLst>
              <a:ext uri="{FF2B5EF4-FFF2-40B4-BE49-F238E27FC236}">
                <a16:creationId xmlns:a16="http://schemas.microsoft.com/office/drawing/2014/main" id="{3D830B6C-B3D9-1240-9B4C-867657E4880F}"/>
              </a:ext>
            </a:extLst>
          </p:cNvPr>
          <p:cNvSpPr>
            <a:spLocks/>
          </p:cNvSpPr>
          <p:nvPr/>
        </p:nvSpPr>
        <p:spPr bwMode="auto">
          <a:xfrm>
            <a:off x="4025854" y="4282178"/>
            <a:ext cx="173375" cy="152678"/>
          </a:xfrm>
          <a:custGeom>
            <a:avLst/>
            <a:gdLst>
              <a:gd name="T0" fmla="*/ 0 w 86"/>
              <a:gd name="T1" fmla="*/ 0 h 78"/>
              <a:gd name="T2" fmla="*/ 49 w 86"/>
              <a:gd name="T3" fmla="*/ 0 h 78"/>
              <a:gd name="T4" fmla="*/ 77 w 86"/>
              <a:gd name="T5" fmla="*/ 0 h 78"/>
              <a:gd name="T6" fmla="*/ 77 w 86"/>
              <a:gd name="T7" fmla="*/ 22 h 78"/>
              <a:gd name="T8" fmla="*/ 133 w 86"/>
              <a:gd name="T9" fmla="*/ 19 h 78"/>
              <a:gd name="T10" fmla="*/ 133 w 86"/>
              <a:gd name="T11" fmla="*/ 116 h 78"/>
              <a:gd name="T12" fmla="*/ 104 w 86"/>
              <a:gd name="T13" fmla="*/ 116 h 78"/>
              <a:gd name="T14" fmla="*/ 87 w 86"/>
              <a:gd name="T15" fmla="*/ 116 h 78"/>
              <a:gd name="T16" fmla="*/ 84 w 86"/>
              <a:gd name="T17" fmla="*/ 116 h 78"/>
              <a:gd name="T18" fmla="*/ 79 w 86"/>
              <a:gd name="T19" fmla="*/ 112 h 78"/>
              <a:gd name="T20" fmla="*/ 68 w 86"/>
              <a:gd name="T21" fmla="*/ 113 h 78"/>
              <a:gd name="T22" fmla="*/ 63 w 86"/>
              <a:gd name="T23" fmla="*/ 109 h 78"/>
              <a:gd name="T24" fmla="*/ 67 w 86"/>
              <a:gd name="T25" fmla="*/ 105 h 78"/>
              <a:gd name="T26" fmla="*/ 68 w 86"/>
              <a:gd name="T27" fmla="*/ 99 h 78"/>
              <a:gd name="T28" fmla="*/ 68 w 86"/>
              <a:gd name="T29" fmla="*/ 95 h 78"/>
              <a:gd name="T30" fmla="*/ 70 w 86"/>
              <a:gd name="T31" fmla="*/ 90 h 78"/>
              <a:gd name="T32" fmla="*/ 67 w 86"/>
              <a:gd name="T33" fmla="*/ 87 h 78"/>
              <a:gd name="T34" fmla="*/ 65 w 86"/>
              <a:gd name="T35" fmla="*/ 84 h 78"/>
              <a:gd name="T36" fmla="*/ 63 w 86"/>
              <a:gd name="T37" fmla="*/ 74 h 78"/>
              <a:gd name="T38" fmla="*/ 62 w 86"/>
              <a:gd name="T39" fmla="*/ 74 h 78"/>
              <a:gd name="T40" fmla="*/ 59 w 86"/>
              <a:gd name="T41" fmla="*/ 74 h 78"/>
              <a:gd name="T42" fmla="*/ 60 w 86"/>
              <a:gd name="T43" fmla="*/ 73 h 78"/>
              <a:gd name="T44" fmla="*/ 56 w 86"/>
              <a:gd name="T45" fmla="*/ 70 h 78"/>
              <a:gd name="T46" fmla="*/ 49 w 86"/>
              <a:gd name="T47" fmla="*/ 67 h 78"/>
              <a:gd name="T48" fmla="*/ 42 w 86"/>
              <a:gd name="T49" fmla="*/ 59 h 78"/>
              <a:gd name="T50" fmla="*/ 40 w 86"/>
              <a:gd name="T51" fmla="*/ 59 h 78"/>
              <a:gd name="T52" fmla="*/ 39 w 86"/>
              <a:gd name="T53" fmla="*/ 56 h 78"/>
              <a:gd name="T54" fmla="*/ 39 w 86"/>
              <a:gd name="T55" fmla="*/ 53 h 78"/>
              <a:gd name="T56" fmla="*/ 36 w 86"/>
              <a:gd name="T57" fmla="*/ 54 h 78"/>
              <a:gd name="T58" fmla="*/ 34 w 86"/>
              <a:gd name="T59" fmla="*/ 51 h 78"/>
              <a:gd name="T60" fmla="*/ 31 w 86"/>
              <a:gd name="T61" fmla="*/ 48 h 78"/>
              <a:gd name="T62" fmla="*/ 31 w 86"/>
              <a:gd name="T63" fmla="*/ 43 h 78"/>
              <a:gd name="T64" fmla="*/ 29 w 86"/>
              <a:gd name="T65" fmla="*/ 39 h 78"/>
              <a:gd name="T66" fmla="*/ 26 w 86"/>
              <a:gd name="T67" fmla="*/ 29 h 78"/>
              <a:gd name="T68" fmla="*/ 20 w 86"/>
              <a:gd name="T69" fmla="*/ 22 h 78"/>
              <a:gd name="T70" fmla="*/ 17 w 86"/>
              <a:gd name="T71" fmla="*/ 16 h 78"/>
              <a:gd name="T72" fmla="*/ 15 w 86"/>
              <a:gd name="T73" fmla="*/ 12 h 78"/>
              <a:gd name="T74" fmla="*/ 12 w 86"/>
              <a:gd name="T75" fmla="*/ 8 h 78"/>
              <a:gd name="T76" fmla="*/ 8 w 86"/>
              <a:gd name="T77" fmla="*/ 5 h 78"/>
              <a:gd name="T78" fmla="*/ 0 w 86"/>
              <a:gd name="T79" fmla="*/ 0 h 7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6"/>
              <a:gd name="T121" fmla="*/ 0 h 78"/>
              <a:gd name="T122" fmla="*/ 86 w 86"/>
              <a:gd name="T123" fmla="*/ 78 h 7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6" h="78">
                <a:moveTo>
                  <a:pt x="0" y="0"/>
                </a:moveTo>
                <a:cubicBezTo>
                  <a:pt x="11" y="0"/>
                  <a:pt x="21" y="0"/>
                  <a:pt x="32" y="0"/>
                </a:cubicBezTo>
                <a:cubicBezTo>
                  <a:pt x="38" y="0"/>
                  <a:pt x="44" y="0"/>
                  <a:pt x="50" y="0"/>
                </a:cubicBezTo>
                <a:cubicBezTo>
                  <a:pt x="51" y="0"/>
                  <a:pt x="50" y="12"/>
                  <a:pt x="50" y="14"/>
                </a:cubicBezTo>
                <a:cubicBezTo>
                  <a:pt x="62" y="13"/>
                  <a:pt x="74" y="12"/>
                  <a:pt x="86" y="12"/>
                </a:cubicBezTo>
                <a:cubicBezTo>
                  <a:pt x="86" y="33"/>
                  <a:pt x="86" y="54"/>
                  <a:pt x="86" y="75"/>
                </a:cubicBezTo>
                <a:cubicBezTo>
                  <a:pt x="80" y="75"/>
                  <a:pt x="73" y="75"/>
                  <a:pt x="67" y="75"/>
                </a:cubicBezTo>
                <a:cubicBezTo>
                  <a:pt x="63" y="75"/>
                  <a:pt x="60" y="75"/>
                  <a:pt x="56" y="75"/>
                </a:cubicBezTo>
                <a:cubicBezTo>
                  <a:pt x="55" y="75"/>
                  <a:pt x="55" y="75"/>
                  <a:pt x="54" y="75"/>
                </a:cubicBezTo>
                <a:cubicBezTo>
                  <a:pt x="53" y="75"/>
                  <a:pt x="52" y="71"/>
                  <a:pt x="51" y="72"/>
                </a:cubicBezTo>
                <a:cubicBezTo>
                  <a:pt x="51" y="72"/>
                  <a:pt x="43" y="78"/>
                  <a:pt x="44" y="73"/>
                </a:cubicBezTo>
                <a:cubicBezTo>
                  <a:pt x="45" y="70"/>
                  <a:pt x="41" y="73"/>
                  <a:pt x="41" y="70"/>
                </a:cubicBezTo>
                <a:cubicBezTo>
                  <a:pt x="41" y="69"/>
                  <a:pt x="43" y="70"/>
                  <a:pt x="43" y="68"/>
                </a:cubicBezTo>
                <a:cubicBezTo>
                  <a:pt x="43" y="67"/>
                  <a:pt x="44" y="66"/>
                  <a:pt x="44" y="64"/>
                </a:cubicBezTo>
                <a:cubicBezTo>
                  <a:pt x="44" y="63"/>
                  <a:pt x="44" y="62"/>
                  <a:pt x="44" y="61"/>
                </a:cubicBezTo>
                <a:cubicBezTo>
                  <a:pt x="44" y="60"/>
                  <a:pt x="45" y="59"/>
                  <a:pt x="45" y="58"/>
                </a:cubicBezTo>
                <a:cubicBezTo>
                  <a:pt x="45" y="57"/>
                  <a:pt x="44" y="56"/>
                  <a:pt x="43" y="56"/>
                </a:cubicBezTo>
                <a:cubicBezTo>
                  <a:pt x="41" y="57"/>
                  <a:pt x="42" y="55"/>
                  <a:pt x="42" y="54"/>
                </a:cubicBezTo>
                <a:cubicBezTo>
                  <a:pt x="42" y="52"/>
                  <a:pt x="43" y="50"/>
                  <a:pt x="41" y="48"/>
                </a:cubicBezTo>
                <a:cubicBezTo>
                  <a:pt x="41" y="48"/>
                  <a:pt x="39" y="48"/>
                  <a:pt x="40" y="48"/>
                </a:cubicBezTo>
                <a:cubicBezTo>
                  <a:pt x="40" y="48"/>
                  <a:pt x="39" y="48"/>
                  <a:pt x="38" y="48"/>
                </a:cubicBezTo>
                <a:cubicBezTo>
                  <a:pt x="38" y="47"/>
                  <a:pt x="39" y="47"/>
                  <a:pt x="39" y="47"/>
                </a:cubicBezTo>
                <a:cubicBezTo>
                  <a:pt x="38" y="46"/>
                  <a:pt x="38" y="44"/>
                  <a:pt x="36" y="45"/>
                </a:cubicBezTo>
                <a:cubicBezTo>
                  <a:pt x="36" y="48"/>
                  <a:pt x="33" y="43"/>
                  <a:pt x="32" y="43"/>
                </a:cubicBezTo>
                <a:cubicBezTo>
                  <a:pt x="30" y="46"/>
                  <a:pt x="28" y="39"/>
                  <a:pt x="27" y="38"/>
                </a:cubicBezTo>
                <a:cubicBezTo>
                  <a:pt x="27" y="38"/>
                  <a:pt x="26" y="38"/>
                  <a:pt x="26" y="38"/>
                </a:cubicBezTo>
                <a:cubicBezTo>
                  <a:pt x="26" y="37"/>
                  <a:pt x="25" y="37"/>
                  <a:pt x="25" y="36"/>
                </a:cubicBezTo>
                <a:cubicBezTo>
                  <a:pt x="25" y="36"/>
                  <a:pt x="25" y="35"/>
                  <a:pt x="25" y="34"/>
                </a:cubicBezTo>
                <a:cubicBezTo>
                  <a:pt x="24" y="34"/>
                  <a:pt x="23" y="35"/>
                  <a:pt x="23" y="35"/>
                </a:cubicBezTo>
                <a:cubicBezTo>
                  <a:pt x="23" y="34"/>
                  <a:pt x="23" y="34"/>
                  <a:pt x="22" y="33"/>
                </a:cubicBezTo>
                <a:cubicBezTo>
                  <a:pt x="21" y="32"/>
                  <a:pt x="21" y="33"/>
                  <a:pt x="20" y="31"/>
                </a:cubicBezTo>
                <a:cubicBezTo>
                  <a:pt x="20" y="30"/>
                  <a:pt x="21" y="29"/>
                  <a:pt x="20" y="28"/>
                </a:cubicBezTo>
                <a:cubicBezTo>
                  <a:pt x="19" y="27"/>
                  <a:pt x="18" y="26"/>
                  <a:pt x="19" y="25"/>
                </a:cubicBezTo>
                <a:cubicBezTo>
                  <a:pt x="20" y="23"/>
                  <a:pt x="16" y="22"/>
                  <a:pt x="17" y="19"/>
                </a:cubicBezTo>
                <a:cubicBezTo>
                  <a:pt x="18" y="17"/>
                  <a:pt x="14" y="17"/>
                  <a:pt x="13" y="14"/>
                </a:cubicBezTo>
                <a:cubicBezTo>
                  <a:pt x="12" y="13"/>
                  <a:pt x="12" y="11"/>
                  <a:pt x="11" y="10"/>
                </a:cubicBezTo>
                <a:cubicBezTo>
                  <a:pt x="11" y="10"/>
                  <a:pt x="10" y="9"/>
                  <a:pt x="10" y="8"/>
                </a:cubicBezTo>
                <a:cubicBezTo>
                  <a:pt x="9" y="8"/>
                  <a:pt x="9" y="6"/>
                  <a:pt x="8" y="5"/>
                </a:cubicBezTo>
                <a:cubicBezTo>
                  <a:pt x="7" y="4"/>
                  <a:pt x="7" y="4"/>
                  <a:pt x="5" y="3"/>
                </a:cubicBezTo>
                <a:cubicBezTo>
                  <a:pt x="4" y="2"/>
                  <a:pt x="1" y="2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8" name="Freeform 9000" descr="© INSCALE GmbH, 05.05.2010&#10;http://www.presentationload.com/">
            <a:extLst>
              <a:ext uri="{FF2B5EF4-FFF2-40B4-BE49-F238E27FC236}">
                <a16:creationId xmlns:a16="http://schemas.microsoft.com/office/drawing/2014/main" id="{94336235-D952-7A42-88B7-0E4C4E45EFC1}"/>
              </a:ext>
            </a:extLst>
          </p:cNvPr>
          <p:cNvSpPr>
            <a:spLocks/>
          </p:cNvSpPr>
          <p:nvPr/>
        </p:nvSpPr>
        <p:spPr bwMode="auto">
          <a:xfrm>
            <a:off x="4311335" y="4285964"/>
            <a:ext cx="93857" cy="56781"/>
          </a:xfrm>
          <a:custGeom>
            <a:avLst/>
            <a:gdLst>
              <a:gd name="T0" fmla="*/ 9 w 47"/>
              <a:gd name="T1" fmla="*/ 0 h 29"/>
              <a:gd name="T2" fmla="*/ 23 w 47"/>
              <a:gd name="T3" fmla="*/ 3 h 29"/>
              <a:gd name="T4" fmla="*/ 34 w 47"/>
              <a:gd name="T5" fmla="*/ 3 h 29"/>
              <a:gd name="T6" fmla="*/ 38 w 47"/>
              <a:gd name="T7" fmla="*/ 3 h 29"/>
              <a:gd name="T8" fmla="*/ 41 w 47"/>
              <a:gd name="T9" fmla="*/ 0 h 29"/>
              <a:gd name="T10" fmla="*/ 43 w 47"/>
              <a:gd name="T11" fmla="*/ 3 h 29"/>
              <a:gd name="T12" fmla="*/ 43 w 47"/>
              <a:gd name="T13" fmla="*/ 6 h 29"/>
              <a:gd name="T14" fmla="*/ 44 w 47"/>
              <a:gd name="T15" fmla="*/ 5 h 29"/>
              <a:gd name="T16" fmla="*/ 44 w 47"/>
              <a:gd name="T17" fmla="*/ 8 h 29"/>
              <a:gd name="T18" fmla="*/ 47 w 47"/>
              <a:gd name="T19" fmla="*/ 9 h 29"/>
              <a:gd name="T20" fmla="*/ 46 w 47"/>
              <a:gd name="T21" fmla="*/ 6 h 29"/>
              <a:gd name="T22" fmla="*/ 49 w 47"/>
              <a:gd name="T23" fmla="*/ 6 h 29"/>
              <a:gd name="T24" fmla="*/ 49 w 47"/>
              <a:gd name="T25" fmla="*/ 5 h 29"/>
              <a:gd name="T26" fmla="*/ 52 w 47"/>
              <a:gd name="T27" fmla="*/ 8 h 29"/>
              <a:gd name="T28" fmla="*/ 55 w 47"/>
              <a:gd name="T29" fmla="*/ 6 h 29"/>
              <a:gd name="T30" fmla="*/ 54 w 47"/>
              <a:gd name="T31" fmla="*/ 8 h 29"/>
              <a:gd name="T32" fmla="*/ 54 w 47"/>
              <a:gd name="T33" fmla="*/ 5 h 29"/>
              <a:gd name="T34" fmla="*/ 57 w 47"/>
              <a:gd name="T35" fmla="*/ 9 h 29"/>
              <a:gd name="T36" fmla="*/ 58 w 47"/>
              <a:gd name="T37" fmla="*/ 8 h 29"/>
              <a:gd name="T38" fmla="*/ 60 w 47"/>
              <a:gd name="T39" fmla="*/ 11 h 29"/>
              <a:gd name="T40" fmla="*/ 69 w 47"/>
              <a:gd name="T41" fmla="*/ 29 h 29"/>
              <a:gd name="T42" fmla="*/ 67 w 47"/>
              <a:gd name="T43" fmla="*/ 42 h 29"/>
              <a:gd name="T44" fmla="*/ 61 w 47"/>
              <a:gd name="T45" fmla="*/ 42 h 29"/>
              <a:gd name="T46" fmla="*/ 64 w 47"/>
              <a:gd name="T47" fmla="*/ 40 h 29"/>
              <a:gd name="T48" fmla="*/ 61 w 47"/>
              <a:gd name="T49" fmla="*/ 37 h 29"/>
              <a:gd name="T50" fmla="*/ 52 w 47"/>
              <a:gd name="T51" fmla="*/ 40 h 29"/>
              <a:gd name="T52" fmla="*/ 51 w 47"/>
              <a:gd name="T53" fmla="*/ 40 h 29"/>
              <a:gd name="T54" fmla="*/ 52 w 47"/>
              <a:gd name="T55" fmla="*/ 36 h 29"/>
              <a:gd name="T56" fmla="*/ 43 w 47"/>
              <a:gd name="T57" fmla="*/ 39 h 29"/>
              <a:gd name="T58" fmla="*/ 43 w 47"/>
              <a:gd name="T59" fmla="*/ 37 h 29"/>
              <a:gd name="T60" fmla="*/ 41 w 47"/>
              <a:gd name="T61" fmla="*/ 37 h 29"/>
              <a:gd name="T62" fmla="*/ 41 w 47"/>
              <a:gd name="T63" fmla="*/ 39 h 29"/>
              <a:gd name="T64" fmla="*/ 41 w 47"/>
              <a:gd name="T65" fmla="*/ 37 h 29"/>
              <a:gd name="T66" fmla="*/ 40 w 47"/>
              <a:gd name="T67" fmla="*/ 39 h 29"/>
              <a:gd name="T68" fmla="*/ 37 w 47"/>
              <a:gd name="T69" fmla="*/ 39 h 29"/>
              <a:gd name="T70" fmla="*/ 40 w 47"/>
              <a:gd name="T71" fmla="*/ 42 h 29"/>
              <a:gd name="T72" fmla="*/ 31 w 47"/>
              <a:gd name="T73" fmla="*/ 39 h 29"/>
              <a:gd name="T74" fmla="*/ 28 w 47"/>
              <a:gd name="T75" fmla="*/ 37 h 29"/>
              <a:gd name="T76" fmla="*/ 26 w 47"/>
              <a:gd name="T77" fmla="*/ 36 h 29"/>
              <a:gd name="T78" fmla="*/ 23 w 47"/>
              <a:gd name="T79" fmla="*/ 37 h 29"/>
              <a:gd name="T80" fmla="*/ 17 w 47"/>
              <a:gd name="T81" fmla="*/ 33 h 29"/>
              <a:gd name="T82" fmla="*/ 18 w 47"/>
              <a:gd name="T83" fmla="*/ 33 h 29"/>
              <a:gd name="T84" fmla="*/ 15 w 47"/>
              <a:gd name="T85" fmla="*/ 33 h 29"/>
              <a:gd name="T86" fmla="*/ 15 w 47"/>
              <a:gd name="T87" fmla="*/ 29 h 29"/>
              <a:gd name="T88" fmla="*/ 14 w 47"/>
              <a:gd name="T89" fmla="*/ 31 h 29"/>
              <a:gd name="T90" fmla="*/ 12 w 47"/>
              <a:gd name="T91" fmla="*/ 28 h 29"/>
              <a:gd name="T92" fmla="*/ 11 w 47"/>
              <a:gd name="T93" fmla="*/ 29 h 29"/>
              <a:gd name="T94" fmla="*/ 9 w 47"/>
              <a:gd name="T95" fmla="*/ 23 h 29"/>
              <a:gd name="T96" fmla="*/ 11 w 47"/>
              <a:gd name="T97" fmla="*/ 19 h 29"/>
              <a:gd name="T98" fmla="*/ 6 w 47"/>
              <a:gd name="T99" fmla="*/ 17 h 29"/>
              <a:gd name="T100" fmla="*/ 0 w 47"/>
              <a:gd name="T101" fmla="*/ 11 h 29"/>
              <a:gd name="T102" fmla="*/ 9 w 47"/>
              <a:gd name="T103" fmla="*/ 0 h 2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7"/>
              <a:gd name="T157" fmla="*/ 0 h 29"/>
              <a:gd name="T158" fmla="*/ 47 w 47"/>
              <a:gd name="T159" fmla="*/ 29 h 2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7" h="29">
                <a:moveTo>
                  <a:pt x="6" y="0"/>
                </a:moveTo>
                <a:cubicBezTo>
                  <a:pt x="9" y="1"/>
                  <a:pt x="12" y="1"/>
                  <a:pt x="15" y="2"/>
                </a:cubicBezTo>
                <a:cubicBezTo>
                  <a:pt x="18" y="3"/>
                  <a:pt x="20" y="5"/>
                  <a:pt x="22" y="2"/>
                </a:cubicBezTo>
                <a:cubicBezTo>
                  <a:pt x="23" y="1"/>
                  <a:pt x="23" y="2"/>
                  <a:pt x="25" y="2"/>
                </a:cubicBezTo>
                <a:cubicBezTo>
                  <a:pt x="25" y="1"/>
                  <a:pt x="26" y="0"/>
                  <a:pt x="27" y="0"/>
                </a:cubicBezTo>
                <a:cubicBezTo>
                  <a:pt x="26" y="2"/>
                  <a:pt x="27" y="2"/>
                  <a:pt x="28" y="2"/>
                </a:cubicBezTo>
                <a:cubicBezTo>
                  <a:pt x="28" y="2"/>
                  <a:pt x="28" y="3"/>
                  <a:pt x="28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4"/>
                  <a:pt x="29" y="4"/>
                  <a:pt x="29" y="5"/>
                </a:cubicBezTo>
                <a:cubicBezTo>
                  <a:pt x="30" y="5"/>
                  <a:pt x="30" y="4"/>
                  <a:pt x="31" y="6"/>
                </a:cubicBezTo>
                <a:cubicBezTo>
                  <a:pt x="31" y="5"/>
                  <a:pt x="31" y="5"/>
                  <a:pt x="30" y="4"/>
                </a:cubicBezTo>
                <a:cubicBezTo>
                  <a:pt x="31" y="4"/>
                  <a:pt x="31" y="4"/>
                  <a:pt x="32" y="4"/>
                </a:cubicBezTo>
                <a:cubicBezTo>
                  <a:pt x="32" y="4"/>
                  <a:pt x="32" y="4"/>
                  <a:pt x="32" y="3"/>
                </a:cubicBezTo>
                <a:cubicBezTo>
                  <a:pt x="33" y="4"/>
                  <a:pt x="34" y="4"/>
                  <a:pt x="34" y="5"/>
                </a:cubicBezTo>
                <a:cubicBezTo>
                  <a:pt x="35" y="3"/>
                  <a:pt x="34" y="4"/>
                  <a:pt x="36" y="4"/>
                </a:cubicBezTo>
                <a:cubicBezTo>
                  <a:pt x="36" y="4"/>
                  <a:pt x="35" y="4"/>
                  <a:pt x="35" y="5"/>
                </a:cubicBezTo>
                <a:cubicBezTo>
                  <a:pt x="36" y="3"/>
                  <a:pt x="36" y="4"/>
                  <a:pt x="35" y="3"/>
                </a:cubicBezTo>
                <a:cubicBezTo>
                  <a:pt x="37" y="3"/>
                  <a:pt x="35" y="5"/>
                  <a:pt x="37" y="6"/>
                </a:cubicBezTo>
                <a:cubicBezTo>
                  <a:pt x="37" y="4"/>
                  <a:pt x="37" y="5"/>
                  <a:pt x="38" y="5"/>
                </a:cubicBezTo>
                <a:cubicBezTo>
                  <a:pt x="38" y="5"/>
                  <a:pt x="39" y="7"/>
                  <a:pt x="39" y="7"/>
                </a:cubicBezTo>
                <a:cubicBezTo>
                  <a:pt x="41" y="11"/>
                  <a:pt x="43" y="15"/>
                  <a:pt x="45" y="19"/>
                </a:cubicBezTo>
                <a:cubicBezTo>
                  <a:pt x="47" y="23"/>
                  <a:pt x="46" y="24"/>
                  <a:pt x="44" y="27"/>
                </a:cubicBezTo>
                <a:cubicBezTo>
                  <a:pt x="43" y="28"/>
                  <a:pt x="43" y="29"/>
                  <a:pt x="40" y="27"/>
                </a:cubicBezTo>
                <a:cubicBezTo>
                  <a:pt x="41" y="27"/>
                  <a:pt x="42" y="27"/>
                  <a:pt x="42" y="26"/>
                </a:cubicBezTo>
                <a:cubicBezTo>
                  <a:pt x="40" y="26"/>
                  <a:pt x="41" y="25"/>
                  <a:pt x="40" y="24"/>
                </a:cubicBezTo>
                <a:cubicBezTo>
                  <a:pt x="38" y="23"/>
                  <a:pt x="35" y="25"/>
                  <a:pt x="34" y="26"/>
                </a:cubicBezTo>
                <a:cubicBezTo>
                  <a:pt x="33" y="26"/>
                  <a:pt x="33" y="26"/>
                  <a:pt x="33" y="26"/>
                </a:cubicBezTo>
                <a:cubicBezTo>
                  <a:pt x="34" y="25"/>
                  <a:pt x="36" y="24"/>
                  <a:pt x="34" y="23"/>
                </a:cubicBezTo>
                <a:cubicBezTo>
                  <a:pt x="33" y="23"/>
                  <a:pt x="29" y="24"/>
                  <a:pt x="28" y="25"/>
                </a:cubicBezTo>
                <a:cubicBezTo>
                  <a:pt x="28" y="24"/>
                  <a:pt x="28" y="24"/>
                  <a:pt x="28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4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3" y="24"/>
                  <a:pt x="24" y="25"/>
                </a:cubicBezTo>
                <a:cubicBezTo>
                  <a:pt x="24" y="26"/>
                  <a:pt x="25" y="26"/>
                  <a:pt x="26" y="27"/>
                </a:cubicBezTo>
                <a:cubicBezTo>
                  <a:pt x="24" y="26"/>
                  <a:pt x="22" y="26"/>
                  <a:pt x="20" y="25"/>
                </a:cubicBezTo>
                <a:cubicBezTo>
                  <a:pt x="19" y="25"/>
                  <a:pt x="19" y="25"/>
                  <a:pt x="18" y="24"/>
                </a:cubicBezTo>
                <a:cubicBezTo>
                  <a:pt x="17" y="24"/>
                  <a:pt x="19" y="22"/>
                  <a:pt x="17" y="23"/>
                </a:cubicBezTo>
                <a:cubicBezTo>
                  <a:pt x="18" y="25"/>
                  <a:pt x="16" y="25"/>
                  <a:pt x="15" y="24"/>
                </a:cubicBezTo>
                <a:cubicBezTo>
                  <a:pt x="13" y="23"/>
                  <a:pt x="14" y="20"/>
                  <a:pt x="11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1"/>
                  <a:pt x="10" y="21"/>
                </a:cubicBezTo>
                <a:cubicBezTo>
                  <a:pt x="11" y="20"/>
                  <a:pt x="10" y="20"/>
                  <a:pt x="10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8" y="19"/>
                  <a:pt x="8" y="18"/>
                </a:cubicBezTo>
                <a:cubicBezTo>
                  <a:pt x="7" y="19"/>
                  <a:pt x="7" y="18"/>
                  <a:pt x="7" y="19"/>
                </a:cubicBezTo>
                <a:cubicBezTo>
                  <a:pt x="5" y="18"/>
                  <a:pt x="6" y="16"/>
                  <a:pt x="6" y="15"/>
                </a:cubicBezTo>
                <a:cubicBezTo>
                  <a:pt x="7" y="15"/>
                  <a:pt x="7" y="13"/>
                  <a:pt x="7" y="12"/>
                </a:cubicBezTo>
                <a:cubicBezTo>
                  <a:pt x="6" y="10"/>
                  <a:pt x="6" y="11"/>
                  <a:pt x="4" y="11"/>
                </a:cubicBezTo>
                <a:cubicBezTo>
                  <a:pt x="2" y="11"/>
                  <a:pt x="0" y="9"/>
                  <a:pt x="0" y="7"/>
                </a:cubicBezTo>
                <a:cubicBezTo>
                  <a:pt x="0" y="4"/>
                  <a:pt x="4" y="2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69" name="Freeform 9001" descr="© INSCALE GmbH, 05.05.2010&#10;http://www.presentationload.com/">
            <a:extLst>
              <a:ext uri="{FF2B5EF4-FFF2-40B4-BE49-F238E27FC236}">
                <a16:creationId xmlns:a16="http://schemas.microsoft.com/office/drawing/2014/main" id="{F912028B-057D-7043-9CFE-F80642A8DED9}"/>
              </a:ext>
            </a:extLst>
          </p:cNvPr>
          <p:cNvSpPr>
            <a:spLocks/>
          </p:cNvSpPr>
          <p:nvPr/>
        </p:nvSpPr>
        <p:spPr bwMode="auto">
          <a:xfrm>
            <a:off x="4418227" y="4292273"/>
            <a:ext cx="26071" cy="42901"/>
          </a:xfrm>
          <a:custGeom>
            <a:avLst/>
            <a:gdLst>
              <a:gd name="T0" fmla="*/ 20 w 13"/>
              <a:gd name="T1" fmla="*/ 3 h 22"/>
              <a:gd name="T2" fmla="*/ 17 w 13"/>
              <a:gd name="T3" fmla="*/ 11 h 22"/>
              <a:gd name="T4" fmla="*/ 11 w 13"/>
              <a:gd name="T5" fmla="*/ 17 h 22"/>
              <a:gd name="T6" fmla="*/ 0 w 13"/>
              <a:gd name="T7" fmla="*/ 34 h 22"/>
              <a:gd name="T8" fmla="*/ 3 w 13"/>
              <a:gd name="T9" fmla="*/ 26 h 22"/>
              <a:gd name="T10" fmla="*/ 8 w 13"/>
              <a:gd name="T11" fmla="*/ 19 h 22"/>
              <a:gd name="T12" fmla="*/ 6 w 13"/>
              <a:gd name="T13" fmla="*/ 15 h 22"/>
              <a:gd name="T14" fmla="*/ 8 w 13"/>
              <a:gd name="T15" fmla="*/ 11 h 22"/>
              <a:gd name="T16" fmla="*/ 14 w 13"/>
              <a:gd name="T17" fmla="*/ 3 h 22"/>
              <a:gd name="T18" fmla="*/ 14 w 13"/>
              <a:gd name="T19" fmla="*/ 3 h 22"/>
              <a:gd name="T20" fmla="*/ 15 w 13"/>
              <a:gd name="T21" fmla="*/ 0 h 22"/>
              <a:gd name="T22" fmla="*/ 18 w 13"/>
              <a:gd name="T23" fmla="*/ 3 h 22"/>
              <a:gd name="T24" fmla="*/ 20 w 13"/>
              <a:gd name="T25" fmla="*/ 3 h 22"/>
              <a:gd name="T26" fmla="*/ 20 w 13"/>
              <a:gd name="T27" fmla="*/ 3 h 22"/>
              <a:gd name="T28" fmla="*/ 20 w 13"/>
              <a:gd name="T29" fmla="*/ 3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22"/>
              <a:gd name="T47" fmla="*/ 13 w 13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22">
                <a:moveTo>
                  <a:pt x="13" y="2"/>
                </a:moveTo>
                <a:cubicBezTo>
                  <a:pt x="12" y="4"/>
                  <a:pt x="12" y="5"/>
                  <a:pt x="11" y="7"/>
                </a:cubicBezTo>
                <a:cubicBezTo>
                  <a:pt x="10" y="8"/>
                  <a:pt x="8" y="10"/>
                  <a:pt x="7" y="11"/>
                </a:cubicBezTo>
                <a:cubicBezTo>
                  <a:pt x="5" y="13"/>
                  <a:pt x="1" y="21"/>
                  <a:pt x="0" y="22"/>
                </a:cubicBezTo>
                <a:cubicBezTo>
                  <a:pt x="1" y="20"/>
                  <a:pt x="1" y="18"/>
                  <a:pt x="2" y="17"/>
                </a:cubicBezTo>
                <a:cubicBezTo>
                  <a:pt x="2" y="16"/>
                  <a:pt x="5" y="13"/>
                  <a:pt x="5" y="12"/>
                </a:cubicBezTo>
                <a:cubicBezTo>
                  <a:pt x="5" y="11"/>
                  <a:pt x="3" y="12"/>
                  <a:pt x="4" y="10"/>
                </a:cubicBezTo>
                <a:cubicBezTo>
                  <a:pt x="4" y="9"/>
                  <a:pt x="5" y="8"/>
                  <a:pt x="5" y="7"/>
                </a:cubicBezTo>
                <a:cubicBezTo>
                  <a:pt x="6" y="5"/>
                  <a:pt x="7" y="3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1"/>
                  <a:pt x="10" y="0"/>
                </a:cubicBezTo>
                <a:cubicBezTo>
                  <a:pt x="10" y="1"/>
                  <a:pt x="11" y="2"/>
                  <a:pt x="12" y="2"/>
                </a:cubicBezTo>
                <a:cubicBezTo>
                  <a:pt x="12" y="2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0" name="Freeform 9003" descr="© INSCALE GmbH, 05.05.2010&#10;http://www.presentationload.com/">
            <a:extLst>
              <a:ext uri="{FF2B5EF4-FFF2-40B4-BE49-F238E27FC236}">
                <a16:creationId xmlns:a16="http://schemas.microsoft.com/office/drawing/2014/main" id="{EF5E9B59-3504-A946-BB7E-027799F4D42F}"/>
              </a:ext>
            </a:extLst>
          </p:cNvPr>
          <p:cNvSpPr>
            <a:spLocks/>
          </p:cNvSpPr>
          <p:nvPr/>
        </p:nvSpPr>
        <p:spPr bwMode="auto">
          <a:xfrm>
            <a:off x="4199227" y="4303629"/>
            <a:ext cx="70393" cy="124918"/>
          </a:xfrm>
          <a:custGeom>
            <a:avLst/>
            <a:gdLst>
              <a:gd name="T0" fmla="*/ 45 w 35"/>
              <a:gd name="T1" fmla="*/ 0 h 64"/>
              <a:gd name="T2" fmla="*/ 54 w 35"/>
              <a:gd name="T3" fmla="*/ 0 h 64"/>
              <a:gd name="T4" fmla="*/ 54 w 35"/>
              <a:gd name="T5" fmla="*/ 99 h 64"/>
              <a:gd name="T6" fmla="*/ 26 w 35"/>
              <a:gd name="T7" fmla="*/ 99 h 64"/>
              <a:gd name="T8" fmla="*/ 26 w 35"/>
              <a:gd name="T9" fmla="*/ 90 h 64"/>
              <a:gd name="T10" fmla="*/ 25 w 35"/>
              <a:gd name="T11" fmla="*/ 90 h 64"/>
              <a:gd name="T12" fmla="*/ 22 w 35"/>
              <a:gd name="T13" fmla="*/ 87 h 64"/>
              <a:gd name="T14" fmla="*/ 17 w 35"/>
              <a:gd name="T15" fmla="*/ 90 h 64"/>
              <a:gd name="T16" fmla="*/ 0 w 35"/>
              <a:gd name="T17" fmla="*/ 88 h 64"/>
              <a:gd name="T18" fmla="*/ 0 w 35"/>
              <a:gd name="T19" fmla="*/ 14 h 64"/>
              <a:gd name="T20" fmla="*/ 0 w 35"/>
              <a:gd name="T21" fmla="*/ 2 h 64"/>
              <a:gd name="T22" fmla="*/ 8 w 35"/>
              <a:gd name="T23" fmla="*/ 2 h 64"/>
              <a:gd name="T24" fmla="*/ 45 w 35"/>
              <a:gd name="T25" fmla="*/ 0 h 64"/>
              <a:gd name="T26" fmla="*/ 45 w 35"/>
              <a:gd name="T27" fmla="*/ 0 h 64"/>
              <a:gd name="T28" fmla="*/ 45 w 35"/>
              <a:gd name="T29" fmla="*/ 0 h 6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64"/>
              <a:gd name="T47" fmla="*/ 35 w 35"/>
              <a:gd name="T48" fmla="*/ 64 h 6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64">
                <a:moveTo>
                  <a:pt x="29" y="0"/>
                </a:moveTo>
                <a:cubicBezTo>
                  <a:pt x="31" y="0"/>
                  <a:pt x="33" y="0"/>
                  <a:pt x="35" y="0"/>
                </a:cubicBezTo>
                <a:cubicBezTo>
                  <a:pt x="35" y="21"/>
                  <a:pt x="35" y="43"/>
                  <a:pt x="35" y="64"/>
                </a:cubicBezTo>
                <a:cubicBezTo>
                  <a:pt x="29" y="64"/>
                  <a:pt x="23" y="64"/>
                  <a:pt x="17" y="64"/>
                </a:cubicBezTo>
                <a:cubicBezTo>
                  <a:pt x="17" y="62"/>
                  <a:pt x="17" y="60"/>
                  <a:pt x="17" y="58"/>
                </a:cubicBezTo>
                <a:cubicBezTo>
                  <a:pt x="17" y="58"/>
                  <a:pt x="16" y="58"/>
                  <a:pt x="16" y="58"/>
                </a:cubicBezTo>
                <a:cubicBezTo>
                  <a:pt x="16" y="56"/>
                  <a:pt x="15" y="56"/>
                  <a:pt x="14" y="56"/>
                </a:cubicBezTo>
                <a:cubicBezTo>
                  <a:pt x="13" y="56"/>
                  <a:pt x="14" y="59"/>
                  <a:pt x="11" y="58"/>
                </a:cubicBezTo>
                <a:cubicBezTo>
                  <a:pt x="11" y="55"/>
                  <a:pt x="3" y="57"/>
                  <a:pt x="0" y="57"/>
                </a:cubicBezTo>
                <a:cubicBezTo>
                  <a:pt x="0" y="41"/>
                  <a:pt x="0" y="25"/>
                  <a:pt x="0" y="9"/>
                </a:cubicBezTo>
                <a:cubicBezTo>
                  <a:pt x="0" y="7"/>
                  <a:pt x="0" y="4"/>
                  <a:pt x="0" y="1"/>
                </a:cubicBezTo>
                <a:cubicBezTo>
                  <a:pt x="0" y="0"/>
                  <a:pt x="4" y="1"/>
                  <a:pt x="5" y="1"/>
                </a:cubicBezTo>
                <a:cubicBezTo>
                  <a:pt x="13" y="0"/>
                  <a:pt x="21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1" name="Freeform 9004" descr="© INSCALE GmbH, 05.05.2010&#10;http://www.presentationload.com/">
            <a:extLst>
              <a:ext uri="{FF2B5EF4-FFF2-40B4-BE49-F238E27FC236}">
                <a16:creationId xmlns:a16="http://schemas.microsoft.com/office/drawing/2014/main" id="{4F9C9AAE-EE59-D743-B28F-B3E09758B845}"/>
              </a:ext>
            </a:extLst>
          </p:cNvPr>
          <p:cNvSpPr>
            <a:spLocks/>
          </p:cNvSpPr>
          <p:nvPr/>
        </p:nvSpPr>
        <p:spPr bwMode="auto">
          <a:xfrm>
            <a:off x="4268317" y="4303629"/>
            <a:ext cx="65179" cy="124918"/>
          </a:xfrm>
          <a:custGeom>
            <a:avLst/>
            <a:gdLst>
              <a:gd name="T0" fmla="*/ 2 w 32"/>
              <a:gd name="T1" fmla="*/ 0 h 64"/>
              <a:gd name="T2" fmla="*/ 27 w 32"/>
              <a:gd name="T3" fmla="*/ 0 h 64"/>
              <a:gd name="T4" fmla="*/ 34 w 32"/>
              <a:gd name="T5" fmla="*/ 0 h 64"/>
              <a:gd name="T6" fmla="*/ 39 w 32"/>
              <a:gd name="T7" fmla="*/ 3 h 64"/>
              <a:gd name="T8" fmla="*/ 36 w 32"/>
              <a:gd name="T9" fmla="*/ 15 h 64"/>
              <a:gd name="T10" fmla="*/ 30 w 32"/>
              <a:gd name="T11" fmla="*/ 29 h 64"/>
              <a:gd name="T12" fmla="*/ 30 w 32"/>
              <a:gd name="T13" fmla="*/ 45 h 64"/>
              <a:gd name="T14" fmla="*/ 22 w 32"/>
              <a:gd name="T15" fmla="*/ 53 h 64"/>
              <a:gd name="T16" fmla="*/ 19 w 32"/>
              <a:gd name="T17" fmla="*/ 62 h 64"/>
              <a:gd name="T18" fmla="*/ 19 w 32"/>
              <a:gd name="T19" fmla="*/ 99 h 64"/>
              <a:gd name="T20" fmla="*/ 3 w 32"/>
              <a:gd name="T21" fmla="*/ 99 h 64"/>
              <a:gd name="T22" fmla="*/ 2 w 32"/>
              <a:gd name="T23" fmla="*/ 94 h 64"/>
              <a:gd name="T24" fmla="*/ 2 w 32"/>
              <a:gd name="T25" fmla="*/ 63 h 64"/>
              <a:gd name="T26" fmla="*/ 2 w 32"/>
              <a:gd name="T27" fmla="*/ 0 h 64"/>
              <a:gd name="T28" fmla="*/ 2 w 32"/>
              <a:gd name="T29" fmla="*/ 0 h 64"/>
              <a:gd name="T30" fmla="*/ 2 w 32"/>
              <a:gd name="T31" fmla="*/ 0 h 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2"/>
              <a:gd name="T49" fmla="*/ 0 h 64"/>
              <a:gd name="T50" fmla="*/ 32 w 32"/>
              <a:gd name="T51" fmla="*/ 64 h 6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2" h="64">
                <a:moveTo>
                  <a:pt x="1" y="0"/>
                </a:moveTo>
                <a:cubicBezTo>
                  <a:pt x="6" y="0"/>
                  <a:pt x="11" y="0"/>
                  <a:pt x="17" y="0"/>
                </a:cubicBezTo>
                <a:cubicBezTo>
                  <a:pt x="18" y="0"/>
                  <a:pt x="20" y="0"/>
                  <a:pt x="22" y="0"/>
                </a:cubicBezTo>
                <a:cubicBezTo>
                  <a:pt x="23" y="1"/>
                  <a:pt x="23" y="2"/>
                  <a:pt x="25" y="2"/>
                </a:cubicBezTo>
                <a:cubicBezTo>
                  <a:pt x="32" y="0"/>
                  <a:pt x="24" y="9"/>
                  <a:pt x="23" y="10"/>
                </a:cubicBezTo>
                <a:cubicBezTo>
                  <a:pt x="20" y="14"/>
                  <a:pt x="19" y="14"/>
                  <a:pt x="19" y="19"/>
                </a:cubicBezTo>
                <a:cubicBezTo>
                  <a:pt x="19" y="22"/>
                  <a:pt x="19" y="26"/>
                  <a:pt x="19" y="29"/>
                </a:cubicBezTo>
                <a:cubicBezTo>
                  <a:pt x="19" y="34"/>
                  <a:pt x="19" y="34"/>
                  <a:pt x="14" y="34"/>
                </a:cubicBezTo>
                <a:cubicBezTo>
                  <a:pt x="10" y="34"/>
                  <a:pt x="12" y="36"/>
                  <a:pt x="12" y="40"/>
                </a:cubicBezTo>
                <a:cubicBezTo>
                  <a:pt x="12" y="48"/>
                  <a:pt x="12" y="56"/>
                  <a:pt x="12" y="64"/>
                </a:cubicBezTo>
                <a:cubicBezTo>
                  <a:pt x="8" y="64"/>
                  <a:pt x="5" y="64"/>
                  <a:pt x="2" y="64"/>
                </a:cubicBezTo>
                <a:cubicBezTo>
                  <a:pt x="0" y="64"/>
                  <a:pt x="1" y="63"/>
                  <a:pt x="1" y="61"/>
                </a:cubicBezTo>
                <a:cubicBezTo>
                  <a:pt x="1" y="55"/>
                  <a:pt x="1" y="48"/>
                  <a:pt x="1" y="41"/>
                </a:cubicBezTo>
                <a:cubicBezTo>
                  <a:pt x="1" y="27"/>
                  <a:pt x="1" y="14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2" name="Freeform 9005" descr="© INSCALE GmbH, 05.05.2010&#10;http://www.presentationload.com/">
            <a:extLst>
              <a:ext uri="{FF2B5EF4-FFF2-40B4-BE49-F238E27FC236}">
                <a16:creationId xmlns:a16="http://schemas.microsoft.com/office/drawing/2014/main" id="{7F692DBD-8A4D-5B47-AD43-4C59149E0BB9}"/>
              </a:ext>
            </a:extLst>
          </p:cNvPr>
          <p:cNvSpPr>
            <a:spLocks/>
          </p:cNvSpPr>
          <p:nvPr/>
        </p:nvSpPr>
        <p:spPr bwMode="auto">
          <a:xfrm>
            <a:off x="4306120" y="4313723"/>
            <a:ext cx="84732" cy="71922"/>
          </a:xfrm>
          <a:custGeom>
            <a:avLst/>
            <a:gdLst>
              <a:gd name="T0" fmla="*/ 14 w 42"/>
              <a:gd name="T1" fmla="*/ 0 h 37"/>
              <a:gd name="T2" fmla="*/ 12 w 42"/>
              <a:gd name="T3" fmla="*/ 8 h 37"/>
              <a:gd name="T4" fmla="*/ 15 w 42"/>
              <a:gd name="T5" fmla="*/ 6 h 37"/>
              <a:gd name="T6" fmla="*/ 17 w 42"/>
              <a:gd name="T7" fmla="*/ 9 h 37"/>
              <a:gd name="T8" fmla="*/ 19 w 42"/>
              <a:gd name="T9" fmla="*/ 8 h 37"/>
              <a:gd name="T10" fmla="*/ 20 w 42"/>
              <a:gd name="T11" fmla="*/ 11 h 37"/>
              <a:gd name="T12" fmla="*/ 22 w 42"/>
              <a:gd name="T13" fmla="*/ 11 h 37"/>
              <a:gd name="T14" fmla="*/ 20 w 42"/>
              <a:gd name="T15" fmla="*/ 11 h 37"/>
              <a:gd name="T16" fmla="*/ 26 w 42"/>
              <a:gd name="T17" fmla="*/ 15 h 37"/>
              <a:gd name="T18" fmla="*/ 29 w 42"/>
              <a:gd name="T19" fmla="*/ 14 h 37"/>
              <a:gd name="T20" fmla="*/ 29 w 42"/>
              <a:gd name="T21" fmla="*/ 14 h 37"/>
              <a:gd name="T22" fmla="*/ 33 w 42"/>
              <a:gd name="T23" fmla="*/ 18 h 37"/>
              <a:gd name="T24" fmla="*/ 34 w 42"/>
              <a:gd name="T25" fmla="*/ 17 h 37"/>
              <a:gd name="T26" fmla="*/ 36 w 42"/>
              <a:gd name="T27" fmla="*/ 17 h 37"/>
              <a:gd name="T28" fmla="*/ 39 w 42"/>
              <a:gd name="T29" fmla="*/ 18 h 37"/>
              <a:gd name="T30" fmla="*/ 43 w 42"/>
              <a:gd name="T31" fmla="*/ 20 h 37"/>
              <a:gd name="T32" fmla="*/ 40 w 42"/>
              <a:gd name="T33" fmla="*/ 17 h 37"/>
              <a:gd name="T34" fmla="*/ 43 w 42"/>
              <a:gd name="T35" fmla="*/ 17 h 37"/>
              <a:gd name="T36" fmla="*/ 45 w 42"/>
              <a:gd name="T37" fmla="*/ 15 h 37"/>
              <a:gd name="T38" fmla="*/ 45 w 42"/>
              <a:gd name="T39" fmla="*/ 17 h 37"/>
              <a:gd name="T40" fmla="*/ 45 w 42"/>
              <a:gd name="T41" fmla="*/ 15 h 37"/>
              <a:gd name="T42" fmla="*/ 46 w 42"/>
              <a:gd name="T43" fmla="*/ 15 h 37"/>
              <a:gd name="T44" fmla="*/ 46 w 42"/>
              <a:gd name="T45" fmla="*/ 17 h 37"/>
              <a:gd name="T46" fmla="*/ 56 w 42"/>
              <a:gd name="T47" fmla="*/ 14 h 37"/>
              <a:gd name="T48" fmla="*/ 56 w 42"/>
              <a:gd name="T49" fmla="*/ 15 h 37"/>
              <a:gd name="T50" fmla="*/ 53 w 42"/>
              <a:gd name="T51" fmla="*/ 29 h 37"/>
              <a:gd name="T52" fmla="*/ 57 w 42"/>
              <a:gd name="T53" fmla="*/ 34 h 37"/>
              <a:gd name="T54" fmla="*/ 65 w 42"/>
              <a:gd name="T55" fmla="*/ 39 h 37"/>
              <a:gd name="T56" fmla="*/ 63 w 42"/>
              <a:gd name="T57" fmla="*/ 40 h 37"/>
              <a:gd name="T58" fmla="*/ 63 w 42"/>
              <a:gd name="T59" fmla="*/ 42 h 37"/>
              <a:gd name="T60" fmla="*/ 63 w 42"/>
              <a:gd name="T61" fmla="*/ 42 h 37"/>
              <a:gd name="T62" fmla="*/ 62 w 42"/>
              <a:gd name="T63" fmla="*/ 42 h 37"/>
              <a:gd name="T64" fmla="*/ 59 w 42"/>
              <a:gd name="T65" fmla="*/ 54 h 37"/>
              <a:gd name="T66" fmla="*/ 34 w 42"/>
              <a:gd name="T67" fmla="*/ 54 h 37"/>
              <a:gd name="T68" fmla="*/ 9 w 42"/>
              <a:gd name="T69" fmla="*/ 54 h 37"/>
              <a:gd name="T70" fmla="*/ 2 w 42"/>
              <a:gd name="T71" fmla="*/ 46 h 37"/>
              <a:gd name="T72" fmla="*/ 2 w 42"/>
              <a:gd name="T73" fmla="*/ 46 h 37"/>
              <a:gd name="T74" fmla="*/ 0 w 42"/>
              <a:gd name="T75" fmla="*/ 45 h 37"/>
              <a:gd name="T76" fmla="*/ 0 w 42"/>
              <a:gd name="T77" fmla="*/ 22 h 37"/>
              <a:gd name="T78" fmla="*/ 3 w 42"/>
              <a:gd name="T79" fmla="*/ 11 h 37"/>
              <a:gd name="T80" fmla="*/ 14 w 42"/>
              <a:gd name="T81" fmla="*/ 0 h 37"/>
              <a:gd name="T82" fmla="*/ 14 w 42"/>
              <a:gd name="T83" fmla="*/ 0 h 37"/>
              <a:gd name="T84" fmla="*/ 14 w 42"/>
              <a:gd name="T85" fmla="*/ 0 h 3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2"/>
              <a:gd name="T130" fmla="*/ 0 h 37"/>
              <a:gd name="T131" fmla="*/ 42 w 42"/>
              <a:gd name="T132" fmla="*/ 37 h 3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2" h="37">
                <a:moveTo>
                  <a:pt x="9" y="0"/>
                </a:moveTo>
                <a:cubicBezTo>
                  <a:pt x="9" y="2"/>
                  <a:pt x="7" y="3"/>
                  <a:pt x="8" y="5"/>
                </a:cubicBezTo>
                <a:cubicBezTo>
                  <a:pt x="9" y="5"/>
                  <a:pt x="9" y="5"/>
                  <a:pt x="10" y="4"/>
                </a:cubicBezTo>
                <a:cubicBezTo>
                  <a:pt x="10" y="5"/>
                  <a:pt x="11" y="5"/>
                  <a:pt x="11" y="6"/>
                </a:cubicBezTo>
                <a:cubicBezTo>
                  <a:pt x="11" y="6"/>
                  <a:pt x="11" y="6"/>
                  <a:pt x="12" y="5"/>
                </a:cubicBezTo>
                <a:cubicBezTo>
                  <a:pt x="12" y="6"/>
                  <a:pt x="13" y="7"/>
                  <a:pt x="13" y="7"/>
                </a:cubicBezTo>
                <a:cubicBezTo>
                  <a:pt x="13" y="7"/>
                  <a:pt x="13" y="7"/>
                  <a:pt x="14" y="7"/>
                </a:cubicBezTo>
                <a:cubicBezTo>
                  <a:pt x="14" y="7"/>
                  <a:pt x="14" y="7"/>
                  <a:pt x="13" y="7"/>
                </a:cubicBezTo>
                <a:cubicBezTo>
                  <a:pt x="16" y="6"/>
                  <a:pt x="15" y="9"/>
                  <a:pt x="17" y="10"/>
                </a:cubicBezTo>
                <a:cubicBezTo>
                  <a:pt x="18" y="11"/>
                  <a:pt x="20" y="11"/>
                  <a:pt x="19" y="9"/>
                </a:cubicBezTo>
                <a:cubicBezTo>
                  <a:pt x="19" y="8"/>
                  <a:pt x="19" y="9"/>
                  <a:pt x="19" y="9"/>
                </a:cubicBezTo>
                <a:cubicBezTo>
                  <a:pt x="20" y="9"/>
                  <a:pt x="20" y="11"/>
                  <a:pt x="21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2" y="11"/>
                  <a:pt x="22" y="11"/>
                  <a:pt x="23" y="11"/>
                </a:cubicBezTo>
                <a:cubicBezTo>
                  <a:pt x="24" y="11"/>
                  <a:pt x="24" y="12"/>
                  <a:pt x="25" y="12"/>
                </a:cubicBezTo>
                <a:cubicBezTo>
                  <a:pt x="26" y="12"/>
                  <a:pt x="27" y="12"/>
                  <a:pt x="28" y="13"/>
                </a:cubicBezTo>
                <a:cubicBezTo>
                  <a:pt x="27" y="12"/>
                  <a:pt x="26" y="12"/>
                  <a:pt x="26" y="11"/>
                </a:cubicBezTo>
                <a:cubicBezTo>
                  <a:pt x="25" y="10"/>
                  <a:pt x="28" y="8"/>
                  <a:pt x="28" y="11"/>
                </a:cubicBezTo>
                <a:cubicBezTo>
                  <a:pt x="28" y="11"/>
                  <a:pt x="28" y="11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0"/>
                </a:cubicBezTo>
                <a:cubicBezTo>
                  <a:pt x="29" y="10"/>
                  <a:pt x="29" y="10"/>
                  <a:pt x="30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32" y="10"/>
                  <a:pt x="34" y="10"/>
                  <a:pt x="36" y="9"/>
                </a:cubicBezTo>
                <a:cubicBezTo>
                  <a:pt x="37" y="10"/>
                  <a:pt x="37" y="10"/>
                  <a:pt x="36" y="10"/>
                </a:cubicBezTo>
                <a:cubicBezTo>
                  <a:pt x="35" y="13"/>
                  <a:pt x="32" y="16"/>
                  <a:pt x="34" y="19"/>
                </a:cubicBezTo>
                <a:cubicBezTo>
                  <a:pt x="35" y="20"/>
                  <a:pt x="35" y="21"/>
                  <a:pt x="37" y="22"/>
                </a:cubicBezTo>
                <a:cubicBezTo>
                  <a:pt x="38" y="23"/>
                  <a:pt x="42" y="23"/>
                  <a:pt x="42" y="25"/>
                </a:cubicBezTo>
                <a:cubicBezTo>
                  <a:pt x="41" y="25"/>
                  <a:pt x="41" y="25"/>
                  <a:pt x="41" y="26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0" y="27"/>
                  <a:pt x="40" y="27"/>
                </a:cubicBezTo>
                <a:cubicBezTo>
                  <a:pt x="40" y="30"/>
                  <a:pt x="39" y="32"/>
                  <a:pt x="38" y="35"/>
                </a:cubicBezTo>
                <a:cubicBezTo>
                  <a:pt x="37" y="36"/>
                  <a:pt x="24" y="35"/>
                  <a:pt x="22" y="35"/>
                </a:cubicBezTo>
                <a:cubicBezTo>
                  <a:pt x="18" y="35"/>
                  <a:pt x="9" y="37"/>
                  <a:pt x="6" y="35"/>
                </a:cubicBezTo>
                <a:cubicBezTo>
                  <a:pt x="4" y="34"/>
                  <a:pt x="4" y="29"/>
                  <a:pt x="1" y="30"/>
                </a:cubicBezTo>
                <a:cubicBezTo>
                  <a:pt x="1" y="30"/>
                  <a:pt x="1" y="30"/>
                  <a:pt x="1" y="30"/>
                </a:cubicBezTo>
                <a:cubicBezTo>
                  <a:pt x="1" y="29"/>
                  <a:pt x="0" y="29"/>
                  <a:pt x="0" y="29"/>
                </a:cubicBezTo>
                <a:cubicBezTo>
                  <a:pt x="0" y="24"/>
                  <a:pt x="0" y="19"/>
                  <a:pt x="0" y="14"/>
                </a:cubicBezTo>
                <a:cubicBezTo>
                  <a:pt x="0" y="11"/>
                  <a:pt x="0" y="10"/>
                  <a:pt x="2" y="7"/>
                </a:cubicBezTo>
                <a:cubicBezTo>
                  <a:pt x="4" y="5"/>
                  <a:pt x="6" y="3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3" name="Freeform 9016" descr="© INSCALE GmbH, 05.05.2010&#10;http://www.presentationload.com/">
            <a:extLst>
              <a:ext uri="{FF2B5EF4-FFF2-40B4-BE49-F238E27FC236}">
                <a16:creationId xmlns:a16="http://schemas.microsoft.com/office/drawing/2014/main" id="{7B2CB9BC-E279-A34A-8003-87B7B377BC8F}"/>
              </a:ext>
            </a:extLst>
          </p:cNvPr>
          <p:cNvSpPr>
            <a:spLocks/>
          </p:cNvSpPr>
          <p:nvPr/>
        </p:nvSpPr>
        <p:spPr bwMode="auto">
          <a:xfrm>
            <a:off x="4390852" y="4338959"/>
            <a:ext cx="27375" cy="40378"/>
          </a:xfrm>
          <a:custGeom>
            <a:avLst/>
            <a:gdLst>
              <a:gd name="T0" fmla="*/ 0 w 13"/>
              <a:gd name="T1" fmla="*/ 30 h 21"/>
              <a:gd name="T2" fmla="*/ 0 w 13"/>
              <a:gd name="T3" fmla="*/ 30 h 21"/>
              <a:gd name="T4" fmla="*/ 0 w 13"/>
              <a:gd name="T5" fmla="*/ 23 h 21"/>
              <a:gd name="T6" fmla="*/ 3 w 13"/>
              <a:gd name="T7" fmla="*/ 27 h 21"/>
              <a:gd name="T8" fmla="*/ 5 w 13"/>
              <a:gd name="T9" fmla="*/ 23 h 21"/>
              <a:gd name="T10" fmla="*/ 6 w 13"/>
              <a:gd name="T11" fmla="*/ 18 h 21"/>
              <a:gd name="T12" fmla="*/ 15 w 13"/>
              <a:gd name="T13" fmla="*/ 5 h 21"/>
              <a:gd name="T14" fmla="*/ 15 w 13"/>
              <a:gd name="T15" fmla="*/ 5 h 21"/>
              <a:gd name="T16" fmla="*/ 18 w 13"/>
              <a:gd name="T17" fmla="*/ 2 h 21"/>
              <a:gd name="T18" fmla="*/ 15 w 13"/>
              <a:gd name="T19" fmla="*/ 2 h 21"/>
              <a:gd name="T20" fmla="*/ 13 w 13"/>
              <a:gd name="T21" fmla="*/ 2 h 21"/>
              <a:gd name="T22" fmla="*/ 13 w 13"/>
              <a:gd name="T23" fmla="*/ 2 h 21"/>
              <a:gd name="T24" fmla="*/ 18 w 13"/>
              <a:gd name="T25" fmla="*/ 0 h 21"/>
              <a:gd name="T26" fmla="*/ 11 w 13"/>
              <a:gd name="T27" fmla="*/ 14 h 21"/>
              <a:gd name="T28" fmla="*/ 3 w 13"/>
              <a:gd name="T29" fmla="*/ 32 h 21"/>
              <a:gd name="T30" fmla="*/ 0 w 13"/>
              <a:gd name="T31" fmla="*/ 30 h 21"/>
              <a:gd name="T32" fmla="*/ 0 w 13"/>
              <a:gd name="T33" fmla="*/ 30 h 21"/>
              <a:gd name="T34" fmla="*/ 0 w 13"/>
              <a:gd name="T35" fmla="*/ 30 h 2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21"/>
              <a:gd name="T56" fmla="*/ 13 w 13"/>
              <a:gd name="T57" fmla="*/ 21 h 2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21">
                <a:moveTo>
                  <a:pt x="0" y="20"/>
                </a:moveTo>
                <a:cubicBezTo>
                  <a:pt x="0" y="20"/>
                  <a:pt x="0" y="20"/>
                  <a:pt x="0" y="20"/>
                </a:cubicBezTo>
                <a:cubicBezTo>
                  <a:pt x="1" y="19"/>
                  <a:pt x="1" y="17"/>
                  <a:pt x="0" y="15"/>
                </a:cubicBezTo>
                <a:cubicBezTo>
                  <a:pt x="1" y="16"/>
                  <a:pt x="2" y="17"/>
                  <a:pt x="2" y="18"/>
                </a:cubicBezTo>
                <a:cubicBezTo>
                  <a:pt x="3" y="17"/>
                  <a:pt x="3" y="16"/>
                  <a:pt x="3" y="15"/>
                </a:cubicBezTo>
                <a:cubicBezTo>
                  <a:pt x="3" y="15"/>
                  <a:pt x="4" y="13"/>
                  <a:pt x="4" y="12"/>
                </a:cubicBezTo>
                <a:cubicBezTo>
                  <a:pt x="5" y="12"/>
                  <a:pt x="9" y="5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10" y="2"/>
                  <a:pt x="11" y="2"/>
                  <a:pt x="11" y="1"/>
                </a:cubicBezTo>
                <a:cubicBezTo>
                  <a:pt x="10" y="1"/>
                  <a:pt x="9" y="1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3" y="1"/>
                  <a:pt x="8" y="7"/>
                  <a:pt x="7" y="9"/>
                </a:cubicBezTo>
                <a:cubicBezTo>
                  <a:pt x="5" y="13"/>
                  <a:pt x="3" y="17"/>
                  <a:pt x="2" y="21"/>
                </a:cubicBezTo>
                <a:cubicBezTo>
                  <a:pt x="1" y="21"/>
                  <a:pt x="1" y="21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4" name="Freeform 9019" descr="© INSCALE GmbH, 05.05.2010&#10;http://www.presentationload.com/">
            <a:extLst>
              <a:ext uri="{FF2B5EF4-FFF2-40B4-BE49-F238E27FC236}">
                <a16:creationId xmlns:a16="http://schemas.microsoft.com/office/drawing/2014/main" id="{9907EFC5-D5AA-4142-BE63-C620B74C6961}"/>
              </a:ext>
            </a:extLst>
          </p:cNvPr>
          <p:cNvSpPr>
            <a:spLocks/>
          </p:cNvSpPr>
          <p:nvPr/>
        </p:nvSpPr>
        <p:spPr bwMode="auto">
          <a:xfrm>
            <a:off x="4291781" y="4367981"/>
            <a:ext cx="88643" cy="68137"/>
          </a:xfrm>
          <a:custGeom>
            <a:avLst/>
            <a:gdLst>
              <a:gd name="T0" fmla="*/ 11 w 44"/>
              <a:gd name="T1" fmla="*/ 2 h 35"/>
              <a:gd name="T2" fmla="*/ 12 w 44"/>
              <a:gd name="T3" fmla="*/ 3 h 35"/>
              <a:gd name="T4" fmla="*/ 12 w 44"/>
              <a:gd name="T5" fmla="*/ 3 h 35"/>
              <a:gd name="T6" fmla="*/ 17 w 44"/>
              <a:gd name="T7" fmla="*/ 8 h 35"/>
              <a:gd name="T8" fmla="*/ 25 w 44"/>
              <a:gd name="T9" fmla="*/ 11 h 35"/>
              <a:gd name="T10" fmla="*/ 68 w 44"/>
              <a:gd name="T11" fmla="*/ 11 h 35"/>
              <a:gd name="T12" fmla="*/ 63 w 44"/>
              <a:gd name="T13" fmla="*/ 28 h 35"/>
              <a:gd name="T14" fmla="*/ 62 w 44"/>
              <a:gd name="T15" fmla="*/ 35 h 35"/>
              <a:gd name="T16" fmla="*/ 59 w 44"/>
              <a:gd name="T17" fmla="*/ 46 h 35"/>
              <a:gd name="T18" fmla="*/ 51 w 44"/>
              <a:gd name="T19" fmla="*/ 46 h 35"/>
              <a:gd name="T20" fmla="*/ 39 w 44"/>
              <a:gd name="T21" fmla="*/ 45 h 35"/>
              <a:gd name="T22" fmla="*/ 31 w 44"/>
              <a:gd name="T23" fmla="*/ 48 h 35"/>
              <a:gd name="T24" fmla="*/ 28 w 44"/>
              <a:gd name="T25" fmla="*/ 46 h 35"/>
              <a:gd name="T26" fmla="*/ 25 w 44"/>
              <a:gd name="T27" fmla="*/ 45 h 35"/>
              <a:gd name="T28" fmla="*/ 22 w 44"/>
              <a:gd name="T29" fmla="*/ 48 h 35"/>
              <a:gd name="T30" fmla="*/ 20 w 44"/>
              <a:gd name="T31" fmla="*/ 49 h 35"/>
              <a:gd name="T32" fmla="*/ 19 w 44"/>
              <a:gd name="T33" fmla="*/ 49 h 35"/>
              <a:gd name="T34" fmla="*/ 17 w 44"/>
              <a:gd name="T35" fmla="*/ 51 h 35"/>
              <a:gd name="T36" fmla="*/ 17 w 44"/>
              <a:gd name="T37" fmla="*/ 51 h 35"/>
              <a:gd name="T38" fmla="*/ 14 w 44"/>
              <a:gd name="T39" fmla="*/ 51 h 35"/>
              <a:gd name="T40" fmla="*/ 9 w 44"/>
              <a:gd name="T41" fmla="*/ 52 h 35"/>
              <a:gd name="T42" fmla="*/ 6 w 44"/>
              <a:gd name="T43" fmla="*/ 54 h 35"/>
              <a:gd name="T44" fmla="*/ 6 w 44"/>
              <a:gd name="T45" fmla="*/ 48 h 35"/>
              <a:gd name="T46" fmla="*/ 0 w 44"/>
              <a:gd name="T47" fmla="*/ 48 h 35"/>
              <a:gd name="T48" fmla="*/ 0 w 44"/>
              <a:gd name="T49" fmla="*/ 28 h 35"/>
              <a:gd name="T50" fmla="*/ 0 w 44"/>
              <a:gd name="T51" fmla="*/ 5 h 35"/>
              <a:gd name="T52" fmla="*/ 11 w 44"/>
              <a:gd name="T53" fmla="*/ 2 h 35"/>
              <a:gd name="T54" fmla="*/ 11 w 44"/>
              <a:gd name="T55" fmla="*/ 2 h 35"/>
              <a:gd name="T56" fmla="*/ 11 w 44"/>
              <a:gd name="T57" fmla="*/ 2 h 3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4"/>
              <a:gd name="T88" fmla="*/ 0 h 35"/>
              <a:gd name="T89" fmla="*/ 44 w 44"/>
              <a:gd name="T90" fmla="*/ 35 h 3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4" h="35">
                <a:moveTo>
                  <a:pt x="7" y="1"/>
                </a:moveTo>
                <a:cubicBezTo>
                  <a:pt x="7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11" y="1"/>
                  <a:pt x="10" y="4"/>
                  <a:pt x="11" y="5"/>
                </a:cubicBezTo>
                <a:cubicBezTo>
                  <a:pt x="13" y="7"/>
                  <a:pt x="13" y="7"/>
                  <a:pt x="16" y="7"/>
                </a:cubicBezTo>
                <a:cubicBezTo>
                  <a:pt x="25" y="7"/>
                  <a:pt x="35" y="7"/>
                  <a:pt x="44" y="7"/>
                </a:cubicBezTo>
                <a:cubicBezTo>
                  <a:pt x="43" y="10"/>
                  <a:pt x="42" y="14"/>
                  <a:pt x="41" y="18"/>
                </a:cubicBezTo>
                <a:cubicBezTo>
                  <a:pt x="41" y="20"/>
                  <a:pt x="41" y="21"/>
                  <a:pt x="40" y="23"/>
                </a:cubicBezTo>
                <a:cubicBezTo>
                  <a:pt x="40" y="25"/>
                  <a:pt x="39" y="28"/>
                  <a:pt x="38" y="30"/>
                </a:cubicBezTo>
                <a:cubicBezTo>
                  <a:pt x="36" y="30"/>
                  <a:pt x="35" y="30"/>
                  <a:pt x="33" y="30"/>
                </a:cubicBezTo>
                <a:cubicBezTo>
                  <a:pt x="30" y="30"/>
                  <a:pt x="28" y="30"/>
                  <a:pt x="25" y="29"/>
                </a:cubicBezTo>
                <a:cubicBezTo>
                  <a:pt x="23" y="29"/>
                  <a:pt x="21" y="30"/>
                  <a:pt x="20" y="31"/>
                </a:cubicBezTo>
                <a:cubicBezTo>
                  <a:pt x="19" y="30"/>
                  <a:pt x="19" y="30"/>
                  <a:pt x="18" y="30"/>
                </a:cubicBezTo>
                <a:cubicBezTo>
                  <a:pt x="18" y="30"/>
                  <a:pt x="17" y="29"/>
                  <a:pt x="16" y="29"/>
                </a:cubicBezTo>
                <a:cubicBezTo>
                  <a:pt x="16" y="30"/>
                  <a:pt x="15" y="30"/>
                  <a:pt x="14" y="31"/>
                </a:cubicBezTo>
                <a:cubicBezTo>
                  <a:pt x="14" y="31"/>
                  <a:pt x="15" y="32"/>
                  <a:pt x="13" y="32"/>
                </a:cubicBezTo>
                <a:cubicBezTo>
                  <a:pt x="13" y="32"/>
                  <a:pt x="13" y="32"/>
                  <a:pt x="12" y="32"/>
                </a:cubicBezTo>
                <a:cubicBezTo>
                  <a:pt x="12" y="32"/>
                  <a:pt x="11" y="32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0" y="33"/>
                  <a:pt x="10" y="33"/>
                  <a:pt x="9" y="33"/>
                </a:cubicBezTo>
                <a:cubicBezTo>
                  <a:pt x="8" y="33"/>
                  <a:pt x="7" y="33"/>
                  <a:pt x="6" y="34"/>
                </a:cubicBezTo>
                <a:cubicBezTo>
                  <a:pt x="5" y="34"/>
                  <a:pt x="6" y="35"/>
                  <a:pt x="4" y="35"/>
                </a:cubicBezTo>
                <a:cubicBezTo>
                  <a:pt x="4" y="34"/>
                  <a:pt x="4" y="31"/>
                  <a:pt x="4" y="31"/>
                </a:cubicBezTo>
                <a:cubicBezTo>
                  <a:pt x="3" y="31"/>
                  <a:pt x="0" y="31"/>
                  <a:pt x="0" y="31"/>
                </a:cubicBezTo>
                <a:cubicBezTo>
                  <a:pt x="0" y="27"/>
                  <a:pt x="0" y="23"/>
                  <a:pt x="0" y="18"/>
                </a:cubicBezTo>
                <a:cubicBezTo>
                  <a:pt x="0" y="13"/>
                  <a:pt x="0" y="8"/>
                  <a:pt x="0" y="3"/>
                </a:cubicBezTo>
                <a:cubicBezTo>
                  <a:pt x="0" y="0"/>
                  <a:pt x="4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5" name="Freeform 9020" descr="© INSCALE GmbH, 05.05.2010&#10;http://www.presentationload.com/">
            <a:extLst>
              <a:ext uri="{FF2B5EF4-FFF2-40B4-BE49-F238E27FC236}">
                <a16:creationId xmlns:a16="http://schemas.microsoft.com/office/drawing/2014/main" id="{B1B20C1C-27EC-4C4D-9FD8-F71DE69FF185}"/>
              </a:ext>
            </a:extLst>
          </p:cNvPr>
          <p:cNvSpPr>
            <a:spLocks/>
          </p:cNvSpPr>
          <p:nvPr/>
        </p:nvSpPr>
        <p:spPr bwMode="auto">
          <a:xfrm>
            <a:off x="4377817" y="4378075"/>
            <a:ext cx="18250" cy="49210"/>
          </a:xfrm>
          <a:custGeom>
            <a:avLst/>
            <a:gdLst>
              <a:gd name="T0" fmla="*/ 11 w 9"/>
              <a:gd name="T1" fmla="*/ 0 h 25"/>
              <a:gd name="T2" fmla="*/ 14 w 9"/>
              <a:gd name="T3" fmla="*/ 2 h 25"/>
              <a:gd name="T4" fmla="*/ 6 w 9"/>
              <a:gd name="T5" fmla="*/ 19 h 25"/>
              <a:gd name="T6" fmla="*/ 0 w 9"/>
              <a:gd name="T7" fmla="*/ 39 h 25"/>
              <a:gd name="T8" fmla="*/ 0 w 9"/>
              <a:gd name="T9" fmla="*/ 34 h 25"/>
              <a:gd name="T10" fmla="*/ 0 w 9"/>
              <a:gd name="T11" fmla="*/ 31 h 25"/>
              <a:gd name="T12" fmla="*/ 3 w 9"/>
              <a:gd name="T13" fmla="*/ 20 h 25"/>
              <a:gd name="T14" fmla="*/ 6 w 9"/>
              <a:gd name="T15" fmla="*/ 12 h 25"/>
              <a:gd name="T16" fmla="*/ 11 w 9"/>
              <a:gd name="T17" fmla="*/ 0 h 25"/>
              <a:gd name="T18" fmla="*/ 11 w 9"/>
              <a:gd name="T19" fmla="*/ 0 h 25"/>
              <a:gd name="T20" fmla="*/ 11 w 9"/>
              <a:gd name="T21" fmla="*/ 0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"/>
              <a:gd name="T34" fmla="*/ 0 h 25"/>
              <a:gd name="T35" fmla="*/ 9 w 9"/>
              <a:gd name="T36" fmla="*/ 25 h 2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" h="25">
                <a:moveTo>
                  <a:pt x="7" y="0"/>
                </a:moveTo>
                <a:cubicBezTo>
                  <a:pt x="8" y="0"/>
                  <a:pt x="8" y="1"/>
                  <a:pt x="9" y="1"/>
                </a:cubicBezTo>
                <a:cubicBezTo>
                  <a:pt x="7" y="5"/>
                  <a:pt x="6" y="8"/>
                  <a:pt x="4" y="12"/>
                </a:cubicBezTo>
                <a:cubicBezTo>
                  <a:pt x="4" y="14"/>
                  <a:pt x="2" y="25"/>
                  <a:pt x="0" y="25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1" y="17"/>
                  <a:pt x="2" y="15"/>
                  <a:pt x="2" y="13"/>
                </a:cubicBezTo>
                <a:cubicBezTo>
                  <a:pt x="3" y="11"/>
                  <a:pt x="3" y="9"/>
                  <a:pt x="4" y="8"/>
                </a:cubicBezTo>
                <a:cubicBezTo>
                  <a:pt x="5" y="6"/>
                  <a:pt x="6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6" name="Freeform 9021" descr="© INSCALE GmbH, 05.05.2010&#10;http://www.presentationload.com/">
            <a:extLst>
              <a:ext uri="{FF2B5EF4-FFF2-40B4-BE49-F238E27FC236}">
                <a16:creationId xmlns:a16="http://schemas.microsoft.com/office/drawing/2014/main" id="{00A8F8C2-B920-4948-ADBE-BC00C382FD9F}"/>
              </a:ext>
            </a:extLst>
          </p:cNvPr>
          <p:cNvSpPr>
            <a:spLocks/>
          </p:cNvSpPr>
          <p:nvPr/>
        </p:nvSpPr>
        <p:spPr bwMode="auto">
          <a:xfrm>
            <a:off x="4182281" y="4410882"/>
            <a:ext cx="65179" cy="94635"/>
          </a:xfrm>
          <a:custGeom>
            <a:avLst/>
            <a:gdLst>
              <a:gd name="T0" fmla="*/ 39 w 33"/>
              <a:gd name="T1" fmla="*/ 14 h 48"/>
              <a:gd name="T2" fmla="*/ 39 w 33"/>
              <a:gd name="T3" fmla="*/ 14 h 48"/>
              <a:gd name="T4" fmla="*/ 39 w 33"/>
              <a:gd name="T5" fmla="*/ 16 h 48"/>
              <a:gd name="T6" fmla="*/ 41 w 33"/>
              <a:gd name="T7" fmla="*/ 16 h 48"/>
              <a:gd name="T8" fmla="*/ 42 w 33"/>
              <a:gd name="T9" fmla="*/ 30 h 48"/>
              <a:gd name="T10" fmla="*/ 45 w 33"/>
              <a:gd name="T11" fmla="*/ 41 h 48"/>
              <a:gd name="T12" fmla="*/ 50 w 33"/>
              <a:gd name="T13" fmla="*/ 41 h 48"/>
              <a:gd name="T14" fmla="*/ 48 w 33"/>
              <a:gd name="T15" fmla="*/ 73 h 48"/>
              <a:gd name="T16" fmla="*/ 8 w 33"/>
              <a:gd name="T17" fmla="*/ 73 h 48"/>
              <a:gd name="T18" fmla="*/ 0 w 33"/>
              <a:gd name="T19" fmla="*/ 73 h 48"/>
              <a:gd name="T20" fmla="*/ 0 w 33"/>
              <a:gd name="T21" fmla="*/ 53 h 48"/>
              <a:gd name="T22" fmla="*/ 0 w 33"/>
              <a:gd name="T23" fmla="*/ 14 h 48"/>
              <a:gd name="T24" fmla="*/ 14 w 33"/>
              <a:gd name="T25" fmla="*/ 14 h 48"/>
              <a:gd name="T26" fmla="*/ 17 w 33"/>
              <a:gd name="T27" fmla="*/ 3 h 48"/>
              <a:gd name="T28" fmla="*/ 30 w 33"/>
              <a:gd name="T29" fmla="*/ 5 h 48"/>
              <a:gd name="T30" fmla="*/ 33 w 33"/>
              <a:gd name="T31" fmla="*/ 2 h 48"/>
              <a:gd name="T32" fmla="*/ 38 w 33"/>
              <a:gd name="T33" fmla="*/ 5 h 48"/>
              <a:gd name="T34" fmla="*/ 39 w 33"/>
              <a:gd name="T35" fmla="*/ 5 h 48"/>
              <a:gd name="T36" fmla="*/ 39 w 33"/>
              <a:gd name="T37" fmla="*/ 14 h 48"/>
              <a:gd name="T38" fmla="*/ 39 w 33"/>
              <a:gd name="T39" fmla="*/ 14 h 48"/>
              <a:gd name="T40" fmla="*/ 39 w 33"/>
              <a:gd name="T41" fmla="*/ 14 h 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3"/>
              <a:gd name="T64" fmla="*/ 0 h 48"/>
              <a:gd name="T65" fmla="*/ 33 w 33"/>
              <a:gd name="T66" fmla="*/ 48 h 4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3" h="48">
                <a:moveTo>
                  <a:pt x="26" y="9"/>
                </a:move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29" y="11"/>
                  <a:pt x="28" y="16"/>
                  <a:pt x="28" y="19"/>
                </a:cubicBezTo>
                <a:cubicBezTo>
                  <a:pt x="31" y="18"/>
                  <a:pt x="30" y="24"/>
                  <a:pt x="30" y="26"/>
                </a:cubicBezTo>
                <a:cubicBezTo>
                  <a:pt x="31" y="26"/>
                  <a:pt x="32" y="26"/>
                  <a:pt x="33" y="26"/>
                </a:cubicBezTo>
                <a:cubicBezTo>
                  <a:pt x="33" y="28"/>
                  <a:pt x="32" y="47"/>
                  <a:pt x="32" y="47"/>
                </a:cubicBezTo>
                <a:cubicBezTo>
                  <a:pt x="23" y="47"/>
                  <a:pt x="14" y="47"/>
                  <a:pt x="5" y="47"/>
                </a:cubicBezTo>
                <a:cubicBezTo>
                  <a:pt x="4" y="47"/>
                  <a:pt x="0" y="48"/>
                  <a:pt x="0" y="47"/>
                </a:cubicBezTo>
                <a:cubicBezTo>
                  <a:pt x="0" y="43"/>
                  <a:pt x="0" y="39"/>
                  <a:pt x="0" y="34"/>
                </a:cubicBezTo>
                <a:cubicBezTo>
                  <a:pt x="0" y="26"/>
                  <a:pt x="0" y="17"/>
                  <a:pt x="0" y="9"/>
                </a:cubicBezTo>
                <a:cubicBezTo>
                  <a:pt x="3" y="9"/>
                  <a:pt x="6" y="9"/>
                  <a:pt x="9" y="9"/>
                </a:cubicBezTo>
                <a:cubicBezTo>
                  <a:pt x="9" y="7"/>
                  <a:pt x="8" y="2"/>
                  <a:pt x="11" y="2"/>
                </a:cubicBezTo>
                <a:cubicBezTo>
                  <a:pt x="13" y="2"/>
                  <a:pt x="20" y="0"/>
                  <a:pt x="20" y="3"/>
                </a:cubicBezTo>
                <a:cubicBezTo>
                  <a:pt x="23" y="4"/>
                  <a:pt x="22" y="1"/>
                  <a:pt x="22" y="1"/>
                </a:cubicBezTo>
                <a:cubicBezTo>
                  <a:pt x="24" y="1"/>
                  <a:pt x="25" y="1"/>
                  <a:pt x="25" y="3"/>
                </a:cubicBezTo>
                <a:cubicBezTo>
                  <a:pt x="25" y="3"/>
                  <a:pt x="26" y="3"/>
                  <a:pt x="26" y="3"/>
                </a:cubicBezTo>
                <a:cubicBezTo>
                  <a:pt x="26" y="5"/>
                  <a:pt x="26" y="7"/>
                  <a:pt x="26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9"/>
                  <a:pt x="26" y="9"/>
                  <a:pt x="26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7" name="Freeform 9022" descr="© INSCALE GmbH, 05.05.2010&#10;http://www.presentationload.com/">
            <a:extLst>
              <a:ext uri="{FF2B5EF4-FFF2-40B4-BE49-F238E27FC236}">
                <a16:creationId xmlns:a16="http://schemas.microsoft.com/office/drawing/2014/main" id="{8F10E226-68A2-DF44-A82F-4152BC19569C}"/>
              </a:ext>
            </a:extLst>
          </p:cNvPr>
          <p:cNvSpPr>
            <a:spLocks/>
          </p:cNvSpPr>
          <p:nvPr/>
        </p:nvSpPr>
        <p:spPr bwMode="auto">
          <a:xfrm>
            <a:off x="4118407" y="4420976"/>
            <a:ext cx="63875" cy="114824"/>
          </a:xfrm>
          <a:custGeom>
            <a:avLst/>
            <a:gdLst>
              <a:gd name="T0" fmla="*/ 49 w 31"/>
              <a:gd name="T1" fmla="*/ 6 h 59"/>
              <a:gd name="T2" fmla="*/ 49 w 31"/>
              <a:gd name="T3" fmla="*/ 59 h 59"/>
              <a:gd name="T4" fmla="*/ 44 w 31"/>
              <a:gd name="T5" fmla="*/ 77 h 59"/>
              <a:gd name="T6" fmla="*/ 28 w 31"/>
              <a:gd name="T7" fmla="*/ 91 h 59"/>
              <a:gd name="T8" fmla="*/ 28 w 31"/>
              <a:gd name="T9" fmla="*/ 85 h 59"/>
              <a:gd name="T10" fmla="*/ 25 w 31"/>
              <a:gd name="T11" fmla="*/ 80 h 59"/>
              <a:gd name="T12" fmla="*/ 24 w 31"/>
              <a:gd name="T13" fmla="*/ 72 h 59"/>
              <a:gd name="T14" fmla="*/ 21 w 31"/>
              <a:gd name="T15" fmla="*/ 68 h 59"/>
              <a:gd name="T16" fmla="*/ 17 w 31"/>
              <a:gd name="T17" fmla="*/ 57 h 59"/>
              <a:gd name="T18" fmla="*/ 13 w 31"/>
              <a:gd name="T19" fmla="*/ 51 h 59"/>
              <a:gd name="T20" fmla="*/ 6 w 31"/>
              <a:gd name="T21" fmla="*/ 43 h 59"/>
              <a:gd name="T22" fmla="*/ 8 w 31"/>
              <a:gd name="T23" fmla="*/ 42 h 59"/>
              <a:gd name="T24" fmla="*/ 6 w 31"/>
              <a:gd name="T25" fmla="*/ 40 h 59"/>
              <a:gd name="T26" fmla="*/ 5 w 31"/>
              <a:gd name="T27" fmla="*/ 37 h 59"/>
              <a:gd name="T28" fmla="*/ 2 w 31"/>
              <a:gd name="T29" fmla="*/ 37 h 59"/>
              <a:gd name="T30" fmla="*/ 2 w 31"/>
              <a:gd name="T31" fmla="*/ 29 h 59"/>
              <a:gd name="T32" fmla="*/ 2 w 31"/>
              <a:gd name="T33" fmla="*/ 22 h 59"/>
              <a:gd name="T34" fmla="*/ 2 w 31"/>
              <a:gd name="T35" fmla="*/ 12 h 59"/>
              <a:gd name="T36" fmla="*/ 0 w 31"/>
              <a:gd name="T37" fmla="*/ 6 h 59"/>
              <a:gd name="T38" fmla="*/ 9 w 31"/>
              <a:gd name="T39" fmla="*/ 3 h 59"/>
              <a:gd name="T40" fmla="*/ 19 w 31"/>
              <a:gd name="T41" fmla="*/ 6 h 59"/>
              <a:gd name="T42" fmla="*/ 49 w 31"/>
              <a:gd name="T43" fmla="*/ 6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59"/>
              <a:gd name="T68" fmla="*/ 31 w 31"/>
              <a:gd name="T69" fmla="*/ 59 h 5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59">
                <a:moveTo>
                  <a:pt x="31" y="4"/>
                </a:moveTo>
                <a:cubicBezTo>
                  <a:pt x="31" y="15"/>
                  <a:pt x="31" y="27"/>
                  <a:pt x="31" y="38"/>
                </a:cubicBezTo>
                <a:cubicBezTo>
                  <a:pt x="31" y="43"/>
                  <a:pt x="29" y="46"/>
                  <a:pt x="28" y="50"/>
                </a:cubicBezTo>
                <a:cubicBezTo>
                  <a:pt x="27" y="54"/>
                  <a:pt x="21" y="56"/>
                  <a:pt x="18" y="59"/>
                </a:cubicBezTo>
                <a:cubicBezTo>
                  <a:pt x="17" y="58"/>
                  <a:pt x="18" y="57"/>
                  <a:pt x="18" y="55"/>
                </a:cubicBezTo>
                <a:cubicBezTo>
                  <a:pt x="17" y="54"/>
                  <a:pt x="16" y="53"/>
                  <a:pt x="16" y="52"/>
                </a:cubicBezTo>
                <a:cubicBezTo>
                  <a:pt x="15" y="51"/>
                  <a:pt x="16" y="49"/>
                  <a:pt x="15" y="47"/>
                </a:cubicBezTo>
                <a:cubicBezTo>
                  <a:pt x="15" y="46"/>
                  <a:pt x="13" y="46"/>
                  <a:pt x="13" y="44"/>
                </a:cubicBezTo>
                <a:cubicBezTo>
                  <a:pt x="13" y="42"/>
                  <a:pt x="12" y="40"/>
                  <a:pt x="11" y="37"/>
                </a:cubicBezTo>
                <a:cubicBezTo>
                  <a:pt x="11" y="35"/>
                  <a:pt x="8" y="36"/>
                  <a:pt x="8" y="33"/>
                </a:cubicBezTo>
                <a:cubicBezTo>
                  <a:pt x="9" y="31"/>
                  <a:pt x="5" y="31"/>
                  <a:pt x="4" y="28"/>
                </a:cubicBezTo>
                <a:cubicBezTo>
                  <a:pt x="4" y="28"/>
                  <a:pt x="5" y="27"/>
                  <a:pt x="5" y="27"/>
                </a:cubicBezTo>
                <a:cubicBezTo>
                  <a:pt x="5" y="26"/>
                  <a:pt x="4" y="26"/>
                  <a:pt x="4" y="26"/>
                </a:cubicBezTo>
                <a:cubicBezTo>
                  <a:pt x="4" y="25"/>
                  <a:pt x="3" y="24"/>
                  <a:pt x="3" y="24"/>
                </a:cubicBezTo>
                <a:cubicBezTo>
                  <a:pt x="2" y="23"/>
                  <a:pt x="2" y="24"/>
                  <a:pt x="1" y="24"/>
                </a:cubicBezTo>
                <a:cubicBezTo>
                  <a:pt x="0" y="22"/>
                  <a:pt x="1" y="20"/>
                  <a:pt x="1" y="19"/>
                </a:cubicBezTo>
                <a:cubicBezTo>
                  <a:pt x="1" y="17"/>
                  <a:pt x="1" y="16"/>
                  <a:pt x="1" y="14"/>
                </a:cubicBezTo>
                <a:cubicBezTo>
                  <a:pt x="2" y="12"/>
                  <a:pt x="2" y="10"/>
                  <a:pt x="1" y="8"/>
                </a:cubicBezTo>
                <a:cubicBezTo>
                  <a:pt x="1" y="7"/>
                  <a:pt x="1" y="5"/>
                  <a:pt x="0" y="4"/>
                </a:cubicBezTo>
                <a:cubicBezTo>
                  <a:pt x="2" y="3"/>
                  <a:pt x="5" y="0"/>
                  <a:pt x="6" y="2"/>
                </a:cubicBezTo>
                <a:cubicBezTo>
                  <a:pt x="8" y="4"/>
                  <a:pt x="9" y="4"/>
                  <a:pt x="12" y="4"/>
                </a:cubicBezTo>
                <a:cubicBezTo>
                  <a:pt x="18" y="4"/>
                  <a:pt x="24" y="4"/>
                  <a:pt x="3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8" name="Freeform 9024" descr="© INSCALE GmbH, 05.05.2010&#10;http://www.presentationload.com/">
            <a:extLst>
              <a:ext uri="{FF2B5EF4-FFF2-40B4-BE49-F238E27FC236}">
                <a16:creationId xmlns:a16="http://schemas.microsoft.com/office/drawing/2014/main" id="{4F99BC49-D118-1B48-A5B6-F25DB7D9FB9F}"/>
              </a:ext>
            </a:extLst>
          </p:cNvPr>
          <p:cNvSpPr>
            <a:spLocks/>
          </p:cNvSpPr>
          <p:nvPr/>
        </p:nvSpPr>
        <p:spPr bwMode="auto">
          <a:xfrm>
            <a:off x="4300906" y="4424761"/>
            <a:ext cx="70393" cy="108515"/>
          </a:xfrm>
          <a:custGeom>
            <a:avLst/>
            <a:gdLst>
              <a:gd name="T0" fmla="*/ 0 w 35"/>
              <a:gd name="T1" fmla="*/ 9 h 55"/>
              <a:gd name="T2" fmla="*/ 3 w 35"/>
              <a:gd name="T3" fmla="*/ 8 h 55"/>
              <a:gd name="T4" fmla="*/ 8 w 35"/>
              <a:gd name="T5" fmla="*/ 6 h 55"/>
              <a:gd name="T6" fmla="*/ 11 w 35"/>
              <a:gd name="T7" fmla="*/ 6 h 55"/>
              <a:gd name="T8" fmla="*/ 11 w 35"/>
              <a:gd name="T9" fmla="*/ 6 h 55"/>
              <a:gd name="T10" fmla="*/ 12 w 35"/>
              <a:gd name="T11" fmla="*/ 5 h 55"/>
              <a:gd name="T12" fmla="*/ 14 w 35"/>
              <a:gd name="T13" fmla="*/ 5 h 55"/>
              <a:gd name="T14" fmla="*/ 15 w 35"/>
              <a:gd name="T15" fmla="*/ 3 h 55"/>
              <a:gd name="T16" fmla="*/ 19 w 35"/>
              <a:gd name="T17" fmla="*/ 0 h 55"/>
              <a:gd name="T18" fmla="*/ 22 w 35"/>
              <a:gd name="T19" fmla="*/ 2 h 55"/>
              <a:gd name="T20" fmla="*/ 25 w 35"/>
              <a:gd name="T21" fmla="*/ 3 h 55"/>
              <a:gd name="T22" fmla="*/ 32 w 35"/>
              <a:gd name="T23" fmla="*/ 0 h 55"/>
              <a:gd name="T24" fmla="*/ 45 w 35"/>
              <a:gd name="T25" fmla="*/ 2 h 55"/>
              <a:gd name="T26" fmla="*/ 52 w 35"/>
              <a:gd name="T27" fmla="*/ 2 h 55"/>
              <a:gd name="T28" fmla="*/ 52 w 35"/>
              <a:gd name="T29" fmla="*/ 9 h 55"/>
              <a:gd name="T30" fmla="*/ 52 w 35"/>
              <a:gd name="T31" fmla="*/ 6 h 55"/>
              <a:gd name="T32" fmla="*/ 51 w 35"/>
              <a:gd name="T33" fmla="*/ 9 h 55"/>
              <a:gd name="T34" fmla="*/ 51 w 35"/>
              <a:gd name="T35" fmla="*/ 19 h 55"/>
              <a:gd name="T36" fmla="*/ 51 w 35"/>
              <a:gd name="T37" fmla="*/ 16 h 55"/>
              <a:gd name="T38" fmla="*/ 51 w 35"/>
              <a:gd name="T39" fmla="*/ 20 h 55"/>
              <a:gd name="T40" fmla="*/ 49 w 35"/>
              <a:gd name="T41" fmla="*/ 23 h 55"/>
              <a:gd name="T42" fmla="*/ 49 w 35"/>
              <a:gd name="T43" fmla="*/ 23 h 55"/>
              <a:gd name="T44" fmla="*/ 48 w 35"/>
              <a:gd name="T45" fmla="*/ 23 h 55"/>
              <a:gd name="T46" fmla="*/ 48 w 35"/>
              <a:gd name="T47" fmla="*/ 23 h 55"/>
              <a:gd name="T48" fmla="*/ 48 w 35"/>
              <a:gd name="T49" fmla="*/ 28 h 55"/>
              <a:gd name="T50" fmla="*/ 46 w 35"/>
              <a:gd name="T51" fmla="*/ 30 h 55"/>
              <a:gd name="T52" fmla="*/ 46 w 35"/>
              <a:gd name="T53" fmla="*/ 30 h 55"/>
              <a:gd name="T54" fmla="*/ 48 w 35"/>
              <a:gd name="T55" fmla="*/ 36 h 55"/>
              <a:gd name="T56" fmla="*/ 46 w 35"/>
              <a:gd name="T57" fmla="*/ 36 h 55"/>
              <a:gd name="T58" fmla="*/ 45 w 35"/>
              <a:gd name="T59" fmla="*/ 36 h 55"/>
              <a:gd name="T60" fmla="*/ 43 w 35"/>
              <a:gd name="T61" fmla="*/ 36 h 55"/>
              <a:gd name="T62" fmla="*/ 42 w 35"/>
              <a:gd name="T63" fmla="*/ 36 h 55"/>
              <a:gd name="T64" fmla="*/ 40 w 35"/>
              <a:gd name="T65" fmla="*/ 39 h 55"/>
              <a:gd name="T66" fmla="*/ 40 w 35"/>
              <a:gd name="T67" fmla="*/ 41 h 55"/>
              <a:gd name="T68" fmla="*/ 46 w 35"/>
              <a:gd name="T69" fmla="*/ 52 h 55"/>
              <a:gd name="T70" fmla="*/ 45 w 35"/>
              <a:gd name="T71" fmla="*/ 48 h 55"/>
              <a:gd name="T72" fmla="*/ 48 w 35"/>
              <a:gd name="T73" fmla="*/ 53 h 55"/>
              <a:gd name="T74" fmla="*/ 48 w 35"/>
              <a:gd name="T75" fmla="*/ 55 h 55"/>
              <a:gd name="T76" fmla="*/ 48 w 35"/>
              <a:gd name="T77" fmla="*/ 55 h 55"/>
              <a:gd name="T78" fmla="*/ 46 w 35"/>
              <a:gd name="T79" fmla="*/ 55 h 55"/>
              <a:gd name="T80" fmla="*/ 42 w 35"/>
              <a:gd name="T81" fmla="*/ 48 h 55"/>
              <a:gd name="T82" fmla="*/ 40 w 35"/>
              <a:gd name="T83" fmla="*/ 52 h 55"/>
              <a:gd name="T84" fmla="*/ 40 w 35"/>
              <a:gd name="T85" fmla="*/ 55 h 55"/>
              <a:gd name="T86" fmla="*/ 42 w 35"/>
              <a:gd name="T87" fmla="*/ 59 h 55"/>
              <a:gd name="T88" fmla="*/ 42 w 35"/>
              <a:gd name="T89" fmla="*/ 58 h 55"/>
              <a:gd name="T90" fmla="*/ 42 w 35"/>
              <a:gd name="T91" fmla="*/ 58 h 55"/>
              <a:gd name="T92" fmla="*/ 45 w 35"/>
              <a:gd name="T93" fmla="*/ 59 h 55"/>
              <a:gd name="T94" fmla="*/ 45 w 35"/>
              <a:gd name="T95" fmla="*/ 59 h 55"/>
              <a:gd name="T96" fmla="*/ 46 w 35"/>
              <a:gd name="T97" fmla="*/ 61 h 55"/>
              <a:gd name="T98" fmla="*/ 46 w 35"/>
              <a:gd name="T99" fmla="*/ 63 h 55"/>
              <a:gd name="T100" fmla="*/ 49 w 35"/>
              <a:gd name="T101" fmla="*/ 73 h 55"/>
              <a:gd name="T102" fmla="*/ 51 w 35"/>
              <a:gd name="T103" fmla="*/ 86 h 55"/>
              <a:gd name="T104" fmla="*/ 17 w 35"/>
              <a:gd name="T105" fmla="*/ 86 h 55"/>
              <a:gd name="T106" fmla="*/ 5 w 35"/>
              <a:gd name="T107" fmla="*/ 84 h 55"/>
              <a:gd name="T108" fmla="*/ 0 w 35"/>
              <a:gd name="T109" fmla="*/ 80 h 55"/>
              <a:gd name="T110" fmla="*/ 0 w 35"/>
              <a:gd name="T111" fmla="*/ 9 h 55"/>
              <a:gd name="T112" fmla="*/ 0 w 35"/>
              <a:gd name="T113" fmla="*/ 9 h 55"/>
              <a:gd name="T114" fmla="*/ 0 w 35"/>
              <a:gd name="T115" fmla="*/ 9 h 5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55"/>
              <a:gd name="T176" fmla="*/ 35 w 35"/>
              <a:gd name="T177" fmla="*/ 55 h 5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55">
                <a:moveTo>
                  <a:pt x="0" y="6"/>
                </a:moveTo>
                <a:cubicBezTo>
                  <a:pt x="2" y="6"/>
                  <a:pt x="1" y="5"/>
                  <a:pt x="2" y="5"/>
                </a:cubicBezTo>
                <a:cubicBezTo>
                  <a:pt x="3" y="4"/>
                  <a:pt x="4" y="4"/>
                  <a:pt x="5" y="4"/>
                </a:cubicBezTo>
                <a:cubicBezTo>
                  <a:pt x="6" y="4"/>
                  <a:pt x="6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11" y="3"/>
                  <a:pt x="10" y="2"/>
                  <a:pt x="10" y="2"/>
                </a:cubicBezTo>
                <a:cubicBezTo>
                  <a:pt x="11" y="1"/>
                  <a:pt x="12" y="1"/>
                  <a:pt x="12" y="0"/>
                </a:cubicBezTo>
                <a:cubicBezTo>
                  <a:pt x="13" y="0"/>
                  <a:pt x="14" y="1"/>
                  <a:pt x="14" y="1"/>
                </a:cubicBezTo>
                <a:cubicBezTo>
                  <a:pt x="15" y="1"/>
                  <a:pt x="15" y="1"/>
                  <a:pt x="16" y="2"/>
                </a:cubicBezTo>
                <a:cubicBezTo>
                  <a:pt x="17" y="1"/>
                  <a:pt x="19" y="0"/>
                  <a:pt x="21" y="0"/>
                </a:cubicBezTo>
                <a:cubicBezTo>
                  <a:pt x="24" y="1"/>
                  <a:pt x="26" y="1"/>
                  <a:pt x="29" y="1"/>
                </a:cubicBezTo>
                <a:cubicBezTo>
                  <a:pt x="31" y="1"/>
                  <a:pt x="32" y="1"/>
                  <a:pt x="34" y="1"/>
                </a:cubicBezTo>
                <a:cubicBezTo>
                  <a:pt x="35" y="2"/>
                  <a:pt x="34" y="5"/>
                  <a:pt x="34" y="6"/>
                </a:cubicBezTo>
                <a:cubicBezTo>
                  <a:pt x="34" y="5"/>
                  <a:pt x="34" y="5"/>
                  <a:pt x="34" y="4"/>
                </a:cubicBezTo>
                <a:cubicBezTo>
                  <a:pt x="32" y="4"/>
                  <a:pt x="34" y="5"/>
                  <a:pt x="33" y="6"/>
                </a:cubicBezTo>
                <a:cubicBezTo>
                  <a:pt x="33" y="8"/>
                  <a:pt x="32" y="10"/>
                  <a:pt x="33" y="12"/>
                </a:cubicBezTo>
                <a:cubicBezTo>
                  <a:pt x="33" y="11"/>
                  <a:pt x="33" y="11"/>
                  <a:pt x="33" y="10"/>
                </a:cubicBezTo>
                <a:cubicBezTo>
                  <a:pt x="33" y="11"/>
                  <a:pt x="33" y="13"/>
                  <a:pt x="33" y="13"/>
                </a:cubicBezTo>
                <a:cubicBezTo>
                  <a:pt x="33" y="14"/>
                  <a:pt x="32" y="14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29" y="16"/>
                  <a:pt x="30" y="17"/>
                  <a:pt x="31" y="18"/>
                </a:cubicBezTo>
                <a:cubicBezTo>
                  <a:pt x="31" y="19"/>
                  <a:pt x="31" y="19"/>
                  <a:pt x="30" y="19"/>
                </a:cubicBezTo>
                <a:cubicBezTo>
                  <a:pt x="30" y="19"/>
                  <a:pt x="30" y="20"/>
                  <a:pt x="30" y="19"/>
                </a:cubicBezTo>
                <a:cubicBezTo>
                  <a:pt x="30" y="20"/>
                  <a:pt x="31" y="21"/>
                  <a:pt x="31" y="23"/>
                </a:cubicBezTo>
                <a:cubicBezTo>
                  <a:pt x="31" y="23"/>
                  <a:pt x="30" y="23"/>
                  <a:pt x="30" y="23"/>
                </a:cubicBezTo>
                <a:cubicBezTo>
                  <a:pt x="29" y="23"/>
                  <a:pt x="29" y="23"/>
                  <a:pt x="29" y="23"/>
                </a:cubicBezTo>
                <a:cubicBezTo>
                  <a:pt x="29" y="23"/>
                  <a:pt x="28" y="23"/>
                  <a:pt x="28" y="23"/>
                </a:cubicBezTo>
                <a:cubicBezTo>
                  <a:pt x="28" y="23"/>
                  <a:pt x="27" y="23"/>
                  <a:pt x="27" y="23"/>
                </a:cubicBezTo>
                <a:cubicBezTo>
                  <a:pt x="26" y="23"/>
                  <a:pt x="26" y="24"/>
                  <a:pt x="26" y="25"/>
                </a:cubicBezTo>
                <a:cubicBezTo>
                  <a:pt x="26" y="25"/>
                  <a:pt x="26" y="25"/>
                  <a:pt x="26" y="26"/>
                </a:cubicBezTo>
                <a:cubicBezTo>
                  <a:pt x="25" y="26"/>
                  <a:pt x="27" y="34"/>
                  <a:pt x="30" y="33"/>
                </a:cubicBezTo>
                <a:cubicBezTo>
                  <a:pt x="29" y="32"/>
                  <a:pt x="29" y="31"/>
                  <a:pt x="29" y="31"/>
                </a:cubicBezTo>
                <a:cubicBezTo>
                  <a:pt x="30" y="32"/>
                  <a:pt x="31" y="33"/>
                  <a:pt x="31" y="34"/>
                </a:cubicBezTo>
                <a:cubicBezTo>
                  <a:pt x="31" y="34"/>
                  <a:pt x="31" y="34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0" y="35"/>
                  <a:pt x="30" y="35"/>
                </a:cubicBezTo>
                <a:cubicBezTo>
                  <a:pt x="29" y="34"/>
                  <a:pt x="28" y="32"/>
                  <a:pt x="27" y="31"/>
                </a:cubicBezTo>
                <a:cubicBezTo>
                  <a:pt x="27" y="32"/>
                  <a:pt x="26" y="32"/>
                  <a:pt x="26" y="33"/>
                </a:cubicBezTo>
                <a:cubicBezTo>
                  <a:pt x="26" y="34"/>
                  <a:pt x="27" y="35"/>
                  <a:pt x="26" y="35"/>
                </a:cubicBezTo>
                <a:cubicBezTo>
                  <a:pt x="26" y="36"/>
                  <a:pt x="26" y="37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7"/>
                </a:cubicBezTo>
                <a:cubicBezTo>
                  <a:pt x="28" y="37"/>
                  <a:pt x="29" y="38"/>
                  <a:pt x="29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8"/>
                  <a:pt x="30" y="39"/>
                  <a:pt x="30" y="39"/>
                </a:cubicBezTo>
                <a:cubicBezTo>
                  <a:pt x="30" y="39"/>
                  <a:pt x="30" y="39"/>
                  <a:pt x="30" y="40"/>
                </a:cubicBezTo>
                <a:cubicBezTo>
                  <a:pt x="32" y="41"/>
                  <a:pt x="31" y="44"/>
                  <a:pt x="32" y="47"/>
                </a:cubicBezTo>
                <a:cubicBezTo>
                  <a:pt x="32" y="49"/>
                  <a:pt x="32" y="53"/>
                  <a:pt x="33" y="55"/>
                </a:cubicBezTo>
                <a:cubicBezTo>
                  <a:pt x="26" y="55"/>
                  <a:pt x="18" y="55"/>
                  <a:pt x="11" y="55"/>
                </a:cubicBezTo>
                <a:cubicBezTo>
                  <a:pt x="8" y="55"/>
                  <a:pt x="6" y="55"/>
                  <a:pt x="3" y="54"/>
                </a:cubicBezTo>
                <a:cubicBezTo>
                  <a:pt x="0" y="54"/>
                  <a:pt x="0" y="54"/>
                  <a:pt x="0" y="51"/>
                </a:cubicBezTo>
                <a:cubicBezTo>
                  <a:pt x="0" y="36"/>
                  <a:pt x="0" y="21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9" name="Freeform 9026" descr="© INSCALE GmbH, 05.05.2010&#10;http://www.presentationload.com/">
            <a:extLst>
              <a:ext uri="{FF2B5EF4-FFF2-40B4-BE49-F238E27FC236}">
                <a16:creationId xmlns:a16="http://schemas.microsoft.com/office/drawing/2014/main" id="{2DB8AD43-5416-144D-A0F0-B1BEBFD2943E}"/>
              </a:ext>
            </a:extLst>
          </p:cNvPr>
          <p:cNvSpPr>
            <a:spLocks/>
          </p:cNvSpPr>
          <p:nvPr/>
        </p:nvSpPr>
        <p:spPr bwMode="auto">
          <a:xfrm>
            <a:off x="4234424" y="4427285"/>
            <a:ext cx="66482" cy="78231"/>
          </a:xfrm>
          <a:custGeom>
            <a:avLst/>
            <a:gdLst>
              <a:gd name="T0" fmla="*/ 28 w 33"/>
              <a:gd name="T1" fmla="*/ 2 h 40"/>
              <a:gd name="T2" fmla="*/ 51 w 33"/>
              <a:gd name="T3" fmla="*/ 3 h 40"/>
              <a:gd name="T4" fmla="*/ 51 w 33"/>
              <a:gd name="T5" fmla="*/ 43 h 40"/>
              <a:gd name="T6" fmla="*/ 51 w 33"/>
              <a:gd name="T7" fmla="*/ 59 h 40"/>
              <a:gd name="T8" fmla="*/ 46 w 33"/>
              <a:gd name="T9" fmla="*/ 60 h 40"/>
              <a:gd name="T10" fmla="*/ 9 w 33"/>
              <a:gd name="T11" fmla="*/ 60 h 40"/>
              <a:gd name="T12" fmla="*/ 11 w 33"/>
              <a:gd name="T13" fmla="*/ 28 h 40"/>
              <a:gd name="T14" fmla="*/ 6 w 33"/>
              <a:gd name="T15" fmla="*/ 22 h 40"/>
              <a:gd name="T16" fmla="*/ 6 w 33"/>
              <a:gd name="T17" fmla="*/ 17 h 40"/>
              <a:gd name="T18" fmla="*/ 3 w 33"/>
              <a:gd name="T19" fmla="*/ 16 h 40"/>
              <a:gd name="T20" fmla="*/ 3 w 33"/>
              <a:gd name="T21" fmla="*/ 5 h 40"/>
              <a:gd name="T22" fmla="*/ 0 w 33"/>
              <a:gd name="T23" fmla="*/ 2 h 40"/>
              <a:gd name="T24" fmla="*/ 28 w 33"/>
              <a:gd name="T25" fmla="*/ 2 h 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"/>
              <a:gd name="T40" fmla="*/ 0 h 40"/>
              <a:gd name="T41" fmla="*/ 33 w 33"/>
              <a:gd name="T42" fmla="*/ 40 h 4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" h="40">
                <a:moveTo>
                  <a:pt x="18" y="1"/>
                </a:moveTo>
                <a:cubicBezTo>
                  <a:pt x="20" y="1"/>
                  <a:pt x="33" y="0"/>
                  <a:pt x="33" y="2"/>
                </a:cubicBezTo>
                <a:cubicBezTo>
                  <a:pt x="33" y="11"/>
                  <a:pt x="33" y="19"/>
                  <a:pt x="33" y="28"/>
                </a:cubicBezTo>
                <a:cubicBezTo>
                  <a:pt x="33" y="31"/>
                  <a:pt x="33" y="35"/>
                  <a:pt x="33" y="38"/>
                </a:cubicBezTo>
                <a:cubicBezTo>
                  <a:pt x="33" y="40"/>
                  <a:pt x="32" y="39"/>
                  <a:pt x="30" y="39"/>
                </a:cubicBezTo>
                <a:cubicBezTo>
                  <a:pt x="22" y="39"/>
                  <a:pt x="14" y="39"/>
                  <a:pt x="6" y="39"/>
                </a:cubicBezTo>
                <a:cubicBezTo>
                  <a:pt x="7" y="32"/>
                  <a:pt x="7" y="25"/>
                  <a:pt x="7" y="18"/>
                </a:cubicBezTo>
                <a:cubicBezTo>
                  <a:pt x="3" y="18"/>
                  <a:pt x="4" y="18"/>
                  <a:pt x="4" y="14"/>
                </a:cubicBezTo>
                <a:cubicBezTo>
                  <a:pt x="4" y="13"/>
                  <a:pt x="4" y="12"/>
                  <a:pt x="4" y="11"/>
                </a:cubicBezTo>
                <a:cubicBezTo>
                  <a:pt x="4" y="10"/>
                  <a:pt x="2" y="11"/>
                  <a:pt x="2" y="10"/>
                </a:cubicBezTo>
                <a:cubicBezTo>
                  <a:pt x="2" y="8"/>
                  <a:pt x="3" y="5"/>
                  <a:pt x="2" y="3"/>
                </a:cubicBezTo>
                <a:cubicBezTo>
                  <a:pt x="2" y="2"/>
                  <a:pt x="0" y="2"/>
                  <a:pt x="0" y="1"/>
                </a:cubicBezTo>
                <a:cubicBezTo>
                  <a:pt x="6" y="1"/>
                  <a:pt x="12" y="1"/>
                  <a:pt x="1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0" name="Freeform 9027" descr="© INSCALE GmbH, 05.05.2010&#10;http://www.presentationload.com/">
            <a:extLst>
              <a:ext uri="{FF2B5EF4-FFF2-40B4-BE49-F238E27FC236}">
                <a16:creationId xmlns:a16="http://schemas.microsoft.com/office/drawing/2014/main" id="{D6BAD621-92B7-B74C-90E5-C23527EDB6C9}"/>
              </a:ext>
            </a:extLst>
          </p:cNvPr>
          <p:cNvSpPr>
            <a:spLocks/>
          </p:cNvSpPr>
          <p:nvPr/>
        </p:nvSpPr>
        <p:spPr bwMode="auto">
          <a:xfrm>
            <a:off x="4372603" y="4438641"/>
            <a:ext cx="14339" cy="94635"/>
          </a:xfrm>
          <a:custGeom>
            <a:avLst/>
            <a:gdLst>
              <a:gd name="T0" fmla="*/ 9 w 7"/>
              <a:gd name="T1" fmla="*/ 75 h 48"/>
              <a:gd name="T2" fmla="*/ 9 w 7"/>
              <a:gd name="T3" fmla="*/ 72 h 48"/>
              <a:gd name="T4" fmla="*/ 8 w 7"/>
              <a:gd name="T5" fmla="*/ 72 h 48"/>
              <a:gd name="T6" fmla="*/ 8 w 7"/>
              <a:gd name="T7" fmla="*/ 69 h 48"/>
              <a:gd name="T8" fmla="*/ 6 w 7"/>
              <a:gd name="T9" fmla="*/ 72 h 48"/>
              <a:gd name="T10" fmla="*/ 6 w 7"/>
              <a:gd name="T11" fmla="*/ 70 h 48"/>
              <a:gd name="T12" fmla="*/ 8 w 7"/>
              <a:gd name="T13" fmla="*/ 67 h 48"/>
              <a:gd name="T14" fmla="*/ 5 w 7"/>
              <a:gd name="T15" fmla="*/ 59 h 48"/>
              <a:gd name="T16" fmla="*/ 6 w 7"/>
              <a:gd name="T17" fmla="*/ 63 h 48"/>
              <a:gd name="T18" fmla="*/ 6 w 7"/>
              <a:gd name="T19" fmla="*/ 61 h 48"/>
              <a:gd name="T20" fmla="*/ 5 w 7"/>
              <a:gd name="T21" fmla="*/ 59 h 48"/>
              <a:gd name="T22" fmla="*/ 3 w 7"/>
              <a:gd name="T23" fmla="*/ 58 h 48"/>
              <a:gd name="T24" fmla="*/ 5 w 7"/>
              <a:gd name="T25" fmla="*/ 56 h 48"/>
              <a:gd name="T26" fmla="*/ 5 w 7"/>
              <a:gd name="T27" fmla="*/ 58 h 48"/>
              <a:gd name="T28" fmla="*/ 3 w 7"/>
              <a:gd name="T29" fmla="*/ 52 h 48"/>
              <a:gd name="T30" fmla="*/ 2 w 7"/>
              <a:gd name="T31" fmla="*/ 44 h 48"/>
              <a:gd name="T32" fmla="*/ 2 w 7"/>
              <a:gd name="T33" fmla="*/ 38 h 48"/>
              <a:gd name="T34" fmla="*/ 2 w 7"/>
              <a:gd name="T35" fmla="*/ 31 h 48"/>
              <a:gd name="T36" fmla="*/ 2 w 7"/>
              <a:gd name="T37" fmla="*/ 6 h 48"/>
              <a:gd name="T38" fmla="*/ 3 w 7"/>
              <a:gd name="T39" fmla="*/ 0 h 48"/>
              <a:gd name="T40" fmla="*/ 3 w 7"/>
              <a:gd name="T41" fmla="*/ 36 h 48"/>
              <a:gd name="T42" fmla="*/ 6 w 7"/>
              <a:gd name="T43" fmla="*/ 56 h 48"/>
              <a:gd name="T44" fmla="*/ 9 w 7"/>
              <a:gd name="T45" fmla="*/ 75 h 48"/>
              <a:gd name="T46" fmla="*/ 9 w 7"/>
              <a:gd name="T47" fmla="*/ 75 h 48"/>
              <a:gd name="T48" fmla="*/ 9 w 7"/>
              <a:gd name="T49" fmla="*/ 75 h 48"/>
              <a:gd name="T50" fmla="*/ 9 w 7"/>
              <a:gd name="T51" fmla="*/ 75 h 4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7"/>
              <a:gd name="T79" fmla="*/ 0 h 48"/>
              <a:gd name="T80" fmla="*/ 7 w 7"/>
              <a:gd name="T81" fmla="*/ 48 h 4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7" h="48">
                <a:moveTo>
                  <a:pt x="6" y="48"/>
                </a:moveTo>
                <a:cubicBezTo>
                  <a:pt x="6" y="47"/>
                  <a:pt x="6" y="47"/>
                  <a:pt x="6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5"/>
                  <a:pt x="5" y="44"/>
                </a:cubicBezTo>
                <a:cubicBezTo>
                  <a:pt x="5" y="45"/>
                  <a:pt x="5" y="46"/>
                  <a:pt x="4" y="46"/>
                </a:cubicBezTo>
                <a:cubicBezTo>
                  <a:pt x="5" y="45"/>
                  <a:pt x="4" y="45"/>
                  <a:pt x="4" y="45"/>
                </a:cubicBezTo>
                <a:cubicBezTo>
                  <a:pt x="4" y="44"/>
                  <a:pt x="4" y="44"/>
                  <a:pt x="5" y="43"/>
                </a:cubicBezTo>
                <a:cubicBezTo>
                  <a:pt x="4" y="43"/>
                  <a:pt x="3" y="40"/>
                  <a:pt x="3" y="38"/>
                </a:cubicBezTo>
                <a:cubicBezTo>
                  <a:pt x="3" y="39"/>
                  <a:pt x="3" y="39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7"/>
                  <a:pt x="3" y="37"/>
                  <a:pt x="2" y="37"/>
                </a:cubicBezTo>
                <a:cubicBezTo>
                  <a:pt x="2" y="37"/>
                  <a:pt x="2" y="37"/>
                  <a:pt x="3" y="36"/>
                </a:cubicBezTo>
                <a:cubicBezTo>
                  <a:pt x="3" y="36"/>
                  <a:pt x="3" y="36"/>
                  <a:pt x="3" y="37"/>
                </a:cubicBezTo>
                <a:cubicBezTo>
                  <a:pt x="3" y="35"/>
                  <a:pt x="2" y="34"/>
                  <a:pt x="2" y="33"/>
                </a:cubicBezTo>
                <a:cubicBezTo>
                  <a:pt x="2" y="31"/>
                  <a:pt x="1" y="30"/>
                  <a:pt x="1" y="28"/>
                </a:cubicBezTo>
                <a:cubicBezTo>
                  <a:pt x="1" y="27"/>
                  <a:pt x="1" y="25"/>
                  <a:pt x="1" y="24"/>
                </a:cubicBezTo>
                <a:cubicBezTo>
                  <a:pt x="1" y="22"/>
                  <a:pt x="1" y="21"/>
                  <a:pt x="1" y="20"/>
                </a:cubicBezTo>
                <a:cubicBezTo>
                  <a:pt x="1" y="14"/>
                  <a:pt x="0" y="9"/>
                  <a:pt x="1" y="4"/>
                </a:cubicBezTo>
                <a:cubicBezTo>
                  <a:pt x="1" y="3"/>
                  <a:pt x="1" y="0"/>
                  <a:pt x="2" y="0"/>
                </a:cubicBezTo>
                <a:cubicBezTo>
                  <a:pt x="1" y="8"/>
                  <a:pt x="1" y="15"/>
                  <a:pt x="2" y="23"/>
                </a:cubicBezTo>
                <a:cubicBezTo>
                  <a:pt x="2" y="27"/>
                  <a:pt x="3" y="32"/>
                  <a:pt x="4" y="36"/>
                </a:cubicBezTo>
                <a:cubicBezTo>
                  <a:pt x="4" y="39"/>
                  <a:pt x="7" y="45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6" y="48"/>
                  <a:pt x="6" y="48"/>
                  <a:pt x="6" y="48"/>
                </a:cubicBezTo>
                <a:cubicBezTo>
                  <a:pt x="6" y="48"/>
                  <a:pt x="6" y="48"/>
                  <a:pt x="6" y="4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1" name="Freeform 9040" descr="© INSCALE GmbH, 05.05.2010&#10;http://www.presentationload.com/">
            <a:extLst>
              <a:ext uri="{FF2B5EF4-FFF2-40B4-BE49-F238E27FC236}">
                <a16:creationId xmlns:a16="http://schemas.microsoft.com/office/drawing/2014/main" id="{D0AB3073-7FBA-0041-AD3D-0D245EB94EA0}"/>
              </a:ext>
            </a:extLst>
          </p:cNvPr>
          <p:cNvSpPr>
            <a:spLocks/>
          </p:cNvSpPr>
          <p:nvPr/>
        </p:nvSpPr>
        <p:spPr bwMode="auto">
          <a:xfrm>
            <a:off x="4154906" y="4502993"/>
            <a:ext cx="102982" cy="88326"/>
          </a:xfrm>
          <a:custGeom>
            <a:avLst/>
            <a:gdLst>
              <a:gd name="T0" fmla="*/ 70 w 51"/>
              <a:gd name="T1" fmla="*/ 0 h 45"/>
              <a:gd name="T2" fmla="*/ 79 w 51"/>
              <a:gd name="T3" fmla="*/ 0 h 45"/>
              <a:gd name="T4" fmla="*/ 65 w 51"/>
              <a:gd name="T5" fmla="*/ 40 h 45"/>
              <a:gd name="T6" fmla="*/ 53 w 51"/>
              <a:gd name="T7" fmla="*/ 67 h 45"/>
              <a:gd name="T8" fmla="*/ 51 w 51"/>
              <a:gd name="T9" fmla="*/ 65 h 45"/>
              <a:gd name="T10" fmla="*/ 51 w 51"/>
              <a:gd name="T11" fmla="*/ 67 h 45"/>
              <a:gd name="T12" fmla="*/ 46 w 51"/>
              <a:gd name="T13" fmla="*/ 67 h 45"/>
              <a:gd name="T14" fmla="*/ 46 w 51"/>
              <a:gd name="T15" fmla="*/ 67 h 45"/>
              <a:gd name="T16" fmla="*/ 42 w 51"/>
              <a:gd name="T17" fmla="*/ 64 h 45"/>
              <a:gd name="T18" fmla="*/ 39 w 51"/>
              <a:gd name="T19" fmla="*/ 59 h 45"/>
              <a:gd name="T20" fmla="*/ 40 w 51"/>
              <a:gd name="T21" fmla="*/ 58 h 45"/>
              <a:gd name="T22" fmla="*/ 37 w 51"/>
              <a:gd name="T23" fmla="*/ 58 h 45"/>
              <a:gd name="T24" fmla="*/ 34 w 51"/>
              <a:gd name="T25" fmla="*/ 53 h 45"/>
              <a:gd name="T26" fmla="*/ 29 w 51"/>
              <a:gd name="T27" fmla="*/ 53 h 45"/>
              <a:gd name="T28" fmla="*/ 25 w 51"/>
              <a:gd name="T29" fmla="*/ 53 h 45"/>
              <a:gd name="T30" fmla="*/ 23 w 51"/>
              <a:gd name="T31" fmla="*/ 50 h 45"/>
              <a:gd name="T32" fmla="*/ 22 w 51"/>
              <a:gd name="T33" fmla="*/ 51 h 45"/>
              <a:gd name="T34" fmla="*/ 19 w 51"/>
              <a:gd name="T35" fmla="*/ 48 h 45"/>
              <a:gd name="T36" fmla="*/ 14 w 51"/>
              <a:gd name="T37" fmla="*/ 48 h 45"/>
              <a:gd name="T38" fmla="*/ 11 w 51"/>
              <a:gd name="T39" fmla="*/ 48 h 45"/>
              <a:gd name="T40" fmla="*/ 8 w 51"/>
              <a:gd name="T41" fmla="*/ 48 h 45"/>
              <a:gd name="T42" fmla="*/ 5 w 51"/>
              <a:gd name="T43" fmla="*/ 44 h 45"/>
              <a:gd name="T44" fmla="*/ 3 w 51"/>
              <a:gd name="T45" fmla="*/ 33 h 45"/>
              <a:gd name="T46" fmla="*/ 0 w 51"/>
              <a:gd name="T47" fmla="*/ 31 h 45"/>
              <a:gd name="T48" fmla="*/ 2 w 51"/>
              <a:gd name="T49" fmla="*/ 25 h 45"/>
              <a:gd name="T50" fmla="*/ 15 w 51"/>
              <a:gd name="T51" fmla="*/ 12 h 45"/>
              <a:gd name="T52" fmla="*/ 23 w 51"/>
              <a:gd name="T53" fmla="*/ 0 h 45"/>
              <a:gd name="T54" fmla="*/ 70 w 51"/>
              <a:gd name="T55" fmla="*/ 0 h 4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1"/>
              <a:gd name="T85" fmla="*/ 0 h 45"/>
              <a:gd name="T86" fmla="*/ 51 w 51"/>
              <a:gd name="T87" fmla="*/ 45 h 4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1" h="45">
                <a:moveTo>
                  <a:pt x="45" y="0"/>
                </a:moveTo>
                <a:cubicBezTo>
                  <a:pt x="47" y="0"/>
                  <a:pt x="49" y="0"/>
                  <a:pt x="51" y="0"/>
                </a:cubicBezTo>
                <a:cubicBezTo>
                  <a:pt x="48" y="9"/>
                  <a:pt x="45" y="17"/>
                  <a:pt x="42" y="26"/>
                </a:cubicBezTo>
                <a:cubicBezTo>
                  <a:pt x="40" y="31"/>
                  <a:pt x="38" y="41"/>
                  <a:pt x="34" y="43"/>
                </a:cubicBezTo>
                <a:cubicBezTo>
                  <a:pt x="34" y="43"/>
                  <a:pt x="33" y="42"/>
                  <a:pt x="33" y="42"/>
                </a:cubicBezTo>
                <a:cubicBezTo>
                  <a:pt x="31" y="42"/>
                  <a:pt x="32" y="44"/>
                  <a:pt x="33" y="43"/>
                </a:cubicBezTo>
                <a:cubicBezTo>
                  <a:pt x="32" y="44"/>
                  <a:pt x="30" y="45"/>
                  <a:pt x="30" y="43"/>
                </a:cubicBezTo>
                <a:cubicBezTo>
                  <a:pt x="32" y="44"/>
                  <a:pt x="31" y="43"/>
                  <a:pt x="30" y="43"/>
                </a:cubicBezTo>
                <a:cubicBezTo>
                  <a:pt x="30" y="42"/>
                  <a:pt x="28" y="41"/>
                  <a:pt x="27" y="41"/>
                </a:cubicBezTo>
                <a:cubicBezTo>
                  <a:pt x="31" y="41"/>
                  <a:pt x="26" y="39"/>
                  <a:pt x="25" y="38"/>
                </a:cubicBezTo>
                <a:cubicBezTo>
                  <a:pt x="26" y="39"/>
                  <a:pt x="27" y="38"/>
                  <a:pt x="26" y="37"/>
                </a:cubicBezTo>
                <a:cubicBezTo>
                  <a:pt x="25" y="36"/>
                  <a:pt x="25" y="38"/>
                  <a:pt x="24" y="37"/>
                </a:cubicBezTo>
                <a:cubicBezTo>
                  <a:pt x="23" y="36"/>
                  <a:pt x="23" y="34"/>
                  <a:pt x="22" y="34"/>
                </a:cubicBezTo>
                <a:cubicBezTo>
                  <a:pt x="21" y="33"/>
                  <a:pt x="19" y="34"/>
                  <a:pt x="19" y="34"/>
                </a:cubicBezTo>
                <a:cubicBezTo>
                  <a:pt x="19" y="34"/>
                  <a:pt x="16" y="35"/>
                  <a:pt x="16" y="34"/>
                </a:cubicBezTo>
                <a:cubicBezTo>
                  <a:pt x="16" y="35"/>
                  <a:pt x="14" y="32"/>
                  <a:pt x="15" y="32"/>
                </a:cubicBezTo>
                <a:cubicBezTo>
                  <a:pt x="14" y="32"/>
                  <a:pt x="15" y="34"/>
                  <a:pt x="14" y="33"/>
                </a:cubicBezTo>
                <a:cubicBezTo>
                  <a:pt x="12" y="33"/>
                  <a:pt x="13" y="32"/>
                  <a:pt x="12" y="31"/>
                </a:cubicBezTo>
                <a:cubicBezTo>
                  <a:pt x="11" y="31"/>
                  <a:pt x="10" y="33"/>
                  <a:pt x="9" y="31"/>
                </a:cubicBezTo>
                <a:cubicBezTo>
                  <a:pt x="9" y="29"/>
                  <a:pt x="8" y="31"/>
                  <a:pt x="7" y="31"/>
                </a:cubicBezTo>
                <a:cubicBezTo>
                  <a:pt x="6" y="31"/>
                  <a:pt x="6" y="32"/>
                  <a:pt x="5" y="31"/>
                </a:cubicBezTo>
                <a:cubicBezTo>
                  <a:pt x="4" y="30"/>
                  <a:pt x="3" y="29"/>
                  <a:pt x="3" y="28"/>
                </a:cubicBezTo>
                <a:cubicBezTo>
                  <a:pt x="3" y="26"/>
                  <a:pt x="6" y="23"/>
                  <a:pt x="2" y="21"/>
                </a:cubicBezTo>
                <a:cubicBezTo>
                  <a:pt x="2" y="21"/>
                  <a:pt x="0" y="21"/>
                  <a:pt x="0" y="20"/>
                </a:cubicBezTo>
                <a:cubicBezTo>
                  <a:pt x="0" y="18"/>
                  <a:pt x="0" y="17"/>
                  <a:pt x="1" y="16"/>
                </a:cubicBezTo>
                <a:cubicBezTo>
                  <a:pt x="4" y="14"/>
                  <a:pt x="9" y="11"/>
                  <a:pt x="10" y="8"/>
                </a:cubicBezTo>
                <a:cubicBezTo>
                  <a:pt x="11" y="5"/>
                  <a:pt x="11" y="0"/>
                  <a:pt x="15" y="0"/>
                </a:cubicBezTo>
                <a:cubicBezTo>
                  <a:pt x="25" y="0"/>
                  <a:pt x="35" y="0"/>
                  <a:pt x="4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2" name="Freeform 9041" descr="© INSCALE GmbH, 05.05.2010&#10;http://www.presentationload.com/">
            <a:extLst>
              <a:ext uri="{FF2B5EF4-FFF2-40B4-BE49-F238E27FC236}">
                <a16:creationId xmlns:a16="http://schemas.microsoft.com/office/drawing/2014/main" id="{6D81600A-4E4E-AB4A-B11F-C799A5AF4FB4}"/>
              </a:ext>
            </a:extLst>
          </p:cNvPr>
          <p:cNvSpPr>
            <a:spLocks/>
          </p:cNvSpPr>
          <p:nvPr/>
        </p:nvSpPr>
        <p:spPr bwMode="auto">
          <a:xfrm>
            <a:off x="4225299" y="4501731"/>
            <a:ext cx="92554" cy="118609"/>
          </a:xfrm>
          <a:custGeom>
            <a:avLst/>
            <a:gdLst>
              <a:gd name="T0" fmla="*/ 42 w 46"/>
              <a:gd name="T1" fmla="*/ 2 h 61"/>
              <a:gd name="T2" fmla="*/ 57 w 46"/>
              <a:gd name="T3" fmla="*/ 20 h 61"/>
              <a:gd name="T4" fmla="*/ 59 w 46"/>
              <a:gd name="T5" fmla="*/ 29 h 61"/>
              <a:gd name="T6" fmla="*/ 59 w 46"/>
              <a:gd name="T7" fmla="*/ 29 h 61"/>
              <a:gd name="T8" fmla="*/ 59 w 46"/>
              <a:gd name="T9" fmla="*/ 29 h 61"/>
              <a:gd name="T10" fmla="*/ 57 w 46"/>
              <a:gd name="T11" fmla="*/ 32 h 61"/>
              <a:gd name="T12" fmla="*/ 69 w 46"/>
              <a:gd name="T13" fmla="*/ 45 h 61"/>
              <a:gd name="T14" fmla="*/ 66 w 46"/>
              <a:gd name="T15" fmla="*/ 91 h 61"/>
              <a:gd name="T16" fmla="*/ 62 w 46"/>
              <a:gd name="T17" fmla="*/ 91 h 61"/>
              <a:gd name="T18" fmla="*/ 62 w 46"/>
              <a:gd name="T19" fmla="*/ 92 h 61"/>
              <a:gd name="T20" fmla="*/ 57 w 46"/>
              <a:gd name="T21" fmla="*/ 91 h 61"/>
              <a:gd name="T22" fmla="*/ 56 w 46"/>
              <a:gd name="T23" fmla="*/ 91 h 61"/>
              <a:gd name="T24" fmla="*/ 54 w 46"/>
              <a:gd name="T25" fmla="*/ 91 h 61"/>
              <a:gd name="T26" fmla="*/ 48 w 46"/>
              <a:gd name="T27" fmla="*/ 94 h 61"/>
              <a:gd name="T28" fmla="*/ 43 w 46"/>
              <a:gd name="T29" fmla="*/ 91 h 61"/>
              <a:gd name="T30" fmla="*/ 40 w 46"/>
              <a:gd name="T31" fmla="*/ 92 h 61"/>
              <a:gd name="T32" fmla="*/ 39 w 46"/>
              <a:gd name="T33" fmla="*/ 89 h 61"/>
              <a:gd name="T34" fmla="*/ 34 w 46"/>
              <a:gd name="T35" fmla="*/ 89 h 61"/>
              <a:gd name="T36" fmla="*/ 29 w 46"/>
              <a:gd name="T37" fmla="*/ 85 h 61"/>
              <a:gd name="T38" fmla="*/ 29 w 46"/>
              <a:gd name="T39" fmla="*/ 83 h 61"/>
              <a:gd name="T40" fmla="*/ 28 w 46"/>
              <a:gd name="T41" fmla="*/ 83 h 61"/>
              <a:gd name="T42" fmla="*/ 25 w 46"/>
              <a:gd name="T43" fmla="*/ 80 h 61"/>
              <a:gd name="T44" fmla="*/ 23 w 46"/>
              <a:gd name="T45" fmla="*/ 80 h 61"/>
              <a:gd name="T46" fmla="*/ 20 w 46"/>
              <a:gd name="T47" fmla="*/ 80 h 61"/>
              <a:gd name="T48" fmla="*/ 14 w 46"/>
              <a:gd name="T49" fmla="*/ 71 h 61"/>
              <a:gd name="T50" fmla="*/ 12 w 46"/>
              <a:gd name="T51" fmla="*/ 71 h 61"/>
              <a:gd name="T52" fmla="*/ 9 w 46"/>
              <a:gd name="T53" fmla="*/ 72 h 61"/>
              <a:gd name="T54" fmla="*/ 8 w 46"/>
              <a:gd name="T55" fmla="*/ 71 h 61"/>
              <a:gd name="T56" fmla="*/ 6 w 46"/>
              <a:gd name="T57" fmla="*/ 71 h 61"/>
              <a:gd name="T58" fmla="*/ 3 w 46"/>
              <a:gd name="T59" fmla="*/ 68 h 61"/>
              <a:gd name="T60" fmla="*/ 3 w 46"/>
              <a:gd name="T61" fmla="*/ 71 h 61"/>
              <a:gd name="T62" fmla="*/ 2 w 46"/>
              <a:gd name="T63" fmla="*/ 69 h 61"/>
              <a:gd name="T64" fmla="*/ 0 w 46"/>
              <a:gd name="T65" fmla="*/ 66 h 61"/>
              <a:gd name="T66" fmla="*/ 25 w 46"/>
              <a:gd name="T67" fmla="*/ 2 h 6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6"/>
              <a:gd name="T103" fmla="*/ 0 h 61"/>
              <a:gd name="T104" fmla="*/ 46 w 46"/>
              <a:gd name="T105" fmla="*/ 61 h 6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6" h="61">
                <a:moveTo>
                  <a:pt x="16" y="1"/>
                </a:moveTo>
                <a:cubicBezTo>
                  <a:pt x="20" y="1"/>
                  <a:pt x="23" y="1"/>
                  <a:pt x="27" y="1"/>
                </a:cubicBezTo>
                <a:cubicBezTo>
                  <a:pt x="28" y="1"/>
                  <a:pt x="36" y="0"/>
                  <a:pt x="37" y="1"/>
                </a:cubicBezTo>
                <a:cubicBezTo>
                  <a:pt x="38" y="3"/>
                  <a:pt x="37" y="11"/>
                  <a:pt x="37" y="13"/>
                </a:cubicBezTo>
                <a:cubicBezTo>
                  <a:pt x="37" y="16"/>
                  <a:pt x="38" y="14"/>
                  <a:pt x="39" y="15"/>
                </a:cubicBezTo>
                <a:cubicBezTo>
                  <a:pt x="39" y="16"/>
                  <a:pt x="38" y="18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20"/>
                  <a:pt x="38" y="20"/>
                  <a:pt x="38" y="21"/>
                </a:cubicBezTo>
                <a:cubicBezTo>
                  <a:pt x="38" y="21"/>
                  <a:pt x="38" y="21"/>
                  <a:pt x="37" y="21"/>
                </a:cubicBezTo>
                <a:cubicBezTo>
                  <a:pt x="37" y="22"/>
                  <a:pt x="36" y="28"/>
                  <a:pt x="36" y="28"/>
                </a:cubicBezTo>
                <a:cubicBezTo>
                  <a:pt x="39" y="29"/>
                  <a:pt x="42" y="29"/>
                  <a:pt x="45" y="29"/>
                </a:cubicBezTo>
                <a:cubicBezTo>
                  <a:pt x="45" y="35"/>
                  <a:pt x="45" y="41"/>
                  <a:pt x="45" y="47"/>
                </a:cubicBezTo>
                <a:cubicBezTo>
                  <a:pt x="45" y="49"/>
                  <a:pt x="46" y="60"/>
                  <a:pt x="43" y="59"/>
                </a:cubicBezTo>
                <a:cubicBezTo>
                  <a:pt x="43" y="60"/>
                  <a:pt x="42" y="60"/>
                  <a:pt x="42" y="59"/>
                </a:cubicBezTo>
                <a:cubicBezTo>
                  <a:pt x="42" y="59"/>
                  <a:pt x="41" y="59"/>
                  <a:pt x="40" y="59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59"/>
                  <a:pt x="40" y="59"/>
                  <a:pt x="40" y="60"/>
                </a:cubicBezTo>
                <a:cubicBezTo>
                  <a:pt x="40" y="59"/>
                  <a:pt x="39" y="59"/>
                  <a:pt x="39" y="59"/>
                </a:cubicBezTo>
                <a:cubicBezTo>
                  <a:pt x="38" y="60"/>
                  <a:pt x="37" y="60"/>
                  <a:pt x="37" y="59"/>
                </a:cubicBezTo>
                <a:cubicBezTo>
                  <a:pt x="37" y="59"/>
                  <a:pt x="37" y="59"/>
                  <a:pt x="36" y="59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9"/>
                  <a:pt x="36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ubicBezTo>
                  <a:pt x="34" y="59"/>
                  <a:pt x="34" y="61"/>
                  <a:pt x="32" y="61"/>
                </a:cubicBezTo>
                <a:cubicBezTo>
                  <a:pt x="32" y="61"/>
                  <a:pt x="32" y="61"/>
                  <a:pt x="31" y="61"/>
                </a:cubicBezTo>
                <a:cubicBezTo>
                  <a:pt x="32" y="60"/>
                  <a:pt x="32" y="59"/>
                  <a:pt x="31" y="58"/>
                </a:cubicBezTo>
                <a:cubicBezTo>
                  <a:pt x="30" y="59"/>
                  <a:pt x="30" y="59"/>
                  <a:pt x="28" y="59"/>
                </a:cubicBezTo>
                <a:cubicBezTo>
                  <a:pt x="28" y="59"/>
                  <a:pt x="28" y="58"/>
                  <a:pt x="28" y="58"/>
                </a:cubicBezTo>
                <a:cubicBezTo>
                  <a:pt x="28" y="59"/>
                  <a:pt x="27" y="60"/>
                  <a:pt x="26" y="60"/>
                </a:cubicBezTo>
                <a:cubicBezTo>
                  <a:pt x="27" y="59"/>
                  <a:pt x="27" y="59"/>
                  <a:pt x="26" y="59"/>
                </a:cubicBezTo>
                <a:cubicBezTo>
                  <a:pt x="26" y="59"/>
                  <a:pt x="26" y="58"/>
                  <a:pt x="25" y="58"/>
                </a:cubicBezTo>
                <a:cubicBezTo>
                  <a:pt x="25" y="59"/>
                  <a:pt x="25" y="59"/>
                  <a:pt x="25" y="59"/>
                </a:cubicBezTo>
                <a:cubicBezTo>
                  <a:pt x="24" y="60"/>
                  <a:pt x="24" y="58"/>
                  <a:pt x="22" y="58"/>
                </a:cubicBezTo>
                <a:cubicBezTo>
                  <a:pt x="22" y="58"/>
                  <a:pt x="21" y="58"/>
                  <a:pt x="21" y="58"/>
                </a:cubicBezTo>
                <a:cubicBezTo>
                  <a:pt x="20" y="57"/>
                  <a:pt x="19" y="56"/>
                  <a:pt x="19" y="55"/>
                </a:cubicBezTo>
                <a:cubicBezTo>
                  <a:pt x="20" y="55"/>
                  <a:pt x="20" y="55"/>
                  <a:pt x="19" y="55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4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18" y="55"/>
                  <a:pt x="18" y="56"/>
                </a:cubicBezTo>
                <a:cubicBezTo>
                  <a:pt x="17" y="55"/>
                  <a:pt x="16" y="54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1"/>
                  <a:pt x="15" y="50"/>
                  <a:pt x="15" y="52"/>
                </a:cubicBezTo>
                <a:cubicBezTo>
                  <a:pt x="15" y="52"/>
                  <a:pt x="14" y="51"/>
                  <a:pt x="14" y="50"/>
                </a:cubicBezTo>
                <a:cubicBezTo>
                  <a:pt x="14" y="51"/>
                  <a:pt x="14" y="52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1" y="50"/>
                  <a:pt x="9" y="48"/>
                  <a:pt x="9" y="46"/>
                </a:cubicBezTo>
                <a:cubicBezTo>
                  <a:pt x="9" y="46"/>
                  <a:pt x="8" y="46"/>
                  <a:pt x="8" y="47"/>
                </a:cubicBezTo>
                <a:cubicBezTo>
                  <a:pt x="8" y="47"/>
                  <a:pt x="8" y="46"/>
                  <a:pt x="8" y="46"/>
                </a:cubicBezTo>
                <a:cubicBezTo>
                  <a:pt x="7" y="46"/>
                  <a:pt x="7" y="47"/>
                  <a:pt x="7" y="48"/>
                </a:cubicBezTo>
                <a:cubicBezTo>
                  <a:pt x="7" y="47"/>
                  <a:pt x="6" y="47"/>
                  <a:pt x="6" y="47"/>
                </a:cubicBezTo>
                <a:cubicBezTo>
                  <a:pt x="6" y="47"/>
                  <a:pt x="6" y="47"/>
                  <a:pt x="5" y="47"/>
                </a:cubicBezTo>
                <a:cubicBezTo>
                  <a:pt x="6" y="46"/>
                  <a:pt x="5" y="46"/>
                  <a:pt x="5" y="46"/>
                </a:cubicBezTo>
                <a:cubicBezTo>
                  <a:pt x="5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5" y="46"/>
                  <a:pt x="4" y="45"/>
                </a:cubicBezTo>
                <a:cubicBezTo>
                  <a:pt x="3" y="46"/>
                  <a:pt x="3" y="45"/>
                  <a:pt x="2" y="44"/>
                </a:cubicBezTo>
                <a:cubicBezTo>
                  <a:pt x="2" y="45"/>
                  <a:pt x="2" y="45"/>
                  <a:pt x="2" y="45"/>
                </a:cubicBezTo>
                <a:cubicBezTo>
                  <a:pt x="2" y="45"/>
                  <a:pt x="3" y="46"/>
                  <a:pt x="2" y="46"/>
                </a:cubicBezTo>
                <a:cubicBezTo>
                  <a:pt x="2" y="46"/>
                  <a:pt x="2" y="45"/>
                  <a:pt x="1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4"/>
                  <a:pt x="1" y="44"/>
                  <a:pt x="0" y="43"/>
                </a:cubicBezTo>
                <a:cubicBezTo>
                  <a:pt x="6" y="29"/>
                  <a:pt x="11" y="15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3" name="Freeform 9042" descr="© INSCALE GmbH, 05.05.2010&#10;http://www.presentationload.com/">
            <a:extLst>
              <a:ext uri="{FF2B5EF4-FFF2-40B4-BE49-F238E27FC236}">
                <a16:creationId xmlns:a16="http://schemas.microsoft.com/office/drawing/2014/main" id="{5B68379C-B52D-974D-903E-788A6DF1B80D}"/>
              </a:ext>
            </a:extLst>
          </p:cNvPr>
          <p:cNvSpPr>
            <a:spLocks/>
          </p:cNvSpPr>
          <p:nvPr/>
        </p:nvSpPr>
        <p:spPr bwMode="auto">
          <a:xfrm>
            <a:off x="4383031" y="4528229"/>
            <a:ext cx="2607" cy="5047"/>
          </a:xfrm>
          <a:custGeom>
            <a:avLst/>
            <a:gdLst>
              <a:gd name="T0" fmla="*/ 0 w 1"/>
              <a:gd name="T1" fmla="*/ 4 h 2"/>
              <a:gd name="T2" fmla="*/ 0 w 1"/>
              <a:gd name="T3" fmla="*/ 2 h 2"/>
              <a:gd name="T4" fmla="*/ 0 w 1"/>
              <a:gd name="T5" fmla="*/ 4 h 2"/>
              <a:gd name="T6" fmla="*/ 0 w 1"/>
              <a:gd name="T7" fmla="*/ 4 h 2"/>
              <a:gd name="T8" fmla="*/ 0 w 1"/>
              <a:gd name="T9" fmla="*/ 4 h 2"/>
              <a:gd name="T10" fmla="*/ 0 w 1"/>
              <a:gd name="T11" fmla="*/ 4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0" y="2"/>
                </a:moveTo>
                <a:cubicBezTo>
                  <a:pt x="0" y="2"/>
                  <a:pt x="0" y="1"/>
                  <a:pt x="0" y="1"/>
                </a:cubicBezTo>
                <a:cubicBezTo>
                  <a:pt x="0" y="0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4" name="Freeform 9043" descr="© INSCALE GmbH, 05.05.2010&#10;http://www.presentationload.com/">
            <a:extLst>
              <a:ext uri="{FF2B5EF4-FFF2-40B4-BE49-F238E27FC236}">
                <a16:creationId xmlns:a16="http://schemas.microsoft.com/office/drawing/2014/main" id="{1EA3F5A2-3B16-2246-9ABE-25A03F926F7A}"/>
              </a:ext>
            </a:extLst>
          </p:cNvPr>
          <p:cNvSpPr>
            <a:spLocks/>
          </p:cNvSpPr>
          <p:nvPr/>
        </p:nvSpPr>
        <p:spPr bwMode="auto">
          <a:xfrm>
            <a:off x="4298299" y="4530752"/>
            <a:ext cx="74304" cy="47948"/>
          </a:xfrm>
          <a:custGeom>
            <a:avLst/>
            <a:gdLst>
              <a:gd name="T0" fmla="*/ 5 w 37"/>
              <a:gd name="T1" fmla="*/ 0 h 25"/>
              <a:gd name="T2" fmla="*/ 40 w 37"/>
              <a:gd name="T3" fmla="*/ 2 h 25"/>
              <a:gd name="T4" fmla="*/ 52 w 37"/>
              <a:gd name="T5" fmla="*/ 2 h 25"/>
              <a:gd name="T6" fmla="*/ 54 w 37"/>
              <a:gd name="T7" fmla="*/ 6 h 25"/>
              <a:gd name="T8" fmla="*/ 55 w 37"/>
              <a:gd name="T9" fmla="*/ 15 h 25"/>
              <a:gd name="T10" fmla="*/ 54 w 37"/>
              <a:gd name="T11" fmla="*/ 8 h 25"/>
              <a:gd name="T12" fmla="*/ 52 w 37"/>
              <a:gd name="T13" fmla="*/ 14 h 25"/>
              <a:gd name="T14" fmla="*/ 54 w 37"/>
              <a:gd name="T15" fmla="*/ 14 h 25"/>
              <a:gd name="T16" fmla="*/ 52 w 37"/>
              <a:gd name="T17" fmla="*/ 15 h 25"/>
              <a:gd name="T18" fmla="*/ 52 w 37"/>
              <a:gd name="T19" fmla="*/ 15 h 25"/>
              <a:gd name="T20" fmla="*/ 48 w 37"/>
              <a:gd name="T21" fmla="*/ 15 h 25"/>
              <a:gd name="T22" fmla="*/ 51 w 37"/>
              <a:gd name="T23" fmla="*/ 15 h 25"/>
              <a:gd name="T24" fmla="*/ 52 w 37"/>
              <a:gd name="T25" fmla="*/ 17 h 25"/>
              <a:gd name="T26" fmla="*/ 52 w 37"/>
              <a:gd name="T27" fmla="*/ 15 h 25"/>
              <a:gd name="T28" fmla="*/ 54 w 37"/>
              <a:gd name="T29" fmla="*/ 15 h 25"/>
              <a:gd name="T30" fmla="*/ 52 w 37"/>
              <a:gd name="T31" fmla="*/ 18 h 25"/>
              <a:gd name="T32" fmla="*/ 54 w 37"/>
              <a:gd name="T33" fmla="*/ 17 h 25"/>
              <a:gd name="T34" fmla="*/ 54 w 37"/>
              <a:gd name="T35" fmla="*/ 20 h 25"/>
              <a:gd name="T36" fmla="*/ 51 w 37"/>
              <a:gd name="T37" fmla="*/ 20 h 25"/>
              <a:gd name="T38" fmla="*/ 51 w 37"/>
              <a:gd name="T39" fmla="*/ 17 h 25"/>
              <a:gd name="T40" fmla="*/ 49 w 37"/>
              <a:gd name="T41" fmla="*/ 20 h 25"/>
              <a:gd name="T42" fmla="*/ 49 w 37"/>
              <a:gd name="T43" fmla="*/ 20 h 25"/>
              <a:gd name="T44" fmla="*/ 49 w 37"/>
              <a:gd name="T45" fmla="*/ 20 h 25"/>
              <a:gd name="T46" fmla="*/ 51 w 37"/>
              <a:gd name="T47" fmla="*/ 20 h 25"/>
              <a:gd name="T48" fmla="*/ 54 w 37"/>
              <a:gd name="T49" fmla="*/ 21 h 25"/>
              <a:gd name="T50" fmla="*/ 52 w 37"/>
              <a:gd name="T51" fmla="*/ 23 h 25"/>
              <a:gd name="T52" fmla="*/ 52 w 37"/>
              <a:gd name="T53" fmla="*/ 24 h 25"/>
              <a:gd name="T54" fmla="*/ 52 w 37"/>
              <a:gd name="T55" fmla="*/ 24 h 25"/>
              <a:gd name="T56" fmla="*/ 51 w 37"/>
              <a:gd name="T57" fmla="*/ 26 h 25"/>
              <a:gd name="T58" fmla="*/ 52 w 37"/>
              <a:gd name="T59" fmla="*/ 26 h 25"/>
              <a:gd name="T60" fmla="*/ 52 w 37"/>
              <a:gd name="T61" fmla="*/ 26 h 25"/>
              <a:gd name="T62" fmla="*/ 54 w 37"/>
              <a:gd name="T63" fmla="*/ 24 h 25"/>
              <a:gd name="T64" fmla="*/ 54 w 37"/>
              <a:gd name="T65" fmla="*/ 24 h 25"/>
              <a:gd name="T66" fmla="*/ 54 w 37"/>
              <a:gd name="T67" fmla="*/ 23 h 25"/>
              <a:gd name="T68" fmla="*/ 57 w 37"/>
              <a:gd name="T69" fmla="*/ 24 h 25"/>
              <a:gd name="T70" fmla="*/ 54 w 37"/>
              <a:gd name="T71" fmla="*/ 27 h 25"/>
              <a:gd name="T72" fmla="*/ 54 w 37"/>
              <a:gd name="T73" fmla="*/ 29 h 25"/>
              <a:gd name="T74" fmla="*/ 54 w 37"/>
              <a:gd name="T75" fmla="*/ 29 h 25"/>
              <a:gd name="T76" fmla="*/ 57 w 37"/>
              <a:gd name="T77" fmla="*/ 26 h 25"/>
              <a:gd name="T78" fmla="*/ 54 w 37"/>
              <a:gd name="T79" fmla="*/ 32 h 25"/>
              <a:gd name="T80" fmla="*/ 49 w 37"/>
              <a:gd name="T81" fmla="*/ 33 h 25"/>
              <a:gd name="T82" fmla="*/ 48 w 37"/>
              <a:gd name="T83" fmla="*/ 33 h 25"/>
              <a:gd name="T84" fmla="*/ 46 w 37"/>
              <a:gd name="T85" fmla="*/ 36 h 25"/>
              <a:gd name="T86" fmla="*/ 46 w 37"/>
              <a:gd name="T87" fmla="*/ 35 h 25"/>
              <a:gd name="T88" fmla="*/ 45 w 37"/>
              <a:gd name="T89" fmla="*/ 36 h 25"/>
              <a:gd name="T90" fmla="*/ 43 w 37"/>
              <a:gd name="T91" fmla="*/ 38 h 25"/>
              <a:gd name="T92" fmla="*/ 35 w 37"/>
              <a:gd name="T93" fmla="*/ 36 h 25"/>
              <a:gd name="T94" fmla="*/ 15 w 37"/>
              <a:gd name="T95" fmla="*/ 32 h 25"/>
              <a:gd name="T96" fmla="*/ 14 w 37"/>
              <a:gd name="T97" fmla="*/ 21 h 25"/>
              <a:gd name="T98" fmla="*/ 0 w 37"/>
              <a:gd name="T99" fmla="*/ 20 h 25"/>
              <a:gd name="T100" fmla="*/ 2 w 37"/>
              <a:gd name="T101" fmla="*/ 9 h 25"/>
              <a:gd name="T102" fmla="*/ 3 w 37"/>
              <a:gd name="T103" fmla="*/ 9 h 25"/>
              <a:gd name="T104" fmla="*/ 3 w 37"/>
              <a:gd name="T105" fmla="*/ 6 h 25"/>
              <a:gd name="T106" fmla="*/ 3 w 37"/>
              <a:gd name="T107" fmla="*/ 6 h 25"/>
              <a:gd name="T108" fmla="*/ 3 w 37"/>
              <a:gd name="T109" fmla="*/ 6 h 25"/>
              <a:gd name="T110" fmla="*/ 3 w 37"/>
              <a:gd name="T111" fmla="*/ 6 h 25"/>
              <a:gd name="T112" fmla="*/ 3 w 37"/>
              <a:gd name="T113" fmla="*/ 6 h 25"/>
              <a:gd name="T114" fmla="*/ 5 w 37"/>
              <a:gd name="T115" fmla="*/ 0 h 25"/>
              <a:gd name="T116" fmla="*/ 5 w 37"/>
              <a:gd name="T117" fmla="*/ 0 h 25"/>
              <a:gd name="T118" fmla="*/ 5 w 37"/>
              <a:gd name="T119" fmla="*/ 0 h 2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7"/>
              <a:gd name="T181" fmla="*/ 0 h 25"/>
              <a:gd name="T182" fmla="*/ 37 w 37"/>
              <a:gd name="T183" fmla="*/ 25 h 2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7" h="25">
                <a:moveTo>
                  <a:pt x="3" y="0"/>
                </a:moveTo>
                <a:cubicBezTo>
                  <a:pt x="11" y="2"/>
                  <a:pt x="18" y="1"/>
                  <a:pt x="26" y="1"/>
                </a:cubicBezTo>
                <a:cubicBezTo>
                  <a:pt x="28" y="1"/>
                  <a:pt x="33" y="0"/>
                  <a:pt x="34" y="1"/>
                </a:cubicBezTo>
                <a:cubicBezTo>
                  <a:pt x="35" y="2"/>
                  <a:pt x="35" y="3"/>
                  <a:pt x="35" y="4"/>
                </a:cubicBezTo>
                <a:cubicBezTo>
                  <a:pt x="36" y="5"/>
                  <a:pt x="37" y="10"/>
                  <a:pt x="36" y="10"/>
                </a:cubicBezTo>
                <a:cubicBezTo>
                  <a:pt x="36" y="9"/>
                  <a:pt x="35" y="6"/>
                  <a:pt x="35" y="5"/>
                </a:cubicBezTo>
                <a:cubicBezTo>
                  <a:pt x="34" y="7"/>
                  <a:pt x="35" y="7"/>
                  <a:pt x="34" y="9"/>
                </a:cubicBezTo>
                <a:cubicBezTo>
                  <a:pt x="34" y="9"/>
                  <a:pt x="35" y="9"/>
                  <a:pt x="35" y="9"/>
                </a:cubicBezTo>
                <a:cubicBezTo>
                  <a:pt x="35" y="9"/>
                  <a:pt x="35" y="9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3" y="10"/>
                  <a:pt x="31" y="8"/>
                  <a:pt x="31" y="10"/>
                </a:cubicBezTo>
                <a:cubicBezTo>
                  <a:pt x="32" y="10"/>
                  <a:pt x="32" y="10"/>
                  <a:pt x="33" y="10"/>
                </a:cubicBezTo>
                <a:cubicBezTo>
                  <a:pt x="33" y="11"/>
                  <a:pt x="33" y="11"/>
                  <a:pt x="34" y="11"/>
                </a:cubicBezTo>
                <a:cubicBezTo>
                  <a:pt x="34" y="11"/>
                  <a:pt x="34" y="10"/>
                  <a:pt x="34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1"/>
                  <a:pt x="34" y="12"/>
                </a:cubicBezTo>
                <a:cubicBezTo>
                  <a:pt x="34" y="11"/>
                  <a:pt x="35" y="12"/>
                  <a:pt x="35" y="11"/>
                </a:cubicBezTo>
                <a:cubicBezTo>
                  <a:pt x="35" y="12"/>
                  <a:pt x="35" y="12"/>
                  <a:pt x="35" y="13"/>
                </a:cubicBezTo>
                <a:cubicBezTo>
                  <a:pt x="34" y="12"/>
                  <a:pt x="34" y="12"/>
                  <a:pt x="33" y="13"/>
                </a:cubicBezTo>
                <a:cubicBezTo>
                  <a:pt x="33" y="12"/>
                  <a:pt x="33" y="11"/>
                  <a:pt x="33" y="11"/>
                </a:cubicBezTo>
                <a:cubicBezTo>
                  <a:pt x="33" y="12"/>
                  <a:pt x="33" y="12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3" y="13"/>
                  <a:pt x="33" y="13"/>
                </a:cubicBezTo>
                <a:cubicBezTo>
                  <a:pt x="34" y="13"/>
                  <a:pt x="35" y="13"/>
                  <a:pt x="35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4" y="15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3" y="17"/>
                </a:cubicBezTo>
                <a:cubicBezTo>
                  <a:pt x="33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5"/>
                </a:cubicBezTo>
                <a:cubicBezTo>
                  <a:pt x="36" y="16"/>
                  <a:pt x="36" y="16"/>
                  <a:pt x="37" y="16"/>
                </a:cubicBezTo>
                <a:cubicBezTo>
                  <a:pt x="37" y="17"/>
                  <a:pt x="36" y="18"/>
                  <a:pt x="35" y="18"/>
                </a:cubicBezTo>
                <a:cubicBezTo>
                  <a:pt x="35" y="18"/>
                  <a:pt x="35" y="18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6" y="18"/>
                  <a:pt x="36" y="18"/>
                  <a:pt x="37" y="17"/>
                </a:cubicBezTo>
                <a:cubicBezTo>
                  <a:pt x="37" y="19"/>
                  <a:pt x="35" y="19"/>
                  <a:pt x="35" y="21"/>
                </a:cubicBezTo>
                <a:cubicBezTo>
                  <a:pt x="34" y="23"/>
                  <a:pt x="34" y="23"/>
                  <a:pt x="32" y="22"/>
                </a:cubicBezTo>
                <a:cubicBezTo>
                  <a:pt x="32" y="22"/>
                  <a:pt x="32" y="22"/>
                  <a:pt x="31" y="22"/>
                </a:cubicBezTo>
                <a:cubicBezTo>
                  <a:pt x="30" y="23"/>
                  <a:pt x="31" y="23"/>
                  <a:pt x="30" y="24"/>
                </a:cubicBezTo>
                <a:cubicBezTo>
                  <a:pt x="30" y="23"/>
                  <a:pt x="30" y="24"/>
                  <a:pt x="30" y="23"/>
                </a:cubicBezTo>
                <a:cubicBezTo>
                  <a:pt x="29" y="22"/>
                  <a:pt x="30" y="24"/>
                  <a:pt x="29" y="24"/>
                </a:cubicBezTo>
                <a:cubicBezTo>
                  <a:pt x="28" y="24"/>
                  <a:pt x="30" y="25"/>
                  <a:pt x="28" y="25"/>
                </a:cubicBezTo>
                <a:cubicBezTo>
                  <a:pt x="27" y="24"/>
                  <a:pt x="25" y="24"/>
                  <a:pt x="23" y="24"/>
                </a:cubicBezTo>
                <a:cubicBezTo>
                  <a:pt x="19" y="23"/>
                  <a:pt x="14" y="22"/>
                  <a:pt x="10" y="21"/>
                </a:cubicBezTo>
                <a:cubicBezTo>
                  <a:pt x="7" y="21"/>
                  <a:pt x="9" y="16"/>
                  <a:pt x="9" y="14"/>
                </a:cubicBezTo>
                <a:cubicBezTo>
                  <a:pt x="6" y="14"/>
                  <a:pt x="3" y="14"/>
                  <a:pt x="0" y="13"/>
                </a:cubicBezTo>
                <a:cubicBezTo>
                  <a:pt x="0" y="13"/>
                  <a:pt x="1" y="7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3" y="3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5" name="Freeform 9044" descr="© INSCALE GmbH, 05.05.2010&#10;http://www.presentationload.com/">
            <a:extLst>
              <a:ext uri="{FF2B5EF4-FFF2-40B4-BE49-F238E27FC236}">
                <a16:creationId xmlns:a16="http://schemas.microsoft.com/office/drawing/2014/main" id="{119293B2-27C3-6541-B66E-7221A93D340F}"/>
              </a:ext>
            </a:extLst>
          </p:cNvPr>
          <p:cNvSpPr>
            <a:spLocks/>
          </p:cNvSpPr>
          <p:nvPr/>
        </p:nvSpPr>
        <p:spPr bwMode="auto">
          <a:xfrm>
            <a:off x="4385638" y="4533276"/>
            <a:ext cx="7821" cy="27760"/>
          </a:xfrm>
          <a:custGeom>
            <a:avLst/>
            <a:gdLst>
              <a:gd name="T0" fmla="*/ 0 w 4"/>
              <a:gd name="T1" fmla="*/ 0 h 15"/>
              <a:gd name="T2" fmla="*/ 6 w 4"/>
              <a:gd name="T3" fmla="*/ 22 h 15"/>
              <a:gd name="T4" fmla="*/ 5 w 4"/>
              <a:gd name="T5" fmla="*/ 22 h 15"/>
              <a:gd name="T6" fmla="*/ 6 w 4"/>
              <a:gd name="T7" fmla="*/ 18 h 15"/>
              <a:gd name="T8" fmla="*/ 5 w 4"/>
              <a:gd name="T9" fmla="*/ 19 h 15"/>
              <a:gd name="T10" fmla="*/ 5 w 4"/>
              <a:gd name="T11" fmla="*/ 16 h 15"/>
              <a:gd name="T12" fmla="*/ 5 w 4"/>
              <a:gd name="T13" fmla="*/ 16 h 15"/>
              <a:gd name="T14" fmla="*/ 5 w 4"/>
              <a:gd name="T15" fmla="*/ 15 h 15"/>
              <a:gd name="T16" fmla="*/ 3 w 4"/>
              <a:gd name="T17" fmla="*/ 12 h 15"/>
              <a:gd name="T18" fmla="*/ 3 w 4"/>
              <a:gd name="T19" fmla="*/ 10 h 15"/>
              <a:gd name="T20" fmla="*/ 2 w 4"/>
              <a:gd name="T21" fmla="*/ 10 h 15"/>
              <a:gd name="T22" fmla="*/ 3 w 4"/>
              <a:gd name="T23" fmla="*/ 9 h 15"/>
              <a:gd name="T24" fmla="*/ 2 w 4"/>
              <a:gd name="T25" fmla="*/ 9 h 15"/>
              <a:gd name="T26" fmla="*/ 0 w 4"/>
              <a:gd name="T27" fmla="*/ 0 h 15"/>
              <a:gd name="T28" fmla="*/ 0 w 4"/>
              <a:gd name="T29" fmla="*/ 0 h 15"/>
              <a:gd name="T30" fmla="*/ 0 w 4"/>
              <a:gd name="T31" fmla="*/ 0 h 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"/>
              <a:gd name="T49" fmla="*/ 0 h 15"/>
              <a:gd name="T50" fmla="*/ 4 w 4"/>
              <a:gd name="T51" fmla="*/ 15 h 1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" h="15">
                <a:moveTo>
                  <a:pt x="0" y="0"/>
                </a:moveTo>
                <a:cubicBezTo>
                  <a:pt x="3" y="3"/>
                  <a:pt x="3" y="10"/>
                  <a:pt x="4" y="15"/>
                </a:cubicBezTo>
                <a:cubicBezTo>
                  <a:pt x="4" y="15"/>
                  <a:pt x="4" y="15"/>
                  <a:pt x="3" y="15"/>
                </a:cubicBezTo>
                <a:cubicBezTo>
                  <a:pt x="3" y="14"/>
                  <a:pt x="3" y="13"/>
                  <a:pt x="4" y="12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9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1" y="7"/>
                </a:cubicBezTo>
                <a:cubicBezTo>
                  <a:pt x="1" y="7"/>
                  <a:pt x="2" y="6"/>
                  <a:pt x="2" y="6"/>
                </a:cubicBezTo>
                <a:cubicBezTo>
                  <a:pt x="2" y="6"/>
                  <a:pt x="1" y="6"/>
                  <a:pt x="1" y="6"/>
                </a:cubicBezTo>
                <a:cubicBezTo>
                  <a:pt x="2" y="4"/>
                  <a:pt x="1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6" name="Freeform 9045" descr="© INSCALE GmbH, 05.05.2010&#10;http://www.presentationload.com/">
            <a:extLst>
              <a:ext uri="{FF2B5EF4-FFF2-40B4-BE49-F238E27FC236}">
                <a16:creationId xmlns:a16="http://schemas.microsoft.com/office/drawing/2014/main" id="{462040DB-666A-3445-A88F-E9B50CEF8697}"/>
              </a:ext>
            </a:extLst>
          </p:cNvPr>
          <p:cNvSpPr>
            <a:spLocks/>
          </p:cNvSpPr>
          <p:nvPr/>
        </p:nvSpPr>
        <p:spPr bwMode="auto">
          <a:xfrm>
            <a:off x="4383031" y="4533276"/>
            <a:ext cx="2607" cy="0"/>
          </a:xfrm>
          <a:custGeom>
            <a:avLst/>
            <a:gdLst>
              <a:gd name="T0" fmla="*/ 0 w 1"/>
              <a:gd name="T1" fmla="*/ 2 w 1"/>
              <a:gd name="T2" fmla="*/ 2 w 1"/>
              <a:gd name="T3" fmla="*/ 0 w 1"/>
              <a:gd name="T4" fmla="*/ 0 w 1"/>
              <a:gd name="T5" fmla="*/ 0 w 1"/>
              <a:gd name="T6" fmla="*/ 0 w 1"/>
              <a:gd name="T7" fmla="*/ 0 60000 65536"/>
              <a:gd name="T8" fmla="*/ 0 60000 65536"/>
              <a:gd name="T9" fmla="*/ 0 60000 65536"/>
              <a:gd name="T10" fmla="*/ 0 60000 65536"/>
              <a:gd name="T11" fmla="*/ 0 60000 65536"/>
              <a:gd name="T12" fmla="*/ 0 60000 65536"/>
              <a:gd name="T13" fmla="*/ 0 60000 65536"/>
              <a:gd name="T14" fmla="*/ 0 w 1"/>
              <a:gd name="T15" fmla="*/ 1 w 1"/>
            </a:gdLst>
            <a:ahLst/>
            <a:cxnLst>
              <a:cxn ang="T7">
                <a:pos x="T0" y="0"/>
              </a:cxn>
              <a:cxn ang="T8">
                <a:pos x="T1" y="0"/>
              </a:cxn>
              <a:cxn ang="T9">
                <a:pos x="T2" y="0"/>
              </a:cxn>
              <a:cxn ang="T10">
                <a:pos x="T3" y="0"/>
              </a:cxn>
              <a:cxn ang="T11">
                <a:pos x="T4" y="0"/>
              </a:cxn>
              <a:cxn ang="T12">
                <a:pos x="T5" y="0"/>
              </a:cxn>
              <a:cxn ang="T13">
                <a:pos x="T6" y="0"/>
              </a:cxn>
            </a:cxnLst>
            <a:rect l="T14" t="0" r="T15" b="0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7" name="Freeform 9046" descr="© INSCALE GmbH, 05.05.2010&#10;http://www.presentationload.com/">
            <a:extLst>
              <a:ext uri="{FF2B5EF4-FFF2-40B4-BE49-F238E27FC236}">
                <a16:creationId xmlns:a16="http://schemas.microsoft.com/office/drawing/2014/main" id="{3F9B8E92-CE42-844C-8DBF-A72E72A5907C}"/>
              </a:ext>
            </a:extLst>
          </p:cNvPr>
          <p:cNvSpPr>
            <a:spLocks/>
          </p:cNvSpPr>
          <p:nvPr/>
        </p:nvSpPr>
        <p:spPr bwMode="auto">
          <a:xfrm>
            <a:off x="4385638" y="4534538"/>
            <a:ext cx="3911" cy="10094"/>
          </a:xfrm>
          <a:custGeom>
            <a:avLst/>
            <a:gdLst>
              <a:gd name="T0" fmla="*/ 0 w 2"/>
              <a:gd name="T1" fmla="*/ 5 h 5"/>
              <a:gd name="T2" fmla="*/ 0 w 2"/>
              <a:gd name="T3" fmla="*/ 0 h 5"/>
              <a:gd name="T4" fmla="*/ 2 w 2"/>
              <a:gd name="T5" fmla="*/ 8 h 5"/>
              <a:gd name="T6" fmla="*/ 0 w 2"/>
              <a:gd name="T7" fmla="*/ 6 h 5"/>
              <a:gd name="T8" fmla="*/ 0 w 2"/>
              <a:gd name="T9" fmla="*/ 5 h 5"/>
              <a:gd name="T10" fmla="*/ 0 w 2"/>
              <a:gd name="T11" fmla="*/ 5 h 5"/>
              <a:gd name="T12" fmla="*/ 0 w 2"/>
              <a:gd name="T13" fmla="*/ 5 h 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"/>
              <a:gd name="T22" fmla="*/ 0 h 5"/>
              <a:gd name="T23" fmla="*/ 2 w 2"/>
              <a:gd name="T24" fmla="*/ 5 h 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" h="5">
                <a:moveTo>
                  <a:pt x="0" y="3"/>
                </a:moveTo>
                <a:cubicBezTo>
                  <a:pt x="0" y="2"/>
                  <a:pt x="0" y="1"/>
                  <a:pt x="0" y="0"/>
                </a:cubicBezTo>
                <a:cubicBezTo>
                  <a:pt x="1" y="1"/>
                  <a:pt x="2" y="4"/>
                  <a:pt x="1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8" name="Freeform 9053" descr="© INSCALE GmbH, 05.05.2010&#10;http://www.presentationload.com/">
            <a:extLst>
              <a:ext uri="{FF2B5EF4-FFF2-40B4-BE49-F238E27FC236}">
                <a16:creationId xmlns:a16="http://schemas.microsoft.com/office/drawing/2014/main" id="{A895FC18-BBB6-6F40-B2C8-63BEC27FF3D0}"/>
              </a:ext>
            </a:extLst>
          </p:cNvPr>
          <p:cNvSpPr>
            <a:spLocks/>
          </p:cNvSpPr>
          <p:nvPr/>
        </p:nvSpPr>
        <p:spPr bwMode="auto">
          <a:xfrm>
            <a:off x="4390852" y="4561036"/>
            <a:ext cx="11732" cy="52995"/>
          </a:xfrm>
          <a:custGeom>
            <a:avLst/>
            <a:gdLst>
              <a:gd name="T0" fmla="*/ 0 w 6"/>
              <a:gd name="T1" fmla="*/ 0 h 27"/>
              <a:gd name="T2" fmla="*/ 9 w 6"/>
              <a:gd name="T3" fmla="*/ 42 h 27"/>
              <a:gd name="T4" fmla="*/ 5 w 6"/>
              <a:gd name="T5" fmla="*/ 23 h 27"/>
              <a:gd name="T6" fmla="*/ 5 w 6"/>
              <a:gd name="T7" fmla="*/ 20 h 27"/>
              <a:gd name="T8" fmla="*/ 3 w 6"/>
              <a:gd name="T9" fmla="*/ 9 h 27"/>
              <a:gd name="T10" fmla="*/ 2 w 6"/>
              <a:gd name="T11" fmla="*/ 0 h 27"/>
              <a:gd name="T12" fmla="*/ 2 w 6"/>
              <a:gd name="T13" fmla="*/ 2 h 27"/>
              <a:gd name="T14" fmla="*/ 0 w 6"/>
              <a:gd name="T15" fmla="*/ 0 h 27"/>
              <a:gd name="T16" fmla="*/ 0 w 6"/>
              <a:gd name="T17" fmla="*/ 0 h 27"/>
              <a:gd name="T18" fmla="*/ 0 w 6"/>
              <a:gd name="T19" fmla="*/ 0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27"/>
              <a:gd name="T32" fmla="*/ 6 w 6"/>
              <a:gd name="T33" fmla="*/ 27 h 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27">
                <a:moveTo>
                  <a:pt x="0" y="0"/>
                </a:moveTo>
                <a:cubicBezTo>
                  <a:pt x="5" y="0"/>
                  <a:pt x="4" y="24"/>
                  <a:pt x="6" y="27"/>
                </a:cubicBezTo>
                <a:cubicBezTo>
                  <a:pt x="3" y="26"/>
                  <a:pt x="5" y="17"/>
                  <a:pt x="3" y="15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11"/>
                  <a:pt x="3" y="8"/>
                  <a:pt x="2" y="6"/>
                </a:cubicBezTo>
                <a:cubicBezTo>
                  <a:pt x="2" y="5"/>
                  <a:pt x="1" y="2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89" name="Freeform 9055" descr="© INSCALE GmbH, 05.05.2010&#10;http://www.presentationload.com/">
            <a:extLst>
              <a:ext uri="{FF2B5EF4-FFF2-40B4-BE49-F238E27FC236}">
                <a16:creationId xmlns:a16="http://schemas.microsoft.com/office/drawing/2014/main" id="{C33DA9D2-58B4-8542-91D2-9B6FFBD54050}"/>
              </a:ext>
            </a:extLst>
          </p:cNvPr>
          <p:cNvSpPr>
            <a:spLocks/>
          </p:cNvSpPr>
          <p:nvPr/>
        </p:nvSpPr>
        <p:spPr bwMode="auto">
          <a:xfrm>
            <a:off x="4312638" y="4563559"/>
            <a:ext cx="92554" cy="88326"/>
          </a:xfrm>
          <a:custGeom>
            <a:avLst/>
            <a:gdLst>
              <a:gd name="T0" fmla="*/ 34 w 46"/>
              <a:gd name="T1" fmla="*/ 11 h 45"/>
              <a:gd name="T2" fmla="*/ 37 w 46"/>
              <a:gd name="T3" fmla="*/ 8 h 45"/>
              <a:gd name="T4" fmla="*/ 46 w 46"/>
              <a:gd name="T5" fmla="*/ 2 h 45"/>
              <a:gd name="T6" fmla="*/ 48 w 46"/>
              <a:gd name="T7" fmla="*/ 3 h 45"/>
              <a:gd name="T8" fmla="*/ 51 w 46"/>
              <a:gd name="T9" fmla="*/ 5 h 45"/>
              <a:gd name="T10" fmla="*/ 51 w 46"/>
              <a:gd name="T11" fmla="*/ 9 h 45"/>
              <a:gd name="T12" fmla="*/ 54 w 46"/>
              <a:gd name="T13" fmla="*/ 16 h 45"/>
              <a:gd name="T14" fmla="*/ 56 w 46"/>
              <a:gd name="T15" fmla="*/ 19 h 45"/>
              <a:gd name="T16" fmla="*/ 51 w 46"/>
              <a:gd name="T17" fmla="*/ 23 h 45"/>
              <a:gd name="T18" fmla="*/ 54 w 46"/>
              <a:gd name="T19" fmla="*/ 28 h 45"/>
              <a:gd name="T20" fmla="*/ 54 w 46"/>
              <a:gd name="T21" fmla="*/ 36 h 45"/>
              <a:gd name="T22" fmla="*/ 65 w 46"/>
              <a:gd name="T23" fmla="*/ 44 h 45"/>
              <a:gd name="T24" fmla="*/ 62 w 46"/>
              <a:gd name="T25" fmla="*/ 42 h 45"/>
              <a:gd name="T26" fmla="*/ 54 w 46"/>
              <a:gd name="T27" fmla="*/ 53 h 45"/>
              <a:gd name="T28" fmla="*/ 60 w 46"/>
              <a:gd name="T29" fmla="*/ 48 h 45"/>
              <a:gd name="T30" fmla="*/ 60 w 46"/>
              <a:gd name="T31" fmla="*/ 51 h 45"/>
              <a:gd name="T32" fmla="*/ 65 w 46"/>
              <a:gd name="T33" fmla="*/ 51 h 45"/>
              <a:gd name="T34" fmla="*/ 66 w 46"/>
              <a:gd name="T35" fmla="*/ 51 h 45"/>
              <a:gd name="T36" fmla="*/ 68 w 46"/>
              <a:gd name="T37" fmla="*/ 48 h 45"/>
              <a:gd name="T38" fmla="*/ 68 w 46"/>
              <a:gd name="T39" fmla="*/ 44 h 45"/>
              <a:gd name="T40" fmla="*/ 66 w 46"/>
              <a:gd name="T41" fmla="*/ 44 h 45"/>
              <a:gd name="T42" fmla="*/ 69 w 46"/>
              <a:gd name="T43" fmla="*/ 56 h 45"/>
              <a:gd name="T44" fmla="*/ 65 w 46"/>
              <a:gd name="T45" fmla="*/ 54 h 45"/>
              <a:gd name="T46" fmla="*/ 57 w 46"/>
              <a:gd name="T47" fmla="*/ 54 h 45"/>
              <a:gd name="T48" fmla="*/ 52 w 46"/>
              <a:gd name="T49" fmla="*/ 59 h 45"/>
              <a:gd name="T50" fmla="*/ 49 w 46"/>
              <a:gd name="T51" fmla="*/ 64 h 45"/>
              <a:gd name="T52" fmla="*/ 46 w 46"/>
              <a:gd name="T53" fmla="*/ 70 h 45"/>
              <a:gd name="T54" fmla="*/ 45 w 46"/>
              <a:gd name="T55" fmla="*/ 67 h 45"/>
              <a:gd name="T56" fmla="*/ 42 w 46"/>
              <a:gd name="T57" fmla="*/ 65 h 45"/>
              <a:gd name="T58" fmla="*/ 39 w 46"/>
              <a:gd name="T59" fmla="*/ 65 h 45"/>
              <a:gd name="T60" fmla="*/ 37 w 46"/>
              <a:gd name="T61" fmla="*/ 64 h 45"/>
              <a:gd name="T62" fmla="*/ 34 w 46"/>
              <a:gd name="T63" fmla="*/ 59 h 45"/>
              <a:gd name="T64" fmla="*/ 31 w 46"/>
              <a:gd name="T65" fmla="*/ 59 h 45"/>
              <a:gd name="T66" fmla="*/ 29 w 46"/>
              <a:gd name="T67" fmla="*/ 58 h 45"/>
              <a:gd name="T68" fmla="*/ 26 w 46"/>
              <a:gd name="T69" fmla="*/ 54 h 45"/>
              <a:gd name="T70" fmla="*/ 25 w 46"/>
              <a:gd name="T71" fmla="*/ 50 h 45"/>
              <a:gd name="T72" fmla="*/ 23 w 46"/>
              <a:gd name="T73" fmla="*/ 50 h 45"/>
              <a:gd name="T74" fmla="*/ 22 w 46"/>
              <a:gd name="T75" fmla="*/ 45 h 45"/>
              <a:gd name="T76" fmla="*/ 19 w 46"/>
              <a:gd name="T77" fmla="*/ 47 h 45"/>
              <a:gd name="T78" fmla="*/ 17 w 46"/>
              <a:gd name="T79" fmla="*/ 45 h 45"/>
              <a:gd name="T80" fmla="*/ 12 w 46"/>
              <a:gd name="T81" fmla="*/ 47 h 45"/>
              <a:gd name="T82" fmla="*/ 9 w 46"/>
              <a:gd name="T83" fmla="*/ 45 h 45"/>
              <a:gd name="T84" fmla="*/ 6 w 46"/>
              <a:gd name="T85" fmla="*/ 42 h 45"/>
              <a:gd name="T86" fmla="*/ 3 w 46"/>
              <a:gd name="T87" fmla="*/ 6 h 4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6"/>
              <a:gd name="T133" fmla="*/ 0 h 45"/>
              <a:gd name="T134" fmla="*/ 46 w 46"/>
              <a:gd name="T135" fmla="*/ 45 h 4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6" h="45">
                <a:moveTo>
                  <a:pt x="2" y="4"/>
                </a:moveTo>
                <a:cubicBezTo>
                  <a:pt x="8" y="5"/>
                  <a:pt x="14" y="6"/>
                  <a:pt x="20" y="7"/>
                </a:cubicBezTo>
                <a:cubicBezTo>
                  <a:pt x="22" y="8"/>
                  <a:pt x="21" y="7"/>
                  <a:pt x="22" y="7"/>
                </a:cubicBezTo>
                <a:cubicBezTo>
                  <a:pt x="23" y="6"/>
                  <a:pt x="22" y="5"/>
                  <a:pt x="23" y="6"/>
                </a:cubicBezTo>
                <a:cubicBezTo>
                  <a:pt x="23" y="7"/>
                  <a:pt x="23" y="6"/>
                  <a:pt x="23" y="7"/>
                </a:cubicBezTo>
                <a:cubicBezTo>
                  <a:pt x="24" y="6"/>
                  <a:pt x="23" y="6"/>
                  <a:pt x="2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7" y="6"/>
                  <a:pt x="27" y="6"/>
                  <a:pt x="28" y="4"/>
                </a:cubicBezTo>
                <a:cubicBezTo>
                  <a:pt x="28" y="3"/>
                  <a:pt x="30" y="0"/>
                  <a:pt x="30" y="1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0" y="2"/>
                </a:cubicBezTo>
                <a:cubicBezTo>
                  <a:pt x="31" y="1"/>
                  <a:pt x="31" y="1"/>
                  <a:pt x="31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29" y="3"/>
                  <a:pt x="30" y="4"/>
                </a:cubicBezTo>
                <a:cubicBezTo>
                  <a:pt x="30" y="3"/>
                  <a:pt x="33" y="2"/>
                  <a:pt x="33" y="3"/>
                </a:cubicBezTo>
                <a:cubicBezTo>
                  <a:pt x="34" y="5"/>
                  <a:pt x="31" y="4"/>
                  <a:pt x="32" y="6"/>
                </a:cubicBezTo>
                <a:cubicBezTo>
                  <a:pt x="33" y="5"/>
                  <a:pt x="33" y="4"/>
                  <a:pt x="34" y="4"/>
                </a:cubicBezTo>
                <a:cubicBezTo>
                  <a:pt x="34" y="5"/>
                  <a:pt x="34" y="6"/>
                  <a:pt x="33" y="6"/>
                </a:cubicBezTo>
                <a:cubicBezTo>
                  <a:pt x="32" y="7"/>
                  <a:pt x="33" y="8"/>
                  <a:pt x="33" y="9"/>
                </a:cubicBezTo>
                <a:cubicBezTo>
                  <a:pt x="33" y="10"/>
                  <a:pt x="33" y="10"/>
                  <a:pt x="33" y="11"/>
                </a:cubicBezTo>
                <a:cubicBezTo>
                  <a:pt x="34" y="11"/>
                  <a:pt x="34" y="11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3" y="12"/>
                  <a:pt x="34" y="12"/>
                  <a:pt x="36" y="12"/>
                </a:cubicBezTo>
                <a:cubicBezTo>
                  <a:pt x="36" y="12"/>
                  <a:pt x="35" y="13"/>
                  <a:pt x="35" y="13"/>
                </a:cubicBezTo>
                <a:cubicBezTo>
                  <a:pt x="34" y="13"/>
                  <a:pt x="34" y="14"/>
                  <a:pt x="33" y="16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6"/>
                  <a:pt x="33" y="17"/>
                  <a:pt x="33" y="18"/>
                </a:cubicBezTo>
                <a:cubicBezTo>
                  <a:pt x="35" y="17"/>
                  <a:pt x="34" y="12"/>
                  <a:pt x="36" y="16"/>
                </a:cubicBezTo>
                <a:cubicBezTo>
                  <a:pt x="36" y="16"/>
                  <a:pt x="36" y="18"/>
                  <a:pt x="35" y="18"/>
                </a:cubicBezTo>
                <a:cubicBezTo>
                  <a:pt x="35" y="19"/>
                  <a:pt x="36" y="21"/>
                  <a:pt x="37" y="23"/>
                </a:cubicBezTo>
                <a:cubicBezTo>
                  <a:pt x="37" y="22"/>
                  <a:pt x="36" y="22"/>
                  <a:pt x="36" y="22"/>
                </a:cubicBezTo>
                <a:cubicBezTo>
                  <a:pt x="36" y="22"/>
                  <a:pt x="35" y="22"/>
                  <a:pt x="35" y="23"/>
                </a:cubicBezTo>
                <a:cubicBezTo>
                  <a:pt x="37" y="23"/>
                  <a:pt x="37" y="25"/>
                  <a:pt x="39" y="26"/>
                </a:cubicBezTo>
                <a:cubicBezTo>
                  <a:pt x="40" y="25"/>
                  <a:pt x="41" y="25"/>
                  <a:pt x="42" y="26"/>
                </a:cubicBezTo>
                <a:cubicBezTo>
                  <a:pt x="42" y="26"/>
                  <a:pt x="42" y="27"/>
                  <a:pt x="42" y="28"/>
                </a:cubicBezTo>
                <a:cubicBezTo>
                  <a:pt x="42" y="28"/>
                  <a:pt x="41" y="27"/>
                  <a:pt x="41" y="27"/>
                </a:cubicBezTo>
                <a:cubicBezTo>
                  <a:pt x="41" y="27"/>
                  <a:pt x="41" y="28"/>
                  <a:pt x="41" y="28"/>
                </a:cubicBezTo>
                <a:cubicBezTo>
                  <a:pt x="40" y="27"/>
                  <a:pt x="40" y="27"/>
                  <a:pt x="40" y="27"/>
                </a:cubicBezTo>
                <a:cubicBezTo>
                  <a:pt x="39" y="29"/>
                  <a:pt x="41" y="29"/>
                  <a:pt x="38" y="30"/>
                </a:cubicBezTo>
                <a:cubicBezTo>
                  <a:pt x="37" y="31"/>
                  <a:pt x="35" y="32"/>
                  <a:pt x="34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3"/>
                  <a:pt x="36" y="32"/>
                  <a:pt x="37" y="32"/>
                </a:cubicBezTo>
                <a:cubicBezTo>
                  <a:pt x="37" y="32"/>
                  <a:pt x="38" y="31"/>
                  <a:pt x="39" y="31"/>
                </a:cubicBezTo>
                <a:cubicBezTo>
                  <a:pt x="39" y="31"/>
                  <a:pt x="39" y="32"/>
                  <a:pt x="39" y="32"/>
                </a:cubicBezTo>
                <a:cubicBezTo>
                  <a:pt x="39" y="32"/>
                  <a:pt x="39" y="32"/>
                  <a:pt x="39" y="31"/>
                </a:cubicBezTo>
                <a:cubicBezTo>
                  <a:pt x="40" y="32"/>
                  <a:pt x="40" y="32"/>
                  <a:pt x="39" y="33"/>
                </a:cubicBezTo>
                <a:cubicBezTo>
                  <a:pt x="39" y="34"/>
                  <a:pt x="39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1" y="34"/>
                  <a:pt x="41" y="33"/>
                  <a:pt x="42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2"/>
                  <a:pt x="44" y="31"/>
                  <a:pt x="45" y="32"/>
                </a:cubicBezTo>
                <a:cubicBezTo>
                  <a:pt x="45" y="31"/>
                  <a:pt x="44" y="31"/>
                  <a:pt x="44" y="31"/>
                </a:cubicBezTo>
                <a:cubicBezTo>
                  <a:pt x="44" y="31"/>
                  <a:pt x="44" y="31"/>
                  <a:pt x="44" y="31"/>
                </a:cubicBezTo>
                <a:cubicBezTo>
                  <a:pt x="44" y="30"/>
                  <a:pt x="44" y="30"/>
                  <a:pt x="44" y="30"/>
                </a:cubicBezTo>
                <a:cubicBezTo>
                  <a:pt x="44" y="29"/>
                  <a:pt x="44" y="28"/>
                  <a:pt x="44" y="27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2" y="29"/>
                  <a:pt x="42" y="29"/>
                </a:cubicBezTo>
                <a:cubicBezTo>
                  <a:pt x="41" y="29"/>
                  <a:pt x="41" y="30"/>
                  <a:pt x="41" y="30"/>
                </a:cubicBezTo>
                <a:cubicBezTo>
                  <a:pt x="41" y="29"/>
                  <a:pt x="42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4" y="27"/>
                  <a:pt x="44" y="27"/>
                  <a:pt x="45" y="27"/>
                </a:cubicBezTo>
                <a:cubicBezTo>
                  <a:pt x="45" y="29"/>
                  <a:pt x="46" y="35"/>
                  <a:pt x="45" y="36"/>
                </a:cubicBezTo>
                <a:cubicBezTo>
                  <a:pt x="45" y="36"/>
                  <a:pt x="45" y="35"/>
                  <a:pt x="45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6"/>
                  <a:pt x="42" y="35"/>
                </a:cubicBezTo>
                <a:cubicBezTo>
                  <a:pt x="41" y="35"/>
                  <a:pt x="39" y="36"/>
                  <a:pt x="3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7" y="36"/>
                  <a:pt x="37" y="35"/>
                  <a:pt x="37" y="35"/>
                </a:cubicBezTo>
                <a:cubicBezTo>
                  <a:pt x="38" y="38"/>
                  <a:pt x="36" y="37"/>
                  <a:pt x="35" y="38"/>
                </a:cubicBezTo>
                <a:cubicBezTo>
                  <a:pt x="35" y="37"/>
                  <a:pt x="34" y="38"/>
                  <a:pt x="34" y="39"/>
                </a:cubicBezTo>
                <a:cubicBezTo>
                  <a:pt x="34" y="38"/>
                  <a:pt x="34" y="38"/>
                  <a:pt x="34" y="38"/>
                </a:cubicBezTo>
                <a:cubicBezTo>
                  <a:pt x="33" y="38"/>
                  <a:pt x="33" y="38"/>
                  <a:pt x="33" y="37"/>
                </a:cubicBezTo>
                <a:cubicBezTo>
                  <a:pt x="33" y="38"/>
                  <a:pt x="32" y="38"/>
                  <a:pt x="32" y="39"/>
                </a:cubicBezTo>
                <a:cubicBezTo>
                  <a:pt x="31" y="39"/>
                  <a:pt x="32" y="40"/>
                  <a:pt x="32" y="41"/>
                </a:cubicBezTo>
                <a:cubicBezTo>
                  <a:pt x="31" y="41"/>
                  <a:pt x="32" y="42"/>
                  <a:pt x="31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3"/>
                  <a:pt x="32" y="45"/>
                  <a:pt x="30" y="45"/>
                </a:cubicBezTo>
                <a:cubicBezTo>
                  <a:pt x="30" y="45"/>
                  <a:pt x="30" y="45"/>
                  <a:pt x="29" y="45"/>
                </a:cubicBezTo>
                <a:cubicBezTo>
                  <a:pt x="30" y="44"/>
                  <a:pt x="30" y="44"/>
                  <a:pt x="29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5"/>
                  <a:pt x="28" y="45"/>
                  <a:pt x="27" y="44"/>
                </a:cubicBezTo>
                <a:cubicBezTo>
                  <a:pt x="27" y="44"/>
                  <a:pt x="27" y="43"/>
                  <a:pt x="27" y="43"/>
                </a:cubicBezTo>
                <a:cubicBezTo>
                  <a:pt x="27" y="43"/>
                  <a:pt x="27" y="43"/>
                  <a:pt x="27" y="42"/>
                </a:cubicBezTo>
                <a:cubicBezTo>
                  <a:pt x="27" y="42"/>
                  <a:pt x="27" y="43"/>
                  <a:pt x="26" y="43"/>
                </a:cubicBezTo>
                <a:cubicBezTo>
                  <a:pt x="26" y="42"/>
                  <a:pt x="26" y="41"/>
                  <a:pt x="26" y="41"/>
                </a:cubicBezTo>
                <a:cubicBezTo>
                  <a:pt x="26" y="41"/>
                  <a:pt x="26" y="42"/>
                  <a:pt x="25" y="42"/>
                </a:cubicBezTo>
                <a:cubicBezTo>
                  <a:pt x="25" y="42"/>
                  <a:pt x="25" y="41"/>
                  <a:pt x="26" y="41"/>
                </a:cubicBezTo>
                <a:cubicBezTo>
                  <a:pt x="25" y="41"/>
                  <a:pt x="25" y="41"/>
                  <a:pt x="25" y="42"/>
                </a:cubicBezTo>
                <a:cubicBezTo>
                  <a:pt x="25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1"/>
                  <a:pt x="24" y="41"/>
                  <a:pt x="24" y="40"/>
                </a:cubicBezTo>
                <a:cubicBezTo>
                  <a:pt x="22" y="42"/>
                  <a:pt x="22" y="40"/>
                  <a:pt x="22" y="38"/>
                </a:cubicBezTo>
                <a:cubicBezTo>
                  <a:pt x="22" y="38"/>
                  <a:pt x="21" y="38"/>
                  <a:pt x="21" y="38"/>
                </a:cubicBezTo>
                <a:cubicBezTo>
                  <a:pt x="21" y="38"/>
                  <a:pt x="21" y="38"/>
                  <a:pt x="21" y="37"/>
                </a:cubicBezTo>
                <a:cubicBezTo>
                  <a:pt x="21" y="37"/>
                  <a:pt x="20" y="37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4"/>
                  <a:pt x="18" y="36"/>
                  <a:pt x="17" y="35"/>
                </a:cubicBezTo>
                <a:cubicBezTo>
                  <a:pt x="16" y="34"/>
                  <a:pt x="17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3"/>
                  <a:pt x="15" y="33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7" y="32"/>
                  <a:pt x="16" y="32"/>
                  <a:pt x="15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5" y="31"/>
                  <a:pt x="15" y="31"/>
                  <a:pt x="15" y="30"/>
                </a:cubicBezTo>
                <a:cubicBezTo>
                  <a:pt x="15" y="30"/>
                  <a:pt x="14" y="30"/>
                  <a:pt x="14" y="31"/>
                </a:cubicBezTo>
                <a:cubicBezTo>
                  <a:pt x="13" y="30"/>
                  <a:pt x="13" y="30"/>
                  <a:pt x="14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2" y="30"/>
                </a:cubicBezTo>
                <a:cubicBezTo>
                  <a:pt x="12" y="30"/>
                  <a:pt x="12" y="29"/>
                  <a:pt x="12" y="29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1" y="29"/>
                  <a:pt x="11" y="29"/>
                </a:cubicBezTo>
                <a:cubicBezTo>
                  <a:pt x="11" y="30"/>
                  <a:pt x="11" y="30"/>
                  <a:pt x="10" y="30"/>
                </a:cubicBezTo>
                <a:cubicBezTo>
                  <a:pt x="10" y="29"/>
                  <a:pt x="10" y="29"/>
                  <a:pt x="9" y="30"/>
                </a:cubicBezTo>
                <a:cubicBezTo>
                  <a:pt x="9" y="29"/>
                  <a:pt x="9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8" y="28"/>
                  <a:pt x="7" y="29"/>
                  <a:pt x="6" y="29"/>
                </a:cubicBezTo>
                <a:cubicBezTo>
                  <a:pt x="5" y="29"/>
                  <a:pt x="6" y="28"/>
                  <a:pt x="5" y="27"/>
                </a:cubicBezTo>
                <a:cubicBezTo>
                  <a:pt x="5" y="27"/>
                  <a:pt x="4" y="28"/>
                  <a:pt x="4" y="28"/>
                </a:cubicBezTo>
                <a:cubicBezTo>
                  <a:pt x="4" y="28"/>
                  <a:pt x="4" y="28"/>
                  <a:pt x="4" y="27"/>
                </a:cubicBezTo>
                <a:cubicBezTo>
                  <a:pt x="3" y="28"/>
                  <a:pt x="3" y="28"/>
                  <a:pt x="2" y="28"/>
                </a:cubicBezTo>
                <a:cubicBezTo>
                  <a:pt x="0" y="27"/>
                  <a:pt x="2" y="7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0" name="Text Box 11395" descr="© INSCALE GmbH, 05.05.2010&#10;http://www.presentationload.com/">
            <a:extLst>
              <a:ext uri="{FF2B5EF4-FFF2-40B4-BE49-F238E27FC236}">
                <a16:creationId xmlns:a16="http://schemas.microsoft.com/office/drawing/2014/main" id="{60ED6FEC-6B33-6046-AA5D-2BA1CE1AA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8542" y="3648725"/>
            <a:ext cx="274851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Texas</a:t>
            </a:r>
          </a:p>
        </p:txBody>
      </p:sp>
      <p:sp>
        <p:nvSpPr>
          <p:cNvPr id="2091" name="Freeform 10882" descr="© INSCALE GmbH, 05.05.2010&#10;http://www.presentationload.com/">
            <a:extLst>
              <a:ext uri="{FF2B5EF4-FFF2-40B4-BE49-F238E27FC236}">
                <a16:creationId xmlns:a16="http://schemas.microsoft.com/office/drawing/2014/main" id="{521E34E3-4D29-384D-AADB-8EE59B1FEAA1}"/>
              </a:ext>
            </a:extLst>
          </p:cNvPr>
          <p:cNvSpPr>
            <a:spLocks/>
          </p:cNvSpPr>
          <p:nvPr/>
        </p:nvSpPr>
        <p:spPr bwMode="auto">
          <a:xfrm>
            <a:off x="6063630" y="3221565"/>
            <a:ext cx="66346" cy="45108"/>
          </a:xfrm>
          <a:custGeom>
            <a:avLst/>
            <a:gdLst>
              <a:gd name="T0" fmla="*/ 50 w 34"/>
              <a:gd name="T1" fmla="*/ 6 h 23"/>
              <a:gd name="T2" fmla="*/ 50 w 34"/>
              <a:gd name="T3" fmla="*/ 8 h 23"/>
              <a:gd name="T4" fmla="*/ 43 w 34"/>
              <a:gd name="T5" fmla="*/ 13 h 23"/>
              <a:gd name="T6" fmla="*/ 41 w 34"/>
              <a:gd name="T7" fmla="*/ 14 h 23"/>
              <a:gd name="T8" fmla="*/ 38 w 34"/>
              <a:gd name="T9" fmla="*/ 17 h 23"/>
              <a:gd name="T10" fmla="*/ 37 w 34"/>
              <a:gd name="T11" fmla="*/ 20 h 23"/>
              <a:gd name="T12" fmla="*/ 34 w 34"/>
              <a:gd name="T13" fmla="*/ 22 h 23"/>
              <a:gd name="T14" fmla="*/ 28 w 34"/>
              <a:gd name="T15" fmla="*/ 36 h 23"/>
              <a:gd name="T16" fmla="*/ 28 w 34"/>
              <a:gd name="T17" fmla="*/ 36 h 23"/>
              <a:gd name="T18" fmla="*/ 26 w 34"/>
              <a:gd name="T19" fmla="*/ 36 h 23"/>
              <a:gd name="T20" fmla="*/ 26 w 34"/>
              <a:gd name="T21" fmla="*/ 34 h 23"/>
              <a:gd name="T22" fmla="*/ 24 w 34"/>
              <a:gd name="T23" fmla="*/ 34 h 23"/>
              <a:gd name="T24" fmla="*/ 24 w 34"/>
              <a:gd name="T25" fmla="*/ 33 h 23"/>
              <a:gd name="T26" fmla="*/ 24 w 34"/>
              <a:gd name="T27" fmla="*/ 34 h 23"/>
              <a:gd name="T28" fmla="*/ 23 w 34"/>
              <a:gd name="T29" fmla="*/ 34 h 23"/>
              <a:gd name="T30" fmla="*/ 21 w 34"/>
              <a:gd name="T31" fmla="*/ 34 h 23"/>
              <a:gd name="T32" fmla="*/ 21 w 34"/>
              <a:gd name="T33" fmla="*/ 33 h 23"/>
              <a:gd name="T34" fmla="*/ 21 w 34"/>
              <a:gd name="T35" fmla="*/ 33 h 23"/>
              <a:gd name="T36" fmla="*/ 20 w 34"/>
              <a:gd name="T37" fmla="*/ 33 h 23"/>
              <a:gd name="T38" fmla="*/ 18 w 34"/>
              <a:gd name="T39" fmla="*/ 34 h 23"/>
              <a:gd name="T40" fmla="*/ 18 w 34"/>
              <a:gd name="T41" fmla="*/ 34 h 23"/>
              <a:gd name="T42" fmla="*/ 17 w 34"/>
              <a:gd name="T43" fmla="*/ 34 h 23"/>
              <a:gd name="T44" fmla="*/ 15 w 34"/>
              <a:gd name="T45" fmla="*/ 34 h 23"/>
              <a:gd name="T46" fmla="*/ 15 w 34"/>
              <a:gd name="T47" fmla="*/ 34 h 23"/>
              <a:gd name="T48" fmla="*/ 14 w 34"/>
              <a:gd name="T49" fmla="*/ 34 h 23"/>
              <a:gd name="T50" fmla="*/ 14 w 34"/>
              <a:gd name="T51" fmla="*/ 34 h 23"/>
              <a:gd name="T52" fmla="*/ 12 w 34"/>
              <a:gd name="T53" fmla="*/ 33 h 23"/>
              <a:gd name="T54" fmla="*/ 11 w 34"/>
              <a:gd name="T55" fmla="*/ 33 h 23"/>
              <a:gd name="T56" fmla="*/ 11 w 34"/>
              <a:gd name="T57" fmla="*/ 31 h 23"/>
              <a:gd name="T58" fmla="*/ 9 w 34"/>
              <a:gd name="T59" fmla="*/ 31 h 23"/>
              <a:gd name="T60" fmla="*/ 9 w 34"/>
              <a:gd name="T61" fmla="*/ 28 h 23"/>
              <a:gd name="T62" fmla="*/ 9 w 34"/>
              <a:gd name="T63" fmla="*/ 27 h 23"/>
              <a:gd name="T64" fmla="*/ 8 w 34"/>
              <a:gd name="T65" fmla="*/ 27 h 23"/>
              <a:gd name="T66" fmla="*/ 6 w 34"/>
              <a:gd name="T67" fmla="*/ 25 h 23"/>
              <a:gd name="T68" fmla="*/ 6 w 34"/>
              <a:gd name="T69" fmla="*/ 23 h 23"/>
              <a:gd name="T70" fmla="*/ 6 w 34"/>
              <a:gd name="T71" fmla="*/ 23 h 23"/>
              <a:gd name="T72" fmla="*/ 5 w 34"/>
              <a:gd name="T73" fmla="*/ 22 h 23"/>
              <a:gd name="T74" fmla="*/ 5 w 34"/>
              <a:gd name="T75" fmla="*/ 22 h 23"/>
              <a:gd name="T76" fmla="*/ 3 w 34"/>
              <a:gd name="T77" fmla="*/ 22 h 23"/>
              <a:gd name="T78" fmla="*/ 3 w 34"/>
              <a:gd name="T79" fmla="*/ 22 h 23"/>
              <a:gd name="T80" fmla="*/ 2 w 34"/>
              <a:gd name="T81" fmla="*/ 22 h 23"/>
              <a:gd name="T82" fmla="*/ 2 w 34"/>
              <a:gd name="T83" fmla="*/ 22 h 23"/>
              <a:gd name="T84" fmla="*/ 0 w 34"/>
              <a:gd name="T85" fmla="*/ 22 h 23"/>
              <a:gd name="T86" fmla="*/ 0 w 34"/>
              <a:gd name="T87" fmla="*/ 22 h 23"/>
              <a:gd name="T88" fmla="*/ 0 w 34"/>
              <a:gd name="T89" fmla="*/ 19 h 23"/>
              <a:gd name="T90" fmla="*/ 0 w 34"/>
              <a:gd name="T91" fmla="*/ 16 h 23"/>
              <a:gd name="T92" fmla="*/ 0 w 34"/>
              <a:gd name="T93" fmla="*/ 16 h 23"/>
              <a:gd name="T94" fmla="*/ 2 w 34"/>
              <a:gd name="T95" fmla="*/ 14 h 23"/>
              <a:gd name="T96" fmla="*/ 2 w 34"/>
              <a:gd name="T97" fmla="*/ 14 h 23"/>
              <a:gd name="T98" fmla="*/ 2 w 34"/>
              <a:gd name="T99" fmla="*/ 13 h 23"/>
              <a:gd name="T100" fmla="*/ 3 w 34"/>
              <a:gd name="T101" fmla="*/ 13 h 23"/>
              <a:gd name="T102" fmla="*/ 5 w 34"/>
              <a:gd name="T103" fmla="*/ 11 h 23"/>
              <a:gd name="T104" fmla="*/ 6 w 34"/>
              <a:gd name="T105" fmla="*/ 11 h 23"/>
              <a:gd name="T106" fmla="*/ 5 w 34"/>
              <a:gd name="T107" fmla="*/ 8 h 23"/>
              <a:gd name="T108" fmla="*/ 50 w 34"/>
              <a:gd name="T109" fmla="*/ 0 h 2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4"/>
              <a:gd name="T166" fmla="*/ 0 h 23"/>
              <a:gd name="T167" fmla="*/ 34 w 34"/>
              <a:gd name="T168" fmla="*/ 23 h 2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4" h="23">
                <a:moveTo>
                  <a:pt x="33" y="0"/>
                </a:moveTo>
                <a:cubicBezTo>
                  <a:pt x="34" y="0"/>
                  <a:pt x="34" y="1"/>
                  <a:pt x="34" y="1"/>
                </a:cubicBezTo>
                <a:cubicBezTo>
                  <a:pt x="34" y="1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2"/>
                  <a:pt x="33" y="2"/>
                  <a:pt x="33" y="2"/>
                </a:cubicBezTo>
                <a:cubicBezTo>
                  <a:pt x="33" y="3"/>
                  <a:pt x="33" y="3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3" y="4"/>
                  <a:pt x="33" y="5"/>
                  <a:pt x="33" y="5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6"/>
                  <a:pt x="31" y="6"/>
                  <a:pt x="31" y="6"/>
                </a:cubicBezTo>
                <a:cubicBezTo>
                  <a:pt x="31" y="6"/>
                  <a:pt x="31" y="6"/>
                  <a:pt x="31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7"/>
                  <a:pt x="30" y="7"/>
                </a:cubicBezTo>
                <a:cubicBezTo>
                  <a:pt x="29" y="7"/>
                  <a:pt x="29" y="7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6" y="10"/>
                  <a:pt x="26" y="10"/>
                </a:cubicBezTo>
                <a:cubicBezTo>
                  <a:pt x="26" y="10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3"/>
                  <a:pt x="25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3" y="12"/>
                  <a:pt x="24" y="14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1" y="15"/>
                </a:cubicBezTo>
                <a:cubicBezTo>
                  <a:pt x="22" y="16"/>
                  <a:pt x="21" y="16"/>
                  <a:pt x="21" y="17"/>
                </a:cubicBezTo>
                <a:cubicBezTo>
                  <a:pt x="20" y="18"/>
                  <a:pt x="21" y="19"/>
                  <a:pt x="20" y="20"/>
                </a:cubicBezTo>
                <a:cubicBezTo>
                  <a:pt x="19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5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2" y="8"/>
                  <a:pt x="2" y="8"/>
                </a:cubicBezTo>
                <a:cubicBezTo>
                  <a:pt x="2" y="8"/>
                  <a:pt x="2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4" y="7"/>
                </a:cubicBezTo>
                <a:cubicBezTo>
                  <a:pt x="4" y="7"/>
                  <a:pt x="4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6" y="5"/>
                </a:cubicBezTo>
                <a:cubicBezTo>
                  <a:pt x="7" y="4"/>
                  <a:pt x="6" y="2"/>
                  <a:pt x="6" y="1"/>
                </a:cubicBezTo>
                <a:cubicBezTo>
                  <a:pt x="15" y="1"/>
                  <a:pt x="24" y="1"/>
                  <a:pt x="33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2" name="Freeform 10883" descr="© INSCALE GmbH, 05.05.2010&#10;http://www.presentationload.com/">
            <a:extLst>
              <a:ext uri="{FF2B5EF4-FFF2-40B4-BE49-F238E27FC236}">
                <a16:creationId xmlns:a16="http://schemas.microsoft.com/office/drawing/2014/main" id="{8742B469-A401-834A-AC5B-04E0500B6EBC}"/>
              </a:ext>
            </a:extLst>
          </p:cNvPr>
          <p:cNvSpPr>
            <a:spLocks/>
          </p:cNvSpPr>
          <p:nvPr/>
        </p:nvSpPr>
        <p:spPr bwMode="auto">
          <a:xfrm>
            <a:off x="6027906" y="3224071"/>
            <a:ext cx="49759" cy="31325"/>
          </a:xfrm>
          <a:custGeom>
            <a:avLst/>
            <a:gdLst>
              <a:gd name="T0" fmla="*/ 34 w 25"/>
              <a:gd name="T1" fmla="*/ 6 h 16"/>
              <a:gd name="T2" fmla="*/ 33 w 25"/>
              <a:gd name="T3" fmla="*/ 6 h 16"/>
              <a:gd name="T4" fmla="*/ 34 w 25"/>
              <a:gd name="T5" fmla="*/ 9 h 16"/>
              <a:gd name="T6" fmla="*/ 33 w 25"/>
              <a:gd name="T7" fmla="*/ 9 h 16"/>
              <a:gd name="T8" fmla="*/ 33 w 25"/>
              <a:gd name="T9" fmla="*/ 9 h 16"/>
              <a:gd name="T10" fmla="*/ 31 w 25"/>
              <a:gd name="T11" fmla="*/ 11 h 16"/>
              <a:gd name="T12" fmla="*/ 31 w 25"/>
              <a:gd name="T13" fmla="*/ 11 h 16"/>
              <a:gd name="T14" fmla="*/ 30 w 25"/>
              <a:gd name="T15" fmla="*/ 13 h 16"/>
              <a:gd name="T16" fmla="*/ 30 w 25"/>
              <a:gd name="T17" fmla="*/ 13 h 16"/>
              <a:gd name="T18" fmla="*/ 30 w 25"/>
              <a:gd name="T19" fmla="*/ 13 h 16"/>
              <a:gd name="T20" fmla="*/ 28 w 25"/>
              <a:gd name="T21" fmla="*/ 14 h 16"/>
              <a:gd name="T22" fmla="*/ 28 w 25"/>
              <a:gd name="T23" fmla="*/ 14 h 16"/>
              <a:gd name="T24" fmla="*/ 28 w 25"/>
              <a:gd name="T25" fmla="*/ 14 h 16"/>
              <a:gd name="T26" fmla="*/ 28 w 25"/>
              <a:gd name="T27" fmla="*/ 16 h 16"/>
              <a:gd name="T28" fmla="*/ 28 w 25"/>
              <a:gd name="T29" fmla="*/ 17 h 16"/>
              <a:gd name="T30" fmla="*/ 28 w 25"/>
              <a:gd name="T31" fmla="*/ 20 h 16"/>
              <a:gd name="T32" fmla="*/ 28 w 25"/>
              <a:gd name="T33" fmla="*/ 20 h 16"/>
              <a:gd name="T34" fmla="*/ 28 w 25"/>
              <a:gd name="T35" fmla="*/ 22 h 16"/>
              <a:gd name="T36" fmla="*/ 28 w 25"/>
              <a:gd name="T37" fmla="*/ 22 h 16"/>
              <a:gd name="T38" fmla="*/ 27 w 25"/>
              <a:gd name="T39" fmla="*/ 23 h 16"/>
              <a:gd name="T40" fmla="*/ 27 w 25"/>
              <a:gd name="T41" fmla="*/ 23 h 16"/>
              <a:gd name="T42" fmla="*/ 27 w 25"/>
              <a:gd name="T43" fmla="*/ 23 h 16"/>
              <a:gd name="T44" fmla="*/ 25 w 25"/>
              <a:gd name="T45" fmla="*/ 23 h 16"/>
              <a:gd name="T46" fmla="*/ 25 w 25"/>
              <a:gd name="T47" fmla="*/ 25 h 16"/>
              <a:gd name="T48" fmla="*/ 23 w 25"/>
              <a:gd name="T49" fmla="*/ 25 h 16"/>
              <a:gd name="T50" fmla="*/ 23 w 25"/>
              <a:gd name="T51" fmla="*/ 25 h 16"/>
              <a:gd name="T52" fmla="*/ 22 w 25"/>
              <a:gd name="T53" fmla="*/ 25 h 16"/>
              <a:gd name="T54" fmla="*/ 22 w 25"/>
              <a:gd name="T55" fmla="*/ 25 h 16"/>
              <a:gd name="T56" fmla="*/ 22 w 25"/>
              <a:gd name="T57" fmla="*/ 25 h 16"/>
              <a:gd name="T58" fmla="*/ 20 w 25"/>
              <a:gd name="T59" fmla="*/ 23 h 16"/>
              <a:gd name="T60" fmla="*/ 20 w 25"/>
              <a:gd name="T61" fmla="*/ 23 h 16"/>
              <a:gd name="T62" fmla="*/ 20 w 25"/>
              <a:gd name="T63" fmla="*/ 23 h 16"/>
              <a:gd name="T64" fmla="*/ 16 w 25"/>
              <a:gd name="T65" fmla="*/ 22 h 16"/>
              <a:gd name="T66" fmla="*/ 14 w 25"/>
              <a:gd name="T67" fmla="*/ 20 h 16"/>
              <a:gd name="T68" fmla="*/ 14 w 25"/>
              <a:gd name="T69" fmla="*/ 19 h 16"/>
              <a:gd name="T70" fmla="*/ 14 w 25"/>
              <a:gd name="T71" fmla="*/ 19 h 16"/>
              <a:gd name="T72" fmla="*/ 14 w 25"/>
              <a:gd name="T73" fmla="*/ 17 h 16"/>
              <a:gd name="T74" fmla="*/ 14 w 25"/>
              <a:gd name="T75" fmla="*/ 17 h 16"/>
              <a:gd name="T76" fmla="*/ 12 w 25"/>
              <a:gd name="T77" fmla="*/ 14 h 16"/>
              <a:gd name="T78" fmla="*/ 14 w 25"/>
              <a:gd name="T79" fmla="*/ 13 h 16"/>
              <a:gd name="T80" fmla="*/ 12 w 25"/>
              <a:gd name="T81" fmla="*/ 11 h 16"/>
              <a:gd name="T82" fmla="*/ 12 w 25"/>
              <a:gd name="T83" fmla="*/ 9 h 16"/>
              <a:gd name="T84" fmla="*/ 11 w 25"/>
              <a:gd name="T85" fmla="*/ 9 h 16"/>
              <a:gd name="T86" fmla="*/ 11 w 25"/>
              <a:gd name="T87" fmla="*/ 11 h 16"/>
              <a:gd name="T88" fmla="*/ 11 w 25"/>
              <a:gd name="T89" fmla="*/ 11 h 16"/>
              <a:gd name="T90" fmla="*/ 9 w 25"/>
              <a:gd name="T91" fmla="*/ 11 h 16"/>
              <a:gd name="T92" fmla="*/ 3 w 25"/>
              <a:gd name="T93" fmla="*/ 8 h 16"/>
              <a:gd name="T94" fmla="*/ 3 w 25"/>
              <a:gd name="T95" fmla="*/ 6 h 16"/>
              <a:gd name="T96" fmla="*/ 3 w 25"/>
              <a:gd name="T97" fmla="*/ 6 h 16"/>
              <a:gd name="T98" fmla="*/ 2 w 25"/>
              <a:gd name="T99" fmla="*/ 5 h 16"/>
              <a:gd name="T100" fmla="*/ 2 w 25"/>
              <a:gd name="T101" fmla="*/ 5 h 16"/>
              <a:gd name="T102" fmla="*/ 2 w 25"/>
              <a:gd name="T103" fmla="*/ 3 h 16"/>
              <a:gd name="T104" fmla="*/ 2 w 25"/>
              <a:gd name="T105" fmla="*/ 3 h 16"/>
              <a:gd name="T106" fmla="*/ 0 w 25"/>
              <a:gd name="T107" fmla="*/ 2 h 16"/>
              <a:gd name="T108" fmla="*/ 2 w 25"/>
              <a:gd name="T109" fmla="*/ 2 h 16"/>
              <a:gd name="T110" fmla="*/ 2 w 25"/>
              <a:gd name="T111" fmla="*/ 0 h 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"/>
              <a:gd name="T169" fmla="*/ 0 h 16"/>
              <a:gd name="T170" fmla="*/ 25 w 25"/>
              <a:gd name="T171" fmla="*/ 16 h 1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" h="16">
                <a:moveTo>
                  <a:pt x="1" y="0"/>
                </a:moveTo>
                <a:cubicBezTo>
                  <a:pt x="8" y="0"/>
                  <a:pt x="16" y="0"/>
                  <a:pt x="24" y="0"/>
                </a:cubicBezTo>
                <a:cubicBezTo>
                  <a:pt x="25" y="0"/>
                  <a:pt x="25" y="3"/>
                  <a:pt x="24" y="4"/>
                </a:cubicBezTo>
                <a:cubicBezTo>
                  <a:pt x="23" y="4"/>
                  <a:pt x="23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6"/>
                  <a:pt x="2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19" y="7"/>
                  <a:pt x="19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8" y="8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2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6"/>
                  <a:pt x="16" y="16"/>
                </a:cubicBezTo>
                <a:cubicBezTo>
                  <a:pt x="16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3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6"/>
                  <a:pt x="10" y="16"/>
                </a:cubicBezTo>
                <a:cubicBezTo>
                  <a:pt x="10" y="15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9" y="9"/>
                  <a:pt x="8" y="9"/>
                </a:cubicBezTo>
                <a:cubicBezTo>
                  <a:pt x="8" y="9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6" y="6"/>
                  <a:pt x="3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3" name="Freeform 10884" descr="© INSCALE GmbH, 05.05.2010&#10;http://www.presentationload.com/">
            <a:extLst>
              <a:ext uri="{FF2B5EF4-FFF2-40B4-BE49-F238E27FC236}">
                <a16:creationId xmlns:a16="http://schemas.microsoft.com/office/drawing/2014/main" id="{5FBDB7EB-69F6-154F-8B5F-C5551535029F}"/>
              </a:ext>
            </a:extLst>
          </p:cNvPr>
          <p:cNvSpPr>
            <a:spLocks/>
          </p:cNvSpPr>
          <p:nvPr/>
        </p:nvSpPr>
        <p:spPr bwMode="auto">
          <a:xfrm>
            <a:off x="5907973" y="3224071"/>
            <a:ext cx="45932" cy="63903"/>
          </a:xfrm>
          <a:custGeom>
            <a:avLst/>
            <a:gdLst>
              <a:gd name="T0" fmla="*/ 31 w 23"/>
              <a:gd name="T1" fmla="*/ 0 h 33"/>
              <a:gd name="T2" fmla="*/ 31 w 23"/>
              <a:gd name="T3" fmla="*/ 17 h 33"/>
              <a:gd name="T4" fmla="*/ 34 w 23"/>
              <a:gd name="T5" fmla="*/ 22 h 33"/>
              <a:gd name="T6" fmla="*/ 34 w 23"/>
              <a:gd name="T7" fmla="*/ 22 h 33"/>
              <a:gd name="T8" fmla="*/ 33 w 23"/>
              <a:gd name="T9" fmla="*/ 23 h 33"/>
              <a:gd name="T10" fmla="*/ 33 w 23"/>
              <a:gd name="T11" fmla="*/ 23 h 33"/>
              <a:gd name="T12" fmla="*/ 33 w 23"/>
              <a:gd name="T13" fmla="*/ 23 h 33"/>
              <a:gd name="T14" fmla="*/ 31 w 23"/>
              <a:gd name="T15" fmla="*/ 25 h 33"/>
              <a:gd name="T16" fmla="*/ 28 w 23"/>
              <a:gd name="T17" fmla="*/ 31 h 33"/>
              <a:gd name="T18" fmla="*/ 28 w 23"/>
              <a:gd name="T19" fmla="*/ 40 h 33"/>
              <a:gd name="T20" fmla="*/ 25 w 23"/>
              <a:gd name="T21" fmla="*/ 51 h 33"/>
              <a:gd name="T22" fmla="*/ 20 w 23"/>
              <a:gd name="T23" fmla="*/ 48 h 33"/>
              <a:gd name="T24" fmla="*/ 20 w 23"/>
              <a:gd name="T25" fmla="*/ 46 h 33"/>
              <a:gd name="T26" fmla="*/ 22 w 23"/>
              <a:gd name="T27" fmla="*/ 48 h 33"/>
              <a:gd name="T28" fmla="*/ 19 w 23"/>
              <a:gd name="T29" fmla="*/ 48 h 33"/>
              <a:gd name="T30" fmla="*/ 17 w 23"/>
              <a:gd name="T31" fmla="*/ 46 h 33"/>
              <a:gd name="T32" fmla="*/ 16 w 23"/>
              <a:gd name="T33" fmla="*/ 46 h 33"/>
              <a:gd name="T34" fmla="*/ 8 w 23"/>
              <a:gd name="T35" fmla="*/ 48 h 33"/>
              <a:gd name="T36" fmla="*/ 3 w 23"/>
              <a:gd name="T37" fmla="*/ 46 h 33"/>
              <a:gd name="T38" fmla="*/ 3 w 23"/>
              <a:gd name="T39" fmla="*/ 45 h 33"/>
              <a:gd name="T40" fmla="*/ 2 w 23"/>
              <a:gd name="T41" fmla="*/ 40 h 33"/>
              <a:gd name="T42" fmla="*/ 2 w 23"/>
              <a:gd name="T43" fmla="*/ 40 h 33"/>
              <a:gd name="T44" fmla="*/ 0 w 23"/>
              <a:gd name="T45" fmla="*/ 39 h 33"/>
              <a:gd name="T46" fmla="*/ 3 w 23"/>
              <a:gd name="T47" fmla="*/ 39 h 33"/>
              <a:gd name="T48" fmla="*/ 5 w 23"/>
              <a:gd name="T49" fmla="*/ 40 h 33"/>
              <a:gd name="T50" fmla="*/ 5 w 23"/>
              <a:gd name="T51" fmla="*/ 40 h 33"/>
              <a:gd name="T52" fmla="*/ 2 w 23"/>
              <a:gd name="T53" fmla="*/ 36 h 33"/>
              <a:gd name="T54" fmla="*/ 5 w 23"/>
              <a:gd name="T55" fmla="*/ 36 h 33"/>
              <a:gd name="T56" fmla="*/ 6 w 23"/>
              <a:gd name="T57" fmla="*/ 34 h 33"/>
              <a:gd name="T58" fmla="*/ 6 w 23"/>
              <a:gd name="T59" fmla="*/ 34 h 33"/>
              <a:gd name="T60" fmla="*/ 8 w 23"/>
              <a:gd name="T61" fmla="*/ 36 h 33"/>
              <a:gd name="T62" fmla="*/ 8 w 23"/>
              <a:gd name="T63" fmla="*/ 31 h 33"/>
              <a:gd name="T64" fmla="*/ 8 w 23"/>
              <a:gd name="T65" fmla="*/ 29 h 33"/>
              <a:gd name="T66" fmla="*/ 8 w 23"/>
              <a:gd name="T67" fmla="*/ 25 h 33"/>
              <a:gd name="T68" fmla="*/ 9 w 23"/>
              <a:gd name="T69" fmla="*/ 25 h 33"/>
              <a:gd name="T70" fmla="*/ 8 w 23"/>
              <a:gd name="T71" fmla="*/ 22 h 33"/>
              <a:gd name="T72" fmla="*/ 9 w 23"/>
              <a:gd name="T73" fmla="*/ 17 h 33"/>
              <a:gd name="T74" fmla="*/ 9 w 23"/>
              <a:gd name="T75" fmla="*/ 17 h 33"/>
              <a:gd name="T76" fmla="*/ 11 w 23"/>
              <a:gd name="T77" fmla="*/ 15 h 33"/>
              <a:gd name="T78" fmla="*/ 13 w 23"/>
              <a:gd name="T79" fmla="*/ 14 h 33"/>
              <a:gd name="T80" fmla="*/ 11 w 23"/>
              <a:gd name="T81" fmla="*/ 11 h 33"/>
              <a:gd name="T82" fmla="*/ 11 w 23"/>
              <a:gd name="T83" fmla="*/ 11 h 33"/>
              <a:gd name="T84" fmla="*/ 11 w 23"/>
              <a:gd name="T85" fmla="*/ 11 h 33"/>
              <a:gd name="T86" fmla="*/ 13 w 23"/>
              <a:gd name="T87" fmla="*/ 3 h 33"/>
              <a:gd name="T88" fmla="*/ 14 w 23"/>
              <a:gd name="T89" fmla="*/ 0 h 33"/>
              <a:gd name="T90" fmla="*/ 30 w 23"/>
              <a:gd name="T91" fmla="*/ 0 h 33"/>
              <a:gd name="T92" fmla="*/ 30 w 23"/>
              <a:gd name="T93" fmla="*/ 0 h 33"/>
              <a:gd name="T94" fmla="*/ 31 w 23"/>
              <a:gd name="T95" fmla="*/ 0 h 33"/>
              <a:gd name="T96" fmla="*/ 31 w 23"/>
              <a:gd name="T97" fmla="*/ 0 h 33"/>
              <a:gd name="T98" fmla="*/ 31 w 23"/>
              <a:gd name="T99" fmla="*/ 0 h 3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3"/>
              <a:gd name="T151" fmla="*/ 0 h 33"/>
              <a:gd name="T152" fmla="*/ 23 w 23"/>
              <a:gd name="T153" fmla="*/ 33 h 3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3" h="33">
                <a:moveTo>
                  <a:pt x="20" y="0"/>
                </a:moveTo>
                <a:cubicBezTo>
                  <a:pt x="20" y="3"/>
                  <a:pt x="19" y="8"/>
                  <a:pt x="20" y="11"/>
                </a:cubicBezTo>
                <a:cubicBezTo>
                  <a:pt x="21" y="12"/>
                  <a:pt x="23" y="13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5"/>
                  <a:pt x="22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1" y="16"/>
                  <a:pt x="20" y="16"/>
                </a:cubicBezTo>
                <a:cubicBezTo>
                  <a:pt x="19" y="17"/>
                  <a:pt x="18" y="19"/>
                  <a:pt x="18" y="20"/>
                </a:cubicBezTo>
                <a:cubicBezTo>
                  <a:pt x="18" y="22"/>
                  <a:pt x="18" y="24"/>
                  <a:pt x="18" y="26"/>
                </a:cubicBezTo>
                <a:cubicBezTo>
                  <a:pt x="18" y="28"/>
                  <a:pt x="19" y="33"/>
                  <a:pt x="16" y="33"/>
                </a:cubicBezTo>
                <a:cubicBezTo>
                  <a:pt x="15" y="32"/>
                  <a:pt x="15" y="31"/>
                  <a:pt x="13" y="31"/>
                </a:cubicBezTo>
                <a:cubicBezTo>
                  <a:pt x="13" y="31"/>
                  <a:pt x="13" y="31"/>
                  <a:pt x="13" y="30"/>
                </a:cubicBezTo>
                <a:cubicBezTo>
                  <a:pt x="14" y="30"/>
                  <a:pt x="14" y="30"/>
                  <a:pt x="14" y="31"/>
                </a:cubicBezTo>
                <a:cubicBezTo>
                  <a:pt x="15" y="29"/>
                  <a:pt x="12" y="29"/>
                  <a:pt x="12" y="31"/>
                </a:cubicBezTo>
                <a:cubicBezTo>
                  <a:pt x="11" y="30"/>
                  <a:pt x="11" y="30"/>
                  <a:pt x="11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31"/>
                  <a:pt x="7" y="31"/>
                  <a:pt x="5" y="31"/>
                </a:cubicBezTo>
                <a:cubicBezTo>
                  <a:pt x="5" y="30"/>
                  <a:pt x="3" y="30"/>
                  <a:pt x="2" y="30"/>
                </a:cubicBezTo>
                <a:cubicBezTo>
                  <a:pt x="3" y="29"/>
                  <a:pt x="3" y="29"/>
                  <a:pt x="2" y="29"/>
                </a:cubicBezTo>
                <a:cubicBezTo>
                  <a:pt x="2" y="28"/>
                  <a:pt x="1" y="27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5"/>
                  <a:pt x="0" y="25"/>
                </a:cubicBezTo>
                <a:cubicBezTo>
                  <a:pt x="1" y="26"/>
                  <a:pt x="1" y="25"/>
                  <a:pt x="2" y="25"/>
                </a:cubicBezTo>
                <a:cubicBezTo>
                  <a:pt x="2" y="25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4" y="25"/>
                  <a:pt x="2" y="24"/>
                  <a:pt x="1" y="23"/>
                </a:cubicBezTo>
                <a:cubicBezTo>
                  <a:pt x="0" y="22"/>
                  <a:pt x="2" y="22"/>
                  <a:pt x="3" y="23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5" y="22"/>
                  <a:pt x="5" y="23"/>
                  <a:pt x="5" y="23"/>
                </a:cubicBezTo>
                <a:cubicBezTo>
                  <a:pt x="6" y="22"/>
                  <a:pt x="5" y="21"/>
                  <a:pt x="5" y="20"/>
                </a:cubicBezTo>
                <a:cubicBezTo>
                  <a:pt x="6" y="20"/>
                  <a:pt x="6" y="19"/>
                  <a:pt x="5" y="19"/>
                </a:cubicBezTo>
                <a:cubicBezTo>
                  <a:pt x="4" y="18"/>
                  <a:pt x="4" y="17"/>
                  <a:pt x="5" y="16"/>
                </a:cubicBezTo>
                <a:cubicBezTo>
                  <a:pt x="5" y="16"/>
                  <a:pt x="6" y="16"/>
                  <a:pt x="6" y="16"/>
                </a:cubicBezTo>
                <a:cubicBezTo>
                  <a:pt x="8" y="15"/>
                  <a:pt x="5" y="15"/>
                  <a:pt x="5" y="14"/>
                </a:cubicBezTo>
                <a:cubicBezTo>
                  <a:pt x="5" y="14"/>
                  <a:pt x="6" y="12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7" y="11"/>
                  <a:pt x="7" y="10"/>
                </a:cubicBezTo>
                <a:cubicBezTo>
                  <a:pt x="8" y="11"/>
                  <a:pt x="8" y="10"/>
                  <a:pt x="8" y="9"/>
                </a:cubicBezTo>
                <a:cubicBezTo>
                  <a:pt x="7" y="9"/>
                  <a:pt x="7" y="8"/>
                  <a:pt x="7" y="7"/>
                </a:cubicBezTo>
                <a:cubicBezTo>
                  <a:pt x="8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6" y="5"/>
                  <a:pt x="7" y="3"/>
                  <a:pt x="8" y="2"/>
                </a:cubicBezTo>
                <a:cubicBezTo>
                  <a:pt x="9" y="1"/>
                  <a:pt x="8" y="0"/>
                  <a:pt x="9" y="0"/>
                </a:cubicBezTo>
                <a:cubicBezTo>
                  <a:pt x="13" y="0"/>
                  <a:pt x="16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4" name="Freeform 10885" descr="© INSCALE GmbH, 05.05.2010&#10;http://www.presentationload.com/">
            <a:extLst>
              <a:ext uri="{FF2B5EF4-FFF2-40B4-BE49-F238E27FC236}">
                <a16:creationId xmlns:a16="http://schemas.microsoft.com/office/drawing/2014/main" id="{5AD55A32-45A9-2C47-A528-349C378E30FD}"/>
              </a:ext>
            </a:extLst>
          </p:cNvPr>
          <p:cNvSpPr>
            <a:spLocks/>
          </p:cNvSpPr>
          <p:nvPr/>
        </p:nvSpPr>
        <p:spPr bwMode="auto">
          <a:xfrm>
            <a:off x="5944973" y="3221565"/>
            <a:ext cx="65070" cy="62650"/>
          </a:xfrm>
          <a:custGeom>
            <a:avLst/>
            <a:gdLst>
              <a:gd name="T0" fmla="*/ 29 w 33"/>
              <a:gd name="T1" fmla="*/ 2 h 32"/>
              <a:gd name="T2" fmla="*/ 48 w 33"/>
              <a:gd name="T3" fmla="*/ 2 h 32"/>
              <a:gd name="T4" fmla="*/ 43 w 33"/>
              <a:gd name="T5" fmla="*/ 8 h 32"/>
              <a:gd name="T6" fmla="*/ 49 w 33"/>
              <a:gd name="T7" fmla="*/ 14 h 32"/>
              <a:gd name="T8" fmla="*/ 46 w 33"/>
              <a:gd name="T9" fmla="*/ 20 h 32"/>
              <a:gd name="T10" fmla="*/ 51 w 33"/>
              <a:gd name="T11" fmla="*/ 25 h 32"/>
              <a:gd name="T12" fmla="*/ 51 w 33"/>
              <a:gd name="T13" fmla="*/ 34 h 32"/>
              <a:gd name="T14" fmla="*/ 42 w 33"/>
              <a:gd name="T15" fmla="*/ 50 h 32"/>
              <a:gd name="T16" fmla="*/ 42 w 33"/>
              <a:gd name="T17" fmla="*/ 47 h 32"/>
              <a:gd name="T18" fmla="*/ 37 w 33"/>
              <a:gd name="T19" fmla="*/ 41 h 32"/>
              <a:gd name="T20" fmla="*/ 32 w 33"/>
              <a:gd name="T21" fmla="*/ 30 h 32"/>
              <a:gd name="T22" fmla="*/ 25 w 33"/>
              <a:gd name="T23" fmla="*/ 22 h 32"/>
              <a:gd name="T24" fmla="*/ 20 w 33"/>
              <a:gd name="T25" fmla="*/ 19 h 32"/>
              <a:gd name="T26" fmla="*/ 9 w 33"/>
              <a:gd name="T27" fmla="*/ 19 h 32"/>
              <a:gd name="T28" fmla="*/ 2 w 33"/>
              <a:gd name="T29" fmla="*/ 9 h 32"/>
              <a:gd name="T30" fmla="*/ 2 w 33"/>
              <a:gd name="T31" fmla="*/ 2 h 32"/>
              <a:gd name="T32" fmla="*/ 11 w 33"/>
              <a:gd name="T33" fmla="*/ 2 h 32"/>
              <a:gd name="T34" fmla="*/ 29 w 33"/>
              <a:gd name="T35" fmla="*/ 2 h 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3"/>
              <a:gd name="T55" fmla="*/ 0 h 32"/>
              <a:gd name="T56" fmla="*/ 33 w 33"/>
              <a:gd name="T57" fmla="*/ 32 h 3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3" h="32">
                <a:moveTo>
                  <a:pt x="19" y="1"/>
                </a:moveTo>
                <a:cubicBezTo>
                  <a:pt x="23" y="1"/>
                  <a:pt x="27" y="1"/>
                  <a:pt x="31" y="1"/>
                </a:cubicBezTo>
                <a:cubicBezTo>
                  <a:pt x="29" y="3"/>
                  <a:pt x="28" y="3"/>
                  <a:pt x="28" y="5"/>
                </a:cubicBezTo>
                <a:cubicBezTo>
                  <a:pt x="29" y="7"/>
                  <a:pt x="31" y="7"/>
                  <a:pt x="32" y="9"/>
                </a:cubicBezTo>
                <a:cubicBezTo>
                  <a:pt x="32" y="11"/>
                  <a:pt x="30" y="11"/>
                  <a:pt x="30" y="13"/>
                </a:cubicBezTo>
                <a:cubicBezTo>
                  <a:pt x="29" y="16"/>
                  <a:pt x="31" y="17"/>
                  <a:pt x="33" y="16"/>
                </a:cubicBezTo>
                <a:cubicBezTo>
                  <a:pt x="33" y="18"/>
                  <a:pt x="33" y="20"/>
                  <a:pt x="33" y="22"/>
                </a:cubicBezTo>
                <a:cubicBezTo>
                  <a:pt x="31" y="22"/>
                  <a:pt x="29" y="30"/>
                  <a:pt x="27" y="32"/>
                </a:cubicBezTo>
                <a:cubicBezTo>
                  <a:pt x="27" y="32"/>
                  <a:pt x="27" y="30"/>
                  <a:pt x="27" y="30"/>
                </a:cubicBezTo>
                <a:cubicBezTo>
                  <a:pt x="26" y="29"/>
                  <a:pt x="24" y="28"/>
                  <a:pt x="24" y="26"/>
                </a:cubicBezTo>
                <a:cubicBezTo>
                  <a:pt x="23" y="23"/>
                  <a:pt x="23" y="22"/>
                  <a:pt x="21" y="19"/>
                </a:cubicBezTo>
                <a:cubicBezTo>
                  <a:pt x="20" y="16"/>
                  <a:pt x="19" y="15"/>
                  <a:pt x="16" y="14"/>
                </a:cubicBezTo>
                <a:cubicBezTo>
                  <a:pt x="15" y="13"/>
                  <a:pt x="14" y="12"/>
                  <a:pt x="13" y="12"/>
                </a:cubicBezTo>
                <a:cubicBezTo>
                  <a:pt x="10" y="12"/>
                  <a:pt x="8" y="12"/>
                  <a:pt x="6" y="12"/>
                </a:cubicBezTo>
                <a:cubicBezTo>
                  <a:pt x="0" y="12"/>
                  <a:pt x="1" y="11"/>
                  <a:pt x="1" y="6"/>
                </a:cubicBezTo>
                <a:cubicBezTo>
                  <a:pt x="1" y="5"/>
                  <a:pt x="0" y="2"/>
                  <a:pt x="1" y="1"/>
                </a:cubicBezTo>
                <a:cubicBezTo>
                  <a:pt x="2" y="0"/>
                  <a:pt x="6" y="1"/>
                  <a:pt x="7" y="1"/>
                </a:cubicBezTo>
                <a:cubicBezTo>
                  <a:pt x="11" y="1"/>
                  <a:pt x="15" y="1"/>
                  <a:pt x="1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5" name="Freeform 10886" descr="© INSCALE GmbH, 05.05.2010&#10;http://www.presentationload.com/">
            <a:extLst>
              <a:ext uri="{FF2B5EF4-FFF2-40B4-BE49-F238E27FC236}">
                <a16:creationId xmlns:a16="http://schemas.microsoft.com/office/drawing/2014/main" id="{B1C9E626-8A69-4845-B9CE-1DAE6B1034D1}"/>
              </a:ext>
            </a:extLst>
          </p:cNvPr>
          <p:cNvSpPr>
            <a:spLocks/>
          </p:cNvSpPr>
          <p:nvPr/>
        </p:nvSpPr>
        <p:spPr bwMode="auto">
          <a:xfrm>
            <a:off x="5879903" y="3224071"/>
            <a:ext cx="43380" cy="57638"/>
          </a:xfrm>
          <a:custGeom>
            <a:avLst/>
            <a:gdLst>
              <a:gd name="T0" fmla="*/ 19 w 22"/>
              <a:gd name="T1" fmla="*/ 0 h 30"/>
              <a:gd name="T2" fmla="*/ 34 w 22"/>
              <a:gd name="T3" fmla="*/ 0 h 30"/>
              <a:gd name="T4" fmla="*/ 32 w 22"/>
              <a:gd name="T5" fmla="*/ 11 h 30"/>
              <a:gd name="T6" fmla="*/ 32 w 22"/>
              <a:gd name="T7" fmla="*/ 11 h 30"/>
              <a:gd name="T8" fmla="*/ 32 w 22"/>
              <a:gd name="T9" fmla="*/ 11 h 30"/>
              <a:gd name="T10" fmla="*/ 34 w 22"/>
              <a:gd name="T11" fmla="*/ 14 h 30"/>
              <a:gd name="T12" fmla="*/ 32 w 22"/>
              <a:gd name="T13" fmla="*/ 15 h 30"/>
              <a:gd name="T14" fmla="*/ 31 w 22"/>
              <a:gd name="T15" fmla="*/ 17 h 30"/>
              <a:gd name="T16" fmla="*/ 31 w 22"/>
              <a:gd name="T17" fmla="*/ 17 h 30"/>
              <a:gd name="T18" fmla="*/ 29 w 22"/>
              <a:gd name="T19" fmla="*/ 21 h 30"/>
              <a:gd name="T20" fmla="*/ 31 w 22"/>
              <a:gd name="T21" fmla="*/ 25 h 30"/>
              <a:gd name="T22" fmla="*/ 29 w 22"/>
              <a:gd name="T23" fmla="*/ 25 h 30"/>
              <a:gd name="T24" fmla="*/ 29 w 22"/>
              <a:gd name="T25" fmla="*/ 29 h 30"/>
              <a:gd name="T26" fmla="*/ 29 w 22"/>
              <a:gd name="T27" fmla="*/ 31 h 30"/>
              <a:gd name="T28" fmla="*/ 29 w 22"/>
              <a:gd name="T29" fmla="*/ 35 h 30"/>
              <a:gd name="T30" fmla="*/ 28 w 22"/>
              <a:gd name="T31" fmla="*/ 34 h 30"/>
              <a:gd name="T32" fmla="*/ 28 w 22"/>
              <a:gd name="T33" fmla="*/ 34 h 30"/>
              <a:gd name="T34" fmla="*/ 26 w 22"/>
              <a:gd name="T35" fmla="*/ 35 h 30"/>
              <a:gd name="T36" fmla="*/ 23 w 22"/>
              <a:gd name="T37" fmla="*/ 35 h 30"/>
              <a:gd name="T38" fmla="*/ 26 w 22"/>
              <a:gd name="T39" fmla="*/ 40 h 30"/>
              <a:gd name="T40" fmla="*/ 26 w 22"/>
              <a:gd name="T41" fmla="*/ 40 h 30"/>
              <a:gd name="T42" fmla="*/ 25 w 22"/>
              <a:gd name="T43" fmla="*/ 38 h 30"/>
              <a:gd name="T44" fmla="*/ 22 w 22"/>
              <a:gd name="T45" fmla="*/ 38 h 30"/>
              <a:gd name="T46" fmla="*/ 23 w 22"/>
              <a:gd name="T47" fmla="*/ 40 h 30"/>
              <a:gd name="T48" fmla="*/ 23 w 22"/>
              <a:gd name="T49" fmla="*/ 40 h 30"/>
              <a:gd name="T50" fmla="*/ 17 w 22"/>
              <a:gd name="T51" fmla="*/ 46 h 30"/>
              <a:gd name="T52" fmla="*/ 17 w 22"/>
              <a:gd name="T53" fmla="*/ 46 h 30"/>
              <a:gd name="T54" fmla="*/ 12 w 22"/>
              <a:gd name="T55" fmla="*/ 46 h 30"/>
              <a:gd name="T56" fmla="*/ 11 w 22"/>
              <a:gd name="T57" fmla="*/ 34 h 30"/>
              <a:gd name="T58" fmla="*/ 0 w 22"/>
              <a:gd name="T59" fmla="*/ 34 h 30"/>
              <a:gd name="T60" fmla="*/ 5 w 22"/>
              <a:gd name="T61" fmla="*/ 21 h 30"/>
              <a:gd name="T62" fmla="*/ 5 w 22"/>
              <a:gd name="T63" fmla="*/ 21 h 30"/>
              <a:gd name="T64" fmla="*/ 6 w 22"/>
              <a:gd name="T65" fmla="*/ 21 h 30"/>
              <a:gd name="T66" fmla="*/ 8 w 22"/>
              <a:gd name="T67" fmla="*/ 21 h 30"/>
              <a:gd name="T68" fmla="*/ 11 w 22"/>
              <a:gd name="T69" fmla="*/ 15 h 30"/>
              <a:gd name="T70" fmla="*/ 14 w 22"/>
              <a:gd name="T71" fmla="*/ 15 h 30"/>
              <a:gd name="T72" fmla="*/ 14 w 22"/>
              <a:gd name="T73" fmla="*/ 11 h 30"/>
              <a:gd name="T74" fmla="*/ 15 w 22"/>
              <a:gd name="T75" fmla="*/ 8 h 30"/>
              <a:gd name="T76" fmla="*/ 19 w 22"/>
              <a:gd name="T77" fmla="*/ 0 h 30"/>
              <a:gd name="T78" fmla="*/ 19 w 22"/>
              <a:gd name="T79" fmla="*/ 0 h 30"/>
              <a:gd name="T80" fmla="*/ 19 w 22"/>
              <a:gd name="T81" fmla="*/ 0 h 30"/>
              <a:gd name="T82" fmla="*/ 19 w 22"/>
              <a:gd name="T83" fmla="*/ 0 h 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"/>
              <a:gd name="T127" fmla="*/ 0 h 30"/>
              <a:gd name="T128" fmla="*/ 22 w 22"/>
              <a:gd name="T129" fmla="*/ 30 h 3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" h="30">
                <a:moveTo>
                  <a:pt x="12" y="0"/>
                </a:moveTo>
                <a:cubicBezTo>
                  <a:pt x="16" y="0"/>
                  <a:pt x="19" y="0"/>
                  <a:pt x="22" y="0"/>
                </a:cubicBezTo>
                <a:cubicBezTo>
                  <a:pt x="22" y="2"/>
                  <a:pt x="20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2" y="7"/>
                  <a:pt x="21" y="7"/>
                </a:cubicBezTo>
                <a:cubicBezTo>
                  <a:pt x="21" y="8"/>
                  <a:pt x="21" y="9"/>
                  <a:pt x="22" y="9"/>
                </a:cubicBezTo>
                <a:cubicBezTo>
                  <a:pt x="22" y="10"/>
                  <a:pt x="22" y="11"/>
                  <a:pt x="21" y="10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2"/>
                  <a:pt x="19" y="14"/>
                  <a:pt x="19" y="14"/>
                </a:cubicBezTo>
                <a:cubicBezTo>
                  <a:pt x="19" y="15"/>
                  <a:pt x="22" y="15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19"/>
                  <a:pt x="20" y="20"/>
                  <a:pt x="19" y="20"/>
                </a:cubicBezTo>
                <a:cubicBezTo>
                  <a:pt x="19" y="21"/>
                  <a:pt x="20" y="22"/>
                  <a:pt x="19" y="23"/>
                </a:cubicBezTo>
                <a:cubicBezTo>
                  <a:pt x="19" y="23"/>
                  <a:pt x="19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8" y="23"/>
                  <a:pt x="17" y="23"/>
                </a:cubicBezTo>
                <a:cubicBezTo>
                  <a:pt x="16" y="22"/>
                  <a:pt x="15" y="22"/>
                  <a:pt x="15" y="23"/>
                </a:cubicBezTo>
                <a:cubicBezTo>
                  <a:pt x="15" y="24"/>
                  <a:pt x="18" y="24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6" y="25"/>
                  <a:pt x="16" y="25"/>
                </a:cubicBezTo>
                <a:cubicBezTo>
                  <a:pt x="15" y="25"/>
                  <a:pt x="15" y="26"/>
                  <a:pt x="14" y="25"/>
                </a:cubicBezTo>
                <a:cubicBezTo>
                  <a:pt x="14" y="25"/>
                  <a:pt x="14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7" y="29"/>
                  <a:pt x="15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0" y="30"/>
                  <a:pt x="9" y="30"/>
                  <a:pt x="8" y="30"/>
                </a:cubicBezTo>
                <a:cubicBezTo>
                  <a:pt x="8" y="28"/>
                  <a:pt x="9" y="22"/>
                  <a:pt x="7" y="22"/>
                </a:cubicBezTo>
                <a:cubicBezTo>
                  <a:pt x="5" y="22"/>
                  <a:pt x="3" y="22"/>
                  <a:pt x="0" y="22"/>
                </a:cubicBezTo>
                <a:cubicBezTo>
                  <a:pt x="1" y="19"/>
                  <a:pt x="2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5"/>
                  <a:pt x="4" y="14"/>
                  <a:pt x="4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8" y="15"/>
                  <a:pt x="7" y="12"/>
                  <a:pt x="7" y="10"/>
                </a:cubicBezTo>
                <a:cubicBezTo>
                  <a:pt x="8" y="11"/>
                  <a:pt x="9" y="10"/>
                  <a:pt x="9" y="10"/>
                </a:cubicBezTo>
                <a:cubicBezTo>
                  <a:pt x="10" y="9"/>
                  <a:pt x="10" y="8"/>
                  <a:pt x="9" y="7"/>
                </a:cubicBezTo>
                <a:cubicBezTo>
                  <a:pt x="10" y="7"/>
                  <a:pt x="10" y="6"/>
                  <a:pt x="10" y="5"/>
                </a:cubicBezTo>
                <a:cubicBezTo>
                  <a:pt x="11" y="3"/>
                  <a:pt x="11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6" name="Freeform 10887" descr="© INSCALE GmbH, 05.05.2010&#10;http://www.presentationload.com/">
            <a:extLst>
              <a:ext uri="{FF2B5EF4-FFF2-40B4-BE49-F238E27FC236}">
                <a16:creationId xmlns:a16="http://schemas.microsoft.com/office/drawing/2014/main" id="{DE7C1160-591B-1A49-A8D0-CFB79AC8CCE4}"/>
              </a:ext>
            </a:extLst>
          </p:cNvPr>
          <p:cNvSpPr>
            <a:spLocks/>
          </p:cNvSpPr>
          <p:nvPr/>
        </p:nvSpPr>
        <p:spPr bwMode="auto">
          <a:xfrm>
            <a:off x="5869696" y="3224071"/>
            <a:ext cx="35725" cy="36337"/>
          </a:xfrm>
          <a:custGeom>
            <a:avLst/>
            <a:gdLst>
              <a:gd name="T0" fmla="*/ 0 w 18"/>
              <a:gd name="T1" fmla="*/ 2 h 19"/>
              <a:gd name="T2" fmla="*/ 23 w 18"/>
              <a:gd name="T3" fmla="*/ 0 h 19"/>
              <a:gd name="T4" fmla="*/ 25 w 18"/>
              <a:gd name="T5" fmla="*/ 5 h 19"/>
              <a:gd name="T6" fmla="*/ 23 w 18"/>
              <a:gd name="T7" fmla="*/ 9 h 19"/>
              <a:gd name="T8" fmla="*/ 23 w 18"/>
              <a:gd name="T9" fmla="*/ 11 h 19"/>
              <a:gd name="T10" fmla="*/ 20 w 18"/>
              <a:gd name="T11" fmla="*/ 15 h 19"/>
              <a:gd name="T12" fmla="*/ 19 w 18"/>
              <a:gd name="T13" fmla="*/ 18 h 19"/>
              <a:gd name="T14" fmla="*/ 17 w 18"/>
              <a:gd name="T15" fmla="*/ 21 h 19"/>
              <a:gd name="T16" fmla="*/ 12 w 18"/>
              <a:gd name="T17" fmla="*/ 21 h 19"/>
              <a:gd name="T18" fmla="*/ 11 w 18"/>
              <a:gd name="T19" fmla="*/ 26 h 19"/>
              <a:gd name="T20" fmla="*/ 5 w 18"/>
              <a:gd name="T21" fmla="*/ 26 h 19"/>
              <a:gd name="T22" fmla="*/ 5 w 18"/>
              <a:gd name="T23" fmla="*/ 18 h 19"/>
              <a:gd name="T24" fmla="*/ 0 w 18"/>
              <a:gd name="T25" fmla="*/ 17 h 19"/>
              <a:gd name="T26" fmla="*/ 0 w 18"/>
              <a:gd name="T27" fmla="*/ 2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8"/>
              <a:gd name="T43" fmla="*/ 0 h 19"/>
              <a:gd name="T44" fmla="*/ 18 w 18"/>
              <a:gd name="T45" fmla="*/ 19 h 1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8" h="19">
                <a:moveTo>
                  <a:pt x="0" y="1"/>
                </a:moveTo>
                <a:cubicBezTo>
                  <a:pt x="5" y="0"/>
                  <a:pt x="10" y="0"/>
                  <a:pt x="15" y="0"/>
                </a:cubicBezTo>
                <a:cubicBezTo>
                  <a:pt x="18" y="0"/>
                  <a:pt x="16" y="1"/>
                  <a:pt x="16" y="3"/>
                </a:cubicBezTo>
                <a:cubicBezTo>
                  <a:pt x="16" y="4"/>
                  <a:pt x="16" y="5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5" y="7"/>
                  <a:pt x="13" y="10"/>
                  <a:pt x="13" y="10"/>
                </a:cubicBezTo>
                <a:cubicBezTo>
                  <a:pt x="13" y="11"/>
                  <a:pt x="12" y="9"/>
                  <a:pt x="12" y="12"/>
                </a:cubicBezTo>
                <a:cubicBezTo>
                  <a:pt x="12" y="13"/>
                  <a:pt x="12" y="14"/>
                  <a:pt x="11" y="14"/>
                </a:cubicBezTo>
                <a:cubicBezTo>
                  <a:pt x="9" y="14"/>
                  <a:pt x="9" y="15"/>
                  <a:pt x="8" y="14"/>
                </a:cubicBezTo>
                <a:cubicBezTo>
                  <a:pt x="8" y="15"/>
                  <a:pt x="8" y="16"/>
                  <a:pt x="7" y="17"/>
                </a:cubicBezTo>
                <a:cubicBezTo>
                  <a:pt x="6" y="19"/>
                  <a:pt x="6" y="17"/>
                  <a:pt x="3" y="17"/>
                </a:cubicBezTo>
                <a:cubicBezTo>
                  <a:pt x="4" y="16"/>
                  <a:pt x="3" y="14"/>
                  <a:pt x="3" y="12"/>
                </a:cubicBezTo>
                <a:cubicBezTo>
                  <a:pt x="3" y="10"/>
                  <a:pt x="1" y="11"/>
                  <a:pt x="0" y="11"/>
                </a:cubicBezTo>
                <a:cubicBezTo>
                  <a:pt x="0" y="8"/>
                  <a:pt x="0" y="4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7" name="Freeform 10888" descr="© INSCALE GmbH, 05.05.2010&#10;http://www.presentationload.com/">
            <a:extLst>
              <a:ext uri="{FF2B5EF4-FFF2-40B4-BE49-F238E27FC236}">
                <a16:creationId xmlns:a16="http://schemas.microsoft.com/office/drawing/2014/main" id="{DF24DFA8-51E8-8747-B234-C623D7930F4C}"/>
              </a:ext>
            </a:extLst>
          </p:cNvPr>
          <p:cNvSpPr>
            <a:spLocks/>
          </p:cNvSpPr>
          <p:nvPr/>
        </p:nvSpPr>
        <p:spPr bwMode="auto">
          <a:xfrm>
            <a:off x="5999836" y="3221565"/>
            <a:ext cx="49759" cy="56385"/>
          </a:xfrm>
          <a:custGeom>
            <a:avLst/>
            <a:gdLst>
              <a:gd name="T0" fmla="*/ 23 w 25"/>
              <a:gd name="T1" fmla="*/ 3 h 29"/>
              <a:gd name="T2" fmla="*/ 22 w 25"/>
              <a:gd name="T3" fmla="*/ 3 h 29"/>
              <a:gd name="T4" fmla="*/ 23 w 25"/>
              <a:gd name="T5" fmla="*/ 5 h 29"/>
              <a:gd name="T6" fmla="*/ 23 w 25"/>
              <a:gd name="T7" fmla="*/ 5 h 29"/>
              <a:gd name="T8" fmla="*/ 23 w 25"/>
              <a:gd name="T9" fmla="*/ 6 h 29"/>
              <a:gd name="T10" fmla="*/ 23 w 25"/>
              <a:gd name="T11" fmla="*/ 6 h 29"/>
              <a:gd name="T12" fmla="*/ 25 w 25"/>
              <a:gd name="T13" fmla="*/ 8 h 29"/>
              <a:gd name="T14" fmla="*/ 25 w 25"/>
              <a:gd name="T15" fmla="*/ 8 h 29"/>
              <a:gd name="T16" fmla="*/ 25 w 25"/>
              <a:gd name="T17" fmla="*/ 9 h 29"/>
              <a:gd name="T18" fmla="*/ 25 w 25"/>
              <a:gd name="T19" fmla="*/ 9 h 29"/>
              <a:gd name="T20" fmla="*/ 33 w 25"/>
              <a:gd name="T21" fmla="*/ 12 h 29"/>
              <a:gd name="T22" fmla="*/ 33 w 25"/>
              <a:gd name="T23" fmla="*/ 12 h 29"/>
              <a:gd name="T24" fmla="*/ 33 w 25"/>
              <a:gd name="T25" fmla="*/ 11 h 29"/>
              <a:gd name="T26" fmla="*/ 34 w 25"/>
              <a:gd name="T27" fmla="*/ 11 h 29"/>
              <a:gd name="T28" fmla="*/ 34 w 25"/>
              <a:gd name="T29" fmla="*/ 12 h 29"/>
              <a:gd name="T30" fmla="*/ 36 w 25"/>
              <a:gd name="T31" fmla="*/ 14 h 29"/>
              <a:gd name="T32" fmla="*/ 34 w 25"/>
              <a:gd name="T33" fmla="*/ 16 h 29"/>
              <a:gd name="T34" fmla="*/ 34 w 25"/>
              <a:gd name="T35" fmla="*/ 17 h 29"/>
              <a:gd name="T36" fmla="*/ 36 w 25"/>
              <a:gd name="T37" fmla="*/ 19 h 29"/>
              <a:gd name="T38" fmla="*/ 36 w 25"/>
              <a:gd name="T39" fmla="*/ 20 h 29"/>
              <a:gd name="T40" fmla="*/ 36 w 25"/>
              <a:gd name="T41" fmla="*/ 20 h 29"/>
              <a:gd name="T42" fmla="*/ 36 w 25"/>
              <a:gd name="T43" fmla="*/ 22 h 29"/>
              <a:gd name="T44" fmla="*/ 37 w 25"/>
              <a:gd name="T45" fmla="*/ 23 h 29"/>
              <a:gd name="T46" fmla="*/ 34 w 25"/>
              <a:gd name="T47" fmla="*/ 28 h 29"/>
              <a:gd name="T48" fmla="*/ 33 w 25"/>
              <a:gd name="T49" fmla="*/ 28 h 29"/>
              <a:gd name="T50" fmla="*/ 33 w 25"/>
              <a:gd name="T51" fmla="*/ 29 h 29"/>
              <a:gd name="T52" fmla="*/ 33 w 25"/>
              <a:gd name="T53" fmla="*/ 31 h 29"/>
              <a:gd name="T54" fmla="*/ 33 w 25"/>
              <a:gd name="T55" fmla="*/ 33 h 29"/>
              <a:gd name="T56" fmla="*/ 33 w 25"/>
              <a:gd name="T57" fmla="*/ 34 h 29"/>
              <a:gd name="T58" fmla="*/ 33 w 25"/>
              <a:gd name="T59" fmla="*/ 34 h 29"/>
              <a:gd name="T60" fmla="*/ 33 w 25"/>
              <a:gd name="T61" fmla="*/ 34 h 29"/>
              <a:gd name="T62" fmla="*/ 31 w 25"/>
              <a:gd name="T63" fmla="*/ 34 h 29"/>
              <a:gd name="T64" fmla="*/ 31 w 25"/>
              <a:gd name="T65" fmla="*/ 34 h 29"/>
              <a:gd name="T66" fmla="*/ 31 w 25"/>
              <a:gd name="T67" fmla="*/ 36 h 29"/>
              <a:gd name="T68" fmla="*/ 30 w 25"/>
              <a:gd name="T69" fmla="*/ 34 h 29"/>
              <a:gd name="T70" fmla="*/ 30 w 25"/>
              <a:gd name="T71" fmla="*/ 34 h 29"/>
              <a:gd name="T72" fmla="*/ 30 w 25"/>
              <a:gd name="T73" fmla="*/ 34 h 29"/>
              <a:gd name="T74" fmla="*/ 28 w 25"/>
              <a:gd name="T75" fmla="*/ 34 h 29"/>
              <a:gd name="T76" fmla="*/ 28 w 25"/>
              <a:gd name="T77" fmla="*/ 34 h 29"/>
              <a:gd name="T78" fmla="*/ 28 w 25"/>
              <a:gd name="T79" fmla="*/ 34 h 29"/>
              <a:gd name="T80" fmla="*/ 27 w 25"/>
              <a:gd name="T81" fmla="*/ 34 h 29"/>
              <a:gd name="T82" fmla="*/ 27 w 25"/>
              <a:gd name="T83" fmla="*/ 34 h 29"/>
              <a:gd name="T84" fmla="*/ 25 w 25"/>
              <a:gd name="T85" fmla="*/ 34 h 29"/>
              <a:gd name="T86" fmla="*/ 25 w 25"/>
              <a:gd name="T87" fmla="*/ 34 h 29"/>
              <a:gd name="T88" fmla="*/ 25 w 25"/>
              <a:gd name="T89" fmla="*/ 33 h 29"/>
              <a:gd name="T90" fmla="*/ 23 w 25"/>
              <a:gd name="T91" fmla="*/ 34 h 29"/>
              <a:gd name="T92" fmla="*/ 23 w 25"/>
              <a:gd name="T93" fmla="*/ 33 h 29"/>
              <a:gd name="T94" fmla="*/ 22 w 25"/>
              <a:gd name="T95" fmla="*/ 33 h 29"/>
              <a:gd name="T96" fmla="*/ 22 w 25"/>
              <a:gd name="T97" fmla="*/ 33 h 29"/>
              <a:gd name="T98" fmla="*/ 20 w 25"/>
              <a:gd name="T99" fmla="*/ 34 h 29"/>
              <a:gd name="T100" fmla="*/ 20 w 25"/>
              <a:gd name="T101" fmla="*/ 34 h 29"/>
              <a:gd name="T102" fmla="*/ 19 w 25"/>
              <a:gd name="T103" fmla="*/ 36 h 29"/>
              <a:gd name="T104" fmla="*/ 19 w 25"/>
              <a:gd name="T105" fmla="*/ 37 h 29"/>
              <a:gd name="T106" fmla="*/ 19 w 25"/>
              <a:gd name="T107" fmla="*/ 37 h 29"/>
              <a:gd name="T108" fmla="*/ 17 w 25"/>
              <a:gd name="T109" fmla="*/ 39 h 29"/>
              <a:gd name="T110" fmla="*/ 17 w 25"/>
              <a:gd name="T111" fmla="*/ 40 h 29"/>
              <a:gd name="T112" fmla="*/ 16 w 25"/>
              <a:gd name="T113" fmla="*/ 40 h 29"/>
              <a:gd name="T114" fmla="*/ 12 w 25"/>
              <a:gd name="T115" fmla="*/ 45 h 29"/>
              <a:gd name="T116" fmla="*/ 9 w 25"/>
              <a:gd name="T117" fmla="*/ 43 h 29"/>
              <a:gd name="T118" fmla="*/ 9 w 25"/>
              <a:gd name="T119" fmla="*/ 43 h 29"/>
              <a:gd name="T120" fmla="*/ 2 w 25"/>
              <a:gd name="T121" fmla="*/ 43 h 29"/>
              <a:gd name="T122" fmla="*/ 6 w 25"/>
              <a:gd name="T123" fmla="*/ 25 h 29"/>
              <a:gd name="T124" fmla="*/ 2 w 25"/>
              <a:gd name="T125" fmla="*/ 5 h 2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5"/>
              <a:gd name="T190" fmla="*/ 0 h 29"/>
              <a:gd name="T191" fmla="*/ 25 w 25"/>
              <a:gd name="T192" fmla="*/ 29 h 2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5" h="29">
                <a:moveTo>
                  <a:pt x="3" y="1"/>
                </a:moveTo>
                <a:cubicBezTo>
                  <a:pt x="6" y="1"/>
                  <a:pt x="12" y="0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5" y="4"/>
                </a:cubicBezTo>
                <a:cubicBezTo>
                  <a:pt x="15" y="4"/>
                  <a:pt x="15" y="4"/>
                  <a:pt x="15" y="5"/>
                </a:cubicBezTo>
                <a:cubicBezTo>
                  <a:pt x="15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7" y="7"/>
                  <a:pt x="20" y="7"/>
                  <a:pt x="20" y="8"/>
                </a:cubicBezTo>
                <a:cubicBezTo>
                  <a:pt x="20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7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2" y="10"/>
                  <a:pt x="22" y="10"/>
                </a:cubicBezTo>
                <a:cubicBezTo>
                  <a:pt x="23" y="10"/>
                  <a:pt x="23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3" y="11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5" y="16"/>
                  <a:pt x="23" y="17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1"/>
                </a:cubicBezTo>
                <a:cubicBezTo>
                  <a:pt x="22" y="21"/>
                  <a:pt x="22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2"/>
                  <a:pt x="16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2" y="24"/>
                </a:cubicBezTo>
                <a:cubicBezTo>
                  <a:pt x="12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8"/>
                  <a:pt x="9" y="28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6"/>
                  <a:pt x="3" y="29"/>
                  <a:pt x="1" y="28"/>
                </a:cubicBezTo>
                <a:cubicBezTo>
                  <a:pt x="1" y="28"/>
                  <a:pt x="1" y="28"/>
                  <a:pt x="1" y="29"/>
                </a:cubicBezTo>
                <a:cubicBezTo>
                  <a:pt x="2" y="27"/>
                  <a:pt x="3" y="22"/>
                  <a:pt x="5" y="22"/>
                </a:cubicBezTo>
                <a:cubicBezTo>
                  <a:pt x="5" y="20"/>
                  <a:pt x="5" y="18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1" y="17"/>
                  <a:pt x="1" y="12"/>
                  <a:pt x="3" y="11"/>
                </a:cubicBezTo>
                <a:cubicBezTo>
                  <a:pt x="5" y="10"/>
                  <a:pt x="3" y="7"/>
                  <a:pt x="2" y="7"/>
                </a:cubicBezTo>
                <a:cubicBezTo>
                  <a:pt x="1" y="6"/>
                  <a:pt x="1" y="6"/>
                  <a:pt x="1" y="5"/>
                </a:cubicBezTo>
                <a:cubicBezTo>
                  <a:pt x="0" y="4"/>
                  <a:pt x="0" y="3"/>
                  <a:pt x="1" y="3"/>
                </a:cubicBezTo>
                <a:cubicBezTo>
                  <a:pt x="2" y="2"/>
                  <a:pt x="2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8" name="Freeform 10889" descr="© INSCALE GmbH, 05.05.2010&#10;http://www.presentationload.com/">
            <a:extLst>
              <a:ext uri="{FF2B5EF4-FFF2-40B4-BE49-F238E27FC236}">
                <a16:creationId xmlns:a16="http://schemas.microsoft.com/office/drawing/2014/main" id="{1ABED60D-FF67-074B-B2AC-CCC80DE8B96E}"/>
              </a:ext>
            </a:extLst>
          </p:cNvPr>
          <p:cNvSpPr>
            <a:spLocks/>
          </p:cNvSpPr>
          <p:nvPr/>
        </p:nvSpPr>
        <p:spPr bwMode="auto">
          <a:xfrm>
            <a:off x="5828869" y="3225324"/>
            <a:ext cx="29345" cy="55132"/>
          </a:xfrm>
          <a:custGeom>
            <a:avLst/>
            <a:gdLst>
              <a:gd name="T0" fmla="*/ 12 w 15"/>
              <a:gd name="T1" fmla="*/ 0 h 28"/>
              <a:gd name="T2" fmla="*/ 20 w 15"/>
              <a:gd name="T3" fmla="*/ 0 h 28"/>
              <a:gd name="T4" fmla="*/ 21 w 15"/>
              <a:gd name="T5" fmla="*/ 0 h 28"/>
              <a:gd name="T6" fmla="*/ 23 w 15"/>
              <a:gd name="T7" fmla="*/ 0 h 28"/>
              <a:gd name="T8" fmla="*/ 14 w 15"/>
              <a:gd name="T9" fmla="*/ 22 h 28"/>
              <a:gd name="T10" fmla="*/ 12 w 15"/>
              <a:gd name="T11" fmla="*/ 33 h 28"/>
              <a:gd name="T12" fmla="*/ 11 w 15"/>
              <a:gd name="T13" fmla="*/ 38 h 28"/>
              <a:gd name="T14" fmla="*/ 6 w 15"/>
              <a:gd name="T15" fmla="*/ 44 h 28"/>
              <a:gd name="T16" fmla="*/ 0 w 15"/>
              <a:gd name="T17" fmla="*/ 0 h 28"/>
              <a:gd name="T18" fmla="*/ 12 w 15"/>
              <a:gd name="T19" fmla="*/ 0 h 28"/>
              <a:gd name="T20" fmla="*/ 12 w 15"/>
              <a:gd name="T21" fmla="*/ 0 h 28"/>
              <a:gd name="T22" fmla="*/ 12 w 15"/>
              <a:gd name="T23" fmla="*/ 0 h 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"/>
              <a:gd name="T37" fmla="*/ 0 h 28"/>
              <a:gd name="T38" fmla="*/ 15 w 15"/>
              <a:gd name="T39" fmla="*/ 28 h 2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" h="28">
                <a:moveTo>
                  <a:pt x="8" y="0"/>
                </a:moveTo>
                <a:cubicBezTo>
                  <a:pt x="10" y="0"/>
                  <a:pt x="12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5" y="0"/>
                </a:cubicBezTo>
                <a:cubicBezTo>
                  <a:pt x="13" y="4"/>
                  <a:pt x="9" y="8"/>
                  <a:pt x="9" y="14"/>
                </a:cubicBezTo>
                <a:cubicBezTo>
                  <a:pt x="9" y="16"/>
                  <a:pt x="9" y="19"/>
                  <a:pt x="8" y="21"/>
                </a:cubicBezTo>
                <a:cubicBezTo>
                  <a:pt x="7" y="22"/>
                  <a:pt x="7" y="23"/>
                  <a:pt x="7" y="24"/>
                </a:cubicBezTo>
                <a:cubicBezTo>
                  <a:pt x="7" y="26"/>
                  <a:pt x="5" y="27"/>
                  <a:pt x="4" y="28"/>
                </a:cubicBezTo>
                <a:cubicBezTo>
                  <a:pt x="3" y="19"/>
                  <a:pt x="1" y="9"/>
                  <a:pt x="0" y="0"/>
                </a:cubicBezTo>
                <a:cubicBezTo>
                  <a:pt x="3" y="0"/>
                  <a:pt x="5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99" name="Freeform 10890" descr="© INSCALE GmbH, 05.05.2010&#10;http://www.presentationload.com/">
            <a:extLst>
              <a:ext uri="{FF2B5EF4-FFF2-40B4-BE49-F238E27FC236}">
                <a16:creationId xmlns:a16="http://schemas.microsoft.com/office/drawing/2014/main" id="{6F381B24-ACD2-1546-AA94-FDD385E48B45}"/>
              </a:ext>
            </a:extLst>
          </p:cNvPr>
          <p:cNvSpPr>
            <a:spLocks/>
          </p:cNvSpPr>
          <p:nvPr/>
        </p:nvSpPr>
        <p:spPr bwMode="auto">
          <a:xfrm>
            <a:off x="5836523" y="3225324"/>
            <a:ext cx="61242" cy="60144"/>
          </a:xfrm>
          <a:custGeom>
            <a:avLst/>
            <a:gdLst>
              <a:gd name="T0" fmla="*/ 17 w 31"/>
              <a:gd name="T1" fmla="*/ 0 h 31"/>
              <a:gd name="T2" fmla="*/ 19 w 31"/>
              <a:gd name="T3" fmla="*/ 0 h 31"/>
              <a:gd name="T4" fmla="*/ 19 w 31"/>
              <a:gd name="T5" fmla="*/ 0 h 31"/>
              <a:gd name="T6" fmla="*/ 26 w 31"/>
              <a:gd name="T7" fmla="*/ 0 h 31"/>
              <a:gd name="T8" fmla="*/ 26 w 31"/>
              <a:gd name="T9" fmla="*/ 15 h 31"/>
              <a:gd name="T10" fmla="*/ 31 w 31"/>
              <a:gd name="T11" fmla="*/ 17 h 31"/>
              <a:gd name="T12" fmla="*/ 31 w 31"/>
              <a:gd name="T13" fmla="*/ 25 h 31"/>
              <a:gd name="T14" fmla="*/ 36 w 31"/>
              <a:gd name="T15" fmla="*/ 26 h 31"/>
              <a:gd name="T16" fmla="*/ 37 w 31"/>
              <a:gd name="T17" fmla="*/ 26 h 31"/>
              <a:gd name="T18" fmla="*/ 34 w 31"/>
              <a:gd name="T19" fmla="*/ 33 h 31"/>
              <a:gd name="T20" fmla="*/ 45 w 31"/>
              <a:gd name="T21" fmla="*/ 33 h 31"/>
              <a:gd name="T22" fmla="*/ 45 w 31"/>
              <a:gd name="T23" fmla="*/ 45 h 31"/>
              <a:gd name="T24" fmla="*/ 45 w 31"/>
              <a:gd name="T25" fmla="*/ 48 h 31"/>
              <a:gd name="T26" fmla="*/ 25 w 31"/>
              <a:gd name="T27" fmla="*/ 48 h 31"/>
              <a:gd name="T28" fmla="*/ 2 w 31"/>
              <a:gd name="T29" fmla="*/ 48 h 31"/>
              <a:gd name="T30" fmla="*/ 8 w 31"/>
              <a:gd name="T31" fmla="*/ 26 h 31"/>
              <a:gd name="T32" fmla="*/ 11 w 31"/>
              <a:gd name="T33" fmla="*/ 9 h 31"/>
              <a:gd name="T34" fmla="*/ 17 w 31"/>
              <a:gd name="T35" fmla="*/ 0 h 31"/>
              <a:gd name="T36" fmla="*/ 17 w 31"/>
              <a:gd name="T37" fmla="*/ 0 h 31"/>
              <a:gd name="T38" fmla="*/ 17 w 31"/>
              <a:gd name="T39" fmla="*/ 0 h 3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1"/>
              <a:gd name="T61" fmla="*/ 0 h 31"/>
              <a:gd name="T62" fmla="*/ 31 w 31"/>
              <a:gd name="T63" fmla="*/ 31 h 3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1" h="31">
                <a:moveTo>
                  <a:pt x="11" y="0"/>
                </a:moveTo>
                <a:cubicBezTo>
                  <a:pt x="11" y="0"/>
                  <a:pt x="11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7" y="3"/>
                  <a:pt x="17" y="7"/>
                  <a:pt x="17" y="10"/>
                </a:cubicBezTo>
                <a:cubicBezTo>
                  <a:pt x="18" y="10"/>
                  <a:pt x="20" y="9"/>
                  <a:pt x="20" y="11"/>
                </a:cubicBezTo>
                <a:cubicBezTo>
                  <a:pt x="20" y="13"/>
                  <a:pt x="21" y="15"/>
                  <a:pt x="20" y="16"/>
                </a:cubicBezTo>
                <a:cubicBezTo>
                  <a:pt x="22" y="16"/>
                  <a:pt x="23" y="16"/>
                  <a:pt x="23" y="17"/>
                </a:cubicBezTo>
                <a:cubicBezTo>
                  <a:pt x="23" y="17"/>
                  <a:pt x="24" y="17"/>
                  <a:pt x="24" y="17"/>
                </a:cubicBezTo>
                <a:cubicBezTo>
                  <a:pt x="23" y="18"/>
                  <a:pt x="23" y="19"/>
                  <a:pt x="22" y="21"/>
                </a:cubicBezTo>
                <a:cubicBezTo>
                  <a:pt x="25" y="21"/>
                  <a:pt x="27" y="21"/>
                  <a:pt x="29" y="21"/>
                </a:cubicBezTo>
                <a:cubicBezTo>
                  <a:pt x="31" y="21"/>
                  <a:pt x="30" y="28"/>
                  <a:pt x="29" y="29"/>
                </a:cubicBezTo>
                <a:cubicBezTo>
                  <a:pt x="29" y="30"/>
                  <a:pt x="29" y="31"/>
                  <a:pt x="29" y="31"/>
                </a:cubicBezTo>
                <a:cubicBezTo>
                  <a:pt x="25" y="31"/>
                  <a:pt x="21" y="31"/>
                  <a:pt x="16" y="31"/>
                </a:cubicBezTo>
                <a:cubicBezTo>
                  <a:pt x="11" y="31"/>
                  <a:pt x="6" y="31"/>
                  <a:pt x="1" y="31"/>
                </a:cubicBezTo>
                <a:cubicBezTo>
                  <a:pt x="0" y="26"/>
                  <a:pt x="5" y="22"/>
                  <a:pt x="5" y="17"/>
                </a:cubicBezTo>
                <a:cubicBezTo>
                  <a:pt x="5" y="13"/>
                  <a:pt x="6" y="10"/>
                  <a:pt x="7" y="6"/>
                </a:cubicBezTo>
                <a:cubicBezTo>
                  <a:pt x="8" y="4"/>
                  <a:pt x="10" y="2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0" name="Freeform 10891" descr="© INSCALE GmbH, 05.05.2010&#10;http://www.presentationload.com/">
            <a:extLst>
              <a:ext uri="{FF2B5EF4-FFF2-40B4-BE49-F238E27FC236}">
                <a16:creationId xmlns:a16="http://schemas.microsoft.com/office/drawing/2014/main" id="{A13927C3-9248-8E4E-839E-5C932A3F5713}"/>
              </a:ext>
            </a:extLst>
          </p:cNvPr>
          <p:cNvSpPr>
            <a:spLocks/>
          </p:cNvSpPr>
          <p:nvPr/>
        </p:nvSpPr>
        <p:spPr bwMode="auto">
          <a:xfrm>
            <a:off x="5941146" y="3242866"/>
            <a:ext cx="57415" cy="51373"/>
          </a:xfrm>
          <a:custGeom>
            <a:avLst/>
            <a:gdLst>
              <a:gd name="T0" fmla="*/ 5 w 29"/>
              <a:gd name="T1" fmla="*/ 2 h 26"/>
              <a:gd name="T2" fmla="*/ 33 w 29"/>
              <a:gd name="T3" fmla="*/ 8 h 26"/>
              <a:gd name="T4" fmla="*/ 39 w 29"/>
              <a:gd name="T5" fmla="*/ 19 h 26"/>
              <a:gd name="T6" fmla="*/ 45 w 29"/>
              <a:gd name="T7" fmla="*/ 28 h 26"/>
              <a:gd name="T8" fmla="*/ 43 w 29"/>
              <a:gd name="T9" fmla="*/ 32 h 26"/>
              <a:gd name="T10" fmla="*/ 39 w 29"/>
              <a:gd name="T11" fmla="*/ 35 h 26"/>
              <a:gd name="T12" fmla="*/ 39 w 29"/>
              <a:gd name="T13" fmla="*/ 38 h 26"/>
              <a:gd name="T14" fmla="*/ 37 w 29"/>
              <a:gd name="T15" fmla="*/ 38 h 26"/>
              <a:gd name="T16" fmla="*/ 37 w 29"/>
              <a:gd name="T17" fmla="*/ 38 h 26"/>
              <a:gd name="T18" fmla="*/ 36 w 29"/>
              <a:gd name="T19" fmla="*/ 38 h 26"/>
              <a:gd name="T20" fmla="*/ 31 w 29"/>
              <a:gd name="T21" fmla="*/ 36 h 26"/>
              <a:gd name="T22" fmla="*/ 31 w 29"/>
              <a:gd name="T23" fmla="*/ 36 h 26"/>
              <a:gd name="T24" fmla="*/ 31 w 29"/>
              <a:gd name="T25" fmla="*/ 36 h 26"/>
              <a:gd name="T26" fmla="*/ 31 w 29"/>
              <a:gd name="T27" fmla="*/ 36 h 26"/>
              <a:gd name="T28" fmla="*/ 33 w 29"/>
              <a:gd name="T29" fmla="*/ 36 h 26"/>
              <a:gd name="T30" fmla="*/ 33 w 29"/>
              <a:gd name="T31" fmla="*/ 36 h 26"/>
              <a:gd name="T32" fmla="*/ 28 w 29"/>
              <a:gd name="T33" fmla="*/ 38 h 26"/>
              <a:gd name="T34" fmla="*/ 28 w 29"/>
              <a:gd name="T35" fmla="*/ 39 h 26"/>
              <a:gd name="T36" fmla="*/ 28 w 29"/>
              <a:gd name="T37" fmla="*/ 39 h 26"/>
              <a:gd name="T38" fmla="*/ 28 w 29"/>
              <a:gd name="T39" fmla="*/ 41 h 26"/>
              <a:gd name="T40" fmla="*/ 20 w 29"/>
              <a:gd name="T41" fmla="*/ 39 h 26"/>
              <a:gd name="T42" fmla="*/ 17 w 29"/>
              <a:gd name="T43" fmla="*/ 38 h 26"/>
              <a:gd name="T44" fmla="*/ 17 w 29"/>
              <a:gd name="T45" fmla="*/ 39 h 26"/>
              <a:gd name="T46" fmla="*/ 19 w 29"/>
              <a:gd name="T47" fmla="*/ 39 h 26"/>
              <a:gd name="T48" fmla="*/ 16 w 29"/>
              <a:gd name="T49" fmla="*/ 39 h 26"/>
              <a:gd name="T50" fmla="*/ 16 w 29"/>
              <a:gd name="T51" fmla="*/ 38 h 26"/>
              <a:gd name="T52" fmla="*/ 16 w 29"/>
              <a:gd name="T53" fmla="*/ 38 h 26"/>
              <a:gd name="T54" fmla="*/ 14 w 29"/>
              <a:gd name="T55" fmla="*/ 39 h 26"/>
              <a:gd name="T56" fmla="*/ 14 w 29"/>
              <a:gd name="T57" fmla="*/ 39 h 26"/>
              <a:gd name="T58" fmla="*/ 12 w 29"/>
              <a:gd name="T59" fmla="*/ 39 h 26"/>
              <a:gd name="T60" fmla="*/ 9 w 29"/>
              <a:gd name="T61" fmla="*/ 39 h 26"/>
              <a:gd name="T62" fmla="*/ 8 w 29"/>
              <a:gd name="T63" fmla="*/ 39 h 26"/>
              <a:gd name="T64" fmla="*/ 3 w 29"/>
              <a:gd name="T65" fmla="*/ 39 h 26"/>
              <a:gd name="T66" fmla="*/ 2 w 29"/>
              <a:gd name="T67" fmla="*/ 39 h 26"/>
              <a:gd name="T68" fmla="*/ 2 w 29"/>
              <a:gd name="T69" fmla="*/ 16 h 26"/>
              <a:gd name="T70" fmla="*/ 5 w 29"/>
              <a:gd name="T71" fmla="*/ 9 h 26"/>
              <a:gd name="T72" fmla="*/ 6 w 29"/>
              <a:gd name="T73" fmla="*/ 8 h 26"/>
              <a:gd name="T74" fmla="*/ 6 w 29"/>
              <a:gd name="T75" fmla="*/ 8 h 26"/>
              <a:gd name="T76" fmla="*/ 6 w 29"/>
              <a:gd name="T77" fmla="*/ 8 h 26"/>
              <a:gd name="T78" fmla="*/ 8 w 29"/>
              <a:gd name="T79" fmla="*/ 6 h 26"/>
              <a:gd name="T80" fmla="*/ 8 w 29"/>
              <a:gd name="T81" fmla="*/ 6 h 26"/>
              <a:gd name="T82" fmla="*/ 5 w 29"/>
              <a:gd name="T83" fmla="*/ 2 h 26"/>
              <a:gd name="T84" fmla="*/ 5 w 29"/>
              <a:gd name="T85" fmla="*/ 2 h 26"/>
              <a:gd name="T86" fmla="*/ 5 w 29"/>
              <a:gd name="T87" fmla="*/ 2 h 2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9"/>
              <a:gd name="T133" fmla="*/ 0 h 26"/>
              <a:gd name="T134" fmla="*/ 29 w 29"/>
              <a:gd name="T135" fmla="*/ 26 h 2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9" h="26">
                <a:moveTo>
                  <a:pt x="3" y="1"/>
                </a:moveTo>
                <a:cubicBezTo>
                  <a:pt x="10" y="1"/>
                  <a:pt x="17" y="0"/>
                  <a:pt x="21" y="5"/>
                </a:cubicBezTo>
                <a:cubicBezTo>
                  <a:pt x="23" y="6"/>
                  <a:pt x="25" y="11"/>
                  <a:pt x="25" y="12"/>
                </a:cubicBezTo>
                <a:cubicBezTo>
                  <a:pt x="26" y="15"/>
                  <a:pt x="25" y="17"/>
                  <a:pt x="29" y="18"/>
                </a:cubicBezTo>
                <a:cubicBezTo>
                  <a:pt x="29" y="19"/>
                  <a:pt x="29" y="20"/>
                  <a:pt x="28" y="20"/>
                </a:cubicBezTo>
                <a:cubicBezTo>
                  <a:pt x="28" y="22"/>
                  <a:pt x="27" y="22"/>
                  <a:pt x="25" y="22"/>
                </a:cubicBezTo>
                <a:cubicBezTo>
                  <a:pt x="25" y="22"/>
                  <a:pt x="25" y="23"/>
                  <a:pt x="25" y="24"/>
                </a:cubicBezTo>
                <a:cubicBezTo>
                  <a:pt x="25" y="24"/>
                  <a:pt x="25" y="24"/>
                  <a:pt x="24" y="24"/>
                </a:cubicBezTo>
                <a:cubicBezTo>
                  <a:pt x="24" y="23"/>
                  <a:pt x="24" y="24"/>
                  <a:pt x="2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2" y="23"/>
                  <a:pt x="21" y="22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0" y="24"/>
                  <a:pt x="19" y="24"/>
                  <a:pt x="18" y="24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6"/>
                </a:cubicBezTo>
                <a:cubicBezTo>
                  <a:pt x="17" y="25"/>
                  <a:pt x="15" y="25"/>
                  <a:pt x="13" y="25"/>
                </a:cubicBezTo>
                <a:cubicBezTo>
                  <a:pt x="12" y="25"/>
                  <a:pt x="12" y="25"/>
                  <a:pt x="11" y="24"/>
                </a:cubicBezTo>
                <a:cubicBezTo>
                  <a:pt x="11" y="24"/>
                  <a:pt x="11" y="25"/>
                  <a:pt x="11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0" y="25"/>
                </a:cubicBezTo>
                <a:cubicBezTo>
                  <a:pt x="10" y="25"/>
                  <a:pt x="10" y="25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8" y="25"/>
                  <a:pt x="8" y="25"/>
                </a:cubicBezTo>
                <a:cubicBezTo>
                  <a:pt x="7" y="25"/>
                  <a:pt x="7" y="25"/>
                  <a:pt x="6" y="25"/>
                </a:cubicBezTo>
                <a:cubicBezTo>
                  <a:pt x="6" y="25"/>
                  <a:pt x="5" y="26"/>
                  <a:pt x="5" y="25"/>
                </a:cubicBezTo>
                <a:cubicBezTo>
                  <a:pt x="4" y="25"/>
                  <a:pt x="3" y="25"/>
                  <a:pt x="2" y="25"/>
                </a:cubicBezTo>
                <a:cubicBezTo>
                  <a:pt x="2" y="25"/>
                  <a:pt x="1" y="25"/>
                  <a:pt x="1" y="25"/>
                </a:cubicBezTo>
                <a:cubicBezTo>
                  <a:pt x="1" y="21"/>
                  <a:pt x="0" y="15"/>
                  <a:pt x="1" y="10"/>
                </a:cubicBezTo>
                <a:cubicBezTo>
                  <a:pt x="1" y="9"/>
                  <a:pt x="2" y="7"/>
                  <a:pt x="3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3"/>
                  <a:pt x="4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1" name="Freeform 10892" descr="© INSCALE GmbH, 05.05.2010&#10;http://www.presentationload.com/">
            <a:extLst>
              <a:ext uri="{FF2B5EF4-FFF2-40B4-BE49-F238E27FC236}">
                <a16:creationId xmlns:a16="http://schemas.microsoft.com/office/drawing/2014/main" id="{55E43426-5C76-A349-8F55-51BF36832C6D}"/>
              </a:ext>
            </a:extLst>
          </p:cNvPr>
          <p:cNvSpPr>
            <a:spLocks/>
          </p:cNvSpPr>
          <p:nvPr/>
        </p:nvSpPr>
        <p:spPr bwMode="auto">
          <a:xfrm>
            <a:off x="6059803" y="3249132"/>
            <a:ext cx="42104" cy="61397"/>
          </a:xfrm>
          <a:custGeom>
            <a:avLst/>
            <a:gdLst>
              <a:gd name="T0" fmla="*/ 2 w 21"/>
              <a:gd name="T1" fmla="*/ 3 h 32"/>
              <a:gd name="T2" fmla="*/ 2 w 21"/>
              <a:gd name="T3" fmla="*/ 2 h 32"/>
              <a:gd name="T4" fmla="*/ 3 w 21"/>
              <a:gd name="T5" fmla="*/ 0 h 32"/>
              <a:gd name="T6" fmla="*/ 5 w 21"/>
              <a:gd name="T7" fmla="*/ 0 h 32"/>
              <a:gd name="T8" fmla="*/ 5 w 21"/>
              <a:gd name="T9" fmla="*/ 0 h 32"/>
              <a:gd name="T10" fmla="*/ 6 w 21"/>
              <a:gd name="T11" fmla="*/ 0 h 32"/>
              <a:gd name="T12" fmla="*/ 6 w 21"/>
              <a:gd name="T13" fmla="*/ 2 h 32"/>
              <a:gd name="T14" fmla="*/ 8 w 21"/>
              <a:gd name="T15" fmla="*/ 0 h 32"/>
              <a:gd name="T16" fmla="*/ 9 w 21"/>
              <a:gd name="T17" fmla="*/ 2 h 32"/>
              <a:gd name="T18" fmla="*/ 9 w 21"/>
              <a:gd name="T19" fmla="*/ 2 h 32"/>
              <a:gd name="T20" fmla="*/ 11 w 21"/>
              <a:gd name="T21" fmla="*/ 3 h 32"/>
              <a:gd name="T22" fmla="*/ 11 w 21"/>
              <a:gd name="T23" fmla="*/ 5 h 32"/>
              <a:gd name="T24" fmla="*/ 13 w 21"/>
              <a:gd name="T25" fmla="*/ 6 h 32"/>
              <a:gd name="T26" fmla="*/ 13 w 21"/>
              <a:gd name="T27" fmla="*/ 9 h 32"/>
              <a:gd name="T28" fmla="*/ 14 w 21"/>
              <a:gd name="T29" fmla="*/ 9 h 32"/>
              <a:gd name="T30" fmla="*/ 14 w 21"/>
              <a:gd name="T31" fmla="*/ 11 h 32"/>
              <a:gd name="T32" fmla="*/ 16 w 21"/>
              <a:gd name="T33" fmla="*/ 12 h 32"/>
              <a:gd name="T34" fmla="*/ 17 w 21"/>
              <a:gd name="T35" fmla="*/ 12 h 32"/>
              <a:gd name="T36" fmla="*/ 19 w 21"/>
              <a:gd name="T37" fmla="*/ 12 h 32"/>
              <a:gd name="T38" fmla="*/ 19 w 21"/>
              <a:gd name="T39" fmla="*/ 12 h 32"/>
              <a:gd name="T40" fmla="*/ 20 w 21"/>
              <a:gd name="T41" fmla="*/ 12 h 32"/>
              <a:gd name="T42" fmla="*/ 22 w 21"/>
              <a:gd name="T43" fmla="*/ 12 h 32"/>
              <a:gd name="T44" fmla="*/ 22 w 21"/>
              <a:gd name="T45" fmla="*/ 12 h 32"/>
              <a:gd name="T46" fmla="*/ 24 w 21"/>
              <a:gd name="T47" fmla="*/ 11 h 32"/>
              <a:gd name="T48" fmla="*/ 25 w 21"/>
              <a:gd name="T49" fmla="*/ 11 h 32"/>
              <a:gd name="T50" fmla="*/ 25 w 21"/>
              <a:gd name="T51" fmla="*/ 12 h 32"/>
              <a:gd name="T52" fmla="*/ 27 w 21"/>
              <a:gd name="T53" fmla="*/ 12 h 32"/>
              <a:gd name="T54" fmla="*/ 28 w 21"/>
              <a:gd name="T55" fmla="*/ 12 h 32"/>
              <a:gd name="T56" fmla="*/ 28 w 21"/>
              <a:gd name="T57" fmla="*/ 11 h 32"/>
              <a:gd name="T58" fmla="*/ 30 w 21"/>
              <a:gd name="T59" fmla="*/ 12 h 32"/>
              <a:gd name="T60" fmla="*/ 30 w 21"/>
              <a:gd name="T61" fmla="*/ 12 h 32"/>
              <a:gd name="T62" fmla="*/ 31 w 21"/>
              <a:gd name="T63" fmla="*/ 14 h 32"/>
              <a:gd name="T64" fmla="*/ 31 w 21"/>
              <a:gd name="T65" fmla="*/ 14 h 32"/>
              <a:gd name="T66" fmla="*/ 13 w 21"/>
              <a:gd name="T67" fmla="*/ 43 h 32"/>
              <a:gd name="T68" fmla="*/ 11 w 21"/>
              <a:gd name="T69" fmla="*/ 44 h 32"/>
              <a:gd name="T70" fmla="*/ 8 w 21"/>
              <a:gd name="T71" fmla="*/ 46 h 32"/>
              <a:gd name="T72" fmla="*/ 8 w 21"/>
              <a:gd name="T73" fmla="*/ 47 h 32"/>
              <a:gd name="T74" fmla="*/ 2 w 21"/>
              <a:gd name="T75" fmla="*/ 38 h 32"/>
              <a:gd name="T76" fmla="*/ 3 w 21"/>
              <a:gd name="T77" fmla="*/ 38 h 32"/>
              <a:gd name="T78" fmla="*/ 5 w 21"/>
              <a:gd name="T79" fmla="*/ 37 h 32"/>
              <a:gd name="T80" fmla="*/ 6 w 21"/>
              <a:gd name="T81" fmla="*/ 34 h 32"/>
              <a:gd name="T82" fmla="*/ 5 w 21"/>
              <a:gd name="T83" fmla="*/ 29 h 32"/>
              <a:gd name="T84" fmla="*/ 5 w 21"/>
              <a:gd name="T85" fmla="*/ 25 h 32"/>
              <a:gd name="T86" fmla="*/ 3 w 21"/>
              <a:gd name="T87" fmla="*/ 23 h 32"/>
              <a:gd name="T88" fmla="*/ 2 w 21"/>
              <a:gd name="T89" fmla="*/ 21 h 32"/>
              <a:gd name="T90" fmla="*/ 6 w 21"/>
              <a:gd name="T91" fmla="*/ 12 h 32"/>
              <a:gd name="T92" fmla="*/ 6 w 21"/>
              <a:gd name="T93" fmla="*/ 11 h 32"/>
              <a:gd name="T94" fmla="*/ 5 w 21"/>
              <a:gd name="T95" fmla="*/ 9 h 32"/>
              <a:gd name="T96" fmla="*/ 5 w 21"/>
              <a:gd name="T97" fmla="*/ 8 h 32"/>
              <a:gd name="T98" fmla="*/ 5 w 21"/>
              <a:gd name="T99" fmla="*/ 8 h 32"/>
              <a:gd name="T100" fmla="*/ 3 w 21"/>
              <a:gd name="T101" fmla="*/ 8 h 32"/>
              <a:gd name="T102" fmla="*/ 2 w 21"/>
              <a:gd name="T103" fmla="*/ 6 h 32"/>
              <a:gd name="T104" fmla="*/ 2 w 21"/>
              <a:gd name="T105" fmla="*/ 5 h 32"/>
              <a:gd name="T106" fmla="*/ 2 w 21"/>
              <a:gd name="T107" fmla="*/ 5 h 32"/>
              <a:gd name="T108" fmla="*/ 0 w 21"/>
              <a:gd name="T109" fmla="*/ 3 h 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1"/>
              <a:gd name="T166" fmla="*/ 0 h 32"/>
              <a:gd name="T167" fmla="*/ 21 w 21"/>
              <a:gd name="T168" fmla="*/ 32 h 3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1" h="3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10"/>
                  <a:pt x="21" y="11"/>
                  <a:pt x="21" y="11"/>
                </a:cubicBezTo>
                <a:cubicBezTo>
                  <a:pt x="21" y="12"/>
                  <a:pt x="20" y="12"/>
                  <a:pt x="20" y="12"/>
                </a:cubicBezTo>
                <a:cubicBezTo>
                  <a:pt x="19" y="14"/>
                  <a:pt x="18" y="16"/>
                  <a:pt x="18" y="17"/>
                </a:cubicBezTo>
                <a:cubicBezTo>
                  <a:pt x="17" y="21"/>
                  <a:pt x="15" y="24"/>
                  <a:pt x="14" y="27"/>
                </a:cubicBezTo>
                <a:cubicBezTo>
                  <a:pt x="14" y="28"/>
                  <a:pt x="10" y="27"/>
                  <a:pt x="8" y="27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1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2"/>
                </a:cubicBezTo>
                <a:cubicBezTo>
                  <a:pt x="4" y="32"/>
                  <a:pt x="2" y="27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3" y="25"/>
                  <a:pt x="3" y="25"/>
                </a:cubicBezTo>
                <a:cubicBezTo>
                  <a:pt x="3" y="25"/>
                  <a:pt x="3" y="25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1"/>
                  <a:pt x="4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19"/>
                  <a:pt x="3" y="19"/>
                </a:cubicBezTo>
                <a:cubicBezTo>
                  <a:pt x="3" y="18"/>
                  <a:pt x="2" y="18"/>
                  <a:pt x="2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2"/>
                  <a:pt x="3" y="10"/>
                  <a:pt x="3" y="8"/>
                </a:cubicBezTo>
                <a:cubicBezTo>
                  <a:pt x="3" y="8"/>
                  <a:pt x="3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3" y="7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3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2" name="Freeform 10893" descr="© INSCALE GmbH, 05.05.2010&#10;http://www.presentationload.com/">
            <a:extLst>
              <a:ext uri="{FF2B5EF4-FFF2-40B4-BE49-F238E27FC236}">
                <a16:creationId xmlns:a16="http://schemas.microsoft.com/office/drawing/2014/main" id="{6EFB870A-465C-804E-AEBC-8CD70881D4EE}"/>
              </a:ext>
            </a:extLst>
          </p:cNvPr>
          <p:cNvSpPr>
            <a:spLocks/>
          </p:cNvSpPr>
          <p:nvPr/>
        </p:nvSpPr>
        <p:spPr bwMode="auto">
          <a:xfrm>
            <a:off x="6035560" y="3252890"/>
            <a:ext cx="31897" cy="48867"/>
          </a:xfrm>
          <a:custGeom>
            <a:avLst/>
            <a:gdLst>
              <a:gd name="T0" fmla="*/ 14 w 16"/>
              <a:gd name="T1" fmla="*/ 0 h 25"/>
              <a:gd name="T2" fmla="*/ 14 w 16"/>
              <a:gd name="T3" fmla="*/ 0 h 25"/>
              <a:gd name="T4" fmla="*/ 16 w 16"/>
              <a:gd name="T5" fmla="*/ 2 h 25"/>
              <a:gd name="T6" fmla="*/ 16 w 16"/>
              <a:gd name="T7" fmla="*/ 2 h 25"/>
              <a:gd name="T8" fmla="*/ 17 w 16"/>
              <a:gd name="T9" fmla="*/ 2 h 25"/>
              <a:gd name="T10" fmla="*/ 17 w 16"/>
              <a:gd name="T11" fmla="*/ 2 h 25"/>
              <a:gd name="T12" fmla="*/ 19 w 16"/>
              <a:gd name="T13" fmla="*/ 0 h 25"/>
              <a:gd name="T14" fmla="*/ 19 w 16"/>
              <a:gd name="T15" fmla="*/ 0 h 25"/>
              <a:gd name="T16" fmla="*/ 20 w 16"/>
              <a:gd name="T17" fmla="*/ 2 h 25"/>
              <a:gd name="T18" fmla="*/ 20 w 16"/>
              <a:gd name="T19" fmla="*/ 2 h 25"/>
              <a:gd name="T20" fmla="*/ 20 w 16"/>
              <a:gd name="T21" fmla="*/ 2 h 25"/>
              <a:gd name="T22" fmla="*/ 20 w 16"/>
              <a:gd name="T23" fmla="*/ 3 h 25"/>
              <a:gd name="T24" fmla="*/ 22 w 16"/>
              <a:gd name="T25" fmla="*/ 3 h 25"/>
              <a:gd name="T26" fmla="*/ 23 w 16"/>
              <a:gd name="T27" fmla="*/ 5 h 25"/>
              <a:gd name="T28" fmla="*/ 23 w 16"/>
              <a:gd name="T29" fmla="*/ 5 h 25"/>
              <a:gd name="T30" fmla="*/ 23 w 16"/>
              <a:gd name="T31" fmla="*/ 5 h 25"/>
              <a:gd name="T32" fmla="*/ 23 w 16"/>
              <a:gd name="T33" fmla="*/ 6 h 25"/>
              <a:gd name="T34" fmla="*/ 25 w 16"/>
              <a:gd name="T35" fmla="*/ 8 h 25"/>
              <a:gd name="T36" fmla="*/ 25 w 16"/>
              <a:gd name="T37" fmla="*/ 8 h 25"/>
              <a:gd name="T38" fmla="*/ 25 w 16"/>
              <a:gd name="T39" fmla="*/ 9 h 25"/>
              <a:gd name="T40" fmla="*/ 22 w 16"/>
              <a:gd name="T41" fmla="*/ 17 h 25"/>
              <a:gd name="T42" fmla="*/ 20 w 16"/>
              <a:gd name="T43" fmla="*/ 19 h 25"/>
              <a:gd name="T44" fmla="*/ 22 w 16"/>
              <a:gd name="T45" fmla="*/ 20 h 25"/>
              <a:gd name="T46" fmla="*/ 23 w 16"/>
              <a:gd name="T47" fmla="*/ 22 h 25"/>
              <a:gd name="T48" fmla="*/ 23 w 16"/>
              <a:gd name="T49" fmla="*/ 23 h 25"/>
              <a:gd name="T50" fmla="*/ 23 w 16"/>
              <a:gd name="T51" fmla="*/ 28 h 25"/>
              <a:gd name="T52" fmla="*/ 25 w 16"/>
              <a:gd name="T53" fmla="*/ 31 h 25"/>
              <a:gd name="T54" fmla="*/ 25 w 16"/>
              <a:gd name="T55" fmla="*/ 33 h 25"/>
              <a:gd name="T56" fmla="*/ 23 w 16"/>
              <a:gd name="T57" fmla="*/ 34 h 25"/>
              <a:gd name="T58" fmla="*/ 22 w 16"/>
              <a:gd name="T59" fmla="*/ 36 h 25"/>
              <a:gd name="T60" fmla="*/ 20 w 16"/>
              <a:gd name="T61" fmla="*/ 36 h 25"/>
              <a:gd name="T62" fmla="*/ 20 w 16"/>
              <a:gd name="T63" fmla="*/ 37 h 25"/>
              <a:gd name="T64" fmla="*/ 2 w 16"/>
              <a:gd name="T65" fmla="*/ 31 h 25"/>
              <a:gd name="T66" fmla="*/ 2 w 16"/>
              <a:gd name="T67" fmla="*/ 25 h 25"/>
              <a:gd name="T68" fmla="*/ 2 w 16"/>
              <a:gd name="T69" fmla="*/ 25 h 25"/>
              <a:gd name="T70" fmla="*/ 0 w 16"/>
              <a:gd name="T71" fmla="*/ 22 h 25"/>
              <a:gd name="T72" fmla="*/ 2 w 16"/>
              <a:gd name="T73" fmla="*/ 20 h 25"/>
              <a:gd name="T74" fmla="*/ 2 w 16"/>
              <a:gd name="T75" fmla="*/ 20 h 25"/>
              <a:gd name="T76" fmla="*/ 2 w 16"/>
              <a:gd name="T77" fmla="*/ 19 h 25"/>
              <a:gd name="T78" fmla="*/ 0 w 16"/>
              <a:gd name="T79" fmla="*/ 17 h 25"/>
              <a:gd name="T80" fmla="*/ 2 w 16"/>
              <a:gd name="T81" fmla="*/ 17 h 25"/>
              <a:gd name="T82" fmla="*/ 2 w 16"/>
              <a:gd name="T83" fmla="*/ 16 h 25"/>
              <a:gd name="T84" fmla="*/ 2 w 16"/>
              <a:gd name="T85" fmla="*/ 14 h 25"/>
              <a:gd name="T86" fmla="*/ 2 w 16"/>
              <a:gd name="T87" fmla="*/ 12 h 25"/>
              <a:gd name="T88" fmla="*/ 3 w 16"/>
              <a:gd name="T89" fmla="*/ 11 h 25"/>
              <a:gd name="T90" fmla="*/ 3 w 16"/>
              <a:gd name="T91" fmla="*/ 9 h 25"/>
              <a:gd name="T92" fmla="*/ 3 w 16"/>
              <a:gd name="T93" fmla="*/ 9 h 25"/>
              <a:gd name="T94" fmla="*/ 5 w 16"/>
              <a:gd name="T95" fmla="*/ 9 h 25"/>
              <a:gd name="T96" fmla="*/ 5 w 16"/>
              <a:gd name="T97" fmla="*/ 9 h 25"/>
              <a:gd name="T98" fmla="*/ 5 w 16"/>
              <a:gd name="T99" fmla="*/ 8 h 25"/>
              <a:gd name="T100" fmla="*/ 5 w 16"/>
              <a:gd name="T101" fmla="*/ 5 h 25"/>
              <a:gd name="T102" fmla="*/ 5 w 16"/>
              <a:gd name="T103" fmla="*/ 5 h 25"/>
              <a:gd name="T104" fmla="*/ 6 w 16"/>
              <a:gd name="T105" fmla="*/ 3 h 2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"/>
              <a:gd name="T160" fmla="*/ 0 h 25"/>
              <a:gd name="T161" fmla="*/ 16 w 16"/>
              <a:gd name="T162" fmla="*/ 25 h 2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" h="25">
                <a:moveTo>
                  <a:pt x="6" y="1"/>
                </a:moveTo>
                <a:cubicBezTo>
                  <a:pt x="7" y="1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2" y="1"/>
                  <a:pt x="12" y="1"/>
                </a:cubicBezTo>
                <a:cubicBezTo>
                  <a:pt x="12" y="1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2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6" y="4"/>
                  <a:pt x="15" y="4"/>
                </a:cubicBezTo>
                <a:cubicBezTo>
                  <a:pt x="16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6" y="4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8"/>
                  <a:pt x="15" y="10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15" y="14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4" y="16"/>
                  <a:pt x="15" y="16"/>
                  <a:pt x="15" y="17"/>
                </a:cubicBezTo>
                <a:cubicBezTo>
                  <a:pt x="15" y="17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9"/>
                  <a:pt x="15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2" y="24"/>
                  <a:pt x="7" y="24"/>
                  <a:pt x="6" y="23"/>
                </a:cubicBezTo>
                <a:cubicBezTo>
                  <a:pt x="6" y="24"/>
                  <a:pt x="6" y="24"/>
                  <a:pt x="5" y="24"/>
                </a:cubicBezTo>
                <a:cubicBezTo>
                  <a:pt x="4" y="24"/>
                  <a:pt x="2" y="25"/>
                  <a:pt x="2" y="22"/>
                </a:cubicBezTo>
                <a:cubicBezTo>
                  <a:pt x="4" y="22"/>
                  <a:pt x="3" y="21"/>
                  <a:pt x="2" y="21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19"/>
                  <a:pt x="1" y="18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0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5"/>
                  <a:pt x="1" y="15"/>
                  <a:pt x="1" y="15"/>
                </a:cubicBezTo>
                <a:cubicBezTo>
                  <a:pt x="1" y="15"/>
                  <a:pt x="1" y="15"/>
                  <a:pt x="0" y="15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8"/>
                  <a:pt x="2" y="8"/>
                  <a:pt x="1" y="8"/>
                </a:cubicBezTo>
                <a:cubicBezTo>
                  <a:pt x="1" y="8"/>
                  <a:pt x="1" y="7"/>
                  <a:pt x="1" y="7"/>
                </a:cubicBezTo>
                <a:cubicBezTo>
                  <a:pt x="1" y="7"/>
                  <a:pt x="1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3" name="Freeform 10894" descr="© INSCALE GmbH, 05.05.2010&#10;http://www.presentationload.com/">
            <a:extLst>
              <a:ext uri="{FF2B5EF4-FFF2-40B4-BE49-F238E27FC236}">
                <a16:creationId xmlns:a16="http://schemas.microsoft.com/office/drawing/2014/main" id="{B3BBA7D2-EF72-ED4A-86A8-16F872CED042}"/>
              </a:ext>
            </a:extLst>
          </p:cNvPr>
          <p:cNvSpPr>
            <a:spLocks/>
          </p:cNvSpPr>
          <p:nvPr/>
        </p:nvSpPr>
        <p:spPr bwMode="auto">
          <a:xfrm>
            <a:off x="5998560" y="3262915"/>
            <a:ext cx="44656" cy="50120"/>
          </a:xfrm>
          <a:custGeom>
            <a:avLst/>
            <a:gdLst>
              <a:gd name="T0" fmla="*/ 30 w 23"/>
              <a:gd name="T1" fmla="*/ 3 h 26"/>
              <a:gd name="T2" fmla="*/ 30 w 23"/>
              <a:gd name="T3" fmla="*/ 5 h 26"/>
              <a:gd name="T4" fmla="*/ 30 w 23"/>
              <a:gd name="T5" fmla="*/ 6 h 26"/>
              <a:gd name="T6" fmla="*/ 30 w 23"/>
              <a:gd name="T7" fmla="*/ 6 h 26"/>
              <a:gd name="T8" fmla="*/ 30 w 23"/>
              <a:gd name="T9" fmla="*/ 8 h 26"/>
              <a:gd name="T10" fmla="*/ 30 w 23"/>
              <a:gd name="T11" fmla="*/ 8 h 26"/>
              <a:gd name="T12" fmla="*/ 30 w 23"/>
              <a:gd name="T13" fmla="*/ 9 h 26"/>
              <a:gd name="T14" fmla="*/ 30 w 23"/>
              <a:gd name="T15" fmla="*/ 9 h 26"/>
              <a:gd name="T16" fmla="*/ 29 w 23"/>
              <a:gd name="T17" fmla="*/ 11 h 26"/>
              <a:gd name="T18" fmla="*/ 30 w 23"/>
              <a:gd name="T19" fmla="*/ 11 h 26"/>
              <a:gd name="T20" fmla="*/ 30 w 23"/>
              <a:gd name="T21" fmla="*/ 11 h 26"/>
              <a:gd name="T22" fmla="*/ 29 w 23"/>
              <a:gd name="T23" fmla="*/ 12 h 26"/>
              <a:gd name="T24" fmla="*/ 30 w 23"/>
              <a:gd name="T25" fmla="*/ 12 h 26"/>
              <a:gd name="T26" fmla="*/ 30 w 23"/>
              <a:gd name="T27" fmla="*/ 14 h 26"/>
              <a:gd name="T28" fmla="*/ 29 w 23"/>
              <a:gd name="T29" fmla="*/ 14 h 26"/>
              <a:gd name="T30" fmla="*/ 29 w 23"/>
              <a:gd name="T31" fmla="*/ 15 h 26"/>
              <a:gd name="T32" fmla="*/ 30 w 23"/>
              <a:gd name="T33" fmla="*/ 17 h 26"/>
              <a:gd name="T34" fmla="*/ 30 w 23"/>
              <a:gd name="T35" fmla="*/ 17 h 26"/>
              <a:gd name="T36" fmla="*/ 30 w 23"/>
              <a:gd name="T37" fmla="*/ 17 h 26"/>
              <a:gd name="T38" fmla="*/ 30 w 23"/>
              <a:gd name="T39" fmla="*/ 23 h 26"/>
              <a:gd name="T40" fmla="*/ 29 w 23"/>
              <a:gd name="T41" fmla="*/ 34 h 26"/>
              <a:gd name="T42" fmla="*/ 26 w 23"/>
              <a:gd name="T43" fmla="*/ 34 h 26"/>
              <a:gd name="T44" fmla="*/ 24 w 23"/>
              <a:gd name="T45" fmla="*/ 35 h 26"/>
              <a:gd name="T46" fmla="*/ 20 w 23"/>
              <a:gd name="T47" fmla="*/ 40 h 26"/>
              <a:gd name="T48" fmla="*/ 20 w 23"/>
              <a:gd name="T49" fmla="*/ 40 h 26"/>
              <a:gd name="T50" fmla="*/ 9 w 23"/>
              <a:gd name="T51" fmla="*/ 34 h 26"/>
              <a:gd name="T52" fmla="*/ 3 w 23"/>
              <a:gd name="T53" fmla="*/ 11 h 26"/>
              <a:gd name="T54" fmla="*/ 9 w 23"/>
              <a:gd name="T55" fmla="*/ 11 h 26"/>
              <a:gd name="T56" fmla="*/ 11 w 23"/>
              <a:gd name="T57" fmla="*/ 11 h 26"/>
              <a:gd name="T58" fmla="*/ 12 w 23"/>
              <a:gd name="T59" fmla="*/ 11 h 26"/>
              <a:gd name="T60" fmla="*/ 14 w 23"/>
              <a:gd name="T61" fmla="*/ 12 h 26"/>
              <a:gd name="T62" fmla="*/ 15 w 23"/>
              <a:gd name="T63" fmla="*/ 9 h 26"/>
              <a:gd name="T64" fmla="*/ 18 w 23"/>
              <a:gd name="T65" fmla="*/ 8 h 26"/>
              <a:gd name="T66" fmla="*/ 18 w 23"/>
              <a:gd name="T67" fmla="*/ 8 h 26"/>
              <a:gd name="T68" fmla="*/ 18 w 23"/>
              <a:gd name="T69" fmla="*/ 6 h 26"/>
              <a:gd name="T70" fmla="*/ 20 w 23"/>
              <a:gd name="T71" fmla="*/ 5 h 26"/>
              <a:gd name="T72" fmla="*/ 20 w 23"/>
              <a:gd name="T73" fmla="*/ 5 h 26"/>
              <a:gd name="T74" fmla="*/ 20 w 23"/>
              <a:gd name="T75" fmla="*/ 5 h 26"/>
              <a:gd name="T76" fmla="*/ 21 w 23"/>
              <a:gd name="T77" fmla="*/ 3 h 26"/>
              <a:gd name="T78" fmla="*/ 21 w 23"/>
              <a:gd name="T79" fmla="*/ 2 h 26"/>
              <a:gd name="T80" fmla="*/ 21 w 23"/>
              <a:gd name="T81" fmla="*/ 2 h 26"/>
              <a:gd name="T82" fmla="*/ 23 w 23"/>
              <a:gd name="T83" fmla="*/ 2 h 26"/>
              <a:gd name="T84" fmla="*/ 23 w 23"/>
              <a:gd name="T85" fmla="*/ 0 h 26"/>
              <a:gd name="T86" fmla="*/ 23 w 23"/>
              <a:gd name="T87" fmla="*/ 0 h 26"/>
              <a:gd name="T88" fmla="*/ 23 w 23"/>
              <a:gd name="T89" fmla="*/ 0 h 26"/>
              <a:gd name="T90" fmla="*/ 24 w 23"/>
              <a:gd name="T91" fmla="*/ 0 h 26"/>
              <a:gd name="T92" fmla="*/ 24 w 23"/>
              <a:gd name="T93" fmla="*/ 2 h 26"/>
              <a:gd name="T94" fmla="*/ 26 w 23"/>
              <a:gd name="T95" fmla="*/ 0 h 26"/>
              <a:gd name="T96" fmla="*/ 26 w 23"/>
              <a:gd name="T97" fmla="*/ 2 h 26"/>
              <a:gd name="T98" fmla="*/ 26 w 23"/>
              <a:gd name="T99" fmla="*/ 2 h 26"/>
              <a:gd name="T100" fmla="*/ 26 w 23"/>
              <a:gd name="T101" fmla="*/ 2 h 26"/>
              <a:gd name="T102" fmla="*/ 27 w 23"/>
              <a:gd name="T103" fmla="*/ 2 h 26"/>
              <a:gd name="T104" fmla="*/ 27 w 23"/>
              <a:gd name="T105" fmla="*/ 2 h 26"/>
              <a:gd name="T106" fmla="*/ 29 w 23"/>
              <a:gd name="T107" fmla="*/ 2 h 26"/>
              <a:gd name="T108" fmla="*/ 29 w 23"/>
              <a:gd name="T109" fmla="*/ 2 h 26"/>
              <a:gd name="T110" fmla="*/ 29 w 23"/>
              <a:gd name="T111" fmla="*/ 2 h 26"/>
              <a:gd name="T112" fmla="*/ 29 w 23"/>
              <a:gd name="T113" fmla="*/ 2 h 26"/>
              <a:gd name="T114" fmla="*/ 29 w 23"/>
              <a:gd name="T115" fmla="*/ 2 h 26"/>
              <a:gd name="T116" fmla="*/ 30 w 23"/>
              <a:gd name="T117" fmla="*/ 2 h 26"/>
              <a:gd name="T118" fmla="*/ 30 w 23"/>
              <a:gd name="T119" fmla="*/ 2 h 26"/>
              <a:gd name="T120" fmla="*/ 30 w 23"/>
              <a:gd name="T121" fmla="*/ 2 h 26"/>
              <a:gd name="T122" fmla="*/ 32 w 23"/>
              <a:gd name="T123" fmla="*/ 3 h 2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3"/>
              <a:gd name="T187" fmla="*/ 0 h 26"/>
              <a:gd name="T188" fmla="*/ 23 w 23"/>
              <a:gd name="T189" fmla="*/ 26 h 2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3" h="26">
                <a:moveTo>
                  <a:pt x="21" y="2"/>
                </a:move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3"/>
                  <a:pt x="20" y="3"/>
                </a:cubicBezTo>
                <a:cubicBezTo>
                  <a:pt x="21" y="3"/>
                  <a:pt x="21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9" y="5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8"/>
                  <a:pt x="20" y="8"/>
                </a:cubicBezTo>
                <a:cubicBezTo>
                  <a:pt x="20" y="8"/>
                  <a:pt x="20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9"/>
                  <a:pt x="20" y="9"/>
                </a:cubicBezTo>
                <a:cubicBezTo>
                  <a:pt x="20" y="9"/>
                  <a:pt x="20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0" y="9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3"/>
                  <a:pt x="20" y="14"/>
                  <a:pt x="20" y="15"/>
                </a:cubicBezTo>
                <a:cubicBezTo>
                  <a:pt x="21" y="15"/>
                  <a:pt x="21" y="15"/>
                  <a:pt x="21" y="16"/>
                </a:cubicBezTo>
                <a:cubicBezTo>
                  <a:pt x="22" y="16"/>
                  <a:pt x="23" y="17"/>
                  <a:pt x="21" y="17"/>
                </a:cubicBezTo>
                <a:cubicBezTo>
                  <a:pt x="22" y="20"/>
                  <a:pt x="20" y="21"/>
                  <a:pt x="19" y="22"/>
                </a:cubicBezTo>
                <a:cubicBezTo>
                  <a:pt x="19" y="22"/>
                  <a:pt x="19" y="22"/>
                  <a:pt x="19" y="23"/>
                </a:cubicBezTo>
                <a:cubicBezTo>
                  <a:pt x="18" y="23"/>
                  <a:pt x="18" y="23"/>
                  <a:pt x="17" y="23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6" y="22"/>
                  <a:pt x="16" y="22"/>
                  <a:pt x="16" y="23"/>
                </a:cubicBezTo>
                <a:cubicBezTo>
                  <a:pt x="17" y="23"/>
                  <a:pt x="17" y="23"/>
                  <a:pt x="16" y="23"/>
                </a:cubicBezTo>
                <a:cubicBezTo>
                  <a:pt x="15" y="24"/>
                  <a:pt x="14" y="25"/>
                  <a:pt x="14" y="25"/>
                </a:cubicBezTo>
                <a:cubicBezTo>
                  <a:pt x="14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1" y="25"/>
                  <a:pt x="8" y="23"/>
                  <a:pt x="5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2"/>
                  <a:pt x="5" y="22"/>
                </a:cubicBezTo>
                <a:cubicBezTo>
                  <a:pt x="1" y="20"/>
                  <a:pt x="0" y="15"/>
                  <a:pt x="0" y="12"/>
                </a:cubicBezTo>
                <a:cubicBezTo>
                  <a:pt x="1" y="10"/>
                  <a:pt x="2" y="9"/>
                  <a:pt x="2" y="7"/>
                </a:cubicBezTo>
                <a:cubicBezTo>
                  <a:pt x="4" y="8"/>
                  <a:pt x="3" y="5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5"/>
                  <a:pt x="11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3" y="3"/>
                  <a:pt x="13" y="3"/>
                </a:cubicBezTo>
                <a:cubicBezTo>
                  <a:pt x="13" y="4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7" y="1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2"/>
                </a:cubicBezTo>
                <a:cubicBezTo>
                  <a:pt x="19" y="2"/>
                  <a:pt x="19" y="2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4" name="Freeform 10895" descr="© INSCALE GmbH, 05.05.2010&#10;http://www.presentationload.com/">
            <a:extLst>
              <a:ext uri="{FF2B5EF4-FFF2-40B4-BE49-F238E27FC236}">
                <a16:creationId xmlns:a16="http://schemas.microsoft.com/office/drawing/2014/main" id="{A2AFD17D-6791-064F-BD79-98564DF4177F}"/>
              </a:ext>
            </a:extLst>
          </p:cNvPr>
          <p:cNvSpPr>
            <a:spLocks/>
          </p:cNvSpPr>
          <p:nvPr/>
        </p:nvSpPr>
        <p:spPr bwMode="auto">
          <a:xfrm>
            <a:off x="6086596" y="3270433"/>
            <a:ext cx="45932" cy="35084"/>
          </a:xfrm>
          <a:custGeom>
            <a:avLst/>
            <a:gdLst>
              <a:gd name="T0" fmla="*/ 11 w 23"/>
              <a:gd name="T1" fmla="*/ 0 h 18"/>
              <a:gd name="T2" fmla="*/ 11 w 23"/>
              <a:gd name="T3" fmla="*/ 2 h 18"/>
              <a:gd name="T4" fmla="*/ 11 w 23"/>
              <a:gd name="T5" fmla="*/ 2 h 18"/>
              <a:gd name="T6" fmla="*/ 11 w 23"/>
              <a:gd name="T7" fmla="*/ 2 h 18"/>
              <a:gd name="T8" fmla="*/ 13 w 23"/>
              <a:gd name="T9" fmla="*/ 2 h 18"/>
              <a:gd name="T10" fmla="*/ 14 w 23"/>
              <a:gd name="T11" fmla="*/ 3 h 18"/>
              <a:gd name="T12" fmla="*/ 14 w 23"/>
              <a:gd name="T13" fmla="*/ 3 h 18"/>
              <a:gd name="T14" fmla="*/ 14 w 23"/>
              <a:gd name="T15" fmla="*/ 3 h 18"/>
              <a:gd name="T16" fmla="*/ 22 w 23"/>
              <a:gd name="T17" fmla="*/ 9 h 18"/>
              <a:gd name="T18" fmla="*/ 27 w 23"/>
              <a:gd name="T19" fmla="*/ 11 h 18"/>
              <a:gd name="T20" fmla="*/ 27 w 23"/>
              <a:gd name="T21" fmla="*/ 11 h 18"/>
              <a:gd name="T22" fmla="*/ 27 w 23"/>
              <a:gd name="T23" fmla="*/ 11 h 18"/>
              <a:gd name="T24" fmla="*/ 28 w 23"/>
              <a:gd name="T25" fmla="*/ 12 h 18"/>
              <a:gd name="T26" fmla="*/ 28 w 23"/>
              <a:gd name="T27" fmla="*/ 12 h 18"/>
              <a:gd name="T28" fmla="*/ 31 w 23"/>
              <a:gd name="T29" fmla="*/ 16 h 18"/>
              <a:gd name="T30" fmla="*/ 31 w 23"/>
              <a:gd name="T31" fmla="*/ 16 h 18"/>
              <a:gd name="T32" fmla="*/ 31 w 23"/>
              <a:gd name="T33" fmla="*/ 16 h 18"/>
              <a:gd name="T34" fmla="*/ 31 w 23"/>
              <a:gd name="T35" fmla="*/ 17 h 18"/>
              <a:gd name="T36" fmla="*/ 27 w 23"/>
              <a:gd name="T37" fmla="*/ 26 h 18"/>
              <a:gd name="T38" fmla="*/ 6 w 23"/>
              <a:gd name="T39" fmla="*/ 28 h 18"/>
              <a:gd name="T40" fmla="*/ 5 w 23"/>
              <a:gd name="T41" fmla="*/ 28 h 18"/>
              <a:gd name="T42" fmla="*/ 5 w 23"/>
              <a:gd name="T43" fmla="*/ 28 h 18"/>
              <a:gd name="T44" fmla="*/ 5 w 23"/>
              <a:gd name="T45" fmla="*/ 28 h 18"/>
              <a:gd name="T46" fmla="*/ 5 w 23"/>
              <a:gd name="T47" fmla="*/ 28 h 18"/>
              <a:gd name="T48" fmla="*/ 5 w 23"/>
              <a:gd name="T49" fmla="*/ 28 h 18"/>
              <a:gd name="T50" fmla="*/ 5 w 23"/>
              <a:gd name="T51" fmla="*/ 28 h 18"/>
              <a:gd name="T52" fmla="*/ 0 w 23"/>
              <a:gd name="T53" fmla="*/ 26 h 18"/>
              <a:gd name="T54" fmla="*/ 5 w 23"/>
              <a:gd name="T55" fmla="*/ 12 h 18"/>
              <a:gd name="T56" fmla="*/ 11 w 23"/>
              <a:gd name="T57" fmla="*/ 0 h 18"/>
              <a:gd name="T58" fmla="*/ 11 w 23"/>
              <a:gd name="T59" fmla="*/ 0 h 18"/>
              <a:gd name="T60" fmla="*/ 11 w 23"/>
              <a:gd name="T61" fmla="*/ 0 h 1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3"/>
              <a:gd name="T94" fmla="*/ 0 h 18"/>
              <a:gd name="T95" fmla="*/ 23 w 23"/>
              <a:gd name="T96" fmla="*/ 18 h 1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3" h="18">
                <a:moveTo>
                  <a:pt x="7" y="0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3"/>
                  <a:pt x="13" y="5"/>
                  <a:pt x="14" y="6"/>
                </a:cubicBezTo>
                <a:cubicBezTo>
                  <a:pt x="15" y="6"/>
                  <a:pt x="16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8" y="7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9"/>
                  <a:pt x="19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1"/>
                  <a:pt x="20" y="11"/>
                </a:cubicBezTo>
                <a:cubicBezTo>
                  <a:pt x="23" y="12"/>
                  <a:pt x="19" y="17"/>
                  <a:pt x="17" y="17"/>
                </a:cubicBezTo>
                <a:cubicBezTo>
                  <a:pt x="13" y="17"/>
                  <a:pt x="7" y="16"/>
                  <a:pt x="4" y="18"/>
                </a:cubicBezTo>
                <a:cubicBezTo>
                  <a:pt x="4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2" y="17"/>
                  <a:pt x="1" y="17"/>
                  <a:pt x="0" y="17"/>
                </a:cubicBezTo>
                <a:cubicBezTo>
                  <a:pt x="1" y="14"/>
                  <a:pt x="2" y="11"/>
                  <a:pt x="3" y="8"/>
                </a:cubicBezTo>
                <a:cubicBezTo>
                  <a:pt x="4" y="6"/>
                  <a:pt x="4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5" name="Freeform 10896" descr="© INSCALE GmbH, 05.05.2010&#10;http://www.presentationload.com/">
            <a:extLst>
              <a:ext uri="{FF2B5EF4-FFF2-40B4-BE49-F238E27FC236}">
                <a16:creationId xmlns:a16="http://schemas.microsoft.com/office/drawing/2014/main" id="{D7F9545F-F821-754C-A7D7-17E901BFCE33}"/>
              </a:ext>
            </a:extLst>
          </p:cNvPr>
          <p:cNvSpPr>
            <a:spLocks/>
          </p:cNvSpPr>
          <p:nvPr/>
        </p:nvSpPr>
        <p:spPr bwMode="auto">
          <a:xfrm>
            <a:off x="5888834" y="3280456"/>
            <a:ext cx="56139" cy="38843"/>
          </a:xfrm>
          <a:custGeom>
            <a:avLst/>
            <a:gdLst>
              <a:gd name="T0" fmla="*/ 18 w 29"/>
              <a:gd name="T1" fmla="*/ 0 h 20"/>
              <a:gd name="T2" fmla="*/ 18 w 29"/>
              <a:gd name="T3" fmla="*/ 2 h 20"/>
              <a:gd name="T4" fmla="*/ 23 w 29"/>
              <a:gd name="T5" fmla="*/ 3 h 20"/>
              <a:gd name="T6" fmla="*/ 30 w 29"/>
              <a:gd name="T7" fmla="*/ 2 h 20"/>
              <a:gd name="T8" fmla="*/ 32 w 29"/>
              <a:gd name="T9" fmla="*/ 2 h 20"/>
              <a:gd name="T10" fmla="*/ 33 w 29"/>
              <a:gd name="T11" fmla="*/ 3 h 20"/>
              <a:gd name="T12" fmla="*/ 36 w 29"/>
              <a:gd name="T13" fmla="*/ 3 h 20"/>
              <a:gd name="T14" fmla="*/ 35 w 29"/>
              <a:gd name="T15" fmla="*/ 2 h 20"/>
              <a:gd name="T16" fmla="*/ 35 w 29"/>
              <a:gd name="T17" fmla="*/ 3 h 20"/>
              <a:gd name="T18" fmla="*/ 39 w 29"/>
              <a:gd name="T19" fmla="*/ 6 h 20"/>
              <a:gd name="T20" fmla="*/ 42 w 29"/>
              <a:gd name="T21" fmla="*/ 20 h 20"/>
              <a:gd name="T22" fmla="*/ 42 w 29"/>
              <a:gd name="T23" fmla="*/ 22 h 20"/>
              <a:gd name="T24" fmla="*/ 42 w 29"/>
              <a:gd name="T25" fmla="*/ 26 h 20"/>
              <a:gd name="T26" fmla="*/ 35 w 29"/>
              <a:gd name="T27" fmla="*/ 26 h 20"/>
              <a:gd name="T28" fmla="*/ 33 w 29"/>
              <a:gd name="T29" fmla="*/ 29 h 20"/>
              <a:gd name="T30" fmla="*/ 33 w 29"/>
              <a:gd name="T31" fmla="*/ 29 h 20"/>
              <a:gd name="T32" fmla="*/ 29 w 29"/>
              <a:gd name="T33" fmla="*/ 29 h 20"/>
              <a:gd name="T34" fmla="*/ 27 w 29"/>
              <a:gd name="T35" fmla="*/ 29 h 20"/>
              <a:gd name="T36" fmla="*/ 24 w 29"/>
              <a:gd name="T37" fmla="*/ 29 h 20"/>
              <a:gd name="T38" fmla="*/ 23 w 29"/>
              <a:gd name="T39" fmla="*/ 29 h 20"/>
              <a:gd name="T40" fmla="*/ 20 w 29"/>
              <a:gd name="T41" fmla="*/ 28 h 20"/>
              <a:gd name="T42" fmla="*/ 20 w 29"/>
              <a:gd name="T43" fmla="*/ 28 h 20"/>
              <a:gd name="T44" fmla="*/ 15 w 29"/>
              <a:gd name="T45" fmla="*/ 28 h 20"/>
              <a:gd name="T46" fmla="*/ 15 w 29"/>
              <a:gd name="T47" fmla="*/ 31 h 20"/>
              <a:gd name="T48" fmla="*/ 12 w 29"/>
              <a:gd name="T49" fmla="*/ 28 h 20"/>
              <a:gd name="T50" fmla="*/ 12 w 29"/>
              <a:gd name="T51" fmla="*/ 31 h 20"/>
              <a:gd name="T52" fmla="*/ 11 w 29"/>
              <a:gd name="T53" fmla="*/ 28 h 20"/>
              <a:gd name="T54" fmla="*/ 11 w 29"/>
              <a:gd name="T55" fmla="*/ 28 h 20"/>
              <a:gd name="T56" fmla="*/ 9 w 29"/>
              <a:gd name="T57" fmla="*/ 28 h 20"/>
              <a:gd name="T58" fmla="*/ 11 w 29"/>
              <a:gd name="T59" fmla="*/ 29 h 20"/>
              <a:gd name="T60" fmla="*/ 8 w 29"/>
              <a:gd name="T61" fmla="*/ 29 h 20"/>
              <a:gd name="T62" fmla="*/ 8 w 29"/>
              <a:gd name="T63" fmla="*/ 29 h 20"/>
              <a:gd name="T64" fmla="*/ 8 w 29"/>
              <a:gd name="T65" fmla="*/ 28 h 20"/>
              <a:gd name="T66" fmla="*/ 2 w 29"/>
              <a:gd name="T67" fmla="*/ 28 h 20"/>
              <a:gd name="T68" fmla="*/ 2 w 29"/>
              <a:gd name="T69" fmla="*/ 25 h 20"/>
              <a:gd name="T70" fmla="*/ 2 w 29"/>
              <a:gd name="T71" fmla="*/ 25 h 20"/>
              <a:gd name="T72" fmla="*/ 2 w 29"/>
              <a:gd name="T73" fmla="*/ 25 h 20"/>
              <a:gd name="T74" fmla="*/ 0 w 29"/>
              <a:gd name="T75" fmla="*/ 20 h 20"/>
              <a:gd name="T76" fmla="*/ 2 w 29"/>
              <a:gd name="T77" fmla="*/ 11 h 20"/>
              <a:gd name="T78" fmla="*/ 3 w 29"/>
              <a:gd name="T79" fmla="*/ 8 h 20"/>
              <a:gd name="T80" fmla="*/ 3 w 29"/>
              <a:gd name="T81" fmla="*/ 5 h 20"/>
              <a:gd name="T82" fmla="*/ 5 w 29"/>
              <a:gd name="T83" fmla="*/ 5 h 20"/>
              <a:gd name="T84" fmla="*/ 5 w 29"/>
              <a:gd name="T85" fmla="*/ 2 h 20"/>
              <a:gd name="T86" fmla="*/ 11 w 29"/>
              <a:gd name="T87" fmla="*/ 2 h 20"/>
              <a:gd name="T88" fmla="*/ 11 w 29"/>
              <a:gd name="T89" fmla="*/ 2 h 20"/>
              <a:gd name="T90" fmla="*/ 18 w 29"/>
              <a:gd name="T91" fmla="*/ 0 h 20"/>
              <a:gd name="T92" fmla="*/ 18 w 29"/>
              <a:gd name="T93" fmla="*/ 0 h 20"/>
              <a:gd name="T94" fmla="*/ 18 w 29"/>
              <a:gd name="T95" fmla="*/ 0 h 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"/>
              <a:gd name="T145" fmla="*/ 0 h 20"/>
              <a:gd name="T146" fmla="*/ 29 w 29"/>
              <a:gd name="T147" fmla="*/ 20 h 2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" h="20">
                <a:moveTo>
                  <a:pt x="12" y="0"/>
                </a:moveTo>
                <a:cubicBezTo>
                  <a:pt x="13" y="0"/>
                  <a:pt x="13" y="0"/>
                  <a:pt x="12" y="1"/>
                </a:cubicBezTo>
                <a:cubicBezTo>
                  <a:pt x="13" y="1"/>
                  <a:pt x="15" y="1"/>
                  <a:pt x="15" y="2"/>
                </a:cubicBezTo>
                <a:cubicBezTo>
                  <a:pt x="17" y="2"/>
                  <a:pt x="19" y="2"/>
                  <a:pt x="20" y="1"/>
                </a:cubicBezTo>
                <a:cubicBezTo>
                  <a:pt x="20" y="1"/>
                  <a:pt x="20" y="1"/>
                  <a:pt x="21" y="1"/>
                </a:cubicBezTo>
                <a:cubicBezTo>
                  <a:pt x="21" y="1"/>
                  <a:pt x="21" y="1"/>
                  <a:pt x="22" y="2"/>
                </a:cubicBezTo>
                <a:cubicBezTo>
                  <a:pt x="22" y="0"/>
                  <a:pt x="25" y="0"/>
                  <a:pt x="24" y="2"/>
                </a:cubicBezTo>
                <a:cubicBezTo>
                  <a:pt x="24" y="1"/>
                  <a:pt x="24" y="1"/>
                  <a:pt x="23" y="1"/>
                </a:cubicBezTo>
                <a:cubicBezTo>
                  <a:pt x="23" y="2"/>
                  <a:pt x="23" y="2"/>
                  <a:pt x="23" y="2"/>
                </a:cubicBezTo>
                <a:cubicBezTo>
                  <a:pt x="25" y="2"/>
                  <a:pt x="25" y="3"/>
                  <a:pt x="26" y="4"/>
                </a:cubicBezTo>
                <a:cubicBezTo>
                  <a:pt x="29" y="3"/>
                  <a:pt x="28" y="11"/>
                  <a:pt x="28" y="13"/>
                </a:cubicBezTo>
                <a:cubicBezTo>
                  <a:pt x="29" y="14"/>
                  <a:pt x="29" y="14"/>
                  <a:pt x="28" y="14"/>
                </a:cubicBezTo>
                <a:cubicBezTo>
                  <a:pt x="28" y="15"/>
                  <a:pt x="28" y="16"/>
                  <a:pt x="28" y="17"/>
                </a:cubicBezTo>
                <a:cubicBezTo>
                  <a:pt x="26" y="17"/>
                  <a:pt x="25" y="17"/>
                  <a:pt x="23" y="17"/>
                </a:cubicBezTo>
                <a:cubicBezTo>
                  <a:pt x="23" y="19"/>
                  <a:pt x="23" y="18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0" y="19"/>
                  <a:pt x="19" y="19"/>
                </a:cubicBezTo>
                <a:cubicBezTo>
                  <a:pt x="19" y="19"/>
                  <a:pt x="18" y="19"/>
                  <a:pt x="18" y="19"/>
                </a:cubicBezTo>
                <a:cubicBezTo>
                  <a:pt x="17" y="19"/>
                  <a:pt x="17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15" y="18"/>
                  <a:pt x="14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1" y="18"/>
                  <a:pt x="10" y="18"/>
                </a:cubicBezTo>
                <a:cubicBezTo>
                  <a:pt x="10" y="19"/>
                  <a:pt x="10" y="19"/>
                  <a:pt x="10" y="20"/>
                </a:cubicBezTo>
                <a:cubicBezTo>
                  <a:pt x="9" y="19"/>
                  <a:pt x="8" y="19"/>
                  <a:pt x="8" y="18"/>
                </a:cubicBezTo>
                <a:cubicBezTo>
                  <a:pt x="8" y="19"/>
                  <a:pt x="8" y="19"/>
                  <a:pt x="8" y="20"/>
                </a:cubicBezTo>
                <a:cubicBezTo>
                  <a:pt x="8" y="19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6" y="18"/>
                </a:cubicBezTo>
                <a:cubicBezTo>
                  <a:pt x="7" y="18"/>
                  <a:pt x="7" y="19"/>
                  <a:pt x="7" y="19"/>
                </a:cubicBezTo>
                <a:cubicBezTo>
                  <a:pt x="6" y="19"/>
                  <a:pt x="6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8"/>
                  <a:pt x="5" y="18"/>
                </a:cubicBezTo>
                <a:cubicBezTo>
                  <a:pt x="4" y="18"/>
                  <a:pt x="3" y="18"/>
                  <a:pt x="1" y="18"/>
                </a:cubicBezTo>
                <a:cubicBezTo>
                  <a:pt x="0" y="18"/>
                  <a:pt x="0" y="17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5"/>
                  <a:pt x="1" y="14"/>
                  <a:pt x="0" y="13"/>
                </a:cubicBezTo>
                <a:cubicBezTo>
                  <a:pt x="2" y="13"/>
                  <a:pt x="1" y="9"/>
                  <a:pt x="1" y="7"/>
                </a:cubicBezTo>
                <a:cubicBezTo>
                  <a:pt x="3" y="8"/>
                  <a:pt x="3" y="6"/>
                  <a:pt x="2" y="5"/>
                </a:cubicBezTo>
                <a:cubicBezTo>
                  <a:pt x="2" y="5"/>
                  <a:pt x="2" y="4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2"/>
                  <a:pt x="3" y="1"/>
                </a:cubicBezTo>
                <a:cubicBezTo>
                  <a:pt x="4" y="1"/>
                  <a:pt x="5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9" y="1"/>
                  <a:pt x="11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6" name="Freeform 10897" descr="© INSCALE GmbH, 05.05.2010&#10;http://www.presentationload.com/">
            <a:extLst>
              <a:ext uri="{FF2B5EF4-FFF2-40B4-BE49-F238E27FC236}">
                <a16:creationId xmlns:a16="http://schemas.microsoft.com/office/drawing/2014/main" id="{C355C17E-F4C9-7F4B-98D3-8F7A4288C43B}"/>
              </a:ext>
            </a:extLst>
          </p:cNvPr>
          <p:cNvSpPr>
            <a:spLocks/>
          </p:cNvSpPr>
          <p:nvPr/>
        </p:nvSpPr>
        <p:spPr bwMode="auto">
          <a:xfrm>
            <a:off x="5976870" y="3281709"/>
            <a:ext cx="49759" cy="45108"/>
          </a:xfrm>
          <a:custGeom>
            <a:avLst/>
            <a:gdLst>
              <a:gd name="T0" fmla="*/ 17 w 25"/>
              <a:gd name="T1" fmla="*/ 3 h 23"/>
              <a:gd name="T2" fmla="*/ 27 w 25"/>
              <a:gd name="T3" fmla="*/ 19 h 23"/>
              <a:gd name="T4" fmla="*/ 37 w 25"/>
              <a:gd name="T5" fmla="*/ 25 h 23"/>
              <a:gd name="T6" fmla="*/ 37 w 25"/>
              <a:gd name="T7" fmla="*/ 25 h 23"/>
              <a:gd name="T8" fmla="*/ 37 w 25"/>
              <a:gd name="T9" fmla="*/ 25 h 23"/>
              <a:gd name="T10" fmla="*/ 37 w 25"/>
              <a:gd name="T11" fmla="*/ 25 h 23"/>
              <a:gd name="T12" fmla="*/ 37 w 25"/>
              <a:gd name="T13" fmla="*/ 25 h 23"/>
              <a:gd name="T14" fmla="*/ 37 w 25"/>
              <a:gd name="T15" fmla="*/ 27 h 23"/>
              <a:gd name="T16" fmla="*/ 37 w 25"/>
              <a:gd name="T17" fmla="*/ 27 h 23"/>
              <a:gd name="T18" fmla="*/ 37 w 25"/>
              <a:gd name="T19" fmla="*/ 27 h 23"/>
              <a:gd name="T20" fmla="*/ 37 w 25"/>
              <a:gd name="T21" fmla="*/ 27 h 23"/>
              <a:gd name="T22" fmla="*/ 37 w 25"/>
              <a:gd name="T23" fmla="*/ 28 h 23"/>
              <a:gd name="T24" fmla="*/ 37 w 25"/>
              <a:gd name="T25" fmla="*/ 30 h 23"/>
              <a:gd name="T26" fmla="*/ 37 w 25"/>
              <a:gd name="T27" fmla="*/ 30 h 23"/>
              <a:gd name="T28" fmla="*/ 37 w 25"/>
              <a:gd name="T29" fmla="*/ 30 h 23"/>
              <a:gd name="T30" fmla="*/ 37 w 25"/>
              <a:gd name="T31" fmla="*/ 31 h 23"/>
              <a:gd name="T32" fmla="*/ 37 w 25"/>
              <a:gd name="T33" fmla="*/ 31 h 23"/>
              <a:gd name="T34" fmla="*/ 37 w 25"/>
              <a:gd name="T35" fmla="*/ 31 h 23"/>
              <a:gd name="T36" fmla="*/ 37 w 25"/>
              <a:gd name="T37" fmla="*/ 33 h 23"/>
              <a:gd name="T38" fmla="*/ 37 w 25"/>
              <a:gd name="T39" fmla="*/ 33 h 23"/>
              <a:gd name="T40" fmla="*/ 37 w 25"/>
              <a:gd name="T41" fmla="*/ 33 h 23"/>
              <a:gd name="T42" fmla="*/ 39 w 25"/>
              <a:gd name="T43" fmla="*/ 34 h 23"/>
              <a:gd name="T44" fmla="*/ 39 w 25"/>
              <a:gd name="T45" fmla="*/ 34 h 23"/>
              <a:gd name="T46" fmla="*/ 39 w 25"/>
              <a:gd name="T47" fmla="*/ 34 h 23"/>
              <a:gd name="T48" fmla="*/ 39 w 25"/>
              <a:gd name="T49" fmla="*/ 36 h 23"/>
              <a:gd name="T50" fmla="*/ 36 w 25"/>
              <a:gd name="T51" fmla="*/ 36 h 23"/>
              <a:gd name="T52" fmla="*/ 33 w 25"/>
              <a:gd name="T53" fmla="*/ 36 h 23"/>
              <a:gd name="T54" fmla="*/ 16 w 25"/>
              <a:gd name="T55" fmla="*/ 36 h 23"/>
              <a:gd name="T56" fmla="*/ 11 w 25"/>
              <a:gd name="T57" fmla="*/ 36 h 23"/>
              <a:gd name="T58" fmla="*/ 8 w 25"/>
              <a:gd name="T59" fmla="*/ 19 h 23"/>
              <a:gd name="T60" fmla="*/ 5 w 25"/>
              <a:gd name="T61" fmla="*/ 19 h 23"/>
              <a:gd name="T62" fmla="*/ 5 w 25"/>
              <a:gd name="T63" fmla="*/ 5 h 23"/>
              <a:gd name="T64" fmla="*/ 3 w 25"/>
              <a:gd name="T65" fmla="*/ 5 h 23"/>
              <a:gd name="T66" fmla="*/ 3 w 25"/>
              <a:gd name="T67" fmla="*/ 5 h 23"/>
              <a:gd name="T68" fmla="*/ 9 w 25"/>
              <a:gd name="T69" fmla="*/ 6 h 23"/>
              <a:gd name="T70" fmla="*/ 11 w 25"/>
              <a:gd name="T71" fmla="*/ 6 h 23"/>
              <a:gd name="T72" fmla="*/ 16 w 25"/>
              <a:gd name="T73" fmla="*/ 0 h 23"/>
              <a:gd name="T74" fmla="*/ 17 w 25"/>
              <a:gd name="T75" fmla="*/ 2 h 2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"/>
              <a:gd name="T115" fmla="*/ 0 h 23"/>
              <a:gd name="T116" fmla="*/ 25 w 25"/>
              <a:gd name="T117" fmla="*/ 23 h 2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" h="23">
                <a:moveTo>
                  <a:pt x="11" y="1"/>
                </a:moveTo>
                <a:cubicBezTo>
                  <a:pt x="11" y="1"/>
                  <a:pt x="11" y="1"/>
                  <a:pt x="11" y="2"/>
                </a:cubicBezTo>
                <a:cubicBezTo>
                  <a:pt x="11" y="5"/>
                  <a:pt x="12" y="10"/>
                  <a:pt x="16" y="12"/>
                </a:cubicBezTo>
                <a:cubicBezTo>
                  <a:pt x="17" y="12"/>
                  <a:pt x="17" y="11"/>
                  <a:pt x="17" y="12"/>
                </a:cubicBezTo>
                <a:cubicBezTo>
                  <a:pt x="17" y="12"/>
                  <a:pt x="17" y="12"/>
                  <a:pt x="16" y="12"/>
                </a:cubicBezTo>
                <a:cubicBezTo>
                  <a:pt x="19" y="13"/>
                  <a:pt x="22" y="15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5" y="21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3"/>
                </a:cubicBezTo>
                <a:cubicBezTo>
                  <a:pt x="25" y="23"/>
                  <a:pt x="24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1" y="23"/>
                  <a:pt x="21" y="23"/>
                </a:cubicBezTo>
                <a:cubicBezTo>
                  <a:pt x="20" y="23"/>
                  <a:pt x="19" y="23"/>
                  <a:pt x="18" y="23"/>
                </a:cubicBezTo>
                <a:cubicBezTo>
                  <a:pt x="15" y="22"/>
                  <a:pt x="13" y="23"/>
                  <a:pt x="10" y="23"/>
                </a:cubicBezTo>
                <a:cubicBezTo>
                  <a:pt x="9" y="23"/>
                  <a:pt x="8" y="23"/>
                  <a:pt x="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19"/>
                  <a:pt x="7" y="15"/>
                  <a:pt x="7" y="12"/>
                </a:cubicBezTo>
                <a:cubicBezTo>
                  <a:pt x="6" y="12"/>
                  <a:pt x="5" y="12"/>
                  <a:pt x="5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3" y="12"/>
                </a:cubicBezTo>
                <a:cubicBezTo>
                  <a:pt x="3" y="10"/>
                  <a:pt x="0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2"/>
                  <a:pt x="4" y="3"/>
                  <a:pt x="5" y="4"/>
                </a:cubicBezTo>
                <a:cubicBezTo>
                  <a:pt x="5" y="4"/>
                  <a:pt x="5" y="4"/>
                  <a:pt x="6" y="4"/>
                </a:cubicBezTo>
                <a:cubicBezTo>
                  <a:pt x="6" y="4"/>
                  <a:pt x="6" y="3"/>
                  <a:pt x="6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2"/>
                  <a:pt x="7" y="2"/>
                </a:cubicBezTo>
                <a:cubicBezTo>
                  <a:pt x="9" y="2"/>
                  <a:pt x="10" y="2"/>
                  <a:pt x="10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7" name="Freeform 10898" descr="© INSCALE GmbH, 05.05.2010&#10;http://www.presentationload.com/">
            <a:extLst>
              <a:ext uri="{FF2B5EF4-FFF2-40B4-BE49-F238E27FC236}">
                <a16:creationId xmlns:a16="http://schemas.microsoft.com/office/drawing/2014/main" id="{18A652D6-9452-3E45-A2A6-203B423D5104}"/>
              </a:ext>
            </a:extLst>
          </p:cNvPr>
          <p:cNvSpPr>
            <a:spLocks/>
          </p:cNvSpPr>
          <p:nvPr/>
        </p:nvSpPr>
        <p:spPr bwMode="auto">
          <a:xfrm>
            <a:off x="5839075" y="3285468"/>
            <a:ext cx="49759" cy="48867"/>
          </a:xfrm>
          <a:custGeom>
            <a:avLst/>
            <a:gdLst>
              <a:gd name="T0" fmla="*/ 0 w 25"/>
              <a:gd name="T1" fmla="*/ 0 h 25"/>
              <a:gd name="T2" fmla="*/ 23 w 25"/>
              <a:gd name="T3" fmla="*/ 0 h 25"/>
              <a:gd name="T4" fmla="*/ 39 w 25"/>
              <a:gd name="T5" fmla="*/ 0 h 25"/>
              <a:gd name="T6" fmla="*/ 30 w 25"/>
              <a:gd name="T7" fmla="*/ 20 h 25"/>
              <a:gd name="T8" fmla="*/ 30 w 25"/>
              <a:gd name="T9" fmla="*/ 20 h 25"/>
              <a:gd name="T10" fmla="*/ 30 w 25"/>
              <a:gd name="T11" fmla="*/ 20 h 25"/>
              <a:gd name="T12" fmla="*/ 28 w 25"/>
              <a:gd name="T13" fmla="*/ 22 h 25"/>
              <a:gd name="T14" fmla="*/ 27 w 25"/>
              <a:gd name="T15" fmla="*/ 22 h 25"/>
              <a:gd name="T16" fmla="*/ 27 w 25"/>
              <a:gd name="T17" fmla="*/ 23 h 25"/>
              <a:gd name="T18" fmla="*/ 25 w 25"/>
              <a:gd name="T19" fmla="*/ 23 h 25"/>
              <a:gd name="T20" fmla="*/ 23 w 25"/>
              <a:gd name="T21" fmla="*/ 25 h 25"/>
              <a:gd name="T22" fmla="*/ 23 w 25"/>
              <a:gd name="T23" fmla="*/ 25 h 25"/>
              <a:gd name="T24" fmla="*/ 22 w 25"/>
              <a:gd name="T25" fmla="*/ 25 h 25"/>
              <a:gd name="T26" fmla="*/ 22 w 25"/>
              <a:gd name="T27" fmla="*/ 27 h 25"/>
              <a:gd name="T28" fmla="*/ 19 w 25"/>
              <a:gd name="T29" fmla="*/ 27 h 25"/>
              <a:gd name="T30" fmla="*/ 16 w 25"/>
              <a:gd name="T31" fmla="*/ 31 h 25"/>
              <a:gd name="T32" fmla="*/ 12 w 25"/>
              <a:gd name="T33" fmla="*/ 36 h 25"/>
              <a:gd name="T34" fmla="*/ 8 w 25"/>
              <a:gd name="T35" fmla="*/ 37 h 25"/>
              <a:gd name="T36" fmla="*/ 5 w 25"/>
              <a:gd name="T37" fmla="*/ 31 h 25"/>
              <a:gd name="T38" fmla="*/ 0 w 25"/>
              <a:gd name="T39" fmla="*/ 0 h 25"/>
              <a:gd name="T40" fmla="*/ 0 w 25"/>
              <a:gd name="T41" fmla="*/ 0 h 25"/>
              <a:gd name="T42" fmla="*/ 0 w 25"/>
              <a:gd name="T43" fmla="*/ 0 h 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5"/>
              <a:gd name="T67" fmla="*/ 0 h 25"/>
              <a:gd name="T68" fmla="*/ 25 w 25"/>
              <a:gd name="T69" fmla="*/ 25 h 2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5" h="25">
                <a:moveTo>
                  <a:pt x="0" y="0"/>
                </a:moveTo>
                <a:cubicBezTo>
                  <a:pt x="5" y="0"/>
                  <a:pt x="10" y="0"/>
                  <a:pt x="15" y="0"/>
                </a:cubicBezTo>
                <a:cubicBezTo>
                  <a:pt x="19" y="0"/>
                  <a:pt x="22" y="0"/>
                  <a:pt x="25" y="0"/>
                </a:cubicBezTo>
                <a:cubicBezTo>
                  <a:pt x="24" y="3"/>
                  <a:pt x="22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4"/>
                  <a:pt x="18" y="14"/>
                </a:cubicBezTo>
                <a:cubicBezTo>
                  <a:pt x="18" y="14"/>
                  <a:pt x="18" y="14"/>
                  <a:pt x="17" y="14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6"/>
                  <a:pt x="16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4" y="16"/>
                  <a:pt x="14" y="16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7"/>
                  <a:pt x="13" y="17"/>
                  <a:pt x="12" y="17"/>
                </a:cubicBezTo>
                <a:cubicBezTo>
                  <a:pt x="11" y="18"/>
                  <a:pt x="11" y="19"/>
                  <a:pt x="10" y="20"/>
                </a:cubicBezTo>
                <a:cubicBezTo>
                  <a:pt x="9" y="21"/>
                  <a:pt x="9" y="22"/>
                  <a:pt x="8" y="23"/>
                </a:cubicBezTo>
                <a:cubicBezTo>
                  <a:pt x="9" y="25"/>
                  <a:pt x="7" y="24"/>
                  <a:pt x="5" y="24"/>
                </a:cubicBezTo>
                <a:cubicBezTo>
                  <a:pt x="3" y="24"/>
                  <a:pt x="3" y="23"/>
                  <a:pt x="3" y="20"/>
                </a:cubicBezTo>
                <a:cubicBezTo>
                  <a:pt x="2" y="13"/>
                  <a:pt x="1" y="7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8" name="Freeform 10899" descr="© INSCALE GmbH, 05.05.2010&#10;http://www.presentationload.com/">
            <a:extLst>
              <a:ext uri="{FF2B5EF4-FFF2-40B4-BE49-F238E27FC236}">
                <a16:creationId xmlns:a16="http://schemas.microsoft.com/office/drawing/2014/main" id="{30112269-CB22-BC44-88B9-241BD344A5F9}"/>
              </a:ext>
            </a:extLst>
          </p:cNvPr>
          <p:cNvSpPr>
            <a:spLocks/>
          </p:cNvSpPr>
          <p:nvPr/>
        </p:nvSpPr>
        <p:spPr bwMode="auto">
          <a:xfrm>
            <a:off x="5846731" y="3285468"/>
            <a:ext cx="54863" cy="82698"/>
          </a:xfrm>
          <a:custGeom>
            <a:avLst/>
            <a:gdLst>
              <a:gd name="T0" fmla="*/ 35 w 28"/>
              <a:gd name="T1" fmla="*/ 0 h 42"/>
              <a:gd name="T2" fmla="*/ 35 w 28"/>
              <a:gd name="T3" fmla="*/ 3 h 42"/>
              <a:gd name="T4" fmla="*/ 34 w 28"/>
              <a:gd name="T5" fmla="*/ 6 h 42"/>
              <a:gd name="T6" fmla="*/ 32 w 28"/>
              <a:gd name="T7" fmla="*/ 16 h 42"/>
              <a:gd name="T8" fmla="*/ 34 w 28"/>
              <a:gd name="T9" fmla="*/ 20 h 42"/>
              <a:gd name="T10" fmla="*/ 34 w 28"/>
              <a:gd name="T11" fmla="*/ 20 h 42"/>
              <a:gd name="T12" fmla="*/ 34 w 28"/>
              <a:gd name="T13" fmla="*/ 20 h 42"/>
              <a:gd name="T14" fmla="*/ 34 w 28"/>
              <a:gd name="T15" fmla="*/ 24 h 42"/>
              <a:gd name="T16" fmla="*/ 40 w 28"/>
              <a:gd name="T17" fmla="*/ 24 h 42"/>
              <a:gd name="T18" fmla="*/ 40 w 28"/>
              <a:gd name="T19" fmla="*/ 25 h 42"/>
              <a:gd name="T20" fmla="*/ 40 w 28"/>
              <a:gd name="T21" fmla="*/ 25 h 42"/>
              <a:gd name="T22" fmla="*/ 40 w 28"/>
              <a:gd name="T23" fmla="*/ 31 h 42"/>
              <a:gd name="T24" fmla="*/ 38 w 28"/>
              <a:gd name="T25" fmla="*/ 47 h 42"/>
              <a:gd name="T26" fmla="*/ 38 w 28"/>
              <a:gd name="T27" fmla="*/ 63 h 42"/>
              <a:gd name="T28" fmla="*/ 31 w 28"/>
              <a:gd name="T29" fmla="*/ 63 h 42"/>
              <a:gd name="T30" fmla="*/ 28 w 28"/>
              <a:gd name="T31" fmla="*/ 64 h 42"/>
              <a:gd name="T32" fmla="*/ 28 w 28"/>
              <a:gd name="T33" fmla="*/ 63 h 42"/>
              <a:gd name="T34" fmla="*/ 18 w 28"/>
              <a:gd name="T35" fmla="*/ 61 h 42"/>
              <a:gd name="T36" fmla="*/ 11 w 28"/>
              <a:gd name="T37" fmla="*/ 64 h 42"/>
              <a:gd name="T38" fmla="*/ 3 w 28"/>
              <a:gd name="T39" fmla="*/ 61 h 42"/>
              <a:gd name="T40" fmla="*/ 0 w 28"/>
              <a:gd name="T41" fmla="*/ 38 h 42"/>
              <a:gd name="T42" fmla="*/ 6 w 28"/>
              <a:gd name="T43" fmla="*/ 36 h 42"/>
              <a:gd name="T44" fmla="*/ 9 w 28"/>
              <a:gd name="T45" fmla="*/ 31 h 42"/>
              <a:gd name="T46" fmla="*/ 12 w 28"/>
              <a:gd name="T47" fmla="*/ 27 h 42"/>
              <a:gd name="T48" fmla="*/ 15 w 28"/>
              <a:gd name="T49" fmla="*/ 27 h 42"/>
              <a:gd name="T50" fmla="*/ 15 w 28"/>
              <a:gd name="T51" fmla="*/ 25 h 42"/>
              <a:gd name="T52" fmla="*/ 17 w 28"/>
              <a:gd name="T53" fmla="*/ 25 h 42"/>
              <a:gd name="T54" fmla="*/ 17 w 28"/>
              <a:gd name="T55" fmla="*/ 25 h 42"/>
              <a:gd name="T56" fmla="*/ 18 w 28"/>
              <a:gd name="T57" fmla="*/ 24 h 42"/>
              <a:gd name="T58" fmla="*/ 20 w 28"/>
              <a:gd name="T59" fmla="*/ 24 h 42"/>
              <a:gd name="T60" fmla="*/ 20 w 28"/>
              <a:gd name="T61" fmla="*/ 22 h 42"/>
              <a:gd name="T62" fmla="*/ 22 w 28"/>
              <a:gd name="T63" fmla="*/ 22 h 42"/>
              <a:gd name="T64" fmla="*/ 23 w 28"/>
              <a:gd name="T65" fmla="*/ 20 h 42"/>
              <a:gd name="T66" fmla="*/ 23 w 28"/>
              <a:gd name="T67" fmla="*/ 20 h 42"/>
              <a:gd name="T68" fmla="*/ 23 w 28"/>
              <a:gd name="T69" fmla="*/ 20 h 42"/>
              <a:gd name="T70" fmla="*/ 32 w 28"/>
              <a:gd name="T71" fmla="*/ 0 h 42"/>
              <a:gd name="T72" fmla="*/ 35 w 28"/>
              <a:gd name="T73" fmla="*/ 0 h 42"/>
              <a:gd name="T74" fmla="*/ 35 w 28"/>
              <a:gd name="T75" fmla="*/ 0 h 42"/>
              <a:gd name="T76" fmla="*/ 35 w 28"/>
              <a:gd name="T77" fmla="*/ 0 h 4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8"/>
              <a:gd name="T118" fmla="*/ 0 h 42"/>
              <a:gd name="T119" fmla="*/ 28 w 28"/>
              <a:gd name="T120" fmla="*/ 42 h 4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8" h="42">
                <a:moveTo>
                  <a:pt x="23" y="0"/>
                </a:moveTo>
                <a:cubicBezTo>
                  <a:pt x="23" y="1"/>
                  <a:pt x="23" y="2"/>
                  <a:pt x="23" y="2"/>
                </a:cubicBezTo>
                <a:cubicBezTo>
                  <a:pt x="24" y="3"/>
                  <a:pt x="24" y="5"/>
                  <a:pt x="22" y="4"/>
                </a:cubicBezTo>
                <a:cubicBezTo>
                  <a:pt x="22" y="6"/>
                  <a:pt x="23" y="10"/>
                  <a:pt x="21" y="10"/>
                </a:cubicBezTo>
                <a:cubicBezTo>
                  <a:pt x="22" y="11"/>
                  <a:pt x="22" y="12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1" y="14"/>
                  <a:pt x="21" y="15"/>
                  <a:pt x="22" y="15"/>
                </a:cubicBezTo>
                <a:cubicBezTo>
                  <a:pt x="24" y="15"/>
                  <a:pt x="25" y="15"/>
                  <a:pt x="26" y="15"/>
                </a:cubicBezTo>
                <a:cubicBezTo>
                  <a:pt x="26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8" y="16"/>
                  <a:pt x="28" y="20"/>
                  <a:pt x="26" y="20"/>
                </a:cubicBezTo>
                <a:cubicBezTo>
                  <a:pt x="26" y="22"/>
                  <a:pt x="27" y="31"/>
                  <a:pt x="25" y="30"/>
                </a:cubicBezTo>
                <a:cubicBezTo>
                  <a:pt x="25" y="34"/>
                  <a:pt x="25" y="37"/>
                  <a:pt x="25" y="40"/>
                </a:cubicBezTo>
                <a:cubicBezTo>
                  <a:pt x="23" y="40"/>
                  <a:pt x="22" y="40"/>
                  <a:pt x="20" y="40"/>
                </a:cubicBezTo>
                <a:cubicBezTo>
                  <a:pt x="21" y="41"/>
                  <a:pt x="19" y="41"/>
                  <a:pt x="18" y="41"/>
                </a:cubicBezTo>
                <a:cubicBezTo>
                  <a:pt x="18" y="40"/>
                  <a:pt x="18" y="40"/>
                  <a:pt x="18" y="40"/>
                </a:cubicBezTo>
                <a:cubicBezTo>
                  <a:pt x="16" y="40"/>
                  <a:pt x="14" y="39"/>
                  <a:pt x="12" y="39"/>
                </a:cubicBezTo>
                <a:cubicBezTo>
                  <a:pt x="13" y="42"/>
                  <a:pt x="9" y="41"/>
                  <a:pt x="7" y="41"/>
                </a:cubicBezTo>
                <a:cubicBezTo>
                  <a:pt x="4" y="41"/>
                  <a:pt x="2" y="42"/>
                  <a:pt x="2" y="39"/>
                </a:cubicBezTo>
                <a:cubicBezTo>
                  <a:pt x="1" y="34"/>
                  <a:pt x="0" y="29"/>
                  <a:pt x="0" y="24"/>
                </a:cubicBezTo>
                <a:cubicBezTo>
                  <a:pt x="1" y="24"/>
                  <a:pt x="5" y="25"/>
                  <a:pt x="4" y="23"/>
                </a:cubicBezTo>
                <a:cubicBezTo>
                  <a:pt x="5" y="22"/>
                  <a:pt x="5" y="21"/>
                  <a:pt x="6" y="20"/>
                </a:cubicBezTo>
                <a:cubicBezTo>
                  <a:pt x="7" y="19"/>
                  <a:pt x="7" y="18"/>
                  <a:pt x="8" y="17"/>
                </a:cubicBezTo>
                <a:cubicBezTo>
                  <a:pt x="9" y="17"/>
                  <a:pt x="9" y="17"/>
                  <a:pt x="10" y="17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2" y="16"/>
                  <a:pt x="12" y="16"/>
                  <a:pt x="12" y="15"/>
                </a:cubicBezTo>
                <a:cubicBezTo>
                  <a:pt x="12" y="15"/>
                  <a:pt x="13" y="15"/>
                  <a:pt x="13" y="15"/>
                </a:cubicBezTo>
                <a:cubicBezTo>
                  <a:pt x="13" y="15"/>
                  <a:pt x="13" y="15"/>
                  <a:pt x="1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4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8" y="13"/>
                  <a:pt x="20" y="3"/>
                  <a:pt x="21" y="0"/>
                </a:cubicBezTo>
                <a:cubicBezTo>
                  <a:pt x="22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09" name="Freeform 10900" descr="© INSCALE GmbH, 05.05.2010&#10;http://www.presentationload.com/">
            <a:extLst>
              <a:ext uri="{FF2B5EF4-FFF2-40B4-BE49-F238E27FC236}">
                <a16:creationId xmlns:a16="http://schemas.microsoft.com/office/drawing/2014/main" id="{9AC106F3-7397-0847-A2FC-E7DD5168233A}"/>
              </a:ext>
            </a:extLst>
          </p:cNvPr>
          <p:cNvSpPr>
            <a:spLocks/>
          </p:cNvSpPr>
          <p:nvPr/>
        </p:nvSpPr>
        <p:spPr bwMode="auto">
          <a:xfrm>
            <a:off x="5943697" y="3289228"/>
            <a:ext cx="48483" cy="31325"/>
          </a:xfrm>
          <a:custGeom>
            <a:avLst/>
            <a:gdLst>
              <a:gd name="T0" fmla="*/ 29 w 25"/>
              <a:gd name="T1" fmla="*/ 0 h 16"/>
              <a:gd name="T2" fmla="*/ 30 w 25"/>
              <a:gd name="T3" fmla="*/ 13 h 16"/>
              <a:gd name="T4" fmla="*/ 32 w 25"/>
              <a:gd name="T5" fmla="*/ 13 h 16"/>
              <a:gd name="T6" fmla="*/ 33 w 25"/>
              <a:gd name="T7" fmla="*/ 13 h 16"/>
              <a:gd name="T8" fmla="*/ 36 w 25"/>
              <a:gd name="T9" fmla="*/ 13 h 16"/>
              <a:gd name="T10" fmla="*/ 33 w 25"/>
              <a:gd name="T11" fmla="*/ 23 h 16"/>
              <a:gd name="T12" fmla="*/ 33 w 25"/>
              <a:gd name="T13" fmla="*/ 23 h 16"/>
              <a:gd name="T14" fmla="*/ 30 w 25"/>
              <a:gd name="T15" fmla="*/ 23 h 16"/>
              <a:gd name="T16" fmla="*/ 26 w 25"/>
              <a:gd name="T17" fmla="*/ 23 h 16"/>
              <a:gd name="T18" fmla="*/ 24 w 25"/>
              <a:gd name="T19" fmla="*/ 23 h 16"/>
              <a:gd name="T20" fmla="*/ 23 w 25"/>
              <a:gd name="T21" fmla="*/ 23 h 16"/>
              <a:gd name="T22" fmla="*/ 21 w 25"/>
              <a:gd name="T23" fmla="*/ 23 h 16"/>
              <a:gd name="T24" fmla="*/ 20 w 25"/>
              <a:gd name="T25" fmla="*/ 22 h 16"/>
              <a:gd name="T26" fmla="*/ 15 w 25"/>
              <a:gd name="T27" fmla="*/ 23 h 16"/>
              <a:gd name="T28" fmla="*/ 14 w 25"/>
              <a:gd name="T29" fmla="*/ 23 h 16"/>
              <a:gd name="T30" fmla="*/ 6 w 25"/>
              <a:gd name="T31" fmla="*/ 23 h 16"/>
              <a:gd name="T32" fmla="*/ 5 w 25"/>
              <a:gd name="T33" fmla="*/ 19 h 16"/>
              <a:gd name="T34" fmla="*/ 5 w 25"/>
              <a:gd name="T35" fmla="*/ 19 h 16"/>
              <a:gd name="T36" fmla="*/ 0 w 25"/>
              <a:gd name="T37" fmla="*/ 19 h 16"/>
              <a:gd name="T38" fmla="*/ 0 w 25"/>
              <a:gd name="T39" fmla="*/ 14 h 16"/>
              <a:gd name="T40" fmla="*/ 0 w 25"/>
              <a:gd name="T41" fmla="*/ 13 h 16"/>
              <a:gd name="T42" fmla="*/ 0 w 25"/>
              <a:gd name="T43" fmla="*/ 2 h 16"/>
              <a:gd name="T44" fmla="*/ 2 w 25"/>
              <a:gd name="T45" fmla="*/ 2 h 16"/>
              <a:gd name="T46" fmla="*/ 6 w 25"/>
              <a:gd name="T47" fmla="*/ 2 h 16"/>
              <a:gd name="T48" fmla="*/ 8 w 25"/>
              <a:gd name="T49" fmla="*/ 2 h 16"/>
              <a:gd name="T50" fmla="*/ 11 w 25"/>
              <a:gd name="T51" fmla="*/ 2 h 16"/>
              <a:gd name="T52" fmla="*/ 12 w 25"/>
              <a:gd name="T53" fmla="*/ 2 h 16"/>
              <a:gd name="T54" fmla="*/ 12 w 25"/>
              <a:gd name="T55" fmla="*/ 2 h 16"/>
              <a:gd name="T56" fmla="*/ 14 w 25"/>
              <a:gd name="T57" fmla="*/ 0 h 16"/>
              <a:gd name="T58" fmla="*/ 14 w 25"/>
              <a:gd name="T59" fmla="*/ 0 h 16"/>
              <a:gd name="T60" fmla="*/ 14 w 25"/>
              <a:gd name="T61" fmla="*/ 2 h 16"/>
              <a:gd name="T62" fmla="*/ 17 w 25"/>
              <a:gd name="T63" fmla="*/ 2 h 16"/>
              <a:gd name="T64" fmla="*/ 15 w 25"/>
              <a:gd name="T65" fmla="*/ 2 h 16"/>
              <a:gd name="T66" fmla="*/ 15 w 25"/>
              <a:gd name="T67" fmla="*/ 0 h 16"/>
              <a:gd name="T68" fmla="*/ 18 w 25"/>
              <a:gd name="T69" fmla="*/ 2 h 16"/>
              <a:gd name="T70" fmla="*/ 26 w 25"/>
              <a:gd name="T71" fmla="*/ 3 h 16"/>
              <a:gd name="T72" fmla="*/ 26 w 25"/>
              <a:gd name="T73" fmla="*/ 2 h 16"/>
              <a:gd name="T74" fmla="*/ 26 w 25"/>
              <a:gd name="T75" fmla="*/ 2 h 16"/>
              <a:gd name="T76" fmla="*/ 26 w 25"/>
              <a:gd name="T77" fmla="*/ 0 h 16"/>
              <a:gd name="T78" fmla="*/ 29 w 25"/>
              <a:gd name="T79" fmla="*/ 0 h 16"/>
              <a:gd name="T80" fmla="*/ 29 w 25"/>
              <a:gd name="T81" fmla="*/ 0 h 16"/>
              <a:gd name="T82" fmla="*/ 29 w 25"/>
              <a:gd name="T83" fmla="*/ 0 h 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5"/>
              <a:gd name="T127" fmla="*/ 0 h 16"/>
              <a:gd name="T128" fmla="*/ 25 w 25"/>
              <a:gd name="T129" fmla="*/ 16 h 1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5" h="16">
                <a:moveTo>
                  <a:pt x="19" y="0"/>
                </a:moveTo>
                <a:cubicBezTo>
                  <a:pt x="19" y="3"/>
                  <a:pt x="20" y="6"/>
                  <a:pt x="20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2" y="8"/>
                </a:cubicBezTo>
                <a:cubicBezTo>
                  <a:pt x="22" y="8"/>
                  <a:pt x="23" y="8"/>
                  <a:pt x="24" y="8"/>
                </a:cubicBezTo>
                <a:cubicBezTo>
                  <a:pt x="24" y="10"/>
                  <a:pt x="25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5"/>
                  <a:pt x="20" y="15"/>
                  <a:pt x="20" y="15"/>
                </a:cubicBezTo>
                <a:cubicBezTo>
                  <a:pt x="19" y="15"/>
                  <a:pt x="18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5"/>
                  <a:pt x="16" y="16"/>
                  <a:pt x="15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4" y="14"/>
                  <a:pt x="14" y="14"/>
                  <a:pt x="13" y="14"/>
                </a:cubicBezTo>
                <a:cubicBezTo>
                  <a:pt x="13" y="15"/>
                  <a:pt x="11" y="15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6" y="15"/>
                  <a:pt x="4" y="15"/>
                </a:cubicBezTo>
                <a:cubicBezTo>
                  <a:pt x="5" y="14"/>
                  <a:pt x="5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1" y="12"/>
                  <a:pt x="0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1" y="9"/>
                  <a:pt x="1" y="9"/>
                  <a:pt x="0" y="8"/>
                </a:cubicBezTo>
                <a:cubicBezTo>
                  <a:pt x="0" y="6"/>
                  <a:pt x="0" y="4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2" y="1"/>
                  <a:pt x="3" y="1"/>
                  <a:pt x="4" y="1"/>
                </a:cubicBezTo>
                <a:cubicBezTo>
                  <a:pt x="4" y="2"/>
                  <a:pt x="5" y="1"/>
                  <a:pt x="5" y="1"/>
                </a:cubicBezTo>
                <a:cubicBezTo>
                  <a:pt x="6" y="1"/>
                  <a:pt x="6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0" y="1"/>
                </a:cubicBezTo>
                <a:cubicBezTo>
                  <a:pt x="10" y="1"/>
                  <a:pt x="10" y="0"/>
                  <a:pt x="10" y="0"/>
                </a:cubicBezTo>
                <a:cubicBezTo>
                  <a:pt x="11" y="1"/>
                  <a:pt x="11" y="1"/>
                  <a:pt x="12" y="1"/>
                </a:cubicBezTo>
                <a:cubicBezTo>
                  <a:pt x="14" y="1"/>
                  <a:pt x="16" y="1"/>
                  <a:pt x="17" y="2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0" name="Freeform 10901" descr="© INSCALE GmbH, 05.05.2010&#10;http://www.presentationload.com/">
            <a:extLst>
              <a:ext uri="{FF2B5EF4-FFF2-40B4-BE49-F238E27FC236}">
                <a16:creationId xmlns:a16="http://schemas.microsoft.com/office/drawing/2014/main" id="{C12D3A57-C7BC-674A-B740-CC28504EAB0D}"/>
              </a:ext>
            </a:extLst>
          </p:cNvPr>
          <p:cNvSpPr>
            <a:spLocks/>
          </p:cNvSpPr>
          <p:nvPr/>
        </p:nvSpPr>
        <p:spPr bwMode="auto">
          <a:xfrm>
            <a:off x="6091699" y="3294240"/>
            <a:ext cx="44656" cy="47614"/>
          </a:xfrm>
          <a:custGeom>
            <a:avLst/>
            <a:gdLst>
              <a:gd name="T0" fmla="*/ 30 w 23"/>
              <a:gd name="T1" fmla="*/ 2 h 25"/>
              <a:gd name="T2" fmla="*/ 33 w 23"/>
              <a:gd name="T3" fmla="*/ 5 h 25"/>
              <a:gd name="T4" fmla="*/ 33 w 23"/>
              <a:gd name="T5" fmla="*/ 5 h 25"/>
              <a:gd name="T6" fmla="*/ 29 w 23"/>
              <a:gd name="T7" fmla="*/ 24 h 25"/>
              <a:gd name="T8" fmla="*/ 23 w 23"/>
              <a:gd name="T9" fmla="*/ 36 h 25"/>
              <a:gd name="T10" fmla="*/ 21 w 23"/>
              <a:gd name="T11" fmla="*/ 36 h 25"/>
              <a:gd name="T12" fmla="*/ 21 w 23"/>
              <a:gd name="T13" fmla="*/ 36 h 25"/>
              <a:gd name="T14" fmla="*/ 21 w 23"/>
              <a:gd name="T15" fmla="*/ 36 h 25"/>
              <a:gd name="T16" fmla="*/ 21 w 23"/>
              <a:gd name="T17" fmla="*/ 36 h 25"/>
              <a:gd name="T18" fmla="*/ 20 w 23"/>
              <a:gd name="T19" fmla="*/ 35 h 25"/>
              <a:gd name="T20" fmla="*/ 20 w 23"/>
              <a:gd name="T21" fmla="*/ 36 h 25"/>
              <a:gd name="T22" fmla="*/ 20 w 23"/>
              <a:gd name="T23" fmla="*/ 36 h 25"/>
              <a:gd name="T24" fmla="*/ 20 w 23"/>
              <a:gd name="T25" fmla="*/ 36 h 25"/>
              <a:gd name="T26" fmla="*/ 18 w 23"/>
              <a:gd name="T27" fmla="*/ 36 h 25"/>
              <a:gd name="T28" fmla="*/ 17 w 23"/>
              <a:gd name="T29" fmla="*/ 36 h 25"/>
              <a:gd name="T30" fmla="*/ 17 w 23"/>
              <a:gd name="T31" fmla="*/ 36 h 25"/>
              <a:gd name="T32" fmla="*/ 17 w 23"/>
              <a:gd name="T33" fmla="*/ 36 h 25"/>
              <a:gd name="T34" fmla="*/ 17 w 23"/>
              <a:gd name="T35" fmla="*/ 36 h 25"/>
              <a:gd name="T36" fmla="*/ 15 w 23"/>
              <a:gd name="T37" fmla="*/ 36 h 25"/>
              <a:gd name="T38" fmla="*/ 15 w 23"/>
              <a:gd name="T39" fmla="*/ 35 h 25"/>
              <a:gd name="T40" fmla="*/ 15 w 23"/>
              <a:gd name="T41" fmla="*/ 35 h 25"/>
              <a:gd name="T42" fmla="*/ 14 w 23"/>
              <a:gd name="T43" fmla="*/ 35 h 25"/>
              <a:gd name="T44" fmla="*/ 14 w 23"/>
              <a:gd name="T45" fmla="*/ 35 h 25"/>
              <a:gd name="T46" fmla="*/ 14 w 23"/>
              <a:gd name="T47" fmla="*/ 35 h 25"/>
              <a:gd name="T48" fmla="*/ 12 w 23"/>
              <a:gd name="T49" fmla="*/ 35 h 25"/>
              <a:gd name="T50" fmla="*/ 12 w 23"/>
              <a:gd name="T51" fmla="*/ 33 h 25"/>
              <a:gd name="T52" fmla="*/ 12 w 23"/>
              <a:gd name="T53" fmla="*/ 33 h 25"/>
              <a:gd name="T54" fmla="*/ 12 w 23"/>
              <a:gd name="T55" fmla="*/ 33 h 25"/>
              <a:gd name="T56" fmla="*/ 11 w 23"/>
              <a:gd name="T57" fmla="*/ 33 h 25"/>
              <a:gd name="T58" fmla="*/ 11 w 23"/>
              <a:gd name="T59" fmla="*/ 35 h 25"/>
              <a:gd name="T60" fmla="*/ 11 w 23"/>
              <a:gd name="T61" fmla="*/ 35 h 25"/>
              <a:gd name="T62" fmla="*/ 9 w 23"/>
              <a:gd name="T63" fmla="*/ 35 h 25"/>
              <a:gd name="T64" fmla="*/ 9 w 23"/>
              <a:gd name="T65" fmla="*/ 35 h 25"/>
              <a:gd name="T66" fmla="*/ 9 w 23"/>
              <a:gd name="T67" fmla="*/ 35 h 25"/>
              <a:gd name="T68" fmla="*/ 9 w 23"/>
              <a:gd name="T69" fmla="*/ 36 h 25"/>
              <a:gd name="T70" fmla="*/ 8 w 23"/>
              <a:gd name="T71" fmla="*/ 36 h 25"/>
              <a:gd name="T72" fmla="*/ 8 w 23"/>
              <a:gd name="T73" fmla="*/ 36 h 25"/>
              <a:gd name="T74" fmla="*/ 8 w 23"/>
              <a:gd name="T75" fmla="*/ 36 h 25"/>
              <a:gd name="T76" fmla="*/ 6 w 23"/>
              <a:gd name="T77" fmla="*/ 38 h 25"/>
              <a:gd name="T78" fmla="*/ 8 w 23"/>
              <a:gd name="T79" fmla="*/ 36 h 25"/>
              <a:gd name="T80" fmla="*/ 8 w 23"/>
              <a:gd name="T81" fmla="*/ 36 h 25"/>
              <a:gd name="T82" fmla="*/ 8 w 23"/>
              <a:gd name="T83" fmla="*/ 33 h 25"/>
              <a:gd name="T84" fmla="*/ 3 w 23"/>
              <a:gd name="T85" fmla="*/ 14 h 25"/>
              <a:gd name="T86" fmla="*/ 14 w 23"/>
              <a:gd name="T87" fmla="*/ 8 h 25"/>
              <a:gd name="T88" fmla="*/ 30 w 23"/>
              <a:gd name="T89" fmla="*/ 0 h 2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"/>
              <a:gd name="T136" fmla="*/ 0 h 25"/>
              <a:gd name="T137" fmla="*/ 23 w 23"/>
              <a:gd name="T138" fmla="*/ 25 h 2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" h="25">
                <a:moveTo>
                  <a:pt x="20" y="0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1"/>
                  <a:pt x="21" y="2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4"/>
                  <a:pt x="22" y="6"/>
                  <a:pt x="21" y="8"/>
                </a:cubicBezTo>
                <a:cubicBezTo>
                  <a:pt x="20" y="10"/>
                  <a:pt x="20" y="13"/>
                  <a:pt x="19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20"/>
                  <a:pt x="19" y="22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3"/>
                  <a:pt x="14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0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2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5"/>
                  <a:pt x="4" y="25"/>
                  <a:pt x="5" y="25"/>
                </a:cubicBezTo>
                <a:cubicBezTo>
                  <a:pt x="5" y="25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3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2" y="18"/>
                  <a:pt x="2" y="17"/>
                  <a:pt x="2" y="12"/>
                </a:cubicBezTo>
                <a:cubicBezTo>
                  <a:pt x="3" y="11"/>
                  <a:pt x="3" y="10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0" y="5"/>
                  <a:pt x="8" y="5"/>
                  <a:pt x="9" y="5"/>
                </a:cubicBezTo>
                <a:cubicBezTo>
                  <a:pt x="10" y="5"/>
                  <a:pt x="14" y="6"/>
                  <a:pt x="15" y="5"/>
                </a:cubicBezTo>
                <a:cubicBezTo>
                  <a:pt x="17" y="3"/>
                  <a:pt x="18" y="2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1" name="Freeform 10902" descr="© INSCALE GmbH, 05.05.2010&#10;http://www.presentationload.com/">
            <a:extLst>
              <a:ext uri="{FF2B5EF4-FFF2-40B4-BE49-F238E27FC236}">
                <a16:creationId xmlns:a16="http://schemas.microsoft.com/office/drawing/2014/main" id="{F30CE489-7EE7-184E-A701-F6CD597601E3}"/>
              </a:ext>
            </a:extLst>
          </p:cNvPr>
          <p:cNvSpPr>
            <a:spLocks/>
          </p:cNvSpPr>
          <p:nvPr/>
        </p:nvSpPr>
        <p:spPr bwMode="auto">
          <a:xfrm>
            <a:off x="6013870" y="3297999"/>
            <a:ext cx="56139" cy="65156"/>
          </a:xfrm>
          <a:custGeom>
            <a:avLst/>
            <a:gdLst>
              <a:gd name="T0" fmla="*/ 38 w 28"/>
              <a:gd name="T1" fmla="*/ 2 h 34"/>
              <a:gd name="T2" fmla="*/ 42 w 28"/>
              <a:gd name="T3" fmla="*/ 12 h 34"/>
              <a:gd name="T4" fmla="*/ 41 w 28"/>
              <a:gd name="T5" fmla="*/ 12 h 34"/>
              <a:gd name="T6" fmla="*/ 41 w 28"/>
              <a:gd name="T7" fmla="*/ 12 h 34"/>
              <a:gd name="T8" fmla="*/ 41 w 28"/>
              <a:gd name="T9" fmla="*/ 12 h 34"/>
              <a:gd name="T10" fmla="*/ 39 w 28"/>
              <a:gd name="T11" fmla="*/ 14 h 34"/>
              <a:gd name="T12" fmla="*/ 39 w 28"/>
              <a:gd name="T13" fmla="*/ 14 h 34"/>
              <a:gd name="T14" fmla="*/ 38 w 28"/>
              <a:gd name="T15" fmla="*/ 18 h 34"/>
              <a:gd name="T16" fmla="*/ 38 w 28"/>
              <a:gd name="T17" fmla="*/ 18 h 34"/>
              <a:gd name="T18" fmla="*/ 39 w 28"/>
              <a:gd name="T19" fmla="*/ 20 h 34"/>
              <a:gd name="T20" fmla="*/ 39 w 28"/>
              <a:gd name="T21" fmla="*/ 20 h 34"/>
              <a:gd name="T22" fmla="*/ 39 w 28"/>
              <a:gd name="T23" fmla="*/ 21 h 34"/>
              <a:gd name="T24" fmla="*/ 42 w 28"/>
              <a:gd name="T25" fmla="*/ 26 h 34"/>
              <a:gd name="T26" fmla="*/ 13 w 28"/>
              <a:gd name="T27" fmla="*/ 49 h 34"/>
              <a:gd name="T28" fmla="*/ 2 w 28"/>
              <a:gd name="T29" fmla="*/ 40 h 34"/>
              <a:gd name="T30" fmla="*/ 2 w 28"/>
              <a:gd name="T31" fmla="*/ 40 h 34"/>
              <a:gd name="T32" fmla="*/ 3 w 28"/>
              <a:gd name="T33" fmla="*/ 40 h 34"/>
              <a:gd name="T34" fmla="*/ 3 w 28"/>
              <a:gd name="T35" fmla="*/ 40 h 34"/>
              <a:gd name="T36" fmla="*/ 5 w 28"/>
              <a:gd name="T37" fmla="*/ 40 h 34"/>
              <a:gd name="T38" fmla="*/ 5 w 28"/>
              <a:gd name="T39" fmla="*/ 40 h 34"/>
              <a:gd name="T40" fmla="*/ 6 w 28"/>
              <a:gd name="T41" fmla="*/ 40 h 34"/>
              <a:gd name="T42" fmla="*/ 6 w 28"/>
              <a:gd name="T43" fmla="*/ 40 h 34"/>
              <a:gd name="T44" fmla="*/ 8 w 28"/>
              <a:gd name="T45" fmla="*/ 38 h 34"/>
              <a:gd name="T46" fmla="*/ 9 w 28"/>
              <a:gd name="T47" fmla="*/ 37 h 34"/>
              <a:gd name="T48" fmla="*/ 9 w 28"/>
              <a:gd name="T49" fmla="*/ 37 h 34"/>
              <a:gd name="T50" fmla="*/ 9 w 28"/>
              <a:gd name="T51" fmla="*/ 35 h 34"/>
              <a:gd name="T52" fmla="*/ 9 w 28"/>
              <a:gd name="T53" fmla="*/ 35 h 34"/>
              <a:gd name="T54" fmla="*/ 11 w 28"/>
              <a:gd name="T55" fmla="*/ 34 h 34"/>
              <a:gd name="T56" fmla="*/ 11 w 28"/>
              <a:gd name="T57" fmla="*/ 29 h 34"/>
              <a:gd name="T58" fmla="*/ 13 w 28"/>
              <a:gd name="T59" fmla="*/ 29 h 34"/>
              <a:gd name="T60" fmla="*/ 13 w 28"/>
              <a:gd name="T61" fmla="*/ 28 h 34"/>
              <a:gd name="T62" fmla="*/ 11 w 28"/>
              <a:gd name="T63" fmla="*/ 26 h 34"/>
              <a:gd name="T64" fmla="*/ 11 w 28"/>
              <a:gd name="T65" fmla="*/ 23 h 34"/>
              <a:gd name="T66" fmla="*/ 11 w 28"/>
              <a:gd name="T67" fmla="*/ 23 h 34"/>
              <a:gd name="T68" fmla="*/ 9 w 28"/>
              <a:gd name="T69" fmla="*/ 21 h 34"/>
              <a:gd name="T70" fmla="*/ 8 w 28"/>
              <a:gd name="T71" fmla="*/ 20 h 34"/>
              <a:gd name="T72" fmla="*/ 8 w 28"/>
              <a:gd name="T73" fmla="*/ 20 h 34"/>
              <a:gd name="T74" fmla="*/ 8 w 28"/>
              <a:gd name="T75" fmla="*/ 18 h 34"/>
              <a:gd name="T76" fmla="*/ 8 w 28"/>
              <a:gd name="T77" fmla="*/ 18 h 34"/>
              <a:gd name="T78" fmla="*/ 8 w 28"/>
              <a:gd name="T79" fmla="*/ 17 h 34"/>
              <a:gd name="T80" fmla="*/ 8 w 28"/>
              <a:gd name="T81" fmla="*/ 15 h 34"/>
              <a:gd name="T82" fmla="*/ 9 w 28"/>
              <a:gd name="T83" fmla="*/ 14 h 34"/>
              <a:gd name="T84" fmla="*/ 8 w 28"/>
              <a:gd name="T85" fmla="*/ 14 h 34"/>
              <a:gd name="T86" fmla="*/ 8 w 28"/>
              <a:gd name="T87" fmla="*/ 12 h 34"/>
              <a:gd name="T88" fmla="*/ 8 w 28"/>
              <a:gd name="T89" fmla="*/ 12 h 34"/>
              <a:gd name="T90" fmla="*/ 8 w 28"/>
              <a:gd name="T91" fmla="*/ 12 h 34"/>
              <a:gd name="T92" fmla="*/ 9 w 28"/>
              <a:gd name="T93" fmla="*/ 11 h 34"/>
              <a:gd name="T94" fmla="*/ 14 w 28"/>
              <a:gd name="T95" fmla="*/ 6 h 34"/>
              <a:gd name="T96" fmla="*/ 20 w 28"/>
              <a:gd name="T97" fmla="*/ 2 h 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34"/>
              <a:gd name="T149" fmla="*/ 28 w 28"/>
              <a:gd name="T150" fmla="*/ 34 h 3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34">
                <a:moveTo>
                  <a:pt x="13" y="1"/>
                </a:moveTo>
                <a:cubicBezTo>
                  <a:pt x="14" y="1"/>
                  <a:pt x="15" y="1"/>
                  <a:pt x="16" y="1"/>
                </a:cubicBezTo>
                <a:cubicBezTo>
                  <a:pt x="17" y="1"/>
                  <a:pt x="17" y="1"/>
                  <a:pt x="17" y="0"/>
                </a:cubicBezTo>
                <a:cubicBezTo>
                  <a:pt x="18" y="1"/>
                  <a:pt x="21" y="1"/>
                  <a:pt x="24" y="1"/>
                </a:cubicBezTo>
                <a:cubicBezTo>
                  <a:pt x="25" y="1"/>
                  <a:pt x="27" y="6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1"/>
                  <a:pt x="24" y="11"/>
                </a:cubicBezTo>
                <a:cubicBezTo>
                  <a:pt x="25" y="11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3"/>
                  <a:pt x="24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6" y="16"/>
                  <a:pt x="26" y="16"/>
                  <a:pt x="26" y="17"/>
                </a:cubicBezTo>
                <a:cubicBezTo>
                  <a:pt x="26" y="17"/>
                  <a:pt x="26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20"/>
                  <a:pt x="17" y="29"/>
                  <a:pt x="15" y="31"/>
                </a:cubicBezTo>
                <a:cubicBezTo>
                  <a:pt x="12" y="34"/>
                  <a:pt x="11" y="33"/>
                  <a:pt x="8" y="32"/>
                </a:cubicBezTo>
                <a:cubicBezTo>
                  <a:pt x="5" y="30"/>
                  <a:pt x="2" y="29"/>
                  <a:pt x="0" y="28"/>
                </a:cubicBezTo>
                <a:cubicBezTo>
                  <a:pt x="0" y="28"/>
                  <a:pt x="0" y="27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7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5" y="26"/>
                  <a:pt x="5" y="26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4"/>
                  <a:pt x="5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1"/>
                </a:cubicBezTo>
                <a:cubicBezTo>
                  <a:pt x="7" y="21"/>
                  <a:pt x="7" y="20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19"/>
                  <a:pt x="7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7" y="18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6"/>
                  <a:pt x="7" y="16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6" y="8"/>
                  <a:pt x="6" y="7"/>
                </a:cubicBezTo>
                <a:cubicBezTo>
                  <a:pt x="6" y="7"/>
                  <a:pt x="7" y="6"/>
                  <a:pt x="8" y="5"/>
                </a:cubicBezTo>
                <a:cubicBezTo>
                  <a:pt x="9" y="5"/>
                  <a:pt x="9" y="5"/>
                  <a:pt x="8" y="5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9" y="4"/>
                  <a:pt x="9" y="4"/>
                  <a:pt x="9" y="5"/>
                </a:cubicBezTo>
                <a:cubicBezTo>
                  <a:pt x="10" y="5"/>
                  <a:pt x="10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2" y="3"/>
                  <a:pt x="13" y="2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2" name="Freeform 10903" descr="© INSCALE GmbH, 05.05.2010&#10;http://www.presentationload.com/">
            <a:extLst>
              <a:ext uri="{FF2B5EF4-FFF2-40B4-BE49-F238E27FC236}">
                <a16:creationId xmlns:a16="http://schemas.microsoft.com/office/drawing/2014/main" id="{559E94F3-C1B0-EF41-8EC8-558BFCC706CB}"/>
              </a:ext>
            </a:extLst>
          </p:cNvPr>
          <p:cNvSpPr>
            <a:spLocks/>
          </p:cNvSpPr>
          <p:nvPr/>
        </p:nvSpPr>
        <p:spPr bwMode="auto">
          <a:xfrm>
            <a:off x="6127424" y="3301758"/>
            <a:ext cx="43380" cy="42602"/>
          </a:xfrm>
          <a:custGeom>
            <a:avLst/>
            <a:gdLst>
              <a:gd name="T0" fmla="*/ 8 w 22"/>
              <a:gd name="T1" fmla="*/ 0 h 22"/>
              <a:gd name="T2" fmla="*/ 12 w 22"/>
              <a:gd name="T3" fmla="*/ 2 h 22"/>
              <a:gd name="T4" fmla="*/ 12 w 22"/>
              <a:gd name="T5" fmla="*/ 2 h 22"/>
              <a:gd name="T6" fmla="*/ 12 w 22"/>
              <a:gd name="T7" fmla="*/ 2 h 22"/>
              <a:gd name="T8" fmla="*/ 14 w 22"/>
              <a:gd name="T9" fmla="*/ 2 h 22"/>
              <a:gd name="T10" fmla="*/ 14 w 22"/>
              <a:gd name="T11" fmla="*/ 2 h 22"/>
              <a:gd name="T12" fmla="*/ 14 w 22"/>
              <a:gd name="T13" fmla="*/ 2 h 22"/>
              <a:gd name="T14" fmla="*/ 14 w 22"/>
              <a:gd name="T15" fmla="*/ 2 h 22"/>
              <a:gd name="T16" fmla="*/ 15 w 22"/>
              <a:gd name="T17" fmla="*/ 2 h 22"/>
              <a:gd name="T18" fmla="*/ 15 w 22"/>
              <a:gd name="T19" fmla="*/ 2 h 22"/>
              <a:gd name="T20" fmla="*/ 15 w 22"/>
              <a:gd name="T21" fmla="*/ 2 h 22"/>
              <a:gd name="T22" fmla="*/ 15 w 22"/>
              <a:gd name="T23" fmla="*/ 2 h 22"/>
              <a:gd name="T24" fmla="*/ 15 w 22"/>
              <a:gd name="T25" fmla="*/ 2 h 22"/>
              <a:gd name="T26" fmla="*/ 17 w 22"/>
              <a:gd name="T27" fmla="*/ 2 h 22"/>
              <a:gd name="T28" fmla="*/ 19 w 22"/>
              <a:gd name="T29" fmla="*/ 2 h 22"/>
              <a:gd name="T30" fmla="*/ 19 w 22"/>
              <a:gd name="T31" fmla="*/ 2 h 22"/>
              <a:gd name="T32" fmla="*/ 19 w 22"/>
              <a:gd name="T33" fmla="*/ 2 h 22"/>
              <a:gd name="T34" fmla="*/ 19 w 22"/>
              <a:gd name="T35" fmla="*/ 2 h 22"/>
              <a:gd name="T36" fmla="*/ 19 w 22"/>
              <a:gd name="T37" fmla="*/ 2 h 22"/>
              <a:gd name="T38" fmla="*/ 20 w 22"/>
              <a:gd name="T39" fmla="*/ 0 h 22"/>
              <a:gd name="T40" fmla="*/ 22 w 22"/>
              <a:gd name="T41" fmla="*/ 0 h 22"/>
              <a:gd name="T42" fmla="*/ 22 w 22"/>
              <a:gd name="T43" fmla="*/ 0 h 22"/>
              <a:gd name="T44" fmla="*/ 25 w 22"/>
              <a:gd name="T45" fmla="*/ 3 h 22"/>
              <a:gd name="T46" fmla="*/ 25 w 22"/>
              <a:gd name="T47" fmla="*/ 3 h 22"/>
              <a:gd name="T48" fmla="*/ 28 w 22"/>
              <a:gd name="T49" fmla="*/ 15 h 22"/>
              <a:gd name="T50" fmla="*/ 32 w 22"/>
              <a:gd name="T51" fmla="*/ 25 h 22"/>
              <a:gd name="T52" fmla="*/ 32 w 22"/>
              <a:gd name="T53" fmla="*/ 25 h 22"/>
              <a:gd name="T54" fmla="*/ 32 w 22"/>
              <a:gd name="T55" fmla="*/ 25 h 22"/>
              <a:gd name="T56" fmla="*/ 32 w 22"/>
              <a:gd name="T57" fmla="*/ 26 h 22"/>
              <a:gd name="T58" fmla="*/ 32 w 22"/>
              <a:gd name="T59" fmla="*/ 26 h 22"/>
              <a:gd name="T60" fmla="*/ 32 w 22"/>
              <a:gd name="T61" fmla="*/ 26 h 22"/>
              <a:gd name="T62" fmla="*/ 32 w 22"/>
              <a:gd name="T63" fmla="*/ 26 h 22"/>
              <a:gd name="T64" fmla="*/ 32 w 22"/>
              <a:gd name="T65" fmla="*/ 26 h 22"/>
              <a:gd name="T66" fmla="*/ 32 w 22"/>
              <a:gd name="T67" fmla="*/ 26 h 22"/>
              <a:gd name="T68" fmla="*/ 31 w 22"/>
              <a:gd name="T69" fmla="*/ 26 h 22"/>
              <a:gd name="T70" fmla="*/ 31 w 22"/>
              <a:gd name="T71" fmla="*/ 26 h 22"/>
              <a:gd name="T72" fmla="*/ 31 w 22"/>
              <a:gd name="T73" fmla="*/ 26 h 22"/>
              <a:gd name="T74" fmla="*/ 31 w 22"/>
              <a:gd name="T75" fmla="*/ 26 h 22"/>
              <a:gd name="T76" fmla="*/ 31 w 22"/>
              <a:gd name="T77" fmla="*/ 26 h 22"/>
              <a:gd name="T78" fmla="*/ 31 w 22"/>
              <a:gd name="T79" fmla="*/ 26 h 22"/>
              <a:gd name="T80" fmla="*/ 29 w 22"/>
              <a:gd name="T81" fmla="*/ 26 h 22"/>
              <a:gd name="T82" fmla="*/ 29 w 22"/>
              <a:gd name="T83" fmla="*/ 26 h 22"/>
              <a:gd name="T84" fmla="*/ 29 w 22"/>
              <a:gd name="T85" fmla="*/ 26 h 22"/>
              <a:gd name="T86" fmla="*/ 29 w 22"/>
              <a:gd name="T87" fmla="*/ 26 h 22"/>
              <a:gd name="T88" fmla="*/ 29 w 22"/>
              <a:gd name="T89" fmla="*/ 26 h 22"/>
              <a:gd name="T90" fmla="*/ 28 w 22"/>
              <a:gd name="T91" fmla="*/ 28 h 22"/>
              <a:gd name="T92" fmla="*/ 28 w 22"/>
              <a:gd name="T93" fmla="*/ 28 h 22"/>
              <a:gd name="T94" fmla="*/ 28 w 22"/>
              <a:gd name="T95" fmla="*/ 28 h 22"/>
              <a:gd name="T96" fmla="*/ 28 w 22"/>
              <a:gd name="T97" fmla="*/ 28 h 22"/>
              <a:gd name="T98" fmla="*/ 28 w 22"/>
              <a:gd name="T99" fmla="*/ 28 h 22"/>
              <a:gd name="T100" fmla="*/ 28 w 22"/>
              <a:gd name="T101" fmla="*/ 28 h 22"/>
              <a:gd name="T102" fmla="*/ 28 w 22"/>
              <a:gd name="T103" fmla="*/ 28 h 22"/>
              <a:gd name="T104" fmla="*/ 19 w 22"/>
              <a:gd name="T105" fmla="*/ 31 h 22"/>
              <a:gd name="T106" fmla="*/ 14 w 22"/>
              <a:gd name="T107" fmla="*/ 34 h 22"/>
              <a:gd name="T108" fmla="*/ 14 w 22"/>
              <a:gd name="T109" fmla="*/ 34 h 22"/>
              <a:gd name="T110" fmla="*/ 14 w 22"/>
              <a:gd name="T111" fmla="*/ 32 h 22"/>
              <a:gd name="T112" fmla="*/ 8 w 22"/>
              <a:gd name="T113" fmla="*/ 32 h 22"/>
              <a:gd name="T114" fmla="*/ 2 w 22"/>
              <a:gd name="T115" fmla="*/ 29 h 22"/>
              <a:gd name="T116" fmla="*/ 3 w 22"/>
              <a:gd name="T117" fmla="*/ 19 h 22"/>
              <a:gd name="T118" fmla="*/ 2 w 22"/>
              <a:gd name="T119" fmla="*/ 19 h 22"/>
              <a:gd name="T120" fmla="*/ 8 w 22"/>
              <a:gd name="T121" fmla="*/ 0 h 22"/>
              <a:gd name="T122" fmla="*/ 8 w 22"/>
              <a:gd name="T123" fmla="*/ 0 h 22"/>
              <a:gd name="T124" fmla="*/ 8 w 22"/>
              <a:gd name="T125" fmla="*/ 0 h 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2"/>
              <a:gd name="T190" fmla="*/ 0 h 22"/>
              <a:gd name="T191" fmla="*/ 22 w 22"/>
              <a:gd name="T192" fmla="*/ 22 h 22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2" h="22">
                <a:moveTo>
                  <a:pt x="5" y="0"/>
                </a:moveTo>
                <a:cubicBezTo>
                  <a:pt x="6" y="0"/>
                  <a:pt x="7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1"/>
                  <a:pt x="15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4"/>
                  <a:pt x="18" y="8"/>
                  <a:pt x="18" y="10"/>
                </a:cubicBezTo>
                <a:cubicBezTo>
                  <a:pt x="20" y="11"/>
                  <a:pt x="22" y="15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19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6" y="19"/>
                  <a:pt x="14" y="19"/>
                  <a:pt x="12" y="20"/>
                </a:cubicBezTo>
                <a:cubicBezTo>
                  <a:pt x="11" y="21"/>
                  <a:pt x="10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8" y="22"/>
                  <a:pt x="9" y="21"/>
                </a:cubicBezTo>
                <a:cubicBezTo>
                  <a:pt x="7" y="20"/>
                  <a:pt x="6" y="21"/>
                  <a:pt x="5" y="21"/>
                </a:cubicBezTo>
                <a:cubicBezTo>
                  <a:pt x="3" y="21"/>
                  <a:pt x="3" y="21"/>
                  <a:pt x="1" y="19"/>
                </a:cubicBezTo>
                <a:cubicBezTo>
                  <a:pt x="0" y="18"/>
                  <a:pt x="2" y="13"/>
                  <a:pt x="2" y="12"/>
                </a:cubicBezTo>
                <a:cubicBezTo>
                  <a:pt x="2" y="12"/>
                  <a:pt x="2" y="12"/>
                  <a:pt x="1" y="12"/>
                </a:cubicBezTo>
                <a:cubicBezTo>
                  <a:pt x="2" y="7"/>
                  <a:pt x="3" y="4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3" name="Freeform 10904" descr="© INSCALE GmbH, 05.05.2010&#10;http://www.presentationload.com/">
            <a:extLst>
              <a:ext uri="{FF2B5EF4-FFF2-40B4-BE49-F238E27FC236}">
                <a16:creationId xmlns:a16="http://schemas.microsoft.com/office/drawing/2014/main" id="{07838A0F-A1B5-6441-A0FB-DCC0ECEBB733}"/>
              </a:ext>
            </a:extLst>
          </p:cNvPr>
          <p:cNvSpPr>
            <a:spLocks/>
          </p:cNvSpPr>
          <p:nvPr/>
        </p:nvSpPr>
        <p:spPr bwMode="auto">
          <a:xfrm>
            <a:off x="6062355" y="3299251"/>
            <a:ext cx="40828" cy="48867"/>
          </a:xfrm>
          <a:custGeom>
            <a:avLst/>
            <a:gdLst>
              <a:gd name="T0" fmla="*/ 26 w 21"/>
              <a:gd name="T1" fmla="*/ 6 h 25"/>
              <a:gd name="T2" fmla="*/ 27 w 21"/>
              <a:gd name="T3" fmla="*/ 9 h 25"/>
              <a:gd name="T4" fmla="*/ 26 w 21"/>
              <a:gd name="T5" fmla="*/ 23 h 25"/>
              <a:gd name="T6" fmla="*/ 30 w 21"/>
              <a:gd name="T7" fmla="*/ 34 h 25"/>
              <a:gd name="T8" fmla="*/ 24 w 21"/>
              <a:gd name="T9" fmla="*/ 39 h 25"/>
              <a:gd name="T10" fmla="*/ 23 w 21"/>
              <a:gd name="T11" fmla="*/ 36 h 25"/>
              <a:gd name="T12" fmla="*/ 17 w 21"/>
              <a:gd name="T13" fmla="*/ 30 h 25"/>
              <a:gd name="T14" fmla="*/ 9 w 21"/>
              <a:gd name="T15" fmla="*/ 31 h 25"/>
              <a:gd name="T16" fmla="*/ 5 w 21"/>
              <a:gd name="T17" fmla="*/ 25 h 25"/>
              <a:gd name="T18" fmla="*/ 2 w 21"/>
              <a:gd name="T19" fmla="*/ 12 h 25"/>
              <a:gd name="T20" fmla="*/ 8 w 21"/>
              <a:gd name="T21" fmla="*/ 6 h 25"/>
              <a:gd name="T22" fmla="*/ 11 w 21"/>
              <a:gd name="T23" fmla="*/ 3 h 25"/>
              <a:gd name="T24" fmla="*/ 26 w 21"/>
              <a:gd name="T25" fmla="*/ 6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"/>
              <a:gd name="T40" fmla="*/ 0 h 25"/>
              <a:gd name="T41" fmla="*/ 21 w 21"/>
              <a:gd name="T42" fmla="*/ 25 h 2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" h="25">
                <a:moveTo>
                  <a:pt x="17" y="4"/>
                </a:moveTo>
                <a:cubicBezTo>
                  <a:pt x="17" y="4"/>
                  <a:pt x="17" y="5"/>
                  <a:pt x="18" y="6"/>
                </a:cubicBezTo>
                <a:cubicBezTo>
                  <a:pt x="18" y="8"/>
                  <a:pt x="16" y="13"/>
                  <a:pt x="17" y="15"/>
                </a:cubicBezTo>
                <a:cubicBezTo>
                  <a:pt x="19" y="18"/>
                  <a:pt x="21" y="19"/>
                  <a:pt x="20" y="22"/>
                </a:cubicBezTo>
                <a:cubicBezTo>
                  <a:pt x="19" y="24"/>
                  <a:pt x="18" y="23"/>
                  <a:pt x="16" y="25"/>
                </a:cubicBezTo>
                <a:cubicBezTo>
                  <a:pt x="16" y="24"/>
                  <a:pt x="15" y="23"/>
                  <a:pt x="15" y="23"/>
                </a:cubicBezTo>
                <a:cubicBezTo>
                  <a:pt x="13" y="21"/>
                  <a:pt x="12" y="20"/>
                  <a:pt x="11" y="19"/>
                </a:cubicBezTo>
                <a:cubicBezTo>
                  <a:pt x="10" y="19"/>
                  <a:pt x="8" y="20"/>
                  <a:pt x="6" y="20"/>
                </a:cubicBezTo>
                <a:cubicBezTo>
                  <a:pt x="5" y="19"/>
                  <a:pt x="3" y="17"/>
                  <a:pt x="3" y="16"/>
                </a:cubicBezTo>
                <a:cubicBezTo>
                  <a:pt x="1" y="13"/>
                  <a:pt x="0" y="11"/>
                  <a:pt x="1" y="8"/>
                </a:cubicBezTo>
                <a:cubicBezTo>
                  <a:pt x="2" y="7"/>
                  <a:pt x="4" y="5"/>
                  <a:pt x="5" y="4"/>
                </a:cubicBezTo>
                <a:cubicBezTo>
                  <a:pt x="5" y="4"/>
                  <a:pt x="6" y="2"/>
                  <a:pt x="7" y="2"/>
                </a:cubicBezTo>
                <a:cubicBezTo>
                  <a:pt x="10" y="0"/>
                  <a:pt x="14" y="2"/>
                  <a:pt x="17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4" name="Freeform 10905" descr="© INSCALE GmbH, 05.05.2010&#10;http://www.presentationload.com/">
            <a:extLst>
              <a:ext uri="{FF2B5EF4-FFF2-40B4-BE49-F238E27FC236}">
                <a16:creationId xmlns:a16="http://schemas.microsoft.com/office/drawing/2014/main" id="{4CF8FCEE-A9D2-8E40-9A83-D04EFA8704E2}"/>
              </a:ext>
            </a:extLst>
          </p:cNvPr>
          <p:cNvSpPr>
            <a:spLocks/>
          </p:cNvSpPr>
          <p:nvPr/>
        </p:nvSpPr>
        <p:spPr bwMode="auto">
          <a:xfrm>
            <a:off x="5895214" y="3313034"/>
            <a:ext cx="49759" cy="52626"/>
          </a:xfrm>
          <a:custGeom>
            <a:avLst/>
            <a:gdLst>
              <a:gd name="T0" fmla="*/ 37 w 25"/>
              <a:gd name="T1" fmla="*/ 0 h 27"/>
              <a:gd name="T2" fmla="*/ 37 w 25"/>
              <a:gd name="T3" fmla="*/ 9 h 27"/>
              <a:gd name="T4" fmla="*/ 37 w 25"/>
              <a:gd name="T5" fmla="*/ 26 h 27"/>
              <a:gd name="T6" fmla="*/ 36 w 25"/>
              <a:gd name="T7" fmla="*/ 42 h 27"/>
              <a:gd name="T8" fmla="*/ 34 w 25"/>
              <a:gd name="T9" fmla="*/ 42 h 27"/>
              <a:gd name="T10" fmla="*/ 33 w 25"/>
              <a:gd name="T11" fmla="*/ 42 h 27"/>
              <a:gd name="T12" fmla="*/ 31 w 25"/>
              <a:gd name="T13" fmla="*/ 42 h 27"/>
              <a:gd name="T14" fmla="*/ 31 w 25"/>
              <a:gd name="T15" fmla="*/ 42 h 27"/>
              <a:gd name="T16" fmla="*/ 31 w 25"/>
              <a:gd name="T17" fmla="*/ 42 h 27"/>
              <a:gd name="T18" fmla="*/ 30 w 25"/>
              <a:gd name="T19" fmla="*/ 42 h 27"/>
              <a:gd name="T20" fmla="*/ 28 w 25"/>
              <a:gd name="T21" fmla="*/ 42 h 27"/>
              <a:gd name="T22" fmla="*/ 23 w 25"/>
              <a:gd name="T23" fmla="*/ 42 h 27"/>
              <a:gd name="T24" fmla="*/ 12 w 25"/>
              <a:gd name="T25" fmla="*/ 42 h 27"/>
              <a:gd name="T26" fmla="*/ 11 w 25"/>
              <a:gd name="T27" fmla="*/ 42 h 27"/>
              <a:gd name="T28" fmla="*/ 5 w 25"/>
              <a:gd name="T29" fmla="*/ 42 h 27"/>
              <a:gd name="T30" fmla="*/ 0 w 25"/>
              <a:gd name="T31" fmla="*/ 42 h 27"/>
              <a:gd name="T32" fmla="*/ 0 w 25"/>
              <a:gd name="T33" fmla="*/ 25 h 27"/>
              <a:gd name="T34" fmla="*/ 2 w 25"/>
              <a:gd name="T35" fmla="*/ 9 h 27"/>
              <a:gd name="T36" fmla="*/ 3 w 25"/>
              <a:gd name="T37" fmla="*/ 2 h 27"/>
              <a:gd name="T38" fmla="*/ 5 w 25"/>
              <a:gd name="T39" fmla="*/ 2 h 27"/>
              <a:gd name="T40" fmla="*/ 5 w 25"/>
              <a:gd name="T41" fmla="*/ 2 h 27"/>
              <a:gd name="T42" fmla="*/ 6 w 25"/>
              <a:gd name="T43" fmla="*/ 5 h 27"/>
              <a:gd name="T44" fmla="*/ 6 w 25"/>
              <a:gd name="T45" fmla="*/ 2 h 27"/>
              <a:gd name="T46" fmla="*/ 9 w 25"/>
              <a:gd name="T47" fmla="*/ 5 h 27"/>
              <a:gd name="T48" fmla="*/ 9 w 25"/>
              <a:gd name="T49" fmla="*/ 2 h 27"/>
              <a:gd name="T50" fmla="*/ 14 w 25"/>
              <a:gd name="T51" fmla="*/ 2 h 27"/>
              <a:gd name="T52" fmla="*/ 14 w 25"/>
              <a:gd name="T53" fmla="*/ 2 h 27"/>
              <a:gd name="T54" fmla="*/ 17 w 25"/>
              <a:gd name="T55" fmla="*/ 3 h 27"/>
              <a:gd name="T56" fmla="*/ 19 w 25"/>
              <a:gd name="T57" fmla="*/ 3 h 27"/>
              <a:gd name="T58" fmla="*/ 22 w 25"/>
              <a:gd name="T59" fmla="*/ 3 h 27"/>
              <a:gd name="T60" fmla="*/ 23 w 25"/>
              <a:gd name="T61" fmla="*/ 3 h 27"/>
              <a:gd name="T62" fmla="*/ 28 w 25"/>
              <a:gd name="T63" fmla="*/ 3 h 27"/>
              <a:gd name="T64" fmla="*/ 28 w 25"/>
              <a:gd name="T65" fmla="*/ 3 h 27"/>
              <a:gd name="T66" fmla="*/ 30 w 25"/>
              <a:gd name="T67" fmla="*/ 0 h 27"/>
              <a:gd name="T68" fmla="*/ 37 w 25"/>
              <a:gd name="T69" fmla="*/ 0 h 27"/>
              <a:gd name="T70" fmla="*/ 37 w 25"/>
              <a:gd name="T71" fmla="*/ 0 h 27"/>
              <a:gd name="T72" fmla="*/ 37 w 25"/>
              <a:gd name="T73" fmla="*/ 0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"/>
              <a:gd name="T112" fmla="*/ 0 h 27"/>
              <a:gd name="T113" fmla="*/ 25 w 2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" h="27">
                <a:moveTo>
                  <a:pt x="24" y="0"/>
                </a:moveTo>
                <a:cubicBezTo>
                  <a:pt x="24" y="2"/>
                  <a:pt x="25" y="5"/>
                  <a:pt x="24" y="6"/>
                </a:cubicBezTo>
                <a:cubicBezTo>
                  <a:pt x="24" y="9"/>
                  <a:pt x="25" y="14"/>
                  <a:pt x="24" y="17"/>
                </a:cubicBezTo>
                <a:cubicBezTo>
                  <a:pt x="24" y="19"/>
                  <a:pt x="24" y="27"/>
                  <a:pt x="23" y="27"/>
                </a:cubicBezTo>
                <a:cubicBezTo>
                  <a:pt x="23" y="27"/>
                  <a:pt x="22" y="27"/>
                  <a:pt x="22" y="27"/>
                </a:cubicBezTo>
                <a:cubicBezTo>
                  <a:pt x="22" y="27"/>
                  <a:pt x="22" y="27"/>
                  <a:pt x="21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7"/>
                  <a:pt x="18" y="27"/>
                  <a:pt x="18" y="27"/>
                </a:cubicBezTo>
                <a:cubicBezTo>
                  <a:pt x="17" y="27"/>
                  <a:pt x="16" y="27"/>
                  <a:pt x="15" y="27"/>
                </a:cubicBezTo>
                <a:cubicBezTo>
                  <a:pt x="13" y="27"/>
                  <a:pt x="10" y="26"/>
                  <a:pt x="8" y="27"/>
                </a:cubicBezTo>
                <a:cubicBezTo>
                  <a:pt x="8" y="26"/>
                  <a:pt x="7" y="27"/>
                  <a:pt x="7" y="27"/>
                </a:cubicBezTo>
                <a:cubicBezTo>
                  <a:pt x="6" y="26"/>
                  <a:pt x="4" y="27"/>
                  <a:pt x="3" y="27"/>
                </a:cubicBezTo>
                <a:cubicBezTo>
                  <a:pt x="2" y="27"/>
                  <a:pt x="1" y="27"/>
                  <a:pt x="0" y="27"/>
                </a:cubicBezTo>
                <a:cubicBezTo>
                  <a:pt x="0" y="23"/>
                  <a:pt x="0" y="20"/>
                  <a:pt x="0" y="16"/>
                </a:cubicBezTo>
                <a:cubicBezTo>
                  <a:pt x="2" y="17"/>
                  <a:pt x="1" y="8"/>
                  <a:pt x="1" y="6"/>
                </a:cubicBezTo>
                <a:cubicBezTo>
                  <a:pt x="3" y="6"/>
                  <a:pt x="3" y="3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2"/>
                  <a:pt x="4" y="3"/>
                </a:cubicBezTo>
                <a:cubicBezTo>
                  <a:pt x="4" y="2"/>
                  <a:pt x="4" y="2"/>
                  <a:pt x="4" y="1"/>
                </a:cubicBezTo>
                <a:cubicBezTo>
                  <a:pt x="4" y="2"/>
                  <a:pt x="5" y="2"/>
                  <a:pt x="6" y="3"/>
                </a:cubicBezTo>
                <a:cubicBezTo>
                  <a:pt x="6" y="2"/>
                  <a:pt x="6" y="2"/>
                  <a:pt x="6" y="1"/>
                </a:cubicBezTo>
                <a:cubicBezTo>
                  <a:pt x="7" y="1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1" y="1"/>
                  <a:pt x="11" y="2"/>
                </a:cubicBezTo>
                <a:cubicBezTo>
                  <a:pt x="11" y="2"/>
                  <a:pt x="12" y="2"/>
                  <a:pt x="12" y="2"/>
                </a:cubicBezTo>
                <a:cubicBezTo>
                  <a:pt x="13" y="2"/>
                  <a:pt x="13" y="2"/>
                  <a:pt x="14" y="2"/>
                </a:cubicBezTo>
                <a:cubicBezTo>
                  <a:pt x="14" y="2"/>
                  <a:pt x="15" y="2"/>
                  <a:pt x="15" y="2"/>
                </a:cubicBezTo>
                <a:cubicBezTo>
                  <a:pt x="16" y="2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1"/>
                  <a:pt x="19" y="2"/>
                  <a:pt x="19" y="0"/>
                </a:cubicBezTo>
                <a:cubicBezTo>
                  <a:pt x="21" y="0"/>
                  <a:pt x="22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5" name="Freeform 10906" descr="© INSCALE GmbH, 05.05.2010&#10;http://www.presentationload.com/">
            <a:extLst>
              <a:ext uri="{FF2B5EF4-FFF2-40B4-BE49-F238E27FC236}">
                <a16:creationId xmlns:a16="http://schemas.microsoft.com/office/drawing/2014/main" id="{FB788029-968A-2F45-81F6-6C0D47836630}"/>
              </a:ext>
            </a:extLst>
          </p:cNvPr>
          <p:cNvSpPr>
            <a:spLocks/>
          </p:cNvSpPr>
          <p:nvPr/>
        </p:nvSpPr>
        <p:spPr bwMode="auto">
          <a:xfrm>
            <a:off x="5943697" y="3313035"/>
            <a:ext cx="47207" cy="55132"/>
          </a:xfrm>
          <a:custGeom>
            <a:avLst/>
            <a:gdLst>
              <a:gd name="T0" fmla="*/ 0 w 24"/>
              <a:gd name="T1" fmla="*/ 0 h 28"/>
              <a:gd name="T2" fmla="*/ 5 w 24"/>
              <a:gd name="T3" fmla="*/ 0 h 28"/>
              <a:gd name="T4" fmla="*/ 5 w 24"/>
              <a:gd name="T5" fmla="*/ 0 h 28"/>
              <a:gd name="T6" fmla="*/ 6 w 24"/>
              <a:gd name="T7" fmla="*/ 5 h 28"/>
              <a:gd name="T8" fmla="*/ 14 w 24"/>
              <a:gd name="T9" fmla="*/ 5 h 28"/>
              <a:gd name="T10" fmla="*/ 15 w 24"/>
              <a:gd name="T11" fmla="*/ 5 h 28"/>
              <a:gd name="T12" fmla="*/ 20 w 24"/>
              <a:gd name="T13" fmla="*/ 3 h 28"/>
              <a:gd name="T14" fmla="*/ 22 w 24"/>
              <a:gd name="T15" fmla="*/ 5 h 28"/>
              <a:gd name="T16" fmla="*/ 23 w 24"/>
              <a:gd name="T17" fmla="*/ 5 h 28"/>
              <a:gd name="T18" fmla="*/ 25 w 24"/>
              <a:gd name="T19" fmla="*/ 5 h 28"/>
              <a:gd name="T20" fmla="*/ 26 w 24"/>
              <a:gd name="T21" fmla="*/ 5 h 28"/>
              <a:gd name="T22" fmla="*/ 31 w 24"/>
              <a:gd name="T23" fmla="*/ 5 h 28"/>
              <a:gd name="T24" fmla="*/ 34 w 24"/>
              <a:gd name="T25" fmla="*/ 5 h 28"/>
              <a:gd name="T26" fmla="*/ 34 w 24"/>
              <a:gd name="T27" fmla="*/ 5 h 28"/>
              <a:gd name="T28" fmla="*/ 37 w 24"/>
              <a:gd name="T29" fmla="*/ 5 h 28"/>
              <a:gd name="T30" fmla="*/ 37 w 24"/>
              <a:gd name="T31" fmla="*/ 28 h 28"/>
              <a:gd name="T32" fmla="*/ 31 w 24"/>
              <a:gd name="T33" fmla="*/ 28 h 28"/>
              <a:gd name="T34" fmla="*/ 31 w 24"/>
              <a:gd name="T35" fmla="*/ 30 h 28"/>
              <a:gd name="T36" fmla="*/ 29 w 24"/>
              <a:gd name="T37" fmla="*/ 30 h 28"/>
              <a:gd name="T38" fmla="*/ 29 w 24"/>
              <a:gd name="T39" fmla="*/ 30 h 28"/>
              <a:gd name="T40" fmla="*/ 29 w 24"/>
              <a:gd name="T41" fmla="*/ 30 h 28"/>
              <a:gd name="T42" fmla="*/ 29 w 24"/>
              <a:gd name="T43" fmla="*/ 30 h 28"/>
              <a:gd name="T44" fmla="*/ 28 w 24"/>
              <a:gd name="T45" fmla="*/ 30 h 28"/>
              <a:gd name="T46" fmla="*/ 28 w 24"/>
              <a:gd name="T47" fmla="*/ 30 h 28"/>
              <a:gd name="T48" fmla="*/ 28 w 24"/>
              <a:gd name="T49" fmla="*/ 30 h 28"/>
              <a:gd name="T50" fmla="*/ 28 w 24"/>
              <a:gd name="T51" fmla="*/ 30 h 28"/>
              <a:gd name="T52" fmla="*/ 28 w 24"/>
              <a:gd name="T53" fmla="*/ 31 h 28"/>
              <a:gd name="T54" fmla="*/ 28 w 24"/>
              <a:gd name="T55" fmla="*/ 33 h 28"/>
              <a:gd name="T56" fmla="*/ 28 w 24"/>
              <a:gd name="T57" fmla="*/ 33 h 28"/>
              <a:gd name="T58" fmla="*/ 28 w 24"/>
              <a:gd name="T59" fmla="*/ 35 h 28"/>
              <a:gd name="T60" fmla="*/ 28 w 24"/>
              <a:gd name="T61" fmla="*/ 35 h 28"/>
              <a:gd name="T62" fmla="*/ 28 w 24"/>
              <a:gd name="T63" fmla="*/ 35 h 28"/>
              <a:gd name="T64" fmla="*/ 28 w 24"/>
              <a:gd name="T65" fmla="*/ 35 h 28"/>
              <a:gd name="T66" fmla="*/ 28 w 24"/>
              <a:gd name="T67" fmla="*/ 36 h 28"/>
              <a:gd name="T68" fmla="*/ 26 w 24"/>
              <a:gd name="T69" fmla="*/ 38 h 28"/>
              <a:gd name="T70" fmla="*/ 26 w 24"/>
              <a:gd name="T71" fmla="*/ 38 h 28"/>
              <a:gd name="T72" fmla="*/ 26 w 24"/>
              <a:gd name="T73" fmla="*/ 38 h 28"/>
              <a:gd name="T74" fmla="*/ 26 w 24"/>
              <a:gd name="T75" fmla="*/ 38 h 28"/>
              <a:gd name="T76" fmla="*/ 25 w 24"/>
              <a:gd name="T77" fmla="*/ 38 h 28"/>
              <a:gd name="T78" fmla="*/ 25 w 24"/>
              <a:gd name="T79" fmla="*/ 38 h 28"/>
              <a:gd name="T80" fmla="*/ 23 w 24"/>
              <a:gd name="T81" fmla="*/ 39 h 28"/>
              <a:gd name="T82" fmla="*/ 23 w 24"/>
              <a:gd name="T83" fmla="*/ 39 h 28"/>
              <a:gd name="T84" fmla="*/ 23 w 24"/>
              <a:gd name="T85" fmla="*/ 39 h 28"/>
              <a:gd name="T86" fmla="*/ 23 w 24"/>
              <a:gd name="T87" fmla="*/ 39 h 28"/>
              <a:gd name="T88" fmla="*/ 23 w 24"/>
              <a:gd name="T89" fmla="*/ 39 h 28"/>
              <a:gd name="T90" fmla="*/ 22 w 24"/>
              <a:gd name="T91" fmla="*/ 39 h 28"/>
              <a:gd name="T92" fmla="*/ 22 w 24"/>
              <a:gd name="T93" fmla="*/ 42 h 28"/>
              <a:gd name="T94" fmla="*/ 20 w 24"/>
              <a:gd name="T95" fmla="*/ 42 h 28"/>
              <a:gd name="T96" fmla="*/ 17 w 24"/>
              <a:gd name="T97" fmla="*/ 42 h 28"/>
              <a:gd name="T98" fmla="*/ 14 w 24"/>
              <a:gd name="T99" fmla="*/ 42 h 28"/>
              <a:gd name="T100" fmla="*/ 12 w 24"/>
              <a:gd name="T101" fmla="*/ 42 h 28"/>
              <a:gd name="T102" fmla="*/ 3 w 24"/>
              <a:gd name="T103" fmla="*/ 42 h 28"/>
              <a:gd name="T104" fmla="*/ 5 w 24"/>
              <a:gd name="T105" fmla="*/ 42 h 28"/>
              <a:gd name="T106" fmla="*/ 3 w 24"/>
              <a:gd name="T107" fmla="*/ 42 h 28"/>
              <a:gd name="T108" fmla="*/ 3 w 24"/>
              <a:gd name="T109" fmla="*/ 41 h 28"/>
              <a:gd name="T110" fmla="*/ 3 w 24"/>
              <a:gd name="T111" fmla="*/ 42 h 28"/>
              <a:gd name="T112" fmla="*/ 0 w 24"/>
              <a:gd name="T113" fmla="*/ 42 h 28"/>
              <a:gd name="T114" fmla="*/ 0 w 24"/>
              <a:gd name="T115" fmla="*/ 35 h 28"/>
              <a:gd name="T116" fmla="*/ 0 w 24"/>
              <a:gd name="T117" fmla="*/ 27 h 28"/>
              <a:gd name="T118" fmla="*/ 0 w 24"/>
              <a:gd name="T119" fmla="*/ 9 h 28"/>
              <a:gd name="T120" fmla="*/ 0 w 24"/>
              <a:gd name="T121" fmla="*/ 0 h 28"/>
              <a:gd name="T122" fmla="*/ 0 w 24"/>
              <a:gd name="T123" fmla="*/ 0 h 28"/>
              <a:gd name="T124" fmla="*/ 0 w 24"/>
              <a:gd name="T125" fmla="*/ 0 h 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"/>
              <a:gd name="T190" fmla="*/ 0 h 28"/>
              <a:gd name="T191" fmla="*/ 24 w 24"/>
              <a:gd name="T192" fmla="*/ 28 h 2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" h="28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5" y="2"/>
                  <a:pt x="4" y="3"/>
                </a:cubicBezTo>
                <a:cubicBezTo>
                  <a:pt x="6" y="3"/>
                  <a:pt x="8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1" y="3"/>
                  <a:pt x="13" y="3"/>
                  <a:pt x="13" y="2"/>
                </a:cubicBezTo>
                <a:cubicBezTo>
                  <a:pt x="14" y="2"/>
                  <a:pt x="14" y="2"/>
                  <a:pt x="14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6" y="4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8" y="3"/>
                  <a:pt x="19" y="3"/>
                  <a:pt x="20" y="3"/>
                </a:cubicBezTo>
                <a:cubicBezTo>
                  <a:pt x="20" y="3"/>
                  <a:pt x="21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8"/>
                  <a:pt x="24" y="13"/>
                  <a:pt x="24" y="18"/>
                </a:cubicBezTo>
                <a:cubicBezTo>
                  <a:pt x="23" y="18"/>
                  <a:pt x="21" y="18"/>
                  <a:pt x="20" y="18"/>
                </a:cubicBezTo>
                <a:cubicBezTo>
                  <a:pt x="20" y="18"/>
                  <a:pt x="20" y="19"/>
                  <a:pt x="20" y="19"/>
                </a:cubicBezTo>
                <a:cubicBezTo>
                  <a:pt x="20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6"/>
                  <a:pt x="14" y="27"/>
                  <a:pt x="14" y="27"/>
                </a:cubicBezTo>
                <a:cubicBezTo>
                  <a:pt x="14" y="27"/>
                  <a:pt x="14" y="27"/>
                  <a:pt x="13" y="27"/>
                </a:cubicBezTo>
                <a:cubicBezTo>
                  <a:pt x="13" y="27"/>
                  <a:pt x="12" y="27"/>
                  <a:pt x="11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7"/>
                  <a:pt x="8" y="27"/>
                </a:cubicBezTo>
                <a:cubicBezTo>
                  <a:pt x="6" y="27"/>
                  <a:pt x="4" y="27"/>
                  <a:pt x="2" y="27"/>
                </a:cubicBezTo>
                <a:cubicBezTo>
                  <a:pt x="3" y="27"/>
                  <a:pt x="2" y="27"/>
                  <a:pt x="3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7"/>
                  <a:pt x="2" y="27"/>
                </a:cubicBezTo>
                <a:cubicBezTo>
                  <a:pt x="2" y="28"/>
                  <a:pt x="0" y="27"/>
                  <a:pt x="0" y="27"/>
                </a:cubicBezTo>
                <a:cubicBezTo>
                  <a:pt x="0" y="25"/>
                  <a:pt x="0" y="24"/>
                  <a:pt x="0" y="22"/>
                </a:cubicBezTo>
                <a:cubicBezTo>
                  <a:pt x="0" y="20"/>
                  <a:pt x="0" y="19"/>
                  <a:pt x="0" y="17"/>
                </a:cubicBezTo>
                <a:cubicBezTo>
                  <a:pt x="1" y="14"/>
                  <a:pt x="0" y="9"/>
                  <a:pt x="0" y="6"/>
                </a:cubicBezTo>
                <a:cubicBezTo>
                  <a:pt x="1" y="5"/>
                  <a:pt x="0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6" name="Freeform 10907" descr="© INSCALE GmbH, 05.05.2010&#10;http://www.presentationload.com/">
            <a:extLst>
              <a:ext uri="{FF2B5EF4-FFF2-40B4-BE49-F238E27FC236}">
                <a16:creationId xmlns:a16="http://schemas.microsoft.com/office/drawing/2014/main" id="{125D8E1B-32BF-0445-A263-87E7D9739B48}"/>
              </a:ext>
            </a:extLst>
          </p:cNvPr>
          <p:cNvSpPr>
            <a:spLocks/>
          </p:cNvSpPr>
          <p:nvPr/>
        </p:nvSpPr>
        <p:spPr bwMode="auto">
          <a:xfrm>
            <a:off x="5990905" y="3325564"/>
            <a:ext cx="39552" cy="43855"/>
          </a:xfrm>
          <a:custGeom>
            <a:avLst/>
            <a:gdLst>
              <a:gd name="T0" fmla="*/ 29 w 20"/>
              <a:gd name="T1" fmla="*/ 2 h 23"/>
              <a:gd name="T2" fmla="*/ 29 w 20"/>
              <a:gd name="T3" fmla="*/ 2 h 23"/>
              <a:gd name="T4" fmla="*/ 29 w 20"/>
              <a:gd name="T5" fmla="*/ 2 h 23"/>
              <a:gd name="T6" fmla="*/ 31 w 20"/>
              <a:gd name="T7" fmla="*/ 6 h 23"/>
              <a:gd name="T8" fmla="*/ 31 w 20"/>
              <a:gd name="T9" fmla="*/ 6 h 23"/>
              <a:gd name="T10" fmla="*/ 31 w 20"/>
              <a:gd name="T11" fmla="*/ 8 h 23"/>
              <a:gd name="T12" fmla="*/ 31 w 20"/>
              <a:gd name="T13" fmla="*/ 8 h 23"/>
              <a:gd name="T14" fmla="*/ 29 w 20"/>
              <a:gd name="T15" fmla="*/ 9 h 23"/>
              <a:gd name="T16" fmla="*/ 29 w 20"/>
              <a:gd name="T17" fmla="*/ 12 h 23"/>
              <a:gd name="T18" fmla="*/ 28 w 20"/>
              <a:gd name="T19" fmla="*/ 14 h 23"/>
              <a:gd name="T20" fmla="*/ 28 w 20"/>
              <a:gd name="T21" fmla="*/ 14 h 23"/>
              <a:gd name="T22" fmla="*/ 28 w 20"/>
              <a:gd name="T23" fmla="*/ 14 h 23"/>
              <a:gd name="T24" fmla="*/ 28 w 20"/>
              <a:gd name="T25" fmla="*/ 15 h 23"/>
              <a:gd name="T26" fmla="*/ 28 w 20"/>
              <a:gd name="T27" fmla="*/ 15 h 23"/>
              <a:gd name="T28" fmla="*/ 28 w 20"/>
              <a:gd name="T29" fmla="*/ 15 h 23"/>
              <a:gd name="T30" fmla="*/ 26 w 20"/>
              <a:gd name="T31" fmla="*/ 17 h 23"/>
              <a:gd name="T32" fmla="*/ 25 w 20"/>
              <a:gd name="T33" fmla="*/ 18 h 23"/>
              <a:gd name="T34" fmla="*/ 25 w 20"/>
              <a:gd name="T35" fmla="*/ 18 h 23"/>
              <a:gd name="T36" fmla="*/ 25 w 20"/>
              <a:gd name="T37" fmla="*/ 18 h 23"/>
              <a:gd name="T38" fmla="*/ 23 w 20"/>
              <a:gd name="T39" fmla="*/ 18 h 23"/>
              <a:gd name="T40" fmla="*/ 23 w 20"/>
              <a:gd name="T41" fmla="*/ 18 h 23"/>
              <a:gd name="T42" fmla="*/ 22 w 20"/>
              <a:gd name="T43" fmla="*/ 18 h 23"/>
              <a:gd name="T44" fmla="*/ 22 w 20"/>
              <a:gd name="T45" fmla="*/ 18 h 23"/>
              <a:gd name="T46" fmla="*/ 20 w 20"/>
              <a:gd name="T47" fmla="*/ 18 h 23"/>
              <a:gd name="T48" fmla="*/ 20 w 20"/>
              <a:gd name="T49" fmla="*/ 18 h 23"/>
              <a:gd name="T50" fmla="*/ 20 w 20"/>
              <a:gd name="T51" fmla="*/ 18 h 23"/>
              <a:gd name="T52" fmla="*/ 19 w 20"/>
              <a:gd name="T53" fmla="*/ 20 h 23"/>
              <a:gd name="T54" fmla="*/ 14 w 20"/>
              <a:gd name="T55" fmla="*/ 35 h 23"/>
              <a:gd name="T56" fmla="*/ 12 w 20"/>
              <a:gd name="T57" fmla="*/ 35 h 23"/>
              <a:gd name="T58" fmla="*/ 12 w 20"/>
              <a:gd name="T59" fmla="*/ 35 h 23"/>
              <a:gd name="T60" fmla="*/ 12 w 20"/>
              <a:gd name="T61" fmla="*/ 35 h 23"/>
              <a:gd name="T62" fmla="*/ 11 w 20"/>
              <a:gd name="T63" fmla="*/ 35 h 23"/>
              <a:gd name="T64" fmla="*/ 9 w 20"/>
              <a:gd name="T65" fmla="*/ 33 h 23"/>
              <a:gd name="T66" fmla="*/ 8 w 20"/>
              <a:gd name="T67" fmla="*/ 33 h 23"/>
              <a:gd name="T68" fmla="*/ 8 w 20"/>
              <a:gd name="T69" fmla="*/ 33 h 23"/>
              <a:gd name="T70" fmla="*/ 8 w 20"/>
              <a:gd name="T71" fmla="*/ 32 h 23"/>
              <a:gd name="T72" fmla="*/ 6 w 20"/>
              <a:gd name="T73" fmla="*/ 30 h 23"/>
              <a:gd name="T74" fmla="*/ 6 w 20"/>
              <a:gd name="T75" fmla="*/ 30 h 23"/>
              <a:gd name="T76" fmla="*/ 5 w 20"/>
              <a:gd name="T77" fmla="*/ 30 h 23"/>
              <a:gd name="T78" fmla="*/ 5 w 20"/>
              <a:gd name="T79" fmla="*/ 30 h 23"/>
              <a:gd name="T80" fmla="*/ 3 w 20"/>
              <a:gd name="T81" fmla="*/ 29 h 23"/>
              <a:gd name="T82" fmla="*/ 3 w 20"/>
              <a:gd name="T83" fmla="*/ 30 h 23"/>
              <a:gd name="T84" fmla="*/ 2 w 20"/>
              <a:gd name="T85" fmla="*/ 29 h 23"/>
              <a:gd name="T86" fmla="*/ 2 w 20"/>
              <a:gd name="T87" fmla="*/ 29 h 23"/>
              <a:gd name="T88" fmla="*/ 0 w 20"/>
              <a:gd name="T89" fmla="*/ 29 h 23"/>
              <a:gd name="T90" fmla="*/ 0 w 20"/>
              <a:gd name="T91" fmla="*/ 2 h 23"/>
              <a:gd name="T92" fmla="*/ 17 w 20"/>
              <a:gd name="T93" fmla="*/ 2 h 23"/>
              <a:gd name="T94" fmla="*/ 25 w 20"/>
              <a:gd name="T95" fmla="*/ 2 h 23"/>
              <a:gd name="T96" fmla="*/ 28 w 20"/>
              <a:gd name="T97" fmla="*/ 2 h 2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0"/>
              <a:gd name="T148" fmla="*/ 0 h 23"/>
              <a:gd name="T149" fmla="*/ 20 w 20"/>
              <a:gd name="T150" fmla="*/ 23 h 2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0" h="23">
                <a:moveTo>
                  <a:pt x="18" y="1"/>
                </a:move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3"/>
                  <a:pt x="19" y="3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2"/>
                  <a:pt x="17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1" y="16"/>
                  <a:pt x="7" y="21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4" y="21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19"/>
                </a:cubicBezTo>
                <a:cubicBezTo>
                  <a:pt x="3" y="19"/>
                  <a:pt x="3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3"/>
                  <a:pt x="0" y="7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2" y="1"/>
                  <a:pt x="3" y="1"/>
                </a:cubicBezTo>
                <a:cubicBezTo>
                  <a:pt x="6" y="1"/>
                  <a:pt x="8" y="0"/>
                  <a:pt x="11" y="1"/>
                </a:cubicBezTo>
                <a:cubicBezTo>
                  <a:pt x="12" y="1"/>
                  <a:pt x="13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7" name="Freeform 10908" descr="© INSCALE GmbH, 05.05.2010&#10;http://www.presentationload.com/">
            <a:extLst>
              <a:ext uri="{FF2B5EF4-FFF2-40B4-BE49-F238E27FC236}">
                <a16:creationId xmlns:a16="http://schemas.microsoft.com/office/drawing/2014/main" id="{E42695AD-C8D0-AA44-A3D0-444DC55A4294}"/>
              </a:ext>
            </a:extLst>
          </p:cNvPr>
          <p:cNvSpPr>
            <a:spLocks/>
          </p:cNvSpPr>
          <p:nvPr/>
        </p:nvSpPr>
        <p:spPr bwMode="auto">
          <a:xfrm>
            <a:off x="6043216" y="3331830"/>
            <a:ext cx="58690" cy="51373"/>
          </a:xfrm>
          <a:custGeom>
            <a:avLst/>
            <a:gdLst>
              <a:gd name="T0" fmla="*/ 41 w 29"/>
              <a:gd name="T1" fmla="*/ 13 h 26"/>
              <a:gd name="T2" fmla="*/ 44 w 29"/>
              <a:gd name="T3" fmla="*/ 24 h 26"/>
              <a:gd name="T4" fmla="*/ 43 w 29"/>
              <a:gd name="T5" fmla="*/ 24 h 26"/>
              <a:gd name="T6" fmla="*/ 43 w 29"/>
              <a:gd name="T7" fmla="*/ 25 h 26"/>
              <a:gd name="T8" fmla="*/ 43 w 29"/>
              <a:gd name="T9" fmla="*/ 27 h 26"/>
              <a:gd name="T10" fmla="*/ 43 w 29"/>
              <a:gd name="T11" fmla="*/ 27 h 26"/>
              <a:gd name="T12" fmla="*/ 43 w 29"/>
              <a:gd name="T13" fmla="*/ 27 h 26"/>
              <a:gd name="T14" fmla="*/ 43 w 29"/>
              <a:gd name="T15" fmla="*/ 27 h 26"/>
              <a:gd name="T16" fmla="*/ 43 w 29"/>
              <a:gd name="T17" fmla="*/ 28 h 26"/>
              <a:gd name="T18" fmla="*/ 43 w 29"/>
              <a:gd name="T19" fmla="*/ 30 h 26"/>
              <a:gd name="T20" fmla="*/ 41 w 29"/>
              <a:gd name="T21" fmla="*/ 30 h 26"/>
              <a:gd name="T22" fmla="*/ 41 w 29"/>
              <a:gd name="T23" fmla="*/ 33 h 26"/>
              <a:gd name="T24" fmla="*/ 32 w 29"/>
              <a:gd name="T25" fmla="*/ 38 h 26"/>
              <a:gd name="T26" fmla="*/ 30 w 29"/>
              <a:gd name="T27" fmla="*/ 38 h 26"/>
              <a:gd name="T28" fmla="*/ 24 w 29"/>
              <a:gd name="T29" fmla="*/ 33 h 26"/>
              <a:gd name="T30" fmla="*/ 24 w 29"/>
              <a:gd name="T31" fmla="*/ 33 h 26"/>
              <a:gd name="T32" fmla="*/ 24 w 29"/>
              <a:gd name="T33" fmla="*/ 32 h 26"/>
              <a:gd name="T34" fmla="*/ 24 w 29"/>
              <a:gd name="T35" fmla="*/ 32 h 26"/>
              <a:gd name="T36" fmla="*/ 22 w 29"/>
              <a:gd name="T37" fmla="*/ 32 h 26"/>
              <a:gd name="T38" fmla="*/ 22 w 29"/>
              <a:gd name="T39" fmla="*/ 32 h 26"/>
              <a:gd name="T40" fmla="*/ 21 w 29"/>
              <a:gd name="T41" fmla="*/ 32 h 26"/>
              <a:gd name="T42" fmla="*/ 21 w 29"/>
              <a:gd name="T43" fmla="*/ 32 h 26"/>
              <a:gd name="T44" fmla="*/ 19 w 29"/>
              <a:gd name="T45" fmla="*/ 32 h 26"/>
              <a:gd name="T46" fmla="*/ 19 w 29"/>
              <a:gd name="T47" fmla="*/ 32 h 26"/>
              <a:gd name="T48" fmla="*/ 17 w 29"/>
              <a:gd name="T49" fmla="*/ 32 h 26"/>
              <a:gd name="T50" fmla="*/ 17 w 29"/>
              <a:gd name="T51" fmla="*/ 32 h 26"/>
              <a:gd name="T52" fmla="*/ 17 w 29"/>
              <a:gd name="T53" fmla="*/ 30 h 26"/>
              <a:gd name="T54" fmla="*/ 16 w 29"/>
              <a:gd name="T55" fmla="*/ 32 h 26"/>
              <a:gd name="T56" fmla="*/ 16 w 29"/>
              <a:gd name="T57" fmla="*/ 30 h 26"/>
              <a:gd name="T58" fmla="*/ 14 w 29"/>
              <a:gd name="T59" fmla="*/ 30 h 26"/>
              <a:gd name="T60" fmla="*/ 14 w 29"/>
              <a:gd name="T61" fmla="*/ 30 h 26"/>
              <a:gd name="T62" fmla="*/ 13 w 29"/>
              <a:gd name="T63" fmla="*/ 32 h 26"/>
              <a:gd name="T64" fmla="*/ 13 w 29"/>
              <a:gd name="T65" fmla="*/ 30 h 26"/>
              <a:gd name="T66" fmla="*/ 13 w 29"/>
              <a:gd name="T67" fmla="*/ 30 h 26"/>
              <a:gd name="T68" fmla="*/ 11 w 29"/>
              <a:gd name="T69" fmla="*/ 30 h 26"/>
              <a:gd name="T70" fmla="*/ 11 w 29"/>
              <a:gd name="T71" fmla="*/ 32 h 26"/>
              <a:gd name="T72" fmla="*/ 10 w 29"/>
              <a:gd name="T73" fmla="*/ 30 h 26"/>
              <a:gd name="T74" fmla="*/ 10 w 29"/>
              <a:gd name="T75" fmla="*/ 30 h 26"/>
              <a:gd name="T76" fmla="*/ 6 w 29"/>
              <a:gd name="T77" fmla="*/ 28 h 26"/>
              <a:gd name="T78" fmla="*/ 0 w 29"/>
              <a:gd name="T79" fmla="*/ 24 h 26"/>
              <a:gd name="T80" fmla="*/ 19 w 29"/>
              <a:gd name="T81" fmla="*/ 0 h 26"/>
              <a:gd name="T82" fmla="*/ 21 w 29"/>
              <a:gd name="T83" fmla="*/ 2 h 26"/>
              <a:gd name="T84" fmla="*/ 22 w 29"/>
              <a:gd name="T85" fmla="*/ 3 h 26"/>
              <a:gd name="T86" fmla="*/ 22 w 29"/>
              <a:gd name="T87" fmla="*/ 3 h 26"/>
              <a:gd name="T88" fmla="*/ 24 w 29"/>
              <a:gd name="T89" fmla="*/ 5 h 26"/>
              <a:gd name="T90" fmla="*/ 25 w 29"/>
              <a:gd name="T91" fmla="*/ 5 h 26"/>
              <a:gd name="T92" fmla="*/ 38 w 29"/>
              <a:gd name="T93" fmla="*/ 9 h 26"/>
              <a:gd name="T94" fmla="*/ 38 w 29"/>
              <a:gd name="T95" fmla="*/ 11 h 26"/>
              <a:gd name="T96" fmla="*/ 40 w 29"/>
              <a:gd name="T97" fmla="*/ 11 h 26"/>
              <a:gd name="T98" fmla="*/ 40 w 29"/>
              <a:gd name="T99" fmla="*/ 13 h 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9"/>
              <a:gd name="T151" fmla="*/ 0 h 26"/>
              <a:gd name="T152" fmla="*/ 29 w 29"/>
              <a:gd name="T153" fmla="*/ 26 h 2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9" h="26">
                <a:moveTo>
                  <a:pt x="25" y="8"/>
                </a:moveTo>
                <a:cubicBezTo>
                  <a:pt x="25" y="8"/>
                  <a:pt x="25" y="8"/>
                  <a:pt x="25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7" y="10"/>
                  <a:pt x="29" y="12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7" y="19"/>
                  <a:pt x="27" y="20"/>
                  <a:pt x="28" y="20"/>
                </a:cubicBezTo>
                <a:cubicBezTo>
                  <a:pt x="27" y="21"/>
                  <a:pt x="27" y="20"/>
                  <a:pt x="26" y="20"/>
                </a:cubicBezTo>
                <a:cubicBezTo>
                  <a:pt x="26" y="21"/>
                  <a:pt x="26" y="20"/>
                  <a:pt x="26" y="21"/>
                </a:cubicBezTo>
                <a:cubicBezTo>
                  <a:pt x="24" y="22"/>
                  <a:pt x="22" y="23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3"/>
                  <a:pt x="19" y="23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3"/>
                  <a:pt x="19" y="24"/>
                  <a:pt x="19" y="24"/>
                </a:cubicBezTo>
                <a:cubicBezTo>
                  <a:pt x="19" y="25"/>
                  <a:pt x="18" y="26"/>
                  <a:pt x="17" y="26"/>
                </a:cubicBezTo>
                <a:cubicBezTo>
                  <a:pt x="17" y="24"/>
                  <a:pt x="16" y="22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10" y="19"/>
                  <a:pt x="10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20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8"/>
                  <a:pt x="6" y="19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2" y="18"/>
                  <a:pt x="2" y="15"/>
                  <a:pt x="0" y="15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4" y="9"/>
                  <a:pt x="8" y="3"/>
                  <a:pt x="12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5" y="2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21" y="2"/>
                  <a:pt x="21" y="3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8" name="Freeform 10909" descr="© INSCALE GmbH, 05.05.2010&#10;http://www.presentationload.com/">
            <a:extLst>
              <a:ext uri="{FF2B5EF4-FFF2-40B4-BE49-F238E27FC236}">
                <a16:creationId xmlns:a16="http://schemas.microsoft.com/office/drawing/2014/main" id="{90807A48-CDA8-7A44-99A5-5971A26CD036}"/>
              </a:ext>
            </a:extLst>
          </p:cNvPr>
          <p:cNvSpPr>
            <a:spLocks/>
          </p:cNvSpPr>
          <p:nvPr/>
        </p:nvSpPr>
        <p:spPr bwMode="auto">
          <a:xfrm>
            <a:off x="6129976" y="3331829"/>
            <a:ext cx="63794" cy="52626"/>
          </a:xfrm>
          <a:custGeom>
            <a:avLst/>
            <a:gdLst>
              <a:gd name="T0" fmla="*/ 14 w 32"/>
              <a:gd name="T1" fmla="*/ 8 h 27"/>
              <a:gd name="T2" fmla="*/ 25 w 32"/>
              <a:gd name="T3" fmla="*/ 3 h 27"/>
              <a:gd name="T4" fmla="*/ 27 w 32"/>
              <a:gd name="T5" fmla="*/ 2 h 27"/>
              <a:gd name="T6" fmla="*/ 28 w 32"/>
              <a:gd name="T7" fmla="*/ 2 h 27"/>
              <a:gd name="T8" fmla="*/ 30 w 32"/>
              <a:gd name="T9" fmla="*/ 2 h 27"/>
              <a:gd name="T10" fmla="*/ 30 w 32"/>
              <a:gd name="T11" fmla="*/ 0 h 27"/>
              <a:gd name="T12" fmla="*/ 45 w 32"/>
              <a:gd name="T13" fmla="*/ 30 h 27"/>
              <a:gd name="T14" fmla="*/ 50 w 32"/>
              <a:gd name="T15" fmla="*/ 42 h 27"/>
              <a:gd name="T16" fmla="*/ 48 w 32"/>
              <a:gd name="T17" fmla="*/ 40 h 27"/>
              <a:gd name="T18" fmla="*/ 48 w 32"/>
              <a:gd name="T19" fmla="*/ 40 h 27"/>
              <a:gd name="T20" fmla="*/ 47 w 32"/>
              <a:gd name="T21" fmla="*/ 39 h 27"/>
              <a:gd name="T22" fmla="*/ 47 w 32"/>
              <a:gd name="T23" fmla="*/ 39 h 27"/>
              <a:gd name="T24" fmla="*/ 45 w 32"/>
              <a:gd name="T25" fmla="*/ 39 h 27"/>
              <a:gd name="T26" fmla="*/ 45 w 32"/>
              <a:gd name="T27" fmla="*/ 39 h 27"/>
              <a:gd name="T28" fmla="*/ 45 w 32"/>
              <a:gd name="T29" fmla="*/ 39 h 27"/>
              <a:gd name="T30" fmla="*/ 44 w 32"/>
              <a:gd name="T31" fmla="*/ 39 h 27"/>
              <a:gd name="T32" fmla="*/ 44 w 32"/>
              <a:gd name="T33" fmla="*/ 39 h 27"/>
              <a:gd name="T34" fmla="*/ 42 w 32"/>
              <a:gd name="T35" fmla="*/ 39 h 27"/>
              <a:gd name="T36" fmla="*/ 42 w 32"/>
              <a:gd name="T37" fmla="*/ 37 h 27"/>
              <a:gd name="T38" fmla="*/ 41 w 32"/>
              <a:gd name="T39" fmla="*/ 37 h 27"/>
              <a:gd name="T40" fmla="*/ 39 w 32"/>
              <a:gd name="T41" fmla="*/ 39 h 27"/>
              <a:gd name="T42" fmla="*/ 39 w 32"/>
              <a:gd name="T43" fmla="*/ 39 h 27"/>
              <a:gd name="T44" fmla="*/ 38 w 32"/>
              <a:gd name="T45" fmla="*/ 39 h 27"/>
              <a:gd name="T46" fmla="*/ 36 w 32"/>
              <a:gd name="T47" fmla="*/ 39 h 27"/>
              <a:gd name="T48" fmla="*/ 36 w 32"/>
              <a:gd name="T49" fmla="*/ 39 h 27"/>
              <a:gd name="T50" fmla="*/ 34 w 32"/>
              <a:gd name="T51" fmla="*/ 39 h 27"/>
              <a:gd name="T52" fmla="*/ 34 w 32"/>
              <a:gd name="T53" fmla="*/ 39 h 27"/>
              <a:gd name="T54" fmla="*/ 33 w 32"/>
              <a:gd name="T55" fmla="*/ 39 h 27"/>
              <a:gd name="T56" fmla="*/ 31 w 32"/>
              <a:gd name="T57" fmla="*/ 40 h 27"/>
              <a:gd name="T58" fmla="*/ 30 w 32"/>
              <a:gd name="T59" fmla="*/ 40 h 27"/>
              <a:gd name="T60" fmla="*/ 28 w 32"/>
              <a:gd name="T61" fmla="*/ 39 h 27"/>
              <a:gd name="T62" fmla="*/ 28 w 32"/>
              <a:gd name="T63" fmla="*/ 39 h 27"/>
              <a:gd name="T64" fmla="*/ 27 w 32"/>
              <a:gd name="T65" fmla="*/ 37 h 27"/>
              <a:gd name="T66" fmla="*/ 25 w 32"/>
              <a:gd name="T67" fmla="*/ 37 h 27"/>
              <a:gd name="T68" fmla="*/ 25 w 32"/>
              <a:gd name="T69" fmla="*/ 37 h 27"/>
              <a:gd name="T70" fmla="*/ 23 w 32"/>
              <a:gd name="T71" fmla="*/ 39 h 27"/>
              <a:gd name="T72" fmla="*/ 22 w 32"/>
              <a:gd name="T73" fmla="*/ 37 h 27"/>
              <a:gd name="T74" fmla="*/ 19 w 32"/>
              <a:gd name="T75" fmla="*/ 36 h 27"/>
              <a:gd name="T76" fmla="*/ 13 w 32"/>
              <a:gd name="T77" fmla="*/ 31 h 27"/>
              <a:gd name="T78" fmla="*/ 11 w 32"/>
              <a:gd name="T79" fmla="*/ 30 h 27"/>
              <a:gd name="T80" fmla="*/ 11 w 32"/>
              <a:gd name="T81" fmla="*/ 30 h 27"/>
              <a:gd name="T82" fmla="*/ 9 w 32"/>
              <a:gd name="T83" fmla="*/ 28 h 27"/>
              <a:gd name="T84" fmla="*/ 9 w 32"/>
              <a:gd name="T85" fmla="*/ 28 h 27"/>
              <a:gd name="T86" fmla="*/ 8 w 32"/>
              <a:gd name="T87" fmla="*/ 26 h 27"/>
              <a:gd name="T88" fmla="*/ 8 w 32"/>
              <a:gd name="T89" fmla="*/ 26 h 27"/>
              <a:gd name="T90" fmla="*/ 6 w 32"/>
              <a:gd name="T91" fmla="*/ 23 h 27"/>
              <a:gd name="T92" fmla="*/ 6 w 32"/>
              <a:gd name="T93" fmla="*/ 22 h 27"/>
              <a:gd name="T94" fmla="*/ 6 w 32"/>
              <a:gd name="T95" fmla="*/ 22 h 27"/>
              <a:gd name="T96" fmla="*/ 5 w 32"/>
              <a:gd name="T97" fmla="*/ 22 h 27"/>
              <a:gd name="T98" fmla="*/ 5 w 32"/>
              <a:gd name="T99" fmla="*/ 20 h 27"/>
              <a:gd name="T100" fmla="*/ 3 w 32"/>
              <a:gd name="T101" fmla="*/ 19 h 27"/>
              <a:gd name="T102" fmla="*/ 3 w 32"/>
              <a:gd name="T103" fmla="*/ 17 h 27"/>
              <a:gd name="T104" fmla="*/ 2 w 32"/>
              <a:gd name="T105" fmla="*/ 17 h 27"/>
              <a:gd name="T106" fmla="*/ 2 w 32"/>
              <a:gd name="T107" fmla="*/ 17 h 27"/>
              <a:gd name="T108" fmla="*/ 2 w 32"/>
              <a:gd name="T109" fmla="*/ 17 h 27"/>
              <a:gd name="T110" fmla="*/ 0 w 32"/>
              <a:gd name="T111" fmla="*/ 16 h 27"/>
              <a:gd name="T112" fmla="*/ 0 w 32"/>
              <a:gd name="T113" fmla="*/ 16 h 27"/>
              <a:gd name="T114" fmla="*/ 0 w 32"/>
              <a:gd name="T115" fmla="*/ 11 h 27"/>
              <a:gd name="T116" fmla="*/ 2 w 32"/>
              <a:gd name="T117" fmla="*/ 9 h 2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2"/>
              <a:gd name="T178" fmla="*/ 0 h 27"/>
              <a:gd name="T179" fmla="*/ 32 w 32"/>
              <a:gd name="T180" fmla="*/ 27 h 2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2" h="27">
                <a:moveTo>
                  <a:pt x="1" y="6"/>
                </a:moveTo>
                <a:cubicBezTo>
                  <a:pt x="3" y="5"/>
                  <a:pt x="5" y="4"/>
                  <a:pt x="7" y="5"/>
                </a:cubicBezTo>
                <a:cubicBezTo>
                  <a:pt x="6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9" y="6"/>
                  <a:pt x="9" y="5"/>
                </a:cubicBezTo>
                <a:cubicBezTo>
                  <a:pt x="11" y="3"/>
                  <a:pt x="13" y="3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2" y="0"/>
                  <a:pt x="21" y="11"/>
                  <a:pt x="24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7" y="14"/>
                  <a:pt x="28" y="17"/>
                  <a:pt x="29" y="19"/>
                </a:cubicBezTo>
                <a:cubicBezTo>
                  <a:pt x="31" y="21"/>
                  <a:pt x="32" y="25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5"/>
                  <a:pt x="31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0" y="25"/>
                  <a:pt x="30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7" y="25"/>
                </a:cubicBezTo>
                <a:cubicBezTo>
                  <a:pt x="27" y="25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5"/>
                  <a:pt x="26" y="25"/>
                  <a:pt x="25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25"/>
                  <a:pt x="21" y="25"/>
                  <a:pt x="21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3"/>
                  <a:pt x="12" y="22"/>
                  <a:pt x="11" y="22"/>
                </a:cubicBezTo>
                <a:cubicBezTo>
                  <a:pt x="11" y="23"/>
                  <a:pt x="11" y="23"/>
                  <a:pt x="10" y="23"/>
                </a:cubicBezTo>
                <a:cubicBezTo>
                  <a:pt x="9" y="22"/>
                  <a:pt x="9" y="22"/>
                  <a:pt x="10" y="21"/>
                </a:cubicBezTo>
                <a:cubicBezTo>
                  <a:pt x="10" y="21"/>
                  <a:pt x="9" y="20"/>
                  <a:pt x="9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2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8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19" name="Freeform 10910" descr="© INSCALE GmbH, 05.05.2010&#10;http://www.presentationload.com/">
            <a:extLst>
              <a:ext uri="{FF2B5EF4-FFF2-40B4-BE49-F238E27FC236}">
                <a16:creationId xmlns:a16="http://schemas.microsoft.com/office/drawing/2014/main" id="{74A2512B-750C-6D47-99DD-DC9717490C73}"/>
              </a:ext>
            </a:extLst>
          </p:cNvPr>
          <p:cNvSpPr>
            <a:spLocks/>
          </p:cNvSpPr>
          <p:nvPr/>
        </p:nvSpPr>
        <p:spPr bwMode="auto">
          <a:xfrm>
            <a:off x="6092975" y="3334336"/>
            <a:ext cx="52311" cy="42602"/>
          </a:xfrm>
          <a:custGeom>
            <a:avLst/>
            <a:gdLst>
              <a:gd name="T0" fmla="*/ 30 w 26"/>
              <a:gd name="T1" fmla="*/ 9 h 22"/>
              <a:gd name="T2" fmla="*/ 30 w 26"/>
              <a:gd name="T3" fmla="*/ 14 h 22"/>
              <a:gd name="T4" fmla="*/ 30 w 26"/>
              <a:gd name="T5" fmla="*/ 15 h 22"/>
              <a:gd name="T6" fmla="*/ 32 w 26"/>
              <a:gd name="T7" fmla="*/ 15 h 22"/>
              <a:gd name="T8" fmla="*/ 32 w 26"/>
              <a:gd name="T9" fmla="*/ 15 h 22"/>
              <a:gd name="T10" fmla="*/ 33 w 26"/>
              <a:gd name="T11" fmla="*/ 15 h 22"/>
              <a:gd name="T12" fmla="*/ 35 w 26"/>
              <a:gd name="T13" fmla="*/ 19 h 22"/>
              <a:gd name="T14" fmla="*/ 35 w 26"/>
              <a:gd name="T15" fmla="*/ 20 h 22"/>
              <a:gd name="T16" fmla="*/ 35 w 26"/>
              <a:gd name="T17" fmla="*/ 20 h 22"/>
              <a:gd name="T18" fmla="*/ 36 w 26"/>
              <a:gd name="T19" fmla="*/ 20 h 22"/>
              <a:gd name="T20" fmla="*/ 36 w 26"/>
              <a:gd name="T21" fmla="*/ 22 h 22"/>
              <a:gd name="T22" fmla="*/ 38 w 26"/>
              <a:gd name="T23" fmla="*/ 25 h 22"/>
              <a:gd name="T24" fmla="*/ 39 w 26"/>
              <a:gd name="T25" fmla="*/ 25 h 22"/>
              <a:gd name="T26" fmla="*/ 39 w 26"/>
              <a:gd name="T27" fmla="*/ 26 h 22"/>
              <a:gd name="T28" fmla="*/ 41 w 26"/>
              <a:gd name="T29" fmla="*/ 28 h 22"/>
              <a:gd name="T30" fmla="*/ 41 w 26"/>
              <a:gd name="T31" fmla="*/ 28 h 22"/>
              <a:gd name="T32" fmla="*/ 38 w 26"/>
              <a:gd name="T33" fmla="*/ 31 h 22"/>
              <a:gd name="T34" fmla="*/ 32 w 26"/>
              <a:gd name="T35" fmla="*/ 31 h 22"/>
              <a:gd name="T36" fmla="*/ 27 w 26"/>
              <a:gd name="T37" fmla="*/ 28 h 22"/>
              <a:gd name="T38" fmla="*/ 25 w 26"/>
              <a:gd name="T39" fmla="*/ 29 h 22"/>
              <a:gd name="T40" fmla="*/ 22 w 26"/>
              <a:gd name="T41" fmla="*/ 32 h 22"/>
              <a:gd name="T42" fmla="*/ 21 w 26"/>
              <a:gd name="T43" fmla="*/ 34 h 22"/>
              <a:gd name="T44" fmla="*/ 17 w 26"/>
              <a:gd name="T45" fmla="*/ 34 h 22"/>
              <a:gd name="T46" fmla="*/ 14 w 26"/>
              <a:gd name="T47" fmla="*/ 34 h 22"/>
              <a:gd name="T48" fmla="*/ 13 w 26"/>
              <a:gd name="T49" fmla="*/ 34 h 22"/>
              <a:gd name="T50" fmla="*/ 13 w 26"/>
              <a:gd name="T51" fmla="*/ 34 h 22"/>
              <a:gd name="T52" fmla="*/ 2 w 26"/>
              <a:gd name="T53" fmla="*/ 28 h 22"/>
              <a:gd name="T54" fmla="*/ 3 w 26"/>
              <a:gd name="T55" fmla="*/ 26 h 22"/>
              <a:gd name="T56" fmla="*/ 3 w 26"/>
              <a:gd name="T57" fmla="*/ 25 h 22"/>
              <a:gd name="T58" fmla="*/ 3 w 26"/>
              <a:gd name="T59" fmla="*/ 23 h 22"/>
              <a:gd name="T60" fmla="*/ 5 w 26"/>
              <a:gd name="T61" fmla="*/ 22 h 22"/>
              <a:gd name="T62" fmla="*/ 0 w 26"/>
              <a:gd name="T63" fmla="*/ 9 h 22"/>
              <a:gd name="T64" fmla="*/ 2 w 26"/>
              <a:gd name="T65" fmla="*/ 9 h 22"/>
              <a:gd name="T66" fmla="*/ 2 w 26"/>
              <a:gd name="T67" fmla="*/ 9 h 22"/>
              <a:gd name="T68" fmla="*/ 3 w 26"/>
              <a:gd name="T69" fmla="*/ 9 h 22"/>
              <a:gd name="T70" fmla="*/ 5 w 26"/>
              <a:gd name="T71" fmla="*/ 8 h 22"/>
              <a:gd name="T72" fmla="*/ 5 w 26"/>
              <a:gd name="T73" fmla="*/ 6 h 22"/>
              <a:gd name="T74" fmla="*/ 6 w 26"/>
              <a:gd name="T75" fmla="*/ 5 h 22"/>
              <a:gd name="T76" fmla="*/ 6 w 26"/>
              <a:gd name="T77" fmla="*/ 5 h 22"/>
              <a:gd name="T78" fmla="*/ 8 w 26"/>
              <a:gd name="T79" fmla="*/ 3 h 22"/>
              <a:gd name="T80" fmla="*/ 8 w 26"/>
              <a:gd name="T81" fmla="*/ 3 h 22"/>
              <a:gd name="T82" fmla="*/ 9 w 26"/>
              <a:gd name="T83" fmla="*/ 3 h 22"/>
              <a:gd name="T84" fmla="*/ 11 w 26"/>
              <a:gd name="T85" fmla="*/ 2 h 22"/>
              <a:gd name="T86" fmla="*/ 11 w 26"/>
              <a:gd name="T87" fmla="*/ 2 h 22"/>
              <a:gd name="T88" fmla="*/ 13 w 26"/>
              <a:gd name="T89" fmla="*/ 3 h 22"/>
              <a:gd name="T90" fmla="*/ 13 w 26"/>
              <a:gd name="T91" fmla="*/ 3 h 22"/>
              <a:gd name="T92" fmla="*/ 14 w 26"/>
              <a:gd name="T93" fmla="*/ 3 h 22"/>
              <a:gd name="T94" fmla="*/ 16 w 26"/>
              <a:gd name="T95" fmla="*/ 5 h 22"/>
              <a:gd name="T96" fmla="*/ 16 w 26"/>
              <a:gd name="T97" fmla="*/ 5 h 22"/>
              <a:gd name="T98" fmla="*/ 17 w 26"/>
              <a:gd name="T99" fmla="*/ 5 h 22"/>
              <a:gd name="T100" fmla="*/ 19 w 26"/>
              <a:gd name="T101" fmla="*/ 5 h 22"/>
              <a:gd name="T102" fmla="*/ 19 w 26"/>
              <a:gd name="T103" fmla="*/ 3 h 22"/>
              <a:gd name="T104" fmla="*/ 21 w 26"/>
              <a:gd name="T105" fmla="*/ 5 h 22"/>
              <a:gd name="T106" fmla="*/ 22 w 26"/>
              <a:gd name="T107" fmla="*/ 5 h 22"/>
              <a:gd name="T108" fmla="*/ 28 w 26"/>
              <a:gd name="T109" fmla="*/ 0 h 2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6"/>
              <a:gd name="T166" fmla="*/ 0 h 22"/>
              <a:gd name="T167" fmla="*/ 26 w 26"/>
              <a:gd name="T168" fmla="*/ 22 h 2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6" h="22">
                <a:moveTo>
                  <a:pt x="18" y="0"/>
                </a:moveTo>
                <a:cubicBezTo>
                  <a:pt x="18" y="2"/>
                  <a:pt x="20" y="3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9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2" y="11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5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6" y="17"/>
                  <a:pt x="26" y="17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19"/>
                  <a:pt x="24" y="19"/>
                  <a:pt x="24" y="20"/>
                </a:cubicBezTo>
                <a:cubicBezTo>
                  <a:pt x="23" y="20"/>
                  <a:pt x="22" y="21"/>
                  <a:pt x="22" y="21"/>
                </a:cubicBezTo>
                <a:cubicBezTo>
                  <a:pt x="22" y="21"/>
                  <a:pt x="22" y="21"/>
                  <a:pt x="21" y="21"/>
                </a:cubicBezTo>
                <a:cubicBezTo>
                  <a:pt x="21" y="21"/>
                  <a:pt x="21" y="21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8" y="20"/>
                  <a:pt x="18" y="19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6" y="19"/>
                  <a:pt x="15" y="19"/>
                </a:cubicBezTo>
                <a:cubicBezTo>
                  <a:pt x="15" y="19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4" y="20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1"/>
                  <a:pt x="11" y="21"/>
                </a:cubicBezTo>
                <a:cubicBezTo>
                  <a:pt x="10" y="21"/>
                  <a:pt x="10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0"/>
                  <a:pt x="2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1"/>
                  <a:pt x="2" y="9"/>
                  <a:pt x="1" y="7"/>
                </a:cubicBezTo>
                <a:cubicBezTo>
                  <a:pt x="1" y="7"/>
                  <a:pt x="1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2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5" y="3"/>
                  <a:pt x="17" y="1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0" name="Freeform 10911" descr="© INSCALE GmbH, 05.05.2010&#10;http://www.presentationload.com/">
            <a:extLst>
              <a:ext uri="{FF2B5EF4-FFF2-40B4-BE49-F238E27FC236}">
                <a16:creationId xmlns:a16="http://schemas.microsoft.com/office/drawing/2014/main" id="{BA37CD26-BED1-1644-865D-46AF1673FBC3}"/>
              </a:ext>
            </a:extLst>
          </p:cNvPr>
          <p:cNvSpPr>
            <a:spLocks/>
          </p:cNvSpPr>
          <p:nvPr/>
        </p:nvSpPr>
        <p:spPr bwMode="auto">
          <a:xfrm>
            <a:off x="5919456" y="3348118"/>
            <a:ext cx="90587" cy="106505"/>
          </a:xfrm>
          <a:custGeom>
            <a:avLst/>
            <a:gdLst>
              <a:gd name="T0" fmla="*/ 56 w 46"/>
              <a:gd name="T1" fmla="*/ 0 h 55"/>
              <a:gd name="T2" fmla="*/ 59 w 46"/>
              <a:gd name="T3" fmla="*/ 12 h 55"/>
              <a:gd name="T4" fmla="*/ 62 w 46"/>
              <a:gd name="T5" fmla="*/ 12 h 55"/>
              <a:gd name="T6" fmla="*/ 65 w 46"/>
              <a:gd name="T7" fmla="*/ 15 h 55"/>
              <a:gd name="T8" fmla="*/ 71 w 46"/>
              <a:gd name="T9" fmla="*/ 17 h 55"/>
              <a:gd name="T10" fmla="*/ 63 w 46"/>
              <a:gd name="T11" fmla="*/ 22 h 55"/>
              <a:gd name="T12" fmla="*/ 62 w 46"/>
              <a:gd name="T13" fmla="*/ 25 h 55"/>
              <a:gd name="T14" fmla="*/ 57 w 46"/>
              <a:gd name="T15" fmla="*/ 25 h 55"/>
              <a:gd name="T16" fmla="*/ 54 w 46"/>
              <a:gd name="T17" fmla="*/ 29 h 55"/>
              <a:gd name="T18" fmla="*/ 49 w 46"/>
              <a:gd name="T19" fmla="*/ 28 h 55"/>
              <a:gd name="T20" fmla="*/ 48 w 46"/>
              <a:gd name="T21" fmla="*/ 46 h 55"/>
              <a:gd name="T22" fmla="*/ 48 w 46"/>
              <a:gd name="T23" fmla="*/ 60 h 55"/>
              <a:gd name="T24" fmla="*/ 43 w 46"/>
              <a:gd name="T25" fmla="*/ 66 h 55"/>
              <a:gd name="T26" fmla="*/ 37 w 46"/>
              <a:gd name="T27" fmla="*/ 70 h 55"/>
              <a:gd name="T28" fmla="*/ 36 w 46"/>
              <a:gd name="T29" fmla="*/ 80 h 55"/>
              <a:gd name="T30" fmla="*/ 23 w 46"/>
              <a:gd name="T31" fmla="*/ 83 h 55"/>
              <a:gd name="T32" fmla="*/ 22 w 46"/>
              <a:gd name="T33" fmla="*/ 85 h 55"/>
              <a:gd name="T34" fmla="*/ 20 w 46"/>
              <a:gd name="T35" fmla="*/ 83 h 55"/>
              <a:gd name="T36" fmla="*/ 17 w 46"/>
              <a:gd name="T37" fmla="*/ 85 h 55"/>
              <a:gd name="T38" fmla="*/ 0 w 46"/>
              <a:gd name="T39" fmla="*/ 83 h 55"/>
              <a:gd name="T40" fmla="*/ 2 w 46"/>
              <a:gd name="T41" fmla="*/ 80 h 55"/>
              <a:gd name="T42" fmla="*/ 6 w 46"/>
              <a:gd name="T43" fmla="*/ 73 h 55"/>
              <a:gd name="T44" fmla="*/ 9 w 46"/>
              <a:gd name="T45" fmla="*/ 70 h 55"/>
              <a:gd name="T46" fmla="*/ 12 w 46"/>
              <a:gd name="T47" fmla="*/ 68 h 55"/>
              <a:gd name="T48" fmla="*/ 19 w 46"/>
              <a:gd name="T49" fmla="*/ 66 h 55"/>
              <a:gd name="T50" fmla="*/ 20 w 46"/>
              <a:gd name="T51" fmla="*/ 63 h 55"/>
              <a:gd name="T52" fmla="*/ 32 w 46"/>
              <a:gd name="T53" fmla="*/ 48 h 55"/>
              <a:gd name="T54" fmla="*/ 36 w 46"/>
              <a:gd name="T55" fmla="*/ 45 h 55"/>
              <a:gd name="T56" fmla="*/ 37 w 46"/>
              <a:gd name="T57" fmla="*/ 45 h 55"/>
              <a:gd name="T58" fmla="*/ 37 w 46"/>
              <a:gd name="T59" fmla="*/ 42 h 55"/>
              <a:gd name="T60" fmla="*/ 39 w 46"/>
              <a:gd name="T61" fmla="*/ 34 h 55"/>
              <a:gd name="T62" fmla="*/ 45 w 46"/>
              <a:gd name="T63" fmla="*/ 26 h 55"/>
              <a:gd name="T64" fmla="*/ 42 w 46"/>
              <a:gd name="T65" fmla="*/ 19 h 55"/>
              <a:gd name="T66" fmla="*/ 40 w 46"/>
              <a:gd name="T67" fmla="*/ 17 h 55"/>
              <a:gd name="T68" fmla="*/ 43 w 46"/>
              <a:gd name="T69" fmla="*/ 9 h 55"/>
              <a:gd name="T70" fmla="*/ 46 w 46"/>
              <a:gd name="T71" fmla="*/ 5 h 55"/>
              <a:gd name="T72" fmla="*/ 56 w 46"/>
              <a:gd name="T73" fmla="*/ 0 h 5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6"/>
              <a:gd name="T112" fmla="*/ 0 h 55"/>
              <a:gd name="T113" fmla="*/ 46 w 46"/>
              <a:gd name="T114" fmla="*/ 55 h 5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6" h="55">
                <a:moveTo>
                  <a:pt x="36" y="0"/>
                </a:moveTo>
                <a:cubicBezTo>
                  <a:pt x="36" y="4"/>
                  <a:pt x="35" y="6"/>
                  <a:pt x="38" y="8"/>
                </a:cubicBezTo>
                <a:cubicBezTo>
                  <a:pt x="38" y="8"/>
                  <a:pt x="39" y="8"/>
                  <a:pt x="40" y="8"/>
                </a:cubicBezTo>
                <a:cubicBezTo>
                  <a:pt x="41" y="9"/>
                  <a:pt x="41" y="10"/>
                  <a:pt x="42" y="10"/>
                </a:cubicBezTo>
                <a:cubicBezTo>
                  <a:pt x="43" y="11"/>
                  <a:pt x="44" y="11"/>
                  <a:pt x="46" y="11"/>
                </a:cubicBezTo>
                <a:cubicBezTo>
                  <a:pt x="44" y="13"/>
                  <a:pt x="42" y="13"/>
                  <a:pt x="41" y="14"/>
                </a:cubicBezTo>
                <a:cubicBezTo>
                  <a:pt x="40" y="15"/>
                  <a:pt x="41" y="15"/>
                  <a:pt x="40" y="16"/>
                </a:cubicBezTo>
                <a:cubicBezTo>
                  <a:pt x="39" y="16"/>
                  <a:pt x="38" y="15"/>
                  <a:pt x="37" y="16"/>
                </a:cubicBezTo>
                <a:cubicBezTo>
                  <a:pt x="35" y="17"/>
                  <a:pt x="36" y="19"/>
                  <a:pt x="35" y="19"/>
                </a:cubicBezTo>
                <a:cubicBezTo>
                  <a:pt x="34" y="19"/>
                  <a:pt x="32" y="18"/>
                  <a:pt x="32" y="18"/>
                </a:cubicBezTo>
                <a:cubicBezTo>
                  <a:pt x="30" y="17"/>
                  <a:pt x="31" y="28"/>
                  <a:pt x="31" y="30"/>
                </a:cubicBezTo>
                <a:cubicBezTo>
                  <a:pt x="31" y="33"/>
                  <a:pt x="31" y="36"/>
                  <a:pt x="31" y="39"/>
                </a:cubicBezTo>
                <a:cubicBezTo>
                  <a:pt x="31" y="42"/>
                  <a:pt x="31" y="43"/>
                  <a:pt x="28" y="43"/>
                </a:cubicBezTo>
                <a:cubicBezTo>
                  <a:pt x="26" y="43"/>
                  <a:pt x="24" y="43"/>
                  <a:pt x="24" y="45"/>
                </a:cubicBezTo>
                <a:cubicBezTo>
                  <a:pt x="24" y="47"/>
                  <a:pt x="25" y="51"/>
                  <a:pt x="23" y="52"/>
                </a:cubicBezTo>
                <a:cubicBezTo>
                  <a:pt x="20" y="52"/>
                  <a:pt x="17" y="54"/>
                  <a:pt x="15" y="54"/>
                </a:cubicBezTo>
                <a:cubicBezTo>
                  <a:pt x="14" y="54"/>
                  <a:pt x="15" y="55"/>
                  <a:pt x="14" y="55"/>
                </a:cubicBezTo>
                <a:cubicBezTo>
                  <a:pt x="14" y="55"/>
                  <a:pt x="14" y="54"/>
                  <a:pt x="13" y="54"/>
                </a:cubicBezTo>
                <a:cubicBezTo>
                  <a:pt x="12" y="54"/>
                  <a:pt x="11" y="55"/>
                  <a:pt x="11" y="55"/>
                </a:cubicBezTo>
                <a:cubicBezTo>
                  <a:pt x="7" y="55"/>
                  <a:pt x="4" y="54"/>
                  <a:pt x="0" y="54"/>
                </a:cubicBezTo>
                <a:cubicBezTo>
                  <a:pt x="3" y="54"/>
                  <a:pt x="1" y="53"/>
                  <a:pt x="1" y="52"/>
                </a:cubicBezTo>
                <a:cubicBezTo>
                  <a:pt x="1" y="50"/>
                  <a:pt x="3" y="48"/>
                  <a:pt x="4" y="47"/>
                </a:cubicBezTo>
                <a:cubicBezTo>
                  <a:pt x="5" y="46"/>
                  <a:pt x="6" y="45"/>
                  <a:pt x="6" y="45"/>
                </a:cubicBezTo>
                <a:cubicBezTo>
                  <a:pt x="6" y="45"/>
                  <a:pt x="8" y="44"/>
                  <a:pt x="8" y="44"/>
                </a:cubicBezTo>
                <a:cubicBezTo>
                  <a:pt x="9" y="44"/>
                  <a:pt x="11" y="43"/>
                  <a:pt x="12" y="43"/>
                </a:cubicBezTo>
                <a:cubicBezTo>
                  <a:pt x="12" y="42"/>
                  <a:pt x="13" y="40"/>
                  <a:pt x="13" y="41"/>
                </a:cubicBezTo>
                <a:cubicBezTo>
                  <a:pt x="15" y="38"/>
                  <a:pt x="18" y="34"/>
                  <a:pt x="21" y="31"/>
                </a:cubicBezTo>
                <a:cubicBezTo>
                  <a:pt x="22" y="31"/>
                  <a:pt x="23" y="30"/>
                  <a:pt x="23" y="29"/>
                </a:cubicBezTo>
                <a:cubicBezTo>
                  <a:pt x="23" y="29"/>
                  <a:pt x="24" y="30"/>
                  <a:pt x="24" y="29"/>
                </a:cubicBezTo>
                <a:cubicBezTo>
                  <a:pt x="24" y="29"/>
                  <a:pt x="24" y="27"/>
                  <a:pt x="24" y="27"/>
                </a:cubicBezTo>
                <a:cubicBezTo>
                  <a:pt x="24" y="26"/>
                  <a:pt x="25" y="23"/>
                  <a:pt x="25" y="22"/>
                </a:cubicBezTo>
                <a:cubicBezTo>
                  <a:pt x="26" y="20"/>
                  <a:pt x="29" y="19"/>
                  <a:pt x="29" y="17"/>
                </a:cubicBezTo>
                <a:cubicBezTo>
                  <a:pt x="29" y="16"/>
                  <a:pt x="27" y="13"/>
                  <a:pt x="27" y="12"/>
                </a:cubicBezTo>
                <a:cubicBezTo>
                  <a:pt x="27" y="12"/>
                  <a:pt x="26" y="11"/>
                  <a:pt x="26" y="11"/>
                </a:cubicBezTo>
                <a:cubicBezTo>
                  <a:pt x="26" y="8"/>
                  <a:pt x="26" y="7"/>
                  <a:pt x="28" y="6"/>
                </a:cubicBezTo>
                <a:cubicBezTo>
                  <a:pt x="30" y="5"/>
                  <a:pt x="29" y="5"/>
                  <a:pt x="30" y="3"/>
                </a:cubicBezTo>
                <a:cubicBezTo>
                  <a:pt x="31" y="0"/>
                  <a:pt x="32" y="0"/>
                  <a:pt x="3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1" name="Freeform 10912" descr="© INSCALE GmbH, 05.05.2010&#10;http://www.presentationload.com/">
            <a:extLst>
              <a:ext uri="{FF2B5EF4-FFF2-40B4-BE49-F238E27FC236}">
                <a16:creationId xmlns:a16="http://schemas.microsoft.com/office/drawing/2014/main" id="{4CBEAF85-43FA-7443-88A2-95D190FB66CC}"/>
              </a:ext>
            </a:extLst>
          </p:cNvPr>
          <p:cNvSpPr>
            <a:spLocks/>
          </p:cNvSpPr>
          <p:nvPr/>
        </p:nvSpPr>
        <p:spPr bwMode="auto">
          <a:xfrm>
            <a:off x="5988354" y="3351877"/>
            <a:ext cx="57415" cy="66409"/>
          </a:xfrm>
          <a:custGeom>
            <a:avLst/>
            <a:gdLst>
              <a:gd name="T0" fmla="*/ 39 w 29"/>
              <a:gd name="T1" fmla="*/ 20 h 34"/>
              <a:gd name="T2" fmla="*/ 39 w 29"/>
              <a:gd name="T3" fmla="*/ 20 h 34"/>
              <a:gd name="T4" fmla="*/ 39 w 29"/>
              <a:gd name="T5" fmla="*/ 20 h 34"/>
              <a:gd name="T6" fmla="*/ 40 w 29"/>
              <a:gd name="T7" fmla="*/ 22 h 34"/>
              <a:gd name="T8" fmla="*/ 40 w 29"/>
              <a:gd name="T9" fmla="*/ 22 h 34"/>
              <a:gd name="T10" fmla="*/ 42 w 29"/>
              <a:gd name="T11" fmla="*/ 23 h 34"/>
              <a:gd name="T12" fmla="*/ 42 w 29"/>
              <a:gd name="T13" fmla="*/ 23 h 34"/>
              <a:gd name="T14" fmla="*/ 42 w 29"/>
              <a:gd name="T15" fmla="*/ 25 h 34"/>
              <a:gd name="T16" fmla="*/ 42 w 29"/>
              <a:gd name="T17" fmla="*/ 25 h 34"/>
              <a:gd name="T18" fmla="*/ 43 w 29"/>
              <a:gd name="T19" fmla="*/ 25 h 34"/>
              <a:gd name="T20" fmla="*/ 43 w 29"/>
              <a:gd name="T21" fmla="*/ 27 h 34"/>
              <a:gd name="T22" fmla="*/ 43 w 29"/>
              <a:gd name="T23" fmla="*/ 28 h 34"/>
              <a:gd name="T24" fmla="*/ 45 w 29"/>
              <a:gd name="T25" fmla="*/ 28 h 34"/>
              <a:gd name="T26" fmla="*/ 45 w 29"/>
              <a:gd name="T27" fmla="*/ 30 h 34"/>
              <a:gd name="T28" fmla="*/ 34 w 29"/>
              <a:gd name="T29" fmla="*/ 41 h 34"/>
              <a:gd name="T30" fmla="*/ 23 w 29"/>
              <a:gd name="T31" fmla="*/ 53 h 34"/>
              <a:gd name="T32" fmla="*/ 23 w 29"/>
              <a:gd name="T33" fmla="*/ 51 h 34"/>
              <a:gd name="T34" fmla="*/ 22 w 29"/>
              <a:gd name="T35" fmla="*/ 50 h 34"/>
              <a:gd name="T36" fmla="*/ 22 w 29"/>
              <a:gd name="T37" fmla="*/ 50 h 34"/>
              <a:gd name="T38" fmla="*/ 22 w 29"/>
              <a:gd name="T39" fmla="*/ 50 h 34"/>
              <a:gd name="T40" fmla="*/ 22 w 29"/>
              <a:gd name="T41" fmla="*/ 50 h 34"/>
              <a:gd name="T42" fmla="*/ 22 w 29"/>
              <a:gd name="T43" fmla="*/ 50 h 34"/>
              <a:gd name="T44" fmla="*/ 20 w 29"/>
              <a:gd name="T45" fmla="*/ 50 h 34"/>
              <a:gd name="T46" fmla="*/ 20 w 29"/>
              <a:gd name="T47" fmla="*/ 48 h 34"/>
              <a:gd name="T48" fmla="*/ 19 w 29"/>
              <a:gd name="T49" fmla="*/ 48 h 34"/>
              <a:gd name="T50" fmla="*/ 19 w 29"/>
              <a:gd name="T51" fmla="*/ 47 h 34"/>
              <a:gd name="T52" fmla="*/ 17 w 29"/>
              <a:gd name="T53" fmla="*/ 47 h 34"/>
              <a:gd name="T54" fmla="*/ 17 w 29"/>
              <a:gd name="T55" fmla="*/ 47 h 34"/>
              <a:gd name="T56" fmla="*/ 17 w 29"/>
              <a:gd name="T57" fmla="*/ 45 h 34"/>
              <a:gd name="T58" fmla="*/ 17 w 29"/>
              <a:gd name="T59" fmla="*/ 45 h 34"/>
              <a:gd name="T60" fmla="*/ 16 w 29"/>
              <a:gd name="T61" fmla="*/ 45 h 34"/>
              <a:gd name="T62" fmla="*/ 16 w 29"/>
              <a:gd name="T63" fmla="*/ 45 h 34"/>
              <a:gd name="T64" fmla="*/ 16 w 29"/>
              <a:gd name="T65" fmla="*/ 45 h 34"/>
              <a:gd name="T66" fmla="*/ 16 w 29"/>
              <a:gd name="T67" fmla="*/ 44 h 34"/>
              <a:gd name="T68" fmla="*/ 14 w 29"/>
              <a:gd name="T69" fmla="*/ 42 h 34"/>
              <a:gd name="T70" fmla="*/ 14 w 29"/>
              <a:gd name="T71" fmla="*/ 42 h 34"/>
              <a:gd name="T72" fmla="*/ 14 w 29"/>
              <a:gd name="T73" fmla="*/ 41 h 34"/>
              <a:gd name="T74" fmla="*/ 11 w 29"/>
              <a:gd name="T75" fmla="*/ 39 h 34"/>
              <a:gd name="T76" fmla="*/ 11 w 29"/>
              <a:gd name="T77" fmla="*/ 39 h 34"/>
              <a:gd name="T78" fmla="*/ 11 w 29"/>
              <a:gd name="T79" fmla="*/ 39 h 34"/>
              <a:gd name="T80" fmla="*/ 11 w 29"/>
              <a:gd name="T81" fmla="*/ 39 h 34"/>
              <a:gd name="T82" fmla="*/ 9 w 29"/>
              <a:gd name="T83" fmla="*/ 39 h 34"/>
              <a:gd name="T84" fmla="*/ 9 w 29"/>
              <a:gd name="T85" fmla="*/ 39 h 34"/>
              <a:gd name="T86" fmla="*/ 8 w 29"/>
              <a:gd name="T87" fmla="*/ 37 h 34"/>
              <a:gd name="T88" fmla="*/ 8 w 29"/>
              <a:gd name="T89" fmla="*/ 37 h 34"/>
              <a:gd name="T90" fmla="*/ 6 w 29"/>
              <a:gd name="T91" fmla="*/ 37 h 34"/>
              <a:gd name="T92" fmla="*/ 6 w 29"/>
              <a:gd name="T93" fmla="*/ 36 h 34"/>
              <a:gd name="T94" fmla="*/ 5 w 29"/>
              <a:gd name="T95" fmla="*/ 34 h 34"/>
              <a:gd name="T96" fmla="*/ 5 w 29"/>
              <a:gd name="T97" fmla="*/ 34 h 34"/>
              <a:gd name="T98" fmla="*/ 3 w 29"/>
              <a:gd name="T99" fmla="*/ 33 h 34"/>
              <a:gd name="T100" fmla="*/ 3 w 29"/>
              <a:gd name="T101" fmla="*/ 33 h 34"/>
              <a:gd name="T102" fmla="*/ 3 w 29"/>
              <a:gd name="T103" fmla="*/ 33 h 34"/>
              <a:gd name="T104" fmla="*/ 2 w 29"/>
              <a:gd name="T105" fmla="*/ 31 h 34"/>
              <a:gd name="T106" fmla="*/ 2 w 29"/>
              <a:gd name="T107" fmla="*/ 22 h 34"/>
              <a:gd name="T108" fmla="*/ 5 w 29"/>
              <a:gd name="T109" fmla="*/ 20 h 34"/>
              <a:gd name="T110" fmla="*/ 11 w 29"/>
              <a:gd name="T111" fmla="*/ 17 h 34"/>
              <a:gd name="T112" fmla="*/ 12 w 29"/>
              <a:gd name="T113" fmla="*/ 17 h 34"/>
              <a:gd name="T114" fmla="*/ 20 w 29"/>
              <a:gd name="T115" fmla="*/ 0 h 34"/>
              <a:gd name="T116" fmla="*/ 43 w 29"/>
              <a:gd name="T117" fmla="*/ 5 h 34"/>
              <a:gd name="T118" fmla="*/ 43 w 29"/>
              <a:gd name="T119" fmla="*/ 5 h 3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9"/>
              <a:gd name="T181" fmla="*/ 0 h 34"/>
              <a:gd name="T182" fmla="*/ 29 w 29"/>
              <a:gd name="T183" fmla="*/ 34 h 3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9" h="34">
                <a:moveTo>
                  <a:pt x="28" y="3"/>
                </a:moveTo>
                <a:cubicBezTo>
                  <a:pt x="27" y="6"/>
                  <a:pt x="26" y="10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8" y="16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21"/>
                  <a:pt x="24" y="24"/>
                  <a:pt x="22" y="26"/>
                </a:cubicBezTo>
                <a:cubicBezTo>
                  <a:pt x="22" y="26"/>
                  <a:pt x="21" y="27"/>
                  <a:pt x="21" y="27"/>
                </a:cubicBezTo>
                <a:cubicBezTo>
                  <a:pt x="19" y="29"/>
                  <a:pt x="17" y="32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2" y="31"/>
                  <a:pt x="12" y="31"/>
                  <a:pt x="12" y="30"/>
                </a:cubicBezTo>
                <a:cubicBezTo>
                  <a:pt x="12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8" y="26"/>
                  <a:pt x="8" y="26"/>
                </a:cubicBezTo>
                <a:cubicBezTo>
                  <a:pt x="8" y="26"/>
                  <a:pt x="8" y="26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4"/>
                  <a:pt x="6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18"/>
                  <a:pt x="1" y="16"/>
                  <a:pt x="1" y="14"/>
                </a:cubicBezTo>
                <a:cubicBezTo>
                  <a:pt x="2" y="14"/>
                  <a:pt x="2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5" y="14"/>
                  <a:pt x="5" y="14"/>
                </a:cubicBezTo>
                <a:cubicBezTo>
                  <a:pt x="6" y="14"/>
                  <a:pt x="6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11" y="11"/>
                  <a:pt x="10" y="8"/>
                  <a:pt x="10" y="6"/>
                </a:cubicBezTo>
                <a:cubicBezTo>
                  <a:pt x="10" y="4"/>
                  <a:pt x="12" y="2"/>
                  <a:pt x="13" y="0"/>
                </a:cubicBezTo>
                <a:cubicBezTo>
                  <a:pt x="16" y="1"/>
                  <a:pt x="18" y="2"/>
                  <a:pt x="21" y="4"/>
                </a:cubicBezTo>
                <a:cubicBezTo>
                  <a:pt x="25" y="5"/>
                  <a:pt x="25" y="6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2" name="Freeform 10913" descr="© INSCALE GmbH, 05.05.2010&#10;http://www.presentationload.com/">
            <a:extLst>
              <a:ext uri="{FF2B5EF4-FFF2-40B4-BE49-F238E27FC236}">
                <a16:creationId xmlns:a16="http://schemas.microsoft.com/office/drawing/2014/main" id="{924E200E-83DE-B24D-9874-B7497C4B696C}"/>
              </a:ext>
            </a:extLst>
          </p:cNvPr>
          <p:cNvSpPr>
            <a:spLocks/>
          </p:cNvSpPr>
          <p:nvPr/>
        </p:nvSpPr>
        <p:spPr bwMode="auto">
          <a:xfrm>
            <a:off x="6038113" y="3358143"/>
            <a:ext cx="42104" cy="36337"/>
          </a:xfrm>
          <a:custGeom>
            <a:avLst/>
            <a:gdLst>
              <a:gd name="T0" fmla="*/ 5 w 21"/>
              <a:gd name="T1" fmla="*/ 3 h 19"/>
              <a:gd name="T2" fmla="*/ 11 w 21"/>
              <a:gd name="T3" fmla="*/ 8 h 19"/>
              <a:gd name="T4" fmla="*/ 14 w 21"/>
              <a:gd name="T5" fmla="*/ 9 h 19"/>
              <a:gd name="T6" fmla="*/ 14 w 21"/>
              <a:gd name="T7" fmla="*/ 9 h 19"/>
              <a:gd name="T8" fmla="*/ 16 w 21"/>
              <a:gd name="T9" fmla="*/ 11 h 19"/>
              <a:gd name="T10" fmla="*/ 16 w 21"/>
              <a:gd name="T11" fmla="*/ 9 h 19"/>
              <a:gd name="T12" fmla="*/ 17 w 21"/>
              <a:gd name="T13" fmla="*/ 9 h 19"/>
              <a:gd name="T14" fmla="*/ 17 w 21"/>
              <a:gd name="T15" fmla="*/ 9 h 19"/>
              <a:gd name="T16" fmla="*/ 17 w 21"/>
              <a:gd name="T17" fmla="*/ 11 h 19"/>
              <a:gd name="T18" fmla="*/ 19 w 21"/>
              <a:gd name="T19" fmla="*/ 9 h 19"/>
              <a:gd name="T20" fmla="*/ 19 w 21"/>
              <a:gd name="T21" fmla="*/ 9 h 19"/>
              <a:gd name="T22" fmla="*/ 20 w 21"/>
              <a:gd name="T23" fmla="*/ 9 h 19"/>
              <a:gd name="T24" fmla="*/ 20 w 21"/>
              <a:gd name="T25" fmla="*/ 11 h 19"/>
              <a:gd name="T26" fmla="*/ 22 w 21"/>
              <a:gd name="T27" fmla="*/ 9 h 19"/>
              <a:gd name="T28" fmla="*/ 22 w 21"/>
              <a:gd name="T29" fmla="*/ 11 h 19"/>
              <a:gd name="T30" fmla="*/ 22 w 21"/>
              <a:gd name="T31" fmla="*/ 11 h 19"/>
              <a:gd name="T32" fmla="*/ 24 w 21"/>
              <a:gd name="T33" fmla="*/ 11 h 19"/>
              <a:gd name="T34" fmla="*/ 24 w 21"/>
              <a:gd name="T35" fmla="*/ 11 h 19"/>
              <a:gd name="T36" fmla="*/ 25 w 21"/>
              <a:gd name="T37" fmla="*/ 11 h 19"/>
              <a:gd name="T38" fmla="*/ 25 w 21"/>
              <a:gd name="T39" fmla="*/ 11 h 19"/>
              <a:gd name="T40" fmla="*/ 27 w 21"/>
              <a:gd name="T41" fmla="*/ 11 h 19"/>
              <a:gd name="T42" fmla="*/ 27 w 21"/>
              <a:gd name="T43" fmla="*/ 11 h 19"/>
              <a:gd name="T44" fmla="*/ 28 w 21"/>
              <a:gd name="T45" fmla="*/ 11 h 19"/>
              <a:gd name="T46" fmla="*/ 28 w 21"/>
              <a:gd name="T47" fmla="*/ 11 h 19"/>
              <a:gd name="T48" fmla="*/ 28 w 21"/>
              <a:gd name="T49" fmla="*/ 12 h 19"/>
              <a:gd name="T50" fmla="*/ 28 w 21"/>
              <a:gd name="T51" fmla="*/ 12 h 19"/>
              <a:gd name="T52" fmla="*/ 20 w 21"/>
              <a:gd name="T53" fmla="*/ 27 h 19"/>
              <a:gd name="T54" fmla="*/ 20 w 21"/>
              <a:gd name="T55" fmla="*/ 27 h 19"/>
              <a:gd name="T56" fmla="*/ 19 w 21"/>
              <a:gd name="T57" fmla="*/ 26 h 19"/>
              <a:gd name="T58" fmla="*/ 19 w 21"/>
              <a:gd name="T59" fmla="*/ 26 h 19"/>
              <a:gd name="T60" fmla="*/ 17 w 21"/>
              <a:gd name="T61" fmla="*/ 26 h 19"/>
              <a:gd name="T62" fmla="*/ 16 w 21"/>
              <a:gd name="T63" fmla="*/ 27 h 19"/>
              <a:gd name="T64" fmla="*/ 16 w 21"/>
              <a:gd name="T65" fmla="*/ 27 h 19"/>
              <a:gd name="T66" fmla="*/ 14 w 21"/>
              <a:gd name="T67" fmla="*/ 27 h 19"/>
              <a:gd name="T68" fmla="*/ 14 w 21"/>
              <a:gd name="T69" fmla="*/ 27 h 19"/>
              <a:gd name="T70" fmla="*/ 13 w 21"/>
              <a:gd name="T71" fmla="*/ 27 h 19"/>
              <a:gd name="T72" fmla="*/ 13 w 21"/>
              <a:gd name="T73" fmla="*/ 27 h 19"/>
              <a:gd name="T74" fmla="*/ 9 w 21"/>
              <a:gd name="T75" fmla="*/ 29 h 19"/>
              <a:gd name="T76" fmla="*/ 9 w 21"/>
              <a:gd name="T77" fmla="*/ 26 h 19"/>
              <a:gd name="T78" fmla="*/ 6 w 21"/>
              <a:gd name="T79" fmla="*/ 23 h 19"/>
              <a:gd name="T80" fmla="*/ 5 w 21"/>
              <a:gd name="T81" fmla="*/ 23 h 19"/>
              <a:gd name="T82" fmla="*/ 5 w 21"/>
              <a:gd name="T83" fmla="*/ 21 h 19"/>
              <a:gd name="T84" fmla="*/ 3 w 21"/>
              <a:gd name="T85" fmla="*/ 20 h 19"/>
              <a:gd name="T86" fmla="*/ 3 w 21"/>
              <a:gd name="T87" fmla="*/ 20 h 19"/>
              <a:gd name="T88" fmla="*/ 3 w 21"/>
              <a:gd name="T89" fmla="*/ 18 h 19"/>
              <a:gd name="T90" fmla="*/ 2 w 21"/>
              <a:gd name="T91" fmla="*/ 17 h 19"/>
              <a:gd name="T92" fmla="*/ 0 w 21"/>
              <a:gd name="T93" fmla="*/ 15 h 19"/>
              <a:gd name="T94" fmla="*/ 0 w 21"/>
              <a:gd name="T95" fmla="*/ 15 h 19"/>
              <a:gd name="T96" fmla="*/ 5 w 21"/>
              <a:gd name="T97" fmla="*/ 0 h 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1"/>
              <a:gd name="T148" fmla="*/ 0 h 19"/>
              <a:gd name="T149" fmla="*/ 21 w 21"/>
              <a:gd name="T150" fmla="*/ 19 h 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1" h="19">
                <a:moveTo>
                  <a:pt x="3" y="0"/>
                </a:move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2"/>
                </a:cubicBezTo>
                <a:cubicBezTo>
                  <a:pt x="5" y="2"/>
                  <a:pt x="5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9" y="6"/>
                </a:cubicBezTo>
                <a:cubicBezTo>
                  <a:pt x="9" y="5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7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6"/>
                </a:cubicBezTo>
                <a:cubicBezTo>
                  <a:pt x="13" y="6"/>
                  <a:pt x="13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10"/>
                  <a:pt x="21" y="12"/>
                  <a:pt x="19" y="14"/>
                </a:cubicBezTo>
                <a:cubicBezTo>
                  <a:pt x="17" y="15"/>
                  <a:pt x="15" y="17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7"/>
                  <a:pt x="13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7" y="19"/>
                  <a:pt x="7" y="19"/>
                </a:cubicBezTo>
                <a:cubicBezTo>
                  <a:pt x="7" y="19"/>
                  <a:pt x="7" y="18"/>
                  <a:pt x="7" y="18"/>
                </a:cubicBezTo>
                <a:cubicBezTo>
                  <a:pt x="7" y="19"/>
                  <a:pt x="7" y="19"/>
                  <a:pt x="6" y="19"/>
                </a:cubicBezTo>
                <a:cubicBezTo>
                  <a:pt x="6" y="19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5" y="17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7"/>
                  <a:pt x="2" y="3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3" name="Freeform 10914" descr="© INSCALE GmbH, 05.05.2010&#10;http://www.presentationload.com/">
            <a:extLst>
              <a:ext uri="{FF2B5EF4-FFF2-40B4-BE49-F238E27FC236}">
                <a16:creationId xmlns:a16="http://schemas.microsoft.com/office/drawing/2014/main" id="{28F812C9-41A9-3445-92CE-6DBCDC45A8F6}"/>
              </a:ext>
            </a:extLst>
          </p:cNvPr>
          <p:cNvSpPr>
            <a:spLocks/>
          </p:cNvSpPr>
          <p:nvPr/>
        </p:nvSpPr>
        <p:spPr bwMode="auto">
          <a:xfrm>
            <a:off x="5850558" y="3361902"/>
            <a:ext cx="61242" cy="35084"/>
          </a:xfrm>
          <a:custGeom>
            <a:avLst/>
            <a:gdLst>
              <a:gd name="T0" fmla="*/ 48 w 31"/>
              <a:gd name="T1" fmla="*/ 3 h 18"/>
              <a:gd name="T2" fmla="*/ 43 w 31"/>
              <a:gd name="T3" fmla="*/ 12 h 18"/>
              <a:gd name="T4" fmla="*/ 36 w 31"/>
              <a:gd name="T5" fmla="*/ 19 h 18"/>
              <a:gd name="T6" fmla="*/ 36 w 31"/>
              <a:gd name="T7" fmla="*/ 25 h 18"/>
              <a:gd name="T8" fmla="*/ 31 w 31"/>
              <a:gd name="T9" fmla="*/ 25 h 18"/>
              <a:gd name="T10" fmla="*/ 29 w 31"/>
              <a:gd name="T11" fmla="*/ 25 h 18"/>
              <a:gd name="T12" fmla="*/ 22 w 31"/>
              <a:gd name="T13" fmla="*/ 25 h 18"/>
              <a:gd name="T14" fmla="*/ 20 w 31"/>
              <a:gd name="T15" fmla="*/ 25 h 18"/>
              <a:gd name="T16" fmla="*/ 17 w 31"/>
              <a:gd name="T17" fmla="*/ 25 h 18"/>
              <a:gd name="T18" fmla="*/ 3 w 31"/>
              <a:gd name="T19" fmla="*/ 23 h 18"/>
              <a:gd name="T20" fmla="*/ 0 w 31"/>
              <a:gd name="T21" fmla="*/ 3 h 18"/>
              <a:gd name="T22" fmla="*/ 15 w 31"/>
              <a:gd name="T23" fmla="*/ 0 h 18"/>
              <a:gd name="T24" fmla="*/ 25 w 31"/>
              <a:gd name="T25" fmla="*/ 2 h 18"/>
              <a:gd name="T26" fmla="*/ 25 w 31"/>
              <a:gd name="T27" fmla="*/ 3 h 18"/>
              <a:gd name="T28" fmla="*/ 28 w 31"/>
              <a:gd name="T29" fmla="*/ 2 h 18"/>
              <a:gd name="T30" fmla="*/ 36 w 31"/>
              <a:gd name="T31" fmla="*/ 2 h 18"/>
              <a:gd name="T32" fmla="*/ 36 w 31"/>
              <a:gd name="T33" fmla="*/ 3 h 18"/>
              <a:gd name="T34" fmla="*/ 40 w 31"/>
              <a:gd name="T35" fmla="*/ 3 h 18"/>
              <a:gd name="T36" fmla="*/ 46 w 31"/>
              <a:gd name="T37" fmla="*/ 3 h 18"/>
              <a:gd name="T38" fmla="*/ 48 w 31"/>
              <a:gd name="T39" fmla="*/ 3 h 18"/>
              <a:gd name="T40" fmla="*/ 48 w 31"/>
              <a:gd name="T41" fmla="*/ 3 h 18"/>
              <a:gd name="T42" fmla="*/ 48 w 31"/>
              <a:gd name="T43" fmla="*/ 3 h 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1"/>
              <a:gd name="T67" fmla="*/ 0 h 18"/>
              <a:gd name="T68" fmla="*/ 31 w 31"/>
              <a:gd name="T69" fmla="*/ 18 h 1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1" h="18">
                <a:moveTo>
                  <a:pt x="31" y="2"/>
                </a:moveTo>
                <a:cubicBezTo>
                  <a:pt x="30" y="4"/>
                  <a:pt x="29" y="6"/>
                  <a:pt x="28" y="8"/>
                </a:cubicBezTo>
                <a:cubicBezTo>
                  <a:pt x="27" y="12"/>
                  <a:pt x="27" y="12"/>
                  <a:pt x="23" y="12"/>
                </a:cubicBezTo>
                <a:cubicBezTo>
                  <a:pt x="23" y="13"/>
                  <a:pt x="23" y="15"/>
                  <a:pt x="23" y="16"/>
                </a:cubicBezTo>
                <a:cubicBezTo>
                  <a:pt x="22" y="16"/>
                  <a:pt x="21" y="16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7" y="16"/>
                  <a:pt x="16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7"/>
                  <a:pt x="12" y="17"/>
                  <a:pt x="11" y="16"/>
                </a:cubicBezTo>
                <a:cubicBezTo>
                  <a:pt x="8" y="16"/>
                  <a:pt x="3" y="18"/>
                  <a:pt x="2" y="15"/>
                </a:cubicBezTo>
                <a:cubicBezTo>
                  <a:pt x="1" y="11"/>
                  <a:pt x="1" y="6"/>
                  <a:pt x="0" y="2"/>
                </a:cubicBezTo>
                <a:cubicBezTo>
                  <a:pt x="2" y="2"/>
                  <a:pt x="11" y="4"/>
                  <a:pt x="10" y="0"/>
                </a:cubicBezTo>
                <a:cubicBezTo>
                  <a:pt x="12" y="0"/>
                  <a:pt x="14" y="1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7" y="2"/>
                  <a:pt x="19" y="2"/>
                  <a:pt x="18" y="1"/>
                </a:cubicBezTo>
                <a:cubicBezTo>
                  <a:pt x="20" y="1"/>
                  <a:pt x="21" y="1"/>
                  <a:pt x="23" y="1"/>
                </a:cubicBezTo>
                <a:cubicBezTo>
                  <a:pt x="23" y="1"/>
                  <a:pt x="23" y="1"/>
                  <a:pt x="23" y="2"/>
                </a:cubicBezTo>
                <a:cubicBezTo>
                  <a:pt x="24" y="2"/>
                  <a:pt x="25" y="2"/>
                  <a:pt x="26" y="2"/>
                </a:cubicBezTo>
                <a:cubicBezTo>
                  <a:pt x="27" y="2"/>
                  <a:pt x="29" y="1"/>
                  <a:pt x="30" y="2"/>
                </a:cubicBezTo>
                <a:cubicBezTo>
                  <a:pt x="30" y="2"/>
                  <a:pt x="30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4" name="Freeform 10915" descr="© INSCALE GmbH, 05.05.2010&#10;http://www.presentationload.com/">
            <a:extLst>
              <a:ext uri="{FF2B5EF4-FFF2-40B4-BE49-F238E27FC236}">
                <a16:creationId xmlns:a16="http://schemas.microsoft.com/office/drawing/2014/main" id="{8E45D34F-EBF6-FA4E-8D9E-012099CB38C3}"/>
              </a:ext>
            </a:extLst>
          </p:cNvPr>
          <p:cNvSpPr>
            <a:spLocks/>
          </p:cNvSpPr>
          <p:nvPr/>
        </p:nvSpPr>
        <p:spPr bwMode="auto">
          <a:xfrm>
            <a:off x="5933490" y="3363154"/>
            <a:ext cx="43380" cy="55132"/>
          </a:xfrm>
          <a:custGeom>
            <a:avLst/>
            <a:gdLst>
              <a:gd name="T0" fmla="*/ 0 w 22"/>
              <a:gd name="T1" fmla="*/ 2 h 28"/>
              <a:gd name="T2" fmla="*/ 2 w 22"/>
              <a:gd name="T3" fmla="*/ 2 h 28"/>
              <a:gd name="T4" fmla="*/ 2 w 22"/>
              <a:gd name="T5" fmla="*/ 2 h 28"/>
              <a:gd name="T6" fmla="*/ 2 w 22"/>
              <a:gd name="T7" fmla="*/ 2 h 28"/>
              <a:gd name="T8" fmla="*/ 3 w 22"/>
              <a:gd name="T9" fmla="*/ 2 h 28"/>
              <a:gd name="T10" fmla="*/ 5 w 22"/>
              <a:gd name="T11" fmla="*/ 2 h 28"/>
              <a:gd name="T12" fmla="*/ 6 w 22"/>
              <a:gd name="T13" fmla="*/ 2 h 28"/>
              <a:gd name="T14" fmla="*/ 11 w 22"/>
              <a:gd name="T15" fmla="*/ 2 h 28"/>
              <a:gd name="T16" fmla="*/ 11 w 22"/>
              <a:gd name="T17" fmla="*/ 0 h 28"/>
              <a:gd name="T18" fmla="*/ 11 w 22"/>
              <a:gd name="T19" fmla="*/ 2 h 28"/>
              <a:gd name="T20" fmla="*/ 12 w 22"/>
              <a:gd name="T21" fmla="*/ 2 h 28"/>
              <a:gd name="T22" fmla="*/ 11 w 22"/>
              <a:gd name="T23" fmla="*/ 2 h 28"/>
              <a:gd name="T24" fmla="*/ 20 w 22"/>
              <a:gd name="T25" fmla="*/ 2 h 28"/>
              <a:gd name="T26" fmla="*/ 22 w 22"/>
              <a:gd name="T27" fmla="*/ 2 h 28"/>
              <a:gd name="T28" fmla="*/ 25 w 22"/>
              <a:gd name="T29" fmla="*/ 2 h 28"/>
              <a:gd name="T30" fmla="*/ 28 w 22"/>
              <a:gd name="T31" fmla="*/ 2 h 28"/>
              <a:gd name="T32" fmla="*/ 29 w 22"/>
              <a:gd name="T33" fmla="*/ 5 h 28"/>
              <a:gd name="T34" fmla="*/ 29 w 22"/>
              <a:gd name="T35" fmla="*/ 5 h 28"/>
              <a:gd name="T36" fmla="*/ 31 w 22"/>
              <a:gd name="T37" fmla="*/ 5 h 28"/>
              <a:gd name="T38" fmla="*/ 31 w 22"/>
              <a:gd name="T39" fmla="*/ 5 h 28"/>
              <a:gd name="T40" fmla="*/ 31 w 22"/>
              <a:gd name="T41" fmla="*/ 6 h 28"/>
              <a:gd name="T42" fmla="*/ 31 w 22"/>
              <a:gd name="T43" fmla="*/ 6 h 28"/>
              <a:gd name="T44" fmla="*/ 31 w 22"/>
              <a:gd name="T45" fmla="*/ 6 h 28"/>
              <a:gd name="T46" fmla="*/ 31 w 22"/>
              <a:gd name="T47" fmla="*/ 6 h 28"/>
              <a:gd name="T48" fmla="*/ 31 w 22"/>
              <a:gd name="T49" fmla="*/ 6 h 28"/>
              <a:gd name="T50" fmla="*/ 31 w 22"/>
              <a:gd name="T51" fmla="*/ 6 h 28"/>
              <a:gd name="T52" fmla="*/ 31 w 22"/>
              <a:gd name="T53" fmla="*/ 8 h 28"/>
              <a:gd name="T54" fmla="*/ 31 w 22"/>
              <a:gd name="T55" fmla="*/ 8 h 28"/>
              <a:gd name="T56" fmla="*/ 31 w 22"/>
              <a:gd name="T57" fmla="*/ 8 h 28"/>
              <a:gd name="T58" fmla="*/ 32 w 22"/>
              <a:gd name="T59" fmla="*/ 8 h 28"/>
              <a:gd name="T60" fmla="*/ 31 w 22"/>
              <a:gd name="T61" fmla="*/ 9 h 28"/>
              <a:gd name="T62" fmla="*/ 34 w 22"/>
              <a:gd name="T63" fmla="*/ 14 h 28"/>
              <a:gd name="T64" fmla="*/ 28 w 22"/>
              <a:gd name="T65" fmla="*/ 22 h 28"/>
              <a:gd name="T66" fmla="*/ 26 w 22"/>
              <a:gd name="T67" fmla="*/ 33 h 28"/>
              <a:gd name="T68" fmla="*/ 26 w 22"/>
              <a:gd name="T69" fmla="*/ 33 h 28"/>
              <a:gd name="T70" fmla="*/ 26 w 22"/>
              <a:gd name="T71" fmla="*/ 33 h 28"/>
              <a:gd name="T72" fmla="*/ 26 w 22"/>
              <a:gd name="T73" fmla="*/ 33 h 28"/>
              <a:gd name="T74" fmla="*/ 25 w 22"/>
              <a:gd name="T75" fmla="*/ 33 h 28"/>
              <a:gd name="T76" fmla="*/ 25 w 22"/>
              <a:gd name="T77" fmla="*/ 33 h 28"/>
              <a:gd name="T78" fmla="*/ 25 w 22"/>
              <a:gd name="T79" fmla="*/ 35 h 28"/>
              <a:gd name="T80" fmla="*/ 23 w 22"/>
              <a:gd name="T81" fmla="*/ 35 h 28"/>
              <a:gd name="T82" fmla="*/ 23 w 22"/>
              <a:gd name="T83" fmla="*/ 35 h 28"/>
              <a:gd name="T84" fmla="*/ 22 w 22"/>
              <a:gd name="T85" fmla="*/ 38 h 28"/>
              <a:gd name="T86" fmla="*/ 22 w 22"/>
              <a:gd name="T87" fmla="*/ 38 h 28"/>
              <a:gd name="T88" fmla="*/ 20 w 22"/>
              <a:gd name="T89" fmla="*/ 38 h 28"/>
              <a:gd name="T90" fmla="*/ 19 w 22"/>
              <a:gd name="T91" fmla="*/ 39 h 28"/>
              <a:gd name="T92" fmla="*/ 19 w 22"/>
              <a:gd name="T93" fmla="*/ 41 h 28"/>
              <a:gd name="T94" fmla="*/ 17 w 22"/>
              <a:gd name="T95" fmla="*/ 41 h 28"/>
              <a:gd name="T96" fmla="*/ 17 w 22"/>
              <a:gd name="T97" fmla="*/ 41 h 28"/>
              <a:gd name="T98" fmla="*/ 15 w 22"/>
              <a:gd name="T99" fmla="*/ 44 h 28"/>
              <a:gd name="T100" fmla="*/ 15 w 22"/>
              <a:gd name="T101" fmla="*/ 44 h 28"/>
              <a:gd name="T102" fmla="*/ 12 w 22"/>
              <a:gd name="T103" fmla="*/ 39 h 28"/>
              <a:gd name="T104" fmla="*/ 2 w 22"/>
              <a:gd name="T105" fmla="*/ 36 h 28"/>
              <a:gd name="T106" fmla="*/ 2 w 22"/>
              <a:gd name="T107" fmla="*/ 35 h 28"/>
              <a:gd name="T108" fmla="*/ 0 w 22"/>
              <a:gd name="T109" fmla="*/ 19 h 28"/>
              <a:gd name="T110" fmla="*/ 0 w 22"/>
              <a:gd name="T111" fmla="*/ 2 h 28"/>
              <a:gd name="T112" fmla="*/ 0 w 22"/>
              <a:gd name="T113" fmla="*/ 2 h 28"/>
              <a:gd name="T114" fmla="*/ 0 w 22"/>
              <a:gd name="T115" fmla="*/ 2 h 2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"/>
              <a:gd name="T175" fmla="*/ 0 h 28"/>
              <a:gd name="T176" fmla="*/ 22 w 22"/>
              <a:gd name="T177" fmla="*/ 28 h 2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" h="28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7" y="2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7" y="1"/>
                  <a:pt x="8" y="1"/>
                  <a:pt x="7" y="1"/>
                </a:cubicBezTo>
                <a:cubicBezTo>
                  <a:pt x="9" y="1"/>
                  <a:pt x="11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17" y="1"/>
                  <a:pt x="18" y="1"/>
                  <a:pt x="18" y="1"/>
                </a:cubicBezTo>
                <a:cubicBezTo>
                  <a:pt x="19" y="1"/>
                  <a:pt x="20" y="2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1" y="5"/>
                </a:cubicBezTo>
                <a:cubicBezTo>
                  <a:pt x="21" y="6"/>
                  <a:pt x="21" y="6"/>
                  <a:pt x="20" y="6"/>
                </a:cubicBezTo>
                <a:cubicBezTo>
                  <a:pt x="20" y="7"/>
                  <a:pt x="22" y="8"/>
                  <a:pt x="22" y="9"/>
                </a:cubicBezTo>
                <a:cubicBezTo>
                  <a:pt x="22" y="11"/>
                  <a:pt x="19" y="12"/>
                  <a:pt x="18" y="14"/>
                </a:cubicBezTo>
                <a:cubicBezTo>
                  <a:pt x="17" y="16"/>
                  <a:pt x="17" y="19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3"/>
                  <a:pt x="14" y="23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3" y="24"/>
                  <a:pt x="13" y="24"/>
                </a:cubicBezTo>
                <a:cubicBezTo>
                  <a:pt x="13" y="24"/>
                  <a:pt x="13" y="25"/>
                  <a:pt x="12" y="25"/>
                </a:cubicBezTo>
                <a:cubicBezTo>
                  <a:pt x="12" y="25"/>
                  <a:pt x="12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7"/>
                  <a:pt x="10" y="27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9" y="27"/>
                  <a:pt x="8" y="26"/>
                  <a:pt x="8" y="25"/>
                </a:cubicBezTo>
                <a:cubicBezTo>
                  <a:pt x="6" y="22"/>
                  <a:pt x="4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1" y="20"/>
                  <a:pt x="1" y="11"/>
                  <a:pt x="0" y="12"/>
                </a:cubicBezTo>
                <a:cubicBezTo>
                  <a:pt x="0" y="8"/>
                  <a:pt x="0" y="5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5" name="Freeform 10916" descr="© INSCALE GmbH, 05.05.2010&#10;http://www.presentationload.com/">
            <a:extLst>
              <a:ext uri="{FF2B5EF4-FFF2-40B4-BE49-F238E27FC236}">
                <a16:creationId xmlns:a16="http://schemas.microsoft.com/office/drawing/2014/main" id="{6AEBF257-87AB-2F42-A3FE-08680360C44E}"/>
              </a:ext>
            </a:extLst>
          </p:cNvPr>
          <p:cNvSpPr>
            <a:spLocks/>
          </p:cNvSpPr>
          <p:nvPr/>
        </p:nvSpPr>
        <p:spPr bwMode="auto">
          <a:xfrm>
            <a:off x="5893938" y="3363154"/>
            <a:ext cx="40828" cy="48867"/>
          </a:xfrm>
          <a:custGeom>
            <a:avLst/>
            <a:gdLst>
              <a:gd name="T0" fmla="*/ 14 w 21"/>
              <a:gd name="T1" fmla="*/ 2 h 25"/>
              <a:gd name="T2" fmla="*/ 14 w 21"/>
              <a:gd name="T3" fmla="*/ 2 h 25"/>
              <a:gd name="T4" fmla="*/ 24 w 21"/>
              <a:gd name="T5" fmla="*/ 2 h 25"/>
              <a:gd name="T6" fmla="*/ 29 w 21"/>
              <a:gd name="T7" fmla="*/ 2 h 25"/>
              <a:gd name="T8" fmla="*/ 30 w 21"/>
              <a:gd name="T9" fmla="*/ 2 h 25"/>
              <a:gd name="T10" fmla="*/ 30 w 21"/>
              <a:gd name="T11" fmla="*/ 19 h 25"/>
              <a:gd name="T12" fmla="*/ 32 w 21"/>
              <a:gd name="T13" fmla="*/ 34 h 25"/>
              <a:gd name="T14" fmla="*/ 26 w 21"/>
              <a:gd name="T15" fmla="*/ 39 h 25"/>
              <a:gd name="T16" fmla="*/ 24 w 21"/>
              <a:gd name="T17" fmla="*/ 39 h 25"/>
              <a:gd name="T18" fmla="*/ 18 w 21"/>
              <a:gd name="T19" fmla="*/ 39 h 25"/>
              <a:gd name="T20" fmla="*/ 17 w 21"/>
              <a:gd name="T21" fmla="*/ 39 h 25"/>
              <a:gd name="T22" fmla="*/ 17 w 21"/>
              <a:gd name="T23" fmla="*/ 39 h 25"/>
              <a:gd name="T24" fmla="*/ 15 w 21"/>
              <a:gd name="T25" fmla="*/ 39 h 25"/>
              <a:gd name="T26" fmla="*/ 3 w 21"/>
              <a:gd name="T27" fmla="*/ 34 h 25"/>
              <a:gd name="T28" fmla="*/ 2 w 21"/>
              <a:gd name="T29" fmla="*/ 23 h 25"/>
              <a:gd name="T30" fmla="*/ 2 w 21"/>
              <a:gd name="T31" fmla="*/ 17 h 25"/>
              <a:gd name="T32" fmla="*/ 9 w 21"/>
              <a:gd name="T33" fmla="*/ 11 h 25"/>
              <a:gd name="T34" fmla="*/ 14 w 21"/>
              <a:gd name="T35" fmla="*/ 2 h 25"/>
              <a:gd name="T36" fmla="*/ 14 w 21"/>
              <a:gd name="T37" fmla="*/ 2 h 25"/>
              <a:gd name="T38" fmla="*/ 14 w 21"/>
              <a:gd name="T39" fmla="*/ 2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1"/>
              <a:gd name="T61" fmla="*/ 0 h 25"/>
              <a:gd name="T62" fmla="*/ 21 w 21"/>
              <a:gd name="T63" fmla="*/ 25 h 2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1" h="25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11" y="0"/>
                  <a:pt x="14" y="1"/>
                  <a:pt x="16" y="1"/>
                </a:cubicBezTo>
                <a:cubicBezTo>
                  <a:pt x="17" y="1"/>
                  <a:pt x="18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0" y="4"/>
                  <a:pt x="20" y="8"/>
                  <a:pt x="20" y="12"/>
                </a:cubicBezTo>
                <a:cubicBezTo>
                  <a:pt x="21" y="11"/>
                  <a:pt x="21" y="20"/>
                  <a:pt x="21" y="22"/>
                </a:cubicBezTo>
                <a:cubicBezTo>
                  <a:pt x="21" y="25"/>
                  <a:pt x="20" y="25"/>
                  <a:pt x="17" y="25"/>
                </a:cubicBezTo>
                <a:cubicBezTo>
                  <a:pt x="17" y="25"/>
                  <a:pt x="16" y="25"/>
                  <a:pt x="16" y="25"/>
                </a:cubicBezTo>
                <a:cubicBezTo>
                  <a:pt x="14" y="25"/>
                  <a:pt x="13" y="25"/>
                  <a:pt x="12" y="25"/>
                </a:cubicBezTo>
                <a:cubicBezTo>
                  <a:pt x="12" y="25"/>
                  <a:pt x="12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0" y="25"/>
                  <a:pt x="10" y="25"/>
                </a:cubicBezTo>
                <a:cubicBezTo>
                  <a:pt x="8" y="24"/>
                  <a:pt x="2" y="23"/>
                  <a:pt x="2" y="22"/>
                </a:cubicBezTo>
                <a:cubicBezTo>
                  <a:pt x="0" y="21"/>
                  <a:pt x="3" y="15"/>
                  <a:pt x="1" y="15"/>
                </a:cubicBezTo>
                <a:cubicBezTo>
                  <a:pt x="1" y="14"/>
                  <a:pt x="1" y="12"/>
                  <a:pt x="1" y="11"/>
                </a:cubicBezTo>
                <a:cubicBezTo>
                  <a:pt x="5" y="11"/>
                  <a:pt x="5" y="11"/>
                  <a:pt x="6" y="7"/>
                </a:cubicBezTo>
                <a:cubicBezTo>
                  <a:pt x="7" y="5"/>
                  <a:pt x="8" y="3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6" name="Freeform 10917" descr="© INSCALE GmbH, 05.05.2010&#10;http://www.presentationload.com/">
            <a:extLst>
              <a:ext uri="{FF2B5EF4-FFF2-40B4-BE49-F238E27FC236}">
                <a16:creationId xmlns:a16="http://schemas.microsoft.com/office/drawing/2014/main" id="{8F4F830C-6ED6-CF4F-8896-0037D6469147}"/>
              </a:ext>
            </a:extLst>
          </p:cNvPr>
          <p:cNvSpPr>
            <a:spLocks/>
          </p:cNvSpPr>
          <p:nvPr/>
        </p:nvSpPr>
        <p:spPr bwMode="auto">
          <a:xfrm>
            <a:off x="6105734" y="3370672"/>
            <a:ext cx="65070" cy="55132"/>
          </a:xfrm>
          <a:custGeom>
            <a:avLst/>
            <a:gdLst>
              <a:gd name="T0" fmla="*/ 31 w 33"/>
              <a:gd name="T1" fmla="*/ 0 h 28"/>
              <a:gd name="T2" fmla="*/ 36 w 33"/>
              <a:gd name="T3" fmla="*/ 2 h 28"/>
              <a:gd name="T4" fmla="*/ 45 w 33"/>
              <a:gd name="T5" fmla="*/ 6 h 28"/>
              <a:gd name="T6" fmla="*/ 49 w 33"/>
              <a:gd name="T7" fmla="*/ 9 h 28"/>
              <a:gd name="T8" fmla="*/ 40 w 33"/>
              <a:gd name="T9" fmla="*/ 16 h 28"/>
              <a:gd name="T10" fmla="*/ 37 w 33"/>
              <a:gd name="T11" fmla="*/ 22 h 28"/>
              <a:gd name="T12" fmla="*/ 31 w 33"/>
              <a:gd name="T13" fmla="*/ 31 h 28"/>
              <a:gd name="T14" fmla="*/ 31 w 33"/>
              <a:gd name="T15" fmla="*/ 41 h 28"/>
              <a:gd name="T16" fmla="*/ 29 w 33"/>
              <a:gd name="T17" fmla="*/ 42 h 28"/>
              <a:gd name="T18" fmla="*/ 26 w 33"/>
              <a:gd name="T19" fmla="*/ 42 h 28"/>
              <a:gd name="T20" fmla="*/ 23 w 33"/>
              <a:gd name="T21" fmla="*/ 41 h 28"/>
              <a:gd name="T22" fmla="*/ 14 w 33"/>
              <a:gd name="T23" fmla="*/ 41 h 28"/>
              <a:gd name="T24" fmla="*/ 3 w 33"/>
              <a:gd name="T25" fmla="*/ 35 h 28"/>
              <a:gd name="T26" fmla="*/ 0 w 33"/>
              <a:gd name="T27" fmla="*/ 28 h 28"/>
              <a:gd name="T28" fmla="*/ 5 w 33"/>
              <a:gd name="T29" fmla="*/ 22 h 28"/>
              <a:gd name="T30" fmla="*/ 5 w 33"/>
              <a:gd name="T31" fmla="*/ 14 h 28"/>
              <a:gd name="T32" fmla="*/ 3 w 33"/>
              <a:gd name="T33" fmla="*/ 11 h 28"/>
              <a:gd name="T34" fmla="*/ 3 w 33"/>
              <a:gd name="T35" fmla="*/ 8 h 28"/>
              <a:gd name="T36" fmla="*/ 5 w 33"/>
              <a:gd name="T37" fmla="*/ 5 h 28"/>
              <a:gd name="T38" fmla="*/ 8 w 33"/>
              <a:gd name="T39" fmla="*/ 5 h 28"/>
              <a:gd name="T40" fmla="*/ 8 w 33"/>
              <a:gd name="T41" fmla="*/ 5 h 28"/>
              <a:gd name="T42" fmla="*/ 14 w 33"/>
              <a:gd name="T43" fmla="*/ 2 h 28"/>
              <a:gd name="T44" fmla="*/ 17 w 33"/>
              <a:gd name="T45" fmla="*/ 0 h 28"/>
              <a:gd name="T46" fmla="*/ 19 w 33"/>
              <a:gd name="T47" fmla="*/ 2 h 28"/>
              <a:gd name="T48" fmla="*/ 25 w 33"/>
              <a:gd name="T49" fmla="*/ 3 h 28"/>
              <a:gd name="T50" fmla="*/ 31 w 33"/>
              <a:gd name="T51" fmla="*/ 0 h 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3"/>
              <a:gd name="T79" fmla="*/ 0 h 28"/>
              <a:gd name="T80" fmla="*/ 33 w 33"/>
              <a:gd name="T81" fmla="*/ 28 h 2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3" h="28">
                <a:moveTo>
                  <a:pt x="20" y="0"/>
                </a:moveTo>
                <a:cubicBezTo>
                  <a:pt x="21" y="0"/>
                  <a:pt x="22" y="0"/>
                  <a:pt x="23" y="1"/>
                </a:cubicBezTo>
                <a:cubicBezTo>
                  <a:pt x="22" y="2"/>
                  <a:pt x="28" y="6"/>
                  <a:pt x="29" y="4"/>
                </a:cubicBezTo>
                <a:cubicBezTo>
                  <a:pt x="29" y="4"/>
                  <a:pt x="32" y="5"/>
                  <a:pt x="32" y="6"/>
                </a:cubicBezTo>
                <a:cubicBezTo>
                  <a:pt x="33" y="8"/>
                  <a:pt x="27" y="9"/>
                  <a:pt x="26" y="10"/>
                </a:cubicBezTo>
                <a:cubicBezTo>
                  <a:pt x="26" y="11"/>
                  <a:pt x="25" y="13"/>
                  <a:pt x="24" y="14"/>
                </a:cubicBezTo>
                <a:cubicBezTo>
                  <a:pt x="23" y="15"/>
                  <a:pt x="21" y="18"/>
                  <a:pt x="20" y="20"/>
                </a:cubicBezTo>
                <a:cubicBezTo>
                  <a:pt x="19" y="23"/>
                  <a:pt x="23" y="23"/>
                  <a:pt x="20" y="26"/>
                </a:cubicBezTo>
                <a:cubicBezTo>
                  <a:pt x="20" y="26"/>
                  <a:pt x="19" y="27"/>
                  <a:pt x="19" y="27"/>
                </a:cubicBezTo>
                <a:cubicBezTo>
                  <a:pt x="18" y="28"/>
                  <a:pt x="18" y="27"/>
                  <a:pt x="17" y="27"/>
                </a:cubicBezTo>
                <a:cubicBezTo>
                  <a:pt x="16" y="26"/>
                  <a:pt x="16" y="26"/>
                  <a:pt x="15" y="26"/>
                </a:cubicBezTo>
                <a:cubicBezTo>
                  <a:pt x="12" y="27"/>
                  <a:pt x="12" y="27"/>
                  <a:pt x="9" y="26"/>
                </a:cubicBezTo>
                <a:cubicBezTo>
                  <a:pt x="7" y="25"/>
                  <a:pt x="3" y="24"/>
                  <a:pt x="2" y="22"/>
                </a:cubicBezTo>
                <a:cubicBezTo>
                  <a:pt x="1" y="21"/>
                  <a:pt x="2" y="18"/>
                  <a:pt x="0" y="18"/>
                </a:cubicBezTo>
                <a:cubicBezTo>
                  <a:pt x="1" y="17"/>
                  <a:pt x="2" y="15"/>
                  <a:pt x="3" y="14"/>
                </a:cubicBezTo>
                <a:cubicBezTo>
                  <a:pt x="4" y="11"/>
                  <a:pt x="4" y="12"/>
                  <a:pt x="3" y="9"/>
                </a:cubicBezTo>
                <a:cubicBezTo>
                  <a:pt x="2" y="8"/>
                  <a:pt x="2" y="8"/>
                  <a:pt x="2" y="7"/>
                </a:cubicBezTo>
                <a:cubicBezTo>
                  <a:pt x="2" y="6"/>
                  <a:pt x="3" y="6"/>
                  <a:pt x="2" y="5"/>
                </a:cubicBezTo>
                <a:cubicBezTo>
                  <a:pt x="2" y="5"/>
                  <a:pt x="3" y="4"/>
                  <a:pt x="3" y="3"/>
                </a:cubicBezTo>
                <a:cubicBezTo>
                  <a:pt x="4" y="3"/>
                  <a:pt x="4" y="2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7" y="3"/>
                  <a:pt x="8" y="2"/>
                  <a:pt x="9" y="1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1" y="0"/>
                  <a:pt x="12" y="1"/>
                </a:cubicBezTo>
                <a:cubicBezTo>
                  <a:pt x="13" y="1"/>
                  <a:pt x="15" y="2"/>
                  <a:pt x="16" y="2"/>
                </a:cubicBezTo>
                <a:cubicBezTo>
                  <a:pt x="16" y="2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7" name="Freeform 10918" descr="© INSCALE GmbH, 05.05.2010&#10;http://www.presentationload.com/">
            <a:extLst>
              <a:ext uri="{FF2B5EF4-FFF2-40B4-BE49-F238E27FC236}">
                <a16:creationId xmlns:a16="http://schemas.microsoft.com/office/drawing/2014/main" id="{E8F38A4E-8155-1642-8F91-1B948BB0D579}"/>
              </a:ext>
            </a:extLst>
          </p:cNvPr>
          <p:cNvSpPr>
            <a:spLocks/>
          </p:cNvSpPr>
          <p:nvPr/>
        </p:nvSpPr>
        <p:spPr bwMode="auto">
          <a:xfrm>
            <a:off x="6077664" y="3370672"/>
            <a:ext cx="35725" cy="30072"/>
          </a:xfrm>
          <a:custGeom>
            <a:avLst/>
            <a:gdLst>
              <a:gd name="T0" fmla="*/ 23 w 18"/>
              <a:gd name="T1" fmla="*/ 5 h 15"/>
              <a:gd name="T2" fmla="*/ 23 w 18"/>
              <a:gd name="T3" fmla="*/ 5 h 15"/>
              <a:gd name="T4" fmla="*/ 25 w 18"/>
              <a:gd name="T5" fmla="*/ 5 h 15"/>
              <a:gd name="T6" fmla="*/ 25 w 18"/>
              <a:gd name="T7" fmla="*/ 5 h 15"/>
              <a:gd name="T8" fmla="*/ 25 w 18"/>
              <a:gd name="T9" fmla="*/ 5 h 15"/>
              <a:gd name="T10" fmla="*/ 25 w 18"/>
              <a:gd name="T11" fmla="*/ 5 h 15"/>
              <a:gd name="T12" fmla="*/ 25 w 18"/>
              <a:gd name="T13" fmla="*/ 5 h 15"/>
              <a:gd name="T14" fmla="*/ 25 w 18"/>
              <a:gd name="T15" fmla="*/ 5 h 15"/>
              <a:gd name="T16" fmla="*/ 26 w 18"/>
              <a:gd name="T17" fmla="*/ 5 h 15"/>
              <a:gd name="T18" fmla="*/ 26 w 18"/>
              <a:gd name="T19" fmla="*/ 5 h 15"/>
              <a:gd name="T20" fmla="*/ 25 w 18"/>
              <a:gd name="T21" fmla="*/ 11 h 15"/>
              <a:gd name="T22" fmla="*/ 25 w 18"/>
              <a:gd name="T23" fmla="*/ 24 h 15"/>
              <a:gd name="T24" fmla="*/ 25 w 18"/>
              <a:gd name="T25" fmla="*/ 24 h 15"/>
              <a:gd name="T26" fmla="*/ 22 w 18"/>
              <a:gd name="T27" fmla="*/ 24 h 15"/>
              <a:gd name="T28" fmla="*/ 20 w 18"/>
              <a:gd name="T29" fmla="*/ 24 h 15"/>
              <a:gd name="T30" fmla="*/ 20 w 18"/>
              <a:gd name="T31" fmla="*/ 24 h 15"/>
              <a:gd name="T32" fmla="*/ 19 w 18"/>
              <a:gd name="T33" fmla="*/ 21 h 15"/>
              <a:gd name="T34" fmla="*/ 17 w 18"/>
              <a:gd name="T35" fmla="*/ 21 h 15"/>
              <a:gd name="T36" fmla="*/ 16 w 18"/>
              <a:gd name="T37" fmla="*/ 19 h 15"/>
              <a:gd name="T38" fmla="*/ 11 w 18"/>
              <a:gd name="T39" fmla="*/ 14 h 15"/>
              <a:gd name="T40" fmla="*/ 11 w 18"/>
              <a:gd name="T41" fmla="*/ 14 h 15"/>
              <a:gd name="T42" fmla="*/ 9 w 18"/>
              <a:gd name="T43" fmla="*/ 14 h 15"/>
              <a:gd name="T44" fmla="*/ 9 w 18"/>
              <a:gd name="T45" fmla="*/ 14 h 15"/>
              <a:gd name="T46" fmla="*/ 8 w 18"/>
              <a:gd name="T47" fmla="*/ 14 h 15"/>
              <a:gd name="T48" fmla="*/ 6 w 18"/>
              <a:gd name="T49" fmla="*/ 14 h 15"/>
              <a:gd name="T50" fmla="*/ 5 w 18"/>
              <a:gd name="T51" fmla="*/ 14 h 15"/>
              <a:gd name="T52" fmla="*/ 3 w 18"/>
              <a:gd name="T53" fmla="*/ 14 h 15"/>
              <a:gd name="T54" fmla="*/ 3 w 18"/>
              <a:gd name="T55" fmla="*/ 14 h 15"/>
              <a:gd name="T56" fmla="*/ 3 w 18"/>
              <a:gd name="T57" fmla="*/ 6 h 15"/>
              <a:gd name="T58" fmla="*/ 5 w 18"/>
              <a:gd name="T59" fmla="*/ 6 h 15"/>
              <a:gd name="T60" fmla="*/ 5 w 18"/>
              <a:gd name="T61" fmla="*/ 6 h 15"/>
              <a:gd name="T62" fmla="*/ 14 w 18"/>
              <a:gd name="T63" fmla="*/ 2 h 15"/>
              <a:gd name="T64" fmla="*/ 17 w 18"/>
              <a:gd name="T65" fmla="*/ 0 h 15"/>
              <a:gd name="T66" fmla="*/ 17 w 18"/>
              <a:gd name="T67" fmla="*/ 0 h 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8"/>
              <a:gd name="T103" fmla="*/ 0 h 15"/>
              <a:gd name="T104" fmla="*/ 18 w 18"/>
              <a:gd name="T105" fmla="*/ 15 h 1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8" h="15">
                <a:moveTo>
                  <a:pt x="11" y="0"/>
                </a:moveTo>
                <a:cubicBezTo>
                  <a:pt x="12" y="1"/>
                  <a:pt x="14" y="2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6" y="5"/>
                  <a:pt x="16" y="5"/>
                </a:cubicBezTo>
                <a:cubicBezTo>
                  <a:pt x="17" y="6"/>
                  <a:pt x="17" y="6"/>
                  <a:pt x="16" y="7"/>
                </a:cubicBezTo>
                <a:cubicBezTo>
                  <a:pt x="16" y="8"/>
                  <a:pt x="18" y="10"/>
                  <a:pt x="18" y="11"/>
                </a:cubicBezTo>
                <a:cubicBezTo>
                  <a:pt x="18" y="12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5"/>
                  <a:pt x="13" y="14"/>
                </a:cubicBezTo>
                <a:cubicBezTo>
                  <a:pt x="13" y="14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9" y="11"/>
                </a:cubicBezTo>
                <a:cubicBezTo>
                  <a:pt x="9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9"/>
                  <a:pt x="3" y="9"/>
                </a:cubicBezTo>
                <a:cubicBezTo>
                  <a:pt x="3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0" y="6"/>
                  <a:pt x="0" y="6"/>
                  <a:pt x="2" y="4"/>
                </a:cubicBezTo>
                <a:cubicBezTo>
                  <a:pt x="2" y="4"/>
                  <a:pt x="2" y="3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3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5" y="3"/>
                  <a:pt x="7" y="2"/>
                  <a:pt x="9" y="1"/>
                </a:cubicBezTo>
                <a:cubicBezTo>
                  <a:pt x="9" y="0"/>
                  <a:pt x="9" y="1"/>
                  <a:pt x="9" y="0"/>
                </a:cubicBezTo>
                <a:cubicBezTo>
                  <a:pt x="10" y="1"/>
                  <a:pt x="10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8" name="Freeform 10919" descr="© INSCALE GmbH, 05.05.2010&#10;http://www.presentationload.com/">
            <a:extLst>
              <a:ext uri="{FF2B5EF4-FFF2-40B4-BE49-F238E27FC236}">
                <a16:creationId xmlns:a16="http://schemas.microsoft.com/office/drawing/2014/main" id="{7DAB9249-8A6F-0B41-8959-CA1E2BE33A12}"/>
              </a:ext>
            </a:extLst>
          </p:cNvPr>
          <p:cNvSpPr>
            <a:spLocks/>
          </p:cNvSpPr>
          <p:nvPr/>
        </p:nvSpPr>
        <p:spPr bwMode="auto">
          <a:xfrm>
            <a:off x="6145286" y="3379443"/>
            <a:ext cx="59966" cy="60144"/>
          </a:xfrm>
          <a:custGeom>
            <a:avLst/>
            <a:gdLst>
              <a:gd name="T0" fmla="*/ 35 w 31"/>
              <a:gd name="T1" fmla="*/ 15 h 31"/>
              <a:gd name="T2" fmla="*/ 36 w 31"/>
              <a:gd name="T3" fmla="*/ 15 h 31"/>
              <a:gd name="T4" fmla="*/ 36 w 31"/>
              <a:gd name="T5" fmla="*/ 15 h 31"/>
              <a:gd name="T6" fmla="*/ 38 w 31"/>
              <a:gd name="T7" fmla="*/ 14 h 31"/>
              <a:gd name="T8" fmla="*/ 38 w 31"/>
              <a:gd name="T9" fmla="*/ 15 h 31"/>
              <a:gd name="T10" fmla="*/ 38 w 31"/>
              <a:gd name="T11" fmla="*/ 17 h 31"/>
              <a:gd name="T12" fmla="*/ 36 w 31"/>
              <a:gd name="T13" fmla="*/ 17 h 31"/>
              <a:gd name="T14" fmla="*/ 36 w 31"/>
              <a:gd name="T15" fmla="*/ 19 h 31"/>
              <a:gd name="T16" fmla="*/ 36 w 31"/>
              <a:gd name="T17" fmla="*/ 20 h 31"/>
              <a:gd name="T18" fmla="*/ 45 w 31"/>
              <a:gd name="T19" fmla="*/ 43 h 31"/>
              <a:gd name="T20" fmla="*/ 45 w 31"/>
              <a:gd name="T21" fmla="*/ 42 h 31"/>
              <a:gd name="T22" fmla="*/ 45 w 31"/>
              <a:gd name="T23" fmla="*/ 42 h 31"/>
              <a:gd name="T24" fmla="*/ 44 w 31"/>
              <a:gd name="T25" fmla="*/ 42 h 31"/>
              <a:gd name="T26" fmla="*/ 44 w 31"/>
              <a:gd name="T27" fmla="*/ 42 h 31"/>
              <a:gd name="T28" fmla="*/ 42 w 31"/>
              <a:gd name="T29" fmla="*/ 43 h 31"/>
              <a:gd name="T30" fmla="*/ 42 w 31"/>
              <a:gd name="T31" fmla="*/ 43 h 31"/>
              <a:gd name="T32" fmla="*/ 41 w 31"/>
              <a:gd name="T33" fmla="*/ 42 h 31"/>
              <a:gd name="T34" fmla="*/ 39 w 31"/>
              <a:gd name="T35" fmla="*/ 43 h 31"/>
              <a:gd name="T36" fmla="*/ 39 w 31"/>
              <a:gd name="T37" fmla="*/ 43 h 31"/>
              <a:gd name="T38" fmla="*/ 38 w 31"/>
              <a:gd name="T39" fmla="*/ 43 h 31"/>
              <a:gd name="T40" fmla="*/ 36 w 31"/>
              <a:gd name="T41" fmla="*/ 42 h 31"/>
              <a:gd name="T42" fmla="*/ 36 w 31"/>
              <a:gd name="T43" fmla="*/ 43 h 31"/>
              <a:gd name="T44" fmla="*/ 35 w 31"/>
              <a:gd name="T45" fmla="*/ 45 h 31"/>
              <a:gd name="T46" fmla="*/ 33 w 31"/>
              <a:gd name="T47" fmla="*/ 45 h 31"/>
              <a:gd name="T48" fmla="*/ 33 w 31"/>
              <a:gd name="T49" fmla="*/ 45 h 31"/>
              <a:gd name="T50" fmla="*/ 33 w 31"/>
              <a:gd name="T51" fmla="*/ 46 h 31"/>
              <a:gd name="T52" fmla="*/ 32 w 31"/>
              <a:gd name="T53" fmla="*/ 46 h 31"/>
              <a:gd name="T54" fmla="*/ 30 w 31"/>
              <a:gd name="T55" fmla="*/ 46 h 31"/>
              <a:gd name="T56" fmla="*/ 29 w 31"/>
              <a:gd name="T57" fmla="*/ 48 h 31"/>
              <a:gd name="T58" fmla="*/ 26 w 31"/>
              <a:gd name="T59" fmla="*/ 46 h 31"/>
              <a:gd name="T60" fmla="*/ 24 w 31"/>
              <a:gd name="T61" fmla="*/ 48 h 31"/>
              <a:gd name="T62" fmla="*/ 21 w 31"/>
              <a:gd name="T63" fmla="*/ 46 h 31"/>
              <a:gd name="T64" fmla="*/ 17 w 31"/>
              <a:gd name="T65" fmla="*/ 43 h 31"/>
              <a:gd name="T66" fmla="*/ 15 w 31"/>
              <a:gd name="T67" fmla="*/ 42 h 31"/>
              <a:gd name="T68" fmla="*/ 14 w 31"/>
              <a:gd name="T69" fmla="*/ 42 h 31"/>
              <a:gd name="T70" fmla="*/ 12 w 31"/>
              <a:gd name="T71" fmla="*/ 43 h 31"/>
              <a:gd name="T72" fmla="*/ 9 w 31"/>
              <a:gd name="T73" fmla="*/ 46 h 31"/>
              <a:gd name="T74" fmla="*/ 9 w 31"/>
              <a:gd name="T75" fmla="*/ 45 h 31"/>
              <a:gd name="T76" fmla="*/ 9 w 31"/>
              <a:gd name="T77" fmla="*/ 45 h 31"/>
              <a:gd name="T78" fmla="*/ 5 w 31"/>
              <a:gd name="T79" fmla="*/ 17 h 31"/>
              <a:gd name="T80" fmla="*/ 6 w 31"/>
              <a:gd name="T81" fmla="*/ 17 h 31"/>
              <a:gd name="T82" fmla="*/ 6 w 31"/>
              <a:gd name="T83" fmla="*/ 14 h 31"/>
              <a:gd name="T84" fmla="*/ 8 w 31"/>
              <a:gd name="T85" fmla="*/ 14 h 31"/>
              <a:gd name="T86" fmla="*/ 11 w 31"/>
              <a:gd name="T87" fmla="*/ 9 h 31"/>
              <a:gd name="T88" fmla="*/ 14 w 31"/>
              <a:gd name="T89" fmla="*/ 6 h 31"/>
              <a:gd name="T90" fmla="*/ 15 w 31"/>
              <a:gd name="T91" fmla="*/ 6 h 31"/>
              <a:gd name="T92" fmla="*/ 20 w 31"/>
              <a:gd name="T93" fmla="*/ 3 h 31"/>
              <a:gd name="T94" fmla="*/ 21 w 31"/>
              <a:gd name="T95" fmla="*/ 3 h 31"/>
              <a:gd name="T96" fmla="*/ 21 w 31"/>
              <a:gd name="T97" fmla="*/ 2 h 31"/>
              <a:gd name="T98" fmla="*/ 23 w 31"/>
              <a:gd name="T99" fmla="*/ 2 h 31"/>
              <a:gd name="T100" fmla="*/ 24 w 31"/>
              <a:gd name="T101" fmla="*/ 2 h 31"/>
              <a:gd name="T102" fmla="*/ 24 w 31"/>
              <a:gd name="T103" fmla="*/ 2 h 31"/>
              <a:gd name="T104" fmla="*/ 26 w 31"/>
              <a:gd name="T105" fmla="*/ 2 h 31"/>
              <a:gd name="T106" fmla="*/ 26 w 31"/>
              <a:gd name="T107" fmla="*/ 2 h 31"/>
              <a:gd name="T108" fmla="*/ 27 w 31"/>
              <a:gd name="T109" fmla="*/ 2 h 31"/>
              <a:gd name="T110" fmla="*/ 27 w 31"/>
              <a:gd name="T111" fmla="*/ 0 h 31"/>
              <a:gd name="T112" fmla="*/ 30 w 31"/>
              <a:gd name="T113" fmla="*/ 0 h 31"/>
              <a:gd name="T114" fmla="*/ 30 w 31"/>
              <a:gd name="T115" fmla="*/ 0 h 3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1"/>
              <a:gd name="T175" fmla="*/ 0 h 31"/>
              <a:gd name="T176" fmla="*/ 31 w 31"/>
              <a:gd name="T177" fmla="*/ 31 h 3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1" h="31">
                <a:moveTo>
                  <a:pt x="20" y="1"/>
                </a:moveTo>
                <a:cubicBezTo>
                  <a:pt x="21" y="4"/>
                  <a:pt x="22" y="7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5" y="18"/>
                  <a:pt x="29" y="23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28"/>
                  <a:pt x="25" y="27"/>
                  <a:pt x="25" y="27"/>
                </a:cubicBezTo>
                <a:cubicBezTo>
                  <a:pt x="25" y="27"/>
                  <a:pt x="25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0" y="31"/>
                  <a:pt x="20" y="31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0"/>
                  <a:pt x="18" y="30"/>
                </a:cubicBezTo>
                <a:cubicBezTo>
                  <a:pt x="18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3" y="29"/>
                  <a:pt x="12" y="28"/>
                  <a:pt x="11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7" y="28"/>
                </a:cubicBezTo>
                <a:cubicBezTo>
                  <a:pt x="6" y="29"/>
                  <a:pt x="6" y="29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4" y="25"/>
                  <a:pt x="2" y="20"/>
                  <a:pt x="0" y="17"/>
                </a:cubicBezTo>
                <a:cubicBezTo>
                  <a:pt x="0" y="16"/>
                  <a:pt x="0" y="15"/>
                  <a:pt x="1" y="15"/>
                </a:cubicBezTo>
                <a:cubicBezTo>
                  <a:pt x="2" y="14"/>
                  <a:pt x="2" y="13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6" y="7"/>
                  <a:pt x="6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5"/>
                  <a:pt x="8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3"/>
                  <a:pt x="12" y="3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4" y="2"/>
                </a:cubicBezTo>
                <a:cubicBezTo>
                  <a:pt x="14" y="1"/>
                  <a:pt x="14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0"/>
                </a:cubicBezTo>
                <a:cubicBezTo>
                  <a:pt x="19" y="1"/>
                  <a:pt x="19" y="1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29" name="Freeform 10920" descr="© INSCALE GmbH, 05.05.2010&#10;http://www.presentationload.com/">
            <a:extLst>
              <a:ext uri="{FF2B5EF4-FFF2-40B4-BE49-F238E27FC236}">
                <a16:creationId xmlns:a16="http://schemas.microsoft.com/office/drawing/2014/main" id="{26C41081-55B0-2E4C-B1C9-7FA949152A56}"/>
              </a:ext>
            </a:extLst>
          </p:cNvPr>
          <p:cNvSpPr>
            <a:spLocks/>
          </p:cNvSpPr>
          <p:nvPr/>
        </p:nvSpPr>
        <p:spPr bwMode="auto">
          <a:xfrm>
            <a:off x="6183562" y="3380696"/>
            <a:ext cx="53587" cy="52626"/>
          </a:xfrm>
          <a:custGeom>
            <a:avLst/>
            <a:gdLst>
              <a:gd name="T0" fmla="*/ 12 w 27"/>
              <a:gd name="T1" fmla="*/ 5 h 27"/>
              <a:gd name="T2" fmla="*/ 28 w 27"/>
              <a:gd name="T3" fmla="*/ 17 h 27"/>
              <a:gd name="T4" fmla="*/ 40 w 27"/>
              <a:gd name="T5" fmla="*/ 36 h 27"/>
              <a:gd name="T6" fmla="*/ 40 w 27"/>
              <a:gd name="T7" fmla="*/ 36 h 27"/>
              <a:gd name="T8" fmla="*/ 39 w 27"/>
              <a:gd name="T9" fmla="*/ 36 h 27"/>
              <a:gd name="T10" fmla="*/ 39 w 27"/>
              <a:gd name="T11" fmla="*/ 36 h 27"/>
              <a:gd name="T12" fmla="*/ 37 w 27"/>
              <a:gd name="T13" fmla="*/ 36 h 27"/>
              <a:gd name="T14" fmla="*/ 37 w 27"/>
              <a:gd name="T15" fmla="*/ 37 h 27"/>
              <a:gd name="T16" fmla="*/ 36 w 27"/>
              <a:gd name="T17" fmla="*/ 36 h 27"/>
              <a:gd name="T18" fmla="*/ 34 w 27"/>
              <a:gd name="T19" fmla="*/ 36 h 27"/>
              <a:gd name="T20" fmla="*/ 34 w 27"/>
              <a:gd name="T21" fmla="*/ 36 h 27"/>
              <a:gd name="T22" fmla="*/ 33 w 27"/>
              <a:gd name="T23" fmla="*/ 34 h 27"/>
              <a:gd name="T24" fmla="*/ 33 w 27"/>
              <a:gd name="T25" fmla="*/ 34 h 27"/>
              <a:gd name="T26" fmla="*/ 31 w 27"/>
              <a:gd name="T27" fmla="*/ 34 h 27"/>
              <a:gd name="T28" fmla="*/ 31 w 27"/>
              <a:gd name="T29" fmla="*/ 36 h 27"/>
              <a:gd name="T30" fmla="*/ 30 w 27"/>
              <a:gd name="T31" fmla="*/ 36 h 27"/>
              <a:gd name="T32" fmla="*/ 28 w 27"/>
              <a:gd name="T33" fmla="*/ 36 h 27"/>
              <a:gd name="T34" fmla="*/ 28 w 27"/>
              <a:gd name="T35" fmla="*/ 37 h 27"/>
              <a:gd name="T36" fmla="*/ 28 w 27"/>
              <a:gd name="T37" fmla="*/ 37 h 27"/>
              <a:gd name="T38" fmla="*/ 26 w 27"/>
              <a:gd name="T39" fmla="*/ 37 h 27"/>
              <a:gd name="T40" fmla="*/ 26 w 27"/>
              <a:gd name="T41" fmla="*/ 37 h 27"/>
              <a:gd name="T42" fmla="*/ 25 w 27"/>
              <a:gd name="T43" fmla="*/ 39 h 27"/>
              <a:gd name="T44" fmla="*/ 25 w 27"/>
              <a:gd name="T45" fmla="*/ 39 h 27"/>
              <a:gd name="T46" fmla="*/ 23 w 27"/>
              <a:gd name="T47" fmla="*/ 39 h 27"/>
              <a:gd name="T48" fmla="*/ 23 w 27"/>
              <a:gd name="T49" fmla="*/ 39 h 27"/>
              <a:gd name="T50" fmla="*/ 22 w 27"/>
              <a:gd name="T51" fmla="*/ 40 h 27"/>
              <a:gd name="T52" fmla="*/ 20 w 27"/>
              <a:gd name="T53" fmla="*/ 40 h 27"/>
              <a:gd name="T54" fmla="*/ 20 w 27"/>
              <a:gd name="T55" fmla="*/ 40 h 27"/>
              <a:gd name="T56" fmla="*/ 19 w 27"/>
              <a:gd name="T57" fmla="*/ 42 h 27"/>
              <a:gd name="T58" fmla="*/ 19 w 27"/>
              <a:gd name="T59" fmla="*/ 42 h 27"/>
              <a:gd name="T60" fmla="*/ 17 w 27"/>
              <a:gd name="T61" fmla="*/ 42 h 27"/>
              <a:gd name="T62" fmla="*/ 17 w 27"/>
              <a:gd name="T63" fmla="*/ 42 h 27"/>
              <a:gd name="T64" fmla="*/ 6 w 27"/>
              <a:gd name="T65" fmla="*/ 19 h 27"/>
              <a:gd name="T66" fmla="*/ 6 w 27"/>
              <a:gd name="T67" fmla="*/ 17 h 27"/>
              <a:gd name="T68" fmla="*/ 6 w 27"/>
              <a:gd name="T69" fmla="*/ 16 h 27"/>
              <a:gd name="T70" fmla="*/ 8 w 27"/>
              <a:gd name="T71" fmla="*/ 16 h 27"/>
              <a:gd name="T72" fmla="*/ 8 w 27"/>
              <a:gd name="T73" fmla="*/ 14 h 27"/>
              <a:gd name="T74" fmla="*/ 8 w 27"/>
              <a:gd name="T75" fmla="*/ 12 h 27"/>
              <a:gd name="T76" fmla="*/ 6 w 27"/>
              <a:gd name="T77" fmla="*/ 14 h 27"/>
              <a:gd name="T78" fmla="*/ 6 w 27"/>
              <a:gd name="T79" fmla="*/ 14 h 27"/>
              <a:gd name="T80" fmla="*/ 5 w 27"/>
              <a:gd name="T81" fmla="*/ 14 h 27"/>
              <a:gd name="T82" fmla="*/ 2 w 27"/>
              <a:gd name="T83" fmla="*/ 0 h 27"/>
              <a:gd name="T84" fmla="*/ 2 w 27"/>
              <a:gd name="T85" fmla="*/ 0 h 27"/>
              <a:gd name="T86" fmla="*/ 2 w 27"/>
              <a:gd name="T87" fmla="*/ 0 h 27"/>
              <a:gd name="T88" fmla="*/ 3 w 27"/>
              <a:gd name="T89" fmla="*/ 0 h 27"/>
              <a:gd name="T90" fmla="*/ 3 w 27"/>
              <a:gd name="T91" fmla="*/ 0 h 27"/>
              <a:gd name="T92" fmla="*/ 3 w 27"/>
              <a:gd name="T93" fmla="*/ 0 h 27"/>
              <a:gd name="T94" fmla="*/ 5 w 27"/>
              <a:gd name="T95" fmla="*/ 0 h 27"/>
              <a:gd name="T96" fmla="*/ 6 w 27"/>
              <a:gd name="T97" fmla="*/ 2 h 27"/>
              <a:gd name="T98" fmla="*/ 6 w 27"/>
              <a:gd name="T99" fmla="*/ 2 h 27"/>
              <a:gd name="T100" fmla="*/ 6 w 27"/>
              <a:gd name="T101" fmla="*/ 2 h 27"/>
              <a:gd name="T102" fmla="*/ 8 w 27"/>
              <a:gd name="T103" fmla="*/ 3 h 27"/>
              <a:gd name="T104" fmla="*/ 9 w 27"/>
              <a:gd name="T105" fmla="*/ 3 h 2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7"/>
              <a:gd name="T160" fmla="*/ 0 h 27"/>
              <a:gd name="T161" fmla="*/ 27 w 27"/>
              <a:gd name="T162" fmla="*/ 27 h 2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7" h="27">
                <a:moveTo>
                  <a:pt x="6" y="2"/>
                </a:move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4"/>
                  <a:pt x="9" y="4"/>
                </a:cubicBezTo>
                <a:cubicBezTo>
                  <a:pt x="10" y="6"/>
                  <a:pt x="13" y="9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2" y="14"/>
                  <a:pt x="22" y="16"/>
                </a:cubicBezTo>
                <a:cubicBezTo>
                  <a:pt x="26" y="17"/>
                  <a:pt x="25" y="21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4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6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4"/>
                </a:cubicBezTo>
                <a:cubicBezTo>
                  <a:pt x="24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8" y="22"/>
                  <a:pt x="5" y="17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6"/>
                  <a:pt x="1" y="3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5" y="1"/>
                  <a:pt x="5" y="1"/>
                </a:cubicBezTo>
                <a:cubicBezTo>
                  <a:pt x="5" y="1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0" name="Freeform 10921" descr="© INSCALE GmbH, 05.05.2010&#10;http://www.presentationload.com/">
            <a:extLst>
              <a:ext uri="{FF2B5EF4-FFF2-40B4-BE49-F238E27FC236}">
                <a16:creationId xmlns:a16="http://schemas.microsoft.com/office/drawing/2014/main" id="{BB50694C-7EFA-3F48-BE92-FAF89EA9B257}"/>
              </a:ext>
            </a:extLst>
          </p:cNvPr>
          <p:cNvSpPr>
            <a:spLocks/>
          </p:cNvSpPr>
          <p:nvPr/>
        </p:nvSpPr>
        <p:spPr bwMode="auto">
          <a:xfrm>
            <a:off x="5978146" y="3379444"/>
            <a:ext cx="40828" cy="57638"/>
          </a:xfrm>
          <a:custGeom>
            <a:avLst/>
            <a:gdLst>
              <a:gd name="T0" fmla="*/ 8 w 20"/>
              <a:gd name="T1" fmla="*/ 5 h 30"/>
              <a:gd name="T2" fmla="*/ 22 w 20"/>
              <a:gd name="T3" fmla="*/ 20 h 30"/>
              <a:gd name="T4" fmla="*/ 26 w 20"/>
              <a:gd name="T5" fmla="*/ 25 h 30"/>
              <a:gd name="T6" fmla="*/ 32 w 20"/>
              <a:gd name="T7" fmla="*/ 29 h 30"/>
              <a:gd name="T8" fmla="*/ 32 w 20"/>
              <a:gd name="T9" fmla="*/ 31 h 30"/>
              <a:gd name="T10" fmla="*/ 24 w 20"/>
              <a:gd name="T11" fmla="*/ 46 h 30"/>
              <a:gd name="T12" fmla="*/ 19 w 20"/>
              <a:gd name="T13" fmla="*/ 43 h 30"/>
              <a:gd name="T14" fmla="*/ 13 w 20"/>
              <a:gd name="T15" fmla="*/ 43 h 30"/>
              <a:gd name="T16" fmla="*/ 13 w 20"/>
              <a:gd name="T17" fmla="*/ 44 h 30"/>
              <a:gd name="T18" fmla="*/ 11 w 20"/>
              <a:gd name="T19" fmla="*/ 44 h 30"/>
              <a:gd name="T20" fmla="*/ 11 w 20"/>
              <a:gd name="T21" fmla="*/ 43 h 30"/>
              <a:gd name="T22" fmla="*/ 0 w 20"/>
              <a:gd name="T23" fmla="*/ 41 h 30"/>
              <a:gd name="T24" fmla="*/ 2 w 20"/>
              <a:gd name="T25" fmla="*/ 6 h 30"/>
              <a:gd name="T26" fmla="*/ 8 w 20"/>
              <a:gd name="T27" fmla="*/ 5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0"/>
              <a:gd name="T43" fmla="*/ 0 h 30"/>
              <a:gd name="T44" fmla="*/ 20 w 20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0" h="30">
                <a:moveTo>
                  <a:pt x="5" y="3"/>
                </a:moveTo>
                <a:cubicBezTo>
                  <a:pt x="5" y="7"/>
                  <a:pt x="11" y="10"/>
                  <a:pt x="14" y="13"/>
                </a:cubicBezTo>
                <a:cubicBezTo>
                  <a:pt x="15" y="14"/>
                  <a:pt x="15" y="15"/>
                  <a:pt x="16" y="16"/>
                </a:cubicBezTo>
                <a:cubicBezTo>
                  <a:pt x="17" y="17"/>
                  <a:pt x="20" y="18"/>
                  <a:pt x="20" y="19"/>
                </a:cubicBezTo>
                <a:cubicBezTo>
                  <a:pt x="20" y="19"/>
                  <a:pt x="20" y="20"/>
                  <a:pt x="20" y="20"/>
                </a:cubicBezTo>
                <a:cubicBezTo>
                  <a:pt x="17" y="22"/>
                  <a:pt x="16" y="27"/>
                  <a:pt x="15" y="30"/>
                </a:cubicBezTo>
                <a:cubicBezTo>
                  <a:pt x="14" y="29"/>
                  <a:pt x="13" y="29"/>
                  <a:pt x="12" y="28"/>
                </a:cubicBezTo>
                <a:cubicBezTo>
                  <a:pt x="12" y="29"/>
                  <a:pt x="10" y="28"/>
                  <a:pt x="8" y="28"/>
                </a:cubicBezTo>
                <a:cubicBezTo>
                  <a:pt x="8" y="28"/>
                  <a:pt x="8" y="28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7" y="28"/>
                  <a:pt x="7" y="28"/>
                  <a:pt x="7" y="28"/>
                </a:cubicBezTo>
                <a:cubicBezTo>
                  <a:pt x="5" y="28"/>
                  <a:pt x="3" y="27"/>
                  <a:pt x="0" y="27"/>
                </a:cubicBezTo>
                <a:cubicBezTo>
                  <a:pt x="1" y="20"/>
                  <a:pt x="1" y="12"/>
                  <a:pt x="1" y="4"/>
                </a:cubicBezTo>
                <a:cubicBezTo>
                  <a:pt x="1" y="0"/>
                  <a:pt x="3" y="3"/>
                  <a:pt x="5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1" name="Freeform 10922" descr="© INSCALE GmbH, 05.05.2010&#10;http://www.presentationload.com/">
            <a:extLst>
              <a:ext uri="{FF2B5EF4-FFF2-40B4-BE49-F238E27FC236}">
                <a16:creationId xmlns:a16="http://schemas.microsoft.com/office/drawing/2014/main" id="{54EA6F10-42AD-1247-9CA1-2EE25BA4B379}"/>
              </a:ext>
            </a:extLst>
          </p:cNvPr>
          <p:cNvSpPr>
            <a:spLocks/>
          </p:cNvSpPr>
          <p:nvPr/>
        </p:nvSpPr>
        <p:spPr bwMode="auto">
          <a:xfrm>
            <a:off x="6063631" y="3383203"/>
            <a:ext cx="47207" cy="42602"/>
          </a:xfrm>
          <a:custGeom>
            <a:avLst/>
            <a:gdLst>
              <a:gd name="T0" fmla="*/ 11 w 24"/>
              <a:gd name="T1" fmla="*/ 0 h 22"/>
              <a:gd name="T2" fmla="*/ 19 w 24"/>
              <a:gd name="T3" fmla="*/ 5 h 22"/>
              <a:gd name="T4" fmla="*/ 23 w 24"/>
              <a:gd name="T5" fmla="*/ 6 h 22"/>
              <a:gd name="T6" fmla="*/ 31 w 24"/>
              <a:gd name="T7" fmla="*/ 14 h 22"/>
              <a:gd name="T8" fmla="*/ 35 w 24"/>
              <a:gd name="T9" fmla="*/ 15 h 22"/>
              <a:gd name="T10" fmla="*/ 32 w 24"/>
              <a:gd name="T11" fmla="*/ 19 h 22"/>
              <a:gd name="T12" fmla="*/ 34 w 24"/>
              <a:gd name="T13" fmla="*/ 29 h 22"/>
              <a:gd name="T14" fmla="*/ 23 w 24"/>
              <a:gd name="T15" fmla="*/ 32 h 22"/>
              <a:gd name="T16" fmla="*/ 22 w 24"/>
              <a:gd name="T17" fmla="*/ 31 h 22"/>
              <a:gd name="T18" fmla="*/ 19 w 24"/>
              <a:gd name="T19" fmla="*/ 28 h 22"/>
              <a:gd name="T20" fmla="*/ 15 w 24"/>
              <a:gd name="T21" fmla="*/ 20 h 22"/>
              <a:gd name="T22" fmla="*/ 6 w 24"/>
              <a:gd name="T23" fmla="*/ 11 h 22"/>
              <a:gd name="T24" fmla="*/ 6 w 24"/>
              <a:gd name="T25" fmla="*/ 11 h 22"/>
              <a:gd name="T26" fmla="*/ 0 w 24"/>
              <a:gd name="T27" fmla="*/ 8 h 22"/>
              <a:gd name="T28" fmla="*/ 11 w 24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4"/>
              <a:gd name="T46" fmla="*/ 0 h 22"/>
              <a:gd name="T47" fmla="*/ 24 w 24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4" h="22">
                <a:moveTo>
                  <a:pt x="7" y="0"/>
                </a:moveTo>
                <a:cubicBezTo>
                  <a:pt x="9" y="3"/>
                  <a:pt x="9" y="3"/>
                  <a:pt x="12" y="3"/>
                </a:cubicBezTo>
                <a:cubicBezTo>
                  <a:pt x="13" y="3"/>
                  <a:pt x="14" y="3"/>
                  <a:pt x="15" y="4"/>
                </a:cubicBezTo>
                <a:cubicBezTo>
                  <a:pt x="16" y="5"/>
                  <a:pt x="20" y="8"/>
                  <a:pt x="20" y="9"/>
                </a:cubicBezTo>
                <a:cubicBezTo>
                  <a:pt x="21" y="9"/>
                  <a:pt x="22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4" y="12"/>
                  <a:pt x="22" y="18"/>
                  <a:pt x="22" y="19"/>
                </a:cubicBezTo>
                <a:cubicBezTo>
                  <a:pt x="20" y="19"/>
                  <a:pt x="17" y="22"/>
                  <a:pt x="15" y="21"/>
                </a:cubicBezTo>
                <a:cubicBezTo>
                  <a:pt x="14" y="21"/>
                  <a:pt x="14" y="20"/>
                  <a:pt x="14" y="20"/>
                </a:cubicBezTo>
                <a:cubicBezTo>
                  <a:pt x="13" y="19"/>
                  <a:pt x="13" y="19"/>
                  <a:pt x="12" y="18"/>
                </a:cubicBezTo>
                <a:cubicBezTo>
                  <a:pt x="12" y="16"/>
                  <a:pt x="11" y="14"/>
                  <a:pt x="10" y="13"/>
                </a:cubicBezTo>
                <a:cubicBezTo>
                  <a:pt x="9" y="12"/>
                  <a:pt x="3" y="10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2" y="7"/>
                  <a:pt x="2" y="6"/>
                  <a:pt x="0" y="5"/>
                </a:cubicBezTo>
                <a:cubicBezTo>
                  <a:pt x="3" y="3"/>
                  <a:pt x="5" y="2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2" name="Freeform 10923" descr="© INSCALE GmbH, 05.05.2010&#10;http://www.presentationload.com/">
            <a:extLst>
              <a:ext uri="{FF2B5EF4-FFF2-40B4-BE49-F238E27FC236}">
                <a16:creationId xmlns:a16="http://schemas.microsoft.com/office/drawing/2014/main" id="{950D054F-1F7E-844D-91DA-2AE554385033}"/>
              </a:ext>
            </a:extLst>
          </p:cNvPr>
          <p:cNvSpPr>
            <a:spLocks/>
          </p:cNvSpPr>
          <p:nvPr/>
        </p:nvSpPr>
        <p:spPr bwMode="auto">
          <a:xfrm>
            <a:off x="6024078" y="3389467"/>
            <a:ext cx="57415" cy="50120"/>
          </a:xfrm>
          <a:custGeom>
            <a:avLst/>
            <a:gdLst>
              <a:gd name="T0" fmla="*/ 20 w 29"/>
              <a:gd name="T1" fmla="*/ 2 h 26"/>
              <a:gd name="T2" fmla="*/ 20 w 29"/>
              <a:gd name="T3" fmla="*/ 3 h 26"/>
              <a:gd name="T4" fmla="*/ 22 w 29"/>
              <a:gd name="T5" fmla="*/ 3 h 26"/>
              <a:gd name="T6" fmla="*/ 23 w 29"/>
              <a:gd name="T7" fmla="*/ 3 h 26"/>
              <a:gd name="T8" fmla="*/ 23 w 29"/>
              <a:gd name="T9" fmla="*/ 3 h 26"/>
              <a:gd name="T10" fmla="*/ 23 w 29"/>
              <a:gd name="T11" fmla="*/ 3 h 26"/>
              <a:gd name="T12" fmla="*/ 25 w 29"/>
              <a:gd name="T13" fmla="*/ 3 h 26"/>
              <a:gd name="T14" fmla="*/ 25 w 29"/>
              <a:gd name="T15" fmla="*/ 3 h 26"/>
              <a:gd name="T16" fmla="*/ 25 w 29"/>
              <a:gd name="T17" fmla="*/ 3 h 26"/>
              <a:gd name="T18" fmla="*/ 26 w 29"/>
              <a:gd name="T19" fmla="*/ 3 h 26"/>
              <a:gd name="T20" fmla="*/ 26 w 29"/>
              <a:gd name="T21" fmla="*/ 3 h 26"/>
              <a:gd name="T22" fmla="*/ 26 w 29"/>
              <a:gd name="T23" fmla="*/ 3 h 26"/>
              <a:gd name="T24" fmla="*/ 28 w 29"/>
              <a:gd name="T25" fmla="*/ 2 h 26"/>
              <a:gd name="T26" fmla="*/ 29 w 29"/>
              <a:gd name="T27" fmla="*/ 2 h 26"/>
              <a:gd name="T28" fmla="*/ 29 w 29"/>
              <a:gd name="T29" fmla="*/ 2 h 26"/>
              <a:gd name="T30" fmla="*/ 29 w 29"/>
              <a:gd name="T31" fmla="*/ 2 h 26"/>
              <a:gd name="T32" fmla="*/ 31 w 29"/>
              <a:gd name="T33" fmla="*/ 2 h 26"/>
              <a:gd name="T34" fmla="*/ 31 w 29"/>
              <a:gd name="T35" fmla="*/ 3 h 26"/>
              <a:gd name="T36" fmla="*/ 31 w 29"/>
              <a:gd name="T37" fmla="*/ 3 h 26"/>
              <a:gd name="T38" fmla="*/ 31 w 29"/>
              <a:gd name="T39" fmla="*/ 3 h 26"/>
              <a:gd name="T40" fmla="*/ 33 w 29"/>
              <a:gd name="T41" fmla="*/ 3 h 26"/>
              <a:gd name="T42" fmla="*/ 34 w 29"/>
              <a:gd name="T43" fmla="*/ 5 h 26"/>
              <a:gd name="T44" fmla="*/ 34 w 29"/>
              <a:gd name="T45" fmla="*/ 5 h 26"/>
              <a:gd name="T46" fmla="*/ 36 w 29"/>
              <a:gd name="T47" fmla="*/ 6 h 26"/>
              <a:gd name="T48" fmla="*/ 36 w 29"/>
              <a:gd name="T49" fmla="*/ 6 h 26"/>
              <a:gd name="T50" fmla="*/ 36 w 29"/>
              <a:gd name="T51" fmla="*/ 6 h 26"/>
              <a:gd name="T52" fmla="*/ 37 w 29"/>
              <a:gd name="T53" fmla="*/ 6 h 26"/>
              <a:gd name="T54" fmla="*/ 37 w 29"/>
              <a:gd name="T55" fmla="*/ 6 h 26"/>
              <a:gd name="T56" fmla="*/ 37 w 29"/>
              <a:gd name="T57" fmla="*/ 6 h 26"/>
              <a:gd name="T58" fmla="*/ 37 w 29"/>
              <a:gd name="T59" fmla="*/ 6 h 26"/>
              <a:gd name="T60" fmla="*/ 37 w 29"/>
              <a:gd name="T61" fmla="*/ 8 h 26"/>
              <a:gd name="T62" fmla="*/ 37 w 29"/>
              <a:gd name="T63" fmla="*/ 8 h 26"/>
              <a:gd name="T64" fmla="*/ 39 w 29"/>
              <a:gd name="T65" fmla="*/ 9 h 26"/>
              <a:gd name="T66" fmla="*/ 39 w 29"/>
              <a:gd name="T67" fmla="*/ 11 h 26"/>
              <a:gd name="T68" fmla="*/ 39 w 29"/>
              <a:gd name="T69" fmla="*/ 11 h 26"/>
              <a:gd name="T70" fmla="*/ 40 w 29"/>
              <a:gd name="T71" fmla="*/ 11 h 26"/>
              <a:gd name="T72" fmla="*/ 40 w 29"/>
              <a:gd name="T73" fmla="*/ 11 h 26"/>
              <a:gd name="T74" fmla="*/ 42 w 29"/>
              <a:gd name="T75" fmla="*/ 12 h 26"/>
              <a:gd name="T76" fmla="*/ 42 w 29"/>
              <a:gd name="T77" fmla="*/ 14 h 26"/>
              <a:gd name="T78" fmla="*/ 43 w 29"/>
              <a:gd name="T79" fmla="*/ 14 h 26"/>
              <a:gd name="T80" fmla="*/ 43 w 29"/>
              <a:gd name="T81" fmla="*/ 14 h 26"/>
              <a:gd name="T82" fmla="*/ 43 w 29"/>
              <a:gd name="T83" fmla="*/ 14 h 26"/>
              <a:gd name="T84" fmla="*/ 43 w 29"/>
              <a:gd name="T85" fmla="*/ 14 h 26"/>
              <a:gd name="T86" fmla="*/ 45 w 29"/>
              <a:gd name="T87" fmla="*/ 14 h 26"/>
              <a:gd name="T88" fmla="*/ 45 w 29"/>
              <a:gd name="T89" fmla="*/ 14 h 26"/>
              <a:gd name="T90" fmla="*/ 43 w 29"/>
              <a:gd name="T91" fmla="*/ 17 h 26"/>
              <a:gd name="T92" fmla="*/ 22 w 29"/>
              <a:gd name="T93" fmla="*/ 35 h 26"/>
              <a:gd name="T94" fmla="*/ 5 w 29"/>
              <a:gd name="T95" fmla="*/ 12 h 26"/>
              <a:gd name="T96" fmla="*/ 17 w 29"/>
              <a:gd name="T97" fmla="*/ 0 h 26"/>
              <a:gd name="T98" fmla="*/ 17 w 29"/>
              <a:gd name="T99" fmla="*/ 0 h 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9"/>
              <a:gd name="T151" fmla="*/ 0 h 26"/>
              <a:gd name="T152" fmla="*/ 29 w 29"/>
              <a:gd name="T153" fmla="*/ 26 h 2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9" h="26">
                <a:moveTo>
                  <a:pt x="11" y="0"/>
                </a:moveTo>
                <a:cubicBezTo>
                  <a:pt x="12" y="0"/>
                  <a:pt x="12" y="1"/>
                  <a:pt x="13" y="1"/>
                </a:cubicBezTo>
                <a:cubicBezTo>
                  <a:pt x="13" y="1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3"/>
                  <a:pt x="13" y="3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2"/>
                  <a:pt x="14" y="3"/>
                  <a:pt x="14" y="3"/>
                </a:cubicBezTo>
                <a:cubicBezTo>
                  <a:pt x="14" y="3"/>
                  <a:pt x="14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20" y="1"/>
                </a:cubicBezTo>
                <a:cubicBezTo>
                  <a:pt x="20" y="1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3"/>
                  <a:pt x="21" y="3"/>
                  <a:pt x="22" y="3"/>
                </a:cubicBezTo>
                <a:cubicBezTo>
                  <a:pt x="22" y="3"/>
                  <a:pt x="22" y="3"/>
                  <a:pt x="22" y="4"/>
                </a:cubicBezTo>
                <a:cubicBezTo>
                  <a:pt x="22" y="4"/>
                  <a:pt x="22" y="4"/>
                  <a:pt x="22" y="3"/>
                </a:cubicBezTo>
                <a:cubicBezTo>
                  <a:pt x="22" y="3"/>
                  <a:pt x="22" y="4"/>
                  <a:pt x="22" y="4"/>
                </a:cubicBezTo>
                <a:cubicBezTo>
                  <a:pt x="22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6"/>
                  <a:pt x="25" y="7"/>
                  <a:pt x="25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8" y="8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8" y="10"/>
                  <a:pt x="28" y="11"/>
                </a:cubicBezTo>
                <a:cubicBezTo>
                  <a:pt x="26" y="16"/>
                  <a:pt x="22" y="22"/>
                  <a:pt x="18" y="26"/>
                </a:cubicBezTo>
                <a:cubicBezTo>
                  <a:pt x="17" y="26"/>
                  <a:pt x="17" y="22"/>
                  <a:pt x="14" y="23"/>
                </a:cubicBezTo>
                <a:cubicBezTo>
                  <a:pt x="9" y="19"/>
                  <a:pt x="5" y="15"/>
                  <a:pt x="0" y="11"/>
                </a:cubicBezTo>
                <a:cubicBezTo>
                  <a:pt x="1" y="10"/>
                  <a:pt x="2" y="9"/>
                  <a:pt x="3" y="8"/>
                </a:cubicBezTo>
                <a:cubicBezTo>
                  <a:pt x="3" y="8"/>
                  <a:pt x="4" y="7"/>
                  <a:pt x="4" y="7"/>
                </a:cubicBezTo>
                <a:cubicBezTo>
                  <a:pt x="7" y="5"/>
                  <a:pt x="9" y="2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3" name="Freeform 10924" descr="© INSCALE GmbH, 05.05.2010&#10;http://www.presentationload.com/">
            <a:extLst>
              <a:ext uri="{FF2B5EF4-FFF2-40B4-BE49-F238E27FC236}">
                <a16:creationId xmlns:a16="http://schemas.microsoft.com/office/drawing/2014/main" id="{56886983-B64B-CA40-9D84-EC28F817FB2E}"/>
              </a:ext>
            </a:extLst>
          </p:cNvPr>
          <p:cNvSpPr>
            <a:spLocks/>
          </p:cNvSpPr>
          <p:nvPr/>
        </p:nvSpPr>
        <p:spPr bwMode="auto">
          <a:xfrm>
            <a:off x="5854386" y="3391973"/>
            <a:ext cx="43380" cy="41349"/>
          </a:xfrm>
          <a:custGeom>
            <a:avLst/>
            <a:gdLst>
              <a:gd name="T0" fmla="*/ 32 w 22"/>
              <a:gd name="T1" fmla="*/ 0 h 21"/>
              <a:gd name="T2" fmla="*/ 32 w 22"/>
              <a:gd name="T3" fmla="*/ 11 h 21"/>
              <a:gd name="T4" fmla="*/ 32 w 22"/>
              <a:gd name="T5" fmla="*/ 11 h 21"/>
              <a:gd name="T6" fmla="*/ 31 w 22"/>
              <a:gd name="T7" fmla="*/ 24 h 21"/>
              <a:gd name="T8" fmla="*/ 25 w 22"/>
              <a:gd name="T9" fmla="*/ 27 h 21"/>
              <a:gd name="T10" fmla="*/ 25 w 22"/>
              <a:gd name="T11" fmla="*/ 27 h 21"/>
              <a:gd name="T12" fmla="*/ 23 w 22"/>
              <a:gd name="T13" fmla="*/ 25 h 21"/>
              <a:gd name="T14" fmla="*/ 8 w 22"/>
              <a:gd name="T15" fmla="*/ 31 h 21"/>
              <a:gd name="T16" fmla="*/ 8 w 22"/>
              <a:gd name="T17" fmla="*/ 31 h 21"/>
              <a:gd name="T18" fmla="*/ 3 w 22"/>
              <a:gd name="T19" fmla="*/ 19 h 21"/>
              <a:gd name="T20" fmla="*/ 0 w 22"/>
              <a:gd name="T21" fmla="*/ 2 h 21"/>
              <a:gd name="T22" fmla="*/ 14 w 22"/>
              <a:gd name="T23" fmla="*/ 0 h 21"/>
              <a:gd name="T24" fmla="*/ 17 w 22"/>
              <a:gd name="T25" fmla="*/ 0 h 21"/>
              <a:gd name="T26" fmla="*/ 19 w 22"/>
              <a:gd name="T27" fmla="*/ 0 h 21"/>
              <a:gd name="T28" fmla="*/ 26 w 22"/>
              <a:gd name="T29" fmla="*/ 0 h 21"/>
              <a:gd name="T30" fmla="*/ 28 w 22"/>
              <a:gd name="T31" fmla="*/ 0 h 21"/>
              <a:gd name="T32" fmla="*/ 32 w 22"/>
              <a:gd name="T33" fmla="*/ 0 h 21"/>
              <a:gd name="T34" fmla="*/ 32 w 22"/>
              <a:gd name="T35" fmla="*/ 0 h 21"/>
              <a:gd name="T36" fmla="*/ 32 w 22"/>
              <a:gd name="T37" fmla="*/ 0 h 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2"/>
              <a:gd name="T58" fmla="*/ 0 h 21"/>
              <a:gd name="T59" fmla="*/ 22 w 22"/>
              <a:gd name="T60" fmla="*/ 21 h 2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2" h="21">
                <a:moveTo>
                  <a:pt x="21" y="0"/>
                </a:moveTo>
                <a:cubicBezTo>
                  <a:pt x="22" y="0"/>
                  <a:pt x="22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9"/>
                  <a:pt x="22" y="15"/>
                  <a:pt x="20" y="15"/>
                </a:cubicBezTo>
                <a:cubicBezTo>
                  <a:pt x="19" y="16"/>
                  <a:pt x="18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6"/>
                  <a:pt x="16" y="16"/>
                  <a:pt x="15" y="16"/>
                </a:cubicBezTo>
                <a:cubicBezTo>
                  <a:pt x="13" y="18"/>
                  <a:pt x="9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1"/>
                  <a:pt x="2" y="14"/>
                  <a:pt x="2" y="12"/>
                </a:cubicBezTo>
                <a:cubicBezTo>
                  <a:pt x="1" y="8"/>
                  <a:pt x="1" y="4"/>
                  <a:pt x="0" y="1"/>
                </a:cubicBezTo>
                <a:cubicBezTo>
                  <a:pt x="3" y="0"/>
                  <a:pt x="6" y="0"/>
                  <a:pt x="9" y="0"/>
                </a:cubicBezTo>
                <a:cubicBezTo>
                  <a:pt x="10" y="1"/>
                  <a:pt x="11" y="1"/>
                  <a:pt x="11" y="0"/>
                </a:cubicBezTo>
                <a:cubicBezTo>
                  <a:pt x="11" y="0"/>
                  <a:pt x="11" y="0"/>
                  <a:pt x="12" y="0"/>
                </a:cubicBezTo>
                <a:cubicBezTo>
                  <a:pt x="14" y="0"/>
                  <a:pt x="15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9" y="0"/>
                  <a:pt x="20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4" name="Freeform 10925" descr="© INSCALE GmbH, 05.05.2010&#10;http://www.presentationload.com/">
            <a:extLst>
              <a:ext uri="{FF2B5EF4-FFF2-40B4-BE49-F238E27FC236}">
                <a16:creationId xmlns:a16="http://schemas.microsoft.com/office/drawing/2014/main" id="{62C8EDC1-3938-F54A-8182-3662B702C568}"/>
              </a:ext>
            </a:extLst>
          </p:cNvPr>
          <p:cNvSpPr>
            <a:spLocks/>
          </p:cNvSpPr>
          <p:nvPr/>
        </p:nvSpPr>
        <p:spPr bwMode="auto">
          <a:xfrm>
            <a:off x="6059803" y="3405756"/>
            <a:ext cx="51035" cy="60144"/>
          </a:xfrm>
          <a:custGeom>
            <a:avLst/>
            <a:gdLst>
              <a:gd name="T0" fmla="*/ 17 w 26"/>
              <a:gd name="T1" fmla="*/ 0 h 31"/>
              <a:gd name="T2" fmla="*/ 17 w 26"/>
              <a:gd name="T3" fmla="*/ 0 h 31"/>
              <a:gd name="T4" fmla="*/ 17 w 26"/>
              <a:gd name="T5" fmla="*/ 0 h 31"/>
              <a:gd name="T6" fmla="*/ 18 w 26"/>
              <a:gd name="T7" fmla="*/ 2 h 31"/>
              <a:gd name="T8" fmla="*/ 18 w 26"/>
              <a:gd name="T9" fmla="*/ 2 h 31"/>
              <a:gd name="T10" fmla="*/ 18 w 26"/>
              <a:gd name="T11" fmla="*/ 2 h 31"/>
              <a:gd name="T12" fmla="*/ 18 w 26"/>
              <a:gd name="T13" fmla="*/ 2 h 31"/>
              <a:gd name="T14" fmla="*/ 18 w 26"/>
              <a:gd name="T15" fmla="*/ 2 h 31"/>
              <a:gd name="T16" fmla="*/ 18 w 26"/>
              <a:gd name="T17" fmla="*/ 2 h 31"/>
              <a:gd name="T18" fmla="*/ 20 w 26"/>
              <a:gd name="T19" fmla="*/ 2 h 31"/>
              <a:gd name="T20" fmla="*/ 20 w 26"/>
              <a:gd name="T21" fmla="*/ 2 h 31"/>
              <a:gd name="T22" fmla="*/ 20 w 26"/>
              <a:gd name="T23" fmla="*/ 3 h 31"/>
              <a:gd name="T24" fmla="*/ 20 w 26"/>
              <a:gd name="T25" fmla="*/ 5 h 31"/>
              <a:gd name="T26" fmla="*/ 20 w 26"/>
              <a:gd name="T27" fmla="*/ 5 h 31"/>
              <a:gd name="T28" fmla="*/ 22 w 26"/>
              <a:gd name="T29" fmla="*/ 5 h 31"/>
              <a:gd name="T30" fmla="*/ 22 w 26"/>
              <a:gd name="T31" fmla="*/ 6 h 31"/>
              <a:gd name="T32" fmla="*/ 22 w 26"/>
              <a:gd name="T33" fmla="*/ 8 h 31"/>
              <a:gd name="T34" fmla="*/ 22 w 26"/>
              <a:gd name="T35" fmla="*/ 8 h 31"/>
              <a:gd name="T36" fmla="*/ 22 w 26"/>
              <a:gd name="T37" fmla="*/ 8 h 31"/>
              <a:gd name="T38" fmla="*/ 22 w 26"/>
              <a:gd name="T39" fmla="*/ 9 h 31"/>
              <a:gd name="T40" fmla="*/ 23 w 26"/>
              <a:gd name="T41" fmla="*/ 11 h 31"/>
              <a:gd name="T42" fmla="*/ 23 w 26"/>
              <a:gd name="T43" fmla="*/ 11 h 31"/>
              <a:gd name="T44" fmla="*/ 23 w 26"/>
              <a:gd name="T45" fmla="*/ 12 h 31"/>
              <a:gd name="T46" fmla="*/ 23 w 26"/>
              <a:gd name="T47" fmla="*/ 12 h 31"/>
              <a:gd name="T48" fmla="*/ 23 w 26"/>
              <a:gd name="T49" fmla="*/ 12 h 31"/>
              <a:gd name="T50" fmla="*/ 25 w 26"/>
              <a:gd name="T51" fmla="*/ 12 h 31"/>
              <a:gd name="T52" fmla="*/ 25 w 26"/>
              <a:gd name="T53" fmla="*/ 12 h 31"/>
              <a:gd name="T54" fmla="*/ 25 w 26"/>
              <a:gd name="T55" fmla="*/ 12 h 31"/>
              <a:gd name="T56" fmla="*/ 25 w 26"/>
              <a:gd name="T57" fmla="*/ 14 h 31"/>
              <a:gd name="T58" fmla="*/ 26 w 26"/>
              <a:gd name="T59" fmla="*/ 14 h 31"/>
              <a:gd name="T60" fmla="*/ 26 w 26"/>
              <a:gd name="T61" fmla="*/ 15 h 31"/>
              <a:gd name="T62" fmla="*/ 28 w 26"/>
              <a:gd name="T63" fmla="*/ 15 h 31"/>
              <a:gd name="T64" fmla="*/ 28 w 26"/>
              <a:gd name="T65" fmla="*/ 15 h 31"/>
              <a:gd name="T66" fmla="*/ 28 w 26"/>
              <a:gd name="T67" fmla="*/ 17 h 31"/>
              <a:gd name="T68" fmla="*/ 29 w 26"/>
              <a:gd name="T69" fmla="*/ 19 h 31"/>
              <a:gd name="T70" fmla="*/ 29 w 26"/>
              <a:gd name="T71" fmla="*/ 19 h 31"/>
              <a:gd name="T72" fmla="*/ 29 w 26"/>
              <a:gd name="T73" fmla="*/ 20 h 31"/>
              <a:gd name="T74" fmla="*/ 29 w 26"/>
              <a:gd name="T75" fmla="*/ 20 h 31"/>
              <a:gd name="T76" fmla="*/ 29 w 26"/>
              <a:gd name="T77" fmla="*/ 20 h 31"/>
              <a:gd name="T78" fmla="*/ 31 w 26"/>
              <a:gd name="T79" fmla="*/ 22 h 31"/>
              <a:gd name="T80" fmla="*/ 31 w 26"/>
              <a:gd name="T81" fmla="*/ 25 h 31"/>
              <a:gd name="T82" fmla="*/ 31 w 26"/>
              <a:gd name="T83" fmla="*/ 25 h 31"/>
              <a:gd name="T84" fmla="*/ 31 w 26"/>
              <a:gd name="T85" fmla="*/ 25 h 31"/>
              <a:gd name="T86" fmla="*/ 32 w 26"/>
              <a:gd name="T87" fmla="*/ 26 h 31"/>
              <a:gd name="T88" fmla="*/ 32 w 26"/>
              <a:gd name="T89" fmla="*/ 28 h 31"/>
              <a:gd name="T90" fmla="*/ 32 w 26"/>
              <a:gd name="T91" fmla="*/ 28 h 31"/>
              <a:gd name="T92" fmla="*/ 34 w 26"/>
              <a:gd name="T93" fmla="*/ 29 h 31"/>
              <a:gd name="T94" fmla="*/ 34 w 26"/>
              <a:gd name="T95" fmla="*/ 29 h 31"/>
              <a:gd name="T96" fmla="*/ 35 w 26"/>
              <a:gd name="T97" fmla="*/ 31 h 31"/>
              <a:gd name="T98" fmla="*/ 35 w 26"/>
              <a:gd name="T99" fmla="*/ 31 h 31"/>
              <a:gd name="T100" fmla="*/ 35 w 26"/>
              <a:gd name="T101" fmla="*/ 31 h 31"/>
              <a:gd name="T102" fmla="*/ 37 w 26"/>
              <a:gd name="T103" fmla="*/ 34 h 31"/>
              <a:gd name="T104" fmla="*/ 38 w 26"/>
              <a:gd name="T105" fmla="*/ 34 h 31"/>
              <a:gd name="T106" fmla="*/ 38 w 26"/>
              <a:gd name="T107" fmla="*/ 34 h 31"/>
              <a:gd name="T108" fmla="*/ 38 w 26"/>
              <a:gd name="T109" fmla="*/ 37 h 31"/>
              <a:gd name="T110" fmla="*/ 14 w 26"/>
              <a:gd name="T111" fmla="*/ 46 h 31"/>
              <a:gd name="T112" fmla="*/ 0 w 26"/>
              <a:gd name="T113" fmla="*/ 33 h 31"/>
              <a:gd name="T114" fmla="*/ 0 w 26"/>
              <a:gd name="T115" fmla="*/ 29 h 31"/>
              <a:gd name="T116" fmla="*/ 0 w 26"/>
              <a:gd name="T117" fmla="*/ 26 h 31"/>
              <a:gd name="T118" fmla="*/ 17 w 26"/>
              <a:gd name="T119" fmla="*/ 0 h 31"/>
              <a:gd name="T120" fmla="*/ 17 w 26"/>
              <a:gd name="T121" fmla="*/ 0 h 3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6"/>
              <a:gd name="T184" fmla="*/ 0 h 31"/>
              <a:gd name="T185" fmla="*/ 26 w 26"/>
              <a:gd name="T186" fmla="*/ 31 h 3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6" h="31">
                <a:moveTo>
                  <a:pt x="11" y="0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2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8" y="10"/>
                  <a:pt x="1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2"/>
                  <a:pt x="18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3"/>
                  <a:pt x="19" y="12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5"/>
                  <a:pt x="20" y="15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1" y="16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7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3" y="19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4" y="20"/>
                  <a:pt x="24" y="21"/>
                  <a:pt x="24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2"/>
                  <a:pt x="25" y="23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5"/>
                  <a:pt x="25" y="26"/>
                  <a:pt x="25" y="26"/>
                </a:cubicBezTo>
                <a:cubicBezTo>
                  <a:pt x="24" y="28"/>
                  <a:pt x="10" y="31"/>
                  <a:pt x="9" y="30"/>
                </a:cubicBezTo>
                <a:cubicBezTo>
                  <a:pt x="6" y="28"/>
                  <a:pt x="4" y="27"/>
                  <a:pt x="2" y="25"/>
                </a:cubicBezTo>
                <a:cubicBezTo>
                  <a:pt x="1" y="23"/>
                  <a:pt x="0" y="23"/>
                  <a:pt x="0" y="21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8"/>
                  <a:pt x="0" y="17"/>
                </a:cubicBezTo>
                <a:cubicBezTo>
                  <a:pt x="4" y="13"/>
                  <a:pt x="8" y="7"/>
                  <a:pt x="10" y="2"/>
                </a:cubicBezTo>
                <a:cubicBezTo>
                  <a:pt x="10" y="1"/>
                  <a:pt x="11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5" name="Freeform 10926" descr="© INSCALE GmbH, 05.05.2010&#10;http://www.presentationload.com/">
            <a:extLst>
              <a:ext uri="{FF2B5EF4-FFF2-40B4-BE49-F238E27FC236}">
                <a16:creationId xmlns:a16="http://schemas.microsoft.com/office/drawing/2014/main" id="{A328349D-47C6-6544-B5C7-D26B8B843B96}"/>
              </a:ext>
            </a:extLst>
          </p:cNvPr>
          <p:cNvSpPr>
            <a:spLocks/>
          </p:cNvSpPr>
          <p:nvPr/>
        </p:nvSpPr>
        <p:spPr bwMode="auto">
          <a:xfrm>
            <a:off x="5860765" y="3405756"/>
            <a:ext cx="62518" cy="62650"/>
          </a:xfrm>
          <a:custGeom>
            <a:avLst/>
            <a:gdLst>
              <a:gd name="T0" fmla="*/ 41 w 32"/>
              <a:gd name="T1" fmla="*/ 5 h 32"/>
              <a:gd name="T2" fmla="*/ 41 w 32"/>
              <a:gd name="T3" fmla="*/ 30 h 32"/>
              <a:gd name="T4" fmla="*/ 41 w 32"/>
              <a:gd name="T5" fmla="*/ 30 h 32"/>
              <a:gd name="T6" fmla="*/ 47 w 32"/>
              <a:gd name="T7" fmla="*/ 30 h 32"/>
              <a:gd name="T8" fmla="*/ 49 w 32"/>
              <a:gd name="T9" fmla="*/ 31 h 32"/>
              <a:gd name="T10" fmla="*/ 49 w 32"/>
              <a:gd name="T11" fmla="*/ 31 h 32"/>
              <a:gd name="T12" fmla="*/ 49 w 32"/>
              <a:gd name="T13" fmla="*/ 31 h 32"/>
              <a:gd name="T14" fmla="*/ 47 w 32"/>
              <a:gd name="T15" fmla="*/ 34 h 32"/>
              <a:gd name="T16" fmla="*/ 49 w 32"/>
              <a:gd name="T17" fmla="*/ 36 h 32"/>
              <a:gd name="T18" fmla="*/ 49 w 32"/>
              <a:gd name="T19" fmla="*/ 38 h 32"/>
              <a:gd name="T20" fmla="*/ 49 w 32"/>
              <a:gd name="T21" fmla="*/ 38 h 32"/>
              <a:gd name="T22" fmla="*/ 47 w 32"/>
              <a:gd name="T23" fmla="*/ 38 h 32"/>
              <a:gd name="T24" fmla="*/ 47 w 32"/>
              <a:gd name="T25" fmla="*/ 38 h 32"/>
              <a:gd name="T26" fmla="*/ 46 w 32"/>
              <a:gd name="T27" fmla="*/ 38 h 32"/>
              <a:gd name="T28" fmla="*/ 46 w 32"/>
              <a:gd name="T29" fmla="*/ 38 h 32"/>
              <a:gd name="T30" fmla="*/ 44 w 32"/>
              <a:gd name="T31" fmla="*/ 41 h 32"/>
              <a:gd name="T32" fmla="*/ 41 w 32"/>
              <a:gd name="T33" fmla="*/ 42 h 32"/>
              <a:gd name="T34" fmla="*/ 37 w 32"/>
              <a:gd name="T35" fmla="*/ 47 h 32"/>
              <a:gd name="T36" fmla="*/ 37 w 32"/>
              <a:gd name="T37" fmla="*/ 47 h 32"/>
              <a:gd name="T38" fmla="*/ 37 w 32"/>
              <a:gd name="T39" fmla="*/ 47 h 32"/>
              <a:gd name="T40" fmla="*/ 32 w 32"/>
              <a:gd name="T41" fmla="*/ 48 h 32"/>
              <a:gd name="T42" fmla="*/ 31 w 32"/>
              <a:gd name="T43" fmla="*/ 48 h 32"/>
              <a:gd name="T44" fmla="*/ 20 w 32"/>
              <a:gd name="T45" fmla="*/ 48 h 32"/>
              <a:gd name="T46" fmla="*/ 14 w 32"/>
              <a:gd name="T47" fmla="*/ 48 h 32"/>
              <a:gd name="T48" fmla="*/ 9 w 32"/>
              <a:gd name="T49" fmla="*/ 48 h 32"/>
              <a:gd name="T50" fmla="*/ 5 w 32"/>
              <a:gd name="T51" fmla="*/ 48 h 32"/>
              <a:gd name="T52" fmla="*/ 3 w 32"/>
              <a:gd name="T53" fmla="*/ 20 h 32"/>
              <a:gd name="T54" fmla="*/ 18 w 32"/>
              <a:gd name="T55" fmla="*/ 14 h 32"/>
              <a:gd name="T56" fmla="*/ 20 w 32"/>
              <a:gd name="T57" fmla="*/ 16 h 32"/>
              <a:gd name="T58" fmla="*/ 28 w 32"/>
              <a:gd name="T59" fmla="*/ 0 h 32"/>
              <a:gd name="T60" fmla="*/ 29 w 32"/>
              <a:gd name="T61" fmla="*/ 0 h 32"/>
              <a:gd name="T62" fmla="*/ 29 w 32"/>
              <a:gd name="T63" fmla="*/ 0 h 3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2"/>
              <a:gd name="T97" fmla="*/ 0 h 32"/>
              <a:gd name="T98" fmla="*/ 32 w 32"/>
              <a:gd name="T99" fmla="*/ 32 h 3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2" h="32">
                <a:moveTo>
                  <a:pt x="19" y="0"/>
                </a:moveTo>
                <a:cubicBezTo>
                  <a:pt x="21" y="1"/>
                  <a:pt x="24" y="2"/>
                  <a:pt x="27" y="3"/>
                </a:cubicBezTo>
                <a:cubicBezTo>
                  <a:pt x="27" y="4"/>
                  <a:pt x="27" y="6"/>
                  <a:pt x="26" y="7"/>
                </a:cubicBezTo>
                <a:cubicBezTo>
                  <a:pt x="28" y="9"/>
                  <a:pt x="27" y="16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19"/>
                  <a:pt x="29" y="19"/>
                  <a:pt x="29" y="19"/>
                </a:cubicBezTo>
                <a:cubicBezTo>
                  <a:pt x="30" y="20"/>
                  <a:pt x="31" y="19"/>
                  <a:pt x="31" y="19"/>
                </a:cubicBezTo>
                <a:cubicBezTo>
                  <a:pt x="31" y="19"/>
                  <a:pt x="32" y="19"/>
                  <a:pt x="32" y="19"/>
                </a:cubicBezTo>
                <a:cubicBezTo>
                  <a:pt x="32" y="19"/>
                  <a:pt x="32" y="19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2" y="22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24"/>
                  <a:pt x="31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5"/>
                  <a:pt x="30" y="26"/>
                  <a:pt x="29" y="26"/>
                </a:cubicBezTo>
                <a:cubicBezTo>
                  <a:pt x="29" y="26"/>
                  <a:pt x="29" y="26"/>
                  <a:pt x="28" y="26"/>
                </a:cubicBezTo>
                <a:cubicBezTo>
                  <a:pt x="28" y="26"/>
                  <a:pt x="28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6" y="28"/>
                  <a:pt x="26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3" y="30"/>
                  <a:pt x="22" y="29"/>
                  <a:pt x="22" y="29"/>
                </a:cubicBezTo>
                <a:cubicBezTo>
                  <a:pt x="22" y="29"/>
                  <a:pt x="22" y="30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0" y="31"/>
                  <a:pt x="20" y="31"/>
                </a:cubicBezTo>
                <a:cubicBezTo>
                  <a:pt x="19" y="32"/>
                  <a:pt x="15" y="31"/>
                  <a:pt x="14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2" y="31"/>
                  <a:pt x="11" y="31"/>
                  <a:pt x="10" y="31"/>
                </a:cubicBezTo>
                <a:cubicBezTo>
                  <a:pt x="10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1"/>
                  <a:pt x="7" y="31"/>
                  <a:pt x="6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4" y="31"/>
                  <a:pt x="3" y="31"/>
                  <a:pt x="3" y="31"/>
                </a:cubicBezTo>
                <a:cubicBezTo>
                  <a:pt x="2" y="25"/>
                  <a:pt x="1" y="19"/>
                  <a:pt x="0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6" y="13"/>
                  <a:pt x="10" y="11"/>
                  <a:pt x="12" y="9"/>
                </a:cubicBezTo>
                <a:cubicBezTo>
                  <a:pt x="13" y="9"/>
                  <a:pt x="13" y="9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10"/>
                  <a:pt x="16" y="9"/>
                  <a:pt x="17" y="8"/>
                </a:cubicBezTo>
                <a:cubicBezTo>
                  <a:pt x="19" y="8"/>
                  <a:pt x="18" y="2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6" name="Freeform 10927" descr="© INSCALE GmbH, 05.05.2010&#10;http://www.presentationload.com/">
            <a:extLst>
              <a:ext uri="{FF2B5EF4-FFF2-40B4-BE49-F238E27FC236}">
                <a16:creationId xmlns:a16="http://schemas.microsoft.com/office/drawing/2014/main" id="{485CE1C8-8BE9-6E4F-9BF1-BFC8408CDEB1}"/>
              </a:ext>
            </a:extLst>
          </p:cNvPr>
          <p:cNvSpPr>
            <a:spLocks/>
          </p:cNvSpPr>
          <p:nvPr/>
        </p:nvSpPr>
        <p:spPr bwMode="auto">
          <a:xfrm>
            <a:off x="5911801" y="3408262"/>
            <a:ext cx="42104" cy="36337"/>
          </a:xfrm>
          <a:custGeom>
            <a:avLst/>
            <a:gdLst>
              <a:gd name="T0" fmla="*/ 2 w 21"/>
              <a:gd name="T1" fmla="*/ 3 h 19"/>
              <a:gd name="T2" fmla="*/ 3 w 21"/>
              <a:gd name="T3" fmla="*/ 3 h 19"/>
              <a:gd name="T4" fmla="*/ 3 w 21"/>
              <a:gd name="T5" fmla="*/ 3 h 19"/>
              <a:gd name="T6" fmla="*/ 5 w 21"/>
              <a:gd name="T7" fmla="*/ 3 h 19"/>
              <a:gd name="T8" fmla="*/ 11 w 21"/>
              <a:gd name="T9" fmla="*/ 3 h 19"/>
              <a:gd name="T10" fmla="*/ 13 w 21"/>
              <a:gd name="T11" fmla="*/ 3 h 19"/>
              <a:gd name="T12" fmla="*/ 19 w 21"/>
              <a:gd name="T13" fmla="*/ 0 h 19"/>
              <a:gd name="T14" fmla="*/ 28 w 21"/>
              <a:gd name="T15" fmla="*/ 0 h 19"/>
              <a:gd name="T16" fmla="*/ 31 w 21"/>
              <a:gd name="T17" fmla="*/ 9 h 19"/>
              <a:gd name="T18" fmla="*/ 31 w 21"/>
              <a:gd name="T19" fmla="*/ 9 h 19"/>
              <a:gd name="T20" fmla="*/ 31 w 21"/>
              <a:gd name="T21" fmla="*/ 9 h 19"/>
              <a:gd name="T22" fmla="*/ 30 w 21"/>
              <a:gd name="T23" fmla="*/ 11 h 19"/>
              <a:gd name="T24" fmla="*/ 28 w 21"/>
              <a:gd name="T25" fmla="*/ 11 h 19"/>
              <a:gd name="T26" fmla="*/ 27 w 21"/>
              <a:gd name="T27" fmla="*/ 12 h 19"/>
              <a:gd name="T28" fmla="*/ 27 w 21"/>
              <a:gd name="T29" fmla="*/ 12 h 19"/>
              <a:gd name="T30" fmla="*/ 27 w 21"/>
              <a:gd name="T31" fmla="*/ 14 h 19"/>
              <a:gd name="T32" fmla="*/ 27 w 21"/>
              <a:gd name="T33" fmla="*/ 14 h 19"/>
              <a:gd name="T34" fmla="*/ 27 w 21"/>
              <a:gd name="T35" fmla="*/ 15 h 19"/>
              <a:gd name="T36" fmla="*/ 27 w 21"/>
              <a:gd name="T37" fmla="*/ 15 h 19"/>
              <a:gd name="T38" fmla="*/ 27 w 21"/>
              <a:gd name="T39" fmla="*/ 15 h 19"/>
              <a:gd name="T40" fmla="*/ 25 w 21"/>
              <a:gd name="T41" fmla="*/ 14 h 19"/>
              <a:gd name="T42" fmla="*/ 25 w 21"/>
              <a:gd name="T43" fmla="*/ 14 h 19"/>
              <a:gd name="T44" fmla="*/ 25 w 21"/>
              <a:gd name="T45" fmla="*/ 18 h 19"/>
              <a:gd name="T46" fmla="*/ 24 w 21"/>
              <a:gd name="T47" fmla="*/ 18 h 19"/>
              <a:gd name="T48" fmla="*/ 24 w 21"/>
              <a:gd name="T49" fmla="*/ 18 h 19"/>
              <a:gd name="T50" fmla="*/ 22 w 21"/>
              <a:gd name="T51" fmla="*/ 18 h 19"/>
              <a:gd name="T52" fmla="*/ 22 w 21"/>
              <a:gd name="T53" fmla="*/ 18 h 19"/>
              <a:gd name="T54" fmla="*/ 20 w 21"/>
              <a:gd name="T55" fmla="*/ 18 h 19"/>
              <a:gd name="T56" fmla="*/ 20 w 21"/>
              <a:gd name="T57" fmla="*/ 18 h 19"/>
              <a:gd name="T58" fmla="*/ 20 w 21"/>
              <a:gd name="T59" fmla="*/ 18 h 19"/>
              <a:gd name="T60" fmla="*/ 19 w 21"/>
              <a:gd name="T61" fmla="*/ 20 h 19"/>
              <a:gd name="T62" fmla="*/ 19 w 21"/>
              <a:gd name="T63" fmla="*/ 20 h 19"/>
              <a:gd name="T64" fmla="*/ 19 w 21"/>
              <a:gd name="T65" fmla="*/ 20 h 19"/>
              <a:gd name="T66" fmla="*/ 19 w 21"/>
              <a:gd name="T67" fmla="*/ 20 h 19"/>
              <a:gd name="T68" fmla="*/ 17 w 21"/>
              <a:gd name="T69" fmla="*/ 21 h 19"/>
              <a:gd name="T70" fmla="*/ 17 w 21"/>
              <a:gd name="T71" fmla="*/ 21 h 19"/>
              <a:gd name="T72" fmla="*/ 17 w 21"/>
              <a:gd name="T73" fmla="*/ 21 h 19"/>
              <a:gd name="T74" fmla="*/ 17 w 21"/>
              <a:gd name="T75" fmla="*/ 21 h 19"/>
              <a:gd name="T76" fmla="*/ 16 w 21"/>
              <a:gd name="T77" fmla="*/ 21 h 19"/>
              <a:gd name="T78" fmla="*/ 16 w 21"/>
              <a:gd name="T79" fmla="*/ 21 h 19"/>
              <a:gd name="T80" fmla="*/ 16 w 21"/>
              <a:gd name="T81" fmla="*/ 21 h 19"/>
              <a:gd name="T82" fmla="*/ 14 w 21"/>
              <a:gd name="T83" fmla="*/ 23 h 19"/>
              <a:gd name="T84" fmla="*/ 14 w 21"/>
              <a:gd name="T85" fmla="*/ 23 h 19"/>
              <a:gd name="T86" fmla="*/ 14 w 21"/>
              <a:gd name="T87" fmla="*/ 23 h 19"/>
              <a:gd name="T88" fmla="*/ 13 w 21"/>
              <a:gd name="T89" fmla="*/ 24 h 19"/>
              <a:gd name="T90" fmla="*/ 13 w 21"/>
              <a:gd name="T91" fmla="*/ 24 h 19"/>
              <a:gd name="T92" fmla="*/ 11 w 21"/>
              <a:gd name="T93" fmla="*/ 26 h 19"/>
              <a:gd name="T94" fmla="*/ 9 w 21"/>
              <a:gd name="T95" fmla="*/ 27 h 19"/>
              <a:gd name="T96" fmla="*/ 8 w 21"/>
              <a:gd name="T97" fmla="*/ 27 h 19"/>
              <a:gd name="T98" fmla="*/ 5 w 21"/>
              <a:gd name="T99" fmla="*/ 27 h 19"/>
              <a:gd name="T100" fmla="*/ 2 w 21"/>
              <a:gd name="T101" fmla="*/ 27 h 19"/>
              <a:gd name="T102" fmla="*/ 2 w 21"/>
              <a:gd name="T103" fmla="*/ 27 h 19"/>
              <a:gd name="T104" fmla="*/ 2 w 21"/>
              <a:gd name="T105" fmla="*/ 27 h 19"/>
              <a:gd name="T106" fmla="*/ 0 w 21"/>
              <a:gd name="T107" fmla="*/ 9 h 19"/>
              <a:gd name="T108" fmla="*/ 2 w 21"/>
              <a:gd name="T109" fmla="*/ 3 h 19"/>
              <a:gd name="T110" fmla="*/ 2 w 21"/>
              <a:gd name="T111" fmla="*/ 3 h 19"/>
              <a:gd name="T112" fmla="*/ 2 w 21"/>
              <a:gd name="T113" fmla="*/ 3 h 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1"/>
              <a:gd name="T172" fmla="*/ 0 h 19"/>
              <a:gd name="T173" fmla="*/ 21 w 21"/>
              <a:gd name="T174" fmla="*/ 19 h 1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1" h="19">
                <a:moveTo>
                  <a:pt x="1" y="2"/>
                </a:move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2"/>
                  <a:pt x="5" y="2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11" y="2"/>
                  <a:pt x="11" y="2"/>
                  <a:pt x="12" y="0"/>
                </a:cubicBezTo>
                <a:cubicBezTo>
                  <a:pt x="12" y="0"/>
                  <a:pt x="18" y="0"/>
                  <a:pt x="18" y="0"/>
                </a:cubicBezTo>
                <a:cubicBezTo>
                  <a:pt x="19" y="1"/>
                  <a:pt x="21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8" y="7"/>
                  <a:pt x="18" y="7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10"/>
                  <a:pt x="16" y="11"/>
                  <a:pt x="16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5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8"/>
                  <a:pt x="6" y="19"/>
                  <a:pt x="6" y="18"/>
                </a:cubicBezTo>
                <a:cubicBezTo>
                  <a:pt x="6" y="18"/>
                  <a:pt x="5" y="18"/>
                  <a:pt x="5" y="18"/>
                </a:cubicBezTo>
                <a:cubicBezTo>
                  <a:pt x="5" y="18"/>
                  <a:pt x="4" y="19"/>
                  <a:pt x="3" y="18"/>
                </a:cubicBezTo>
                <a:cubicBezTo>
                  <a:pt x="3" y="18"/>
                  <a:pt x="2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5"/>
                  <a:pt x="2" y="8"/>
                  <a:pt x="0" y="6"/>
                </a:cubicBezTo>
                <a:cubicBezTo>
                  <a:pt x="1" y="5"/>
                  <a:pt x="1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7" name="Freeform 10928" descr="© INSCALE GmbH, 05.05.2010&#10;http://www.presentationload.com/">
            <a:extLst>
              <a:ext uri="{FF2B5EF4-FFF2-40B4-BE49-F238E27FC236}">
                <a16:creationId xmlns:a16="http://schemas.microsoft.com/office/drawing/2014/main" id="{8A6F4B63-FB43-C246-916C-F1F84A40EA1B}"/>
              </a:ext>
            </a:extLst>
          </p:cNvPr>
          <p:cNvSpPr>
            <a:spLocks/>
          </p:cNvSpPr>
          <p:nvPr/>
        </p:nvSpPr>
        <p:spPr bwMode="auto">
          <a:xfrm>
            <a:off x="5998561" y="3410769"/>
            <a:ext cx="33173" cy="40096"/>
          </a:xfrm>
          <a:custGeom>
            <a:avLst/>
            <a:gdLst>
              <a:gd name="T0" fmla="*/ 26 w 17"/>
              <a:gd name="T1" fmla="*/ 6 h 21"/>
              <a:gd name="T2" fmla="*/ 26 w 17"/>
              <a:gd name="T3" fmla="*/ 11 h 21"/>
              <a:gd name="T4" fmla="*/ 26 w 17"/>
              <a:gd name="T5" fmla="*/ 11 h 21"/>
              <a:gd name="T6" fmla="*/ 26 w 17"/>
              <a:gd name="T7" fmla="*/ 9 h 21"/>
              <a:gd name="T8" fmla="*/ 24 w 17"/>
              <a:gd name="T9" fmla="*/ 9 h 21"/>
              <a:gd name="T10" fmla="*/ 24 w 17"/>
              <a:gd name="T11" fmla="*/ 11 h 21"/>
              <a:gd name="T12" fmla="*/ 26 w 17"/>
              <a:gd name="T13" fmla="*/ 12 h 21"/>
              <a:gd name="T14" fmla="*/ 23 w 17"/>
              <a:gd name="T15" fmla="*/ 18 h 21"/>
              <a:gd name="T16" fmla="*/ 12 w 17"/>
              <a:gd name="T17" fmla="*/ 30 h 21"/>
              <a:gd name="T18" fmla="*/ 12 w 17"/>
              <a:gd name="T19" fmla="*/ 30 h 21"/>
              <a:gd name="T20" fmla="*/ 11 w 17"/>
              <a:gd name="T21" fmla="*/ 29 h 21"/>
              <a:gd name="T22" fmla="*/ 8 w 17"/>
              <a:gd name="T23" fmla="*/ 27 h 21"/>
              <a:gd name="T24" fmla="*/ 8 w 17"/>
              <a:gd name="T25" fmla="*/ 27 h 21"/>
              <a:gd name="T26" fmla="*/ 8 w 17"/>
              <a:gd name="T27" fmla="*/ 27 h 21"/>
              <a:gd name="T28" fmla="*/ 8 w 17"/>
              <a:gd name="T29" fmla="*/ 27 h 21"/>
              <a:gd name="T30" fmla="*/ 6 w 17"/>
              <a:gd name="T31" fmla="*/ 27 h 21"/>
              <a:gd name="T32" fmla="*/ 6 w 17"/>
              <a:gd name="T33" fmla="*/ 27 h 21"/>
              <a:gd name="T34" fmla="*/ 6 w 17"/>
              <a:gd name="T35" fmla="*/ 27 h 21"/>
              <a:gd name="T36" fmla="*/ 6 w 17"/>
              <a:gd name="T37" fmla="*/ 27 h 21"/>
              <a:gd name="T38" fmla="*/ 6 w 17"/>
              <a:gd name="T39" fmla="*/ 27 h 21"/>
              <a:gd name="T40" fmla="*/ 5 w 17"/>
              <a:gd name="T41" fmla="*/ 26 h 21"/>
              <a:gd name="T42" fmla="*/ 5 w 17"/>
              <a:gd name="T43" fmla="*/ 26 h 21"/>
              <a:gd name="T44" fmla="*/ 5 w 17"/>
              <a:gd name="T45" fmla="*/ 24 h 21"/>
              <a:gd name="T46" fmla="*/ 0 w 17"/>
              <a:gd name="T47" fmla="*/ 18 h 21"/>
              <a:gd name="T48" fmla="*/ 2 w 17"/>
              <a:gd name="T49" fmla="*/ 18 h 21"/>
              <a:gd name="T50" fmla="*/ 3 w 17"/>
              <a:gd name="T51" fmla="*/ 18 h 21"/>
              <a:gd name="T52" fmla="*/ 3 w 17"/>
              <a:gd name="T53" fmla="*/ 18 h 21"/>
              <a:gd name="T54" fmla="*/ 3 w 17"/>
              <a:gd name="T55" fmla="*/ 18 h 21"/>
              <a:gd name="T56" fmla="*/ 5 w 17"/>
              <a:gd name="T57" fmla="*/ 18 h 21"/>
              <a:gd name="T58" fmla="*/ 5 w 17"/>
              <a:gd name="T59" fmla="*/ 18 h 21"/>
              <a:gd name="T60" fmla="*/ 5 w 17"/>
              <a:gd name="T61" fmla="*/ 20 h 21"/>
              <a:gd name="T62" fmla="*/ 5 w 17"/>
              <a:gd name="T63" fmla="*/ 20 h 21"/>
              <a:gd name="T64" fmla="*/ 6 w 17"/>
              <a:gd name="T65" fmla="*/ 20 h 21"/>
              <a:gd name="T66" fmla="*/ 6 w 17"/>
              <a:gd name="T67" fmla="*/ 20 h 21"/>
              <a:gd name="T68" fmla="*/ 6 w 17"/>
              <a:gd name="T69" fmla="*/ 20 h 21"/>
              <a:gd name="T70" fmla="*/ 8 w 17"/>
              <a:gd name="T71" fmla="*/ 21 h 21"/>
              <a:gd name="T72" fmla="*/ 20 w 17"/>
              <a:gd name="T73" fmla="*/ 0 h 21"/>
              <a:gd name="T74" fmla="*/ 20 w 17"/>
              <a:gd name="T75" fmla="*/ 0 h 2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7"/>
              <a:gd name="T115" fmla="*/ 0 h 21"/>
              <a:gd name="T116" fmla="*/ 17 w 17"/>
              <a:gd name="T117" fmla="*/ 21 h 2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7" h="21">
                <a:moveTo>
                  <a:pt x="13" y="0"/>
                </a:moveTo>
                <a:cubicBezTo>
                  <a:pt x="14" y="2"/>
                  <a:pt x="16" y="3"/>
                  <a:pt x="17" y="4"/>
                </a:cubicBezTo>
                <a:cubicBezTo>
                  <a:pt x="17" y="4"/>
                  <a:pt x="17" y="6"/>
                  <a:pt x="17" y="6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6" y="11"/>
                  <a:pt x="15" y="12"/>
                </a:cubicBezTo>
                <a:cubicBezTo>
                  <a:pt x="13" y="15"/>
                  <a:pt x="11" y="19"/>
                  <a:pt x="9" y="21"/>
                </a:cubicBezTo>
                <a:cubicBezTo>
                  <a:pt x="9" y="21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6"/>
                  <a:pt x="3" y="16"/>
                </a:cubicBezTo>
                <a:cubicBezTo>
                  <a:pt x="2" y="15"/>
                  <a:pt x="1" y="13"/>
                  <a:pt x="1" y="12"/>
                </a:cubicBezTo>
                <a:cubicBezTo>
                  <a:pt x="1" y="12"/>
                  <a:pt x="0" y="12"/>
                  <a:pt x="0" y="12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7" y="9"/>
                  <a:pt x="9" y="5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8" name="Freeform 10929" descr="© INSCALE GmbH, 05.05.2010&#10;http://www.presentationload.com/">
            <a:extLst>
              <a:ext uri="{FF2B5EF4-FFF2-40B4-BE49-F238E27FC236}">
                <a16:creationId xmlns:a16="http://schemas.microsoft.com/office/drawing/2014/main" id="{F9D7545E-2D6C-F240-A4FF-BB48E1DA38AF}"/>
              </a:ext>
            </a:extLst>
          </p:cNvPr>
          <p:cNvSpPr>
            <a:spLocks/>
          </p:cNvSpPr>
          <p:nvPr/>
        </p:nvSpPr>
        <p:spPr bwMode="auto">
          <a:xfrm>
            <a:off x="6092975" y="3413274"/>
            <a:ext cx="56139" cy="63903"/>
          </a:xfrm>
          <a:custGeom>
            <a:avLst/>
            <a:gdLst>
              <a:gd name="T0" fmla="*/ 13 w 28"/>
              <a:gd name="T1" fmla="*/ 0 h 33"/>
              <a:gd name="T2" fmla="*/ 25 w 28"/>
              <a:gd name="T3" fmla="*/ 6 h 33"/>
              <a:gd name="T4" fmla="*/ 35 w 28"/>
              <a:gd name="T5" fmla="*/ 8 h 33"/>
              <a:gd name="T6" fmla="*/ 38 w 28"/>
              <a:gd name="T7" fmla="*/ 9 h 33"/>
              <a:gd name="T8" fmla="*/ 39 w 28"/>
              <a:gd name="T9" fmla="*/ 9 h 33"/>
              <a:gd name="T10" fmla="*/ 41 w 28"/>
              <a:gd name="T11" fmla="*/ 19 h 33"/>
              <a:gd name="T12" fmla="*/ 41 w 28"/>
              <a:gd name="T13" fmla="*/ 17 h 33"/>
              <a:gd name="T14" fmla="*/ 39 w 28"/>
              <a:gd name="T15" fmla="*/ 22 h 33"/>
              <a:gd name="T16" fmla="*/ 41 w 28"/>
              <a:gd name="T17" fmla="*/ 34 h 33"/>
              <a:gd name="T18" fmla="*/ 24 w 28"/>
              <a:gd name="T19" fmla="*/ 51 h 33"/>
              <a:gd name="T20" fmla="*/ 20 w 28"/>
              <a:gd name="T21" fmla="*/ 46 h 33"/>
              <a:gd name="T22" fmla="*/ 16 w 28"/>
              <a:gd name="T23" fmla="*/ 46 h 33"/>
              <a:gd name="T24" fmla="*/ 16 w 28"/>
              <a:gd name="T25" fmla="*/ 45 h 33"/>
              <a:gd name="T26" fmla="*/ 14 w 28"/>
              <a:gd name="T27" fmla="*/ 39 h 33"/>
              <a:gd name="T28" fmla="*/ 13 w 28"/>
              <a:gd name="T29" fmla="*/ 31 h 33"/>
              <a:gd name="T30" fmla="*/ 13 w 28"/>
              <a:gd name="T31" fmla="*/ 28 h 33"/>
              <a:gd name="T32" fmla="*/ 9 w 28"/>
              <a:gd name="T33" fmla="*/ 25 h 33"/>
              <a:gd name="T34" fmla="*/ 6 w 28"/>
              <a:gd name="T35" fmla="*/ 20 h 33"/>
              <a:gd name="T36" fmla="*/ 6 w 28"/>
              <a:gd name="T37" fmla="*/ 20 h 33"/>
              <a:gd name="T38" fmla="*/ 0 w 28"/>
              <a:gd name="T39" fmla="*/ 8 h 33"/>
              <a:gd name="T40" fmla="*/ 11 w 28"/>
              <a:gd name="T41" fmla="*/ 5 h 33"/>
              <a:gd name="T42" fmla="*/ 13 w 28"/>
              <a:gd name="T43" fmla="*/ 0 h 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8"/>
              <a:gd name="T67" fmla="*/ 0 h 33"/>
              <a:gd name="T68" fmla="*/ 28 w 28"/>
              <a:gd name="T69" fmla="*/ 33 h 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8" h="33">
                <a:moveTo>
                  <a:pt x="8" y="0"/>
                </a:moveTo>
                <a:cubicBezTo>
                  <a:pt x="10" y="2"/>
                  <a:pt x="13" y="3"/>
                  <a:pt x="16" y="4"/>
                </a:cubicBezTo>
                <a:cubicBezTo>
                  <a:pt x="18" y="6"/>
                  <a:pt x="20" y="4"/>
                  <a:pt x="22" y="5"/>
                </a:cubicBezTo>
                <a:cubicBezTo>
                  <a:pt x="23" y="5"/>
                  <a:pt x="23" y="6"/>
                  <a:pt x="24" y="6"/>
                </a:cubicBezTo>
                <a:cubicBezTo>
                  <a:pt x="24" y="6"/>
                  <a:pt x="25" y="6"/>
                  <a:pt x="25" y="6"/>
                </a:cubicBezTo>
                <a:cubicBezTo>
                  <a:pt x="28" y="7"/>
                  <a:pt x="28" y="9"/>
                  <a:pt x="26" y="12"/>
                </a:cubicBezTo>
                <a:cubicBezTo>
                  <a:pt x="26" y="12"/>
                  <a:pt x="26" y="11"/>
                  <a:pt x="26" y="11"/>
                </a:cubicBezTo>
                <a:cubicBezTo>
                  <a:pt x="24" y="12"/>
                  <a:pt x="26" y="13"/>
                  <a:pt x="25" y="14"/>
                </a:cubicBezTo>
                <a:cubicBezTo>
                  <a:pt x="24" y="15"/>
                  <a:pt x="26" y="20"/>
                  <a:pt x="26" y="22"/>
                </a:cubicBezTo>
                <a:cubicBezTo>
                  <a:pt x="26" y="24"/>
                  <a:pt x="17" y="31"/>
                  <a:pt x="15" y="33"/>
                </a:cubicBezTo>
                <a:cubicBezTo>
                  <a:pt x="14" y="31"/>
                  <a:pt x="14" y="31"/>
                  <a:pt x="13" y="30"/>
                </a:cubicBezTo>
                <a:cubicBezTo>
                  <a:pt x="10" y="33"/>
                  <a:pt x="13" y="27"/>
                  <a:pt x="10" y="30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0" y="27"/>
                  <a:pt x="9" y="25"/>
                </a:cubicBezTo>
                <a:cubicBezTo>
                  <a:pt x="8" y="24"/>
                  <a:pt x="8" y="22"/>
                  <a:pt x="8" y="20"/>
                </a:cubicBezTo>
                <a:cubicBezTo>
                  <a:pt x="8" y="19"/>
                  <a:pt x="8" y="19"/>
                  <a:pt x="8" y="18"/>
                </a:cubicBezTo>
                <a:cubicBezTo>
                  <a:pt x="8" y="18"/>
                  <a:pt x="6" y="16"/>
                  <a:pt x="6" y="16"/>
                </a:cubicBezTo>
                <a:cubicBezTo>
                  <a:pt x="5" y="15"/>
                  <a:pt x="5" y="15"/>
                  <a:pt x="4" y="13"/>
                </a:cubicBezTo>
                <a:cubicBezTo>
                  <a:pt x="4" y="13"/>
                  <a:pt x="4" y="14"/>
                  <a:pt x="4" y="13"/>
                </a:cubicBezTo>
                <a:cubicBezTo>
                  <a:pt x="4" y="11"/>
                  <a:pt x="2" y="7"/>
                  <a:pt x="0" y="5"/>
                </a:cubicBezTo>
                <a:cubicBezTo>
                  <a:pt x="2" y="4"/>
                  <a:pt x="5" y="3"/>
                  <a:pt x="7" y="3"/>
                </a:cubicBezTo>
                <a:cubicBezTo>
                  <a:pt x="7" y="2"/>
                  <a:pt x="7" y="1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39" name="Freeform 10930" descr="© INSCALE GmbH, 05.05.2010&#10;http://www.presentationload.com/">
            <a:extLst>
              <a:ext uri="{FF2B5EF4-FFF2-40B4-BE49-F238E27FC236}">
                <a16:creationId xmlns:a16="http://schemas.microsoft.com/office/drawing/2014/main" id="{FB9FC162-F9F8-6844-9BB9-B2CC6D8DA3FD}"/>
              </a:ext>
            </a:extLst>
          </p:cNvPr>
          <p:cNvSpPr>
            <a:spLocks/>
          </p:cNvSpPr>
          <p:nvPr/>
        </p:nvSpPr>
        <p:spPr bwMode="auto">
          <a:xfrm>
            <a:off x="6016423" y="3418287"/>
            <a:ext cx="45932" cy="57638"/>
          </a:xfrm>
          <a:custGeom>
            <a:avLst/>
            <a:gdLst>
              <a:gd name="T0" fmla="*/ 34 w 23"/>
              <a:gd name="T1" fmla="*/ 20 h 30"/>
              <a:gd name="T2" fmla="*/ 34 w 23"/>
              <a:gd name="T3" fmla="*/ 20 h 30"/>
              <a:gd name="T4" fmla="*/ 34 w 23"/>
              <a:gd name="T5" fmla="*/ 32 h 30"/>
              <a:gd name="T6" fmla="*/ 34 w 23"/>
              <a:gd name="T7" fmla="*/ 31 h 30"/>
              <a:gd name="T8" fmla="*/ 34 w 23"/>
              <a:gd name="T9" fmla="*/ 31 h 30"/>
              <a:gd name="T10" fmla="*/ 33 w 23"/>
              <a:gd name="T11" fmla="*/ 31 h 30"/>
              <a:gd name="T12" fmla="*/ 33 w 23"/>
              <a:gd name="T13" fmla="*/ 29 h 30"/>
              <a:gd name="T14" fmla="*/ 33 w 23"/>
              <a:gd name="T15" fmla="*/ 29 h 30"/>
              <a:gd name="T16" fmla="*/ 22 w 23"/>
              <a:gd name="T17" fmla="*/ 37 h 30"/>
              <a:gd name="T18" fmla="*/ 22 w 23"/>
              <a:gd name="T19" fmla="*/ 37 h 30"/>
              <a:gd name="T20" fmla="*/ 22 w 23"/>
              <a:gd name="T21" fmla="*/ 37 h 30"/>
              <a:gd name="T22" fmla="*/ 22 w 23"/>
              <a:gd name="T23" fmla="*/ 37 h 30"/>
              <a:gd name="T24" fmla="*/ 22 w 23"/>
              <a:gd name="T25" fmla="*/ 38 h 30"/>
              <a:gd name="T26" fmla="*/ 20 w 23"/>
              <a:gd name="T27" fmla="*/ 38 h 30"/>
              <a:gd name="T28" fmla="*/ 20 w 23"/>
              <a:gd name="T29" fmla="*/ 38 h 30"/>
              <a:gd name="T30" fmla="*/ 20 w 23"/>
              <a:gd name="T31" fmla="*/ 40 h 30"/>
              <a:gd name="T32" fmla="*/ 19 w 23"/>
              <a:gd name="T33" fmla="*/ 41 h 30"/>
              <a:gd name="T34" fmla="*/ 20 w 23"/>
              <a:gd name="T35" fmla="*/ 43 h 30"/>
              <a:gd name="T36" fmla="*/ 20 w 23"/>
              <a:gd name="T37" fmla="*/ 43 h 30"/>
              <a:gd name="T38" fmla="*/ 19 w 23"/>
              <a:gd name="T39" fmla="*/ 44 h 30"/>
              <a:gd name="T40" fmla="*/ 19 w 23"/>
              <a:gd name="T41" fmla="*/ 44 h 30"/>
              <a:gd name="T42" fmla="*/ 19 w 23"/>
              <a:gd name="T43" fmla="*/ 44 h 30"/>
              <a:gd name="T44" fmla="*/ 17 w 23"/>
              <a:gd name="T45" fmla="*/ 46 h 30"/>
              <a:gd name="T46" fmla="*/ 17 w 23"/>
              <a:gd name="T47" fmla="*/ 46 h 30"/>
              <a:gd name="T48" fmla="*/ 17 w 23"/>
              <a:gd name="T49" fmla="*/ 44 h 30"/>
              <a:gd name="T50" fmla="*/ 17 w 23"/>
              <a:gd name="T51" fmla="*/ 44 h 30"/>
              <a:gd name="T52" fmla="*/ 17 w 23"/>
              <a:gd name="T53" fmla="*/ 44 h 30"/>
              <a:gd name="T54" fmla="*/ 16 w 23"/>
              <a:gd name="T55" fmla="*/ 43 h 30"/>
              <a:gd name="T56" fmla="*/ 16 w 23"/>
              <a:gd name="T57" fmla="*/ 43 h 30"/>
              <a:gd name="T58" fmla="*/ 16 w 23"/>
              <a:gd name="T59" fmla="*/ 43 h 30"/>
              <a:gd name="T60" fmla="*/ 14 w 23"/>
              <a:gd name="T61" fmla="*/ 43 h 30"/>
              <a:gd name="T62" fmla="*/ 13 w 23"/>
              <a:gd name="T63" fmla="*/ 38 h 30"/>
              <a:gd name="T64" fmla="*/ 11 w 23"/>
              <a:gd name="T65" fmla="*/ 35 h 30"/>
              <a:gd name="T66" fmla="*/ 11 w 23"/>
              <a:gd name="T67" fmla="*/ 35 h 30"/>
              <a:gd name="T68" fmla="*/ 8 w 23"/>
              <a:gd name="T69" fmla="*/ 32 h 30"/>
              <a:gd name="T70" fmla="*/ 8 w 23"/>
              <a:gd name="T71" fmla="*/ 32 h 30"/>
              <a:gd name="T72" fmla="*/ 6 w 23"/>
              <a:gd name="T73" fmla="*/ 31 h 30"/>
              <a:gd name="T74" fmla="*/ 5 w 23"/>
              <a:gd name="T75" fmla="*/ 31 h 30"/>
              <a:gd name="T76" fmla="*/ 3 w 23"/>
              <a:gd name="T77" fmla="*/ 31 h 30"/>
              <a:gd name="T78" fmla="*/ 3 w 23"/>
              <a:gd name="T79" fmla="*/ 31 h 30"/>
              <a:gd name="T80" fmla="*/ 0 w 23"/>
              <a:gd name="T81" fmla="*/ 28 h 30"/>
              <a:gd name="T82" fmla="*/ 0 w 23"/>
              <a:gd name="T83" fmla="*/ 28 h 30"/>
              <a:gd name="T84" fmla="*/ 13 w 23"/>
              <a:gd name="T85" fmla="*/ 8 h 30"/>
              <a:gd name="T86" fmla="*/ 13 w 23"/>
              <a:gd name="T87" fmla="*/ 6 h 30"/>
              <a:gd name="T88" fmla="*/ 11 w 23"/>
              <a:gd name="T89" fmla="*/ 3 h 30"/>
              <a:gd name="T90" fmla="*/ 13 w 23"/>
              <a:gd name="T91" fmla="*/ 3 h 30"/>
              <a:gd name="T92" fmla="*/ 13 w 23"/>
              <a:gd name="T93" fmla="*/ 5 h 30"/>
              <a:gd name="T94" fmla="*/ 13 w 23"/>
              <a:gd name="T95" fmla="*/ 5 h 30"/>
              <a:gd name="T96" fmla="*/ 13 w 23"/>
              <a:gd name="T97" fmla="*/ 3 h 30"/>
              <a:gd name="T98" fmla="*/ 28 w 23"/>
              <a:gd name="T99" fmla="*/ 12 h 30"/>
              <a:gd name="T100" fmla="*/ 34 w 23"/>
              <a:gd name="T101" fmla="*/ 18 h 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3"/>
              <a:gd name="T154" fmla="*/ 0 h 30"/>
              <a:gd name="T155" fmla="*/ 23 w 23"/>
              <a:gd name="T156" fmla="*/ 30 h 3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3" h="30">
                <a:moveTo>
                  <a:pt x="22" y="12"/>
                </a:moveTo>
                <a:cubicBezTo>
                  <a:pt x="22" y="12"/>
                  <a:pt x="22" y="12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3" y="15"/>
                  <a:pt x="22" y="19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20"/>
                  <a:pt x="20" y="20"/>
                  <a:pt x="21" y="20"/>
                </a:cubicBezTo>
                <a:cubicBezTo>
                  <a:pt x="19" y="20"/>
                  <a:pt x="16" y="23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4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4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2" y="26"/>
                </a:cubicBezTo>
                <a:cubicBezTo>
                  <a:pt x="12" y="26"/>
                  <a:pt x="12" y="27"/>
                  <a:pt x="12" y="27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9"/>
                  <a:pt x="13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6"/>
                  <a:pt x="8" y="26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4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2"/>
                  <a:pt x="6" y="21"/>
                  <a:pt x="6" y="20"/>
                </a:cubicBezTo>
                <a:cubicBezTo>
                  <a:pt x="6" y="21"/>
                  <a:pt x="6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19"/>
                  <a:pt x="1" y="19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5" y="11"/>
                  <a:pt x="6" y="8"/>
                </a:cubicBezTo>
                <a:cubicBezTo>
                  <a:pt x="7" y="7"/>
                  <a:pt x="8" y="6"/>
                  <a:pt x="8" y="5"/>
                </a:cubicBezTo>
                <a:cubicBezTo>
                  <a:pt x="8" y="5"/>
                  <a:pt x="8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1"/>
                  <a:pt x="8" y="0"/>
                </a:cubicBezTo>
                <a:cubicBezTo>
                  <a:pt x="11" y="2"/>
                  <a:pt x="14" y="5"/>
                  <a:pt x="18" y="8"/>
                </a:cubicBezTo>
                <a:cubicBezTo>
                  <a:pt x="21" y="7"/>
                  <a:pt x="21" y="10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0" name="Freeform 10931" descr="© INSCALE GmbH, 05.05.2010&#10;http://www.presentationload.com/">
            <a:extLst>
              <a:ext uri="{FF2B5EF4-FFF2-40B4-BE49-F238E27FC236}">
                <a16:creationId xmlns:a16="http://schemas.microsoft.com/office/drawing/2014/main" id="{C6AB2146-5594-EA49-99B0-313EED84C2CC}"/>
              </a:ext>
            </a:extLst>
          </p:cNvPr>
          <p:cNvSpPr>
            <a:spLocks/>
          </p:cNvSpPr>
          <p:nvPr/>
        </p:nvSpPr>
        <p:spPr bwMode="auto">
          <a:xfrm>
            <a:off x="6140182" y="3419539"/>
            <a:ext cx="39552" cy="45108"/>
          </a:xfrm>
          <a:custGeom>
            <a:avLst/>
            <a:gdLst>
              <a:gd name="T0" fmla="*/ 12 w 20"/>
              <a:gd name="T1" fmla="*/ 13 h 23"/>
              <a:gd name="T2" fmla="*/ 12 w 20"/>
              <a:gd name="T3" fmla="*/ 13 h 23"/>
              <a:gd name="T4" fmla="*/ 12 w 20"/>
              <a:gd name="T5" fmla="*/ 14 h 23"/>
              <a:gd name="T6" fmla="*/ 14 w 20"/>
              <a:gd name="T7" fmla="*/ 11 h 23"/>
              <a:gd name="T8" fmla="*/ 16 w 20"/>
              <a:gd name="T9" fmla="*/ 11 h 23"/>
              <a:gd name="T10" fmla="*/ 17 w 20"/>
              <a:gd name="T11" fmla="*/ 9 h 23"/>
              <a:gd name="T12" fmla="*/ 19 w 20"/>
              <a:gd name="T13" fmla="*/ 9 h 23"/>
              <a:gd name="T14" fmla="*/ 20 w 20"/>
              <a:gd name="T15" fmla="*/ 11 h 23"/>
              <a:gd name="T16" fmla="*/ 25 w 20"/>
              <a:gd name="T17" fmla="*/ 14 h 23"/>
              <a:gd name="T18" fmla="*/ 26 w 20"/>
              <a:gd name="T19" fmla="*/ 14 h 23"/>
              <a:gd name="T20" fmla="*/ 29 w 20"/>
              <a:gd name="T21" fmla="*/ 14 h 23"/>
              <a:gd name="T22" fmla="*/ 29 w 20"/>
              <a:gd name="T23" fmla="*/ 14 h 23"/>
              <a:gd name="T24" fmla="*/ 31 w 20"/>
              <a:gd name="T25" fmla="*/ 16 h 23"/>
              <a:gd name="T26" fmla="*/ 31 w 20"/>
              <a:gd name="T27" fmla="*/ 17 h 23"/>
              <a:gd name="T28" fmla="*/ 31 w 20"/>
              <a:gd name="T29" fmla="*/ 17 h 23"/>
              <a:gd name="T30" fmla="*/ 29 w 20"/>
              <a:gd name="T31" fmla="*/ 17 h 23"/>
              <a:gd name="T32" fmla="*/ 29 w 20"/>
              <a:gd name="T33" fmla="*/ 17 h 23"/>
              <a:gd name="T34" fmla="*/ 29 w 20"/>
              <a:gd name="T35" fmla="*/ 19 h 23"/>
              <a:gd name="T36" fmla="*/ 29 w 20"/>
              <a:gd name="T37" fmla="*/ 20 h 23"/>
              <a:gd name="T38" fmla="*/ 28 w 20"/>
              <a:gd name="T39" fmla="*/ 20 h 23"/>
              <a:gd name="T40" fmla="*/ 28 w 20"/>
              <a:gd name="T41" fmla="*/ 22 h 23"/>
              <a:gd name="T42" fmla="*/ 28 w 20"/>
              <a:gd name="T43" fmla="*/ 22 h 23"/>
              <a:gd name="T44" fmla="*/ 28 w 20"/>
              <a:gd name="T45" fmla="*/ 23 h 23"/>
              <a:gd name="T46" fmla="*/ 28 w 20"/>
              <a:gd name="T47" fmla="*/ 23 h 23"/>
              <a:gd name="T48" fmla="*/ 26 w 20"/>
              <a:gd name="T49" fmla="*/ 25 h 23"/>
              <a:gd name="T50" fmla="*/ 26 w 20"/>
              <a:gd name="T51" fmla="*/ 25 h 23"/>
              <a:gd name="T52" fmla="*/ 26 w 20"/>
              <a:gd name="T53" fmla="*/ 27 h 23"/>
              <a:gd name="T54" fmla="*/ 25 w 20"/>
              <a:gd name="T55" fmla="*/ 27 h 23"/>
              <a:gd name="T56" fmla="*/ 25 w 20"/>
              <a:gd name="T57" fmla="*/ 27 h 23"/>
              <a:gd name="T58" fmla="*/ 23 w 20"/>
              <a:gd name="T59" fmla="*/ 27 h 23"/>
              <a:gd name="T60" fmla="*/ 23 w 20"/>
              <a:gd name="T61" fmla="*/ 27 h 23"/>
              <a:gd name="T62" fmla="*/ 23 w 20"/>
              <a:gd name="T63" fmla="*/ 27 h 23"/>
              <a:gd name="T64" fmla="*/ 22 w 20"/>
              <a:gd name="T65" fmla="*/ 27 h 23"/>
              <a:gd name="T66" fmla="*/ 22 w 20"/>
              <a:gd name="T67" fmla="*/ 27 h 23"/>
              <a:gd name="T68" fmla="*/ 19 w 20"/>
              <a:gd name="T69" fmla="*/ 28 h 23"/>
              <a:gd name="T70" fmla="*/ 17 w 20"/>
              <a:gd name="T71" fmla="*/ 28 h 23"/>
              <a:gd name="T72" fmla="*/ 17 w 20"/>
              <a:gd name="T73" fmla="*/ 28 h 23"/>
              <a:gd name="T74" fmla="*/ 17 w 20"/>
              <a:gd name="T75" fmla="*/ 30 h 23"/>
              <a:gd name="T76" fmla="*/ 16 w 20"/>
              <a:gd name="T77" fmla="*/ 36 h 23"/>
              <a:gd name="T78" fmla="*/ 16 w 20"/>
              <a:gd name="T79" fmla="*/ 36 h 23"/>
              <a:gd name="T80" fmla="*/ 14 w 20"/>
              <a:gd name="T81" fmla="*/ 36 h 23"/>
              <a:gd name="T82" fmla="*/ 14 w 20"/>
              <a:gd name="T83" fmla="*/ 36 h 23"/>
              <a:gd name="T84" fmla="*/ 12 w 20"/>
              <a:gd name="T85" fmla="*/ 36 h 23"/>
              <a:gd name="T86" fmla="*/ 12 w 20"/>
              <a:gd name="T87" fmla="*/ 36 h 23"/>
              <a:gd name="T88" fmla="*/ 12 w 20"/>
              <a:gd name="T89" fmla="*/ 36 h 23"/>
              <a:gd name="T90" fmla="*/ 11 w 20"/>
              <a:gd name="T91" fmla="*/ 36 h 23"/>
              <a:gd name="T92" fmla="*/ 11 w 20"/>
              <a:gd name="T93" fmla="*/ 36 h 23"/>
              <a:gd name="T94" fmla="*/ 11 w 20"/>
              <a:gd name="T95" fmla="*/ 36 h 23"/>
              <a:gd name="T96" fmla="*/ 6 w 20"/>
              <a:gd name="T97" fmla="*/ 34 h 23"/>
              <a:gd name="T98" fmla="*/ 6 w 20"/>
              <a:gd name="T99" fmla="*/ 34 h 23"/>
              <a:gd name="T100" fmla="*/ 3 w 20"/>
              <a:gd name="T101" fmla="*/ 34 h 23"/>
              <a:gd name="T102" fmla="*/ 2 w 20"/>
              <a:gd name="T103" fmla="*/ 34 h 23"/>
              <a:gd name="T104" fmla="*/ 2 w 20"/>
              <a:gd name="T105" fmla="*/ 16 h 23"/>
              <a:gd name="T106" fmla="*/ 6 w 20"/>
              <a:gd name="T107" fmla="*/ 8 h 23"/>
              <a:gd name="T108" fmla="*/ 5 w 20"/>
              <a:gd name="T109" fmla="*/ 8 h 23"/>
              <a:gd name="T110" fmla="*/ 5 w 20"/>
              <a:gd name="T111" fmla="*/ 6 h 23"/>
              <a:gd name="T112" fmla="*/ 3 w 20"/>
              <a:gd name="T113" fmla="*/ 6 h 23"/>
              <a:gd name="T114" fmla="*/ 3 w 20"/>
              <a:gd name="T115" fmla="*/ 6 h 23"/>
              <a:gd name="T116" fmla="*/ 3 w 20"/>
              <a:gd name="T117" fmla="*/ 5 h 23"/>
              <a:gd name="T118" fmla="*/ 2 w 20"/>
              <a:gd name="T119" fmla="*/ 5 h 23"/>
              <a:gd name="T120" fmla="*/ 3 w 20"/>
              <a:gd name="T121" fmla="*/ 3 h 23"/>
              <a:gd name="T122" fmla="*/ 3 w 20"/>
              <a:gd name="T123" fmla="*/ 2 h 2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0"/>
              <a:gd name="T187" fmla="*/ 0 h 23"/>
              <a:gd name="T188" fmla="*/ 20 w 20"/>
              <a:gd name="T189" fmla="*/ 23 h 2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0" h="23">
                <a:moveTo>
                  <a:pt x="4" y="0"/>
                </a:moveTo>
                <a:cubicBezTo>
                  <a:pt x="5" y="2"/>
                  <a:pt x="6" y="5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8"/>
                  <a:pt x="8" y="8"/>
                  <a:pt x="9" y="7"/>
                </a:cubicBezTo>
                <a:cubicBezTo>
                  <a:pt x="9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7"/>
                </a:cubicBezTo>
                <a:cubicBezTo>
                  <a:pt x="14" y="7"/>
                  <a:pt x="15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9" y="10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0"/>
                  <a:pt x="20" y="11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8" y="13"/>
                </a:cubicBezTo>
                <a:cubicBezTo>
                  <a:pt x="19" y="13"/>
                  <a:pt x="19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7"/>
                </a:cubicBezTo>
                <a:cubicBezTo>
                  <a:pt x="17" y="17"/>
                  <a:pt x="17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7"/>
                  <a:pt x="12" y="17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20"/>
                  <a:pt x="9" y="22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6" y="23"/>
                  <a:pt x="5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1"/>
                  <a:pt x="0" y="21"/>
                  <a:pt x="0" y="21"/>
                </a:cubicBezTo>
                <a:cubicBezTo>
                  <a:pt x="3" y="18"/>
                  <a:pt x="1" y="15"/>
                  <a:pt x="0" y="12"/>
                </a:cubicBezTo>
                <a:cubicBezTo>
                  <a:pt x="0" y="12"/>
                  <a:pt x="1" y="10"/>
                  <a:pt x="1" y="10"/>
                </a:cubicBezTo>
                <a:cubicBezTo>
                  <a:pt x="2" y="9"/>
                  <a:pt x="0" y="9"/>
                  <a:pt x="2" y="8"/>
                </a:cubicBezTo>
                <a:cubicBezTo>
                  <a:pt x="2" y="8"/>
                  <a:pt x="2" y="9"/>
                  <a:pt x="2" y="9"/>
                </a:cubicBezTo>
                <a:cubicBezTo>
                  <a:pt x="3" y="8"/>
                  <a:pt x="3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1" name="Freeform 10932" descr="© INSCALE GmbH, 05.05.2010&#10;http://www.presentationload.com/">
            <a:extLst>
              <a:ext uri="{FF2B5EF4-FFF2-40B4-BE49-F238E27FC236}">
                <a16:creationId xmlns:a16="http://schemas.microsoft.com/office/drawing/2014/main" id="{C06DA11A-1C91-6E44-8F65-681591939447}"/>
              </a:ext>
            </a:extLst>
          </p:cNvPr>
          <p:cNvSpPr>
            <a:spLocks/>
          </p:cNvSpPr>
          <p:nvPr/>
        </p:nvSpPr>
        <p:spPr bwMode="auto">
          <a:xfrm>
            <a:off x="6210356" y="3423298"/>
            <a:ext cx="51035" cy="53879"/>
          </a:xfrm>
          <a:custGeom>
            <a:avLst/>
            <a:gdLst>
              <a:gd name="T0" fmla="*/ 2 w 26"/>
              <a:gd name="T1" fmla="*/ 6 h 28"/>
              <a:gd name="T2" fmla="*/ 3 w 26"/>
              <a:gd name="T3" fmla="*/ 5 h 28"/>
              <a:gd name="T4" fmla="*/ 3 w 26"/>
              <a:gd name="T5" fmla="*/ 5 h 28"/>
              <a:gd name="T6" fmla="*/ 5 w 26"/>
              <a:gd name="T7" fmla="*/ 5 h 28"/>
              <a:gd name="T8" fmla="*/ 5 w 26"/>
              <a:gd name="T9" fmla="*/ 5 h 28"/>
              <a:gd name="T10" fmla="*/ 6 w 26"/>
              <a:gd name="T11" fmla="*/ 5 h 28"/>
              <a:gd name="T12" fmla="*/ 6 w 26"/>
              <a:gd name="T13" fmla="*/ 3 h 28"/>
              <a:gd name="T14" fmla="*/ 6 w 26"/>
              <a:gd name="T15" fmla="*/ 3 h 28"/>
              <a:gd name="T16" fmla="*/ 8 w 26"/>
              <a:gd name="T17" fmla="*/ 3 h 28"/>
              <a:gd name="T18" fmla="*/ 8 w 26"/>
              <a:gd name="T19" fmla="*/ 3 h 28"/>
              <a:gd name="T20" fmla="*/ 8 w 26"/>
              <a:gd name="T21" fmla="*/ 3 h 28"/>
              <a:gd name="T22" fmla="*/ 9 w 26"/>
              <a:gd name="T23" fmla="*/ 2 h 28"/>
              <a:gd name="T24" fmla="*/ 9 w 26"/>
              <a:gd name="T25" fmla="*/ 2 h 28"/>
              <a:gd name="T26" fmla="*/ 9 w 26"/>
              <a:gd name="T27" fmla="*/ 2 h 28"/>
              <a:gd name="T28" fmla="*/ 11 w 26"/>
              <a:gd name="T29" fmla="*/ 2 h 28"/>
              <a:gd name="T30" fmla="*/ 11 w 26"/>
              <a:gd name="T31" fmla="*/ 0 h 28"/>
              <a:gd name="T32" fmla="*/ 12 w 26"/>
              <a:gd name="T33" fmla="*/ 0 h 28"/>
              <a:gd name="T34" fmla="*/ 12 w 26"/>
              <a:gd name="T35" fmla="*/ 0 h 28"/>
              <a:gd name="T36" fmla="*/ 14 w 26"/>
              <a:gd name="T37" fmla="*/ 2 h 28"/>
              <a:gd name="T38" fmla="*/ 14 w 26"/>
              <a:gd name="T39" fmla="*/ 2 h 28"/>
              <a:gd name="T40" fmla="*/ 14 w 26"/>
              <a:gd name="T41" fmla="*/ 2 h 28"/>
              <a:gd name="T42" fmla="*/ 15 w 26"/>
              <a:gd name="T43" fmla="*/ 2 h 28"/>
              <a:gd name="T44" fmla="*/ 17 w 26"/>
              <a:gd name="T45" fmla="*/ 3 h 28"/>
              <a:gd name="T46" fmla="*/ 17 w 26"/>
              <a:gd name="T47" fmla="*/ 2 h 28"/>
              <a:gd name="T48" fmla="*/ 18 w 26"/>
              <a:gd name="T49" fmla="*/ 2 h 28"/>
              <a:gd name="T50" fmla="*/ 18 w 26"/>
              <a:gd name="T51" fmla="*/ 2 h 28"/>
              <a:gd name="T52" fmla="*/ 20 w 26"/>
              <a:gd name="T53" fmla="*/ 2 h 28"/>
              <a:gd name="T54" fmla="*/ 20 w 26"/>
              <a:gd name="T55" fmla="*/ 2 h 28"/>
              <a:gd name="T56" fmla="*/ 20 w 26"/>
              <a:gd name="T57" fmla="*/ 2 h 28"/>
              <a:gd name="T58" fmla="*/ 22 w 26"/>
              <a:gd name="T59" fmla="*/ 3 h 28"/>
              <a:gd name="T60" fmla="*/ 29 w 26"/>
              <a:gd name="T61" fmla="*/ 14 h 28"/>
              <a:gd name="T62" fmla="*/ 14 w 26"/>
              <a:gd name="T63" fmla="*/ 43 h 28"/>
              <a:gd name="T64" fmla="*/ 12 w 26"/>
              <a:gd name="T65" fmla="*/ 41 h 28"/>
              <a:gd name="T66" fmla="*/ 12 w 26"/>
              <a:gd name="T67" fmla="*/ 41 h 28"/>
              <a:gd name="T68" fmla="*/ 12 w 26"/>
              <a:gd name="T69" fmla="*/ 40 h 28"/>
              <a:gd name="T70" fmla="*/ 11 w 26"/>
              <a:gd name="T71" fmla="*/ 40 h 28"/>
              <a:gd name="T72" fmla="*/ 11 w 26"/>
              <a:gd name="T73" fmla="*/ 37 h 28"/>
              <a:gd name="T74" fmla="*/ 9 w 26"/>
              <a:gd name="T75" fmla="*/ 37 h 28"/>
              <a:gd name="T76" fmla="*/ 9 w 26"/>
              <a:gd name="T77" fmla="*/ 35 h 28"/>
              <a:gd name="T78" fmla="*/ 9 w 26"/>
              <a:gd name="T79" fmla="*/ 34 h 28"/>
              <a:gd name="T80" fmla="*/ 8 w 26"/>
              <a:gd name="T81" fmla="*/ 31 h 28"/>
              <a:gd name="T82" fmla="*/ 6 w 26"/>
              <a:gd name="T83" fmla="*/ 31 h 28"/>
              <a:gd name="T84" fmla="*/ 5 w 26"/>
              <a:gd name="T85" fmla="*/ 28 h 28"/>
              <a:gd name="T86" fmla="*/ 0 w 26"/>
              <a:gd name="T87" fmla="*/ 17 h 28"/>
              <a:gd name="T88" fmla="*/ 2 w 26"/>
              <a:gd name="T89" fmla="*/ 12 h 28"/>
              <a:gd name="T90" fmla="*/ 2 w 26"/>
              <a:gd name="T91" fmla="*/ 12 h 28"/>
              <a:gd name="T92" fmla="*/ 2 w 26"/>
              <a:gd name="T93" fmla="*/ 11 h 28"/>
              <a:gd name="T94" fmla="*/ 0 w 26"/>
              <a:gd name="T95" fmla="*/ 9 h 28"/>
              <a:gd name="T96" fmla="*/ 0 w 26"/>
              <a:gd name="T97" fmla="*/ 9 h 28"/>
              <a:gd name="T98" fmla="*/ 0 w 26"/>
              <a:gd name="T99" fmla="*/ 8 h 28"/>
              <a:gd name="T100" fmla="*/ 2 w 26"/>
              <a:gd name="T101" fmla="*/ 8 h 28"/>
              <a:gd name="T102" fmla="*/ 2 w 26"/>
              <a:gd name="T103" fmla="*/ 8 h 28"/>
              <a:gd name="T104" fmla="*/ 2 w 26"/>
              <a:gd name="T105" fmla="*/ 6 h 2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6"/>
              <a:gd name="T160" fmla="*/ 0 h 28"/>
              <a:gd name="T161" fmla="*/ 26 w 26"/>
              <a:gd name="T162" fmla="*/ 28 h 2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6" h="28">
                <a:moveTo>
                  <a:pt x="1" y="4"/>
                </a:move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3" y="2"/>
                  <a:pt x="3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1" y="2"/>
                  <a:pt x="11" y="2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5" y="3"/>
                </a:cubicBezTo>
                <a:cubicBezTo>
                  <a:pt x="15" y="4"/>
                  <a:pt x="15" y="6"/>
                  <a:pt x="16" y="7"/>
                </a:cubicBezTo>
                <a:cubicBezTo>
                  <a:pt x="17" y="7"/>
                  <a:pt x="18" y="8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0" y="8"/>
                </a:cubicBezTo>
                <a:cubicBezTo>
                  <a:pt x="21" y="9"/>
                  <a:pt x="26" y="12"/>
                  <a:pt x="25" y="13"/>
                </a:cubicBezTo>
                <a:cubicBezTo>
                  <a:pt x="20" y="18"/>
                  <a:pt x="14" y="23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5" y="21"/>
                  <a:pt x="5" y="21"/>
                </a:cubicBezTo>
                <a:cubicBezTo>
                  <a:pt x="5" y="21"/>
                  <a:pt x="5" y="21"/>
                  <a:pt x="5" y="20"/>
                </a:cubicBez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9"/>
                  <a:pt x="4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7"/>
                  <a:pt x="3" y="16"/>
                </a:cubicBezTo>
                <a:cubicBezTo>
                  <a:pt x="3" y="16"/>
                  <a:pt x="3" y="15"/>
                  <a:pt x="2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2" y="13"/>
                  <a:pt x="0" y="13"/>
                  <a:pt x="0" y="11"/>
                </a:cubicBezTo>
                <a:cubicBezTo>
                  <a:pt x="1" y="10"/>
                  <a:pt x="2" y="9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2" name="Freeform 10933" descr="© INSCALE GmbH, 05.05.2010&#10;http://www.presentationload.com/">
            <a:extLst>
              <a:ext uri="{FF2B5EF4-FFF2-40B4-BE49-F238E27FC236}">
                <a16:creationId xmlns:a16="http://schemas.microsoft.com/office/drawing/2014/main" id="{65FC79C5-94F4-5D4C-A65D-FCE8B2B38172}"/>
              </a:ext>
            </a:extLst>
          </p:cNvPr>
          <p:cNvSpPr>
            <a:spLocks/>
          </p:cNvSpPr>
          <p:nvPr/>
        </p:nvSpPr>
        <p:spPr bwMode="auto">
          <a:xfrm>
            <a:off x="6183562" y="3429564"/>
            <a:ext cx="43380" cy="53879"/>
          </a:xfrm>
          <a:custGeom>
            <a:avLst/>
            <a:gdLst>
              <a:gd name="T0" fmla="*/ 17 w 22"/>
              <a:gd name="T1" fmla="*/ 3 h 28"/>
              <a:gd name="T2" fmla="*/ 19 w 22"/>
              <a:gd name="T3" fmla="*/ 3 h 28"/>
              <a:gd name="T4" fmla="*/ 19 w 22"/>
              <a:gd name="T5" fmla="*/ 3 h 28"/>
              <a:gd name="T6" fmla="*/ 19 w 22"/>
              <a:gd name="T7" fmla="*/ 2 h 28"/>
              <a:gd name="T8" fmla="*/ 20 w 22"/>
              <a:gd name="T9" fmla="*/ 2 h 28"/>
              <a:gd name="T10" fmla="*/ 20 w 22"/>
              <a:gd name="T11" fmla="*/ 2 h 28"/>
              <a:gd name="T12" fmla="*/ 22 w 22"/>
              <a:gd name="T13" fmla="*/ 3 h 28"/>
              <a:gd name="T14" fmla="*/ 20 w 22"/>
              <a:gd name="T15" fmla="*/ 3 h 28"/>
              <a:gd name="T16" fmla="*/ 20 w 22"/>
              <a:gd name="T17" fmla="*/ 5 h 28"/>
              <a:gd name="T18" fmla="*/ 20 w 22"/>
              <a:gd name="T19" fmla="*/ 5 h 28"/>
              <a:gd name="T20" fmla="*/ 22 w 22"/>
              <a:gd name="T21" fmla="*/ 6 h 28"/>
              <a:gd name="T22" fmla="*/ 22 w 22"/>
              <a:gd name="T23" fmla="*/ 8 h 28"/>
              <a:gd name="T24" fmla="*/ 23 w 22"/>
              <a:gd name="T25" fmla="*/ 8 h 28"/>
              <a:gd name="T26" fmla="*/ 25 w 22"/>
              <a:gd name="T27" fmla="*/ 20 h 28"/>
              <a:gd name="T28" fmla="*/ 26 w 22"/>
              <a:gd name="T29" fmla="*/ 26 h 28"/>
              <a:gd name="T30" fmla="*/ 28 w 22"/>
              <a:gd name="T31" fmla="*/ 29 h 28"/>
              <a:gd name="T32" fmla="*/ 29 w 22"/>
              <a:gd name="T33" fmla="*/ 29 h 28"/>
              <a:gd name="T34" fmla="*/ 29 w 22"/>
              <a:gd name="T35" fmla="*/ 32 h 28"/>
              <a:gd name="T36" fmla="*/ 31 w 22"/>
              <a:gd name="T37" fmla="*/ 32 h 28"/>
              <a:gd name="T38" fmla="*/ 31 w 22"/>
              <a:gd name="T39" fmla="*/ 35 h 28"/>
              <a:gd name="T40" fmla="*/ 32 w 22"/>
              <a:gd name="T41" fmla="*/ 35 h 28"/>
              <a:gd name="T42" fmla="*/ 32 w 22"/>
              <a:gd name="T43" fmla="*/ 37 h 28"/>
              <a:gd name="T44" fmla="*/ 34 w 22"/>
              <a:gd name="T45" fmla="*/ 38 h 28"/>
              <a:gd name="T46" fmla="*/ 28 w 22"/>
              <a:gd name="T47" fmla="*/ 43 h 28"/>
              <a:gd name="T48" fmla="*/ 26 w 22"/>
              <a:gd name="T49" fmla="*/ 43 h 28"/>
              <a:gd name="T50" fmla="*/ 25 w 22"/>
              <a:gd name="T51" fmla="*/ 43 h 28"/>
              <a:gd name="T52" fmla="*/ 23 w 22"/>
              <a:gd name="T53" fmla="*/ 43 h 28"/>
              <a:gd name="T54" fmla="*/ 23 w 22"/>
              <a:gd name="T55" fmla="*/ 43 h 28"/>
              <a:gd name="T56" fmla="*/ 23 w 22"/>
              <a:gd name="T57" fmla="*/ 41 h 28"/>
              <a:gd name="T58" fmla="*/ 22 w 22"/>
              <a:gd name="T59" fmla="*/ 41 h 28"/>
              <a:gd name="T60" fmla="*/ 22 w 22"/>
              <a:gd name="T61" fmla="*/ 41 h 28"/>
              <a:gd name="T62" fmla="*/ 22 w 22"/>
              <a:gd name="T63" fmla="*/ 41 h 28"/>
              <a:gd name="T64" fmla="*/ 20 w 22"/>
              <a:gd name="T65" fmla="*/ 41 h 28"/>
              <a:gd name="T66" fmla="*/ 20 w 22"/>
              <a:gd name="T67" fmla="*/ 40 h 28"/>
              <a:gd name="T68" fmla="*/ 19 w 22"/>
              <a:gd name="T69" fmla="*/ 40 h 28"/>
              <a:gd name="T70" fmla="*/ 19 w 22"/>
              <a:gd name="T71" fmla="*/ 40 h 28"/>
              <a:gd name="T72" fmla="*/ 17 w 22"/>
              <a:gd name="T73" fmla="*/ 40 h 28"/>
              <a:gd name="T74" fmla="*/ 17 w 22"/>
              <a:gd name="T75" fmla="*/ 40 h 28"/>
              <a:gd name="T76" fmla="*/ 15 w 22"/>
              <a:gd name="T77" fmla="*/ 40 h 28"/>
              <a:gd name="T78" fmla="*/ 14 w 22"/>
              <a:gd name="T79" fmla="*/ 40 h 28"/>
              <a:gd name="T80" fmla="*/ 14 w 22"/>
              <a:gd name="T81" fmla="*/ 40 h 28"/>
              <a:gd name="T82" fmla="*/ 12 w 22"/>
              <a:gd name="T83" fmla="*/ 38 h 28"/>
              <a:gd name="T84" fmla="*/ 11 w 22"/>
              <a:gd name="T85" fmla="*/ 38 h 28"/>
              <a:gd name="T86" fmla="*/ 11 w 22"/>
              <a:gd name="T87" fmla="*/ 38 h 28"/>
              <a:gd name="T88" fmla="*/ 2 w 22"/>
              <a:gd name="T89" fmla="*/ 6 h 28"/>
              <a:gd name="T90" fmla="*/ 3 w 22"/>
              <a:gd name="T91" fmla="*/ 6 h 28"/>
              <a:gd name="T92" fmla="*/ 3 w 22"/>
              <a:gd name="T93" fmla="*/ 5 h 28"/>
              <a:gd name="T94" fmla="*/ 3 w 22"/>
              <a:gd name="T95" fmla="*/ 5 h 28"/>
              <a:gd name="T96" fmla="*/ 5 w 22"/>
              <a:gd name="T97" fmla="*/ 5 h 28"/>
              <a:gd name="T98" fmla="*/ 6 w 22"/>
              <a:gd name="T99" fmla="*/ 3 h 28"/>
              <a:gd name="T100" fmla="*/ 6 w 22"/>
              <a:gd name="T101" fmla="*/ 2 h 28"/>
              <a:gd name="T102" fmla="*/ 8 w 22"/>
              <a:gd name="T103" fmla="*/ 3 h 28"/>
              <a:gd name="T104" fmla="*/ 9 w 22"/>
              <a:gd name="T105" fmla="*/ 3 h 28"/>
              <a:gd name="T106" fmla="*/ 9 w 22"/>
              <a:gd name="T107" fmla="*/ 3 h 28"/>
              <a:gd name="T108" fmla="*/ 11 w 22"/>
              <a:gd name="T109" fmla="*/ 3 h 28"/>
              <a:gd name="T110" fmla="*/ 12 w 22"/>
              <a:gd name="T111" fmla="*/ 3 h 28"/>
              <a:gd name="T112" fmla="*/ 12 w 22"/>
              <a:gd name="T113" fmla="*/ 3 h 28"/>
              <a:gd name="T114" fmla="*/ 14 w 22"/>
              <a:gd name="T115" fmla="*/ 2 h 28"/>
              <a:gd name="T116" fmla="*/ 14 w 22"/>
              <a:gd name="T117" fmla="*/ 2 h 28"/>
              <a:gd name="T118" fmla="*/ 14 w 22"/>
              <a:gd name="T119" fmla="*/ 2 h 28"/>
              <a:gd name="T120" fmla="*/ 15 w 22"/>
              <a:gd name="T121" fmla="*/ 2 h 28"/>
              <a:gd name="T122" fmla="*/ 15 w 22"/>
              <a:gd name="T123" fmla="*/ 3 h 28"/>
              <a:gd name="T124" fmla="*/ 17 w 22"/>
              <a:gd name="T125" fmla="*/ 3 h 2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2"/>
              <a:gd name="T190" fmla="*/ 0 h 28"/>
              <a:gd name="T191" fmla="*/ 22 w 22"/>
              <a:gd name="T192" fmla="*/ 28 h 2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2" h="28">
                <a:moveTo>
                  <a:pt x="11" y="2"/>
                </a:move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4" y="3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6"/>
                  <a:pt x="14" y="7"/>
                  <a:pt x="13" y="8"/>
                </a:cubicBezTo>
                <a:cubicBezTo>
                  <a:pt x="13" y="10"/>
                  <a:pt x="15" y="10"/>
                  <a:pt x="16" y="11"/>
                </a:cubicBezTo>
                <a:cubicBezTo>
                  <a:pt x="16" y="11"/>
                  <a:pt x="16" y="12"/>
                  <a:pt x="15" y="12"/>
                </a:cubicBezTo>
                <a:cubicBezTo>
                  <a:pt x="16" y="12"/>
                  <a:pt x="16" y="13"/>
                  <a:pt x="16" y="13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6"/>
                  <a:pt x="17" y="16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9"/>
                  <a:pt x="18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2"/>
                  <a:pt x="20" y="22"/>
                </a:cubicBezTo>
                <a:cubicBezTo>
                  <a:pt x="20" y="22"/>
                  <a:pt x="20" y="22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2" y="24"/>
                  <a:pt x="22" y="24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6"/>
                  <a:pt x="20" y="27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5" y="27"/>
                  <a:pt x="15" y="27"/>
                  <a:pt x="14" y="27"/>
                </a:cubicBezTo>
                <a:cubicBezTo>
                  <a:pt x="15" y="27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6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1"/>
                  <a:pt x="5" y="20"/>
                  <a:pt x="4" y="16"/>
                </a:cubicBezTo>
                <a:cubicBezTo>
                  <a:pt x="3" y="15"/>
                  <a:pt x="0" y="5"/>
                  <a:pt x="1" y="5"/>
                </a:cubicBezTo>
                <a:cubicBezTo>
                  <a:pt x="1" y="5"/>
                  <a:pt x="1" y="5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2"/>
                  <a:pt x="3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3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3" name="Freeform 10934" descr="© INSCALE GmbH, 05.05.2010&#10;http://www.presentationload.com/">
            <a:extLst>
              <a:ext uri="{FF2B5EF4-FFF2-40B4-BE49-F238E27FC236}">
                <a16:creationId xmlns:a16="http://schemas.microsoft.com/office/drawing/2014/main" id="{2720C6DF-2EEF-FA4D-9560-13558FEB4BA9}"/>
              </a:ext>
            </a:extLst>
          </p:cNvPr>
          <p:cNvSpPr>
            <a:spLocks/>
          </p:cNvSpPr>
          <p:nvPr/>
        </p:nvSpPr>
        <p:spPr bwMode="auto">
          <a:xfrm>
            <a:off x="5966663" y="3432069"/>
            <a:ext cx="25518" cy="47614"/>
          </a:xfrm>
          <a:custGeom>
            <a:avLst/>
            <a:gdLst>
              <a:gd name="T0" fmla="*/ 17 w 13"/>
              <a:gd name="T1" fmla="*/ 2 h 25"/>
              <a:gd name="T2" fmla="*/ 17 w 13"/>
              <a:gd name="T3" fmla="*/ 2 h 25"/>
              <a:gd name="T4" fmla="*/ 17 w 13"/>
              <a:gd name="T5" fmla="*/ 3 h 25"/>
              <a:gd name="T6" fmla="*/ 18 w 13"/>
              <a:gd name="T7" fmla="*/ 6 h 25"/>
              <a:gd name="T8" fmla="*/ 20 w 13"/>
              <a:gd name="T9" fmla="*/ 6 h 25"/>
              <a:gd name="T10" fmla="*/ 18 w 13"/>
              <a:gd name="T11" fmla="*/ 8 h 25"/>
              <a:gd name="T12" fmla="*/ 18 w 13"/>
              <a:gd name="T13" fmla="*/ 9 h 25"/>
              <a:gd name="T14" fmla="*/ 15 w 13"/>
              <a:gd name="T15" fmla="*/ 12 h 25"/>
              <a:gd name="T16" fmla="*/ 15 w 13"/>
              <a:gd name="T17" fmla="*/ 15 h 25"/>
              <a:gd name="T18" fmla="*/ 15 w 13"/>
              <a:gd name="T19" fmla="*/ 21 h 25"/>
              <a:gd name="T20" fmla="*/ 14 w 13"/>
              <a:gd name="T21" fmla="*/ 26 h 25"/>
              <a:gd name="T22" fmla="*/ 9 w 13"/>
              <a:gd name="T23" fmla="*/ 26 h 25"/>
              <a:gd name="T24" fmla="*/ 6 w 13"/>
              <a:gd name="T25" fmla="*/ 36 h 25"/>
              <a:gd name="T26" fmla="*/ 6 w 13"/>
              <a:gd name="T27" fmla="*/ 36 h 25"/>
              <a:gd name="T28" fmla="*/ 6 w 13"/>
              <a:gd name="T29" fmla="*/ 33 h 25"/>
              <a:gd name="T30" fmla="*/ 6 w 13"/>
              <a:gd name="T31" fmla="*/ 33 h 25"/>
              <a:gd name="T32" fmla="*/ 6 w 13"/>
              <a:gd name="T33" fmla="*/ 32 h 25"/>
              <a:gd name="T34" fmla="*/ 6 w 13"/>
              <a:gd name="T35" fmla="*/ 32 h 25"/>
              <a:gd name="T36" fmla="*/ 6 w 13"/>
              <a:gd name="T37" fmla="*/ 30 h 25"/>
              <a:gd name="T38" fmla="*/ 6 w 13"/>
              <a:gd name="T39" fmla="*/ 29 h 25"/>
              <a:gd name="T40" fmla="*/ 5 w 13"/>
              <a:gd name="T41" fmla="*/ 29 h 25"/>
              <a:gd name="T42" fmla="*/ 5 w 13"/>
              <a:gd name="T43" fmla="*/ 26 h 25"/>
              <a:gd name="T44" fmla="*/ 6 w 13"/>
              <a:gd name="T45" fmla="*/ 26 h 25"/>
              <a:gd name="T46" fmla="*/ 6 w 13"/>
              <a:gd name="T47" fmla="*/ 26 h 25"/>
              <a:gd name="T48" fmla="*/ 6 w 13"/>
              <a:gd name="T49" fmla="*/ 21 h 25"/>
              <a:gd name="T50" fmla="*/ 3 w 13"/>
              <a:gd name="T51" fmla="*/ 20 h 25"/>
              <a:gd name="T52" fmla="*/ 0 w 13"/>
              <a:gd name="T53" fmla="*/ 12 h 25"/>
              <a:gd name="T54" fmla="*/ 0 w 13"/>
              <a:gd name="T55" fmla="*/ 0 h 25"/>
              <a:gd name="T56" fmla="*/ 2 w 13"/>
              <a:gd name="T57" fmla="*/ 0 h 25"/>
              <a:gd name="T58" fmla="*/ 5 w 13"/>
              <a:gd name="T59" fmla="*/ 0 h 25"/>
              <a:gd name="T60" fmla="*/ 5 w 13"/>
              <a:gd name="T61" fmla="*/ 0 h 25"/>
              <a:gd name="T62" fmla="*/ 8 w 13"/>
              <a:gd name="T63" fmla="*/ 0 h 25"/>
              <a:gd name="T64" fmla="*/ 9 w 13"/>
              <a:gd name="T65" fmla="*/ 0 h 25"/>
              <a:gd name="T66" fmla="*/ 15 w 13"/>
              <a:gd name="T67" fmla="*/ 2 h 25"/>
              <a:gd name="T68" fmla="*/ 17 w 13"/>
              <a:gd name="T69" fmla="*/ 2 h 25"/>
              <a:gd name="T70" fmla="*/ 17 w 13"/>
              <a:gd name="T71" fmla="*/ 2 h 25"/>
              <a:gd name="T72" fmla="*/ 17 w 13"/>
              <a:gd name="T73" fmla="*/ 2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"/>
              <a:gd name="T112" fmla="*/ 0 h 25"/>
              <a:gd name="T113" fmla="*/ 13 w 13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" h="25">
                <a:moveTo>
                  <a:pt x="11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2"/>
                </a:cubicBezTo>
                <a:cubicBezTo>
                  <a:pt x="12" y="2"/>
                  <a:pt x="12" y="3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5"/>
                  <a:pt x="13" y="5"/>
                  <a:pt x="12" y="5"/>
                </a:cubicBezTo>
                <a:cubicBezTo>
                  <a:pt x="13" y="6"/>
                  <a:pt x="12" y="6"/>
                  <a:pt x="12" y="6"/>
                </a:cubicBezTo>
                <a:cubicBezTo>
                  <a:pt x="12" y="7"/>
                  <a:pt x="12" y="9"/>
                  <a:pt x="10" y="8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1"/>
                  <a:pt x="11" y="13"/>
                  <a:pt x="10" y="14"/>
                </a:cubicBezTo>
                <a:cubicBezTo>
                  <a:pt x="10" y="15"/>
                  <a:pt x="10" y="17"/>
                  <a:pt x="9" y="17"/>
                </a:cubicBezTo>
                <a:cubicBezTo>
                  <a:pt x="9" y="19"/>
                  <a:pt x="8" y="17"/>
                  <a:pt x="6" y="17"/>
                </a:cubicBezTo>
                <a:cubicBezTo>
                  <a:pt x="6" y="20"/>
                  <a:pt x="7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3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ubicBezTo>
                  <a:pt x="4" y="20"/>
                  <a:pt x="4" y="19"/>
                  <a:pt x="4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3" y="18"/>
                  <a:pt x="3" y="18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6"/>
                  <a:pt x="4" y="15"/>
                  <a:pt x="4" y="14"/>
                </a:cubicBezTo>
                <a:cubicBezTo>
                  <a:pt x="4" y="13"/>
                  <a:pt x="3" y="13"/>
                  <a:pt x="2" y="13"/>
                </a:cubicBezTo>
                <a:cubicBezTo>
                  <a:pt x="2" y="11"/>
                  <a:pt x="1" y="8"/>
                  <a:pt x="0" y="8"/>
                </a:cubicBezTo>
                <a:cubicBezTo>
                  <a:pt x="0" y="6"/>
                  <a:pt x="0" y="3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0"/>
                  <a:pt x="5" y="0"/>
                </a:cubicBezTo>
                <a:cubicBezTo>
                  <a:pt x="6" y="0"/>
                  <a:pt x="6" y="0"/>
                  <a:pt x="6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4" name="Freeform 10935" descr="© INSCALE GmbH, 05.05.2010&#10;http://www.presentationload.com/">
            <a:extLst>
              <a:ext uri="{FF2B5EF4-FFF2-40B4-BE49-F238E27FC236}">
                <a16:creationId xmlns:a16="http://schemas.microsoft.com/office/drawing/2014/main" id="{45B68440-3EF3-4D4E-8EFD-EEE7FD391E5D}"/>
              </a:ext>
            </a:extLst>
          </p:cNvPr>
          <p:cNvSpPr>
            <a:spLocks/>
          </p:cNvSpPr>
          <p:nvPr/>
        </p:nvSpPr>
        <p:spPr bwMode="auto">
          <a:xfrm>
            <a:off x="5978146" y="3432070"/>
            <a:ext cx="52311" cy="53879"/>
          </a:xfrm>
          <a:custGeom>
            <a:avLst/>
            <a:gdLst>
              <a:gd name="T0" fmla="*/ 17 w 26"/>
              <a:gd name="T1" fmla="*/ 2 h 28"/>
              <a:gd name="T2" fmla="*/ 21 w 26"/>
              <a:gd name="T3" fmla="*/ 9 h 28"/>
              <a:gd name="T4" fmla="*/ 21 w 26"/>
              <a:gd name="T5" fmla="*/ 9 h 28"/>
              <a:gd name="T6" fmla="*/ 21 w 26"/>
              <a:gd name="T7" fmla="*/ 9 h 28"/>
              <a:gd name="T8" fmla="*/ 22 w 26"/>
              <a:gd name="T9" fmla="*/ 11 h 28"/>
              <a:gd name="T10" fmla="*/ 22 w 26"/>
              <a:gd name="T11" fmla="*/ 11 h 28"/>
              <a:gd name="T12" fmla="*/ 22 w 26"/>
              <a:gd name="T13" fmla="*/ 11 h 28"/>
              <a:gd name="T14" fmla="*/ 22 w 26"/>
              <a:gd name="T15" fmla="*/ 11 h 28"/>
              <a:gd name="T16" fmla="*/ 22 w 26"/>
              <a:gd name="T17" fmla="*/ 11 h 28"/>
              <a:gd name="T18" fmla="*/ 24 w 26"/>
              <a:gd name="T19" fmla="*/ 11 h 28"/>
              <a:gd name="T20" fmla="*/ 24 w 26"/>
              <a:gd name="T21" fmla="*/ 11 h 28"/>
              <a:gd name="T22" fmla="*/ 24 w 26"/>
              <a:gd name="T23" fmla="*/ 11 h 28"/>
              <a:gd name="T24" fmla="*/ 25 w 26"/>
              <a:gd name="T25" fmla="*/ 12 h 28"/>
              <a:gd name="T26" fmla="*/ 28 w 26"/>
              <a:gd name="T27" fmla="*/ 14 h 28"/>
              <a:gd name="T28" fmla="*/ 28 w 26"/>
              <a:gd name="T29" fmla="*/ 14 h 28"/>
              <a:gd name="T30" fmla="*/ 30 w 26"/>
              <a:gd name="T31" fmla="*/ 15 h 28"/>
              <a:gd name="T32" fmla="*/ 30 w 26"/>
              <a:gd name="T33" fmla="*/ 17 h 28"/>
              <a:gd name="T34" fmla="*/ 32 w 26"/>
              <a:gd name="T35" fmla="*/ 20 h 28"/>
              <a:gd name="T36" fmla="*/ 33 w 26"/>
              <a:gd name="T37" fmla="*/ 20 h 28"/>
              <a:gd name="T38" fmla="*/ 33 w 26"/>
              <a:gd name="T39" fmla="*/ 20 h 28"/>
              <a:gd name="T40" fmla="*/ 36 w 26"/>
              <a:gd name="T41" fmla="*/ 20 h 28"/>
              <a:gd name="T42" fmla="*/ 38 w 26"/>
              <a:gd name="T43" fmla="*/ 22 h 28"/>
              <a:gd name="T44" fmla="*/ 38 w 26"/>
              <a:gd name="T45" fmla="*/ 22 h 28"/>
              <a:gd name="T46" fmla="*/ 39 w 26"/>
              <a:gd name="T47" fmla="*/ 20 h 28"/>
              <a:gd name="T48" fmla="*/ 41 w 26"/>
              <a:gd name="T49" fmla="*/ 25 h 28"/>
              <a:gd name="T50" fmla="*/ 41 w 26"/>
              <a:gd name="T51" fmla="*/ 25 h 28"/>
              <a:gd name="T52" fmla="*/ 32 w 26"/>
              <a:gd name="T53" fmla="*/ 37 h 28"/>
              <a:gd name="T54" fmla="*/ 30 w 26"/>
              <a:gd name="T55" fmla="*/ 40 h 28"/>
              <a:gd name="T56" fmla="*/ 27 w 26"/>
              <a:gd name="T57" fmla="*/ 41 h 28"/>
              <a:gd name="T58" fmla="*/ 25 w 26"/>
              <a:gd name="T59" fmla="*/ 43 h 28"/>
              <a:gd name="T60" fmla="*/ 24 w 26"/>
              <a:gd name="T61" fmla="*/ 43 h 28"/>
              <a:gd name="T62" fmla="*/ 24 w 26"/>
              <a:gd name="T63" fmla="*/ 43 h 28"/>
              <a:gd name="T64" fmla="*/ 24 w 26"/>
              <a:gd name="T65" fmla="*/ 43 h 28"/>
              <a:gd name="T66" fmla="*/ 24 w 26"/>
              <a:gd name="T67" fmla="*/ 43 h 28"/>
              <a:gd name="T68" fmla="*/ 24 w 26"/>
              <a:gd name="T69" fmla="*/ 43 h 28"/>
              <a:gd name="T70" fmla="*/ 22 w 26"/>
              <a:gd name="T71" fmla="*/ 43 h 28"/>
              <a:gd name="T72" fmla="*/ 22 w 26"/>
              <a:gd name="T73" fmla="*/ 43 h 28"/>
              <a:gd name="T74" fmla="*/ 22 w 26"/>
              <a:gd name="T75" fmla="*/ 43 h 28"/>
              <a:gd name="T76" fmla="*/ 21 w 26"/>
              <a:gd name="T77" fmla="*/ 41 h 28"/>
              <a:gd name="T78" fmla="*/ 21 w 26"/>
              <a:gd name="T79" fmla="*/ 41 h 28"/>
              <a:gd name="T80" fmla="*/ 21 w 26"/>
              <a:gd name="T81" fmla="*/ 41 h 28"/>
              <a:gd name="T82" fmla="*/ 21 w 26"/>
              <a:gd name="T83" fmla="*/ 41 h 28"/>
              <a:gd name="T84" fmla="*/ 21 w 26"/>
              <a:gd name="T85" fmla="*/ 38 h 28"/>
              <a:gd name="T86" fmla="*/ 11 w 26"/>
              <a:gd name="T87" fmla="*/ 37 h 28"/>
              <a:gd name="T88" fmla="*/ 0 w 26"/>
              <a:gd name="T89" fmla="*/ 37 h 28"/>
              <a:gd name="T90" fmla="*/ 5 w 26"/>
              <a:gd name="T91" fmla="*/ 26 h 28"/>
              <a:gd name="T92" fmla="*/ 6 w 26"/>
              <a:gd name="T93" fmla="*/ 15 h 28"/>
              <a:gd name="T94" fmla="*/ 9 w 26"/>
              <a:gd name="T95" fmla="*/ 9 h 28"/>
              <a:gd name="T96" fmla="*/ 11 w 26"/>
              <a:gd name="T97" fmla="*/ 6 h 28"/>
              <a:gd name="T98" fmla="*/ 8 w 26"/>
              <a:gd name="T99" fmla="*/ 3 h 28"/>
              <a:gd name="T100" fmla="*/ 11 w 26"/>
              <a:gd name="T101" fmla="*/ 2 h 28"/>
              <a:gd name="T102" fmla="*/ 13 w 26"/>
              <a:gd name="T103" fmla="*/ 3 h 28"/>
              <a:gd name="T104" fmla="*/ 16 w 26"/>
              <a:gd name="T105" fmla="*/ 2 h 28"/>
              <a:gd name="T106" fmla="*/ 16 w 26"/>
              <a:gd name="T107" fmla="*/ 2 h 2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6"/>
              <a:gd name="T163" fmla="*/ 0 h 28"/>
              <a:gd name="T164" fmla="*/ 26 w 26"/>
              <a:gd name="T165" fmla="*/ 28 h 2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6" h="28">
                <a:moveTo>
                  <a:pt x="10" y="1"/>
                </a:moveTo>
                <a:cubicBezTo>
                  <a:pt x="10" y="1"/>
                  <a:pt x="11" y="1"/>
                  <a:pt x="11" y="1"/>
                </a:cubicBezTo>
                <a:cubicBezTo>
                  <a:pt x="11" y="2"/>
                  <a:pt x="12" y="4"/>
                  <a:pt x="13" y="5"/>
                </a:cubicBezTo>
                <a:cubicBezTo>
                  <a:pt x="13" y="5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7" y="8"/>
                  <a:pt x="17" y="8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9" y="10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20" y="12"/>
                  <a:pt x="20" y="12"/>
                  <a:pt x="20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2" y="13"/>
                  <a:pt x="22" y="13"/>
                </a:cubicBezTo>
                <a:cubicBezTo>
                  <a:pt x="22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3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5" y="14"/>
                  <a:pt x="25" y="14"/>
                  <a:pt x="25" y="13"/>
                </a:cubicBezTo>
                <a:cubicBezTo>
                  <a:pt x="25" y="14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4" y="20"/>
                  <a:pt x="23" y="21"/>
                </a:cubicBezTo>
                <a:cubicBezTo>
                  <a:pt x="23" y="22"/>
                  <a:pt x="21" y="24"/>
                  <a:pt x="20" y="24"/>
                </a:cubicBezTo>
                <a:cubicBezTo>
                  <a:pt x="20" y="24"/>
                  <a:pt x="20" y="25"/>
                  <a:pt x="19" y="25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7"/>
                  <a:pt x="19" y="27"/>
                </a:cubicBezTo>
                <a:cubicBezTo>
                  <a:pt x="18" y="27"/>
                  <a:pt x="18" y="27"/>
                  <a:pt x="17" y="27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6" y="28"/>
                  <a:pt x="16" y="28"/>
                </a:cubicBezTo>
                <a:cubicBezTo>
                  <a:pt x="16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6"/>
                  <a:pt x="13" y="25"/>
                </a:cubicBezTo>
                <a:cubicBezTo>
                  <a:pt x="11" y="25"/>
                  <a:pt x="9" y="25"/>
                  <a:pt x="7" y="25"/>
                </a:cubicBezTo>
                <a:cubicBezTo>
                  <a:pt x="7" y="25"/>
                  <a:pt x="7" y="24"/>
                  <a:pt x="7" y="24"/>
                </a:cubicBezTo>
                <a:cubicBezTo>
                  <a:pt x="6" y="24"/>
                  <a:pt x="5" y="24"/>
                  <a:pt x="4" y="24"/>
                </a:cubicBezTo>
                <a:cubicBezTo>
                  <a:pt x="3" y="24"/>
                  <a:pt x="2" y="24"/>
                  <a:pt x="0" y="24"/>
                </a:cubicBezTo>
                <a:cubicBezTo>
                  <a:pt x="0" y="22"/>
                  <a:pt x="0" y="20"/>
                  <a:pt x="0" y="17"/>
                </a:cubicBezTo>
                <a:cubicBezTo>
                  <a:pt x="2" y="17"/>
                  <a:pt x="3" y="19"/>
                  <a:pt x="3" y="17"/>
                </a:cubicBezTo>
                <a:cubicBezTo>
                  <a:pt x="4" y="17"/>
                  <a:pt x="4" y="15"/>
                  <a:pt x="4" y="14"/>
                </a:cubicBezTo>
                <a:cubicBezTo>
                  <a:pt x="5" y="13"/>
                  <a:pt x="5" y="11"/>
                  <a:pt x="4" y="10"/>
                </a:cubicBezTo>
                <a:cubicBezTo>
                  <a:pt x="4" y="9"/>
                  <a:pt x="4" y="9"/>
                  <a:pt x="4" y="8"/>
                </a:cubicBezTo>
                <a:cubicBezTo>
                  <a:pt x="6" y="9"/>
                  <a:pt x="6" y="7"/>
                  <a:pt x="6" y="6"/>
                </a:cubicBezTo>
                <a:cubicBezTo>
                  <a:pt x="6" y="6"/>
                  <a:pt x="7" y="6"/>
                  <a:pt x="6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4"/>
                  <a:pt x="6" y="4"/>
                  <a:pt x="6" y="4"/>
                </a:cubicBezTo>
                <a:cubicBezTo>
                  <a:pt x="6" y="3"/>
                  <a:pt x="6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0"/>
                  <a:pt x="6" y="0"/>
                  <a:pt x="7" y="1"/>
                </a:cubicBezTo>
                <a:cubicBezTo>
                  <a:pt x="7" y="1"/>
                  <a:pt x="7" y="1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9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5" name="Freeform 10936" descr="© INSCALE GmbH, 05.05.2010&#10;http://www.presentationload.com/">
            <a:extLst>
              <a:ext uri="{FF2B5EF4-FFF2-40B4-BE49-F238E27FC236}">
                <a16:creationId xmlns:a16="http://schemas.microsoft.com/office/drawing/2014/main" id="{92F68C07-2D19-AD4E-B22C-626054B01BA7}"/>
              </a:ext>
            </a:extLst>
          </p:cNvPr>
          <p:cNvSpPr>
            <a:spLocks/>
          </p:cNvSpPr>
          <p:nvPr/>
        </p:nvSpPr>
        <p:spPr bwMode="auto">
          <a:xfrm>
            <a:off x="6158045" y="3437082"/>
            <a:ext cx="57415" cy="58891"/>
          </a:xfrm>
          <a:custGeom>
            <a:avLst/>
            <a:gdLst>
              <a:gd name="T0" fmla="*/ 17 w 29"/>
              <a:gd name="T1" fmla="*/ 2 h 30"/>
              <a:gd name="T2" fmla="*/ 20 w 29"/>
              <a:gd name="T3" fmla="*/ 2 h 30"/>
              <a:gd name="T4" fmla="*/ 20 w 29"/>
              <a:gd name="T5" fmla="*/ 0 h 30"/>
              <a:gd name="T6" fmla="*/ 20 w 29"/>
              <a:gd name="T7" fmla="*/ 0 h 30"/>
              <a:gd name="T8" fmla="*/ 26 w 29"/>
              <a:gd name="T9" fmla="*/ 19 h 30"/>
              <a:gd name="T10" fmla="*/ 31 w 29"/>
              <a:gd name="T11" fmla="*/ 33 h 30"/>
              <a:gd name="T12" fmla="*/ 31 w 29"/>
              <a:gd name="T13" fmla="*/ 33 h 30"/>
              <a:gd name="T14" fmla="*/ 37 w 29"/>
              <a:gd name="T15" fmla="*/ 34 h 30"/>
              <a:gd name="T16" fmla="*/ 42 w 29"/>
              <a:gd name="T17" fmla="*/ 36 h 30"/>
              <a:gd name="T18" fmla="*/ 42 w 29"/>
              <a:gd name="T19" fmla="*/ 36 h 30"/>
              <a:gd name="T20" fmla="*/ 45 w 29"/>
              <a:gd name="T21" fmla="*/ 38 h 30"/>
              <a:gd name="T22" fmla="*/ 36 w 29"/>
              <a:gd name="T23" fmla="*/ 39 h 30"/>
              <a:gd name="T24" fmla="*/ 28 w 29"/>
              <a:gd name="T25" fmla="*/ 36 h 30"/>
              <a:gd name="T26" fmla="*/ 23 w 29"/>
              <a:gd name="T27" fmla="*/ 39 h 30"/>
              <a:gd name="T28" fmla="*/ 16 w 29"/>
              <a:gd name="T29" fmla="*/ 44 h 30"/>
              <a:gd name="T30" fmla="*/ 8 w 29"/>
              <a:gd name="T31" fmla="*/ 39 h 30"/>
              <a:gd name="T32" fmla="*/ 6 w 29"/>
              <a:gd name="T33" fmla="*/ 34 h 30"/>
              <a:gd name="T34" fmla="*/ 5 w 29"/>
              <a:gd name="T35" fmla="*/ 31 h 30"/>
              <a:gd name="T36" fmla="*/ 3 w 29"/>
              <a:gd name="T37" fmla="*/ 24 h 30"/>
              <a:gd name="T38" fmla="*/ 2 w 29"/>
              <a:gd name="T39" fmla="*/ 22 h 30"/>
              <a:gd name="T40" fmla="*/ 2 w 29"/>
              <a:gd name="T41" fmla="*/ 17 h 30"/>
              <a:gd name="T42" fmla="*/ 3 w 29"/>
              <a:gd name="T43" fmla="*/ 14 h 30"/>
              <a:gd name="T44" fmla="*/ 8 w 29"/>
              <a:gd name="T45" fmla="*/ 13 h 30"/>
              <a:gd name="T46" fmla="*/ 17 w 29"/>
              <a:gd name="T47" fmla="*/ 2 h 3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"/>
              <a:gd name="T73" fmla="*/ 0 h 30"/>
              <a:gd name="T74" fmla="*/ 29 w 29"/>
              <a:gd name="T75" fmla="*/ 30 h 3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" h="30">
                <a:moveTo>
                  <a:pt x="11" y="1"/>
                </a:moveTo>
                <a:cubicBezTo>
                  <a:pt x="12" y="1"/>
                  <a:pt x="12" y="1"/>
                  <a:pt x="13" y="1"/>
                </a:cubicBezTo>
                <a:cubicBezTo>
                  <a:pt x="13" y="1"/>
                  <a:pt x="13" y="1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4"/>
                  <a:pt x="16" y="8"/>
                  <a:pt x="17" y="12"/>
                </a:cubicBezTo>
                <a:cubicBezTo>
                  <a:pt x="18" y="16"/>
                  <a:pt x="20" y="17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3" y="22"/>
                  <a:pt x="24" y="22"/>
                </a:cubicBezTo>
                <a:cubicBezTo>
                  <a:pt x="25" y="22"/>
                  <a:pt x="26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4"/>
                  <a:pt x="28" y="24"/>
                  <a:pt x="29" y="24"/>
                </a:cubicBezTo>
                <a:cubicBezTo>
                  <a:pt x="26" y="28"/>
                  <a:pt x="27" y="27"/>
                  <a:pt x="23" y="25"/>
                </a:cubicBezTo>
                <a:cubicBezTo>
                  <a:pt x="22" y="24"/>
                  <a:pt x="20" y="23"/>
                  <a:pt x="18" y="23"/>
                </a:cubicBezTo>
                <a:cubicBezTo>
                  <a:pt x="17" y="23"/>
                  <a:pt x="16" y="24"/>
                  <a:pt x="15" y="25"/>
                </a:cubicBezTo>
                <a:cubicBezTo>
                  <a:pt x="14" y="26"/>
                  <a:pt x="12" y="27"/>
                  <a:pt x="10" y="28"/>
                </a:cubicBezTo>
                <a:cubicBezTo>
                  <a:pt x="6" y="30"/>
                  <a:pt x="6" y="28"/>
                  <a:pt x="5" y="25"/>
                </a:cubicBezTo>
                <a:cubicBezTo>
                  <a:pt x="4" y="24"/>
                  <a:pt x="5" y="23"/>
                  <a:pt x="4" y="22"/>
                </a:cubicBezTo>
                <a:cubicBezTo>
                  <a:pt x="4" y="21"/>
                  <a:pt x="4" y="21"/>
                  <a:pt x="3" y="20"/>
                </a:cubicBezTo>
                <a:cubicBezTo>
                  <a:pt x="2" y="18"/>
                  <a:pt x="3" y="17"/>
                  <a:pt x="2" y="15"/>
                </a:cubicBezTo>
                <a:cubicBezTo>
                  <a:pt x="2" y="14"/>
                  <a:pt x="1" y="15"/>
                  <a:pt x="1" y="14"/>
                </a:cubicBezTo>
                <a:cubicBezTo>
                  <a:pt x="0" y="12"/>
                  <a:pt x="1" y="12"/>
                  <a:pt x="1" y="11"/>
                </a:cubicBezTo>
                <a:cubicBezTo>
                  <a:pt x="2" y="10"/>
                  <a:pt x="2" y="10"/>
                  <a:pt x="2" y="9"/>
                </a:cubicBezTo>
                <a:cubicBezTo>
                  <a:pt x="4" y="8"/>
                  <a:pt x="2" y="8"/>
                  <a:pt x="5" y="8"/>
                </a:cubicBezTo>
                <a:cubicBezTo>
                  <a:pt x="10" y="9"/>
                  <a:pt x="8" y="3"/>
                  <a:pt x="1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6" name="Freeform 10937" descr="© INSCALE GmbH, 05.05.2010&#10;http://www.presentationload.com/">
            <a:extLst>
              <a:ext uri="{FF2B5EF4-FFF2-40B4-BE49-F238E27FC236}">
                <a16:creationId xmlns:a16="http://schemas.microsoft.com/office/drawing/2014/main" id="{E79DFA6D-85D9-914E-9DEF-92A79FF9F525}"/>
              </a:ext>
            </a:extLst>
          </p:cNvPr>
          <p:cNvSpPr>
            <a:spLocks/>
          </p:cNvSpPr>
          <p:nvPr/>
        </p:nvSpPr>
        <p:spPr bwMode="auto">
          <a:xfrm>
            <a:off x="5947525" y="3447106"/>
            <a:ext cx="28069" cy="46361"/>
          </a:xfrm>
          <a:custGeom>
            <a:avLst/>
            <a:gdLst>
              <a:gd name="T0" fmla="*/ 16 w 14"/>
              <a:gd name="T1" fmla="*/ 0 h 24"/>
              <a:gd name="T2" fmla="*/ 19 w 14"/>
              <a:gd name="T3" fmla="*/ 8 h 24"/>
              <a:gd name="T4" fmla="*/ 22 w 14"/>
              <a:gd name="T5" fmla="*/ 9 h 24"/>
              <a:gd name="T6" fmla="*/ 22 w 14"/>
              <a:gd name="T7" fmla="*/ 14 h 24"/>
              <a:gd name="T8" fmla="*/ 22 w 14"/>
              <a:gd name="T9" fmla="*/ 14 h 24"/>
              <a:gd name="T10" fmla="*/ 20 w 14"/>
              <a:gd name="T11" fmla="*/ 14 h 24"/>
              <a:gd name="T12" fmla="*/ 20 w 14"/>
              <a:gd name="T13" fmla="*/ 17 h 24"/>
              <a:gd name="T14" fmla="*/ 22 w 14"/>
              <a:gd name="T15" fmla="*/ 17 h 24"/>
              <a:gd name="T16" fmla="*/ 22 w 14"/>
              <a:gd name="T17" fmla="*/ 19 h 24"/>
              <a:gd name="T18" fmla="*/ 22 w 14"/>
              <a:gd name="T19" fmla="*/ 20 h 24"/>
              <a:gd name="T20" fmla="*/ 22 w 14"/>
              <a:gd name="T21" fmla="*/ 20 h 24"/>
              <a:gd name="T22" fmla="*/ 22 w 14"/>
              <a:gd name="T23" fmla="*/ 22 h 24"/>
              <a:gd name="T24" fmla="*/ 22 w 14"/>
              <a:gd name="T25" fmla="*/ 22 h 24"/>
              <a:gd name="T26" fmla="*/ 22 w 14"/>
              <a:gd name="T27" fmla="*/ 25 h 24"/>
              <a:gd name="T28" fmla="*/ 22 w 14"/>
              <a:gd name="T29" fmla="*/ 26 h 24"/>
              <a:gd name="T30" fmla="*/ 22 w 14"/>
              <a:gd name="T31" fmla="*/ 26 h 24"/>
              <a:gd name="T32" fmla="*/ 22 w 14"/>
              <a:gd name="T33" fmla="*/ 28 h 24"/>
              <a:gd name="T34" fmla="*/ 22 w 14"/>
              <a:gd name="T35" fmla="*/ 29 h 24"/>
              <a:gd name="T36" fmla="*/ 22 w 14"/>
              <a:gd name="T37" fmla="*/ 29 h 24"/>
              <a:gd name="T38" fmla="*/ 20 w 14"/>
              <a:gd name="T39" fmla="*/ 31 h 24"/>
              <a:gd name="T40" fmla="*/ 20 w 14"/>
              <a:gd name="T41" fmla="*/ 31 h 24"/>
              <a:gd name="T42" fmla="*/ 20 w 14"/>
              <a:gd name="T43" fmla="*/ 32 h 24"/>
              <a:gd name="T44" fmla="*/ 20 w 14"/>
              <a:gd name="T45" fmla="*/ 32 h 24"/>
              <a:gd name="T46" fmla="*/ 20 w 14"/>
              <a:gd name="T47" fmla="*/ 32 h 24"/>
              <a:gd name="T48" fmla="*/ 19 w 14"/>
              <a:gd name="T49" fmla="*/ 32 h 24"/>
              <a:gd name="T50" fmla="*/ 17 w 14"/>
              <a:gd name="T51" fmla="*/ 37 h 24"/>
              <a:gd name="T52" fmla="*/ 11 w 14"/>
              <a:gd name="T53" fmla="*/ 34 h 24"/>
              <a:gd name="T54" fmla="*/ 9 w 14"/>
              <a:gd name="T55" fmla="*/ 31 h 24"/>
              <a:gd name="T56" fmla="*/ 9 w 14"/>
              <a:gd name="T57" fmla="*/ 29 h 24"/>
              <a:gd name="T58" fmla="*/ 8 w 14"/>
              <a:gd name="T59" fmla="*/ 26 h 24"/>
              <a:gd name="T60" fmla="*/ 8 w 14"/>
              <a:gd name="T61" fmla="*/ 26 h 24"/>
              <a:gd name="T62" fmla="*/ 6 w 14"/>
              <a:gd name="T63" fmla="*/ 26 h 24"/>
              <a:gd name="T64" fmla="*/ 6 w 14"/>
              <a:gd name="T65" fmla="*/ 26 h 24"/>
              <a:gd name="T66" fmla="*/ 6 w 14"/>
              <a:gd name="T67" fmla="*/ 26 h 24"/>
              <a:gd name="T68" fmla="*/ 6 w 14"/>
              <a:gd name="T69" fmla="*/ 26 h 24"/>
              <a:gd name="T70" fmla="*/ 2 w 14"/>
              <a:gd name="T71" fmla="*/ 22 h 24"/>
              <a:gd name="T72" fmla="*/ 2 w 14"/>
              <a:gd name="T73" fmla="*/ 20 h 24"/>
              <a:gd name="T74" fmla="*/ 2 w 14"/>
              <a:gd name="T75" fmla="*/ 19 h 24"/>
              <a:gd name="T76" fmla="*/ 0 w 14"/>
              <a:gd name="T77" fmla="*/ 14 h 24"/>
              <a:gd name="T78" fmla="*/ 2 w 14"/>
              <a:gd name="T79" fmla="*/ 6 h 24"/>
              <a:gd name="T80" fmla="*/ 2 w 14"/>
              <a:gd name="T81" fmla="*/ 5 h 24"/>
              <a:gd name="T82" fmla="*/ 2 w 14"/>
              <a:gd name="T83" fmla="*/ 5 h 24"/>
              <a:gd name="T84" fmla="*/ 2 w 14"/>
              <a:gd name="T85" fmla="*/ 5 h 24"/>
              <a:gd name="T86" fmla="*/ 11 w 14"/>
              <a:gd name="T87" fmla="*/ 2 h 24"/>
              <a:gd name="T88" fmla="*/ 11 w 14"/>
              <a:gd name="T89" fmla="*/ 2 h 24"/>
              <a:gd name="T90" fmla="*/ 16 w 14"/>
              <a:gd name="T91" fmla="*/ 0 h 24"/>
              <a:gd name="T92" fmla="*/ 16 w 14"/>
              <a:gd name="T93" fmla="*/ 0 h 24"/>
              <a:gd name="T94" fmla="*/ 16 w 14"/>
              <a:gd name="T95" fmla="*/ 0 h 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4"/>
              <a:gd name="T145" fmla="*/ 0 h 24"/>
              <a:gd name="T146" fmla="*/ 14 w 14"/>
              <a:gd name="T147" fmla="*/ 24 h 2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4" h="24">
                <a:moveTo>
                  <a:pt x="10" y="0"/>
                </a:moveTo>
                <a:cubicBezTo>
                  <a:pt x="11" y="0"/>
                  <a:pt x="12" y="3"/>
                  <a:pt x="12" y="5"/>
                </a:cubicBezTo>
                <a:cubicBezTo>
                  <a:pt x="13" y="5"/>
                  <a:pt x="14" y="5"/>
                  <a:pt x="14" y="6"/>
                </a:cubicBezTo>
                <a:cubicBezTo>
                  <a:pt x="14" y="7"/>
                  <a:pt x="14" y="8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3" y="9"/>
                </a:cubicBezTo>
                <a:cubicBezTo>
                  <a:pt x="13" y="10"/>
                  <a:pt x="13" y="10"/>
                  <a:pt x="13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2"/>
                  <a:pt x="14" y="12"/>
                </a:cubicBezTo>
                <a:cubicBezTo>
                  <a:pt x="14" y="12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5"/>
                  <a:pt x="14" y="15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8"/>
                  <a:pt x="14" y="18"/>
                </a:cubicBezTo>
                <a:cubicBezTo>
                  <a:pt x="14" y="18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20"/>
                  <a:pt x="13" y="20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2" y="21"/>
                  <a:pt x="12" y="21"/>
                </a:cubicBezTo>
                <a:cubicBezTo>
                  <a:pt x="12" y="22"/>
                  <a:pt x="11" y="23"/>
                  <a:pt x="11" y="24"/>
                </a:cubicBezTo>
                <a:cubicBezTo>
                  <a:pt x="9" y="24"/>
                  <a:pt x="7" y="24"/>
                  <a:pt x="7" y="22"/>
                </a:cubicBezTo>
                <a:cubicBezTo>
                  <a:pt x="6" y="22"/>
                  <a:pt x="6" y="21"/>
                  <a:pt x="6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2" y="16"/>
                  <a:pt x="2" y="15"/>
                  <a:pt x="1" y="14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0" y="7"/>
                  <a:pt x="0" y="6"/>
                  <a:pt x="1" y="4"/>
                </a:cubicBezTo>
                <a:cubicBezTo>
                  <a:pt x="1" y="4"/>
                  <a:pt x="1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3" y="2"/>
                  <a:pt x="5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7" name="Freeform 10938" descr="© INSCALE GmbH, 05.05.2010&#10;http://www.presentationload.com/">
            <a:extLst>
              <a:ext uri="{FF2B5EF4-FFF2-40B4-BE49-F238E27FC236}">
                <a16:creationId xmlns:a16="http://schemas.microsoft.com/office/drawing/2014/main" id="{51983C96-AE97-D247-8E1A-70A4E2428F1C}"/>
              </a:ext>
            </a:extLst>
          </p:cNvPr>
          <p:cNvSpPr>
            <a:spLocks/>
          </p:cNvSpPr>
          <p:nvPr/>
        </p:nvSpPr>
        <p:spPr bwMode="auto">
          <a:xfrm>
            <a:off x="6220563" y="3449611"/>
            <a:ext cx="62518" cy="47614"/>
          </a:xfrm>
          <a:custGeom>
            <a:avLst/>
            <a:gdLst>
              <a:gd name="T0" fmla="*/ 34 w 32"/>
              <a:gd name="T1" fmla="*/ 5 h 25"/>
              <a:gd name="T2" fmla="*/ 40 w 32"/>
              <a:gd name="T3" fmla="*/ 17 h 25"/>
              <a:gd name="T4" fmla="*/ 40 w 32"/>
              <a:gd name="T5" fmla="*/ 17 h 25"/>
              <a:gd name="T6" fmla="*/ 38 w 32"/>
              <a:gd name="T7" fmla="*/ 17 h 25"/>
              <a:gd name="T8" fmla="*/ 40 w 32"/>
              <a:gd name="T9" fmla="*/ 21 h 25"/>
              <a:gd name="T10" fmla="*/ 40 w 32"/>
              <a:gd name="T11" fmla="*/ 21 h 25"/>
              <a:gd name="T12" fmla="*/ 38 w 32"/>
              <a:gd name="T13" fmla="*/ 20 h 25"/>
              <a:gd name="T14" fmla="*/ 41 w 32"/>
              <a:gd name="T15" fmla="*/ 24 h 25"/>
              <a:gd name="T16" fmla="*/ 41 w 32"/>
              <a:gd name="T17" fmla="*/ 24 h 25"/>
              <a:gd name="T18" fmla="*/ 43 w 32"/>
              <a:gd name="T19" fmla="*/ 24 h 25"/>
              <a:gd name="T20" fmla="*/ 43 w 32"/>
              <a:gd name="T21" fmla="*/ 27 h 25"/>
              <a:gd name="T22" fmla="*/ 44 w 32"/>
              <a:gd name="T23" fmla="*/ 27 h 25"/>
              <a:gd name="T24" fmla="*/ 44 w 32"/>
              <a:gd name="T25" fmla="*/ 27 h 25"/>
              <a:gd name="T26" fmla="*/ 46 w 32"/>
              <a:gd name="T27" fmla="*/ 29 h 25"/>
              <a:gd name="T28" fmla="*/ 47 w 32"/>
              <a:gd name="T29" fmla="*/ 29 h 25"/>
              <a:gd name="T30" fmla="*/ 47 w 32"/>
              <a:gd name="T31" fmla="*/ 29 h 25"/>
              <a:gd name="T32" fmla="*/ 47 w 32"/>
              <a:gd name="T33" fmla="*/ 29 h 25"/>
              <a:gd name="T34" fmla="*/ 47 w 32"/>
              <a:gd name="T35" fmla="*/ 30 h 25"/>
              <a:gd name="T36" fmla="*/ 49 w 32"/>
              <a:gd name="T37" fmla="*/ 35 h 25"/>
              <a:gd name="T38" fmla="*/ 49 w 32"/>
              <a:gd name="T39" fmla="*/ 35 h 25"/>
              <a:gd name="T40" fmla="*/ 47 w 32"/>
              <a:gd name="T41" fmla="*/ 35 h 25"/>
              <a:gd name="T42" fmla="*/ 44 w 32"/>
              <a:gd name="T43" fmla="*/ 33 h 25"/>
              <a:gd name="T44" fmla="*/ 41 w 32"/>
              <a:gd name="T45" fmla="*/ 35 h 25"/>
              <a:gd name="T46" fmla="*/ 40 w 32"/>
              <a:gd name="T47" fmla="*/ 35 h 25"/>
              <a:gd name="T48" fmla="*/ 37 w 32"/>
              <a:gd name="T49" fmla="*/ 38 h 25"/>
              <a:gd name="T50" fmla="*/ 35 w 32"/>
              <a:gd name="T51" fmla="*/ 38 h 25"/>
              <a:gd name="T52" fmla="*/ 35 w 32"/>
              <a:gd name="T53" fmla="*/ 38 h 25"/>
              <a:gd name="T54" fmla="*/ 34 w 32"/>
              <a:gd name="T55" fmla="*/ 38 h 25"/>
              <a:gd name="T56" fmla="*/ 32 w 32"/>
              <a:gd name="T57" fmla="*/ 38 h 25"/>
              <a:gd name="T58" fmla="*/ 32 w 32"/>
              <a:gd name="T59" fmla="*/ 38 h 25"/>
              <a:gd name="T60" fmla="*/ 32 w 32"/>
              <a:gd name="T61" fmla="*/ 38 h 25"/>
              <a:gd name="T62" fmla="*/ 29 w 32"/>
              <a:gd name="T63" fmla="*/ 36 h 25"/>
              <a:gd name="T64" fmla="*/ 26 w 32"/>
              <a:gd name="T65" fmla="*/ 38 h 25"/>
              <a:gd name="T66" fmla="*/ 25 w 32"/>
              <a:gd name="T67" fmla="*/ 38 h 25"/>
              <a:gd name="T68" fmla="*/ 20 w 32"/>
              <a:gd name="T69" fmla="*/ 32 h 25"/>
              <a:gd name="T70" fmla="*/ 18 w 32"/>
              <a:gd name="T71" fmla="*/ 30 h 25"/>
              <a:gd name="T72" fmla="*/ 17 w 32"/>
              <a:gd name="T73" fmla="*/ 30 h 25"/>
              <a:gd name="T74" fmla="*/ 17 w 32"/>
              <a:gd name="T75" fmla="*/ 30 h 25"/>
              <a:gd name="T76" fmla="*/ 8 w 32"/>
              <a:gd name="T77" fmla="*/ 33 h 25"/>
              <a:gd name="T78" fmla="*/ 8 w 32"/>
              <a:gd name="T79" fmla="*/ 33 h 25"/>
              <a:gd name="T80" fmla="*/ 8 w 32"/>
              <a:gd name="T81" fmla="*/ 33 h 25"/>
              <a:gd name="T82" fmla="*/ 8 w 32"/>
              <a:gd name="T83" fmla="*/ 32 h 25"/>
              <a:gd name="T84" fmla="*/ 6 w 32"/>
              <a:gd name="T85" fmla="*/ 32 h 25"/>
              <a:gd name="T86" fmla="*/ 6 w 32"/>
              <a:gd name="T87" fmla="*/ 32 h 25"/>
              <a:gd name="T88" fmla="*/ 6 w 32"/>
              <a:gd name="T89" fmla="*/ 32 h 25"/>
              <a:gd name="T90" fmla="*/ 6 w 32"/>
              <a:gd name="T91" fmla="*/ 32 h 25"/>
              <a:gd name="T92" fmla="*/ 6 w 32"/>
              <a:gd name="T93" fmla="*/ 30 h 25"/>
              <a:gd name="T94" fmla="*/ 5 w 32"/>
              <a:gd name="T95" fmla="*/ 30 h 25"/>
              <a:gd name="T96" fmla="*/ 5 w 32"/>
              <a:gd name="T97" fmla="*/ 30 h 25"/>
              <a:gd name="T98" fmla="*/ 5 w 32"/>
              <a:gd name="T99" fmla="*/ 30 h 25"/>
              <a:gd name="T100" fmla="*/ 5 w 32"/>
              <a:gd name="T101" fmla="*/ 29 h 25"/>
              <a:gd name="T102" fmla="*/ 3 w 32"/>
              <a:gd name="T103" fmla="*/ 29 h 25"/>
              <a:gd name="T104" fmla="*/ 3 w 32"/>
              <a:gd name="T105" fmla="*/ 29 h 25"/>
              <a:gd name="T106" fmla="*/ 3 w 32"/>
              <a:gd name="T107" fmla="*/ 29 h 25"/>
              <a:gd name="T108" fmla="*/ 2 w 32"/>
              <a:gd name="T109" fmla="*/ 29 h 25"/>
              <a:gd name="T110" fmla="*/ 2 w 32"/>
              <a:gd name="T111" fmla="*/ 27 h 25"/>
              <a:gd name="T112" fmla="*/ 2 w 32"/>
              <a:gd name="T113" fmla="*/ 27 h 25"/>
              <a:gd name="T114" fmla="*/ 2 w 32"/>
              <a:gd name="T115" fmla="*/ 27 h 25"/>
              <a:gd name="T116" fmla="*/ 2 w 32"/>
              <a:gd name="T117" fmla="*/ 27 h 25"/>
              <a:gd name="T118" fmla="*/ 0 w 32"/>
              <a:gd name="T119" fmla="*/ 27 h 25"/>
              <a:gd name="T120" fmla="*/ 31 w 32"/>
              <a:gd name="T121" fmla="*/ 0 h 25"/>
              <a:gd name="T122" fmla="*/ 31 w 32"/>
              <a:gd name="T123" fmla="*/ 0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2"/>
              <a:gd name="T187" fmla="*/ 0 h 25"/>
              <a:gd name="T188" fmla="*/ 32 w 32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2" h="25">
                <a:moveTo>
                  <a:pt x="20" y="0"/>
                </a:moveTo>
                <a:cubicBezTo>
                  <a:pt x="21" y="1"/>
                  <a:pt x="22" y="1"/>
                  <a:pt x="22" y="3"/>
                </a:cubicBezTo>
                <a:cubicBezTo>
                  <a:pt x="23" y="4"/>
                  <a:pt x="23" y="4"/>
                  <a:pt x="25" y="5"/>
                </a:cubicBezTo>
                <a:cubicBezTo>
                  <a:pt x="29" y="6"/>
                  <a:pt x="26" y="9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1"/>
                  <a:pt x="25" y="11"/>
                </a:cubicBezTo>
                <a:cubicBezTo>
                  <a:pt x="26" y="11"/>
                  <a:pt x="26" y="13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3"/>
                  <a:pt x="25" y="13"/>
                </a:cubicBezTo>
                <a:cubicBezTo>
                  <a:pt x="26" y="14"/>
                  <a:pt x="26" y="15"/>
                  <a:pt x="26" y="16"/>
                </a:cubicBezTo>
                <a:cubicBezTo>
                  <a:pt x="26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7"/>
                  <a:pt x="27" y="17"/>
                  <a:pt x="27" y="18"/>
                </a:cubicBezTo>
                <a:cubicBezTo>
                  <a:pt x="28" y="17"/>
                  <a:pt x="28" y="17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9"/>
                  <a:pt x="29" y="19"/>
                </a:cubicBezTo>
                <a:cubicBezTo>
                  <a:pt x="30" y="18"/>
                  <a:pt x="30" y="18"/>
                  <a:pt x="30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19"/>
                  <a:pt x="31" y="19"/>
                  <a:pt x="30" y="19"/>
                </a:cubicBezTo>
                <a:cubicBezTo>
                  <a:pt x="30" y="20"/>
                  <a:pt x="30" y="20"/>
                  <a:pt x="31" y="20"/>
                </a:cubicBezTo>
                <a:cubicBezTo>
                  <a:pt x="31" y="20"/>
                  <a:pt x="31" y="20"/>
                  <a:pt x="31" y="21"/>
                </a:cubicBezTo>
                <a:cubicBezTo>
                  <a:pt x="32" y="21"/>
                  <a:pt x="32" y="22"/>
                  <a:pt x="32" y="23"/>
                </a:cubicBezTo>
                <a:cubicBezTo>
                  <a:pt x="32" y="22"/>
                  <a:pt x="32" y="22"/>
                  <a:pt x="31" y="22"/>
                </a:cubicBezTo>
                <a:cubicBezTo>
                  <a:pt x="31" y="22"/>
                  <a:pt x="31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1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4"/>
                  <a:pt x="30" y="23"/>
                  <a:pt x="29" y="22"/>
                </a:cubicBezTo>
                <a:cubicBezTo>
                  <a:pt x="29" y="23"/>
                  <a:pt x="28" y="23"/>
                  <a:pt x="28" y="22"/>
                </a:cubicBezTo>
                <a:cubicBezTo>
                  <a:pt x="28" y="22"/>
                  <a:pt x="28" y="22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3"/>
                </a:cubicBezTo>
                <a:cubicBezTo>
                  <a:pt x="26" y="24"/>
                  <a:pt x="25" y="24"/>
                  <a:pt x="24" y="24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4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9" y="20"/>
                  <a:pt x="7" y="21"/>
                  <a:pt x="6" y="22"/>
                </a:cubicBezTo>
                <a:cubicBezTo>
                  <a:pt x="6" y="22"/>
                  <a:pt x="6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0"/>
                </a:cubicBezTo>
                <a:cubicBezTo>
                  <a:pt x="4" y="20"/>
                  <a:pt x="4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1" y="1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7" y="12"/>
                  <a:pt x="13" y="6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8" name="Freeform 10939" descr="© INSCALE GmbH, 05.05.2010&#10;http://www.presentationload.com/">
            <a:extLst>
              <a:ext uri="{FF2B5EF4-FFF2-40B4-BE49-F238E27FC236}">
                <a16:creationId xmlns:a16="http://schemas.microsoft.com/office/drawing/2014/main" id="{44344C2F-D906-3A4B-A532-A85F0BB223E9}"/>
              </a:ext>
            </a:extLst>
          </p:cNvPr>
          <p:cNvSpPr>
            <a:spLocks/>
          </p:cNvSpPr>
          <p:nvPr/>
        </p:nvSpPr>
        <p:spPr bwMode="auto">
          <a:xfrm>
            <a:off x="6038112" y="3450864"/>
            <a:ext cx="39552" cy="62650"/>
          </a:xfrm>
          <a:custGeom>
            <a:avLst/>
            <a:gdLst>
              <a:gd name="T0" fmla="*/ 31 w 20"/>
              <a:gd name="T1" fmla="*/ 42 h 32"/>
              <a:gd name="T2" fmla="*/ 5 w 20"/>
              <a:gd name="T3" fmla="*/ 47 h 32"/>
              <a:gd name="T4" fmla="*/ 5 w 20"/>
              <a:gd name="T5" fmla="*/ 47 h 32"/>
              <a:gd name="T6" fmla="*/ 5 w 20"/>
              <a:gd name="T7" fmla="*/ 47 h 32"/>
              <a:gd name="T8" fmla="*/ 5 w 20"/>
              <a:gd name="T9" fmla="*/ 47 h 32"/>
              <a:gd name="T10" fmla="*/ 5 w 20"/>
              <a:gd name="T11" fmla="*/ 42 h 32"/>
              <a:gd name="T12" fmla="*/ 3 w 20"/>
              <a:gd name="T13" fmla="*/ 39 h 32"/>
              <a:gd name="T14" fmla="*/ 5 w 20"/>
              <a:gd name="T15" fmla="*/ 38 h 32"/>
              <a:gd name="T16" fmla="*/ 5 w 20"/>
              <a:gd name="T17" fmla="*/ 36 h 32"/>
              <a:gd name="T18" fmla="*/ 5 w 20"/>
              <a:gd name="T19" fmla="*/ 34 h 32"/>
              <a:gd name="T20" fmla="*/ 5 w 20"/>
              <a:gd name="T21" fmla="*/ 34 h 32"/>
              <a:gd name="T22" fmla="*/ 5 w 20"/>
              <a:gd name="T23" fmla="*/ 34 h 32"/>
              <a:gd name="T24" fmla="*/ 3 w 20"/>
              <a:gd name="T25" fmla="*/ 33 h 32"/>
              <a:gd name="T26" fmla="*/ 3 w 20"/>
              <a:gd name="T27" fmla="*/ 33 h 32"/>
              <a:gd name="T28" fmla="*/ 3 w 20"/>
              <a:gd name="T29" fmla="*/ 28 h 32"/>
              <a:gd name="T30" fmla="*/ 3 w 20"/>
              <a:gd name="T31" fmla="*/ 28 h 32"/>
              <a:gd name="T32" fmla="*/ 3 w 20"/>
              <a:gd name="T33" fmla="*/ 27 h 32"/>
              <a:gd name="T34" fmla="*/ 3 w 20"/>
              <a:gd name="T35" fmla="*/ 27 h 32"/>
              <a:gd name="T36" fmla="*/ 3 w 20"/>
              <a:gd name="T37" fmla="*/ 27 h 32"/>
              <a:gd name="T38" fmla="*/ 2 w 20"/>
              <a:gd name="T39" fmla="*/ 25 h 32"/>
              <a:gd name="T40" fmla="*/ 2 w 20"/>
              <a:gd name="T41" fmla="*/ 25 h 32"/>
              <a:gd name="T42" fmla="*/ 2 w 20"/>
              <a:gd name="T43" fmla="*/ 25 h 32"/>
              <a:gd name="T44" fmla="*/ 0 w 20"/>
              <a:gd name="T45" fmla="*/ 23 h 32"/>
              <a:gd name="T46" fmla="*/ 0 w 20"/>
              <a:gd name="T47" fmla="*/ 23 h 32"/>
              <a:gd name="T48" fmla="*/ 0 w 20"/>
              <a:gd name="T49" fmla="*/ 22 h 32"/>
              <a:gd name="T50" fmla="*/ 0 w 20"/>
              <a:gd name="T51" fmla="*/ 22 h 32"/>
              <a:gd name="T52" fmla="*/ 0 w 20"/>
              <a:gd name="T53" fmla="*/ 22 h 32"/>
              <a:gd name="T54" fmla="*/ 0 w 20"/>
              <a:gd name="T55" fmla="*/ 20 h 32"/>
              <a:gd name="T56" fmla="*/ 2 w 20"/>
              <a:gd name="T57" fmla="*/ 19 h 32"/>
              <a:gd name="T58" fmla="*/ 2 w 20"/>
              <a:gd name="T59" fmla="*/ 19 h 32"/>
              <a:gd name="T60" fmla="*/ 3 w 20"/>
              <a:gd name="T61" fmla="*/ 17 h 32"/>
              <a:gd name="T62" fmla="*/ 3 w 20"/>
              <a:gd name="T63" fmla="*/ 17 h 32"/>
              <a:gd name="T64" fmla="*/ 3 w 20"/>
              <a:gd name="T65" fmla="*/ 14 h 32"/>
              <a:gd name="T66" fmla="*/ 3 w 20"/>
              <a:gd name="T67" fmla="*/ 13 h 32"/>
              <a:gd name="T68" fmla="*/ 5 w 20"/>
              <a:gd name="T69" fmla="*/ 13 h 32"/>
              <a:gd name="T70" fmla="*/ 5 w 20"/>
              <a:gd name="T71" fmla="*/ 11 h 32"/>
              <a:gd name="T72" fmla="*/ 5 w 20"/>
              <a:gd name="T73" fmla="*/ 11 h 32"/>
              <a:gd name="T74" fmla="*/ 5 w 20"/>
              <a:gd name="T75" fmla="*/ 11 h 32"/>
              <a:gd name="T76" fmla="*/ 16 w 20"/>
              <a:gd name="T77" fmla="*/ 3 h 32"/>
              <a:gd name="T78" fmla="*/ 16 w 20"/>
              <a:gd name="T79" fmla="*/ 3 h 32"/>
              <a:gd name="T80" fmla="*/ 17 w 20"/>
              <a:gd name="T81" fmla="*/ 5 h 32"/>
              <a:gd name="T82" fmla="*/ 17 w 20"/>
              <a:gd name="T83" fmla="*/ 5 h 32"/>
              <a:gd name="T84" fmla="*/ 17 w 20"/>
              <a:gd name="T85" fmla="*/ 0 h 32"/>
              <a:gd name="T86" fmla="*/ 31 w 20"/>
              <a:gd name="T87" fmla="*/ 13 h 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0"/>
              <a:gd name="T133" fmla="*/ 0 h 32"/>
              <a:gd name="T134" fmla="*/ 20 w 20"/>
              <a:gd name="T135" fmla="*/ 32 h 3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0" h="32">
                <a:moveTo>
                  <a:pt x="20" y="8"/>
                </a:moveTo>
                <a:cubicBezTo>
                  <a:pt x="20" y="13"/>
                  <a:pt x="20" y="18"/>
                  <a:pt x="20" y="23"/>
                </a:cubicBezTo>
                <a:cubicBezTo>
                  <a:pt x="20" y="24"/>
                  <a:pt x="20" y="26"/>
                  <a:pt x="20" y="27"/>
                </a:cubicBezTo>
                <a:cubicBezTo>
                  <a:pt x="20" y="29"/>
                  <a:pt x="17" y="29"/>
                  <a:pt x="16" y="29"/>
                </a:cubicBezTo>
                <a:cubicBezTo>
                  <a:pt x="11" y="30"/>
                  <a:pt x="7" y="31"/>
                  <a:pt x="3" y="32"/>
                </a:cubicBezTo>
                <a:cubicBezTo>
                  <a:pt x="3" y="31"/>
                  <a:pt x="3" y="31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29"/>
                  <a:pt x="3" y="28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2" y="26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3" y="25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19"/>
                </a:cubicBezTo>
                <a:cubicBezTo>
                  <a:pt x="2" y="19"/>
                  <a:pt x="2" y="19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6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3"/>
                  <a:pt x="1" y="13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5" y="6"/>
                  <a:pt x="8" y="3"/>
                  <a:pt x="10" y="3"/>
                </a:cubicBezTo>
                <a:cubicBezTo>
                  <a:pt x="9" y="3"/>
                  <a:pt x="10" y="3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1"/>
                  <a:pt x="11" y="0"/>
                </a:cubicBezTo>
                <a:cubicBezTo>
                  <a:pt x="14" y="3"/>
                  <a:pt x="17" y="5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49" name="Freeform 10940" descr="© INSCALE GmbH, 05.05.2010&#10;http://www.presentationload.com/">
            <a:extLst>
              <a:ext uri="{FF2B5EF4-FFF2-40B4-BE49-F238E27FC236}">
                <a16:creationId xmlns:a16="http://schemas.microsoft.com/office/drawing/2014/main" id="{AAF966D8-9D42-1942-9A7B-DE31C46050C7}"/>
              </a:ext>
            </a:extLst>
          </p:cNvPr>
          <p:cNvSpPr>
            <a:spLocks/>
          </p:cNvSpPr>
          <p:nvPr/>
        </p:nvSpPr>
        <p:spPr bwMode="auto">
          <a:xfrm>
            <a:off x="5897765" y="3453370"/>
            <a:ext cx="65070" cy="50120"/>
          </a:xfrm>
          <a:custGeom>
            <a:avLst/>
            <a:gdLst>
              <a:gd name="T0" fmla="*/ 39 w 33"/>
              <a:gd name="T1" fmla="*/ 9 h 26"/>
              <a:gd name="T2" fmla="*/ 40 w 33"/>
              <a:gd name="T3" fmla="*/ 15 h 26"/>
              <a:gd name="T4" fmla="*/ 45 w 33"/>
              <a:gd name="T5" fmla="*/ 22 h 26"/>
              <a:gd name="T6" fmla="*/ 45 w 33"/>
              <a:gd name="T7" fmla="*/ 22 h 26"/>
              <a:gd name="T8" fmla="*/ 46 w 33"/>
              <a:gd name="T9" fmla="*/ 22 h 26"/>
              <a:gd name="T10" fmla="*/ 48 w 33"/>
              <a:gd name="T11" fmla="*/ 25 h 26"/>
              <a:gd name="T12" fmla="*/ 49 w 33"/>
              <a:gd name="T13" fmla="*/ 29 h 26"/>
              <a:gd name="T14" fmla="*/ 49 w 33"/>
              <a:gd name="T15" fmla="*/ 32 h 26"/>
              <a:gd name="T16" fmla="*/ 49 w 33"/>
              <a:gd name="T17" fmla="*/ 35 h 26"/>
              <a:gd name="T18" fmla="*/ 45 w 33"/>
              <a:gd name="T19" fmla="*/ 37 h 26"/>
              <a:gd name="T20" fmla="*/ 40 w 33"/>
              <a:gd name="T21" fmla="*/ 37 h 26"/>
              <a:gd name="T22" fmla="*/ 32 w 33"/>
              <a:gd name="T23" fmla="*/ 35 h 26"/>
              <a:gd name="T24" fmla="*/ 29 w 33"/>
              <a:gd name="T25" fmla="*/ 35 h 26"/>
              <a:gd name="T26" fmla="*/ 23 w 33"/>
              <a:gd name="T27" fmla="*/ 35 h 26"/>
              <a:gd name="T28" fmla="*/ 15 w 33"/>
              <a:gd name="T29" fmla="*/ 40 h 26"/>
              <a:gd name="T30" fmla="*/ 15 w 33"/>
              <a:gd name="T31" fmla="*/ 40 h 26"/>
              <a:gd name="T32" fmla="*/ 15 w 33"/>
              <a:gd name="T33" fmla="*/ 38 h 26"/>
              <a:gd name="T34" fmla="*/ 9 w 33"/>
              <a:gd name="T35" fmla="*/ 35 h 26"/>
              <a:gd name="T36" fmla="*/ 6 w 33"/>
              <a:gd name="T37" fmla="*/ 29 h 26"/>
              <a:gd name="T38" fmla="*/ 3 w 33"/>
              <a:gd name="T39" fmla="*/ 11 h 26"/>
              <a:gd name="T40" fmla="*/ 5 w 33"/>
              <a:gd name="T41" fmla="*/ 8 h 26"/>
              <a:gd name="T42" fmla="*/ 8 w 33"/>
              <a:gd name="T43" fmla="*/ 9 h 26"/>
              <a:gd name="T44" fmla="*/ 8 w 33"/>
              <a:gd name="T45" fmla="*/ 9 h 26"/>
              <a:gd name="T46" fmla="*/ 12 w 33"/>
              <a:gd name="T47" fmla="*/ 5 h 26"/>
              <a:gd name="T48" fmla="*/ 14 w 33"/>
              <a:gd name="T49" fmla="*/ 3 h 26"/>
              <a:gd name="T50" fmla="*/ 17 w 33"/>
              <a:gd name="T51" fmla="*/ 0 h 26"/>
              <a:gd name="T52" fmla="*/ 25 w 33"/>
              <a:gd name="T53" fmla="*/ 0 h 26"/>
              <a:gd name="T54" fmla="*/ 28 w 33"/>
              <a:gd name="T55" fmla="*/ 0 h 26"/>
              <a:gd name="T56" fmla="*/ 32 w 33"/>
              <a:gd name="T57" fmla="*/ 0 h 26"/>
              <a:gd name="T58" fmla="*/ 34 w 33"/>
              <a:gd name="T59" fmla="*/ 0 h 26"/>
              <a:gd name="T60" fmla="*/ 40 w 33"/>
              <a:gd name="T61" fmla="*/ 2 h 26"/>
              <a:gd name="T62" fmla="*/ 40 w 33"/>
              <a:gd name="T63" fmla="*/ 2 h 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3"/>
              <a:gd name="T97" fmla="*/ 0 h 26"/>
              <a:gd name="T98" fmla="*/ 33 w 33"/>
              <a:gd name="T99" fmla="*/ 26 h 2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3" h="26">
                <a:moveTo>
                  <a:pt x="26" y="1"/>
                </a:moveTo>
                <a:cubicBezTo>
                  <a:pt x="25" y="3"/>
                  <a:pt x="25" y="4"/>
                  <a:pt x="25" y="6"/>
                </a:cubicBezTo>
                <a:cubicBezTo>
                  <a:pt x="25" y="7"/>
                  <a:pt x="25" y="8"/>
                  <a:pt x="26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1"/>
                </a:cubicBezTo>
                <a:cubicBezTo>
                  <a:pt x="27" y="12"/>
                  <a:pt x="27" y="13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5"/>
                  <a:pt x="31" y="16"/>
                  <a:pt x="31" y="16"/>
                </a:cubicBezTo>
                <a:cubicBezTo>
                  <a:pt x="31" y="16"/>
                  <a:pt x="31" y="17"/>
                  <a:pt x="31" y="17"/>
                </a:cubicBezTo>
                <a:cubicBezTo>
                  <a:pt x="31" y="18"/>
                  <a:pt x="31" y="19"/>
                  <a:pt x="32" y="19"/>
                </a:cubicBezTo>
                <a:cubicBezTo>
                  <a:pt x="32" y="20"/>
                  <a:pt x="33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2"/>
                  <a:pt x="32" y="23"/>
                  <a:pt x="32" y="23"/>
                </a:cubicBezTo>
                <a:cubicBezTo>
                  <a:pt x="32" y="24"/>
                  <a:pt x="31" y="24"/>
                  <a:pt x="29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8" y="24"/>
                  <a:pt x="27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4" y="24"/>
                  <a:pt x="23" y="23"/>
                  <a:pt x="22" y="23"/>
                </a:cubicBezTo>
                <a:cubicBezTo>
                  <a:pt x="22" y="23"/>
                  <a:pt x="21" y="24"/>
                  <a:pt x="21" y="23"/>
                </a:cubicBezTo>
                <a:cubicBezTo>
                  <a:pt x="21" y="23"/>
                  <a:pt x="20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4"/>
                  <a:pt x="18" y="23"/>
                </a:cubicBezTo>
                <a:cubicBezTo>
                  <a:pt x="17" y="23"/>
                  <a:pt x="16" y="23"/>
                  <a:pt x="15" y="23"/>
                </a:cubicBezTo>
                <a:cubicBezTo>
                  <a:pt x="14" y="23"/>
                  <a:pt x="12" y="23"/>
                  <a:pt x="11" y="23"/>
                </a:cubicBezTo>
                <a:cubicBezTo>
                  <a:pt x="11" y="25"/>
                  <a:pt x="11" y="26"/>
                  <a:pt x="10" y="26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4"/>
                  <a:pt x="10" y="23"/>
                </a:cubicBezTo>
                <a:cubicBezTo>
                  <a:pt x="9" y="23"/>
                  <a:pt x="7" y="23"/>
                  <a:pt x="6" y="23"/>
                </a:cubicBezTo>
                <a:cubicBezTo>
                  <a:pt x="5" y="22"/>
                  <a:pt x="5" y="21"/>
                  <a:pt x="5" y="20"/>
                </a:cubicBezTo>
                <a:cubicBezTo>
                  <a:pt x="5" y="20"/>
                  <a:pt x="5" y="19"/>
                  <a:pt x="4" y="19"/>
                </a:cubicBezTo>
                <a:cubicBezTo>
                  <a:pt x="3" y="16"/>
                  <a:pt x="0" y="10"/>
                  <a:pt x="1" y="7"/>
                </a:cubicBezTo>
                <a:cubicBezTo>
                  <a:pt x="1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4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7" y="6"/>
                  <a:pt x="7" y="4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1"/>
                  <a:pt x="11" y="0"/>
                </a:cubicBezTo>
                <a:cubicBezTo>
                  <a:pt x="12" y="0"/>
                  <a:pt x="13" y="0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1"/>
                  <a:pt x="22" y="0"/>
                  <a:pt x="22" y="0"/>
                </a:cubicBezTo>
                <a:cubicBezTo>
                  <a:pt x="23" y="0"/>
                  <a:pt x="25" y="0"/>
                  <a:pt x="25" y="1"/>
                </a:cubicBezTo>
                <a:cubicBezTo>
                  <a:pt x="25" y="1"/>
                  <a:pt x="25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0" name="Freeform 10941" descr="© INSCALE GmbH, 05.05.2010&#10;http://www.presentationload.com/">
            <a:extLst>
              <a:ext uri="{FF2B5EF4-FFF2-40B4-BE49-F238E27FC236}">
                <a16:creationId xmlns:a16="http://schemas.microsoft.com/office/drawing/2014/main" id="{2A9D2B5A-8F51-0E4D-9F95-37DF59FC40D2}"/>
              </a:ext>
            </a:extLst>
          </p:cNvPr>
          <p:cNvSpPr>
            <a:spLocks/>
          </p:cNvSpPr>
          <p:nvPr/>
        </p:nvSpPr>
        <p:spPr bwMode="auto">
          <a:xfrm>
            <a:off x="6077665" y="3458382"/>
            <a:ext cx="47207" cy="48867"/>
          </a:xfrm>
          <a:custGeom>
            <a:avLst/>
            <a:gdLst>
              <a:gd name="T0" fmla="*/ 26 w 24"/>
              <a:gd name="T1" fmla="*/ 3 h 25"/>
              <a:gd name="T2" fmla="*/ 26 w 24"/>
              <a:gd name="T3" fmla="*/ 5 h 25"/>
              <a:gd name="T4" fmla="*/ 28 w 24"/>
              <a:gd name="T5" fmla="*/ 8 h 25"/>
              <a:gd name="T6" fmla="*/ 28 w 24"/>
              <a:gd name="T7" fmla="*/ 11 h 25"/>
              <a:gd name="T8" fmla="*/ 29 w 24"/>
              <a:gd name="T9" fmla="*/ 9 h 25"/>
              <a:gd name="T10" fmla="*/ 29 w 24"/>
              <a:gd name="T11" fmla="*/ 9 h 25"/>
              <a:gd name="T12" fmla="*/ 29 w 24"/>
              <a:gd name="T13" fmla="*/ 9 h 25"/>
              <a:gd name="T14" fmla="*/ 31 w 24"/>
              <a:gd name="T15" fmla="*/ 9 h 25"/>
              <a:gd name="T16" fmla="*/ 29 w 24"/>
              <a:gd name="T17" fmla="*/ 12 h 25"/>
              <a:gd name="T18" fmla="*/ 31 w 24"/>
              <a:gd name="T19" fmla="*/ 11 h 25"/>
              <a:gd name="T20" fmla="*/ 31 w 24"/>
              <a:gd name="T21" fmla="*/ 11 h 25"/>
              <a:gd name="T22" fmla="*/ 32 w 24"/>
              <a:gd name="T23" fmla="*/ 11 h 25"/>
              <a:gd name="T24" fmla="*/ 32 w 24"/>
              <a:gd name="T25" fmla="*/ 11 h 25"/>
              <a:gd name="T26" fmla="*/ 34 w 24"/>
              <a:gd name="T27" fmla="*/ 12 h 25"/>
              <a:gd name="T28" fmla="*/ 34 w 24"/>
              <a:gd name="T29" fmla="*/ 12 h 25"/>
              <a:gd name="T30" fmla="*/ 35 w 24"/>
              <a:gd name="T31" fmla="*/ 16 h 25"/>
              <a:gd name="T32" fmla="*/ 37 w 24"/>
              <a:gd name="T33" fmla="*/ 17 h 25"/>
              <a:gd name="T34" fmla="*/ 37 w 24"/>
              <a:gd name="T35" fmla="*/ 20 h 25"/>
              <a:gd name="T36" fmla="*/ 37 w 24"/>
              <a:gd name="T37" fmla="*/ 22 h 25"/>
              <a:gd name="T38" fmla="*/ 34 w 24"/>
              <a:gd name="T39" fmla="*/ 22 h 25"/>
              <a:gd name="T40" fmla="*/ 32 w 24"/>
              <a:gd name="T41" fmla="*/ 23 h 25"/>
              <a:gd name="T42" fmla="*/ 32 w 24"/>
              <a:gd name="T43" fmla="*/ 25 h 25"/>
              <a:gd name="T44" fmla="*/ 31 w 24"/>
              <a:gd name="T45" fmla="*/ 25 h 25"/>
              <a:gd name="T46" fmla="*/ 29 w 24"/>
              <a:gd name="T47" fmla="*/ 25 h 25"/>
              <a:gd name="T48" fmla="*/ 29 w 24"/>
              <a:gd name="T49" fmla="*/ 28 h 25"/>
              <a:gd name="T50" fmla="*/ 28 w 24"/>
              <a:gd name="T51" fmla="*/ 27 h 25"/>
              <a:gd name="T52" fmla="*/ 28 w 24"/>
              <a:gd name="T53" fmla="*/ 27 h 25"/>
              <a:gd name="T54" fmla="*/ 26 w 24"/>
              <a:gd name="T55" fmla="*/ 30 h 25"/>
              <a:gd name="T56" fmla="*/ 26 w 24"/>
              <a:gd name="T57" fmla="*/ 31 h 25"/>
              <a:gd name="T58" fmla="*/ 26 w 24"/>
              <a:gd name="T59" fmla="*/ 34 h 25"/>
              <a:gd name="T60" fmla="*/ 25 w 24"/>
              <a:gd name="T61" fmla="*/ 36 h 25"/>
              <a:gd name="T62" fmla="*/ 23 w 24"/>
              <a:gd name="T63" fmla="*/ 36 h 25"/>
              <a:gd name="T64" fmla="*/ 22 w 24"/>
              <a:gd name="T65" fmla="*/ 37 h 25"/>
              <a:gd name="T66" fmla="*/ 22 w 24"/>
              <a:gd name="T67" fmla="*/ 37 h 25"/>
              <a:gd name="T68" fmla="*/ 20 w 24"/>
              <a:gd name="T69" fmla="*/ 37 h 25"/>
              <a:gd name="T70" fmla="*/ 20 w 24"/>
              <a:gd name="T71" fmla="*/ 37 h 25"/>
              <a:gd name="T72" fmla="*/ 19 w 24"/>
              <a:gd name="T73" fmla="*/ 39 h 25"/>
              <a:gd name="T74" fmla="*/ 19 w 24"/>
              <a:gd name="T75" fmla="*/ 39 h 25"/>
              <a:gd name="T76" fmla="*/ 19 w 24"/>
              <a:gd name="T77" fmla="*/ 37 h 25"/>
              <a:gd name="T78" fmla="*/ 17 w 24"/>
              <a:gd name="T79" fmla="*/ 37 h 25"/>
              <a:gd name="T80" fmla="*/ 17 w 24"/>
              <a:gd name="T81" fmla="*/ 39 h 25"/>
              <a:gd name="T82" fmla="*/ 15 w 24"/>
              <a:gd name="T83" fmla="*/ 39 h 25"/>
              <a:gd name="T84" fmla="*/ 15 w 24"/>
              <a:gd name="T85" fmla="*/ 37 h 25"/>
              <a:gd name="T86" fmla="*/ 14 w 24"/>
              <a:gd name="T87" fmla="*/ 37 h 25"/>
              <a:gd name="T88" fmla="*/ 14 w 24"/>
              <a:gd name="T89" fmla="*/ 37 h 25"/>
              <a:gd name="T90" fmla="*/ 14 w 24"/>
              <a:gd name="T91" fmla="*/ 37 h 25"/>
              <a:gd name="T92" fmla="*/ 12 w 24"/>
              <a:gd name="T93" fmla="*/ 37 h 25"/>
              <a:gd name="T94" fmla="*/ 11 w 24"/>
              <a:gd name="T95" fmla="*/ 37 h 25"/>
              <a:gd name="T96" fmla="*/ 11 w 24"/>
              <a:gd name="T97" fmla="*/ 37 h 25"/>
              <a:gd name="T98" fmla="*/ 9 w 24"/>
              <a:gd name="T99" fmla="*/ 37 h 25"/>
              <a:gd name="T100" fmla="*/ 0 w 24"/>
              <a:gd name="T101" fmla="*/ 9 h 25"/>
              <a:gd name="T102" fmla="*/ 25 w 24"/>
              <a:gd name="T103" fmla="*/ 0 h 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"/>
              <a:gd name="T157" fmla="*/ 0 h 25"/>
              <a:gd name="T158" fmla="*/ 24 w 24"/>
              <a:gd name="T159" fmla="*/ 25 h 2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" h="25">
                <a:moveTo>
                  <a:pt x="16" y="0"/>
                </a:moveTo>
                <a:cubicBezTo>
                  <a:pt x="16" y="0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8" y="4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7"/>
                  <a:pt x="20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1" y="7"/>
                </a:cubicBezTo>
                <a:cubicBezTo>
                  <a:pt x="21" y="7"/>
                  <a:pt x="21" y="7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9"/>
                  <a:pt x="23" y="9"/>
                  <a:pt x="23" y="9"/>
                </a:cubicBezTo>
                <a:cubicBezTo>
                  <a:pt x="23" y="9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20" y="16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8"/>
                  <a:pt x="18" y="18"/>
                </a:cubicBezTo>
                <a:cubicBezTo>
                  <a:pt x="18" y="17"/>
                  <a:pt x="18" y="17"/>
                  <a:pt x="17" y="17"/>
                </a:cubicBezTo>
                <a:cubicBezTo>
                  <a:pt x="17" y="18"/>
                  <a:pt x="17" y="19"/>
                  <a:pt x="17" y="19"/>
                </a:cubicBezTo>
                <a:cubicBezTo>
                  <a:pt x="18" y="19"/>
                  <a:pt x="18" y="19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1"/>
                  <a:pt x="17" y="21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4"/>
                  <a:pt x="15" y="24"/>
                </a:cubicBezTo>
                <a:cubicBezTo>
                  <a:pt x="15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4" y="24"/>
                  <a:pt x="14" y="24"/>
                </a:cubicBezTo>
                <a:cubicBezTo>
                  <a:pt x="14" y="24"/>
                  <a:pt x="14" y="25"/>
                  <a:pt x="13" y="25"/>
                </a:cubicBezTo>
                <a:cubicBezTo>
                  <a:pt x="13" y="25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4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0" y="24"/>
                  <a:pt x="10" y="24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8" y="24"/>
                  <a:pt x="8" y="24"/>
                  <a:pt x="8" y="23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3"/>
                  <a:pt x="7" y="23"/>
                </a:cubicBezTo>
                <a:cubicBezTo>
                  <a:pt x="7" y="24"/>
                  <a:pt x="6" y="24"/>
                  <a:pt x="6" y="24"/>
                </a:cubicBezTo>
                <a:cubicBezTo>
                  <a:pt x="6" y="24"/>
                  <a:pt x="6" y="23"/>
                  <a:pt x="6" y="23"/>
                </a:cubicBezTo>
                <a:cubicBezTo>
                  <a:pt x="4" y="24"/>
                  <a:pt x="2" y="24"/>
                  <a:pt x="0" y="25"/>
                </a:cubicBezTo>
                <a:cubicBezTo>
                  <a:pt x="0" y="19"/>
                  <a:pt x="0" y="14"/>
                  <a:pt x="0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3"/>
                  <a:pt x="1" y="3"/>
                  <a:pt x="4" y="3"/>
                </a:cubicBezTo>
                <a:cubicBezTo>
                  <a:pt x="8" y="2"/>
                  <a:pt x="12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1" name="Freeform 10942" descr="© INSCALE GmbH, 05.05.2010&#10;http://www.presentationload.com/">
            <a:extLst>
              <a:ext uri="{FF2B5EF4-FFF2-40B4-BE49-F238E27FC236}">
                <a16:creationId xmlns:a16="http://schemas.microsoft.com/office/drawing/2014/main" id="{7E3D8CBF-E753-2A48-B093-FC2AE638B0AA}"/>
              </a:ext>
            </a:extLst>
          </p:cNvPr>
          <p:cNvSpPr>
            <a:spLocks/>
          </p:cNvSpPr>
          <p:nvPr/>
        </p:nvSpPr>
        <p:spPr bwMode="auto">
          <a:xfrm>
            <a:off x="6108286" y="3460888"/>
            <a:ext cx="63794" cy="63903"/>
          </a:xfrm>
          <a:custGeom>
            <a:avLst/>
            <a:gdLst>
              <a:gd name="T0" fmla="*/ 41 w 32"/>
              <a:gd name="T1" fmla="*/ 3 h 33"/>
              <a:gd name="T2" fmla="*/ 42 w 32"/>
              <a:gd name="T3" fmla="*/ 5 h 33"/>
              <a:gd name="T4" fmla="*/ 44 w 32"/>
              <a:gd name="T5" fmla="*/ 12 h 33"/>
              <a:gd name="T6" fmla="*/ 45 w 32"/>
              <a:gd name="T7" fmla="*/ 12 h 33"/>
              <a:gd name="T8" fmla="*/ 47 w 32"/>
              <a:gd name="T9" fmla="*/ 19 h 33"/>
              <a:gd name="T10" fmla="*/ 47 w 32"/>
              <a:gd name="T11" fmla="*/ 19 h 33"/>
              <a:gd name="T12" fmla="*/ 47 w 32"/>
              <a:gd name="T13" fmla="*/ 23 h 33"/>
              <a:gd name="T14" fmla="*/ 48 w 32"/>
              <a:gd name="T15" fmla="*/ 26 h 33"/>
              <a:gd name="T16" fmla="*/ 50 w 32"/>
              <a:gd name="T17" fmla="*/ 26 h 33"/>
              <a:gd name="T18" fmla="*/ 50 w 32"/>
              <a:gd name="T19" fmla="*/ 26 h 33"/>
              <a:gd name="T20" fmla="*/ 45 w 32"/>
              <a:gd name="T21" fmla="*/ 29 h 33"/>
              <a:gd name="T22" fmla="*/ 44 w 32"/>
              <a:gd name="T23" fmla="*/ 31 h 33"/>
              <a:gd name="T24" fmla="*/ 42 w 32"/>
              <a:gd name="T25" fmla="*/ 32 h 33"/>
              <a:gd name="T26" fmla="*/ 41 w 32"/>
              <a:gd name="T27" fmla="*/ 32 h 33"/>
              <a:gd name="T28" fmla="*/ 33 w 32"/>
              <a:gd name="T29" fmla="*/ 43 h 33"/>
              <a:gd name="T30" fmla="*/ 33 w 32"/>
              <a:gd name="T31" fmla="*/ 43 h 33"/>
              <a:gd name="T32" fmla="*/ 30 w 32"/>
              <a:gd name="T33" fmla="*/ 45 h 33"/>
              <a:gd name="T34" fmla="*/ 30 w 32"/>
              <a:gd name="T35" fmla="*/ 45 h 33"/>
              <a:gd name="T36" fmla="*/ 28 w 32"/>
              <a:gd name="T37" fmla="*/ 46 h 33"/>
              <a:gd name="T38" fmla="*/ 23 w 32"/>
              <a:gd name="T39" fmla="*/ 48 h 33"/>
              <a:gd name="T40" fmla="*/ 22 w 32"/>
              <a:gd name="T41" fmla="*/ 48 h 33"/>
              <a:gd name="T42" fmla="*/ 19 w 32"/>
              <a:gd name="T43" fmla="*/ 49 h 33"/>
              <a:gd name="T44" fmla="*/ 16 w 32"/>
              <a:gd name="T45" fmla="*/ 51 h 33"/>
              <a:gd name="T46" fmla="*/ 16 w 32"/>
              <a:gd name="T47" fmla="*/ 49 h 33"/>
              <a:gd name="T48" fmla="*/ 16 w 32"/>
              <a:gd name="T49" fmla="*/ 48 h 33"/>
              <a:gd name="T50" fmla="*/ 16 w 32"/>
              <a:gd name="T51" fmla="*/ 46 h 33"/>
              <a:gd name="T52" fmla="*/ 16 w 32"/>
              <a:gd name="T53" fmla="*/ 45 h 33"/>
              <a:gd name="T54" fmla="*/ 16 w 32"/>
              <a:gd name="T55" fmla="*/ 43 h 33"/>
              <a:gd name="T56" fmla="*/ 17 w 32"/>
              <a:gd name="T57" fmla="*/ 42 h 33"/>
              <a:gd name="T58" fmla="*/ 17 w 32"/>
              <a:gd name="T59" fmla="*/ 40 h 33"/>
              <a:gd name="T60" fmla="*/ 17 w 32"/>
              <a:gd name="T61" fmla="*/ 39 h 33"/>
              <a:gd name="T62" fmla="*/ 0 w 32"/>
              <a:gd name="T63" fmla="*/ 32 h 33"/>
              <a:gd name="T64" fmla="*/ 2 w 32"/>
              <a:gd name="T65" fmla="*/ 29 h 33"/>
              <a:gd name="T66" fmla="*/ 2 w 32"/>
              <a:gd name="T67" fmla="*/ 29 h 33"/>
              <a:gd name="T68" fmla="*/ 3 w 32"/>
              <a:gd name="T69" fmla="*/ 25 h 33"/>
              <a:gd name="T70" fmla="*/ 3 w 32"/>
              <a:gd name="T71" fmla="*/ 25 h 33"/>
              <a:gd name="T72" fmla="*/ 5 w 32"/>
              <a:gd name="T73" fmla="*/ 26 h 33"/>
              <a:gd name="T74" fmla="*/ 5 w 32"/>
              <a:gd name="T75" fmla="*/ 23 h 33"/>
              <a:gd name="T76" fmla="*/ 8 w 32"/>
              <a:gd name="T77" fmla="*/ 23 h 33"/>
              <a:gd name="T78" fmla="*/ 9 w 32"/>
              <a:gd name="T79" fmla="*/ 22 h 33"/>
              <a:gd name="T80" fmla="*/ 11 w 32"/>
              <a:gd name="T81" fmla="*/ 20 h 33"/>
              <a:gd name="T82" fmla="*/ 13 w 32"/>
              <a:gd name="T83" fmla="*/ 19 h 33"/>
              <a:gd name="T84" fmla="*/ 13 w 32"/>
              <a:gd name="T85" fmla="*/ 15 h 33"/>
              <a:gd name="T86" fmla="*/ 11 w 32"/>
              <a:gd name="T87" fmla="*/ 14 h 33"/>
              <a:gd name="T88" fmla="*/ 28 w 32"/>
              <a:gd name="T89" fmla="*/ 3 h 33"/>
              <a:gd name="T90" fmla="*/ 31 w 32"/>
              <a:gd name="T91" fmla="*/ 2 h 33"/>
              <a:gd name="T92" fmla="*/ 31 w 32"/>
              <a:gd name="T93" fmla="*/ 2 h 33"/>
              <a:gd name="T94" fmla="*/ 36 w 32"/>
              <a:gd name="T95" fmla="*/ 3 h 33"/>
              <a:gd name="T96" fmla="*/ 36 w 32"/>
              <a:gd name="T97" fmla="*/ 3 h 33"/>
              <a:gd name="T98" fmla="*/ 38 w 32"/>
              <a:gd name="T99" fmla="*/ 3 h 33"/>
              <a:gd name="T100" fmla="*/ 38 w 32"/>
              <a:gd name="T101" fmla="*/ 3 h 33"/>
              <a:gd name="T102" fmla="*/ 39 w 32"/>
              <a:gd name="T103" fmla="*/ 3 h 33"/>
              <a:gd name="T104" fmla="*/ 39 w 32"/>
              <a:gd name="T105" fmla="*/ 3 h 33"/>
              <a:gd name="T106" fmla="*/ 39 w 32"/>
              <a:gd name="T107" fmla="*/ 3 h 33"/>
              <a:gd name="T108" fmla="*/ 41 w 32"/>
              <a:gd name="T109" fmla="*/ 3 h 3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2"/>
              <a:gd name="T166" fmla="*/ 0 h 33"/>
              <a:gd name="T167" fmla="*/ 32 w 32"/>
              <a:gd name="T168" fmla="*/ 33 h 3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2" h="33">
                <a:moveTo>
                  <a:pt x="26" y="2"/>
                </a:move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3"/>
                  <a:pt x="26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3"/>
                  <a:pt x="28" y="4"/>
                  <a:pt x="28" y="5"/>
                </a:cubicBezTo>
                <a:cubicBezTo>
                  <a:pt x="28" y="5"/>
                  <a:pt x="28" y="5"/>
                  <a:pt x="27" y="5"/>
                </a:cubicBezTo>
                <a:cubicBezTo>
                  <a:pt x="28" y="6"/>
                  <a:pt x="28" y="6"/>
                  <a:pt x="27" y="6"/>
                </a:cubicBezTo>
                <a:cubicBezTo>
                  <a:pt x="28" y="6"/>
                  <a:pt x="28" y="7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9" y="9"/>
                  <a:pt x="29" y="9"/>
                </a:cubicBezTo>
                <a:cubicBezTo>
                  <a:pt x="29" y="10"/>
                  <a:pt x="29" y="11"/>
                  <a:pt x="29" y="11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0" y="11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30" y="13"/>
                </a:cubicBezTo>
                <a:cubicBezTo>
                  <a:pt x="30" y="13"/>
                  <a:pt x="30" y="13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7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7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1" y="18"/>
                </a:cubicBezTo>
                <a:cubicBezTo>
                  <a:pt x="31" y="18"/>
                  <a:pt x="30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5" y="22"/>
                  <a:pt x="25" y="22"/>
                </a:cubicBezTo>
                <a:cubicBezTo>
                  <a:pt x="24" y="25"/>
                  <a:pt x="23" y="26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30"/>
                </a:cubicBezTo>
                <a:cubicBezTo>
                  <a:pt x="18" y="30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7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3" y="31"/>
                  <a:pt x="13" y="32"/>
                  <a:pt x="12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1" y="33"/>
                  <a:pt x="11" y="32"/>
                  <a:pt x="10" y="32"/>
                </a:cubicBezTo>
                <a:cubicBezTo>
                  <a:pt x="11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8" y="24"/>
                  <a:pt x="4" y="23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0" y="22"/>
                  <a:pt x="0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2" y="18"/>
                  <a:pt x="2" y="18"/>
                  <a:pt x="1" y="18"/>
                </a:cubicBezTo>
                <a:cubicBezTo>
                  <a:pt x="1" y="18"/>
                  <a:pt x="1" y="17"/>
                  <a:pt x="1" y="16"/>
                </a:cubicBezTo>
                <a:cubicBezTo>
                  <a:pt x="2" y="16"/>
                  <a:pt x="2" y="16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6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3"/>
                  <a:pt x="6" y="13"/>
                </a:cubicBezTo>
                <a:cubicBezTo>
                  <a:pt x="6" y="13"/>
                  <a:pt x="6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9" y="6"/>
                  <a:pt x="13" y="3"/>
                  <a:pt x="16" y="0"/>
                </a:cubicBezTo>
                <a:cubicBezTo>
                  <a:pt x="16" y="0"/>
                  <a:pt x="17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2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1"/>
                  <a:pt x="19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2"/>
                  <a:pt x="22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2" name="Freeform 10943" descr="© INSCALE GmbH, 05.05.2010&#10;http://www.presentationload.com/">
            <a:extLst>
              <a:ext uri="{FF2B5EF4-FFF2-40B4-BE49-F238E27FC236}">
                <a16:creationId xmlns:a16="http://schemas.microsoft.com/office/drawing/2014/main" id="{6825E9EE-798A-4747-B51E-B1A91BC75665}"/>
              </a:ext>
            </a:extLst>
          </p:cNvPr>
          <p:cNvSpPr>
            <a:spLocks/>
          </p:cNvSpPr>
          <p:nvPr/>
        </p:nvSpPr>
        <p:spPr bwMode="auto">
          <a:xfrm>
            <a:off x="6006216" y="3462142"/>
            <a:ext cx="37000" cy="42602"/>
          </a:xfrm>
          <a:custGeom>
            <a:avLst/>
            <a:gdLst>
              <a:gd name="T0" fmla="*/ 20 w 19"/>
              <a:gd name="T1" fmla="*/ 3 h 22"/>
              <a:gd name="T2" fmla="*/ 23 w 19"/>
              <a:gd name="T3" fmla="*/ 8 h 22"/>
              <a:gd name="T4" fmla="*/ 23 w 19"/>
              <a:gd name="T5" fmla="*/ 8 h 22"/>
              <a:gd name="T6" fmla="*/ 24 w 19"/>
              <a:gd name="T7" fmla="*/ 9 h 22"/>
              <a:gd name="T8" fmla="*/ 24 w 19"/>
              <a:gd name="T9" fmla="*/ 9 h 22"/>
              <a:gd name="T10" fmla="*/ 24 w 19"/>
              <a:gd name="T11" fmla="*/ 11 h 22"/>
              <a:gd name="T12" fmla="*/ 24 w 19"/>
              <a:gd name="T13" fmla="*/ 12 h 22"/>
              <a:gd name="T14" fmla="*/ 24 w 19"/>
              <a:gd name="T15" fmla="*/ 12 h 22"/>
              <a:gd name="T16" fmla="*/ 24 w 19"/>
              <a:gd name="T17" fmla="*/ 12 h 22"/>
              <a:gd name="T18" fmla="*/ 24 w 19"/>
              <a:gd name="T19" fmla="*/ 14 h 22"/>
              <a:gd name="T20" fmla="*/ 24 w 19"/>
              <a:gd name="T21" fmla="*/ 14 h 22"/>
              <a:gd name="T22" fmla="*/ 26 w 19"/>
              <a:gd name="T23" fmla="*/ 15 h 22"/>
              <a:gd name="T24" fmla="*/ 26 w 19"/>
              <a:gd name="T25" fmla="*/ 15 h 22"/>
              <a:gd name="T26" fmla="*/ 26 w 19"/>
              <a:gd name="T27" fmla="*/ 15 h 22"/>
              <a:gd name="T28" fmla="*/ 27 w 19"/>
              <a:gd name="T29" fmla="*/ 17 h 22"/>
              <a:gd name="T30" fmla="*/ 27 w 19"/>
              <a:gd name="T31" fmla="*/ 17 h 22"/>
              <a:gd name="T32" fmla="*/ 27 w 19"/>
              <a:gd name="T33" fmla="*/ 17 h 22"/>
              <a:gd name="T34" fmla="*/ 27 w 19"/>
              <a:gd name="T35" fmla="*/ 19 h 22"/>
              <a:gd name="T36" fmla="*/ 27 w 19"/>
              <a:gd name="T37" fmla="*/ 19 h 22"/>
              <a:gd name="T38" fmla="*/ 27 w 19"/>
              <a:gd name="T39" fmla="*/ 23 h 22"/>
              <a:gd name="T40" fmla="*/ 27 w 19"/>
              <a:gd name="T41" fmla="*/ 23 h 22"/>
              <a:gd name="T42" fmla="*/ 29 w 19"/>
              <a:gd name="T43" fmla="*/ 25 h 22"/>
              <a:gd name="T44" fmla="*/ 29 w 19"/>
              <a:gd name="T45" fmla="*/ 25 h 22"/>
              <a:gd name="T46" fmla="*/ 29 w 19"/>
              <a:gd name="T47" fmla="*/ 25 h 22"/>
              <a:gd name="T48" fmla="*/ 29 w 19"/>
              <a:gd name="T49" fmla="*/ 26 h 22"/>
              <a:gd name="T50" fmla="*/ 29 w 19"/>
              <a:gd name="T51" fmla="*/ 28 h 22"/>
              <a:gd name="T52" fmla="*/ 27 w 19"/>
              <a:gd name="T53" fmla="*/ 29 h 22"/>
              <a:gd name="T54" fmla="*/ 29 w 19"/>
              <a:gd name="T55" fmla="*/ 32 h 22"/>
              <a:gd name="T56" fmla="*/ 29 w 19"/>
              <a:gd name="T57" fmla="*/ 34 h 22"/>
              <a:gd name="T58" fmla="*/ 27 w 19"/>
              <a:gd name="T59" fmla="*/ 34 h 22"/>
              <a:gd name="T60" fmla="*/ 27 w 19"/>
              <a:gd name="T61" fmla="*/ 34 h 22"/>
              <a:gd name="T62" fmla="*/ 27 w 19"/>
              <a:gd name="T63" fmla="*/ 32 h 22"/>
              <a:gd name="T64" fmla="*/ 27 w 19"/>
              <a:gd name="T65" fmla="*/ 32 h 22"/>
              <a:gd name="T66" fmla="*/ 26 w 19"/>
              <a:gd name="T67" fmla="*/ 32 h 22"/>
              <a:gd name="T68" fmla="*/ 26 w 19"/>
              <a:gd name="T69" fmla="*/ 32 h 22"/>
              <a:gd name="T70" fmla="*/ 26 w 19"/>
              <a:gd name="T71" fmla="*/ 32 h 22"/>
              <a:gd name="T72" fmla="*/ 24 w 19"/>
              <a:gd name="T73" fmla="*/ 31 h 22"/>
              <a:gd name="T74" fmla="*/ 24 w 19"/>
              <a:gd name="T75" fmla="*/ 31 h 22"/>
              <a:gd name="T76" fmla="*/ 24 w 19"/>
              <a:gd name="T77" fmla="*/ 31 h 22"/>
              <a:gd name="T78" fmla="*/ 17 w 19"/>
              <a:gd name="T79" fmla="*/ 31 h 22"/>
              <a:gd name="T80" fmla="*/ 0 w 19"/>
              <a:gd name="T81" fmla="*/ 31 h 22"/>
              <a:gd name="T82" fmla="*/ 3 w 19"/>
              <a:gd name="T83" fmla="*/ 20 h 22"/>
              <a:gd name="T84" fmla="*/ 3 w 19"/>
              <a:gd name="T85" fmla="*/ 19 h 22"/>
              <a:gd name="T86" fmla="*/ 8 w 19"/>
              <a:gd name="T87" fmla="*/ 17 h 22"/>
              <a:gd name="T88" fmla="*/ 9 w 19"/>
              <a:gd name="T89" fmla="*/ 12 h 22"/>
              <a:gd name="T90" fmla="*/ 18 w 19"/>
              <a:gd name="T91" fmla="*/ 0 h 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"/>
              <a:gd name="T139" fmla="*/ 0 h 22"/>
              <a:gd name="T140" fmla="*/ 19 w 19"/>
              <a:gd name="T141" fmla="*/ 22 h 2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" h="22">
                <a:moveTo>
                  <a:pt x="12" y="0"/>
                </a:move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3"/>
                  <a:pt x="14" y="3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9" y="20"/>
                  <a:pt x="19" y="20"/>
                </a:cubicBezTo>
                <a:cubicBezTo>
                  <a:pt x="19" y="20"/>
                  <a:pt x="19" y="20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0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3" y="20"/>
                </a:cubicBezTo>
                <a:cubicBezTo>
                  <a:pt x="13" y="20"/>
                  <a:pt x="12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8" y="20"/>
                  <a:pt x="5" y="20"/>
                  <a:pt x="2" y="20"/>
                </a:cubicBezTo>
                <a:cubicBezTo>
                  <a:pt x="1" y="20"/>
                  <a:pt x="1" y="20"/>
                  <a:pt x="0" y="20"/>
                </a:cubicBezTo>
                <a:cubicBezTo>
                  <a:pt x="0" y="19"/>
                  <a:pt x="0" y="17"/>
                  <a:pt x="0" y="16"/>
                </a:cubicBezTo>
                <a:cubicBezTo>
                  <a:pt x="1" y="15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2" y="12"/>
                  <a:pt x="3" y="12"/>
                  <a:pt x="3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5" y="11"/>
                  <a:pt x="5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6" y="9"/>
                  <a:pt x="6" y="8"/>
                  <a:pt x="6" y="8"/>
                </a:cubicBezTo>
                <a:cubicBezTo>
                  <a:pt x="7" y="8"/>
                  <a:pt x="9" y="6"/>
                  <a:pt x="9" y="5"/>
                </a:cubicBezTo>
                <a:cubicBezTo>
                  <a:pt x="10" y="4"/>
                  <a:pt x="11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3" name="Freeform 10944" descr="© INSCALE GmbH, 05.05.2010&#10;http://www.presentationload.com/">
            <a:extLst>
              <a:ext uri="{FF2B5EF4-FFF2-40B4-BE49-F238E27FC236}">
                <a16:creationId xmlns:a16="http://schemas.microsoft.com/office/drawing/2014/main" id="{60DCFA6A-C954-2D4F-B3CD-0238A65808D3}"/>
              </a:ext>
            </a:extLst>
          </p:cNvPr>
          <p:cNvSpPr>
            <a:spLocks/>
          </p:cNvSpPr>
          <p:nvPr/>
        </p:nvSpPr>
        <p:spPr bwMode="auto">
          <a:xfrm>
            <a:off x="5865868" y="3465900"/>
            <a:ext cx="44656" cy="47614"/>
          </a:xfrm>
          <a:custGeom>
            <a:avLst/>
            <a:gdLst>
              <a:gd name="T0" fmla="*/ 27 w 22"/>
              <a:gd name="T1" fmla="*/ 0 h 24"/>
              <a:gd name="T2" fmla="*/ 32 w 22"/>
              <a:gd name="T3" fmla="*/ 19 h 24"/>
              <a:gd name="T4" fmla="*/ 33 w 22"/>
              <a:gd name="T5" fmla="*/ 21 h 24"/>
              <a:gd name="T6" fmla="*/ 29 w 22"/>
              <a:gd name="T7" fmla="*/ 29 h 24"/>
              <a:gd name="T8" fmla="*/ 24 w 22"/>
              <a:gd name="T9" fmla="*/ 32 h 24"/>
              <a:gd name="T10" fmla="*/ 24 w 22"/>
              <a:gd name="T11" fmla="*/ 32 h 24"/>
              <a:gd name="T12" fmla="*/ 22 w 22"/>
              <a:gd name="T13" fmla="*/ 32 h 24"/>
              <a:gd name="T14" fmla="*/ 22 w 22"/>
              <a:gd name="T15" fmla="*/ 32 h 24"/>
              <a:gd name="T16" fmla="*/ 22 w 22"/>
              <a:gd name="T17" fmla="*/ 32 h 24"/>
              <a:gd name="T18" fmla="*/ 22 w 22"/>
              <a:gd name="T19" fmla="*/ 32 h 24"/>
              <a:gd name="T20" fmla="*/ 19 w 22"/>
              <a:gd name="T21" fmla="*/ 33 h 24"/>
              <a:gd name="T22" fmla="*/ 19 w 22"/>
              <a:gd name="T23" fmla="*/ 30 h 24"/>
              <a:gd name="T24" fmla="*/ 18 w 22"/>
              <a:gd name="T25" fmla="*/ 30 h 24"/>
              <a:gd name="T26" fmla="*/ 18 w 22"/>
              <a:gd name="T27" fmla="*/ 32 h 24"/>
              <a:gd name="T28" fmla="*/ 5 w 22"/>
              <a:gd name="T29" fmla="*/ 38 h 24"/>
              <a:gd name="T30" fmla="*/ 0 w 22"/>
              <a:gd name="T31" fmla="*/ 0 h 24"/>
              <a:gd name="T32" fmla="*/ 3 w 22"/>
              <a:gd name="T33" fmla="*/ 0 h 24"/>
              <a:gd name="T34" fmla="*/ 5 w 22"/>
              <a:gd name="T35" fmla="*/ 0 h 24"/>
              <a:gd name="T36" fmla="*/ 10 w 22"/>
              <a:gd name="T37" fmla="*/ 0 h 24"/>
              <a:gd name="T38" fmla="*/ 10 w 22"/>
              <a:gd name="T39" fmla="*/ 0 h 24"/>
              <a:gd name="T40" fmla="*/ 11 w 22"/>
              <a:gd name="T41" fmla="*/ 0 h 24"/>
              <a:gd name="T42" fmla="*/ 16 w 22"/>
              <a:gd name="T43" fmla="*/ 0 h 24"/>
              <a:gd name="T44" fmla="*/ 18 w 22"/>
              <a:gd name="T45" fmla="*/ 0 h 24"/>
              <a:gd name="T46" fmla="*/ 27 w 22"/>
              <a:gd name="T47" fmla="*/ 0 h 24"/>
              <a:gd name="T48" fmla="*/ 27 w 22"/>
              <a:gd name="T49" fmla="*/ 0 h 24"/>
              <a:gd name="T50" fmla="*/ 27 w 22"/>
              <a:gd name="T51" fmla="*/ 0 h 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2"/>
              <a:gd name="T79" fmla="*/ 0 h 24"/>
              <a:gd name="T80" fmla="*/ 22 w 22"/>
              <a:gd name="T81" fmla="*/ 24 h 2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2" h="24">
                <a:moveTo>
                  <a:pt x="17" y="0"/>
                </a:moveTo>
                <a:cubicBezTo>
                  <a:pt x="18" y="4"/>
                  <a:pt x="19" y="8"/>
                  <a:pt x="20" y="12"/>
                </a:cubicBezTo>
                <a:cubicBezTo>
                  <a:pt x="21" y="12"/>
                  <a:pt x="21" y="13"/>
                  <a:pt x="21" y="13"/>
                </a:cubicBezTo>
                <a:cubicBezTo>
                  <a:pt x="22" y="17"/>
                  <a:pt x="21" y="16"/>
                  <a:pt x="18" y="18"/>
                </a:cubicBezTo>
                <a:cubicBezTo>
                  <a:pt x="17" y="19"/>
                  <a:pt x="15" y="19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0"/>
                  <a:pt x="13" y="20"/>
                  <a:pt x="12" y="21"/>
                </a:cubicBezTo>
                <a:cubicBezTo>
                  <a:pt x="13" y="19"/>
                  <a:pt x="12" y="20"/>
                  <a:pt x="12" y="19"/>
                </a:cubicBezTo>
                <a:cubicBezTo>
                  <a:pt x="12" y="19"/>
                  <a:pt x="12" y="19"/>
                  <a:pt x="11" y="19"/>
                </a:cubicBezTo>
                <a:cubicBezTo>
                  <a:pt x="11" y="19"/>
                  <a:pt x="11" y="20"/>
                  <a:pt x="11" y="20"/>
                </a:cubicBezTo>
                <a:cubicBezTo>
                  <a:pt x="11" y="22"/>
                  <a:pt x="5" y="23"/>
                  <a:pt x="3" y="24"/>
                </a:cubicBezTo>
                <a:cubicBezTo>
                  <a:pt x="2" y="16"/>
                  <a:pt x="1" y="8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4" name="Freeform 10945" descr="© INSCALE GmbH, 05.05.2010&#10;http://www.presentationload.com/">
            <a:extLst>
              <a:ext uri="{FF2B5EF4-FFF2-40B4-BE49-F238E27FC236}">
                <a16:creationId xmlns:a16="http://schemas.microsoft.com/office/drawing/2014/main" id="{DEC7A46C-FF56-1E42-9F05-62ED1B4C973F}"/>
              </a:ext>
            </a:extLst>
          </p:cNvPr>
          <p:cNvSpPr>
            <a:spLocks/>
          </p:cNvSpPr>
          <p:nvPr/>
        </p:nvSpPr>
        <p:spPr bwMode="auto">
          <a:xfrm>
            <a:off x="5961559" y="3475924"/>
            <a:ext cx="51035" cy="28819"/>
          </a:xfrm>
          <a:custGeom>
            <a:avLst/>
            <a:gdLst>
              <a:gd name="T0" fmla="*/ 25 w 26"/>
              <a:gd name="T1" fmla="*/ 3 h 15"/>
              <a:gd name="T2" fmla="*/ 34 w 26"/>
              <a:gd name="T3" fmla="*/ 6 h 15"/>
              <a:gd name="T4" fmla="*/ 34 w 26"/>
              <a:gd name="T5" fmla="*/ 6 h 15"/>
              <a:gd name="T6" fmla="*/ 34 w 26"/>
              <a:gd name="T7" fmla="*/ 6 h 15"/>
              <a:gd name="T8" fmla="*/ 34 w 26"/>
              <a:gd name="T9" fmla="*/ 6 h 15"/>
              <a:gd name="T10" fmla="*/ 34 w 26"/>
              <a:gd name="T11" fmla="*/ 8 h 15"/>
              <a:gd name="T12" fmla="*/ 35 w 26"/>
              <a:gd name="T13" fmla="*/ 8 h 15"/>
              <a:gd name="T14" fmla="*/ 35 w 26"/>
              <a:gd name="T15" fmla="*/ 8 h 15"/>
              <a:gd name="T16" fmla="*/ 35 w 26"/>
              <a:gd name="T17" fmla="*/ 8 h 15"/>
              <a:gd name="T18" fmla="*/ 37 w 26"/>
              <a:gd name="T19" fmla="*/ 8 h 15"/>
              <a:gd name="T20" fmla="*/ 37 w 26"/>
              <a:gd name="T21" fmla="*/ 8 h 15"/>
              <a:gd name="T22" fmla="*/ 37 w 26"/>
              <a:gd name="T23" fmla="*/ 8 h 15"/>
              <a:gd name="T24" fmla="*/ 37 w 26"/>
              <a:gd name="T25" fmla="*/ 8 h 15"/>
              <a:gd name="T26" fmla="*/ 37 w 26"/>
              <a:gd name="T27" fmla="*/ 8 h 15"/>
              <a:gd name="T28" fmla="*/ 38 w 26"/>
              <a:gd name="T29" fmla="*/ 9 h 15"/>
              <a:gd name="T30" fmla="*/ 38 w 26"/>
              <a:gd name="T31" fmla="*/ 9 h 15"/>
              <a:gd name="T32" fmla="*/ 35 w 26"/>
              <a:gd name="T33" fmla="*/ 14 h 15"/>
              <a:gd name="T34" fmla="*/ 35 w 26"/>
              <a:gd name="T35" fmla="*/ 23 h 15"/>
              <a:gd name="T36" fmla="*/ 28 w 26"/>
              <a:gd name="T37" fmla="*/ 23 h 15"/>
              <a:gd name="T38" fmla="*/ 18 w 26"/>
              <a:gd name="T39" fmla="*/ 21 h 15"/>
              <a:gd name="T40" fmla="*/ 6 w 26"/>
              <a:gd name="T41" fmla="*/ 20 h 15"/>
              <a:gd name="T42" fmla="*/ 5 w 26"/>
              <a:gd name="T43" fmla="*/ 20 h 15"/>
              <a:gd name="T44" fmla="*/ 3 w 26"/>
              <a:gd name="T45" fmla="*/ 20 h 15"/>
              <a:gd name="T46" fmla="*/ 3 w 26"/>
              <a:gd name="T47" fmla="*/ 20 h 15"/>
              <a:gd name="T48" fmla="*/ 2 w 26"/>
              <a:gd name="T49" fmla="*/ 21 h 15"/>
              <a:gd name="T50" fmla="*/ 2 w 26"/>
              <a:gd name="T51" fmla="*/ 20 h 15"/>
              <a:gd name="T52" fmla="*/ 0 w 26"/>
              <a:gd name="T53" fmla="*/ 15 h 15"/>
              <a:gd name="T54" fmla="*/ 0 w 26"/>
              <a:gd name="T55" fmla="*/ 14 h 15"/>
              <a:gd name="T56" fmla="*/ 8 w 26"/>
              <a:gd name="T57" fmla="*/ 9 h 15"/>
              <a:gd name="T58" fmla="*/ 9 w 26"/>
              <a:gd name="T59" fmla="*/ 9 h 15"/>
              <a:gd name="T60" fmla="*/ 9 w 26"/>
              <a:gd name="T61" fmla="*/ 8 h 15"/>
              <a:gd name="T62" fmla="*/ 11 w 26"/>
              <a:gd name="T63" fmla="*/ 6 h 15"/>
              <a:gd name="T64" fmla="*/ 11 w 26"/>
              <a:gd name="T65" fmla="*/ 5 h 15"/>
              <a:gd name="T66" fmla="*/ 11 w 26"/>
              <a:gd name="T67" fmla="*/ 3 h 15"/>
              <a:gd name="T68" fmla="*/ 14 w 26"/>
              <a:gd name="T69" fmla="*/ 2 h 15"/>
              <a:gd name="T70" fmla="*/ 14 w 26"/>
              <a:gd name="T71" fmla="*/ 2 h 1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6"/>
              <a:gd name="T109" fmla="*/ 0 h 15"/>
              <a:gd name="T110" fmla="*/ 26 w 26"/>
              <a:gd name="T111" fmla="*/ 15 h 1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6" h="15">
                <a:moveTo>
                  <a:pt x="9" y="1"/>
                </a:moveTo>
                <a:cubicBezTo>
                  <a:pt x="11" y="1"/>
                  <a:pt x="16" y="0"/>
                  <a:pt x="16" y="2"/>
                </a:cubicBezTo>
                <a:cubicBezTo>
                  <a:pt x="18" y="2"/>
                  <a:pt x="20" y="2"/>
                  <a:pt x="22" y="2"/>
                </a:cubicBezTo>
                <a:cubicBezTo>
                  <a:pt x="22" y="3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6" y="7"/>
                  <a:pt x="24" y="8"/>
                  <a:pt x="23" y="9"/>
                </a:cubicBezTo>
                <a:cubicBezTo>
                  <a:pt x="24" y="10"/>
                  <a:pt x="23" y="14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2" y="15"/>
                  <a:pt x="21" y="15"/>
                  <a:pt x="20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4"/>
                  <a:pt x="13" y="14"/>
                  <a:pt x="12" y="14"/>
                </a:cubicBezTo>
                <a:cubicBezTo>
                  <a:pt x="9" y="14"/>
                  <a:pt x="8" y="14"/>
                  <a:pt x="7" y="13"/>
                </a:cubicBezTo>
                <a:cubicBezTo>
                  <a:pt x="6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5"/>
                  <a:pt x="1" y="15"/>
                </a:cubicBezTo>
                <a:cubicBezTo>
                  <a:pt x="1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8"/>
                  <a:pt x="3" y="9"/>
                  <a:pt x="4" y="9"/>
                </a:cubicBezTo>
                <a:cubicBezTo>
                  <a:pt x="4" y="8"/>
                  <a:pt x="5" y="7"/>
                  <a:pt x="5" y="6"/>
                </a:cubicBezTo>
                <a:cubicBezTo>
                  <a:pt x="5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7" y="1"/>
                  <a:pt x="7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5" name="Freeform 10946" descr="© INSCALE GmbH, 05.05.2010&#10;http://www.presentationload.com/">
            <a:extLst>
              <a:ext uri="{FF2B5EF4-FFF2-40B4-BE49-F238E27FC236}">
                <a16:creationId xmlns:a16="http://schemas.microsoft.com/office/drawing/2014/main" id="{D37833AB-C6C2-1044-946E-36D8B5C21F2B}"/>
              </a:ext>
            </a:extLst>
          </p:cNvPr>
          <p:cNvSpPr>
            <a:spLocks/>
          </p:cNvSpPr>
          <p:nvPr/>
        </p:nvSpPr>
        <p:spPr bwMode="auto">
          <a:xfrm>
            <a:off x="6172079" y="3482190"/>
            <a:ext cx="39552" cy="32578"/>
          </a:xfrm>
          <a:custGeom>
            <a:avLst/>
            <a:gdLst>
              <a:gd name="T0" fmla="*/ 0 w 20"/>
              <a:gd name="T1" fmla="*/ 9 h 17"/>
              <a:gd name="T2" fmla="*/ 0 w 20"/>
              <a:gd name="T3" fmla="*/ 9 h 17"/>
              <a:gd name="T4" fmla="*/ 0 w 20"/>
              <a:gd name="T5" fmla="*/ 9 h 17"/>
              <a:gd name="T6" fmla="*/ 2 w 20"/>
              <a:gd name="T7" fmla="*/ 9 h 17"/>
              <a:gd name="T8" fmla="*/ 2 w 20"/>
              <a:gd name="T9" fmla="*/ 9 h 17"/>
              <a:gd name="T10" fmla="*/ 2 w 20"/>
              <a:gd name="T11" fmla="*/ 9 h 17"/>
              <a:gd name="T12" fmla="*/ 2 w 20"/>
              <a:gd name="T13" fmla="*/ 9 h 17"/>
              <a:gd name="T14" fmla="*/ 3 w 20"/>
              <a:gd name="T15" fmla="*/ 9 h 17"/>
              <a:gd name="T16" fmla="*/ 3 w 20"/>
              <a:gd name="T17" fmla="*/ 8 h 17"/>
              <a:gd name="T18" fmla="*/ 5 w 20"/>
              <a:gd name="T19" fmla="*/ 8 h 17"/>
              <a:gd name="T20" fmla="*/ 5 w 20"/>
              <a:gd name="T21" fmla="*/ 8 h 17"/>
              <a:gd name="T22" fmla="*/ 5 w 20"/>
              <a:gd name="T23" fmla="*/ 8 h 17"/>
              <a:gd name="T24" fmla="*/ 5 w 20"/>
              <a:gd name="T25" fmla="*/ 6 h 17"/>
              <a:gd name="T26" fmla="*/ 5 w 20"/>
              <a:gd name="T27" fmla="*/ 6 h 17"/>
              <a:gd name="T28" fmla="*/ 6 w 20"/>
              <a:gd name="T29" fmla="*/ 6 h 17"/>
              <a:gd name="T30" fmla="*/ 9 w 20"/>
              <a:gd name="T31" fmla="*/ 5 h 17"/>
              <a:gd name="T32" fmla="*/ 9 w 20"/>
              <a:gd name="T33" fmla="*/ 3 h 17"/>
              <a:gd name="T34" fmla="*/ 11 w 20"/>
              <a:gd name="T35" fmla="*/ 3 h 17"/>
              <a:gd name="T36" fmla="*/ 11 w 20"/>
              <a:gd name="T37" fmla="*/ 3 h 17"/>
              <a:gd name="T38" fmla="*/ 12 w 20"/>
              <a:gd name="T39" fmla="*/ 3 h 17"/>
              <a:gd name="T40" fmla="*/ 12 w 20"/>
              <a:gd name="T41" fmla="*/ 3 h 17"/>
              <a:gd name="T42" fmla="*/ 14 w 20"/>
              <a:gd name="T43" fmla="*/ 2 h 17"/>
              <a:gd name="T44" fmla="*/ 14 w 20"/>
              <a:gd name="T45" fmla="*/ 2 h 17"/>
              <a:gd name="T46" fmla="*/ 17 w 20"/>
              <a:gd name="T47" fmla="*/ 2 h 17"/>
              <a:gd name="T48" fmla="*/ 17 w 20"/>
              <a:gd name="T49" fmla="*/ 2 h 17"/>
              <a:gd name="T50" fmla="*/ 17 w 20"/>
              <a:gd name="T51" fmla="*/ 0 h 17"/>
              <a:gd name="T52" fmla="*/ 31 w 20"/>
              <a:gd name="T53" fmla="*/ 6 h 17"/>
              <a:gd name="T54" fmla="*/ 16 w 20"/>
              <a:gd name="T55" fmla="*/ 21 h 17"/>
              <a:gd name="T56" fmla="*/ 17 w 20"/>
              <a:gd name="T57" fmla="*/ 23 h 17"/>
              <a:gd name="T58" fmla="*/ 17 w 20"/>
              <a:gd name="T59" fmla="*/ 24 h 17"/>
              <a:gd name="T60" fmla="*/ 17 w 20"/>
              <a:gd name="T61" fmla="*/ 26 h 17"/>
              <a:gd name="T62" fmla="*/ 16 w 20"/>
              <a:gd name="T63" fmla="*/ 26 h 17"/>
              <a:gd name="T64" fmla="*/ 16 w 20"/>
              <a:gd name="T65" fmla="*/ 24 h 17"/>
              <a:gd name="T66" fmla="*/ 14 w 20"/>
              <a:gd name="T67" fmla="*/ 24 h 17"/>
              <a:gd name="T68" fmla="*/ 14 w 20"/>
              <a:gd name="T69" fmla="*/ 24 h 17"/>
              <a:gd name="T70" fmla="*/ 14 w 20"/>
              <a:gd name="T71" fmla="*/ 24 h 17"/>
              <a:gd name="T72" fmla="*/ 11 w 20"/>
              <a:gd name="T73" fmla="*/ 24 h 17"/>
              <a:gd name="T74" fmla="*/ 9 w 20"/>
              <a:gd name="T75" fmla="*/ 24 h 17"/>
              <a:gd name="T76" fmla="*/ 8 w 20"/>
              <a:gd name="T77" fmla="*/ 24 h 17"/>
              <a:gd name="T78" fmla="*/ 8 w 20"/>
              <a:gd name="T79" fmla="*/ 24 h 17"/>
              <a:gd name="T80" fmla="*/ 6 w 20"/>
              <a:gd name="T81" fmla="*/ 23 h 17"/>
              <a:gd name="T82" fmla="*/ 5 w 20"/>
              <a:gd name="T83" fmla="*/ 23 h 17"/>
              <a:gd name="T84" fmla="*/ 5 w 20"/>
              <a:gd name="T85" fmla="*/ 23 h 17"/>
              <a:gd name="T86" fmla="*/ 3 w 20"/>
              <a:gd name="T87" fmla="*/ 20 h 17"/>
              <a:gd name="T88" fmla="*/ 2 w 20"/>
              <a:gd name="T89" fmla="*/ 18 h 17"/>
              <a:gd name="T90" fmla="*/ 2 w 20"/>
              <a:gd name="T91" fmla="*/ 18 h 17"/>
              <a:gd name="T92" fmla="*/ 2 w 20"/>
              <a:gd name="T93" fmla="*/ 18 h 17"/>
              <a:gd name="T94" fmla="*/ 2 w 20"/>
              <a:gd name="T95" fmla="*/ 15 h 17"/>
              <a:gd name="T96" fmla="*/ 2 w 20"/>
              <a:gd name="T97" fmla="*/ 12 h 17"/>
              <a:gd name="T98" fmla="*/ 2 w 20"/>
              <a:gd name="T99" fmla="*/ 12 h 17"/>
              <a:gd name="T100" fmla="*/ 0 w 20"/>
              <a:gd name="T101" fmla="*/ 11 h 17"/>
              <a:gd name="T102" fmla="*/ 0 w 20"/>
              <a:gd name="T103" fmla="*/ 9 h 17"/>
              <a:gd name="T104" fmla="*/ 0 w 20"/>
              <a:gd name="T105" fmla="*/ 9 h 17"/>
              <a:gd name="T106" fmla="*/ 0 w 20"/>
              <a:gd name="T107" fmla="*/ 9 h 17"/>
              <a:gd name="T108" fmla="*/ 0 w 20"/>
              <a:gd name="T109" fmla="*/ 9 h 1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0"/>
              <a:gd name="T166" fmla="*/ 0 h 17"/>
              <a:gd name="T167" fmla="*/ 20 w 20"/>
              <a:gd name="T168" fmla="*/ 17 h 1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0" h="17">
                <a:moveTo>
                  <a:pt x="0" y="6"/>
                </a:move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4"/>
                  <a:pt x="3" y="4"/>
                </a:cubicBezTo>
                <a:cubicBezTo>
                  <a:pt x="3" y="4"/>
                  <a:pt x="3" y="4"/>
                  <a:pt x="4" y="4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5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0"/>
                  <a:pt x="10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4" y="1"/>
                  <a:pt x="17" y="3"/>
                  <a:pt x="20" y="4"/>
                </a:cubicBezTo>
                <a:cubicBezTo>
                  <a:pt x="17" y="6"/>
                  <a:pt x="10" y="11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10" y="16"/>
                </a:cubicBezTo>
                <a:cubicBezTo>
                  <a:pt x="10" y="16"/>
                  <a:pt x="10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6" name="Freeform 10947" descr="© INSCALE GmbH, 05.05.2010&#10;http://www.presentationload.com/">
            <a:extLst>
              <a:ext uri="{FF2B5EF4-FFF2-40B4-BE49-F238E27FC236}">
                <a16:creationId xmlns:a16="http://schemas.microsoft.com/office/drawing/2014/main" id="{66DE3509-64CE-8D47-9596-2715034F88B2}"/>
              </a:ext>
            </a:extLst>
          </p:cNvPr>
          <p:cNvSpPr>
            <a:spLocks/>
          </p:cNvSpPr>
          <p:nvPr/>
        </p:nvSpPr>
        <p:spPr bwMode="auto">
          <a:xfrm>
            <a:off x="6183562" y="3483442"/>
            <a:ext cx="52311" cy="85204"/>
          </a:xfrm>
          <a:custGeom>
            <a:avLst/>
            <a:gdLst>
              <a:gd name="T0" fmla="*/ 30 w 26"/>
              <a:gd name="T1" fmla="*/ 0 h 44"/>
              <a:gd name="T2" fmla="*/ 30 w 26"/>
              <a:gd name="T3" fmla="*/ 0 h 44"/>
              <a:gd name="T4" fmla="*/ 30 w 26"/>
              <a:gd name="T5" fmla="*/ 2 h 44"/>
              <a:gd name="T6" fmla="*/ 32 w 26"/>
              <a:gd name="T7" fmla="*/ 2 h 44"/>
              <a:gd name="T8" fmla="*/ 33 w 26"/>
              <a:gd name="T9" fmla="*/ 2 h 44"/>
              <a:gd name="T10" fmla="*/ 33 w 26"/>
              <a:gd name="T11" fmla="*/ 3 h 44"/>
              <a:gd name="T12" fmla="*/ 35 w 26"/>
              <a:gd name="T13" fmla="*/ 3 h 44"/>
              <a:gd name="T14" fmla="*/ 35 w 26"/>
              <a:gd name="T15" fmla="*/ 5 h 44"/>
              <a:gd name="T16" fmla="*/ 36 w 26"/>
              <a:gd name="T17" fmla="*/ 5 h 44"/>
              <a:gd name="T18" fmla="*/ 36 w 26"/>
              <a:gd name="T19" fmla="*/ 6 h 44"/>
              <a:gd name="T20" fmla="*/ 38 w 26"/>
              <a:gd name="T21" fmla="*/ 6 h 44"/>
              <a:gd name="T22" fmla="*/ 38 w 26"/>
              <a:gd name="T23" fmla="*/ 8 h 44"/>
              <a:gd name="T24" fmla="*/ 39 w 26"/>
              <a:gd name="T25" fmla="*/ 8 h 44"/>
              <a:gd name="T26" fmla="*/ 39 w 26"/>
              <a:gd name="T27" fmla="*/ 11 h 44"/>
              <a:gd name="T28" fmla="*/ 41 w 26"/>
              <a:gd name="T29" fmla="*/ 11 h 44"/>
              <a:gd name="T30" fmla="*/ 36 w 26"/>
              <a:gd name="T31" fmla="*/ 42 h 44"/>
              <a:gd name="T32" fmla="*/ 32 w 26"/>
              <a:gd name="T33" fmla="*/ 59 h 44"/>
              <a:gd name="T34" fmla="*/ 32 w 26"/>
              <a:gd name="T35" fmla="*/ 59 h 44"/>
              <a:gd name="T36" fmla="*/ 32 w 26"/>
              <a:gd name="T37" fmla="*/ 59 h 44"/>
              <a:gd name="T38" fmla="*/ 30 w 26"/>
              <a:gd name="T39" fmla="*/ 60 h 44"/>
              <a:gd name="T40" fmla="*/ 30 w 26"/>
              <a:gd name="T41" fmla="*/ 60 h 44"/>
              <a:gd name="T42" fmla="*/ 30 w 26"/>
              <a:gd name="T43" fmla="*/ 60 h 44"/>
              <a:gd name="T44" fmla="*/ 28 w 26"/>
              <a:gd name="T45" fmla="*/ 60 h 44"/>
              <a:gd name="T46" fmla="*/ 28 w 26"/>
              <a:gd name="T47" fmla="*/ 62 h 44"/>
              <a:gd name="T48" fmla="*/ 28 w 26"/>
              <a:gd name="T49" fmla="*/ 62 h 44"/>
              <a:gd name="T50" fmla="*/ 27 w 26"/>
              <a:gd name="T51" fmla="*/ 62 h 44"/>
              <a:gd name="T52" fmla="*/ 27 w 26"/>
              <a:gd name="T53" fmla="*/ 62 h 44"/>
              <a:gd name="T54" fmla="*/ 25 w 26"/>
              <a:gd name="T55" fmla="*/ 62 h 44"/>
              <a:gd name="T56" fmla="*/ 25 w 26"/>
              <a:gd name="T57" fmla="*/ 62 h 44"/>
              <a:gd name="T58" fmla="*/ 24 w 26"/>
              <a:gd name="T59" fmla="*/ 62 h 44"/>
              <a:gd name="T60" fmla="*/ 24 w 26"/>
              <a:gd name="T61" fmla="*/ 62 h 44"/>
              <a:gd name="T62" fmla="*/ 24 w 26"/>
              <a:gd name="T63" fmla="*/ 62 h 44"/>
              <a:gd name="T64" fmla="*/ 22 w 26"/>
              <a:gd name="T65" fmla="*/ 63 h 44"/>
              <a:gd name="T66" fmla="*/ 24 w 26"/>
              <a:gd name="T67" fmla="*/ 65 h 44"/>
              <a:gd name="T68" fmla="*/ 24 w 26"/>
              <a:gd name="T69" fmla="*/ 65 h 44"/>
              <a:gd name="T70" fmla="*/ 24 w 26"/>
              <a:gd name="T71" fmla="*/ 66 h 44"/>
              <a:gd name="T72" fmla="*/ 25 w 26"/>
              <a:gd name="T73" fmla="*/ 66 h 44"/>
              <a:gd name="T74" fmla="*/ 24 w 26"/>
              <a:gd name="T75" fmla="*/ 66 h 44"/>
              <a:gd name="T76" fmla="*/ 24 w 26"/>
              <a:gd name="T77" fmla="*/ 68 h 44"/>
              <a:gd name="T78" fmla="*/ 24 w 26"/>
              <a:gd name="T79" fmla="*/ 68 h 44"/>
              <a:gd name="T80" fmla="*/ 22 w 26"/>
              <a:gd name="T81" fmla="*/ 68 h 44"/>
              <a:gd name="T82" fmla="*/ 22 w 26"/>
              <a:gd name="T83" fmla="*/ 68 h 44"/>
              <a:gd name="T84" fmla="*/ 22 w 26"/>
              <a:gd name="T85" fmla="*/ 68 h 44"/>
              <a:gd name="T86" fmla="*/ 11 w 26"/>
              <a:gd name="T87" fmla="*/ 43 h 44"/>
              <a:gd name="T88" fmla="*/ 8 w 26"/>
              <a:gd name="T89" fmla="*/ 37 h 44"/>
              <a:gd name="T90" fmla="*/ 6 w 26"/>
              <a:gd name="T91" fmla="*/ 36 h 44"/>
              <a:gd name="T92" fmla="*/ 5 w 26"/>
              <a:gd name="T93" fmla="*/ 34 h 44"/>
              <a:gd name="T94" fmla="*/ 3 w 26"/>
              <a:gd name="T95" fmla="*/ 32 h 44"/>
              <a:gd name="T96" fmla="*/ 3 w 26"/>
              <a:gd name="T97" fmla="*/ 31 h 44"/>
              <a:gd name="T98" fmla="*/ 2 w 26"/>
              <a:gd name="T99" fmla="*/ 26 h 44"/>
              <a:gd name="T100" fmla="*/ 0 w 26"/>
              <a:gd name="T101" fmla="*/ 25 h 44"/>
              <a:gd name="T102" fmla="*/ 0 w 26"/>
              <a:gd name="T103" fmla="*/ 23 h 44"/>
              <a:gd name="T104" fmla="*/ 5 w 26"/>
              <a:gd name="T105" fmla="*/ 23 h 44"/>
              <a:gd name="T106" fmla="*/ 5 w 26"/>
              <a:gd name="T107" fmla="*/ 23 h 44"/>
              <a:gd name="T108" fmla="*/ 6 w 26"/>
              <a:gd name="T109" fmla="*/ 25 h 44"/>
              <a:gd name="T110" fmla="*/ 8 w 26"/>
              <a:gd name="T111" fmla="*/ 23 h 44"/>
              <a:gd name="T112" fmla="*/ 6 w 26"/>
              <a:gd name="T113" fmla="*/ 20 h 44"/>
              <a:gd name="T114" fmla="*/ 27 w 26"/>
              <a:gd name="T115" fmla="*/ 0 h 44"/>
              <a:gd name="T116" fmla="*/ 27 w 26"/>
              <a:gd name="T117" fmla="*/ 0 h 44"/>
              <a:gd name="T118" fmla="*/ 28 w 26"/>
              <a:gd name="T119" fmla="*/ 0 h 44"/>
              <a:gd name="T120" fmla="*/ 28 w 26"/>
              <a:gd name="T121" fmla="*/ 0 h 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6"/>
              <a:gd name="T184" fmla="*/ 0 h 44"/>
              <a:gd name="T185" fmla="*/ 26 w 26"/>
              <a:gd name="T186" fmla="*/ 44 h 4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6" h="44">
                <a:moveTo>
                  <a:pt x="18" y="0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7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5" y="10"/>
                  <a:pt x="24" y="13"/>
                  <a:pt x="23" y="16"/>
                </a:cubicBezTo>
                <a:cubicBezTo>
                  <a:pt x="22" y="20"/>
                  <a:pt x="22" y="23"/>
                  <a:pt x="23" y="27"/>
                </a:cubicBezTo>
                <a:cubicBezTo>
                  <a:pt x="23" y="30"/>
                  <a:pt x="23" y="33"/>
                  <a:pt x="22" y="36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7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2"/>
                  <a:pt x="15" y="42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6" y="43"/>
                  <a:pt x="16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6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4" y="44"/>
                  <a:pt x="14" y="44"/>
                </a:cubicBezTo>
                <a:cubicBezTo>
                  <a:pt x="13" y="44"/>
                  <a:pt x="13" y="44"/>
                  <a:pt x="12" y="44"/>
                </a:cubicBezTo>
                <a:cubicBezTo>
                  <a:pt x="11" y="43"/>
                  <a:pt x="11" y="42"/>
                  <a:pt x="9" y="41"/>
                </a:cubicBezTo>
                <a:cubicBezTo>
                  <a:pt x="7" y="39"/>
                  <a:pt x="8" y="36"/>
                  <a:pt x="9" y="33"/>
                </a:cubicBezTo>
                <a:cubicBezTo>
                  <a:pt x="9" y="31"/>
                  <a:pt x="7" y="30"/>
                  <a:pt x="7" y="28"/>
                </a:cubicBezTo>
                <a:cubicBezTo>
                  <a:pt x="7" y="27"/>
                  <a:pt x="7" y="25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19"/>
                  <a:pt x="1" y="19"/>
                </a:cubicBezTo>
                <a:cubicBezTo>
                  <a:pt x="1" y="19"/>
                  <a:pt x="1" y="18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6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2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0"/>
                  <a:pt x="14" y="3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7" name="Freeform 10948" descr="© INSCALE GmbH, 05.05.2010&#10;http://www.presentationload.com/">
            <a:extLst>
              <a:ext uri="{FF2B5EF4-FFF2-40B4-BE49-F238E27FC236}">
                <a16:creationId xmlns:a16="http://schemas.microsoft.com/office/drawing/2014/main" id="{C579D0D7-CC7A-5840-AF22-09DD685B5E2A}"/>
              </a:ext>
            </a:extLst>
          </p:cNvPr>
          <p:cNvSpPr>
            <a:spLocks/>
          </p:cNvSpPr>
          <p:nvPr/>
        </p:nvSpPr>
        <p:spPr bwMode="auto">
          <a:xfrm>
            <a:off x="6223114" y="3487201"/>
            <a:ext cx="95691" cy="76433"/>
          </a:xfrm>
          <a:custGeom>
            <a:avLst/>
            <a:gdLst>
              <a:gd name="T0" fmla="*/ 53 w 48"/>
              <a:gd name="T1" fmla="*/ 9 h 39"/>
              <a:gd name="T2" fmla="*/ 66 w 48"/>
              <a:gd name="T3" fmla="*/ 25 h 39"/>
              <a:gd name="T4" fmla="*/ 69 w 48"/>
              <a:gd name="T5" fmla="*/ 27 h 39"/>
              <a:gd name="T6" fmla="*/ 72 w 48"/>
              <a:gd name="T7" fmla="*/ 30 h 39"/>
              <a:gd name="T8" fmla="*/ 72 w 48"/>
              <a:gd name="T9" fmla="*/ 28 h 39"/>
              <a:gd name="T10" fmla="*/ 53 w 48"/>
              <a:gd name="T11" fmla="*/ 48 h 39"/>
              <a:gd name="T12" fmla="*/ 53 w 48"/>
              <a:gd name="T13" fmla="*/ 47 h 39"/>
              <a:gd name="T14" fmla="*/ 53 w 48"/>
              <a:gd name="T15" fmla="*/ 47 h 39"/>
              <a:gd name="T16" fmla="*/ 52 w 48"/>
              <a:gd name="T17" fmla="*/ 45 h 39"/>
              <a:gd name="T18" fmla="*/ 52 w 48"/>
              <a:gd name="T19" fmla="*/ 45 h 39"/>
              <a:gd name="T20" fmla="*/ 52 w 48"/>
              <a:gd name="T21" fmla="*/ 45 h 39"/>
              <a:gd name="T22" fmla="*/ 52 w 48"/>
              <a:gd name="T23" fmla="*/ 45 h 39"/>
              <a:gd name="T24" fmla="*/ 50 w 48"/>
              <a:gd name="T25" fmla="*/ 45 h 39"/>
              <a:gd name="T26" fmla="*/ 50 w 48"/>
              <a:gd name="T27" fmla="*/ 45 h 39"/>
              <a:gd name="T28" fmla="*/ 50 w 48"/>
              <a:gd name="T29" fmla="*/ 45 h 39"/>
              <a:gd name="T30" fmla="*/ 50 w 48"/>
              <a:gd name="T31" fmla="*/ 45 h 39"/>
              <a:gd name="T32" fmla="*/ 48 w 48"/>
              <a:gd name="T33" fmla="*/ 44 h 39"/>
              <a:gd name="T34" fmla="*/ 48 w 48"/>
              <a:gd name="T35" fmla="*/ 44 h 39"/>
              <a:gd name="T36" fmla="*/ 48 w 48"/>
              <a:gd name="T37" fmla="*/ 44 h 39"/>
              <a:gd name="T38" fmla="*/ 48 w 48"/>
              <a:gd name="T39" fmla="*/ 44 h 39"/>
              <a:gd name="T40" fmla="*/ 48 w 48"/>
              <a:gd name="T41" fmla="*/ 44 h 39"/>
              <a:gd name="T42" fmla="*/ 47 w 48"/>
              <a:gd name="T43" fmla="*/ 44 h 39"/>
              <a:gd name="T44" fmla="*/ 47 w 48"/>
              <a:gd name="T45" fmla="*/ 44 h 39"/>
              <a:gd name="T46" fmla="*/ 47 w 48"/>
              <a:gd name="T47" fmla="*/ 44 h 39"/>
              <a:gd name="T48" fmla="*/ 45 w 48"/>
              <a:gd name="T49" fmla="*/ 42 h 39"/>
              <a:gd name="T50" fmla="*/ 45 w 48"/>
              <a:gd name="T51" fmla="*/ 42 h 39"/>
              <a:gd name="T52" fmla="*/ 45 w 48"/>
              <a:gd name="T53" fmla="*/ 42 h 39"/>
              <a:gd name="T54" fmla="*/ 34 w 48"/>
              <a:gd name="T55" fmla="*/ 45 h 39"/>
              <a:gd name="T56" fmla="*/ 16 w 48"/>
              <a:gd name="T57" fmla="*/ 59 h 39"/>
              <a:gd name="T58" fmla="*/ 14 w 48"/>
              <a:gd name="T59" fmla="*/ 59 h 39"/>
              <a:gd name="T60" fmla="*/ 13 w 48"/>
              <a:gd name="T61" fmla="*/ 61 h 39"/>
              <a:gd name="T62" fmla="*/ 11 w 48"/>
              <a:gd name="T63" fmla="*/ 61 h 39"/>
              <a:gd name="T64" fmla="*/ 9 w 48"/>
              <a:gd name="T65" fmla="*/ 59 h 39"/>
              <a:gd name="T66" fmla="*/ 8 w 48"/>
              <a:gd name="T67" fmla="*/ 59 h 39"/>
              <a:gd name="T68" fmla="*/ 8 w 48"/>
              <a:gd name="T69" fmla="*/ 59 h 39"/>
              <a:gd name="T70" fmla="*/ 8 w 48"/>
              <a:gd name="T71" fmla="*/ 59 h 39"/>
              <a:gd name="T72" fmla="*/ 8 w 48"/>
              <a:gd name="T73" fmla="*/ 59 h 39"/>
              <a:gd name="T74" fmla="*/ 8 w 48"/>
              <a:gd name="T75" fmla="*/ 59 h 39"/>
              <a:gd name="T76" fmla="*/ 6 w 48"/>
              <a:gd name="T77" fmla="*/ 58 h 39"/>
              <a:gd name="T78" fmla="*/ 5 w 48"/>
              <a:gd name="T79" fmla="*/ 58 h 39"/>
              <a:gd name="T80" fmla="*/ 5 w 48"/>
              <a:gd name="T81" fmla="*/ 58 h 39"/>
              <a:gd name="T82" fmla="*/ 2 w 48"/>
              <a:gd name="T83" fmla="*/ 58 h 39"/>
              <a:gd name="T84" fmla="*/ 9 w 48"/>
              <a:gd name="T85" fmla="*/ 8 h 39"/>
              <a:gd name="T86" fmla="*/ 9 w 48"/>
              <a:gd name="T87" fmla="*/ 8 h 39"/>
              <a:gd name="T88" fmla="*/ 8 w 48"/>
              <a:gd name="T89" fmla="*/ 6 h 39"/>
              <a:gd name="T90" fmla="*/ 6 w 48"/>
              <a:gd name="T91" fmla="*/ 5 h 39"/>
              <a:gd name="T92" fmla="*/ 6 w 48"/>
              <a:gd name="T93" fmla="*/ 3 h 39"/>
              <a:gd name="T94" fmla="*/ 14 w 48"/>
              <a:gd name="T95" fmla="*/ 0 h 39"/>
              <a:gd name="T96" fmla="*/ 16 w 48"/>
              <a:gd name="T97" fmla="*/ 0 h 39"/>
              <a:gd name="T98" fmla="*/ 22 w 48"/>
              <a:gd name="T99" fmla="*/ 8 h 39"/>
              <a:gd name="T100" fmla="*/ 28 w 48"/>
              <a:gd name="T101" fmla="*/ 8 h 39"/>
              <a:gd name="T102" fmla="*/ 30 w 48"/>
              <a:gd name="T103" fmla="*/ 8 h 39"/>
              <a:gd name="T104" fmla="*/ 31 w 48"/>
              <a:gd name="T105" fmla="*/ 8 h 39"/>
              <a:gd name="T106" fmla="*/ 34 w 48"/>
              <a:gd name="T107" fmla="*/ 8 h 39"/>
              <a:gd name="T108" fmla="*/ 39 w 48"/>
              <a:gd name="T109" fmla="*/ 5 h 39"/>
              <a:gd name="T110" fmla="*/ 45 w 48"/>
              <a:gd name="T111" fmla="*/ 5 h 3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8"/>
              <a:gd name="T169" fmla="*/ 0 h 39"/>
              <a:gd name="T170" fmla="*/ 48 w 48"/>
              <a:gd name="T171" fmla="*/ 39 h 3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8" h="39">
                <a:moveTo>
                  <a:pt x="29" y="3"/>
                </a:moveTo>
                <a:cubicBezTo>
                  <a:pt x="30" y="4"/>
                  <a:pt x="30" y="4"/>
                  <a:pt x="31" y="5"/>
                </a:cubicBezTo>
                <a:cubicBezTo>
                  <a:pt x="31" y="5"/>
                  <a:pt x="33" y="8"/>
                  <a:pt x="33" y="6"/>
                </a:cubicBezTo>
                <a:cubicBezTo>
                  <a:pt x="33" y="6"/>
                  <a:pt x="33" y="6"/>
                  <a:pt x="34" y="6"/>
                </a:cubicBezTo>
                <a:cubicBezTo>
                  <a:pt x="36" y="7"/>
                  <a:pt x="34" y="8"/>
                  <a:pt x="34" y="9"/>
                </a:cubicBezTo>
                <a:cubicBezTo>
                  <a:pt x="34" y="11"/>
                  <a:pt x="36" y="13"/>
                  <a:pt x="38" y="14"/>
                </a:cubicBezTo>
                <a:cubicBezTo>
                  <a:pt x="40" y="14"/>
                  <a:pt x="41" y="15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3" y="16"/>
                  <a:pt x="43" y="16"/>
                </a:cubicBezTo>
                <a:cubicBezTo>
                  <a:pt x="43" y="16"/>
                  <a:pt x="44" y="17"/>
                  <a:pt x="44" y="16"/>
                </a:cubicBezTo>
                <a:cubicBezTo>
                  <a:pt x="45" y="17"/>
                  <a:pt x="45" y="17"/>
                  <a:pt x="44" y="17"/>
                </a:cubicBezTo>
                <a:cubicBezTo>
                  <a:pt x="44" y="17"/>
                  <a:pt x="44" y="17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7"/>
                  <a:pt x="45" y="17"/>
                  <a:pt x="45" y="18"/>
                </a:cubicBezTo>
                <a:cubicBezTo>
                  <a:pt x="46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18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48" y="20"/>
                  <a:pt x="48" y="19"/>
                </a:cubicBezTo>
                <a:cubicBezTo>
                  <a:pt x="48" y="21"/>
                  <a:pt x="36" y="29"/>
                  <a:pt x="34" y="31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0"/>
                  <a:pt x="34" y="29"/>
                  <a:pt x="34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9"/>
                  <a:pt x="34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3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8"/>
                  <a:pt x="32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7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7"/>
                  <a:pt x="30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7" y="28"/>
                  <a:pt x="24" y="29"/>
                  <a:pt x="22" y="29"/>
                </a:cubicBezTo>
                <a:cubicBezTo>
                  <a:pt x="20" y="30"/>
                  <a:pt x="17" y="29"/>
                  <a:pt x="15" y="30"/>
                </a:cubicBezTo>
                <a:cubicBezTo>
                  <a:pt x="12" y="31"/>
                  <a:pt x="11" y="36"/>
                  <a:pt x="11" y="38"/>
                </a:cubicBezTo>
                <a:cubicBezTo>
                  <a:pt x="11" y="38"/>
                  <a:pt x="11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9"/>
                  <a:pt x="9" y="39"/>
                  <a:pt x="9" y="39"/>
                </a:cubicBezTo>
                <a:cubicBezTo>
                  <a:pt x="9" y="39"/>
                  <a:pt x="9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8" y="39"/>
                  <a:pt x="7" y="39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7"/>
                  <a:pt x="1" y="37"/>
                </a:cubicBezTo>
                <a:cubicBezTo>
                  <a:pt x="1" y="37"/>
                  <a:pt x="1" y="37"/>
                  <a:pt x="1" y="37"/>
                </a:cubicBezTo>
                <a:cubicBezTo>
                  <a:pt x="0" y="36"/>
                  <a:pt x="1" y="35"/>
                  <a:pt x="2" y="34"/>
                </a:cubicBezTo>
                <a:cubicBezTo>
                  <a:pt x="3" y="31"/>
                  <a:pt x="3" y="29"/>
                  <a:pt x="3" y="26"/>
                </a:cubicBezTo>
                <a:cubicBezTo>
                  <a:pt x="3" y="22"/>
                  <a:pt x="2" y="18"/>
                  <a:pt x="3" y="14"/>
                </a:cubicBezTo>
                <a:cubicBezTo>
                  <a:pt x="4" y="11"/>
                  <a:pt x="5" y="8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1"/>
                  <a:pt x="7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3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6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7" y="4"/>
                  <a:pt x="17" y="4"/>
                  <a:pt x="18" y="5"/>
                </a:cubicBezTo>
                <a:cubicBezTo>
                  <a:pt x="18" y="5"/>
                  <a:pt x="18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4"/>
                </a:cubicBezTo>
                <a:cubicBezTo>
                  <a:pt x="23" y="4"/>
                  <a:pt x="24" y="4"/>
                  <a:pt x="24" y="3"/>
                </a:cubicBezTo>
                <a:cubicBezTo>
                  <a:pt x="24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3"/>
                  <a:pt x="27" y="3"/>
                  <a:pt x="27" y="2"/>
                </a:cubicBezTo>
                <a:cubicBezTo>
                  <a:pt x="28" y="3"/>
                  <a:pt x="28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8" name="Freeform 10949" descr="© INSCALE GmbH, 05.05.2010&#10;http://www.presentationload.com/">
            <a:extLst>
              <a:ext uri="{FF2B5EF4-FFF2-40B4-BE49-F238E27FC236}">
                <a16:creationId xmlns:a16="http://schemas.microsoft.com/office/drawing/2014/main" id="{6C521237-A70F-524F-816D-EB152845BB01}"/>
              </a:ext>
            </a:extLst>
          </p:cNvPr>
          <p:cNvSpPr>
            <a:spLocks/>
          </p:cNvSpPr>
          <p:nvPr/>
        </p:nvSpPr>
        <p:spPr bwMode="auto">
          <a:xfrm>
            <a:off x="6132527" y="3495972"/>
            <a:ext cx="68897" cy="75180"/>
          </a:xfrm>
          <a:custGeom>
            <a:avLst/>
            <a:gdLst>
              <a:gd name="T0" fmla="*/ 31 w 35"/>
              <a:gd name="T1" fmla="*/ 0 h 39"/>
              <a:gd name="T2" fmla="*/ 32 w 35"/>
              <a:gd name="T3" fmla="*/ 8 h 39"/>
              <a:gd name="T4" fmla="*/ 39 w 35"/>
              <a:gd name="T5" fmla="*/ 14 h 39"/>
              <a:gd name="T6" fmla="*/ 46 w 35"/>
              <a:gd name="T7" fmla="*/ 26 h 39"/>
              <a:gd name="T8" fmla="*/ 49 w 35"/>
              <a:gd name="T9" fmla="*/ 28 h 39"/>
              <a:gd name="T10" fmla="*/ 51 w 35"/>
              <a:gd name="T11" fmla="*/ 32 h 39"/>
              <a:gd name="T12" fmla="*/ 54 w 35"/>
              <a:gd name="T13" fmla="*/ 40 h 39"/>
              <a:gd name="T14" fmla="*/ 52 w 35"/>
              <a:gd name="T15" fmla="*/ 51 h 39"/>
              <a:gd name="T16" fmla="*/ 40 w 35"/>
              <a:gd name="T17" fmla="*/ 55 h 39"/>
              <a:gd name="T18" fmla="*/ 35 w 35"/>
              <a:gd name="T19" fmla="*/ 55 h 39"/>
              <a:gd name="T20" fmla="*/ 34 w 35"/>
              <a:gd name="T21" fmla="*/ 57 h 39"/>
              <a:gd name="T22" fmla="*/ 31 w 35"/>
              <a:gd name="T23" fmla="*/ 57 h 39"/>
              <a:gd name="T24" fmla="*/ 29 w 35"/>
              <a:gd name="T25" fmla="*/ 57 h 39"/>
              <a:gd name="T26" fmla="*/ 26 w 35"/>
              <a:gd name="T27" fmla="*/ 54 h 39"/>
              <a:gd name="T28" fmla="*/ 11 w 35"/>
              <a:gd name="T29" fmla="*/ 60 h 39"/>
              <a:gd name="T30" fmla="*/ 11 w 35"/>
              <a:gd name="T31" fmla="*/ 51 h 39"/>
              <a:gd name="T32" fmla="*/ 6 w 35"/>
              <a:gd name="T33" fmla="*/ 48 h 39"/>
              <a:gd name="T34" fmla="*/ 2 w 35"/>
              <a:gd name="T35" fmla="*/ 32 h 39"/>
              <a:gd name="T36" fmla="*/ 3 w 35"/>
              <a:gd name="T37" fmla="*/ 29 h 39"/>
              <a:gd name="T38" fmla="*/ 2 w 35"/>
              <a:gd name="T39" fmla="*/ 26 h 39"/>
              <a:gd name="T40" fmla="*/ 3 w 35"/>
              <a:gd name="T41" fmla="*/ 20 h 39"/>
              <a:gd name="T42" fmla="*/ 9 w 35"/>
              <a:gd name="T43" fmla="*/ 17 h 39"/>
              <a:gd name="T44" fmla="*/ 17 w 35"/>
              <a:gd name="T45" fmla="*/ 14 h 39"/>
              <a:gd name="T46" fmla="*/ 22 w 35"/>
              <a:gd name="T47" fmla="*/ 6 h 39"/>
              <a:gd name="T48" fmla="*/ 23 w 35"/>
              <a:gd name="T49" fmla="*/ 5 h 39"/>
              <a:gd name="T50" fmla="*/ 31 w 35"/>
              <a:gd name="T51" fmla="*/ 0 h 3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5"/>
              <a:gd name="T79" fmla="*/ 0 h 39"/>
              <a:gd name="T80" fmla="*/ 35 w 35"/>
              <a:gd name="T81" fmla="*/ 39 h 39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5" h="39">
                <a:moveTo>
                  <a:pt x="20" y="0"/>
                </a:moveTo>
                <a:cubicBezTo>
                  <a:pt x="22" y="2"/>
                  <a:pt x="20" y="3"/>
                  <a:pt x="21" y="5"/>
                </a:cubicBezTo>
                <a:cubicBezTo>
                  <a:pt x="21" y="6"/>
                  <a:pt x="24" y="8"/>
                  <a:pt x="25" y="9"/>
                </a:cubicBezTo>
                <a:cubicBezTo>
                  <a:pt x="28" y="11"/>
                  <a:pt x="27" y="14"/>
                  <a:pt x="30" y="17"/>
                </a:cubicBezTo>
                <a:cubicBezTo>
                  <a:pt x="31" y="17"/>
                  <a:pt x="31" y="18"/>
                  <a:pt x="32" y="18"/>
                </a:cubicBezTo>
                <a:cubicBezTo>
                  <a:pt x="33" y="19"/>
                  <a:pt x="33" y="20"/>
                  <a:pt x="33" y="21"/>
                </a:cubicBezTo>
                <a:cubicBezTo>
                  <a:pt x="33" y="23"/>
                  <a:pt x="34" y="24"/>
                  <a:pt x="35" y="26"/>
                </a:cubicBezTo>
                <a:cubicBezTo>
                  <a:pt x="35" y="28"/>
                  <a:pt x="33" y="31"/>
                  <a:pt x="34" y="33"/>
                </a:cubicBezTo>
                <a:cubicBezTo>
                  <a:pt x="31" y="33"/>
                  <a:pt x="29" y="36"/>
                  <a:pt x="26" y="36"/>
                </a:cubicBezTo>
                <a:cubicBezTo>
                  <a:pt x="25" y="36"/>
                  <a:pt x="25" y="36"/>
                  <a:pt x="23" y="36"/>
                </a:cubicBezTo>
                <a:cubicBezTo>
                  <a:pt x="23" y="36"/>
                  <a:pt x="22" y="37"/>
                  <a:pt x="22" y="37"/>
                </a:cubicBezTo>
                <a:cubicBezTo>
                  <a:pt x="22" y="37"/>
                  <a:pt x="21" y="37"/>
                  <a:pt x="20" y="37"/>
                </a:cubicBezTo>
                <a:cubicBezTo>
                  <a:pt x="19" y="37"/>
                  <a:pt x="20" y="37"/>
                  <a:pt x="19" y="37"/>
                </a:cubicBezTo>
                <a:cubicBezTo>
                  <a:pt x="18" y="36"/>
                  <a:pt x="18" y="35"/>
                  <a:pt x="17" y="35"/>
                </a:cubicBezTo>
                <a:cubicBezTo>
                  <a:pt x="15" y="34"/>
                  <a:pt x="10" y="38"/>
                  <a:pt x="7" y="39"/>
                </a:cubicBezTo>
                <a:cubicBezTo>
                  <a:pt x="7" y="36"/>
                  <a:pt x="8" y="35"/>
                  <a:pt x="7" y="33"/>
                </a:cubicBezTo>
                <a:cubicBezTo>
                  <a:pt x="6" y="31"/>
                  <a:pt x="5" y="32"/>
                  <a:pt x="4" y="31"/>
                </a:cubicBezTo>
                <a:cubicBezTo>
                  <a:pt x="2" y="29"/>
                  <a:pt x="0" y="24"/>
                  <a:pt x="1" y="21"/>
                </a:cubicBezTo>
                <a:cubicBezTo>
                  <a:pt x="1" y="21"/>
                  <a:pt x="2" y="21"/>
                  <a:pt x="2" y="19"/>
                </a:cubicBezTo>
                <a:cubicBezTo>
                  <a:pt x="2" y="19"/>
                  <a:pt x="1" y="18"/>
                  <a:pt x="1" y="17"/>
                </a:cubicBezTo>
                <a:cubicBezTo>
                  <a:pt x="1" y="16"/>
                  <a:pt x="3" y="15"/>
                  <a:pt x="2" y="13"/>
                </a:cubicBezTo>
                <a:cubicBezTo>
                  <a:pt x="5" y="13"/>
                  <a:pt x="4" y="12"/>
                  <a:pt x="6" y="11"/>
                </a:cubicBezTo>
                <a:cubicBezTo>
                  <a:pt x="8" y="10"/>
                  <a:pt x="10" y="10"/>
                  <a:pt x="11" y="9"/>
                </a:cubicBezTo>
                <a:cubicBezTo>
                  <a:pt x="12" y="7"/>
                  <a:pt x="13" y="5"/>
                  <a:pt x="14" y="4"/>
                </a:cubicBezTo>
                <a:cubicBezTo>
                  <a:pt x="14" y="3"/>
                  <a:pt x="15" y="4"/>
                  <a:pt x="15" y="3"/>
                </a:cubicBezTo>
                <a:cubicBezTo>
                  <a:pt x="17" y="2"/>
                  <a:pt x="18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59" name="Freeform 10950" descr="© INSCALE GmbH, 05.05.2010&#10;http://www.presentationload.com/">
            <a:extLst>
              <a:ext uri="{FF2B5EF4-FFF2-40B4-BE49-F238E27FC236}">
                <a16:creationId xmlns:a16="http://schemas.microsoft.com/office/drawing/2014/main" id="{552959CE-E950-1A42-B9F7-D2CE50650885}"/>
              </a:ext>
            </a:extLst>
          </p:cNvPr>
          <p:cNvSpPr>
            <a:spLocks/>
          </p:cNvSpPr>
          <p:nvPr/>
        </p:nvSpPr>
        <p:spPr bwMode="auto">
          <a:xfrm>
            <a:off x="5916904" y="3497225"/>
            <a:ext cx="45932" cy="60144"/>
          </a:xfrm>
          <a:custGeom>
            <a:avLst/>
            <a:gdLst>
              <a:gd name="T0" fmla="*/ 36 w 23"/>
              <a:gd name="T1" fmla="*/ 3 h 31"/>
              <a:gd name="T2" fmla="*/ 34 w 23"/>
              <a:gd name="T3" fmla="*/ 6 h 31"/>
              <a:gd name="T4" fmla="*/ 33 w 23"/>
              <a:gd name="T5" fmla="*/ 15 h 31"/>
              <a:gd name="T6" fmla="*/ 33 w 23"/>
              <a:gd name="T7" fmla="*/ 22 h 31"/>
              <a:gd name="T8" fmla="*/ 33 w 23"/>
              <a:gd name="T9" fmla="*/ 22 h 31"/>
              <a:gd name="T10" fmla="*/ 31 w 23"/>
              <a:gd name="T11" fmla="*/ 23 h 31"/>
              <a:gd name="T12" fmla="*/ 31 w 23"/>
              <a:gd name="T13" fmla="*/ 23 h 31"/>
              <a:gd name="T14" fmla="*/ 31 w 23"/>
              <a:gd name="T15" fmla="*/ 23 h 31"/>
              <a:gd name="T16" fmla="*/ 31 w 23"/>
              <a:gd name="T17" fmla="*/ 28 h 31"/>
              <a:gd name="T18" fmla="*/ 33 w 23"/>
              <a:gd name="T19" fmla="*/ 31 h 31"/>
              <a:gd name="T20" fmla="*/ 33 w 23"/>
              <a:gd name="T21" fmla="*/ 31 h 31"/>
              <a:gd name="T22" fmla="*/ 31 w 23"/>
              <a:gd name="T23" fmla="*/ 33 h 31"/>
              <a:gd name="T24" fmla="*/ 31 w 23"/>
              <a:gd name="T25" fmla="*/ 33 h 31"/>
              <a:gd name="T26" fmla="*/ 33 w 23"/>
              <a:gd name="T27" fmla="*/ 33 h 31"/>
              <a:gd name="T28" fmla="*/ 33 w 23"/>
              <a:gd name="T29" fmla="*/ 37 h 31"/>
              <a:gd name="T30" fmla="*/ 33 w 23"/>
              <a:gd name="T31" fmla="*/ 39 h 31"/>
              <a:gd name="T32" fmla="*/ 33 w 23"/>
              <a:gd name="T33" fmla="*/ 39 h 31"/>
              <a:gd name="T34" fmla="*/ 33 w 23"/>
              <a:gd name="T35" fmla="*/ 39 h 31"/>
              <a:gd name="T36" fmla="*/ 33 w 23"/>
              <a:gd name="T37" fmla="*/ 39 h 31"/>
              <a:gd name="T38" fmla="*/ 34 w 23"/>
              <a:gd name="T39" fmla="*/ 40 h 31"/>
              <a:gd name="T40" fmla="*/ 27 w 23"/>
              <a:gd name="T41" fmla="*/ 48 h 31"/>
              <a:gd name="T42" fmla="*/ 23 w 23"/>
              <a:gd name="T43" fmla="*/ 48 h 31"/>
              <a:gd name="T44" fmla="*/ 19 w 23"/>
              <a:gd name="T45" fmla="*/ 48 h 31"/>
              <a:gd name="T46" fmla="*/ 6 w 23"/>
              <a:gd name="T47" fmla="*/ 45 h 31"/>
              <a:gd name="T48" fmla="*/ 5 w 23"/>
              <a:gd name="T49" fmla="*/ 45 h 31"/>
              <a:gd name="T50" fmla="*/ 3 w 23"/>
              <a:gd name="T51" fmla="*/ 45 h 31"/>
              <a:gd name="T52" fmla="*/ 0 w 23"/>
              <a:gd name="T53" fmla="*/ 45 h 31"/>
              <a:gd name="T54" fmla="*/ 0 w 23"/>
              <a:gd name="T55" fmla="*/ 5 h 31"/>
              <a:gd name="T56" fmla="*/ 8 w 23"/>
              <a:gd name="T57" fmla="*/ 0 h 31"/>
              <a:gd name="T58" fmla="*/ 14 w 23"/>
              <a:gd name="T59" fmla="*/ 0 h 31"/>
              <a:gd name="T60" fmla="*/ 17 w 23"/>
              <a:gd name="T61" fmla="*/ 0 h 31"/>
              <a:gd name="T62" fmla="*/ 25 w 23"/>
              <a:gd name="T63" fmla="*/ 2 h 31"/>
              <a:gd name="T64" fmla="*/ 30 w 23"/>
              <a:gd name="T65" fmla="*/ 2 h 31"/>
              <a:gd name="T66" fmla="*/ 34 w 23"/>
              <a:gd name="T67" fmla="*/ 2 h 31"/>
              <a:gd name="T68" fmla="*/ 34 w 23"/>
              <a:gd name="T69" fmla="*/ 2 h 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3"/>
              <a:gd name="T106" fmla="*/ 0 h 31"/>
              <a:gd name="T107" fmla="*/ 23 w 23"/>
              <a:gd name="T108" fmla="*/ 31 h 3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3" h="31">
                <a:moveTo>
                  <a:pt x="22" y="1"/>
                </a:moveTo>
                <a:cubicBezTo>
                  <a:pt x="22" y="1"/>
                  <a:pt x="23" y="2"/>
                  <a:pt x="23" y="2"/>
                </a:cubicBezTo>
                <a:cubicBezTo>
                  <a:pt x="23" y="3"/>
                  <a:pt x="23" y="3"/>
                  <a:pt x="22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2" y="5"/>
                  <a:pt x="22" y="5"/>
                </a:cubicBezTo>
                <a:cubicBezTo>
                  <a:pt x="21" y="7"/>
                  <a:pt x="21" y="9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3" y="12"/>
                  <a:pt x="20" y="12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1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6"/>
                  <a:pt x="20" y="17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1" y="18"/>
                  <a:pt x="21" y="19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2"/>
                  <a:pt x="21" y="23"/>
                  <a:pt x="21" y="23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5"/>
                  <a:pt x="22" y="25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2" y="29"/>
                  <a:pt x="19" y="30"/>
                  <a:pt x="17" y="31"/>
                </a:cubicBezTo>
                <a:cubicBezTo>
                  <a:pt x="17" y="31"/>
                  <a:pt x="16" y="31"/>
                  <a:pt x="16" y="31"/>
                </a:cubicBezTo>
                <a:cubicBezTo>
                  <a:pt x="16" y="31"/>
                  <a:pt x="15" y="31"/>
                  <a:pt x="15" y="31"/>
                </a:cubicBezTo>
                <a:cubicBezTo>
                  <a:pt x="14" y="31"/>
                  <a:pt x="14" y="31"/>
                  <a:pt x="13" y="31"/>
                </a:cubicBezTo>
                <a:cubicBezTo>
                  <a:pt x="13" y="31"/>
                  <a:pt x="12" y="31"/>
                  <a:pt x="12" y="31"/>
                </a:cubicBezTo>
                <a:cubicBezTo>
                  <a:pt x="11" y="31"/>
                  <a:pt x="11" y="31"/>
                  <a:pt x="10" y="31"/>
                </a:cubicBezTo>
                <a:cubicBezTo>
                  <a:pt x="8" y="30"/>
                  <a:pt x="6" y="29"/>
                  <a:pt x="4" y="29"/>
                </a:cubicBezTo>
                <a:cubicBezTo>
                  <a:pt x="4" y="29"/>
                  <a:pt x="3" y="29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8"/>
                  <a:pt x="1" y="28"/>
                  <a:pt x="0" y="29"/>
                </a:cubicBezTo>
                <a:cubicBezTo>
                  <a:pt x="0" y="26"/>
                  <a:pt x="1" y="23"/>
                  <a:pt x="0" y="21"/>
                </a:cubicBezTo>
                <a:cubicBezTo>
                  <a:pt x="0" y="15"/>
                  <a:pt x="0" y="9"/>
                  <a:pt x="0" y="3"/>
                </a:cubicBezTo>
                <a:cubicBezTo>
                  <a:pt x="1" y="3"/>
                  <a:pt x="1" y="2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6" y="0"/>
                  <a:pt x="7" y="0"/>
                  <a:pt x="8" y="0"/>
                </a:cubicBezTo>
                <a:cubicBezTo>
                  <a:pt x="8" y="1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1" y="1"/>
                  <a:pt x="12" y="0"/>
                  <a:pt x="12" y="0"/>
                </a:cubicBezTo>
                <a:cubicBezTo>
                  <a:pt x="13" y="0"/>
                  <a:pt x="14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8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0" name="Freeform 10951" descr="© INSCALE GmbH, 05.05.2010&#10;http://www.presentationload.com/">
            <a:extLst>
              <a:ext uri="{FF2B5EF4-FFF2-40B4-BE49-F238E27FC236}">
                <a16:creationId xmlns:a16="http://schemas.microsoft.com/office/drawing/2014/main" id="{B6464D93-5B07-0249-84E2-E60523C44B8F}"/>
              </a:ext>
            </a:extLst>
          </p:cNvPr>
          <p:cNvSpPr>
            <a:spLocks/>
          </p:cNvSpPr>
          <p:nvPr/>
        </p:nvSpPr>
        <p:spPr bwMode="auto">
          <a:xfrm>
            <a:off x="5872249" y="3497226"/>
            <a:ext cx="47207" cy="58891"/>
          </a:xfrm>
          <a:custGeom>
            <a:avLst/>
            <a:gdLst>
              <a:gd name="T0" fmla="*/ 29 w 24"/>
              <a:gd name="T1" fmla="*/ 0 h 30"/>
              <a:gd name="T2" fmla="*/ 35 w 24"/>
              <a:gd name="T3" fmla="*/ 0 h 30"/>
              <a:gd name="T4" fmla="*/ 35 w 24"/>
              <a:gd name="T5" fmla="*/ 3 h 30"/>
              <a:gd name="T6" fmla="*/ 35 w 24"/>
              <a:gd name="T7" fmla="*/ 5 h 30"/>
              <a:gd name="T8" fmla="*/ 35 w 24"/>
              <a:gd name="T9" fmla="*/ 5 h 30"/>
              <a:gd name="T10" fmla="*/ 35 w 24"/>
              <a:gd name="T11" fmla="*/ 3 h 30"/>
              <a:gd name="T12" fmla="*/ 35 w 24"/>
              <a:gd name="T13" fmla="*/ 33 h 30"/>
              <a:gd name="T14" fmla="*/ 35 w 24"/>
              <a:gd name="T15" fmla="*/ 45 h 30"/>
              <a:gd name="T16" fmla="*/ 19 w 24"/>
              <a:gd name="T17" fmla="*/ 45 h 30"/>
              <a:gd name="T18" fmla="*/ 17 w 24"/>
              <a:gd name="T19" fmla="*/ 45 h 30"/>
              <a:gd name="T20" fmla="*/ 5 w 24"/>
              <a:gd name="T21" fmla="*/ 44 h 30"/>
              <a:gd name="T22" fmla="*/ 2 w 24"/>
              <a:gd name="T23" fmla="*/ 24 h 30"/>
              <a:gd name="T24" fmla="*/ 2 w 24"/>
              <a:gd name="T25" fmla="*/ 13 h 30"/>
              <a:gd name="T26" fmla="*/ 12 w 24"/>
              <a:gd name="T27" fmla="*/ 6 h 30"/>
              <a:gd name="T28" fmla="*/ 12 w 24"/>
              <a:gd name="T29" fmla="*/ 5 h 30"/>
              <a:gd name="T30" fmla="*/ 14 w 24"/>
              <a:gd name="T31" fmla="*/ 5 h 30"/>
              <a:gd name="T32" fmla="*/ 14 w 24"/>
              <a:gd name="T33" fmla="*/ 8 h 30"/>
              <a:gd name="T34" fmla="*/ 17 w 24"/>
              <a:gd name="T35" fmla="*/ 6 h 30"/>
              <a:gd name="T36" fmla="*/ 17 w 24"/>
              <a:gd name="T37" fmla="*/ 6 h 30"/>
              <a:gd name="T38" fmla="*/ 17 w 24"/>
              <a:gd name="T39" fmla="*/ 6 h 30"/>
              <a:gd name="T40" fmla="*/ 17 w 24"/>
              <a:gd name="T41" fmla="*/ 6 h 30"/>
              <a:gd name="T42" fmla="*/ 19 w 24"/>
              <a:gd name="T43" fmla="*/ 6 h 30"/>
              <a:gd name="T44" fmla="*/ 19 w 24"/>
              <a:gd name="T45" fmla="*/ 6 h 30"/>
              <a:gd name="T46" fmla="*/ 29 w 24"/>
              <a:gd name="T47" fmla="*/ 0 h 30"/>
              <a:gd name="T48" fmla="*/ 29 w 24"/>
              <a:gd name="T49" fmla="*/ 0 h 30"/>
              <a:gd name="T50" fmla="*/ 29 w 24"/>
              <a:gd name="T51" fmla="*/ 0 h 3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4"/>
              <a:gd name="T79" fmla="*/ 0 h 30"/>
              <a:gd name="T80" fmla="*/ 24 w 24"/>
              <a:gd name="T81" fmla="*/ 30 h 3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4" h="30">
                <a:moveTo>
                  <a:pt x="19" y="0"/>
                </a:moveTo>
                <a:cubicBezTo>
                  <a:pt x="20" y="0"/>
                  <a:pt x="22" y="0"/>
                  <a:pt x="23" y="0"/>
                </a:cubicBezTo>
                <a:cubicBezTo>
                  <a:pt x="23" y="1"/>
                  <a:pt x="23" y="2"/>
                  <a:pt x="23" y="2"/>
                </a:cubicBezTo>
                <a:cubicBezTo>
                  <a:pt x="23" y="2"/>
                  <a:pt x="23" y="2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4" y="8"/>
                  <a:pt x="23" y="15"/>
                  <a:pt x="23" y="21"/>
                </a:cubicBezTo>
                <a:cubicBezTo>
                  <a:pt x="23" y="22"/>
                  <a:pt x="24" y="29"/>
                  <a:pt x="23" y="29"/>
                </a:cubicBezTo>
                <a:cubicBezTo>
                  <a:pt x="19" y="29"/>
                  <a:pt x="16" y="29"/>
                  <a:pt x="12" y="29"/>
                </a:cubicBezTo>
                <a:cubicBezTo>
                  <a:pt x="12" y="29"/>
                  <a:pt x="12" y="29"/>
                  <a:pt x="11" y="29"/>
                </a:cubicBezTo>
                <a:cubicBezTo>
                  <a:pt x="10" y="29"/>
                  <a:pt x="3" y="30"/>
                  <a:pt x="3" y="28"/>
                </a:cubicBezTo>
                <a:cubicBezTo>
                  <a:pt x="3" y="23"/>
                  <a:pt x="2" y="19"/>
                  <a:pt x="1" y="15"/>
                </a:cubicBezTo>
                <a:cubicBezTo>
                  <a:pt x="1" y="13"/>
                  <a:pt x="0" y="9"/>
                  <a:pt x="1" y="8"/>
                </a:cubicBezTo>
                <a:cubicBezTo>
                  <a:pt x="2" y="6"/>
                  <a:pt x="8" y="7"/>
                  <a:pt x="8" y="4"/>
                </a:cubicBezTo>
                <a:cubicBezTo>
                  <a:pt x="8" y="4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10" y="3"/>
                  <a:pt x="9" y="5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2"/>
                  <a:pt x="17" y="1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1" name="Freeform 10952" descr="© INSCALE GmbH, 05.05.2010&#10;http://www.presentationload.com/">
            <a:extLst>
              <a:ext uri="{FF2B5EF4-FFF2-40B4-BE49-F238E27FC236}">
                <a16:creationId xmlns:a16="http://schemas.microsoft.com/office/drawing/2014/main" id="{BF97AED0-0C69-5C48-A919-5EAFD6690CF7}"/>
              </a:ext>
            </a:extLst>
          </p:cNvPr>
          <p:cNvSpPr>
            <a:spLocks/>
          </p:cNvSpPr>
          <p:nvPr/>
        </p:nvSpPr>
        <p:spPr bwMode="auto">
          <a:xfrm>
            <a:off x="5956456" y="3500984"/>
            <a:ext cx="38276" cy="37590"/>
          </a:xfrm>
          <a:custGeom>
            <a:avLst/>
            <a:gdLst>
              <a:gd name="T0" fmla="*/ 27 w 19"/>
              <a:gd name="T1" fmla="*/ 21 h 19"/>
              <a:gd name="T2" fmla="*/ 25 w 19"/>
              <a:gd name="T3" fmla="*/ 27 h 19"/>
              <a:gd name="T4" fmla="*/ 24 w 19"/>
              <a:gd name="T5" fmla="*/ 27 h 19"/>
              <a:gd name="T6" fmla="*/ 24 w 19"/>
              <a:gd name="T7" fmla="*/ 27 h 19"/>
              <a:gd name="T8" fmla="*/ 24 w 19"/>
              <a:gd name="T9" fmla="*/ 27 h 19"/>
              <a:gd name="T10" fmla="*/ 19 w 19"/>
              <a:gd name="T11" fmla="*/ 27 h 19"/>
              <a:gd name="T12" fmla="*/ 14 w 19"/>
              <a:gd name="T13" fmla="*/ 27 h 19"/>
              <a:gd name="T14" fmla="*/ 9 w 19"/>
              <a:gd name="T15" fmla="*/ 27 h 19"/>
              <a:gd name="T16" fmla="*/ 6 w 19"/>
              <a:gd name="T17" fmla="*/ 27 h 19"/>
              <a:gd name="T18" fmla="*/ 3 w 19"/>
              <a:gd name="T19" fmla="*/ 28 h 19"/>
              <a:gd name="T20" fmla="*/ 3 w 19"/>
              <a:gd name="T21" fmla="*/ 28 h 19"/>
              <a:gd name="T22" fmla="*/ 3 w 19"/>
              <a:gd name="T23" fmla="*/ 28 h 19"/>
              <a:gd name="T24" fmla="*/ 3 w 19"/>
              <a:gd name="T25" fmla="*/ 28 h 19"/>
              <a:gd name="T26" fmla="*/ 3 w 19"/>
              <a:gd name="T27" fmla="*/ 30 h 19"/>
              <a:gd name="T28" fmla="*/ 2 w 19"/>
              <a:gd name="T29" fmla="*/ 30 h 19"/>
              <a:gd name="T30" fmla="*/ 2 w 19"/>
              <a:gd name="T31" fmla="*/ 30 h 19"/>
              <a:gd name="T32" fmla="*/ 2 w 19"/>
              <a:gd name="T33" fmla="*/ 28 h 19"/>
              <a:gd name="T34" fmla="*/ 2 w 19"/>
              <a:gd name="T35" fmla="*/ 28 h 19"/>
              <a:gd name="T36" fmla="*/ 0 w 19"/>
              <a:gd name="T37" fmla="*/ 25 h 19"/>
              <a:gd name="T38" fmla="*/ 0 w 19"/>
              <a:gd name="T39" fmla="*/ 21 h 19"/>
              <a:gd name="T40" fmla="*/ 0 w 19"/>
              <a:gd name="T41" fmla="*/ 21 h 19"/>
              <a:gd name="T42" fmla="*/ 0 w 19"/>
              <a:gd name="T43" fmla="*/ 21 h 19"/>
              <a:gd name="T44" fmla="*/ 2 w 19"/>
              <a:gd name="T45" fmla="*/ 19 h 19"/>
              <a:gd name="T46" fmla="*/ 2 w 19"/>
              <a:gd name="T47" fmla="*/ 19 h 19"/>
              <a:gd name="T48" fmla="*/ 2 w 19"/>
              <a:gd name="T49" fmla="*/ 13 h 19"/>
              <a:gd name="T50" fmla="*/ 3 w 19"/>
              <a:gd name="T51" fmla="*/ 3 h 19"/>
              <a:gd name="T52" fmla="*/ 5 w 19"/>
              <a:gd name="T53" fmla="*/ 2 h 19"/>
              <a:gd name="T54" fmla="*/ 6 w 19"/>
              <a:gd name="T55" fmla="*/ 0 h 19"/>
              <a:gd name="T56" fmla="*/ 6 w 19"/>
              <a:gd name="T57" fmla="*/ 0 h 19"/>
              <a:gd name="T58" fmla="*/ 8 w 19"/>
              <a:gd name="T59" fmla="*/ 0 h 19"/>
              <a:gd name="T60" fmla="*/ 9 w 19"/>
              <a:gd name="T61" fmla="*/ 0 h 19"/>
              <a:gd name="T62" fmla="*/ 28 w 19"/>
              <a:gd name="T63" fmla="*/ 2 h 19"/>
              <a:gd name="T64" fmla="*/ 28 w 19"/>
              <a:gd name="T65" fmla="*/ 2 h 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19"/>
              <a:gd name="T101" fmla="*/ 19 w 19"/>
              <a:gd name="T102" fmla="*/ 19 h 1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19">
                <a:moveTo>
                  <a:pt x="18" y="1"/>
                </a:moveTo>
                <a:cubicBezTo>
                  <a:pt x="18" y="3"/>
                  <a:pt x="19" y="12"/>
                  <a:pt x="17" y="13"/>
                </a:cubicBezTo>
                <a:cubicBezTo>
                  <a:pt x="17" y="14"/>
                  <a:pt x="17" y="14"/>
                  <a:pt x="16" y="14"/>
                </a:cubicBezTo>
                <a:cubicBezTo>
                  <a:pt x="16" y="15"/>
                  <a:pt x="17" y="16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4" y="16"/>
                  <a:pt x="15" y="17"/>
                </a:cubicBezTo>
                <a:cubicBezTo>
                  <a:pt x="14" y="17"/>
                  <a:pt x="14" y="17"/>
                  <a:pt x="13" y="17"/>
                </a:cubicBezTo>
                <a:cubicBezTo>
                  <a:pt x="13" y="17"/>
                  <a:pt x="13" y="17"/>
                  <a:pt x="12" y="17"/>
                </a:cubicBezTo>
                <a:cubicBezTo>
                  <a:pt x="12" y="17"/>
                  <a:pt x="12" y="17"/>
                  <a:pt x="11" y="17"/>
                </a:cubicBezTo>
                <a:cubicBezTo>
                  <a:pt x="11" y="17"/>
                  <a:pt x="10" y="17"/>
                  <a:pt x="9" y="17"/>
                </a:cubicBezTo>
                <a:cubicBezTo>
                  <a:pt x="8" y="17"/>
                  <a:pt x="7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5" y="17"/>
                  <a:pt x="5" y="17"/>
                </a:cubicBezTo>
                <a:cubicBezTo>
                  <a:pt x="5" y="17"/>
                  <a:pt x="5" y="17"/>
                  <a:pt x="4" y="17"/>
                </a:cubicBezTo>
                <a:cubicBezTo>
                  <a:pt x="3" y="16"/>
                  <a:pt x="3" y="17"/>
                  <a:pt x="3" y="18"/>
                </a:cubicBezTo>
                <a:cubicBezTo>
                  <a:pt x="3" y="18"/>
                  <a:pt x="3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6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0"/>
                  <a:pt x="3" y="10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5"/>
                  <a:pt x="2" y="3"/>
                </a:cubicBezTo>
                <a:cubicBezTo>
                  <a:pt x="2" y="3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4" y="1"/>
                  <a:pt x="4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9" y="0"/>
                </a:cubicBezTo>
                <a:cubicBezTo>
                  <a:pt x="10" y="2"/>
                  <a:pt x="14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2" name="Freeform 10953" descr="© INSCALE GmbH, 05.05.2010&#10;http://www.presentationload.com/">
            <a:extLst>
              <a:ext uri="{FF2B5EF4-FFF2-40B4-BE49-F238E27FC236}">
                <a16:creationId xmlns:a16="http://schemas.microsoft.com/office/drawing/2014/main" id="{193D611C-8AD7-3440-A6AE-0CF923B73F18}"/>
              </a:ext>
            </a:extLst>
          </p:cNvPr>
          <p:cNvSpPr>
            <a:spLocks/>
          </p:cNvSpPr>
          <p:nvPr/>
        </p:nvSpPr>
        <p:spPr bwMode="auto">
          <a:xfrm>
            <a:off x="5988353" y="3498478"/>
            <a:ext cx="30621" cy="47614"/>
          </a:xfrm>
          <a:custGeom>
            <a:avLst/>
            <a:gdLst>
              <a:gd name="T0" fmla="*/ 14 w 15"/>
              <a:gd name="T1" fmla="*/ 2 h 24"/>
              <a:gd name="T2" fmla="*/ 18 w 15"/>
              <a:gd name="T3" fmla="*/ 2 h 24"/>
              <a:gd name="T4" fmla="*/ 22 w 15"/>
              <a:gd name="T5" fmla="*/ 8 h 24"/>
              <a:gd name="T6" fmla="*/ 22 w 15"/>
              <a:gd name="T7" fmla="*/ 21 h 24"/>
              <a:gd name="T8" fmla="*/ 19 w 15"/>
              <a:gd name="T9" fmla="*/ 36 h 24"/>
              <a:gd name="T10" fmla="*/ 14 w 15"/>
              <a:gd name="T11" fmla="*/ 36 h 24"/>
              <a:gd name="T12" fmla="*/ 14 w 15"/>
              <a:gd name="T13" fmla="*/ 29 h 24"/>
              <a:gd name="T14" fmla="*/ 6 w 15"/>
              <a:gd name="T15" fmla="*/ 29 h 24"/>
              <a:gd name="T16" fmla="*/ 6 w 15"/>
              <a:gd name="T17" fmla="*/ 29 h 24"/>
              <a:gd name="T18" fmla="*/ 5 w 15"/>
              <a:gd name="T19" fmla="*/ 29 h 24"/>
              <a:gd name="T20" fmla="*/ 3 w 15"/>
              <a:gd name="T21" fmla="*/ 29 h 24"/>
              <a:gd name="T22" fmla="*/ 0 w 15"/>
              <a:gd name="T23" fmla="*/ 24 h 24"/>
              <a:gd name="T24" fmla="*/ 2 w 15"/>
              <a:gd name="T25" fmla="*/ 22 h 24"/>
              <a:gd name="T26" fmla="*/ 3 w 15"/>
              <a:gd name="T27" fmla="*/ 14 h 24"/>
              <a:gd name="T28" fmla="*/ 5 w 15"/>
              <a:gd name="T29" fmla="*/ 5 h 24"/>
              <a:gd name="T30" fmla="*/ 6 w 15"/>
              <a:gd name="T31" fmla="*/ 5 h 24"/>
              <a:gd name="T32" fmla="*/ 10 w 15"/>
              <a:gd name="T33" fmla="*/ 5 h 24"/>
              <a:gd name="T34" fmla="*/ 14 w 15"/>
              <a:gd name="T35" fmla="*/ 5 h 24"/>
              <a:gd name="T36" fmla="*/ 14 w 15"/>
              <a:gd name="T37" fmla="*/ 5 h 24"/>
              <a:gd name="T38" fmla="*/ 14 w 15"/>
              <a:gd name="T39" fmla="*/ 2 h 24"/>
              <a:gd name="T40" fmla="*/ 14 w 15"/>
              <a:gd name="T41" fmla="*/ 2 h 24"/>
              <a:gd name="T42" fmla="*/ 14 w 15"/>
              <a:gd name="T43" fmla="*/ 2 h 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5"/>
              <a:gd name="T67" fmla="*/ 0 h 24"/>
              <a:gd name="T68" fmla="*/ 15 w 15"/>
              <a:gd name="T69" fmla="*/ 24 h 2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5" h="24">
                <a:moveTo>
                  <a:pt x="9" y="1"/>
                </a:moveTo>
                <a:cubicBezTo>
                  <a:pt x="10" y="1"/>
                  <a:pt x="10" y="1"/>
                  <a:pt x="11" y="1"/>
                </a:cubicBezTo>
                <a:cubicBezTo>
                  <a:pt x="15" y="1"/>
                  <a:pt x="14" y="1"/>
                  <a:pt x="14" y="5"/>
                </a:cubicBezTo>
                <a:cubicBezTo>
                  <a:pt x="14" y="8"/>
                  <a:pt x="14" y="11"/>
                  <a:pt x="14" y="13"/>
                </a:cubicBezTo>
                <a:cubicBezTo>
                  <a:pt x="14" y="16"/>
                  <a:pt x="15" y="24"/>
                  <a:pt x="12" y="23"/>
                </a:cubicBezTo>
                <a:cubicBezTo>
                  <a:pt x="11" y="23"/>
                  <a:pt x="10" y="23"/>
                  <a:pt x="9" y="23"/>
                </a:cubicBezTo>
                <a:cubicBezTo>
                  <a:pt x="9" y="22"/>
                  <a:pt x="10" y="19"/>
                  <a:pt x="9" y="18"/>
                </a:cubicBezTo>
                <a:cubicBezTo>
                  <a:pt x="9" y="18"/>
                  <a:pt x="5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3" y="18"/>
                  <a:pt x="3" y="18"/>
                </a:cubicBezTo>
                <a:cubicBezTo>
                  <a:pt x="3" y="18"/>
                  <a:pt x="2" y="18"/>
                  <a:pt x="2" y="18"/>
                </a:cubicBezTo>
                <a:cubicBezTo>
                  <a:pt x="0" y="19"/>
                  <a:pt x="0" y="17"/>
                  <a:pt x="0" y="15"/>
                </a:cubicBezTo>
                <a:cubicBezTo>
                  <a:pt x="1" y="15"/>
                  <a:pt x="1" y="15"/>
                  <a:pt x="1" y="14"/>
                </a:cubicBezTo>
                <a:cubicBezTo>
                  <a:pt x="2" y="14"/>
                  <a:pt x="2" y="10"/>
                  <a:pt x="2" y="9"/>
                </a:cubicBezTo>
                <a:cubicBezTo>
                  <a:pt x="2" y="8"/>
                  <a:pt x="2" y="0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6" y="3"/>
                </a:cubicBezTo>
                <a:cubicBezTo>
                  <a:pt x="7" y="3"/>
                  <a:pt x="8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3" name="Freeform 10954" descr="© INSCALE GmbH, 05.05.2010&#10;http://www.presentationload.com/">
            <a:extLst>
              <a:ext uri="{FF2B5EF4-FFF2-40B4-BE49-F238E27FC236}">
                <a16:creationId xmlns:a16="http://schemas.microsoft.com/office/drawing/2014/main" id="{F7828BA8-6512-C44F-803C-58BF67249500}"/>
              </a:ext>
            </a:extLst>
          </p:cNvPr>
          <p:cNvSpPr>
            <a:spLocks/>
          </p:cNvSpPr>
          <p:nvPr/>
        </p:nvSpPr>
        <p:spPr bwMode="auto">
          <a:xfrm>
            <a:off x="6004939" y="3500984"/>
            <a:ext cx="52311" cy="56385"/>
          </a:xfrm>
          <a:custGeom>
            <a:avLst/>
            <a:gdLst>
              <a:gd name="T0" fmla="*/ 18 w 27"/>
              <a:gd name="T1" fmla="*/ 0 h 29"/>
              <a:gd name="T2" fmla="*/ 21 w 27"/>
              <a:gd name="T3" fmla="*/ 0 h 29"/>
              <a:gd name="T4" fmla="*/ 26 w 27"/>
              <a:gd name="T5" fmla="*/ 0 h 29"/>
              <a:gd name="T6" fmla="*/ 26 w 27"/>
              <a:gd name="T7" fmla="*/ 0 h 29"/>
              <a:gd name="T8" fmla="*/ 26 w 27"/>
              <a:gd name="T9" fmla="*/ 0 h 29"/>
              <a:gd name="T10" fmla="*/ 26 w 27"/>
              <a:gd name="T11" fmla="*/ 0 h 29"/>
              <a:gd name="T12" fmla="*/ 27 w 27"/>
              <a:gd name="T13" fmla="*/ 0 h 29"/>
              <a:gd name="T14" fmla="*/ 27 w 27"/>
              <a:gd name="T15" fmla="*/ 2 h 29"/>
              <a:gd name="T16" fmla="*/ 27 w 27"/>
              <a:gd name="T17" fmla="*/ 2 h 29"/>
              <a:gd name="T18" fmla="*/ 27 w 27"/>
              <a:gd name="T19" fmla="*/ 2 h 29"/>
              <a:gd name="T20" fmla="*/ 27 w 27"/>
              <a:gd name="T21" fmla="*/ 2 h 29"/>
              <a:gd name="T22" fmla="*/ 29 w 27"/>
              <a:gd name="T23" fmla="*/ 2 h 29"/>
              <a:gd name="T24" fmla="*/ 29 w 27"/>
              <a:gd name="T25" fmla="*/ 2 h 29"/>
              <a:gd name="T26" fmla="*/ 29 w 27"/>
              <a:gd name="T27" fmla="*/ 2 h 29"/>
              <a:gd name="T28" fmla="*/ 29 w 27"/>
              <a:gd name="T29" fmla="*/ 3 h 29"/>
              <a:gd name="T30" fmla="*/ 29 w 27"/>
              <a:gd name="T31" fmla="*/ 3 h 29"/>
              <a:gd name="T32" fmla="*/ 29 w 27"/>
              <a:gd name="T33" fmla="*/ 3 h 29"/>
              <a:gd name="T34" fmla="*/ 30 w 27"/>
              <a:gd name="T35" fmla="*/ 3 h 29"/>
              <a:gd name="T36" fmla="*/ 30 w 27"/>
              <a:gd name="T37" fmla="*/ 6 h 29"/>
              <a:gd name="T38" fmla="*/ 30 w 27"/>
              <a:gd name="T39" fmla="*/ 6 h 29"/>
              <a:gd name="T40" fmla="*/ 30 w 27"/>
              <a:gd name="T41" fmla="*/ 6 h 29"/>
              <a:gd name="T42" fmla="*/ 30 w 27"/>
              <a:gd name="T43" fmla="*/ 6 h 29"/>
              <a:gd name="T44" fmla="*/ 30 w 27"/>
              <a:gd name="T45" fmla="*/ 6 h 29"/>
              <a:gd name="T46" fmla="*/ 30 w 27"/>
              <a:gd name="T47" fmla="*/ 6 h 29"/>
              <a:gd name="T48" fmla="*/ 30 w 27"/>
              <a:gd name="T49" fmla="*/ 9 h 29"/>
              <a:gd name="T50" fmla="*/ 30 w 27"/>
              <a:gd name="T51" fmla="*/ 11 h 29"/>
              <a:gd name="T52" fmla="*/ 32 w 27"/>
              <a:gd name="T53" fmla="*/ 12 h 29"/>
              <a:gd name="T54" fmla="*/ 33 w 27"/>
              <a:gd name="T55" fmla="*/ 12 h 29"/>
              <a:gd name="T56" fmla="*/ 33 w 27"/>
              <a:gd name="T57" fmla="*/ 12 h 29"/>
              <a:gd name="T58" fmla="*/ 33 w 27"/>
              <a:gd name="T59" fmla="*/ 16 h 29"/>
              <a:gd name="T60" fmla="*/ 35 w 27"/>
              <a:gd name="T61" fmla="*/ 16 h 29"/>
              <a:gd name="T62" fmla="*/ 35 w 27"/>
              <a:gd name="T63" fmla="*/ 16 h 29"/>
              <a:gd name="T64" fmla="*/ 35 w 27"/>
              <a:gd name="T65" fmla="*/ 16 h 29"/>
              <a:gd name="T66" fmla="*/ 35 w 27"/>
              <a:gd name="T67" fmla="*/ 16 h 29"/>
              <a:gd name="T68" fmla="*/ 35 w 27"/>
              <a:gd name="T69" fmla="*/ 16 h 29"/>
              <a:gd name="T70" fmla="*/ 36 w 27"/>
              <a:gd name="T71" fmla="*/ 17 h 29"/>
              <a:gd name="T72" fmla="*/ 36 w 27"/>
              <a:gd name="T73" fmla="*/ 17 h 29"/>
              <a:gd name="T74" fmla="*/ 36 w 27"/>
              <a:gd name="T75" fmla="*/ 17 h 29"/>
              <a:gd name="T76" fmla="*/ 36 w 27"/>
              <a:gd name="T77" fmla="*/ 17 h 29"/>
              <a:gd name="T78" fmla="*/ 36 w 27"/>
              <a:gd name="T79" fmla="*/ 19 h 29"/>
              <a:gd name="T80" fmla="*/ 38 w 27"/>
              <a:gd name="T81" fmla="*/ 19 h 29"/>
              <a:gd name="T82" fmla="*/ 38 w 27"/>
              <a:gd name="T83" fmla="*/ 19 h 29"/>
              <a:gd name="T84" fmla="*/ 39 w 27"/>
              <a:gd name="T85" fmla="*/ 22 h 29"/>
              <a:gd name="T86" fmla="*/ 39 w 27"/>
              <a:gd name="T87" fmla="*/ 23 h 29"/>
              <a:gd name="T88" fmla="*/ 38 w 27"/>
              <a:gd name="T89" fmla="*/ 23 h 29"/>
              <a:gd name="T90" fmla="*/ 39 w 27"/>
              <a:gd name="T91" fmla="*/ 25 h 29"/>
              <a:gd name="T92" fmla="*/ 39 w 27"/>
              <a:gd name="T93" fmla="*/ 25 h 29"/>
              <a:gd name="T94" fmla="*/ 39 w 27"/>
              <a:gd name="T95" fmla="*/ 25 h 29"/>
              <a:gd name="T96" fmla="*/ 39 w 27"/>
              <a:gd name="T97" fmla="*/ 28 h 29"/>
              <a:gd name="T98" fmla="*/ 39 w 27"/>
              <a:gd name="T99" fmla="*/ 28 h 29"/>
              <a:gd name="T100" fmla="*/ 39 w 27"/>
              <a:gd name="T101" fmla="*/ 28 h 29"/>
              <a:gd name="T102" fmla="*/ 38 w 27"/>
              <a:gd name="T103" fmla="*/ 31 h 29"/>
              <a:gd name="T104" fmla="*/ 21 w 27"/>
              <a:gd name="T105" fmla="*/ 43 h 29"/>
              <a:gd name="T106" fmla="*/ 18 w 27"/>
              <a:gd name="T107" fmla="*/ 43 h 29"/>
              <a:gd name="T108" fmla="*/ 17 w 27"/>
              <a:gd name="T109" fmla="*/ 43 h 29"/>
              <a:gd name="T110" fmla="*/ 5 w 27"/>
              <a:gd name="T111" fmla="*/ 43 h 29"/>
              <a:gd name="T112" fmla="*/ 6 w 27"/>
              <a:gd name="T113" fmla="*/ 34 h 29"/>
              <a:gd name="T114" fmla="*/ 9 w 27"/>
              <a:gd name="T115" fmla="*/ 0 h 29"/>
              <a:gd name="T116" fmla="*/ 9 w 27"/>
              <a:gd name="T117" fmla="*/ 0 h 2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7"/>
              <a:gd name="T178" fmla="*/ 0 h 29"/>
              <a:gd name="T179" fmla="*/ 27 w 27"/>
              <a:gd name="T180" fmla="*/ 29 h 2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7" h="29">
                <a:moveTo>
                  <a:pt x="6" y="0"/>
                </a:moveTo>
                <a:cubicBezTo>
                  <a:pt x="8" y="0"/>
                  <a:pt x="10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4" y="0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0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5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7"/>
                  <a:pt x="21" y="7"/>
                  <a:pt x="21" y="8"/>
                </a:cubicBezTo>
                <a:cubicBezTo>
                  <a:pt x="21" y="8"/>
                  <a:pt x="21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1"/>
                  <a:pt x="23" y="11"/>
                </a:cubicBezTo>
                <a:cubicBezTo>
                  <a:pt x="23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6" y="14"/>
                  <a:pt x="26" y="14"/>
                </a:cubicBezTo>
                <a:cubicBezTo>
                  <a:pt x="26" y="14"/>
                  <a:pt x="26" y="14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7"/>
                  <a:pt x="26" y="17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9"/>
                  <a:pt x="26" y="19"/>
                  <a:pt x="27" y="19"/>
                </a:cubicBezTo>
                <a:cubicBezTo>
                  <a:pt x="27" y="20"/>
                  <a:pt x="26" y="20"/>
                  <a:pt x="25" y="20"/>
                </a:cubicBezTo>
                <a:cubicBezTo>
                  <a:pt x="25" y="22"/>
                  <a:pt x="22" y="23"/>
                  <a:pt x="21" y="24"/>
                </a:cubicBezTo>
                <a:cubicBezTo>
                  <a:pt x="19" y="25"/>
                  <a:pt x="17" y="29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3" y="28"/>
                  <a:pt x="12" y="28"/>
                  <a:pt x="12" y="28"/>
                </a:cubicBezTo>
                <a:cubicBezTo>
                  <a:pt x="12" y="28"/>
                  <a:pt x="12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9"/>
                  <a:pt x="4" y="28"/>
                  <a:pt x="3" y="28"/>
                </a:cubicBezTo>
                <a:cubicBezTo>
                  <a:pt x="2" y="28"/>
                  <a:pt x="2" y="28"/>
                  <a:pt x="1" y="28"/>
                </a:cubicBezTo>
                <a:cubicBezTo>
                  <a:pt x="1" y="26"/>
                  <a:pt x="0" y="21"/>
                  <a:pt x="4" y="22"/>
                </a:cubicBezTo>
                <a:cubicBezTo>
                  <a:pt x="7" y="23"/>
                  <a:pt x="6" y="17"/>
                  <a:pt x="6" y="15"/>
                </a:cubicBezTo>
                <a:cubicBezTo>
                  <a:pt x="6" y="10"/>
                  <a:pt x="6" y="5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4" name="Freeform 10955" descr="© INSCALE GmbH, 05.05.2010&#10;http://www.presentationload.com/">
            <a:extLst>
              <a:ext uri="{FF2B5EF4-FFF2-40B4-BE49-F238E27FC236}">
                <a16:creationId xmlns:a16="http://schemas.microsoft.com/office/drawing/2014/main" id="{DF7465B7-4594-3C44-85C8-0AC837890971}"/>
              </a:ext>
            </a:extLst>
          </p:cNvPr>
          <p:cNvSpPr>
            <a:spLocks/>
          </p:cNvSpPr>
          <p:nvPr/>
        </p:nvSpPr>
        <p:spPr bwMode="auto">
          <a:xfrm>
            <a:off x="6089148" y="3503490"/>
            <a:ext cx="47207" cy="41349"/>
          </a:xfrm>
          <a:custGeom>
            <a:avLst/>
            <a:gdLst>
              <a:gd name="T0" fmla="*/ 17 w 24"/>
              <a:gd name="T1" fmla="*/ 0 h 21"/>
              <a:gd name="T2" fmla="*/ 32 w 24"/>
              <a:gd name="T3" fmla="*/ 6 h 21"/>
              <a:gd name="T4" fmla="*/ 32 w 24"/>
              <a:gd name="T5" fmla="*/ 8 h 21"/>
              <a:gd name="T6" fmla="*/ 32 w 24"/>
              <a:gd name="T7" fmla="*/ 8 h 21"/>
              <a:gd name="T8" fmla="*/ 31 w 24"/>
              <a:gd name="T9" fmla="*/ 8 h 21"/>
              <a:gd name="T10" fmla="*/ 31 w 24"/>
              <a:gd name="T11" fmla="*/ 11 h 21"/>
              <a:gd name="T12" fmla="*/ 31 w 24"/>
              <a:gd name="T13" fmla="*/ 13 h 21"/>
              <a:gd name="T14" fmla="*/ 31 w 24"/>
              <a:gd name="T15" fmla="*/ 13 h 21"/>
              <a:gd name="T16" fmla="*/ 31 w 24"/>
              <a:gd name="T17" fmla="*/ 14 h 21"/>
              <a:gd name="T18" fmla="*/ 31 w 24"/>
              <a:gd name="T19" fmla="*/ 16 h 21"/>
              <a:gd name="T20" fmla="*/ 31 w 24"/>
              <a:gd name="T21" fmla="*/ 16 h 21"/>
              <a:gd name="T22" fmla="*/ 32 w 24"/>
              <a:gd name="T23" fmla="*/ 17 h 21"/>
              <a:gd name="T24" fmla="*/ 37 w 24"/>
              <a:gd name="T25" fmla="*/ 14 h 21"/>
              <a:gd name="T26" fmla="*/ 37 w 24"/>
              <a:gd name="T27" fmla="*/ 16 h 21"/>
              <a:gd name="T28" fmla="*/ 37 w 24"/>
              <a:gd name="T29" fmla="*/ 17 h 21"/>
              <a:gd name="T30" fmla="*/ 37 w 24"/>
              <a:gd name="T31" fmla="*/ 19 h 21"/>
              <a:gd name="T32" fmla="*/ 35 w 24"/>
              <a:gd name="T33" fmla="*/ 20 h 21"/>
              <a:gd name="T34" fmla="*/ 35 w 24"/>
              <a:gd name="T35" fmla="*/ 20 h 21"/>
              <a:gd name="T36" fmla="*/ 37 w 24"/>
              <a:gd name="T37" fmla="*/ 24 h 21"/>
              <a:gd name="T38" fmla="*/ 37 w 24"/>
              <a:gd name="T39" fmla="*/ 27 h 21"/>
              <a:gd name="T40" fmla="*/ 35 w 24"/>
              <a:gd name="T41" fmla="*/ 27 h 21"/>
              <a:gd name="T42" fmla="*/ 35 w 24"/>
              <a:gd name="T43" fmla="*/ 27 h 21"/>
              <a:gd name="T44" fmla="*/ 35 w 24"/>
              <a:gd name="T45" fmla="*/ 30 h 21"/>
              <a:gd name="T46" fmla="*/ 35 w 24"/>
              <a:gd name="T47" fmla="*/ 30 h 21"/>
              <a:gd name="T48" fmla="*/ 34 w 24"/>
              <a:gd name="T49" fmla="*/ 30 h 21"/>
              <a:gd name="T50" fmla="*/ 32 w 24"/>
              <a:gd name="T51" fmla="*/ 28 h 21"/>
              <a:gd name="T52" fmla="*/ 29 w 24"/>
              <a:gd name="T53" fmla="*/ 24 h 21"/>
              <a:gd name="T54" fmla="*/ 28 w 24"/>
              <a:gd name="T55" fmla="*/ 24 h 21"/>
              <a:gd name="T56" fmla="*/ 28 w 24"/>
              <a:gd name="T57" fmla="*/ 24 h 21"/>
              <a:gd name="T58" fmla="*/ 28 w 24"/>
              <a:gd name="T59" fmla="*/ 25 h 21"/>
              <a:gd name="T60" fmla="*/ 26 w 24"/>
              <a:gd name="T61" fmla="*/ 28 h 21"/>
              <a:gd name="T62" fmla="*/ 25 w 24"/>
              <a:gd name="T63" fmla="*/ 28 h 21"/>
              <a:gd name="T64" fmla="*/ 25 w 24"/>
              <a:gd name="T65" fmla="*/ 27 h 21"/>
              <a:gd name="T66" fmla="*/ 23 w 24"/>
              <a:gd name="T67" fmla="*/ 27 h 21"/>
              <a:gd name="T68" fmla="*/ 23 w 24"/>
              <a:gd name="T69" fmla="*/ 27 h 21"/>
              <a:gd name="T70" fmla="*/ 15 w 24"/>
              <a:gd name="T71" fmla="*/ 31 h 21"/>
              <a:gd name="T72" fmla="*/ 2 w 24"/>
              <a:gd name="T73" fmla="*/ 2 h 21"/>
              <a:gd name="T74" fmla="*/ 2 w 24"/>
              <a:gd name="T75" fmla="*/ 2 h 21"/>
              <a:gd name="T76" fmla="*/ 3 w 24"/>
              <a:gd name="T77" fmla="*/ 2 h 21"/>
              <a:gd name="T78" fmla="*/ 3 w 24"/>
              <a:gd name="T79" fmla="*/ 2 h 21"/>
              <a:gd name="T80" fmla="*/ 5 w 24"/>
              <a:gd name="T81" fmla="*/ 2 h 21"/>
              <a:gd name="T82" fmla="*/ 5 w 24"/>
              <a:gd name="T83" fmla="*/ 0 h 21"/>
              <a:gd name="T84" fmla="*/ 6 w 24"/>
              <a:gd name="T85" fmla="*/ 2 h 21"/>
              <a:gd name="T86" fmla="*/ 6 w 24"/>
              <a:gd name="T87" fmla="*/ 2 h 21"/>
              <a:gd name="T88" fmla="*/ 6 w 24"/>
              <a:gd name="T89" fmla="*/ 2 h 21"/>
              <a:gd name="T90" fmla="*/ 8 w 24"/>
              <a:gd name="T91" fmla="*/ 2 h 21"/>
              <a:gd name="T92" fmla="*/ 9 w 24"/>
              <a:gd name="T93" fmla="*/ 2 h 21"/>
              <a:gd name="T94" fmla="*/ 9 w 24"/>
              <a:gd name="T95" fmla="*/ 3 h 21"/>
              <a:gd name="T96" fmla="*/ 9 w 24"/>
              <a:gd name="T97" fmla="*/ 3 h 21"/>
              <a:gd name="T98" fmla="*/ 11 w 24"/>
              <a:gd name="T99" fmla="*/ 2 h 21"/>
              <a:gd name="T100" fmla="*/ 11 w 24"/>
              <a:gd name="T101" fmla="*/ 2 h 21"/>
              <a:gd name="T102" fmla="*/ 12 w 24"/>
              <a:gd name="T103" fmla="*/ 2 h 21"/>
              <a:gd name="T104" fmla="*/ 12 w 24"/>
              <a:gd name="T105" fmla="*/ 2 h 21"/>
              <a:gd name="T106" fmla="*/ 14 w 24"/>
              <a:gd name="T107" fmla="*/ 0 h 21"/>
              <a:gd name="T108" fmla="*/ 15 w 24"/>
              <a:gd name="T109" fmla="*/ 0 h 21"/>
              <a:gd name="T110" fmla="*/ 15 w 24"/>
              <a:gd name="T111" fmla="*/ 0 h 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4"/>
              <a:gd name="T169" fmla="*/ 0 h 21"/>
              <a:gd name="T170" fmla="*/ 24 w 24"/>
              <a:gd name="T171" fmla="*/ 21 h 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4" h="21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1"/>
                  <a:pt x="18" y="2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1" y="10"/>
                  <a:pt x="20" y="10"/>
                </a:cubicBezTo>
                <a:cubicBezTo>
                  <a:pt x="21" y="10"/>
                  <a:pt x="21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4" y="12"/>
                  <a:pt x="24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6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8"/>
                  <a:pt x="23" y="18"/>
                </a:cubicBezTo>
                <a:cubicBezTo>
                  <a:pt x="23" y="18"/>
                  <a:pt x="23" y="18"/>
                  <a:pt x="22" y="18"/>
                </a:cubicBezTo>
                <a:cubicBezTo>
                  <a:pt x="22" y="18"/>
                  <a:pt x="22" y="18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2" y="20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6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7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7"/>
                  <a:pt x="16" y="18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7"/>
                  <a:pt x="16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7"/>
                  <a:pt x="12" y="18"/>
                  <a:pt x="10" y="19"/>
                </a:cubicBezTo>
                <a:cubicBezTo>
                  <a:pt x="11" y="19"/>
                  <a:pt x="10" y="19"/>
                  <a:pt x="10" y="20"/>
                </a:cubicBezTo>
                <a:cubicBezTo>
                  <a:pt x="9" y="18"/>
                  <a:pt x="7" y="20"/>
                  <a:pt x="5" y="21"/>
                </a:cubicBezTo>
                <a:cubicBezTo>
                  <a:pt x="3" y="15"/>
                  <a:pt x="0" y="7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1"/>
                </a:cubicBezTo>
                <a:cubicBezTo>
                  <a:pt x="4" y="1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2"/>
                  <a:pt x="7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5" name="Freeform 10956" descr="© INSCALE GmbH, 05.05.2010&#10;http://www.presentationload.com/">
            <a:extLst>
              <a:ext uri="{FF2B5EF4-FFF2-40B4-BE49-F238E27FC236}">
                <a16:creationId xmlns:a16="http://schemas.microsoft.com/office/drawing/2014/main" id="{5ECECC06-3E5C-CA48-8639-9D018AE0AB5E}"/>
              </a:ext>
            </a:extLst>
          </p:cNvPr>
          <p:cNvSpPr>
            <a:spLocks/>
          </p:cNvSpPr>
          <p:nvPr/>
        </p:nvSpPr>
        <p:spPr bwMode="auto">
          <a:xfrm>
            <a:off x="6043216" y="3503490"/>
            <a:ext cx="56139" cy="56385"/>
          </a:xfrm>
          <a:custGeom>
            <a:avLst/>
            <a:gdLst>
              <a:gd name="T0" fmla="*/ 44 w 28"/>
              <a:gd name="T1" fmla="*/ 31 h 29"/>
              <a:gd name="T2" fmla="*/ 27 w 28"/>
              <a:gd name="T3" fmla="*/ 42 h 29"/>
              <a:gd name="T4" fmla="*/ 24 w 28"/>
              <a:gd name="T5" fmla="*/ 40 h 29"/>
              <a:gd name="T6" fmla="*/ 16 w 28"/>
              <a:gd name="T7" fmla="*/ 37 h 29"/>
              <a:gd name="T8" fmla="*/ 14 w 28"/>
              <a:gd name="T9" fmla="*/ 36 h 29"/>
              <a:gd name="T10" fmla="*/ 14 w 28"/>
              <a:gd name="T11" fmla="*/ 36 h 29"/>
              <a:gd name="T12" fmla="*/ 11 w 28"/>
              <a:gd name="T13" fmla="*/ 33 h 29"/>
              <a:gd name="T14" fmla="*/ 11 w 28"/>
              <a:gd name="T15" fmla="*/ 29 h 29"/>
              <a:gd name="T16" fmla="*/ 9 w 28"/>
              <a:gd name="T17" fmla="*/ 26 h 29"/>
              <a:gd name="T18" fmla="*/ 9 w 28"/>
              <a:gd name="T19" fmla="*/ 26 h 29"/>
              <a:gd name="T20" fmla="*/ 9 w 28"/>
              <a:gd name="T21" fmla="*/ 26 h 29"/>
              <a:gd name="T22" fmla="*/ 9 w 28"/>
              <a:gd name="T23" fmla="*/ 23 h 29"/>
              <a:gd name="T24" fmla="*/ 9 w 28"/>
              <a:gd name="T25" fmla="*/ 23 h 29"/>
              <a:gd name="T26" fmla="*/ 9 w 28"/>
              <a:gd name="T27" fmla="*/ 23 h 29"/>
              <a:gd name="T28" fmla="*/ 8 w 28"/>
              <a:gd name="T29" fmla="*/ 22 h 29"/>
              <a:gd name="T30" fmla="*/ 9 w 28"/>
              <a:gd name="T31" fmla="*/ 22 h 29"/>
              <a:gd name="T32" fmla="*/ 9 w 28"/>
              <a:gd name="T33" fmla="*/ 20 h 29"/>
              <a:gd name="T34" fmla="*/ 8 w 28"/>
              <a:gd name="T35" fmla="*/ 17 h 29"/>
              <a:gd name="T36" fmla="*/ 8 w 28"/>
              <a:gd name="T37" fmla="*/ 17 h 29"/>
              <a:gd name="T38" fmla="*/ 6 w 28"/>
              <a:gd name="T39" fmla="*/ 17 h 29"/>
              <a:gd name="T40" fmla="*/ 6 w 28"/>
              <a:gd name="T41" fmla="*/ 16 h 29"/>
              <a:gd name="T42" fmla="*/ 6 w 28"/>
              <a:gd name="T43" fmla="*/ 16 h 29"/>
              <a:gd name="T44" fmla="*/ 6 w 28"/>
              <a:gd name="T45" fmla="*/ 16 h 29"/>
              <a:gd name="T46" fmla="*/ 6 w 28"/>
              <a:gd name="T47" fmla="*/ 16 h 29"/>
              <a:gd name="T48" fmla="*/ 5 w 28"/>
              <a:gd name="T49" fmla="*/ 14 h 29"/>
              <a:gd name="T50" fmla="*/ 5 w 28"/>
              <a:gd name="T51" fmla="*/ 14 h 29"/>
              <a:gd name="T52" fmla="*/ 5 w 28"/>
              <a:gd name="T53" fmla="*/ 14 h 29"/>
              <a:gd name="T54" fmla="*/ 5 w 28"/>
              <a:gd name="T55" fmla="*/ 14 h 29"/>
              <a:gd name="T56" fmla="*/ 5 w 28"/>
              <a:gd name="T57" fmla="*/ 14 h 29"/>
              <a:gd name="T58" fmla="*/ 3 w 28"/>
              <a:gd name="T59" fmla="*/ 14 h 29"/>
              <a:gd name="T60" fmla="*/ 3 w 28"/>
              <a:gd name="T61" fmla="*/ 11 h 29"/>
              <a:gd name="T62" fmla="*/ 3 w 28"/>
              <a:gd name="T63" fmla="*/ 11 h 29"/>
              <a:gd name="T64" fmla="*/ 2 w 28"/>
              <a:gd name="T65" fmla="*/ 11 h 29"/>
              <a:gd name="T66" fmla="*/ 0 w 28"/>
              <a:gd name="T67" fmla="*/ 9 h 29"/>
              <a:gd name="T68" fmla="*/ 0 w 28"/>
              <a:gd name="T69" fmla="*/ 8 h 29"/>
              <a:gd name="T70" fmla="*/ 19 w 28"/>
              <a:gd name="T71" fmla="*/ 3 h 29"/>
              <a:gd name="T72" fmla="*/ 36 w 28"/>
              <a:gd name="T73" fmla="*/ 2 h 29"/>
              <a:gd name="T74" fmla="*/ 36 w 28"/>
              <a:gd name="T75" fmla="*/ 2 h 2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8"/>
              <a:gd name="T115" fmla="*/ 0 h 29"/>
              <a:gd name="T116" fmla="*/ 28 w 28"/>
              <a:gd name="T117" fmla="*/ 29 h 2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8" h="29">
                <a:moveTo>
                  <a:pt x="23" y="1"/>
                </a:moveTo>
                <a:cubicBezTo>
                  <a:pt x="25" y="7"/>
                  <a:pt x="26" y="14"/>
                  <a:pt x="28" y="20"/>
                </a:cubicBezTo>
                <a:cubicBezTo>
                  <a:pt x="28" y="22"/>
                  <a:pt x="25" y="24"/>
                  <a:pt x="23" y="25"/>
                </a:cubicBezTo>
                <a:cubicBezTo>
                  <a:pt x="21" y="26"/>
                  <a:pt x="18" y="29"/>
                  <a:pt x="17" y="27"/>
                </a:cubicBezTo>
                <a:cubicBezTo>
                  <a:pt x="16" y="26"/>
                  <a:pt x="16" y="26"/>
                  <a:pt x="15" y="25"/>
                </a:cubicBezTo>
                <a:cubicBezTo>
                  <a:pt x="15" y="25"/>
                  <a:pt x="15" y="26"/>
                  <a:pt x="15" y="26"/>
                </a:cubicBezTo>
                <a:cubicBezTo>
                  <a:pt x="14" y="25"/>
                  <a:pt x="13" y="24"/>
                  <a:pt x="12" y="24"/>
                </a:cubicBezTo>
                <a:cubicBezTo>
                  <a:pt x="11" y="24"/>
                  <a:pt x="10" y="24"/>
                  <a:pt x="10" y="24"/>
                </a:cubicBezTo>
                <a:cubicBezTo>
                  <a:pt x="10" y="24"/>
                  <a:pt x="10" y="24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7" y="22"/>
                  <a:pt x="7" y="21"/>
                  <a:pt x="7" y="21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8"/>
                  <a:pt x="7" y="18"/>
                </a:cubicBezTo>
                <a:cubicBezTo>
                  <a:pt x="6" y="18"/>
                  <a:pt x="6" y="18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10" y="3"/>
                  <a:pt x="12" y="2"/>
                </a:cubicBezTo>
                <a:cubicBezTo>
                  <a:pt x="16" y="2"/>
                  <a:pt x="20" y="1"/>
                  <a:pt x="23" y="0"/>
                </a:cubicBezTo>
                <a:cubicBezTo>
                  <a:pt x="23" y="0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6" name="Freeform 10957" descr="© INSCALE GmbH, 05.05.2010&#10;http://www.presentationload.com/">
            <a:extLst>
              <a:ext uri="{FF2B5EF4-FFF2-40B4-BE49-F238E27FC236}">
                <a16:creationId xmlns:a16="http://schemas.microsoft.com/office/drawing/2014/main" id="{AE4B99C9-BB01-AC42-8D94-0A53CFF17F77}"/>
              </a:ext>
            </a:extLst>
          </p:cNvPr>
          <p:cNvSpPr>
            <a:spLocks/>
          </p:cNvSpPr>
          <p:nvPr/>
        </p:nvSpPr>
        <p:spPr bwMode="auto">
          <a:xfrm>
            <a:off x="6279253" y="3526044"/>
            <a:ext cx="59966" cy="85204"/>
          </a:xfrm>
          <a:custGeom>
            <a:avLst/>
            <a:gdLst>
              <a:gd name="T0" fmla="*/ 31 w 30"/>
              <a:gd name="T1" fmla="*/ 0 h 44"/>
              <a:gd name="T2" fmla="*/ 33 w 30"/>
              <a:gd name="T3" fmla="*/ 0 h 44"/>
              <a:gd name="T4" fmla="*/ 33 w 30"/>
              <a:gd name="T5" fmla="*/ 2 h 44"/>
              <a:gd name="T6" fmla="*/ 34 w 30"/>
              <a:gd name="T7" fmla="*/ 2 h 44"/>
              <a:gd name="T8" fmla="*/ 34 w 30"/>
              <a:gd name="T9" fmla="*/ 3 h 44"/>
              <a:gd name="T10" fmla="*/ 36 w 30"/>
              <a:gd name="T11" fmla="*/ 5 h 44"/>
              <a:gd name="T12" fmla="*/ 34 w 30"/>
              <a:gd name="T13" fmla="*/ 9 h 44"/>
              <a:gd name="T14" fmla="*/ 38 w 30"/>
              <a:gd name="T15" fmla="*/ 19 h 44"/>
              <a:gd name="T16" fmla="*/ 38 w 30"/>
              <a:gd name="T17" fmla="*/ 17 h 44"/>
              <a:gd name="T18" fmla="*/ 39 w 30"/>
              <a:gd name="T19" fmla="*/ 19 h 44"/>
              <a:gd name="T20" fmla="*/ 38 w 30"/>
              <a:gd name="T21" fmla="*/ 19 h 44"/>
              <a:gd name="T22" fmla="*/ 39 w 30"/>
              <a:gd name="T23" fmla="*/ 25 h 44"/>
              <a:gd name="T24" fmla="*/ 41 w 30"/>
              <a:gd name="T25" fmla="*/ 23 h 44"/>
              <a:gd name="T26" fmla="*/ 41 w 30"/>
              <a:gd name="T27" fmla="*/ 25 h 44"/>
              <a:gd name="T28" fmla="*/ 41 w 30"/>
              <a:gd name="T29" fmla="*/ 25 h 44"/>
              <a:gd name="T30" fmla="*/ 42 w 30"/>
              <a:gd name="T31" fmla="*/ 25 h 44"/>
              <a:gd name="T32" fmla="*/ 42 w 30"/>
              <a:gd name="T33" fmla="*/ 26 h 44"/>
              <a:gd name="T34" fmla="*/ 42 w 30"/>
              <a:gd name="T35" fmla="*/ 29 h 44"/>
              <a:gd name="T36" fmla="*/ 42 w 30"/>
              <a:gd name="T37" fmla="*/ 32 h 44"/>
              <a:gd name="T38" fmla="*/ 42 w 30"/>
              <a:gd name="T39" fmla="*/ 34 h 44"/>
              <a:gd name="T40" fmla="*/ 44 w 30"/>
              <a:gd name="T41" fmla="*/ 36 h 44"/>
              <a:gd name="T42" fmla="*/ 44 w 30"/>
              <a:gd name="T43" fmla="*/ 36 h 44"/>
              <a:gd name="T44" fmla="*/ 44 w 30"/>
              <a:gd name="T45" fmla="*/ 36 h 44"/>
              <a:gd name="T46" fmla="*/ 44 w 30"/>
              <a:gd name="T47" fmla="*/ 39 h 44"/>
              <a:gd name="T48" fmla="*/ 42 w 30"/>
              <a:gd name="T49" fmla="*/ 42 h 44"/>
              <a:gd name="T50" fmla="*/ 45 w 30"/>
              <a:gd name="T51" fmla="*/ 46 h 44"/>
              <a:gd name="T52" fmla="*/ 44 w 30"/>
              <a:gd name="T53" fmla="*/ 46 h 44"/>
              <a:gd name="T54" fmla="*/ 45 w 30"/>
              <a:gd name="T55" fmla="*/ 54 h 44"/>
              <a:gd name="T56" fmla="*/ 30 w 30"/>
              <a:gd name="T57" fmla="*/ 68 h 44"/>
              <a:gd name="T58" fmla="*/ 30 w 30"/>
              <a:gd name="T59" fmla="*/ 66 h 44"/>
              <a:gd name="T60" fmla="*/ 28 w 30"/>
              <a:gd name="T61" fmla="*/ 66 h 44"/>
              <a:gd name="T62" fmla="*/ 27 w 30"/>
              <a:gd name="T63" fmla="*/ 66 h 44"/>
              <a:gd name="T64" fmla="*/ 24 w 30"/>
              <a:gd name="T65" fmla="*/ 65 h 44"/>
              <a:gd name="T66" fmla="*/ 24 w 30"/>
              <a:gd name="T67" fmla="*/ 63 h 44"/>
              <a:gd name="T68" fmla="*/ 24 w 30"/>
              <a:gd name="T69" fmla="*/ 63 h 44"/>
              <a:gd name="T70" fmla="*/ 22 w 30"/>
              <a:gd name="T71" fmla="*/ 63 h 44"/>
              <a:gd name="T72" fmla="*/ 20 w 30"/>
              <a:gd name="T73" fmla="*/ 63 h 44"/>
              <a:gd name="T74" fmla="*/ 17 w 30"/>
              <a:gd name="T75" fmla="*/ 60 h 44"/>
              <a:gd name="T76" fmla="*/ 17 w 30"/>
              <a:gd name="T77" fmla="*/ 60 h 44"/>
              <a:gd name="T78" fmla="*/ 17 w 30"/>
              <a:gd name="T79" fmla="*/ 62 h 44"/>
              <a:gd name="T80" fmla="*/ 16 w 30"/>
              <a:gd name="T81" fmla="*/ 59 h 44"/>
              <a:gd name="T82" fmla="*/ 16 w 30"/>
              <a:gd name="T83" fmla="*/ 59 h 44"/>
              <a:gd name="T84" fmla="*/ 13 w 30"/>
              <a:gd name="T85" fmla="*/ 57 h 44"/>
              <a:gd name="T86" fmla="*/ 13 w 30"/>
              <a:gd name="T87" fmla="*/ 56 h 44"/>
              <a:gd name="T88" fmla="*/ 6 w 30"/>
              <a:gd name="T89" fmla="*/ 51 h 44"/>
              <a:gd name="T90" fmla="*/ 5 w 30"/>
              <a:gd name="T91" fmla="*/ 49 h 44"/>
              <a:gd name="T92" fmla="*/ 3 w 30"/>
              <a:gd name="T93" fmla="*/ 48 h 44"/>
              <a:gd name="T94" fmla="*/ 3 w 30"/>
              <a:gd name="T95" fmla="*/ 48 h 44"/>
              <a:gd name="T96" fmla="*/ 3 w 30"/>
              <a:gd name="T97" fmla="*/ 48 h 44"/>
              <a:gd name="T98" fmla="*/ 2 w 30"/>
              <a:gd name="T99" fmla="*/ 48 h 44"/>
              <a:gd name="T100" fmla="*/ 2 w 30"/>
              <a:gd name="T101" fmla="*/ 48 h 44"/>
              <a:gd name="T102" fmla="*/ 0 w 30"/>
              <a:gd name="T103" fmla="*/ 46 h 44"/>
              <a:gd name="T104" fmla="*/ 9 w 30"/>
              <a:gd name="T105" fmla="*/ 19 h 44"/>
              <a:gd name="T106" fmla="*/ 31 w 30"/>
              <a:gd name="T107" fmla="*/ 0 h 44"/>
              <a:gd name="T108" fmla="*/ 31 w 30"/>
              <a:gd name="T109" fmla="*/ 0 h 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"/>
              <a:gd name="T166" fmla="*/ 0 h 44"/>
              <a:gd name="T167" fmla="*/ 30 w 30"/>
              <a:gd name="T168" fmla="*/ 44 h 4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" h="44"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1" y="0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2" y="8"/>
                  <a:pt x="23" y="9"/>
                </a:cubicBezTo>
                <a:cubicBezTo>
                  <a:pt x="23" y="10"/>
                  <a:pt x="24" y="11"/>
                  <a:pt x="24" y="12"/>
                </a:cubicBezTo>
                <a:cubicBezTo>
                  <a:pt x="24" y="12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5" y="13"/>
                </a:cubicBezTo>
                <a:cubicBezTo>
                  <a:pt x="26" y="14"/>
                  <a:pt x="25" y="15"/>
                  <a:pt x="25" y="16"/>
                </a:cubicBezTo>
                <a:cubicBezTo>
                  <a:pt x="25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7" y="16"/>
                  <a:pt x="27" y="16"/>
                </a:cubicBezTo>
                <a:cubicBezTo>
                  <a:pt x="27" y="16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8"/>
                  <a:pt x="27" y="18"/>
                  <a:pt x="27" y="19"/>
                </a:cubicBezTo>
                <a:cubicBezTo>
                  <a:pt x="27" y="20"/>
                  <a:pt x="27" y="20"/>
                  <a:pt x="27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8" y="22"/>
                  <a:pt x="28" y="22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7" y="23"/>
                  <a:pt x="27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6"/>
                  <a:pt x="28" y="26"/>
                  <a:pt x="27" y="26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8" y="28"/>
                </a:cubicBezTo>
                <a:cubicBezTo>
                  <a:pt x="29" y="28"/>
                  <a:pt x="29" y="29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1"/>
                  <a:pt x="28" y="31"/>
                  <a:pt x="29" y="31"/>
                </a:cubicBezTo>
                <a:cubicBezTo>
                  <a:pt x="28" y="33"/>
                  <a:pt x="27" y="32"/>
                  <a:pt x="29" y="35"/>
                </a:cubicBezTo>
                <a:cubicBezTo>
                  <a:pt x="30" y="36"/>
                  <a:pt x="21" y="42"/>
                  <a:pt x="19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4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3"/>
                  <a:pt x="18" y="42"/>
                  <a:pt x="17" y="42"/>
                </a:cubicBezTo>
                <a:cubicBezTo>
                  <a:pt x="17" y="42"/>
                  <a:pt x="17" y="42"/>
                  <a:pt x="17" y="43"/>
                </a:cubicBezTo>
                <a:cubicBezTo>
                  <a:pt x="16" y="43"/>
                  <a:pt x="16" y="42"/>
                  <a:pt x="16" y="42"/>
                </a:cubicBezTo>
                <a:cubicBezTo>
                  <a:pt x="16" y="42"/>
                  <a:pt x="16" y="42"/>
                  <a:pt x="15" y="42"/>
                </a:cubicBezTo>
                <a:cubicBezTo>
                  <a:pt x="15" y="42"/>
                  <a:pt x="15" y="42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4" y="41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1"/>
                  <a:pt x="13" y="40"/>
                  <a:pt x="13" y="40"/>
                </a:cubicBezTo>
                <a:cubicBezTo>
                  <a:pt x="13" y="40"/>
                  <a:pt x="12" y="40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40"/>
                  <a:pt x="11" y="40"/>
                </a:cubicBezTo>
                <a:cubicBezTo>
                  <a:pt x="11" y="39"/>
                  <a:pt x="11" y="39"/>
                  <a:pt x="11" y="39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8"/>
                  <a:pt x="9" y="37"/>
                </a:cubicBezTo>
                <a:cubicBezTo>
                  <a:pt x="9" y="37"/>
                  <a:pt x="9" y="37"/>
                  <a:pt x="8" y="37"/>
                </a:cubicBezTo>
                <a:cubicBezTo>
                  <a:pt x="8" y="37"/>
                  <a:pt x="8" y="37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5"/>
                  <a:pt x="6" y="35"/>
                  <a:pt x="5" y="34"/>
                </a:cubicBezTo>
                <a:cubicBezTo>
                  <a:pt x="5" y="33"/>
                  <a:pt x="5" y="33"/>
                  <a:pt x="4" y="33"/>
                </a:cubicBezTo>
                <a:cubicBezTo>
                  <a:pt x="4" y="33"/>
                  <a:pt x="4" y="32"/>
                  <a:pt x="4" y="32"/>
                </a:cubicBezTo>
                <a:cubicBezTo>
                  <a:pt x="4" y="32"/>
                  <a:pt x="4" y="31"/>
                  <a:pt x="3" y="32"/>
                </a:cubicBezTo>
                <a:cubicBezTo>
                  <a:pt x="3" y="31"/>
                  <a:pt x="3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2" y="31"/>
                  <a:pt x="2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0"/>
                  <a:pt x="0" y="30"/>
                  <a:pt x="0" y="29"/>
                </a:cubicBezTo>
                <a:cubicBezTo>
                  <a:pt x="1" y="24"/>
                  <a:pt x="4" y="17"/>
                  <a:pt x="6" y="12"/>
                </a:cubicBezTo>
                <a:cubicBezTo>
                  <a:pt x="7" y="9"/>
                  <a:pt x="10" y="7"/>
                  <a:pt x="12" y="6"/>
                </a:cubicBezTo>
                <a:cubicBezTo>
                  <a:pt x="15" y="4"/>
                  <a:pt x="17" y="2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7" name="Freeform 10958" descr="© INSCALE GmbH, 05.05.2010&#10;http://www.presentationload.com/">
            <a:extLst>
              <a:ext uri="{FF2B5EF4-FFF2-40B4-BE49-F238E27FC236}">
                <a16:creationId xmlns:a16="http://schemas.microsoft.com/office/drawing/2014/main" id="{BFF795B1-1CD2-134C-A96E-D7B1E0AC28DB}"/>
              </a:ext>
            </a:extLst>
          </p:cNvPr>
          <p:cNvSpPr>
            <a:spLocks/>
          </p:cNvSpPr>
          <p:nvPr/>
        </p:nvSpPr>
        <p:spPr bwMode="auto">
          <a:xfrm>
            <a:off x="6092975" y="3532309"/>
            <a:ext cx="56139" cy="66409"/>
          </a:xfrm>
          <a:custGeom>
            <a:avLst/>
            <a:gdLst>
              <a:gd name="T0" fmla="*/ 31 w 28"/>
              <a:gd name="T1" fmla="*/ 8 h 34"/>
              <a:gd name="T2" fmla="*/ 33 w 28"/>
              <a:gd name="T3" fmla="*/ 8 h 34"/>
              <a:gd name="T4" fmla="*/ 33 w 28"/>
              <a:gd name="T5" fmla="*/ 9 h 34"/>
              <a:gd name="T6" fmla="*/ 36 w 28"/>
              <a:gd name="T7" fmla="*/ 17 h 34"/>
              <a:gd name="T8" fmla="*/ 36 w 28"/>
              <a:gd name="T9" fmla="*/ 17 h 34"/>
              <a:gd name="T10" fmla="*/ 36 w 28"/>
              <a:gd name="T11" fmla="*/ 17 h 34"/>
              <a:gd name="T12" fmla="*/ 36 w 28"/>
              <a:gd name="T13" fmla="*/ 19 h 34"/>
              <a:gd name="T14" fmla="*/ 38 w 28"/>
              <a:gd name="T15" fmla="*/ 19 h 34"/>
              <a:gd name="T16" fmla="*/ 38 w 28"/>
              <a:gd name="T17" fmla="*/ 19 h 34"/>
              <a:gd name="T18" fmla="*/ 38 w 28"/>
              <a:gd name="T19" fmla="*/ 19 h 34"/>
              <a:gd name="T20" fmla="*/ 38 w 28"/>
              <a:gd name="T21" fmla="*/ 19 h 34"/>
              <a:gd name="T22" fmla="*/ 39 w 28"/>
              <a:gd name="T23" fmla="*/ 19 h 34"/>
              <a:gd name="T24" fmla="*/ 39 w 28"/>
              <a:gd name="T25" fmla="*/ 19 h 34"/>
              <a:gd name="T26" fmla="*/ 39 w 28"/>
              <a:gd name="T27" fmla="*/ 19 h 34"/>
              <a:gd name="T28" fmla="*/ 39 w 28"/>
              <a:gd name="T29" fmla="*/ 19 h 34"/>
              <a:gd name="T30" fmla="*/ 41 w 28"/>
              <a:gd name="T31" fmla="*/ 19 h 34"/>
              <a:gd name="T32" fmla="*/ 41 w 28"/>
              <a:gd name="T33" fmla="*/ 20 h 34"/>
              <a:gd name="T34" fmla="*/ 41 w 28"/>
              <a:gd name="T35" fmla="*/ 20 h 34"/>
              <a:gd name="T36" fmla="*/ 41 w 28"/>
              <a:gd name="T37" fmla="*/ 20 h 34"/>
              <a:gd name="T38" fmla="*/ 41 w 28"/>
              <a:gd name="T39" fmla="*/ 20 h 34"/>
              <a:gd name="T40" fmla="*/ 42 w 28"/>
              <a:gd name="T41" fmla="*/ 23 h 34"/>
              <a:gd name="T42" fmla="*/ 42 w 28"/>
              <a:gd name="T43" fmla="*/ 23 h 34"/>
              <a:gd name="T44" fmla="*/ 42 w 28"/>
              <a:gd name="T45" fmla="*/ 30 h 34"/>
              <a:gd name="T46" fmla="*/ 44 w 28"/>
              <a:gd name="T47" fmla="*/ 30 h 34"/>
              <a:gd name="T48" fmla="*/ 44 w 28"/>
              <a:gd name="T49" fmla="*/ 30 h 34"/>
              <a:gd name="T50" fmla="*/ 44 w 28"/>
              <a:gd name="T51" fmla="*/ 31 h 34"/>
              <a:gd name="T52" fmla="*/ 44 w 28"/>
              <a:gd name="T53" fmla="*/ 33 h 34"/>
              <a:gd name="T54" fmla="*/ 35 w 28"/>
              <a:gd name="T55" fmla="*/ 42 h 34"/>
              <a:gd name="T56" fmla="*/ 5 w 28"/>
              <a:gd name="T57" fmla="*/ 25 h 34"/>
              <a:gd name="T58" fmla="*/ 13 w 28"/>
              <a:gd name="T59" fmla="*/ 8 h 34"/>
              <a:gd name="T60" fmla="*/ 19 w 28"/>
              <a:gd name="T61" fmla="*/ 3 h 34"/>
              <a:gd name="T62" fmla="*/ 20 w 28"/>
              <a:gd name="T63" fmla="*/ 3 h 34"/>
              <a:gd name="T64" fmla="*/ 20 w 28"/>
              <a:gd name="T65" fmla="*/ 3 h 34"/>
              <a:gd name="T66" fmla="*/ 20 w 28"/>
              <a:gd name="T67" fmla="*/ 3 h 34"/>
              <a:gd name="T68" fmla="*/ 20 w 28"/>
              <a:gd name="T69" fmla="*/ 3 h 34"/>
              <a:gd name="T70" fmla="*/ 22 w 28"/>
              <a:gd name="T71" fmla="*/ 3 h 34"/>
              <a:gd name="T72" fmla="*/ 22 w 28"/>
              <a:gd name="T73" fmla="*/ 3 h 34"/>
              <a:gd name="T74" fmla="*/ 22 w 28"/>
              <a:gd name="T75" fmla="*/ 5 h 34"/>
              <a:gd name="T76" fmla="*/ 22 w 28"/>
              <a:gd name="T77" fmla="*/ 5 h 34"/>
              <a:gd name="T78" fmla="*/ 24 w 28"/>
              <a:gd name="T79" fmla="*/ 5 h 34"/>
              <a:gd name="T80" fmla="*/ 24 w 28"/>
              <a:gd name="T81" fmla="*/ 0 h 34"/>
              <a:gd name="T82" fmla="*/ 25 w 28"/>
              <a:gd name="T83" fmla="*/ 2 h 34"/>
              <a:gd name="T84" fmla="*/ 25 w 28"/>
              <a:gd name="T85" fmla="*/ 0 h 34"/>
              <a:gd name="T86" fmla="*/ 25 w 28"/>
              <a:gd name="T87" fmla="*/ 0 h 34"/>
              <a:gd name="T88" fmla="*/ 25 w 28"/>
              <a:gd name="T89" fmla="*/ 0 h 34"/>
              <a:gd name="T90" fmla="*/ 25 w 28"/>
              <a:gd name="T91" fmla="*/ 0 h 34"/>
              <a:gd name="T92" fmla="*/ 25 w 28"/>
              <a:gd name="T93" fmla="*/ 0 h 34"/>
              <a:gd name="T94" fmla="*/ 27 w 28"/>
              <a:gd name="T95" fmla="*/ 0 h 34"/>
              <a:gd name="T96" fmla="*/ 28 w 28"/>
              <a:gd name="T97" fmla="*/ 3 h 34"/>
              <a:gd name="T98" fmla="*/ 30 w 28"/>
              <a:gd name="T99" fmla="*/ 5 h 34"/>
              <a:gd name="T100" fmla="*/ 30 w 28"/>
              <a:gd name="T101" fmla="*/ 5 h 34"/>
              <a:gd name="T102" fmla="*/ 31 w 28"/>
              <a:gd name="T103" fmla="*/ 6 h 34"/>
              <a:gd name="T104" fmla="*/ 31 w 28"/>
              <a:gd name="T105" fmla="*/ 6 h 34"/>
              <a:gd name="T106" fmla="*/ 31 w 28"/>
              <a:gd name="T107" fmla="*/ 8 h 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8"/>
              <a:gd name="T163" fmla="*/ 0 h 34"/>
              <a:gd name="T164" fmla="*/ 28 w 28"/>
              <a:gd name="T165" fmla="*/ 34 h 3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8" h="34">
                <a:moveTo>
                  <a:pt x="20" y="5"/>
                </a:move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2" y="8"/>
                  <a:pt x="22" y="9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6" y="12"/>
                </a:cubicBezTo>
                <a:cubicBezTo>
                  <a:pt x="26" y="12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7" y="13"/>
                  <a:pt x="27" y="14"/>
                  <a:pt x="27" y="14"/>
                </a:cubicBezTo>
                <a:cubicBezTo>
                  <a:pt x="27" y="14"/>
                  <a:pt x="27" y="14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6"/>
                  <a:pt x="28" y="16"/>
                </a:cubicBezTo>
                <a:cubicBezTo>
                  <a:pt x="28" y="17"/>
                  <a:pt x="27" y="18"/>
                  <a:pt x="27" y="19"/>
                </a:cubicBezTo>
                <a:cubicBezTo>
                  <a:pt x="27" y="19"/>
                  <a:pt x="27" y="19"/>
                  <a:pt x="27" y="20"/>
                </a:cubicBezTo>
                <a:cubicBezTo>
                  <a:pt x="28" y="20"/>
                  <a:pt x="28" y="20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20"/>
                  <a:pt x="28" y="21"/>
                  <a:pt x="28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8" y="21"/>
                  <a:pt x="28" y="22"/>
                  <a:pt x="28" y="22"/>
                </a:cubicBezTo>
                <a:cubicBezTo>
                  <a:pt x="28" y="25"/>
                  <a:pt x="23" y="26"/>
                  <a:pt x="22" y="27"/>
                </a:cubicBezTo>
                <a:cubicBezTo>
                  <a:pt x="18" y="29"/>
                  <a:pt x="15" y="31"/>
                  <a:pt x="11" y="34"/>
                </a:cubicBezTo>
                <a:cubicBezTo>
                  <a:pt x="8" y="28"/>
                  <a:pt x="6" y="22"/>
                  <a:pt x="3" y="16"/>
                </a:cubicBezTo>
                <a:cubicBezTo>
                  <a:pt x="3" y="14"/>
                  <a:pt x="0" y="10"/>
                  <a:pt x="0" y="8"/>
                </a:cubicBezTo>
                <a:cubicBezTo>
                  <a:pt x="1" y="7"/>
                  <a:pt x="7" y="3"/>
                  <a:pt x="8" y="5"/>
                </a:cubicBezTo>
                <a:cubicBezTo>
                  <a:pt x="8" y="4"/>
                  <a:pt x="9" y="4"/>
                  <a:pt x="8" y="4"/>
                </a:cubicBezTo>
                <a:cubicBezTo>
                  <a:pt x="10" y="3"/>
                  <a:pt x="11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3"/>
                </a:cubicBezTo>
                <a:cubicBezTo>
                  <a:pt x="14" y="2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4" y="2"/>
                  <a:pt x="14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"/>
                  <a:pt x="17" y="2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8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8" name="Freeform 10959" descr="© INSCALE GmbH, 05.05.2010&#10;http://www.presentationload.com/">
            <a:extLst>
              <a:ext uri="{FF2B5EF4-FFF2-40B4-BE49-F238E27FC236}">
                <a16:creationId xmlns:a16="http://schemas.microsoft.com/office/drawing/2014/main" id="{5FF2995A-38C5-5F45-B7A9-15EADE21799A}"/>
              </a:ext>
            </a:extLst>
          </p:cNvPr>
          <p:cNvSpPr>
            <a:spLocks/>
          </p:cNvSpPr>
          <p:nvPr/>
        </p:nvSpPr>
        <p:spPr bwMode="auto">
          <a:xfrm>
            <a:off x="5956456" y="3532309"/>
            <a:ext cx="52311" cy="50120"/>
          </a:xfrm>
          <a:custGeom>
            <a:avLst/>
            <a:gdLst>
              <a:gd name="T0" fmla="*/ 2 w 26"/>
              <a:gd name="T1" fmla="*/ 5 h 26"/>
              <a:gd name="T2" fmla="*/ 3 w 26"/>
              <a:gd name="T3" fmla="*/ 5 h 26"/>
              <a:gd name="T4" fmla="*/ 3 w 26"/>
              <a:gd name="T5" fmla="*/ 3 h 26"/>
              <a:gd name="T6" fmla="*/ 3 w 26"/>
              <a:gd name="T7" fmla="*/ 3 h 26"/>
              <a:gd name="T8" fmla="*/ 6 w 26"/>
              <a:gd name="T9" fmla="*/ 2 h 26"/>
              <a:gd name="T10" fmla="*/ 9 w 26"/>
              <a:gd name="T11" fmla="*/ 2 h 26"/>
              <a:gd name="T12" fmla="*/ 19 w 26"/>
              <a:gd name="T13" fmla="*/ 2 h 26"/>
              <a:gd name="T14" fmla="*/ 24 w 26"/>
              <a:gd name="T15" fmla="*/ 0 h 26"/>
              <a:gd name="T16" fmla="*/ 24 w 26"/>
              <a:gd name="T17" fmla="*/ 2 h 26"/>
              <a:gd name="T18" fmla="*/ 28 w 26"/>
              <a:gd name="T19" fmla="*/ 2 h 26"/>
              <a:gd name="T20" fmla="*/ 39 w 26"/>
              <a:gd name="T21" fmla="*/ 2 h 26"/>
              <a:gd name="T22" fmla="*/ 35 w 26"/>
              <a:gd name="T23" fmla="*/ 32 h 26"/>
              <a:gd name="T24" fmla="*/ 32 w 26"/>
              <a:gd name="T25" fmla="*/ 37 h 26"/>
              <a:gd name="T26" fmla="*/ 30 w 26"/>
              <a:gd name="T27" fmla="*/ 35 h 26"/>
              <a:gd name="T28" fmla="*/ 30 w 26"/>
              <a:gd name="T29" fmla="*/ 35 h 26"/>
              <a:gd name="T30" fmla="*/ 30 w 26"/>
              <a:gd name="T31" fmla="*/ 34 h 26"/>
              <a:gd name="T32" fmla="*/ 30 w 26"/>
              <a:gd name="T33" fmla="*/ 34 h 26"/>
              <a:gd name="T34" fmla="*/ 30 w 26"/>
              <a:gd name="T35" fmla="*/ 32 h 26"/>
              <a:gd name="T36" fmla="*/ 28 w 26"/>
              <a:gd name="T37" fmla="*/ 32 h 26"/>
              <a:gd name="T38" fmla="*/ 28 w 26"/>
              <a:gd name="T39" fmla="*/ 34 h 26"/>
              <a:gd name="T40" fmla="*/ 28 w 26"/>
              <a:gd name="T41" fmla="*/ 34 h 26"/>
              <a:gd name="T42" fmla="*/ 27 w 26"/>
              <a:gd name="T43" fmla="*/ 34 h 26"/>
              <a:gd name="T44" fmla="*/ 27 w 26"/>
              <a:gd name="T45" fmla="*/ 32 h 26"/>
              <a:gd name="T46" fmla="*/ 25 w 26"/>
              <a:gd name="T47" fmla="*/ 32 h 26"/>
              <a:gd name="T48" fmla="*/ 25 w 26"/>
              <a:gd name="T49" fmla="*/ 32 h 26"/>
              <a:gd name="T50" fmla="*/ 24 w 26"/>
              <a:gd name="T51" fmla="*/ 32 h 26"/>
              <a:gd name="T52" fmla="*/ 24 w 26"/>
              <a:gd name="T53" fmla="*/ 31 h 26"/>
              <a:gd name="T54" fmla="*/ 24 w 26"/>
              <a:gd name="T55" fmla="*/ 31 h 26"/>
              <a:gd name="T56" fmla="*/ 22 w 26"/>
              <a:gd name="T57" fmla="*/ 29 h 26"/>
              <a:gd name="T58" fmla="*/ 22 w 26"/>
              <a:gd name="T59" fmla="*/ 31 h 26"/>
              <a:gd name="T60" fmla="*/ 19 w 26"/>
              <a:gd name="T61" fmla="*/ 29 h 26"/>
              <a:gd name="T62" fmla="*/ 17 w 26"/>
              <a:gd name="T63" fmla="*/ 28 h 26"/>
              <a:gd name="T64" fmla="*/ 17 w 26"/>
              <a:gd name="T65" fmla="*/ 28 h 26"/>
              <a:gd name="T66" fmla="*/ 17 w 26"/>
              <a:gd name="T67" fmla="*/ 28 h 26"/>
              <a:gd name="T68" fmla="*/ 14 w 26"/>
              <a:gd name="T69" fmla="*/ 28 h 26"/>
              <a:gd name="T70" fmla="*/ 14 w 26"/>
              <a:gd name="T71" fmla="*/ 26 h 26"/>
              <a:gd name="T72" fmla="*/ 13 w 26"/>
              <a:gd name="T73" fmla="*/ 23 h 26"/>
              <a:gd name="T74" fmla="*/ 13 w 26"/>
              <a:gd name="T75" fmla="*/ 22 h 26"/>
              <a:gd name="T76" fmla="*/ 11 w 26"/>
              <a:gd name="T77" fmla="*/ 20 h 26"/>
              <a:gd name="T78" fmla="*/ 11 w 26"/>
              <a:gd name="T79" fmla="*/ 20 h 26"/>
              <a:gd name="T80" fmla="*/ 9 w 26"/>
              <a:gd name="T81" fmla="*/ 22 h 26"/>
              <a:gd name="T82" fmla="*/ 8 w 26"/>
              <a:gd name="T83" fmla="*/ 20 h 26"/>
              <a:gd name="T84" fmla="*/ 6 w 26"/>
              <a:gd name="T85" fmla="*/ 18 h 26"/>
              <a:gd name="T86" fmla="*/ 5 w 26"/>
              <a:gd name="T87" fmla="*/ 18 h 26"/>
              <a:gd name="T88" fmla="*/ 6 w 26"/>
              <a:gd name="T89" fmla="*/ 17 h 26"/>
              <a:gd name="T90" fmla="*/ 5 w 26"/>
              <a:gd name="T91" fmla="*/ 15 h 26"/>
              <a:gd name="T92" fmla="*/ 5 w 26"/>
              <a:gd name="T93" fmla="*/ 15 h 26"/>
              <a:gd name="T94" fmla="*/ 3 w 26"/>
              <a:gd name="T95" fmla="*/ 15 h 26"/>
              <a:gd name="T96" fmla="*/ 3 w 26"/>
              <a:gd name="T97" fmla="*/ 15 h 26"/>
              <a:gd name="T98" fmla="*/ 3 w 26"/>
              <a:gd name="T99" fmla="*/ 12 h 26"/>
              <a:gd name="T100" fmla="*/ 2 w 26"/>
              <a:gd name="T101" fmla="*/ 11 h 26"/>
              <a:gd name="T102" fmla="*/ 2 w 26"/>
              <a:gd name="T103" fmla="*/ 11 h 26"/>
              <a:gd name="T104" fmla="*/ 2 w 26"/>
              <a:gd name="T105" fmla="*/ 9 h 26"/>
              <a:gd name="T106" fmla="*/ 2 w 26"/>
              <a:gd name="T107" fmla="*/ 5 h 26"/>
              <a:gd name="T108" fmla="*/ 0 w 26"/>
              <a:gd name="T109" fmla="*/ 5 h 26"/>
              <a:gd name="T110" fmla="*/ 2 w 26"/>
              <a:gd name="T111" fmla="*/ 5 h 2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"/>
              <a:gd name="T169" fmla="*/ 0 h 26"/>
              <a:gd name="T170" fmla="*/ 26 w 26"/>
              <a:gd name="T171" fmla="*/ 26 h 2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" h="26">
                <a:moveTo>
                  <a:pt x="1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2"/>
                  <a:pt x="2" y="3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0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8" y="1"/>
                  <a:pt x="9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4" y="1"/>
                  <a:pt x="15" y="1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20" y="1"/>
                  <a:pt x="20" y="1"/>
                </a:cubicBezTo>
                <a:cubicBezTo>
                  <a:pt x="21" y="1"/>
                  <a:pt x="23" y="1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4"/>
                  <a:pt x="26" y="11"/>
                  <a:pt x="25" y="12"/>
                </a:cubicBezTo>
                <a:cubicBezTo>
                  <a:pt x="25" y="16"/>
                  <a:pt x="24" y="17"/>
                  <a:pt x="22" y="21"/>
                </a:cubicBezTo>
                <a:cubicBezTo>
                  <a:pt x="22" y="22"/>
                  <a:pt x="21" y="24"/>
                  <a:pt x="21" y="26"/>
                </a:cubicBezTo>
                <a:cubicBezTo>
                  <a:pt x="21" y="25"/>
                  <a:pt x="20" y="25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0" y="24"/>
                  <a:pt x="20" y="23"/>
                </a:cubicBezTo>
                <a:cubicBezTo>
                  <a:pt x="20" y="23"/>
                  <a:pt x="20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0"/>
                  <a:pt x="13" y="20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20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6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4" y="11"/>
                  <a:pt x="4" y="11"/>
                </a:cubicBezTo>
                <a:cubicBezTo>
                  <a:pt x="4" y="11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2" y="9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1" y="5"/>
                  <a:pt x="1" y="4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69" name="Freeform 10960" descr="© INSCALE GmbH, 05.05.2010&#10;http://www.presentationload.com/">
            <a:extLst>
              <a:ext uri="{FF2B5EF4-FFF2-40B4-BE49-F238E27FC236}">
                <a16:creationId xmlns:a16="http://schemas.microsoft.com/office/drawing/2014/main" id="{44A95FE7-2153-5E4A-A361-4CFAEFD5A637}"/>
              </a:ext>
            </a:extLst>
          </p:cNvPr>
          <p:cNvSpPr>
            <a:spLocks/>
          </p:cNvSpPr>
          <p:nvPr/>
        </p:nvSpPr>
        <p:spPr bwMode="auto">
          <a:xfrm>
            <a:off x="6244804" y="3539827"/>
            <a:ext cx="45932" cy="55132"/>
          </a:xfrm>
          <a:custGeom>
            <a:avLst/>
            <a:gdLst>
              <a:gd name="T0" fmla="*/ 36 w 23"/>
              <a:gd name="T1" fmla="*/ 6 h 28"/>
              <a:gd name="T2" fmla="*/ 27 w 23"/>
              <a:gd name="T3" fmla="*/ 35 h 28"/>
              <a:gd name="T4" fmla="*/ 28 w 23"/>
              <a:gd name="T5" fmla="*/ 38 h 28"/>
              <a:gd name="T6" fmla="*/ 17 w 23"/>
              <a:gd name="T7" fmla="*/ 42 h 28"/>
              <a:gd name="T8" fmla="*/ 6 w 23"/>
              <a:gd name="T9" fmla="*/ 36 h 28"/>
              <a:gd name="T10" fmla="*/ 0 w 23"/>
              <a:gd name="T11" fmla="*/ 16 h 28"/>
              <a:gd name="T12" fmla="*/ 5 w 23"/>
              <a:gd name="T13" fmla="*/ 5 h 28"/>
              <a:gd name="T14" fmla="*/ 17 w 23"/>
              <a:gd name="T15" fmla="*/ 3 h 28"/>
              <a:gd name="T16" fmla="*/ 28 w 23"/>
              <a:gd name="T17" fmla="*/ 0 h 28"/>
              <a:gd name="T18" fmla="*/ 34 w 23"/>
              <a:gd name="T19" fmla="*/ 3 h 28"/>
              <a:gd name="T20" fmla="*/ 36 w 23"/>
              <a:gd name="T21" fmla="*/ 6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3"/>
              <a:gd name="T34" fmla="*/ 0 h 28"/>
              <a:gd name="T35" fmla="*/ 23 w 23"/>
              <a:gd name="T36" fmla="*/ 28 h 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3" h="28">
                <a:moveTo>
                  <a:pt x="23" y="4"/>
                </a:moveTo>
                <a:cubicBezTo>
                  <a:pt x="21" y="10"/>
                  <a:pt x="19" y="16"/>
                  <a:pt x="17" y="22"/>
                </a:cubicBezTo>
                <a:cubicBezTo>
                  <a:pt x="17" y="23"/>
                  <a:pt x="18" y="24"/>
                  <a:pt x="18" y="24"/>
                </a:cubicBezTo>
                <a:cubicBezTo>
                  <a:pt x="16" y="25"/>
                  <a:pt x="13" y="26"/>
                  <a:pt x="11" y="27"/>
                </a:cubicBezTo>
                <a:cubicBezTo>
                  <a:pt x="8" y="28"/>
                  <a:pt x="6" y="25"/>
                  <a:pt x="4" y="23"/>
                </a:cubicBezTo>
                <a:cubicBezTo>
                  <a:pt x="2" y="22"/>
                  <a:pt x="0" y="12"/>
                  <a:pt x="0" y="10"/>
                </a:cubicBezTo>
                <a:cubicBezTo>
                  <a:pt x="1" y="7"/>
                  <a:pt x="2" y="5"/>
                  <a:pt x="3" y="3"/>
                </a:cubicBezTo>
                <a:cubicBezTo>
                  <a:pt x="5" y="2"/>
                  <a:pt x="9" y="3"/>
                  <a:pt x="11" y="2"/>
                </a:cubicBezTo>
                <a:cubicBezTo>
                  <a:pt x="14" y="2"/>
                  <a:pt x="16" y="0"/>
                  <a:pt x="18" y="0"/>
                </a:cubicBezTo>
                <a:cubicBezTo>
                  <a:pt x="19" y="0"/>
                  <a:pt x="21" y="1"/>
                  <a:pt x="22" y="2"/>
                </a:cubicBezTo>
                <a:cubicBezTo>
                  <a:pt x="23" y="2"/>
                  <a:pt x="23" y="3"/>
                  <a:pt x="23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0" name="Freeform 10961" descr="© INSCALE GmbH, 05.05.2010&#10;http://www.presentationload.com/">
            <a:extLst>
              <a:ext uri="{FF2B5EF4-FFF2-40B4-BE49-F238E27FC236}">
                <a16:creationId xmlns:a16="http://schemas.microsoft.com/office/drawing/2014/main" id="{E8BEA708-F6A0-2346-975E-305E3E4F7352}"/>
              </a:ext>
            </a:extLst>
          </p:cNvPr>
          <p:cNvSpPr>
            <a:spLocks/>
          </p:cNvSpPr>
          <p:nvPr/>
        </p:nvSpPr>
        <p:spPr bwMode="auto">
          <a:xfrm>
            <a:off x="6034285" y="3539827"/>
            <a:ext cx="51035" cy="45108"/>
          </a:xfrm>
          <a:custGeom>
            <a:avLst/>
            <a:gdLst>
              <a:gd name="T0" fmla="*/ 18 w 26"/>
              <a:gd name="T1" fmla="*/ 0 h 23"/>
              <a:gd name="T2" fmla="*/ 18 w 26"/>
              <a:gd name="T3" fmla="*/ 3 h 23"/>
              <a:gd name="T4" fmla="*/ 22 w 26"/>
              <a:gd name="T5" fmla="*/ 6 h 23"/>
              <a:gd name="T6" fmla="*/ 22 w 26"/>
              <a:gd name="T7" fmla="*/ 6 h 23"/>
              <a:gd name="T8" fmla="*/ 23 w 26"/>
              <a:gd name="T9" fmla="*/ 8 h 23"/>
              <a:gd name="T10" fmla="*/ 31 w 26"/>
              <a:gd name="T11" fmla="*/ 11 h 23"/>
              <a:gd name="T12" fmla="*/ 34 w 26"/>
              <a:gd name="T13" fmla="*/ 13 h 23"/>
              <a:gd name="T14" fmla="*/ 38 w 26"/>
              <a:gd name="T15" fmla="*/ 17 h 23"/>
              <a:gd name="T16" fmla="*/ 37 w 26"/>
              <a:gd name="T17" fmla="*/ 19 h 23"/>
              <a:gd name="T18" fmla="*/ 37 w 26"/>
              <a:gd name="T19" fmla="*/ 19 h 23"/>
              <a:gd name="T20" fmla="*/ 28 w 26"/>
              <a:gd name="T21" fmla="*/ 36 h 23"/>
              <a:gd name="T22" fmla="*/ 28 w 26"/>
              <a:gd name="T23" fmla="*/ 36 h 23"/>
              <a:gd name="T24" fmla="*/ 26 w 26"/>
              <a:gd name="T25" fmla="*/ 36 h 23"/>
              <a:gd name="T26" fmla="*/ 25 w 26"/>
              <a:gd name="T27" fmla="*/ 36 h 23"/>
              <a:gd name="T28" fmla="*/ 23 w 26"/>
              <a:gd name="T29" fmla="*/ 34 h 23"/>
              <a:gd name="T30" fmla="*/ 22 w 26"/>
              <a:gd name="T31" fmla="*/ 34 h 23"/>
              <a:gd name="T32" fmla="*/ 22 w 26"/>
              <a:gd name="T33" fmla="*/ 34 h 23"/>
              <a:gd name="T34" fmla="*/ 20 w 26"/>
              <a:gd name="T35" fmla="*/ 33 h 23"/>
              <a:gd name="T36" fmla="*/ 18 w 26"/>
              <a:gd name="T37" fmla="*/ 33 h 23"/>
              <a:gd name="T38" fmla="*/ 18 w 26"/>
              <a:gd name="T39" fmla="*/ 33 h 23"/>
              <a:gd name="T40" fmla="*/ 17 w 26"/>
              <a:gd name="T41" fmla="*/ 33 h 23"/>
              <a:gd name="T42" fmla="*/ 17 w 26"/>
              <a:gd name="T43" fmla="*/ 33 h 23"/>
              <a:gd name="T44" fmla="*/ 15 w 26"/>
              <a:gd name="T45" fmla="*/ 33 h 23"/>
              <a:gd name="T46" fmla="*/ 15 w 26"/>
              <a:gd name="T47" fmla="*/ 33 h 23"/>
              <a:gd name="T48" fmla="*/ 15 w 26"/>
              <a:gd name="T49" fmla="*/ 33 h 23"/>
              <a:gd name="T50" fmla="*/ 14 w 26"/>
              <a:gd name="T51" fmla="*/ 31 h 23"/>
              <a:gd name="T52" fmla="*/ 14 w 26"/>
              <a:gd name="T53" fmla="*/ 31 h 23"/>
              <a:gd name="T54" fmla="*/ 14 w 26"/>
              <a:gd name="T55" fmla="*/ 31 h 23"/>
              <a:gd name="T56" fmla="*/ 12 w 26"/>
              <a:gd name="T57" fmla="*/ 30 h 23"/>
              <a:gd name="T58" fmla="*/ 11 w 26"/>
              <a:gd name="T59" fmla="*/ 30 h 23"/>
              <a:gd name="T60" fmla="*/ 9 w 26"/>
              <a:gd name="T61" fmla="*/ 28 h 23"/>
              <a:gd name="T62" fmla="*/ 9 w 26"/>
              <a:gd name="T63" fmla="*/ 28 h 23"/>
              <a:gd name="T64" fmla="*/ 8 w 26"/>
              <a:gd name="T65" fmla="*/ 28 h 23"/>
              <a:gd name="T66" fmla="*/ 8 w 26"/>
              <a:gd name="T67" fmla="*/ 28 h 23"/>
              <a:gd name="T68" fmla="*/ 8 w 26"/>
              <a:gd name="T69" fmla="*/ 27 h 23"/>
              <a:gd name="T70" fmla="*/ 8 w 26"/>
              <a:gd name="T71" fmla="*/ 27 h 23"/>
              <a:gd name="T72" fmla="*/ 6 w 26"/>
              <a:gd name="T73" fmla="*/ 27 h 23"/>
              <a:gd name="T74" fmla="*/ 6 w 26"/>
              <a:gd name="T75" fmla="*/ 25 h 23"/>
              <a:gd name="T76" fmla="*/ 6 w 26"/>
              <a:gd name="T77" fmla="*/ 23 h 23"/>
              <a:gd name="T78" fmla="*/ 5 w 26"/>
              <a:gd name="T79" fmla="*/ 22 h 23"/>
              <a:gd name="T80" fmla="*/ 5 w 26"/>
              <a:gd name="T81" fmla="*/ 20 h 23"/>
              <a:gd name="T82" fmla="*/ 2 w 26"/>
              <a:gd name="T83" fmla="*/ 17 h 23"/>
              <a:gd name="T84" fmla="*/ 2 w 26"/>
              <a:gd name="T85" fmla="*/ 17 h 23"/>
              <a:gd name="T86" fmla="*/ 2 w 26"/>
              <a:gd name="T87" fmla="*/ 17 h 23"/>
              <a:gd name="T88" fmla="*/ 0 w 26"/>
              <a:gd name="T89" fmla="*/ 17 h 23"/>
              <a:gd name="T90" fmla="*/ 15 w 26"/>
              <a:gd name="T91" fmla="*/ 0 h 23"/>
              <a:gd name="T92" fmla="*/ 18 w 26"/>
              <a:gd name="T93" fmla="*/ 0 h 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6"/>
              <a:gd name="T142" fmla="*/ 0 h 23"/>
              <a:gd name="T143" fmla="*/ 26 w 26"/>
              <a:gd name="T144" fmla="*/ 23 h 2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6" h="23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3"/>
                  <a:pt x="13" y="3"/>
                </a:cubicBezTo>
                <a:cubicBezTo>
                  <a:pt x="13" y="3"/>
                  <a:pt x="13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6" y="5"/>
                  <a:pt x="17" y="5"/>
                </a:cubicBezTo>
                <a:cubicBezTo>
                  <a:pt x="18" y="5"/>
                  <a:pt x="19" y="6"/>
                  <a:pt x="20" y="7"/>
                </a:cubicBezTo>
                <a:cubicBezTo>
                  <a:pt x="20" y="7"/>
                  <a:pt x="20" y="6"/>
                  <a:pt x="20" y="6"/>
                </a:cubicBezTo>
                <a:cubicBezTo>
                  <a:pt x="21" y="7"/>
                  <a:pt x="21" y="7"/>
                  <a:pt x="22" y="8"/>
                </a:cubicBezTo>
                <a:cubicBezTo>
                  <a:pt x="22" y="8"/>
                  <a:pt x="26" y="9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2"/>
                  <a:pt x="25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4"/>
                  <a:pt x="20" y="18"/>
                  <a:pt x="18" y="17"/>
                </a:cubicBezTo>
                <a:cubicBezTo>
                  <a:pt x="18" y="19"/>
                  <a:pt x="18" y="21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6" y="23"/>
                </a:cubicBezTo>
                <a:cubicBezTo>
                  <a:pt x="16" y="23"/>
                  <a:pt x="16" y="23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3" y="22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1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8"/>
                  <a:pt x="7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4" y="17"/>
                  <a:pt x="4" y="17"/>
                </a:cubicBezTo>
                <a:cubicBezTo>
                  <a:pt x="4" y="17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5"/>
                  <a:pt x="4" y="15"/>
                </a:cubicBezTo>
                <a:cubicBezTo>
                  <a:pt x="4" y="15"/>
                  <a:pt x="4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8"/>
                  <a:pt x="4" y="5"/>
                  <a:pt x="6" y="4"/>
                </a:cubicBezTo>
                <a:cubicBezTo>
                  <a:pt x="7" y="3"/>
                  <a:pt x="10" y="2"/>
                  <a:pt x="10" y="0"/>
                </a:cubicBezTo>
                <a:cubicBezTo>
                  <a:pt x="11" y="0"/>
                  <a:pt x="11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1" name="Freeform 10962" descr="© INSCALE GmbH, 05.05.2010&#10;http://www.presentationload.com/">
            <a:extLst>
              <a:ext uri="{FF2B5EF4-FFF2-40B4-BE49-F238E27FC236}">
                <a16:creationId xmlns:a16="http://schemas.microsoft.com/office/drawing/2014/main" id="{13C30CDB-4945-1743-B212-C835A3D3BE7B}"/>
              </a:ext>
            </a:extLst>
          </p:cNvPr>
          <p:cNvSpPr>
            <a:spLocks/>
          </p:cNvSpPr>
          <p:nvPr/>
        </p:nvSpPr>
        <p:spPr bwMode="auto">
          <a:xfrm>
            <a:off x="6067458" y="3547345"/>
            <a:ext cx="47207" cy="70168"/>
          </a:xfrm>
          <a:custGeom>
            <a:avLst/>
            <a:gdLst>
              <a:gd name="T0" fmla="*/ 11 w 24"/>
              <a:gd name="T1" fmla="*/ 8 h 36"/>
              <a:gd name="T2" fmla="*/ 20 w 24"/>
              <a:gd name="T3" fmla="*/ 0 h 36"/>
              <a:gd name="T4" fmla="*/ 32 w 24"/>
              <a:gd name="T5" fmla="*/ 31 h 36"/>
              <a:gd name="T6" fmla="*/ 35 w 24"/>
              <a:gd name="T7" fmla="*/ 37 h 36"/>
              <a:gd name="T8" fmla="*/ 32 w 24"/>
              <a:gd name="T9" fmla="*/ 42 h 36"/>
              <a:gd name="T10" fmla="*/ 20 w 24"/>
              <a:gd name="T11" fmla="*/ 50 h 36"/>
              <a:gd name="T12" fmla="*/ 12 w 24"/>
              <a:gd name="T13" fmla="*/ 56 h 36"/>
              <a:gd name="T14" fmla="*/ 9 w 24"/>
              <a:gd name="T15" fmla="*/ 48 h 36"/>
              <a:gd name="T16" fmla="*/ 8 w 24"/>
              <a:gd name="T17" fmla="*/ 40 h 36"/>
              <a:gd name="T18" fmla="*/ 6 w 24"/>
              <a:gd name="T19" fmla="*/ 31 h 36"/>
              <a:gd name="T20" fmla="*/ 2 w 24"/>
              <a:gd name="T21" fmla="*/ 30 h 36"/>
              <a:gd name="T22" fmla="*/ 2 w 24"/>
              <a:gd name="T23" fmla="*/ 20 h 36"/>
              <a:gd name="T24" fmla="*/ 12 w 24"/>
              <a:gd name="T25" fmla="*/ 12 h 36"/>
              <a:gd name="T26" fmla="*/ 11 w 24"/>
              <a:gd name="T27" fmla="*/ 8 h 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4"/>
              <a:gd name="T43" fmla="*/ 0 h 36"/>
              <a:gd name="T44" fmla="*/ 24 w 24"/>
              <a:gd name="T45" fmla="*/ 36 h 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4" h="36">
                <a:moveTo>
                  <a:pt x="7" y="5"/>
                </a:moveTo>
                <a:cubicBezTo>
                  <a:pt x="9" y="3"/>
                  <a:pt x="11" y="2"/>
                  <a:pt x="13" y="0"/>
                </a:cubicBezTo>
                <a:cubicBezTo>
                  <a:pt x="16" y="7"/>
                  <a:pt x="19" y="13"/>
                  <a:pt x="21" y="20"/>
                </a:cubicBezTo>
                <a:cubicBezTo>
                  <a:pt x="22" y="21"/>
                  <a:pt x="23" y="23"/>
                  <a:pt x="23" y="24"/>
                </a:cubicBezTo>
                <a:cubicBezTo>
                  <a:pt x="24" y="26"/>
                  <a:pt x="23" y="26"/>
                  <a:pt x="21" y="27"/>
                </a:cubicBezTo>
                <a:cubicBezTo>
                  <a:pt x="19" y="29"/>
                  <a:pt x="15" y="33"/>
                  <a:pt x="13" y="32"/>
                </a:cubicBezTo>
                <a:cubicBezTo>
                  <a:pt x="13" y="34"/>
                  <a:pt x="9" y="35"/>
                  <a:pt x="8" y="36"/>
                </a:cubicBezTo>
                <a:cubicBezTo>
                  <a:pt x="9" y="33"/>
                  <a:pt x="7" y="33"/>
                  <a:pt x="6" y="31"/>
                </a:cubicBezTo>
                <a:cubicBezTo>
                  <a:pt x="5" y="30"/>
                  <a:pt x="4" y="27"/>
                  <a:pt x="5" y="26"/>
                </a:cubicBezTo>
                <a:cubicBezTo>
                  <a:pt x="5" y="24"/>
                  <a:pt x="5" y="22"/>
                  <a:pt x="4" y="20"/>
                </a:cubicBezTo>
                <a:cubicBezTo>
                  <a:pt x="3" y="19"/>
                  <a:pt x="2" y="20"/>
                  <a:pt x="1" y="19"/>
                </a:cubicBezTo>
                <a:cubicBezTo>
                  <a:pt x="0" y="17"/>
                  <a:pt x="1" y="14"/>
                  <a:pt x="1" y="13"/>
                </a:cubicBezTo>
                <a:cubicBezTo>
                  <a:pt x="3" y="14"/>
                  <a:pt x="6" y="9"/>
                  <a:pt x="8" y="8"/>
                </a:cubicBezTo>
                <a:cubicBezTo>
                  <a:pt x="7" y="7"/>
                  <a:pt x="8" y="6"/>
                  <a:pt x="7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2" name="Freeform 10963" descr="© INSCALE GmbH, 05.05.2010&#10;http://www.presentationload.com/">
            <a:extLst>
              <a:ext uri="{FF2B5EF4-FFF2-40B4-BE49-F238E27FC236}">
                <a16:creationId xmlns:a16="http://schemas.microsoft.com/office/drawing/2014/main" id="{93B22D42-69E7-5746-AE78-D92224889BAE}"/>
              </a:ext>
            </a:extLst>
          </p:cNvPr>
          <p:cNvSpPr>
            <a:spLocks/>
          </p:cNvSpPr>
          <p:nvPr/>
        </p:nvSpPr>
        <p:spPr bwMode="auto">
          <a:xfrm>
            <a:off x="5937318" y="3551104"/>
            <a:ext cx="49759" cy="57638"/>
          </a:xfrm>
          <a:custGeom>
            <a:avLst/>
            <a:gdLst>
              <a:gd name="T0" fmla="*/ 5 w 25"/>
              <a:gd name="T1" fmla="*/ 5 h 29"/>
              <a:gd name="T2" fmla="*/ 11 w 25"/>
              <a:gd name="T3" fmla="*/ 5 h 29"/>
              <a:gd name="T4" fmla="*/ 19 w 25"/>
              <a:gd name="T5" fmla="*/ 0 h 29"/>
              <a:gd name="T6" fmla="*/ 20 w 25"/>
              <a:gd name="T7" fmla="*/ 0 h 29"/>
              <a:gd name="T8" fmla="*/ 20 w 25"/>
              <a:gd name="T9" fmla="*/ 0 h 29"/>
              <a:gd name="T10" fmla="*/ 22 w 25"/>
              <a:gd name="T11" fmla="*/ 0 h 29"/>
              <a:gd name="T12" fmla="*/ 20 w 25"/>
              <a:gd name="T13" fmla="*/ 3 h 29"/>
              <a:gd name="T14" fmla="*/ 20 w 25"/>
              <a:gd name="T15" fmla="*/ 3 h 29"/>
              <a:gd name="T16" fmla="*/ 22 w 25"/>
              <a:gd name="T17" fmla="*/ 3 h 29"/>
              <a:gd name="T18" fmla="*/ 25 w 25"/>
              <a:gd name="T19" fmla="*/ 6 h 29"/>
              <a:gd name="T20" fmla="*/ 27 w 25"/>
              <a:gd name="T21" fmla="*/ 5 h 29"/>
              <a:gd name="T22" fmla="*/ 27 w 25"/>
              <a:gd name="T23" fmla="*/ 5 h 29"/>
              <a:gd name="T24" fmla="*/ 27 w 25"/>
              <a:gd name="T25" fmla="*/ 5 h 29"/>
              <a:gd name="T26" fmla="*/ 28 w 25"/>
              <a:gd name="T27" fmla="*/ 8 h 29"/>
              <a:gd name="T28" fmla="*/ 30 w 25"/>
              <a:gd name="T29" fmla="*/ 11 h 29"/>
              <a:gd name="T30" fmla="*/ 30 w 25"/>
              <a:gd name="T31" fmla="*/ 13 h 29"/>
              <a:gd name="T32" fmla="*/ 33 w 25"/>
              <a:gd name="T33" fmla="*/ 13 h 29"/>
              <a:gd name="T34" fmla="*/ 33 w 25"/>
              <a:gd name="T35" fmla="*/ 13 h 29"/>
              <a:gd name="T36" fmla="*/ 33 w 25"/>
              <a:gd name="T37" fmla="*/ 13 h 29"/>
              <a:gd name="T38" fmla="*/ 34 w 25"/>
              <a:gd name="T39" fmla="*/ 14 h 29"/>
              <a:gd name="T40" fmla="*/ 37 w 25"/>
              <a:gd name="T41" fmla="*/ 16 h 29"/>
              <a:gd name="T42" fmla="*/ 37 w 25"/>
              <a:gd name="T43" fmla="*/ 14 h 29"/>
              <a:gd name="T44" fmla="*/ 39 w 25"/>
              <a:gd name="T45" fmla="*/ 16 h 29"/>
              <a:gd name="T46" fmla="*/ 39 w 25"/>
              <a:gd name="T47" fmla="*/ 16 h 29"/>
              <a:gd name="T48" fmla="*/ 39 w 25"/>
              <a:gd name="T49" fmla="*/ 17 h 29"/>
              <a:gd name="T50" fmla="*/ 39 w 25"/>
              <a:gd name="T51" fmla="*/ 19 h 29"/>
              <a:gd name="T52" fmla="*/ 37 w 25"/>
              <a:gd name="T53" fmla="*/ 19 h 29"/>
              <a:gd name="T54" fmla="*/ 36 w 25"/>
              <a:gd name="T55" fmla="*/ 21 h 29"/>
              <a:gd name="T56" fmla="*/ 33 w 25"/>
              <a:gd name="T57" fmla="*/ 25 h 29"/>
              <a:gd name="T58" fmla="*/ 31 w 25"/>
              <a:gd name="T59" fmla="*/ 32 h 29"/>
              <a:gd name="T60" fmla="*/ 30 w 25"/>
              <a:gd name="T61" fmla="*/ 33 h 29"/>
              <a:gd name="T62" fmla="*/ 30 w 25"/>
              <a:gd name="T63" fmla="*/ 33 h 29"/>
              <a:gd name="T64" fmla="*/ 28 w 25"/>
              <a:gd name="T65" fmla="*/ 33 h 29"/>
              <a:gd name="T66" fmla="*/ 27 w 25"/>
              <a:gd name="T67" fmla="*/ 40 h 29"/>
              <a:gd name="T68" fmla="*/ 19 w 25"/>
              <a:gd name="T69" fmla="*/ 41 h 29"/>
              <a:gd name="T70" fmla="*/ 14 w 25"/>
              <a:gd name="T71" fmla="*/ 41 h 29"/>
              <a:gd name="T72" fmla="*/ 14 w 25"/>
              <a:gd name="T73" fmla="*/ 43 h 29"/>
              <a:gd name="T74" fmla="*/ 12 w 25"/>
              <a:gd name="T75" fmla="*/ 43 h 29"/>
              <a:gd name="T76" fmla="*/ 12 w 25"/>
              <a:gd name="T77" fmla="*/ 44 h 29"/>
              <a:gd name="T78" fmla="*/ 12 w 25"/>
              <a:gd name="T79" fmla="*/ 44 h 29"/>
              <a:gd name="T80" fmla="*/ 11 w 25"/>
              <a:gd name="T81" fmla="*/ 44 h 29"/>
              <a:gd name="T82" fmla="*/ 11 w 25"/>
              <a:gd name="T83" fmla="*/ 44 h 29"/>
              <a:gd name="T84" fmla="*/ 9 w 25"/>
              <a:gd name="T85" fmla="*/ 44 h 29"/>
              <a:gd name="T86" fmla="*/ 9 w 25"/>
              <a:gd name="T87" fmla="*/ 44 h 29"/>
              <a:gd name="T88" fmla="*/ 9 w 25"/>
              <a:gd name="T89" fmla="*/ 43 h 29"/>
              <a:gd name="T90" fmla="*/ 8 w 25"/>
              <a:gd name="T91" fmla="*/ 44 h 29"/>
              <a:gd name="T92" fmla="*/ 6 w 25"/>
              <a:gd name="T93" fmla="*/ 44 h 29"/>
              <a:gd name="T94" fmla="*/ 6 w 25"/>
              <a:gd name="T95" fmla="*/ 43 h 29"/>
              <a:gd name="T96" fmla="*/ 6 w 25"/>
              <a:gd name="T97" fmla="*/ 43 h 29"/>
              <a:gd name="T98" fmla="*/ 5 w 25"/>
              <a:gd name="T99" fmla="*/ 44 h 29"/>
              <a:gd name="T100" fmla="*/ 5 w 25"/>
              <a:gd name="T101" fmla="*/ 44 h 29"/>
              <a:gd name="T102" fmla="*/ 2 w 25"/>
              <a:gd name="T103" fmla="*/ 46 h 29"/>
              <a:gd name="T104" fmla="*/ 2 w 25"/>
              <a:gd name="T105" fmla="*/ 46 h 29"/>
              <a:gd name="T106" fmla="*/ 0 w 25"/>
              <a:gd name="T107" fmla="*/ 46 h 29"/>
              <a:gd name="T108" fmla="*/ 2 w 25"/>
              <a:gd name="T109" fmla="*/ 44 h 29"/>
              <a:gd name="T110" fmla="*/ 2 w 25"/>
              <a:gd name="T111" fmla="*/ 43 h 29"/>
              <a:gd name="T112" fmla="*/ 2 w 25"/>
              <a:gd name="T113" fmla="*/ 43 h 29"/>
              <a:gd name="T114" fmla="*/ 3 w 25"/>
              <a:gd name="T115" fmla="*/ 41 h 29"/>
              <a:gd name="T116" fmla="*/ 0 w 25"/>
              <a:gd name="T117" fmla="*/ 40 h 29"/>
              <a:gd name="T118" fmla="*/ 0 w 25"/>
              <a:gd name="T119" fmla="*/ 22 h 29"/>
              <a:gd name="T120" fmla="*/ 2 w 25"/>
              <a:gd name="T121" fmla="*/ 17 h 29"/>
              <a:gd name="T122" fmla="*/ 0 w 25"/>
              <a:gd name="T123" fmla="*/ 5 h 2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5"/>
              <a:gd name="T187" fmla="*/ 0 h 29"/>
              <a:gd name="T188" fmla="*/ 25 w 25"/>
              <a:gd name="T189" fmla="*/ 29 h 2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5" h="29">
                <a:moveTo>
                  <a:pt x="0" y="3"/>
                </a:moveTo>
                <a:cubicBezTo>
                  <a:pt x="1" y="3"/>
                  <a:pt x="1" y="3"/>
                  <a:pt x="2" y="3"/>
                </a:cubicBezTo>
                <a:cubicBezTo>
                  <a:pt x="2" y="3"/>
                  <a:pt x="3" y="3"/>
                  <a:pt x="3" y="3"/>
                </a:cubicBezTo>
                <a:cubicBezTo>
                  <a:pt x="4" y="3"/>
                  <a:pt x="4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6" y="3"/>
                  <a:pt x="7" y="3"/>
                  <a:pt x="7" y="3"/>
                </a:cubicBezTo>
                <a:cubicBezTo>
                  <a:pt x="9" y="2"/>
                  <a:pt x="11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1"/>
                  <a:pt x="14" y="1"/>
                </a:cubicBezTo>
                <a:cubicBezTo>
                  <a:pt x="14" y="1"/>
                  <a:pt x="13" y="1"/>
                  <a:pt x="13" y="1"/>
                </a:cubicBezTo>
                <a:cubicBezTo>
                  <a:pt x="13" y="1"/>
                  <a:pt x="13" y="1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5" y="2"/>
                  <a:pt x="15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2" y="8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10"/>
                  <a:pt x="23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10"/>
                  <a:pt x="24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2" y="14"/>
                  <a:pt x="23" y="16"/>
                  <a:pt x="21" y="16"/>
                </a:cubicBezTo>
                <a:cubicBezTo>
                  <a:pt x="20" y="16"/>
                  <a:pt x="20" y="17"/>
                  <a:pt x="20" y="19"/>
                </a:cubicBezTo>
                <a:cubicBezTo>
                  <a:pt x="20" y="19"/>
                  <a:pt x="20" y="19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9" y="20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9" y="26"/>
                  <a:pt x="17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4" y="25"/>
                  <a:pt x="13" y="25"/>
                </a:cubicBezTo>
                <a:cubicBezTo>
                  <a:pt x="13" y="27"/>
                  <a:pt x="12" y="26"/>
                  <a:pt x="12" y="26"/>
                </a:cubicBezTo>
                <a:cubicBezTo>
                  <a:pt x="11" y="27"/>
                  <a:pt x="10" y="27"/>
                  <a:pt x="10" y="26"/>
                </a:cubicBezTo>
                <a:cubicBezTo>
                  <a:pt x="10" y="27"/>
                  <a:pt x="9" y="27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8"/>
                  <a:pt x="4" y="28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28"/>
                  <a:pt x="2" y="28"/>
                  <a:pt x="2" y="29"/>
                </a:cubicBezTo>
                <a:cubicBezTo>
                  <a:pt x="2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1" y="29"/>
                  <a:pt x="0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2" y="25"/>
                  <a:pt x="1" y="25"/>
                  <a:pt x="0" y="25"/>
                </a:cubicBezTo>
                <a:cubicBezTo>
                  <a:pt x="1" y="23"/>
                  <a:pt x="1" y="16"/>
                  <a:pt x="0" y="16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3"/>
                  <a:pt x="1" y="13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9"/>
                  <a:pt x="1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3" name="Freeform 10964" descr="© INSCALE GmbH, 05.05.2010&#10;http://www.presentationload.com/">
            <a:extLst>
              <a:ext uri="{FF2B5EF4-FFF2-40B4-BE49-F238E27FC236}">
                <a16:creationId xmlns:a16="http://schemas.microsoft.com/office/drawing/2014/main" id="{6F2DCCD7-F9FA-0B44-A27F-197BB37BA771}"/>
              </a:ext>
            </a:extLst>
          </p:cNvPr>
          <p:cNvSpPr>
            <a:spLocks/>
          </p:cNvSpPr>
          <p:nvPr/>
        </p:nvSpPr>
        <p:spPr bwMode="auto">
          <a:xfrm>
            <a:off x="5878627" y="3551104"/>
            <a:ext cx="59966" cy="47614"/>
          </a:xfrm>
          <a:custGeom>
            <a:avLst/>
            <a:gdLst>
              <a:gd name="T0" fmla="*/ 0 w 31"/>
              <a:gd name="T1" fmla="*/ 2 h 24"/>
              <a:gd name="T2" fmla="*/ 12 w 31"/>
              <a:gd name="T3" fmla="*/ 2 h 24"/>
              <a:gd name="T4" fmla="*/ 14 w 31"/>
              <a:gd name="T5" fmla="*/ 2 h 24"/>
              <a:gd name="T6" fmla="*/ 30 w 31"/>
              <a:gd name="T7" fmla="*/ 2 h 24"/>
              <a:gd name="T8" fmla="*/ 32 w 31"/>
              <a:gd name="T9" fmla="*/ 2 h 24"/>
              <a:gd name="T10" fmla="*/ 33 w 31"/>
              <a:gd name="T11" fmla="*/ 2 h 24"/>
              <a:gd name="T12" fmla="*/ 33 w 31"/>
              <a:gd name="T13" fmla="*/ 2 h 24"/>
              <a:gd name="T14" fmla="*/ 35 w 31"/>
              <a:gd name="T15" fmla="*/ 2 h 24"/>
              <a:gd name="T16" fmla="*/ 35 w 31"/>
              <a:gd name="T17" fmla="*/ 2 h 24"/>
              <a:gd name="T18" fmla="*/ 36 w 31"/>
              <a:gd name="T19" fmla="*/ 2 h 24"/>
              <a:gd name="T20" fmla="*/ 45 w 31"/>
              <a:gd name="T21" fmla="*/ 5 h 24"/>
              <a:gd name="T22" fmla="*/ 47 w 31"/>
              <a:gd name="T23" fmla="*/ 17 h 24"/>
              <a:gd name="T24" fmla="*/ 47 w 31"/>
              <a:gd name="T25" fmla="*/ 19 h 24"/>
              <a:gd name="T26" fmla="*/ 47 w 31"/>
              <a:gd name="T27" fmla="*/ 19 h 24"/>
              <a:gd name="T28" fmla="*/ 45 w 31"/>
              <a:gd name="T29" fmla="*/ 22 h 24"/>
              <a:gd name="T30" fmla="*/ 45 w 31"/>
              <a:gd name="T31" fmla="*/ 22 h 24"/>
              <a:gd name="T32" fmla="*/ 45 w 31"/>
              <a:gd name="T33" fmla="*/ 25 h 24"/>
              <a:gd name="T34" fmla="*/ 45 w 31"/>
              <a:gd name="T35" fmla="*/ 38 h 24"/>
              <a:gd name="T36" fmla="*/ 39 w 31"/>
              <a:gd name="T37" fmla="*/ 38 h 24"/>
              <a:gd name="T38" fmla="*/ 39 w 31"/>
              <a:gd name="T39" fmla="*/ 38 h 24"/>
              <a:gd name="T40" fmla="*/ 30 w 31"/>
              <a:gd name="T41" fmla="*/ 38 h 24"/>
              <a:gd name="T42" fmla="*/ 27 w 31"/>
              <a:gd name="T43" fmla="*/ 38 h 24"/>
              <a:gd name="T44" fmla="*/ 26 w 31"/>
              <a:gd name="T45" fmla="*/ 38 h 24"/>
              <a:gd name="T46" fmla="*/ 24 w 31"/>
              <a:gd name="T47" fmla="*/ 35 h 24"/>
              <a:gd name="T48" fmla="*/ 11 w 31"/>
              <a:gd name="T49" fmla="*/ 35 h 24"/>
              <a:gd name="T50" fmla="*/ 9 w 31"/>
              <a:gd name="T51" fmla="*/ 30 h 24"/>
              <a:gd name="T52" fmla="*/ 9 w 31"/>
              <a:gd name="T53" fmla="*/ 30 h 24"/>
              <a:gd name="T54" fmla="*/ 9 w 31"/>
              <a:gd name="T55" fmla="*/ 30 h 24"/>
              <a:gd name="T56" fmla="*/ 9 w 31"/>
              <a:gd name="T57" fmla="*/ 27 h 24"/>
              <a:gd name="T58" fmla="*/ 8 w 31"/>
              <a:gd name="T59" fmla="*/ 22 h 24"/>
              <a:gd name="T60" fmla="*/ 8 w 31"/>
              <a:gd name="T61" fmla="*/ 19 h 24"/>
              <a:gd name="T62" fmla="*/ 5 w 31"/>
              <a:gd name="T63" fmla="*/ 16 h 24"/>
              <a:gd name="T64" fmla="*/ 6 w 31"/>
              <a:gd name="T65" fmla="*/ 13 h 24"/>
              <a:gd name="T66" fmla="*/ 3 w 31"/>
              <a:gd name="T67" fmla="*/ 10 h 24"/>
              <a:gd name="T68" fmla="*/ 3 w 31"/>
              <a:gd name="T69" fmla="*/ 3 h 24"/>
              <a:gd name="T70" fmla="*/ 2 w 31"/>
              <a:gd name="T71" fmla="*/ 3 h 24"/>
              <a:gd name="T72" fmla="*/ 0 w 31"/>
              <a:gd name="T73" fmla="*/ 2 h 24"/>
              <a:gd name="T74" fmla="*/ 0 w 31"/>
              <a:gd name="T75" fmla="*/ 2 h 24"/>
              <a:gd name="T76" fmla="*/ 0 w 31"/>
              <a:gd name="T77" fmla="*/ 2 h 2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"/>
              <a:gd name="T118" fmla="*/ 0 h 24"/>
              <a:gd name="T119" fmla="*/ 31 w 31"/>
              <a:gd name="T120" fmla="*/ 24 h 2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" h="24">
                <a:moveTo>
                  <a:pt x="0" y="1"/>
                </a:moveTo>
                <a:cubicBezTo>
                  <a:pt x="3" y="1"/>
                  <a:pt x="6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12" y="1"/>
                  <a:pt x="18" y="2"/>
                  <a:pt x="20" y="1"/>
                </a:cubicBezTo>
                <a:cubicBezTo>
                  <a:pt x="21" y="0"/>
                  <a:pt x="21" y="0"/>
                  <a:pt x="21" y="1"/>
                </a:cubicBezTo>
                <a:cubicBezTo>
                  <a:pt x="21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6" y="1"/>
                  <a:pt x="30" y="1"/>
                  <a:pt x="30" y="3"/>
                </a:cubicBezTo>
                <a:cubicBezTo>
                  <a:pt x="31" y="5"/>
                  <a:pt x="31" y="9"/>
                  <a:pt x="31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1" y="13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5"/>
                  <a:pt x="30" y="15"/>
                  <a:pt x="30" y="16"/>
                </a:cubicBezTo>
                <a:cubicBezTo>
                  <a:pt x="31" y="16"/>
                  <a:pt x="30" y="21"/>
                  <a:pt x="30" y="24"/>
                </a:cubicBezTo>
                <a:cubicBezTo>
                  <a:pt x="29" y="24"/>
                  <a:pt x="28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4" y="24"/>
                  <a:pt x="22" y="24"/>
                  <a:pt x="20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8" y="24"/>
                  <a:pt x="18" y="24"/>
                  <a:pt x="17" y="24"/>
                </a:cubicBezTo>
                <a:cubicBezTo>
                  <a:pt x="18" y="22"/>
                  <a:pt x="18" y="21"/>
                  <a:pt x="16" y="22"/>
                </a:cubicBezTo>
                <a:cubicBezTo>
                  <a:pt x="14" y="22"/>
                  <a:pt x="8" y="23"/>
                  <a:pt x="7" y="22"/>
                </a:cubicBezTo>
                <a:cubicBezTo>
                  <a:pt x="6" y="21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6" y="17"/>
                </a:cubicBezTo>
                <a:cubicBezTo>
                  <a:pt x="6" y="16"/>
                  <a:pt x="5" y="15"/>
                  <a:pt x="5" y="14"/>
                </a:cubicBezTo>
                <a:cubicBezTo>
                  <a:pt x="5" y="14"/>
                  <a:pt x="5" y="12"/>
                  <a:pt x="5" y="12"/>
                </a:cubicBezTo>
                <a:cubicBezTo>
                  <a:pt x="4" y="10"/>
                  <a:pt x="3" y="11"/>
                  <a:pt x="3" y="10"/>
                </a:cubicBezTo>
                <a:cubicBezTo>
                  <a:pt x="3" y="9"/>
                  <a:pt x="4" y="9"/>
                  <a:pt x="4" y="8"/>
                </a:cubicBezTo>
                <a:cubicBezTo>
                  <a:pt x="4" y="7"/>
                  <a:pt x="2" y="7"/>
                  <a:pt x="2" y="6"/>
                </a:cubicBezTo>
                <a:cubicBezTo>
                  <a:pt x="1" y="4"/>
                  <a:pt x="3" y="3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4" name="Freeform 10965" descr="© INSCALE GmbH, 05.05.2010&#10;http://www.presentationload.com/">
            <a:extLst>
              <a:ext uri="{FF2B5EF4-FFF2-40B4-BE49-F238E27FC236}">
                <a16:creationId xmlns:a16="http://schemas.microsoft.com/office/drawing/2014/main" id="{C6B2BE44-1BA1-AB42-BE62-5C0FB9DCE8CB}"/>
              </a:ext>
            </a:extLst>
          </p:cNvPr>
          <p:cNvSpPr>
            <a:spLocks/>
          </p:cNvSpPr>
          <p:nvPr/>
        </p:nvSpPr>
        <p:spPr bwMode="auto">
          <a:xfrm>
            <a:off x="5997285" y="3556117"/>
            <a:ext cx="58690" cy="50120"/>
          </a:xfrm>
          <a:custGeom>
            <a:avLst/>
            <a:gdLst>
              <a:gd name="T0" fmla="*/ 31 w 30"/>
              <a:gd name="T1" fmla="*/ 5 h 26"/>
              <a:gd name="T2" fmla="*/ 31 w 30"/>
              <a:gd name="T3" fmla="*/ 5 h 26"/>
              <a:gd name="T4" fmla="*/ 32 w 30"/>
              <a:gd name="T5" fmla="*/ 6 h 26"/>
              <a:gd name="T6" fmla="*/ 34 w 30"/>
              <a:gd name="T7" fmla="*/ 9 h 26"/>
              <a:gd name="T8" fmla="*/ 35 w 30"/>
              <a:gd name="T9" fmla="*/ 12 h 26"/>
              <a:gd name="T10" fmla="*/ 35 w 30"/>
              <a:gd name="T11" fmla="*/ 14 h 26"/>
              <a:gd name="T12" fmla="*/ 37 w 30"/>
              <a:gd name="T13" fmla="*/ 14 h 26"/>
              <a:gd name="T14" fmla="*/ 37 w 30"/>
              <a:gd name="T15" fmla="*/ 15 h 26"/>
              <a:gd name="T16" fmla="*/ 38 w 30"/>
              <a:gd name="T17" fmla="*/ 15 h 26"/>
              <a:gd name="T18" fmla="*/ 38 w 30"/>
              <a:gd name="T19" fmla="*/ 15 h 26"/>
              <a:gd name="T20" fmla="*/ 40 w 30"/>
              <a:gd name="T21" fmla="*/ 17 h 26"/>
              <a:gd name="T22" fmla="*/ 43 w 30"/>
              <a:gd name="T23" fmla="*/ 18 h 26"/>
              <a:gd name="T24" fmla="*/ 43 w 30"/>
              <a:gd name="T25" fmla="*/ 18 h 26"/>
              <a:gd name="T26" fmla="*/ 44 w 30"/>
              <a:gd name="T27" fmla="*/ 20 h 26"/>
              <a:gd name="T28" fmla="*/ 44 w 30"/>
              <a:gd name="T29" fmla="*/ 20 h 26"/>
              <a:gd name="T30" fmla="*/ 46 w 30"/>
              <a:gd name="T31" fmla="*/ 20 h 26"/>
              <a:gd name="T32" fmla="*/ 43 w 30"/>
              <a:gd name="T33" fmla="*/ 20 h 26"/>
              <a:gd name="T34" fmla="*/ 28 w 30"/>
              <a:gd name="T35" fmla="*/ 32 h 26"/>
              <a:gd name="T36" fmla="*/ 25 w 30"/>
              <a:gd name="T37" fmla="*/ 35 h 26"/>
              <a:gd name="T38" fmla="*/ 18 w 30"/>
              <a:gd name="T39" fmla="*/ 38 h 26"/>
              <a:gd name="T40" fmla="*/ 18 w 30"/>
              <a:gd name="T41" fmla="*/ 38 h 26"/>
              <a:gd name="T42" fmla="*/ 17 w 30"/>
              <a:gd name="T43" fmla="*/ 38 h 26"/>
              <a:gd name="T44" fmla="*/ 17 w 30"/>
              <a:gd name="T45" fmla="*/ 37 h 26"/>
              <a:gd name="T46" fmla="*/ 15 w 30"/>
              <a:gd name="T47" fmla="*/ 37 h 26"/>
              <a:gd name="T48" fmla="*/ 15 w 30"/>
              <a:gd name="T49" fmla="*/ 37 h 26"/>
              <a:gd name="T50" fmla="*/ 15 w 30"/>
              <a:gd name="T51" fmla="*/ 35 h 26"/>
              <a:gd name="T52" fmla="*/ 15 w 30"/>
              <a:gd name="T53" fmla="*/ 34 h 26"/>
              <a:gd name="T54" fmla="*/ 14 w 30"/>
              <a:gd name="T55" fmla="*/ 32 h 26"/>
              <a:gd name="T56" fmla="*/ 14 w 30"/>
              <a:gd name="T57" fmla="*/ 32 h 26"/>
              <a:gd name="T58" fmla="*/ 14 w 30"/>
              <a:gd name="T59" fmla="*/ 29 h 26"/>
              <a:gd name="T60" fmla="*/ 14 w 30"/>
              <a:gd name="T61" fmla="*/ 26 h 26"/>
              <a:gd name="T62" fmla="*/ 14 w 30"/>
              <a:gd name="T63" fmla="*/ 26 h 26"/>
              <a:gd name="T64" fmla="*/ 11 w 30"/>
              <a:gd name="T65" fmla="*/ 23 h 26"/>
              <a:gd name="T66" fmla="*/ 9 w 30"/>
              <a:gd name="T67" fmla="*/ 22 h 26"/>
              <a:gd name="T68" fmla="*/ 9 w 30"/>
              <a:gd name="T69" fmla="*/ 22 h 26"/>
              <a:gd name="T70" fmla="*/ 9 w 30"/>
              <a:gd name="T71" fmla="*/ 22 h 26"/>
              <a:gd name="T72" fmla="*/ 8 w 30"/>
              <a:gd name="T73" fmla="*/ 22 h 26"/>
              <a:gd name="T74" fmla="*/ 6 w 30"/>
              <a:gd name="T75" fmla="*/ 20 h 26"/>
              <a:gd name="T76" fmla="*/ 6 w 30"/>
              <a:gd name="T77" fmla="*/ 22 h 26"/>
              <a:gd name="T78" fmla="*/ 5 w 30"/>
              <a:gd name="T79" fmla="*/ 22 h 26"/>
              <a:gd name="T80" fmla="*/ 5 w 30"/>
              <a:gd name="T81" fmla="*/ 22 h 26"/>
              <a:gd name="T82" fmla="*/ 3 w 30"/>
              <a:gd name="T83" fmla="*/ 22 h 26"/>
              <a:gd name="T84" fmla="*/ 8 w 30"/>
              <a:gd name="T85" fmla="*/ 0 h 26"/>
              <a:gd name="T86" fmla="*/ 21 w 30"/>
              <a:gd name="T87" fmla="*/ 0 h 26"/>
              <a:gd name="T88" fmla="*/ 25 w 30"/>
              <a:gd name="T89" fmla="*/ 0 h 26"/>
              <a:gd name="T90" fmla="*/ 29 w 30"/>
              <a:gd name="T91" fmla="*/ 0 h 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0"/>
              <a:gd name="T139" fmla="*/ 0 h 26"/>
              <a:gd name="T140" fmla="*/ 30 w 30"/>
              <a:gd name="T141" fmla="*/ 26 h 2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0" h="26">
                <a:moveTo>
                  <a:pt x="19" y="0"/>
                </a:moveTo>
                <a:cubicBezTo>
                  <a:pt x="19" y="1"/>
                  <a:pt x="19" y="2"/>
                  <a:pt x="19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1" y="4"/>
                </a:cubicBezTo>
                <a:cubicBezTo>
                  <a:pt x="21" y="4"/>
                  <a:pt x="21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0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8" y="11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9" y="12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29" y="13"/>
                  <a:pt x="28" y="13"/>
                </a:cubicBezTo>
                <a:cubicBezTo>
                  <a:pt x="28" y="13"/>
                  <a:pt x="27" y="13"/>
                  <a:pt x="27" y="13"/>
                </a:cubicBezTo>
                <a:cubicBezTo>
                  <a:pt x="26" y="14"/>
                  <a:pt x="26" y="14"/>
                  <a:pt x="25" y="15"/>
                </a:cubicBezTo>
                <a:cubicBezTo>
                  <a:pt x="23" y="17"/>
                  <a:pt x="20" y="20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6" y="23"/>
                  <a:pt x="16" y="24"/>
                </a:cubicBezTo>
                <a:cubicBezTo>
                  <a:pt x="16" y="24"/>
                  <a:pt x="16" y="23"/>
                  <a:pt x="16" y="23"/>
                </a:cubicBezTo>
                <a:cubicBezTo>
                  <a:pt x="15" y="24"/>
                  <a:pt x="14" y="25"/>
                  <a:pt x="13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2"/>
                  <a:pt x="10" y="22"/>
                </a:cubicBezTo>
                <a:cubicBezTo>
                  <a:pt x="10" y="22"/>
                  <a:pt x="9" y="22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8" y="21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19"/>
                  <a:pt x="9" y="19"/>
                </a:cubicBezTo>
                <a:cubicBezTo>
                  <a:pt x="8" y="19"/>
                  <a:pt x="9" y="19"/>
                  <a:pt x="8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7" y="16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4"/>
                  <a:pt x="6" y="14"/>
                </a:cubicBezTo>
                <a:cubicBezTo>
                  <a:pt x="6" y="14"/>
                  <a:pt x="6" y="13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0" y="13"/>
                  <a:pt x="1" y="12"/>
                  <a:pt x="2" y="10"/>
                </a:cubicBezTo>
                <a:cubicBezTo>
                  <a:pt x="3" y="6"/>
                  <a:pt x="5" y="4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7" y="0"/>
                </a:cubicBezTo>
                <a:cubicBezTo>
                  <a:pt x="8" y="0"/>
                  <a:pt x="14" y="1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5" name="Freeform 10966" descr="© INSCALE GmbH, 05.05.2010&#10;http://www.presentationload.com/">
            <a:extLst>
              <a:ext uri="{FF2B5EF4-FFF2-40B4-BE49-F238E27FC236}">
                <a16:creationId xmlns:a16="http://schemas.microsoft.com/office/drawing/2014/main" id="{8A696715-E7FB-CF4D-962D-D1C34D3F5758}"/>
              </a:ext>
            </a:extLst>
          </p:cNvPr>
          <p:cNvSpPr>
            <a:spLocks/>
          </p:cNvSpPr>
          <p:nvPr/>
        </p:nvSpPr>
        <p:spPr bwMode="auto">
          <a:xfrm>
            <a:off x="6183562" y="3557370"/>
            <a:ext cx="80380" cy="85204"/>
          </a:xfrm>
          <a:custGeom>
            <a:avLst/>
            <a:gdLst>
              <a:gd name="T0" fmla="*/ 46 w 40"/>
              <a:gd name="T1" fmla="*/ 45 h 44"/>
              <a:gd name="T2" fmla="*/ 39 w 40"/>
              <a:gd name="T3" fmla="*/ 60 h 44"/>
              <a:gd name="T4" fmla="*/ 39 w 40"/>
              <a:gd name="T5" fmla="*/ 62 h 44"/>
              <a:gd name="T6" fmla="*/ 39 w 40"/>
              <a:gd name="T7" fmla="*/ 63 h 44"/>
              <a:gd name="T8" fmla="*/ 28 w 40"/>
              <a:gd name="T9" fmla="*/ 65 h 44"/>
              <a:gd name="T10" fmla="*/ 28 w 40"/>
              <a:gd name="T11" fmla="*/ 63 h 44"/>
              <a:gd name="T12" fmla="*/ 27 w 40"/>
              <a:gd name="T13" fmla="*/ 63 h 44"/>
              <a:gd name="T14" fmla="*/ 25 w 40"/>
              <a:gd name="T15" fmla="*/ 62 h 44"/>
              <a:gd name="T16" fmla="*/ 25 w 40"/>
              <a:gd name="T17" fmla="*/ 62 h 44"/>
              <a:gd name="T18" fmla="*/ 24 w 40"/>
              <a:gd name="T19" fmla="*/ 60 h 44"/>
              <a:gd name="T20" fmla="*/ 24 w 40"/>
              <a:gd name="T21" fmla="*/ 60 h 44"/>
              <a:gd name="T22" fmla="*/ 25 w 40"/>
              <a:gd name="T23" fmla="*/ 49 h 44"/>
              <a:gd name="T24" fmla="*/ 25 w 40"/>
              <a:gd name="T25" fmla="*/ 49 h 44"/>
              <a:gd name="T26" fmla="*/ 25 w 40"/>
              <a:gd name="T27" fmla="*/ 48 h 44"/>
              <a:gd name="T28" fmla="*/ 24 w 40"/>
              <a:gd name="T29" fmla="*/ 48 h 44"/>
              <a:gd name="T30" fmla="*/ 22 w 40"/>
              <a:gd name="T31" fmla="*/ 48 h 44"/>
              <a:gd name="T32" fmla="*/ 22 w 40"/>
              <a:gd name="T33" fmla="*/ 46 h 44"/>
              <a:gd name="T34" fmla="*/ 20 w 40"/>
              <a:gd name="T35" fmla="*/ 46 h 44"/>
              <a:gd name="T36" fmla="*/ 20 w 40"/>
              <a:gd name="T37" fmla="*/ 46 h 44"/>
              <a:gd name="T38" fmla="*/ 19 w 40"/>
              <a:gd name="T39" fmla="*/ 45 h 44"/>
              <a:gd name="T40" fmla="*/ 19 w 40"/>
              <a:gd name="T41" fmla="*/ 45 h 44"/>
              <a:gd name="T42" fmla="*/ 17 w 40"/>
              <a:gd name="T43" fmla="*/ 43 h 44"/>
              <a:gd name="T44" fmla="*/ 16 w 40"/>
              <a:gd name="T45" fmla="*/ 43 h 44"/>
              <a:gd name="T46" fmla="*/ 16 w 40"/>
              <a:gd name="T47" fmla="*/ 43 h 44"/>
              <a:gd name="T48" fmla="*/ 11 w 40"/>
              <a:gd name="T49" fmla="*/ 42 h 44"/>
              <a:gd name="T50" fmla="*/ 3 w 40"/>
              <a:gd name="T51" fmla="*/ 42 h 44"/>
              <a:gd name="T52" fmla="*/ 5 w 40"/>
              <a:gd name="T53" fmla="*/ 40 h 44"/>
              <a:gd name="T54" fmla="*/ 8 w 40"/>
              <a:gd name="T55" fmla="*/ 37 h 44"/>
              <a:gd name="T56" fmla="*/ 6 w 40"/>
              <a:gd name="T57" fmla="*/ 34 h 44"/>
              <a:gd name="T58" fmla="*/ 17 w 40"/>
              <a:gd name="T59" fmla="*/ 23 h 44"/>
              <a:gd name="T60" fmla="*/ 16 w 40"/>
              <a:gd name="T61" fmla="*/ 22 h 44"/>
              <a:gd name="T62" fmla="*/ 19 w 40"/>
              <a:gd name="T63" fmla="*/ 15 h 44"/>
              <a:gd name="T64" fmla="*/ 22 w 40"/>
              <a:gd name="T65" fmla="*/ 9 h 44"/>
              <a:gd name="T66" fmla="*/ 24 w 40"/>
              <a:gd name="T67" fmla="*/ 9 h 44"/>
              <a:gd name="T68" fmla="*/ 24 w 40"/>
              <a:gd name="T69" fmla="*/ 9 h 44"/>
              <a:gd name="T70" fmla="*/ 24 w 40"/>
              <a:gd name="T71" fmla="*/ 8 h 44"/>
              <a:gd name="T72" fmla="*/ 24 w 40"/>
              <a:gd name="T73" fmla="*/ 8 h 44"/>
              <a:gd name="T74" fmla="*/ 24 w 40"/>
              <a:gd name="T75" fmla="*/ 6 h 44"/>
              <a:gd name="T76" fmla="*/ 22 w 40"/>
              <a:gd name="T77" fmla="*/ 3 h 44"/>
              <a:gd name="T78" fmla="*/ 24 w 40"/>
              <a:gd name="T79" fmla="*/ 3 h 44"/>
              <a:gd name="T80" fmla="*/ 25 w 40"/>
              <a:gd name="T81" fmla="*/ 3 h 44"/>
              <a:gd name="T82" fmla="*/ 25 w 40"/>
              <a:gd name="T83" fmla="*/ 3 h 44"/>
              <a:gd name="T84" fmla="*/ 27 w 40"/>
              <a:gd name="T85" fmla="*/ 3 h 44"/>
              <a:gd name="T86" fmla="*/ 28 w 40"/>
              <a:gd name="T87" fmla="*/ 3 h 44"/>
              <a:gd name="T88" fmla="*/ 28 w 40"/>
              <a:gd name="T89" fmla="*/ 2 h 44"/>
              <a:gd name="T90" fmla="*/ 30 w 40"/>
              <a:gd name="T91" fmla="*/ 2 h 44"/>
              <a:gd name="T92" fmla="*/ 30 w 40"/>
              <a:gd name="T93" fmla="*/ 2 h 44"/>
              <a:gd name="T94" fmla="*/ 32 w 40"/>
              <a:gd name="T95" fmla="*/ 0 h 44"/>
              <a:gd name="T96" fmla="*/ 32 w 40"/>
              <a:gd name="T97" fmla="*/ 0 h 44"/>
              <a:gd name="T98" fmla="*/ 33 w 40"/>
              <a:gd name="T99" fmla="*/ 2 h 44"/>
              <a:gd name="T100" fmla="*/ 36 w 40"/>
              <a:gd name="T101" fmla="*/ 2 h 44"/>
              <a:gd name="T102" fmla="*/ 38 w 40"/>
              <a:gd name="T103" fmla="*/ 2 h 44"/>
              <a:gd name="T104" fmla="*/ 39 w 40"/>
              <a:gd name="T105" fmla="*/ 3 h 44"/>
              <a:gd name="T106" fmla="*/ 39 w 40"/>
              <a:gd name="T107" fmla="*/ 3 h 44"/>
              <a:gd name="T108" fmla="*/ 39 w 40"/>
              <a:gd name="T109" fmla="*/ 3 h 44"/>
              <a:gd name="T110" fmla="*/ 41 w 40"/>
              <a:gd name="T111" fmla="*/ 3 h 44"/>
              <a:gd name="T112" fmla="*/ 43 w 40"/>
              <a:gd name="T113" fmla="*/ 5 h 44"/>
              <a:gd name="T114" fmla="*/ 46 w 40"/>
              <a:gd name="T115" fmla="*/ 3 h 44"/>
              <a:gd name="T116" fmla="*/ 49 w 40"/>
              <a:gd name="T117" fmla="*/ 3 h 4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44"/>
              <a:gd name="T179" fmla="*/ 40 w 40"/>
              <a:gd name="T180" fmla="*/ 44 h 4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44">
                <a:moveTo>
                  <a:pt x="31" y="2"/>
                </a:moveTo>
                <a:cubicBezTo>
                  <a:pt x="32" y="5"/>
                  <a:pt x="33" y="12"/>
                  <a:pt x="35" y="14"/>
                </a:cubicBezTo>
                <a:cubicBezTo>
                  <a:pt x="36" y="15"/>
                  <a:pt x="40" y="18"/>
                  <a:pt x="40" y="19"/>
                </a:cubicBezTo>
                <a:cubicBezTo>
                  <a:pt x="39" y="21"/>
                  <a:pt x="38" y="22"/>
                  <a:pt x="38" y="24"/>
                </a:cubicBezTo>
                <a:cubicBezTo>
                  <a:pt x="36" y="23"/>
                  <a:pt x="36" y="22"/>
                  <a:pt x="33" y="24"/>
                </a:cubicBezTo>
                <a:cubicBezTo>
                  <a:pt x="31" y="25"/>
                  <a:pt x="30" y="27"/>
                  <a:pt x="29" y="29"/>
                </a:cubicBezTo>
                <a:cubicBezTo>
                  <a:pt x="28" y="31"/>
                  <a:pt x="29" y="33"/>
                  <a:pt x="27" y="34"/>
                </a:cubicBezTo>
                <a:cubicBezTo>
                  <a:pt x="27" y="36"/>
                  <a:pt x="25" y="38"/>
                  <a:pt x="24" y="39"/>
                </a:cubicBezTo>
                <a:cubicBezTo>
                  <a:pt x="24" y="39"/>
                  <a:pt x="24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2"/>
                  <a:pt x="23" y="44"/>
                  <a:pt x="22" y="44"/>
                </a:cubicBezTo>
                <a:cubicBezTo>
                  <a:pt x="21" y="44"/>
                  <a:pt x="19" y="44"/>
                  <a:pt x="18" y="44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41"/>
                  <a:pt x="18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1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6" y="40"/>
                  <a:pt x="16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8"/>
                  <a:pt x="15" y="37"/>
                  <a:pt x="15" y="37"/>
                </a:cubicBezTo>
                <a:cubicBezTo>
                  <a:pt x="16" y="36"/>
                  <a:pt x="16" y="33"/>
                  <a:pt x="17" y="32"/>
                </a:cubicBezTo>
                <a:cubicBezTo>
                  <a:pt x="17" y="32"/>
                  <a:pt x="17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5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29"/>
                  <a:pt x="13" y="29"/>
                  <a:pt x="12" y="29"/>
                </a:cubicBezTo>
                <a:cubicBezTo>
                  <a:pt x="13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8"/>
                  <a:pt x="9" y="27"/>
                </a:cubicBezTo>
                <a:cubicBezTo>
                  <a:pt x="9" y="27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8"/>
                  <a:pt x="8" y="28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6" y="27"/>
                </a:cubicBezTo>
                <a:cubicBezTo>
                  <a:pt x="6" y="27"/>
                  <a:pt x="5" y="27"/>
                  <a:pt x="4" y="27"/>
                </a:cubicBezTo>
                <a:cubicBezTo>
                  <a:pt x="4" y="27"/>
                  <a:pt x="4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1" y="26"/>
                  <a:pt x="1" y="26"/>
                </a:cubicBezTo>
                <a:cubicBezTo>
                  <a:pt x="2" y="25"/>
                  <a:pt x="2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4" y="25"/>
                  <a:pt x="4" y="24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0"/>
                  <a:pt x="9" y="17"/>
                  <a:pt x="9" y="16"/>
                </a:cubicBezTo>
                <a:cubicBezTo>
                  <a:pt x="9" y="16"/>
                  <a:pt x="10" y="16"/>
                  <a:pt x="10" y="17"/>
                </a:cubicBezTo>
                <a:cubicBezTo>
                  <a:pt x="11" y="16"/>
                  <a:pt x="11" y="16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2"/>
                  <a:pt x="11" y="11"/>
                  <a:pt x="12" y="10"/>
                </a:cubicBezTo>
                <a:cubicBezTo>
                  <a:pt x="13" y="10"/>
                  <a:pt x="13" y="7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6" name="Freeform 10967" descr="© INSCALE GmbH, 05.05.2010&#10;http://www.presentationload.com/">
            <a:extLst>
              <a:ext uri="{FF2B5EF4-FFF2-40B4-BE49-F238E27FC236}">
                <a16:creationId xmlns:a16="http://schemas.microsoft.com/office/drawing/2014/main" id="{3CBD727C-9DA7-874F-B516-A1039EBE9603}"/>
              </a:ext>
            </a:extLst>
          </p:cNvPr>
          <p:cNvSpPr>
            <a:spLocks/>
          </p:cNvSpPr>
          <p:nvPr/>
        </p:nvSpPr>
        <p:spPr bwMode="auto">
          <a:xfrm>
            <a:off x="6149113" y="3559875"/>
            <a:ext cx="61242" cy="48867"/>
          </a:xfrm>
          <a:custGeom>
            <a:avLst/>
            <a:gdLst>
              <a:gd name="T0" fmla="*/ 42 w 31"/>
              <a:gd name="T1" fmla="*/ 3 h 25"/>
              <a:gd name="T2" fmla="*/ 48 w 31"/>
              <a:gd name="T3" fmla="*/ 8 h 25"/>
              <a:gd name="T4" fmla="*/ 43 w 31"/>
              <a:gd name="T5" fmla="*/ 19 h 25"/>
              <a:gd name="T6" fmla="*/ 43 w 31"/>
              <a:gd name="T7" fmla="*/ 20 h 25"/>
              <a:gd name="T8" fmla="*/ 43 w 31"/>
              <a:gd name="T9" fmla="*/ 20 h 25"/>
              <a:gd name="T10" fmla="*/ 43 w 31"/>
              <a:gd name="T11" fmla="*/ 22 h 25"/>
              <a:gd name="T12" fmla="*/ 43 w 31"/>
              <a:gd name="T13" fmla="*/ 22 h 25"/>
              <a:gd name="T14" fmla="*/ 45 w 31"/>
              <a:gd name="T15" fmla="*/ 22 h 25"/>
              <a:gd name="T16" fmla="*/ 45 w 31"/>
              <a:gd name="T17" fmla="*/ 22 h 25"/>
              <a:gd name="T18" fmla="*/ 43 w 31"/>
              <a:gd name="T19" fmla="*/ 25 h 25"/>
              <a:gd name="T20" fmla="*/ 34 w 31"/>
              <a:gd name="T21" fmla="*/ 33 h 25"/>
              <a:gd name="T22" fmla="*/ 34 w 31"/>
              <a:gd name="T23" fmla="*/ 34 h 25"/>
              <a:gd name="T24" fmla="*/ 34 w 31"/>
              <a:gd name="T25" fmla="*/ 34 h 25"/>
              <a:gd name="T26" fmla="*/ 34 w 31"/>
              <a:gd name="T27" fmla="*/ 34 h 25"/>
              <a:gd name="T28" fmla="*/ 36 w 31"/>
              <a:gd name="T29" fmla="*/ 36 h 25"/>
              <a:gd name="T30" fmla="*/ 34 w 31"/>
              <a:gd name="T31" fmla="*/ 37 h 25"/>
              <a:gd name="T32" fmla="*/ 33 w 31"/>
              <a:gd name="T33" fmla="*/ 39 h 25"/>
              <a:gd name="T34" fmla="*/ 29 w 31"/>
              <a:gd name="T35" fmla="*/ 39 h 25"/>
              <a:gd name="T36" fmla="*/ 26 w 31"/>
              <a:gd name="T37" fmla="*/ 39 h 25"/>
              <a:gd name="T38" fmla="*/ 26 w 31"/>
              <a:gd name="T39" fmla="*/ 37 h 25"/>
              <a:gd name="T40" fmla="*/ 19 w 31"/>
              <a:gd name="T41" fmla="*/ 23 h 25"/>
              <a:gd name="T42" fmla="*/ 15 w 31"/>
              <a:gd name="T43" fmla="*/ 19 h 25"/>
              <a:gd name="T44" fmla="*/ 0 w 31"/>
              <a:gd name="T45" fmla="*/ 16 h 25"/>
              <a:gd name="T46" fmla="*/ 0 w 31"/>
              <a:gd name="T47" fmla="*/ 11 h 25"/>
              <a:gd name="T48" fmla="*/ 0 w 31"/>
              <a:gd name="T49" fmla="*/ 9 h 25"/>
              <a:gd name="T50" fmla="*/ 14 w 31"/>
              <a:gd name="T51" fmla="*/ 3 h 25"/>
              <a:gd name="T52" fmla="*/ 14 w 31"/>
              <a:gd name="T53" fmla="*/ 3 h 25"/>
              <a:gd name="T54" fmla="*/ 15 w 31"/>
              <a:gd name="T55" fmla="*/ 3 h 25"/>
              <a:gd name="T56" fmla="*/ 20 w 31"/>
              <a:gd name="T57" fmla="*/ 6 h 25"/>
              <a:gd name="T58" fmla="*/ 22 w 31"/>
              <a:gd name="T59" fmla="*/ 6 h 25"/>
              <a:gd name="T60" fmla="*/ 29 w 31"/>
              <a:gd name="T61" fmla="*/ 5 h 25"/>
              <a:gd name="T62" fmla="*/ 39 w 31"/>
              <a:gd name="T63" fmla="*/ 0 h 25"/>
              <a:gd name="T64" fmla="*/ 40 w 31"/>
              <a:gd name="T65" fmla="*/ 0 h 25"/>
              <a:gd name="T66" fmla="*/ 40 w 31"/>
              <a:gd name="T67" fmla="*/ 0 h 2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1"/>
              <a:gd name="T103" fmla="*/ 0 h 25"/>
              <a:gd name="T104" fmla="*/ 31 w 31"/>
              <a:gd name="T105" fmla="*/ 25 h 2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1" h="25">
                <a:moveTo>
                  <a:pt x="26" y="0"/>
                </a:moveTo>
                <a:cubicBezTo>
                  <a:pt x="26" y="1"/>
                  <a:pt x="27" y="2"/>
                  <a:pt x="27" y="2"/>
                </a:cubicBezTo>
                <a:cubicBezTo>
                  <a:pt x="29" y="3"/>
                  <a:pt x="29" y="4"/>
                  <a:pt x="30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6"/>
                  <a:pt x="31" y="9"/>
                  <a:pt x="30" y="9"/>
                </a:cubicBezTo>
                <a:cubicBezTo>
                  <a:pt x="29" y="10"/>
                  <a:pt x="27" y="11"/>
                  <a:pt x="28" y="12"/>
                </a:cubicBezTo>
                <a:cubicBezTo>
                  <a:pt x="28" y="12"/>
                  <a:pt x="28" y="12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4"/>
                  <a:pt x="28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5"/>
                  <a:pt x="29" y="15"/>
                  <a:pt x="28" y="16"/>
                </a:cubicBezTo>
                <a:cubicBezTo>
                  <a:pt x="28" y="15"/>
                  <a:pt x="27" y="15"/>
                  <a:pt x="27" y="15"/>
                </a:cubicBezTo>
                <a:cubicBezTo>
                  <a:pt x="27" y="16"/>
                  <a:pt x="22" y="19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2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4"/>
                </a:cubicBezTo>
                <a:cubicBezTo>
                  <a:pt x="23" y="24"/>
                  <a:pt x="23" y="24"/>
                  <a:pt x="22" y="24"/>
                </a:cubicBezTo>
                <a:cubicBezTo>
                  <a:pt x="22" y="24"/>
                  <a:pt x="22" y="24"/>
                  <a:pt x="22" y="23"/>
                </a:cubicBezTo>
                <a:cubicBezTo>
                  <a:pt x="22" y="24"/>
                  <a:pt x="21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0" y="25"/>
                  <a:pt x="20" y="24"/>
                  <a:pt x="19" y="25"/>
                </a:cubicBezTo>
                <a:cubicBezTo>
                  <a:pt x="19" y="25"/>
                  <a:pt x="18" y="25"/>
                  <a:pt x="18" y="25"/>
                </a:cubicBezTo>
                <a:cubicBezTo>
                  <a:pt x="18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0"/>
                  <a:pt x="17" y="19"/>
                </a:cubicBezTo>
                <a:cubicBezTo>
                  <a:pt x="16" y="16"/>
                  <a:pt x="15" y="16"/>
                  <a:pt x="12" y="15"/>
                </a:cubicBezTo>
                <a:cubicBezTo>
                  <a:pt x="12" y="14"/>
                  <a:pt x="11" y="14"/>
                  <a:pt x="10" y="14"/>
                </a:cubicBezTo>
                <a:cubicBezTo>
                  <a:pt x="9" y="13"/>
                  <a:pt x="10" y="13"/>
                  <a:pt x="10" y="12"/>
                </a:cubicBezTo>
                <a:cubicBezTo>
                  <a:pt x="9" y="12"/>
                  <a:pt x="10" y="11"/>
                  <a:pt x="8" y="10"/>
                </a:cubicBezTo>
                <a:cubicBezTo>
                  <a:pt x="5" y="9"/>
                  <a:pt x="3" y="9"/>
                  <a:pt x="0" y="10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3"/>
                </a:cubicBezTo>
                <a:cubicBezTo>
                  <a:pt x="11" y="4"/>
                  <a:pt x="11" y="5"/>
                  <a:pt x="13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6" y="2"/>
                  <a:pt x="17" y="4"/>
                  <a:pt x="19" y="3"/>
                </a:cubicBezTo>
                <a:cubicBezTo>
                  <a:pt x="20" y="3"/>
                  <a:pt x="21" y="2"/>
                  <a:pt x="21" y="2"/>
                </a:cubicBezTo>
                <a:cubicBezTo>
                  <a:pt x="22" y="1"/>
                  <a:pt x="23" y="1"/>
                  <a:pt x="25" y="0"/>
                </a:cubicBezTo>
                <a:cubicBezTo>
                  <a:pt x="25" y="0"/>
                  <a:pt x="25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7" name="Freeform 10968" descr="© INSCALE GmbH, 05.05.2010&#10;http://www.presentationload.com/">
            <a:extLst>
              <a:ext uri="{FF2B5EF4-FFF2-40B4-BE49-F238E27FC236}">
                <a16:creationId xmlns:a16="http://schemas.microsoft.com/office/drawing/2014/main" id="{01A3A091-F483-E142-BA94-685E2C448702}"/>
              </a:ext>
            </a:extLst>
          </p:cNvPr>
          <p:cNvSpPr>
            <a:spLocks/>
          </p:cNvSpPr>
          <p:nvPr/>
        </p:nvSpPr>
        <p:spPr bwMode="auto">
          <a:xfrm>
            <a:off x="5966664" y="3572406"/>
            <a:ext cx="54863" cy="58891"/>
          </a:xfrm>
          <a:custGeom>
            <a:avLst/>
            <a:gdLst>
              <a:gd name="T0" fmla="*/ 26 w 28"/>
              <a:gd name="T1" fmla="*/ 8 h 30"/>
              <a:gd name="T2" fmla="*/ 28 w 28"/>
              <a:gd name="T3" fmla="*/ 8 h 30"/>
              <a:gd name="T4" fmla="*/ 29 w 28"/>
              <a:gd name="T5" fmla="*/ 8 h 30"/>
              <a:gd name="T6" fmla="*/ 31 w 28"/>
              <a:gd name="T7" fmla="*/ 8 h 30"/>
              <a:gd name="T8" fmla="*/ 32 w 28"/>
              <a:gd name="T9" fmla="*/ 8 h 30"/>
              <a:gd name="T10" fmla="*/ 32 w 28"/>
              <a:gd name="T11" fmla="*/ 8 h 30"/>
              <a:gd name="T12" fmla="*/ 34 w 28"/>
              <a:gd name="T13" fmla="*/ 9 h 30"/>
              <a:gd name="T14" fmla="*/ 37 w 28"/>
              <a:gd name="T15" fmla="*/ 13 h 30"/>
              <a:gd name="T16" fmla="*/ 37 w 28"/>
              <a:gd name="T17" fmla="*/ 14 h 30"/>
              <a:gd name="T18" fmla="*/ 37 w 28"/>
              <a:gd name="T19" fmla="*/ 17 h 30"/>
              <a:gd name="T20" fmla="*/ 37 w 28"/>
              <a:gd name="T21" fmla="*/ 19 h 30"/>
              <a:gd name="T22" fmla="*/ 38 w 28"/>
              <a:gd name="T23" fmla="*/ 22 h 30"/>
              <a:gd name="T24" fmla="*/ 38 w 28"/>
              <a:gd name="T25" fmla="*/ 24 h 30"/>
              <a:gd name="T26" fmla="*/ 40 w 28"/>
              <a:gd name="T27" fmla="*/ 24 h 30"/>
              <a:gd name="T28" fmla="*/ 40 w 28"/>
              <a:gd name="T29" fmla="*/ 25 h 30"/>
              <a:gd name="T30" fmla="*/ 41 w 28"/>
              <a:gd name="T31" fmla="*/ 25 h 30"/>
              <a:gd name="T32" fmla="*/ 43 w 28"/>
              <a:gd name="T33" fmla="*/ 25 h 30"/>
              <a:gd name="T34" fmla="*/ 43 w 28"/>
              <a:gd name="T35" fmla="*/ 27 h 30"/>
              <a:gd name="T36" fmla="*/ 41 w 28"/>
              <a:gd name="T37" fmla="*/ 28 h 30"/>
              <a:gd name="T38" fmla="*/ 41 w 28"/>
              <a:gd name="T39" fmla="*/ 30 h 30"/>
              <a:gd name="T40" fmla="*/ 41 w 28"/>
              <a:gd name="T41" fmla="*/ 30 h 30"/>
              <a:gd name="T42" fmla="*/ 31 w 28"/>
              <a:gd name="T43" fmla="*/ 30 h 30"/>
              <a:gd name="T44" fmla="*/ 22 w 28"/>
              <a:gd name="T45" fmla="*/ 42 h 30"/>
              <a:gd name="T46" fmla="*/ 20 w 28"/>
              <a:gd name="T47" fmla="*/ 42 h 30"/>
              <a:gd name="T48" fmla="*/ 20 w 28"/>
              <a:gd name="T49" fmla="*/ 42 h 30"/>
              <a:gd name="T50" fmla="*/ 15 w 28"/>
              <a:gd name="T51" fmla="*/ 45 h 30"/>
              <a:gd name="T52" fmla="*/ 9 w 28"/>
              <a:gd name="T53" fmla="*/ 44 h 30"/>
              <a:gd name="T54" fmla="*/ 6 w 28"/>
              <a:gd name="T55" fmla="*/ 38 h 30"/>
              <a:gd name="T56" fmla="*/ 6 w 28"/>
              <a:gd name="T57" fmla="*/ 38 h 30"/>
              <a:gd name="T58" fmla="*/ 5 w 28"/>
              <a:gd name="T59" fmla="*/ 38 h 30"/>
              <a:gd name="T60" fmla="*/ 3 w 28"/>
              <a:gd name="T61" fmla="*/ 31 h 30"/>
              <a:gd name="T62" fmla="*/ 0 w 28"/>
              <a:gd name="T63" fmla="*/ 25 h 30"/>
              <a:gd name="T64" fmla="*/ 5 w 28"/>
              <a:gd name="T65" fmla="*/ 16 h 30"/>
              <a:gd name="T66" fmla="*/ 6 w 28"/>
              <a:gd name="T67" fmla="*/ 16 h 30"/>
              <a:gd name="T68" fmla="*/ 6 w 28"/>
              <a:gd name="T69" fmla="*/ 16 h 30"/>
              <a:gd name="T70" fmla="*/ 8 w 28"/>
              <a:gd name="T71" fmla="*/ 13 h 30"/>
              <a:gd name="T72" fmla="*/ 12 w 28"/>
              <a:gd name="T73" fmla="*/ 3 h 30"/>
              <a:gd name="T74" fmla="*/ 14 w 28"/>
              <a:gd name="T75" fmla="*/ 2 h 30"/>
              <a:gd name="T76" fmla="*/ 15 w 28"/>
              <a:gd name="T77" fmla="*/ 0 h 30"/>
              <a:gd name="T78" fmla="*/ 15 w 28"/>
              <a:gd name="T79" fmla="*/ 0 h 30"/>
              <a:gd name="T80" fmla="*/ 17 w 28"/>
              <a:gd name="T81" fmla="*/ 0 h 30"/>
              <a:gd name="T82" fmla="*/ 18 w 28"/>
              <a:gd name="T83" fmla="*/ 0 h 30"/>
              <a:gd name="T84" fmla="*/ 18 w 28"/>
              <a:gd name="T85" fmla="*/ 2 h 30"/>
              <a:gd name="T86" fmla="*/ 20 w 28"/>
              <a:gd name="T87" fmla="*/ 2 h 30"/>
              <a:gd name="T88" fmla="*/ 20 w 28"/>
              <a:gd name="T89" fmla="*/ 2 h 30"/>
              <a:gd name="T90" fmla="*/ 22 w 28"/>
              <a:gd name="T91" fmla="*/ 0 h 30"/>
              <a:gd name="T92" fmla="*/ 22 w 28"/>
              <a:gd name="T93" fmla="*/ 2 h 30"/>
              <a:gd name="T94" fmla="*/ 22 w 28"/>
              <a:gd name="T95" fmla="*/ 2 h 30"/>
              <a:gd name="T96" fmla="*/ 22 w 28"/>
              <a:gd name="T97" fmla="*/ 3 h 30"/>
              <a:gd name="T98" fmla="*/ 23 w 28"/>
              <a:gd name="T99" fmla="*/ 5 h 30"/>
              <a:gd name="T100" fmla="*/ 25 w 28"/>
              <a:gd name="T101" fmla="*/ 8 h 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8"/>
              <a:gd name="T154" fmla="*/ 0 h 30"/>
              <a:gd name="T155" fmla="*/ 28 w 28"/>
              <a:gd name="T156" fmla="*/ 30 h 3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8" h="30">
                <a:moveTo>
                  <a:pt x="16" y="5"/>
                </a:moveTo>
                <a:cubicBezTo>
                  <a:pt x="16" y="5"/>
                  <a:pt x="16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9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4"/>
                  <a:pt x="21" y="5"/>
                  <a:pt x="21" y="5"/>
                </a:cubicBezTo>
                <a:cubicBezTo>
                  <a:pt x="22" y="5"/>
                  <a:pt x="22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7"/>
                  <a:pt x="23" y="7"/>
                  <a:pt x="23" y="8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3" y="9"/>
                </a:cubicBezTo>
                <a:cubicBezTo>
                  <a:pt x="24" y="10"/>
                  <a:pt x="23" y="10"/>
                  <a:pt x="24" y="10"/>
                </a:cubicBezTo>
                <a:cubicBezTo>
                  <a:pt x="24" y="10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3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5" y="13"/>
                  <a:pt x="25" y="13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7" y="16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8" y="16"/>
                </a:cubicBezTo>
                <a:cubicBezTo>
                  <a:pt x="28" y="16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7" y="17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8"/>
                  <a:pt x="26" y="18"/>
                  <a:pt x="25" y="18"/>
                </a:cubicBezTo>
                <a:cubicBezTo>
                  <a:pt x="25" y="17"/>
                  <a:pt x="24" y="17"/>
                  <a:pt x="23" y="18"/>
                </a:cubicBezTo>
                <a:cubicBezTo>
                  <a:pt x="23" y="18"/>
                  <a:pt x="21" y="18"/>
                  <a:pt x="20" y="19"/>
                </a:cubicBezTo>
                <a:cubicBezTo>
                  <a:pt x="19" y="22"/>
                  <a:pt x="17" y="24"/>
                  <a:pt x="16" y="27"/>
                </a:cubicBezTo>
                <a:cubicBezTo>
                  <a:pt x="15" y="27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9"/>
                  <a:pt x="12" y="30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8" y="30"/>
                  <a:pt x="8" y="29"/>
                  <a:pt x="8" y="27"/>
                </a:cubicBezTo>
                <a:cubicBezTo>
                  <a:pt x="8" y="27"/>
                  <a:pt x="7" y="27"/>
                  <a:pt x="7" y="27"/>
                </a:cubicBezTo>
                <a:cubicBezTo>
                  <a:pt x="7" y="28"/>
                  <a:pt x="7" y="29"/>
                  <a:pt x="6" y="28"/>
                </a:cubicBezTo>
                <a:cubicBezTo>
                  <a:pt x="7" y="28"/>
                  <a:pt x="6" y="27"/>
                  <a:pt x="6" y="27"/>
                </a:cubicBezTo>
                <a:cubicBezTo>
                  <a:pt x="6" y="27"/>
                  <a:pt x="6" y="26"/>
                  <a:pt x="6" y="25"/>
                </a:cubicBezTo>
                <a:cubicBezTo>
                  <a:pt x="5" y="25"/>
                  <a:pt x="4" y="25"/>
                  <a:pt x="4" y="26"/>
                </a:cubicBezTo>
                <a:cubicBezTo>
                  <a:pt x="4" y="25"/>
                  <a:pt x="4" y="25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3"/>
                  <a:pt x="3" y="22"/>
                  <a:pt x="3" y="20"/>
                </a:cubicBezTo>
                <a:cubicBezTo>
                  <a:pt x="3" y="20"/>
                  <a:pt x="2" y="20"/>
                  <a:pt x="2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2" y="19"/>
                  <a:pt x="2" y="18"/>
                  <a:pt x="1" y="18"/>
                </a:cubicBezTo>
                <a:cubicBezTo>
                  <a:pt x="1" y="17"/>
                  <a:pt x="1" y="16"/>
                  <a:pt x="0" y="17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1" y="15"/>
                  <a:pt x="1" y="14"/>
                </a:cubicBezTo>
                <a:cubicBezTo>
                  <a:pt x="1" y="14"/>
                  <a:pt x="1" y="14"/>
                  <a:pt x="2" y="14"/>
                </a:cubicBezTo>
                <a:cubicBezTo>
                  <a:pt x="4" y="15"/>
                  <a:pt x="3" y="11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9"/>
                  <a:pt x="4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5" y="8"/>
                </a:cubicBezTo>
                <a:cubicBezTo>
                  <a:pt x="5" y="6"/>
                  <a:pt x="5" y="5"/>
                  <a:pt x="6" y="5"/>
                </a:cubicBezTo>
                <a:cubicBezTo>
                  <a:pt x="8" y="5"/>
                  <a:pt x="7" y="3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1"/>
                  <a:pt x="13" y="1"/>
                  <a:pt x="14" y="1"/>
                </a:cubicBezTo>
                <a:cubicBezTo>
                  <a:pt x="14" y="1"/>
                  <a:pt x="14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4"/>
                  <a:pt x="15" y="4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8" name="Freeform 10969" descr="© INSCALE GmbH, 05.05.2010&#10;http://www.presentationload.com/">
            <a:extLst>
              <a:ext uri="{FF2B5EF4-FFF2-40B4-BE49-F238E27FC236}">
                <a16:creationId xmlns:a16="http://schemas.microsoft.com/office/drawing/2014/main" id="{F60B57C3-630E-FA4A-BDD7-C38DD1D22C25}"/>
              </a:ext>
            </a:extLst>
          </p:cNvPr>
          <p:cNvSpPr>
            <a:spLocks/>
          </p:cNvSpPr>
          <p:nvPr/>
        </p:nvSpPr>
        <p:spPr bwMode="auto">
          <a:xfrm>
            <a:off x="6114666" y="3571152"/>
            <a:ext cx="71449" cy="92722"/>
          </a:xfrm>
          <a:custGeom>
            <a:avLst/>
            <a:gdLst>
              <a:gd name="T0" fmla="*/ 42 w 36"/>
              <a:gd name="T1" fmla="*/ 9 h 48"/>
              <a:gd name="T2" fmla="*/ 53 w 36"/>
              <a:gd name="T3" fmla="*/ 19 h 48"/>
              <a:gd name="T4" fmla="*/ 53 w 36"/>
              <a:gd name="T5" fmla="*/ 29 h 48"/>
              <a:gd name="T6" fmla="*/ 54 w 36"/>
              <a:gd name="T7" fmla="*/ 31 h 48"/>
              <a:gd name="T8" fmla="*/ 56 w 36"/>
              <a:gd name="T9" fmla="*/ 31 h 48"/>
              <a:gd name="T10" fmla="*/ 56 w 36"/>
              <a:gd name="T11" fmla="*/ 32 h 48"/>
              <a:gd name="T12" fmla="*/ 53 w 36"/>
              <a:gd name="T13" fmla="*/ 35 h 48"/>
              <a:gd name="T14" fmla="*/ 53 w 36"/>
              <a:gd name="T15" fmla="*/ 35 h 48"/>
              <a:gd name="T16" fmla="*/ 53 w 36"/>
              <a:gd name="T17" fmla="*/ 35 h 48"/>
              <a:gd name="T18" fmla="*/ 53 w 36"/>
              <a:gd name="T19" fmla="*/ 35 h 48"/>
              <a:gd name="T20" fmla="*/ 53 w 36"/>
              <a:gd name="T21" fmla="*/ 35 h 48"/>
              <a:gd name="T22" fmla="*/ 51 w 36"/>
              <a:gd name="T23" fmla="*/ 35 h 48"/>
              <a:gd name="T24" fmla="*/ 51 w 36"/>
              <a:gd name="T25" fmla="*/ 35 h 48"/>
              <a:gd name="T26" fmla="*/ 51 w 36"/>
              <a:gd name="T27" fmla="*/ 37 h 48"/>
              <a:gd name="T28" fmla="*/ 51 w 36"/>
              <a:gd name="T29" fmla="*/ 37 h 48"/>
              <a:gd name="T30" fmla="*/ 51 w 36"/>
              <a:gd name="T31" fmla="*/ 37 h 48"/>
              <a:gd name="T32" fmla="*/ 51 w 36"/>
              <a:gd name="T33" fmla="*/ 39 h 48"/>
              <a:gd name="T34" fmla="*/ 50 w 36"/>
              <a:gd name="T35" fmla="*/ 39 h 48"/>
              <a:gd name="T36" fmla="*/ 50 w 36"/>
              <a:gd name="T37" fmla="*/ 40 h 48"/>
              <a:gd name="T38" fmla="*/ 50 w 36"/>
              <a:gd name="T39" fmla="*/ 40 h 48"/>
              <a:gd name="T40" fmla="*/ 50 w 36"/>
              <a:gd name="T41" fmla="*/ 40 h 48"/>
              <a:gd name="T42" fmla="*/ 50 w 36"/>
              <a:gd name="T43" fmla="*/ 42 h 48"/>
              <a:gd name="T44" fmla="*/ 50 w 36"/>
              <a:gd name="T45" fmla="*/ 42 h 48"/>
              <a:gd name="T46" fmla="*/ 50 w 36"/>
              <a:gd name="T47" fmla="*/ 43 h 48"/>
              <a:gd name="T48" fmla="*/ 50 w 36"/>
              <a:gd name="T49" fmla="*/ 43 h 48"/>
              <a:gd name="T50" fmla="*/ 50 w 36"/>
              <a:gd name="T51" fmla="*/ 45 h 48"/>
              <a:gd name="T52" fmla="*/ 50 w 36"/>
              <a:gd name="T53" fmla="*/ 45 h 48"/>
              <a:gd name="T54" fmla="*/ 48 w 36"/>
              <a:gd name="T55" fmla="*/ 45 h 48"/>
              <a:gd name="T56" fmla="*/ 48 w 36"/>
              <a:gd name="T57" fmla="*/ 45 h 48"/>
              <a:gd name="T58" fmla="*/ 48 w 36"/>
              <a:gd name="T59" fmla="*/ 46 h 48"/>
              <a:gd name="T60" fmla="*/ 48 w 36"/>
              <a:gd name="T61" fmla="*/ 48 h 48"/>
              <a:gd name="T62" fmla="*/ 48 w 36"/>
              <a:gd name="T63" fmla="*/ 48 h 48"/>
              <a:gd name="T64" fmla="*/ 48 w 36"/>
              <a:gd name="T65" fmla="*/ 48 h 48"/>
              <a:gd name="T66" fmla="*/ 47 w 36"/>
              <a:gd name="T67" fmla="*/ 48 h 48"/>
              <a:gd name="T68" fmla="*/ 47 w 36"/>
              <a:gd name="T69" fmla="*/ 48 h 48"/>
              <a:gd name="T70" fmla="*/ 47 w 36"/>
              <a:gd name="T71" fmla="*/ 49 h 48"/>
              <a:gd name="T72" fmla="*/ 47 w 36"/>
              <a:gd name="T73" fmla="*/ 49 h 48"/>
              <a:gd name="T74" fmla="*/ 47 w 36"/>
              <a:gd name="T75" fmla="*/ 51 h 48"/>
              <a:gd name="T76" fmla="*/ 47 w 36"/>
              <a:gd name="T77" fmla="*/ 51 h 48"/>
              <a:gd name="T78" fmla="*/ 47 w 36"/>
              <a:gd name="T79" fmla="*/ 54 h 48"/>
              <a:gd name="T80" fmla="*/ 44 w 36"/>
              <a:gd name="T81" fmla="*/ 60 h 48"/>
              <a:gd name="T82" fmla="*/ 33 w 36"/>
              <a:gd name="T83" fmla="*/ 68 h 48"/>
              <a:gd name="T84" fmla="*/ 0 w 36"/>
              <a:gd name="T85" fmla="*/ 22 h 4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6"/>
              <a:gd name="T130" fmla="*/ 0 h 48"/>
              <a:gd name="T131" fmla="*/ 36 w 36"/>
              <a:gd name="T132" fmla="*/ 48 h 4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6" h="48">
                <a:moveTo>
                  <a:pt x="0" y="14"/>
                </a:moveTo>
                <a:cubicBezTo>
                  <a:pt x="7" y="9"/>
                  <a:pt x="17" y="0"/>
                  <a:pt x="25" y="4"/>
                </a:cubicBezTo>
                <a:cubicBezTo>
                  <a:pt x="27" y="5"/>
                  <a:pt x="26" y="5"/>
                  <a:pt x="27" y="6"/>
                </a:cubicBezTo>
                <a:cubicBezTo>
                  <a:pt x="27" y="6"/>
                  <a:pt x="26" y="7"/>
                  <a:pt x="26" y="7"/>
                </a:cubicBezTo>
                <a:cubicBezTo>
                  <a:pt x="27" y="8"/>
                  <a:pt x="29" y="8"/>
                  <a:pt x="29" y="9"/>
                </a:cubicBezTo>
                <a:cubicBezTo>
                  <a:pt x="31" y="10"/>
                  <a:pt x="33" y="10"/>
                  <a:pt x="34" y="12"/>
                </a:cubicBezTo>
                <a:cubicBezTo>
                  <a:pt x="35" y="14"/>
                  <a:pt x="34" y="17"/>
                  <a:pt x="34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5" y="19"/>
                  <a:pt x="35" y="19"/>
                </a:cubicBezTo>
                <a:cubicBezTo>
                  <a:pt x="36" y="19"/>
                  <a:pt x="35" y="19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6" y="20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2"/>
                  <a:pt x="35" y="23"/>
                </a:cubicBezTo>
                <a:cubicBezTo>
                  <a:pt x="35" y="23"/>
                  <a:pt x="35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2" y="24"/>
                  <a:pt x="33" y="24"/>
                  <a:pt x="33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3" y="24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1" y="31"/>
                  <a:pt x="31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2"/>
                  <a:pt x="31" y="32"/>
                  <a:pt x="31" y="32"/>
                </a:cubicBezTo>
                <a:cubicBezTo>
                  <a:pt x="31" y="32"/>
                  <a:pt x="30" y="32"/>
                  <a:pt x="30" y="32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29" y="33"/>
                  <a:pt x="29" y="34"/>
                  <a:pt x="29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7"/>
                  <a:pt x="29" y="38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6" y="41"/>
                  <a:pt x="24" y="43"/>
                  <a:pt x="23" y="45"/>
                </a:cubicBezTo>
                <a:cubicBezTo>
                  <a:pt x="22" y="44"/>
                  <a:pt x="22" y="45"/>
                  <a:pt x="21" y="44"/>
                </a:cubicBezTo>
                <a:cubicBezTo>
                  <a:pt x="19" y="46"/>
                  <a:pt x="17" y="47"/>
                  <a:pt x="14" y="48"/>
                </a:cubicBezTo>
                <a:cubicBezTo>
                  <a:pt x="10" y="37"/>
                  <a:pt x="5" y="25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79" name="Freeform 10970" descr="© INSCALE GmbH, 05.05.2010&#10;http://www.presentationload.com/">
            <a:extLst>
              <a:ext uri="{FF2B5EF4-FFF2-40B4-BE49-F238E27FC236}">
                <a16:creationId xmlns:a16="http://schemas.microsoft.com/office/drawing/2014/main" id="{5BAA503C-37FF-6C4F-A3B0-02828126DEF3}"/>
              </a:ext>
            </a:extLst>
          </p:cNvPr>
          <p:cNvSpPr>
            <a:spLocks/>
          </p:cNvSpPr>
          <p:nvPr/>
        </p:nvSpPr>
        <p:spPr bwMode="auto">
          <a:xfrm>
            <a:off x="6020250" y="3581176"/>
            <a:ext cx="37000" cy="38843"/>
          </a:xfrm>
          <a:custGeom>
            <a:avLst/>
            <a:gdLst>
              <a:gd name="T0" fmla="*/ 26 w 19"/>
              <a:gd name="T1" fmla="*/ 5 h 20"/>
              <a:gd name="T2" fmla="*/ 27 w 19"/>
              <a:gd name="T3" fmla="*/ 9 h 20"/>
              <a:gd name="T4" fmla="*/ 26 w 19"/>
              <a:gd name="T5" fmla="*/ 20 h 20"/>
              <a:gd name="T6" fmla="*/ 26 w 19"/>
              <a:gd name="T7" fmla="*/ 20 h 20"/>
              <a:gd name="T8" fmla="*/ 26 w 19"/>
              <a:gd name="T9" fmla="*/ 20 h 20"/>
              <a:gd name="T10" fmla="*/ 26 w 19"/>
              <a:gd name="T11" fmla="*/ 20 h 20"/>
              <a:gd name="T12" fmla="*/ 26 w 19"/>
              <a:gd name="T13" fmla="*/ 20 h 20"/>
              <a:gd name="T14" fmla="*/ 24 w 19"/>
              <a:gd name="T15" fmla="*/ 20 h 20"/>
              <a:gd name="T16" fmla="*/ 24 w 19"/>
              <a:gd name="T17" fmla="*/ 20 h 20"/>
              <a:gd name="T18" fmla="*/ 24 w 19"/>
              <a:gd name="T19" fmla="*/ 20 h 20"/>
              <a:gd name="T20" fmla="*/ 21 w 19"/>
              <a:gd name="T21" fmla="*/ 22 h 20"/>
              <a:gd name="T22" fmla="*/ 18 w 19"/>
              <a:gd name="T23" fmla="*/ 31 h 20"/>
              <a:gd name="T24" fmla="*/ 17 w 19"/>
              <a:gd name="T25" fmla="*/ 31 h 20"/>
              <a:gd name="T26" fmla="*/ 17 w 19"/>
              <a:gd name="T27" fmla="*/ 29 h 20"/>
              <a:gd name="T28" fmla="*/ 17 w 19"/>
              <a:gd name="T29" fmla="*/ 28 h 20"/>
              <a:gd name="T30" fmla="*/ 17 w 19"/>
              <a:gd name="T31" fmla="*/ 28 h 20"/>
              <a:gd name="T32" fmla="*/ 17 w 19"/>
              <a:gd name="T33" fmla="*/ 28 h 20"/>
              <a:gd name="T34" fmla="*/ 17 w 19"/>
              <a:gd name="T35" fmla="*/ 28 h 20"/>
              <a:gd name="T36" fmla="*/ 15 w 19"/>
              <a:gd name="T37" fmla="*/ 28 h 20"/>
              <a:gd name="T38" fmla="*/ 15 w 19"/>
              <a:gd name="T39" fmla="*/ 28 h 20"/>
              <a:gd name="T40" fmla="*/ 15 w 19"/>
              <a:gd name="T41" fmla="*/ 28 h 20"/>
              <a:gd name="T42" fmla="*/ 15 w 19"/>
              <a:gd name="T43" fmla="*/ 26 h 20"/>
              <a:gd name="T44" fmla="*/ 14 w 19"/>
              <a:gd name="T45" fmla="*/ 26 h 20"/>
              <a:gd name="T46" fmla="*/ 14 w 19"/>
              <a:gd name="T47" fmla="*/ 26 h 20"/>
              <a:gd name="T48" fmla="*/ 14 w 19"/>
              <a:gd name="T49" fmla="*/ 26 h 20"/>
              <a:gd name="T50" fmla="*/ 14 w 19"/>
              <a:gd name="T51" fmla="*/ 26 h 20"/>
              <a:gd name="T52" fmla="*/ 14 w 19"/>
              <a:gd name="T53" fmla="*/ 26 h 20"/>
              <a:gd name="T54" fmla="*/ 14 w 19"/>
              <a:gd name="T55" fmla="*/ 26 h 20"/>
              <a:gd name="T56" fmla="*/ 12 w 19"/>
              <a:gd name="T57" fmla="*/ 25 h 20"/>
              <a:gd name="T58" fmla="*/ 12 w 19"/>
              <a:gd name="T59" fmla="*/ 25 h 20"/>
              <a:gd name="T60" fmla="*/ 12 w 19"/>
              <a:gd name="T61" fmla="*/ 25 h 20"/>
              <a:gd name="T62" fmla="*/ 12 w 19"/>
              <a:gd name="T63" fmla="*/ 25 h 20"/>
              <a:gd name="T64" fmla="*/ 12 w 19"/>
              <a:gd name="T65" fmla="*/ 25 h 20"/>
              <a:gd name="T66" fmla="*/ 11 w 19"/>
              <a:gd name="T67" fmla="*/ 25 h 20"/>
              <a:gd name="T68" fmla="*/ 11 w 19"/>
              <a:gd name="T69" fmla="*/ 25 h 20"/>
              <a:gd name="T70" fmla="*/ 11 w 19"/>
              <a:gd name="T71" fmla="*/ 23 h 20"/>
              <a:gd name="T72" fmla="*/ 8 w 19"/>
              <a:gd name="T73" fmla="*/ 26 h 20"/>
              <a:gd name="T74" fmla="*/ 6 w 19"/>
              <a:gd name="T75" fmla="*/ 23 h 20"/>
              <a:gd name="T76" fmla="*/ 3 w 19"/>
              <a:gd name="T77" fmla="*/ 22 h 20"/>
              <a:gd name="T78" fmla="*/ 0 w 19"/>
              <a:gd name="T79" fmla="*/ 23 h 20"/>
              <a:gd name="T80" fmla="*/ 0 w 19"/>
              <a:gd name="T81" fmla="*/ 22 h 20"/>
              <a:gd name="T82" fmla="*/ 0 w 19"/>
              <a:gd name="T83" fmla="*/ 22 h 20"/>
              <a:gd name="T84" fmla="*/ 2 w 19"/>
              <a:gd name="T85" fmla="*/ 20 h 20"/>
              <a:gd name="T86" fmla="*/ 2 w 19"/>
              <a:gd name="T87" fmla="*/ 20 h 20"/>
              <a:gd name="T88" fmla="*/ 6 w 19"/>
              <a:gd name="T89" fmla="*/ 16 h 20"/>
              <a:gd name="T90" fmla="*/ 8 w 19"/>
              <a:gd name="T91" fmla="*/ 12 h 20"/>
              <a:gd name="T92" fmla="*/ 20 w 19"/>
              <a:gd name="T93" fmla="*/ 3 h 20"/>
              <a:gd name="T94" fmla="*/ 24 w 19"/>
              <a:gd name="T95" fmla="*/ 0 h 20"/>
              <a:gd name="T96" fmla="*/ 29 w 19"/>
              <a:gd name="T97" fmla="*/ 0 h 20"/>
              <a:gd name="T98" fmla="*/ 29 w 19"/>
              <a:gd name="T99" fmla="*/ 0 h 20"/>
              <a:gd name="T100" fmla="*/ 29 w 19"/>
              <a:gd name="T101" fmla="*/ 0 h 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9"/>
              <a:gd name="T154" fmla="*/ 0 h 20"/>
              <a:gd name="T155" fmla="*/ 19 w 19"/>
              <a:gd name="T156" fmla="*/ 20 h 2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9" h="20">
                <a:moveTo>
                  <a:pt x="19" y="0"/>
                </a:moveTo>
                <a:cubicBezTo>
                  <a:pt x="19" y="1"/>
                  <a:pt x="19" y="3"/>
                  <a:pt x="17" y="3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7"/>
                  <a:pt x="18" y="13"/>
                  <a:pt x="18" y="14"/>
                </a:cubicBezTo>
                <a:cubicBezTo>
                  <a:pt x="18" y="13"/>
                  <a:pt x="18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4"/>
                  <a:pt x="16" y="15"/>
                </a:cubicBezTo>
                <a:cubicBezTo>
                  <a:pt x="15" y="15"/>
                  <a:pt x="14" y="15"/>
                  <a:pt x="14" y="14"/>
                </a:cubicBezTo>
                <a:cubicBezTo>
                  <a:pt x="14" y="15"/>
                  <a:pt x="14" y="16"/>
                  <a:pt x="13" y="16"/>
                </a:cubicBezTo>
                <a:cubicBezTo>
                  <a:pt x="13" y="17"/>
                  <a:pt x="14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11" y="20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6"/>
                  <a:pt x="6" y="17"/>
                  <a:pt x="5" y="17"/>
                </a:cubicBezTo>
                <a:cubicBezTo>
                  <a:pt x="5" y="16"/>
                  <a:pt x="5" y="15"/>
                  <a:pt x="6" y="14"/>
                </a:cubicBezTo>
                <a:cubicBezTo>
                  <a:pt x="5" y="15"/>
                  <a:pt x="5" y="14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2" y="14"/>
                  <a:pt x="3" y="14"/>
                  <a:pt x="2" y="14"/>
                </a:cubicBezTo>
                <a:cubicBezTo>
                  <a:pt x="2" y="15"/>
                  <a:pt x="1" y="14"/>
                  <a:pt x="1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2"/>
                  <a:pt x="3" y="11"/>
                  <a:pt x="4" y="10"/>
                </a:cubicBezTo>
                <a:cubicBezTo>
                  <a:pt x="4" y="10"/>
                  <a:pt x="4" y="11"/>
                  <a:pt x="4" y="11"/>
                </a:cubicBezTo>
                <a:cubicBezTo>
                  <a:pt x="4" y="10"/>
                  <a:pt x="5" y="9"/>
                  <a:pt x="5" y="8"/>
                </a:cubicBezTo>
                <a:cubicBezTo>
                  <a:pt x="5" y="8"/>
                  <a:pt x="5" y="8"/>
                  <a:pt x="6" y="8"/>
                </a:cubicBezTo>
                <a:cubicBezTo>
                  <a:pt x="8" y="7"/>
                  <a:pt x="11" y="4"/>
                  <a:pt x="13" y="2"/>
                </a:cubicBezTo>
                <a:cubicBezTo>
                  <a:pt x="14" y="1"/>
                  <a:pt x="14" y="1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7" y="0"/>
                  <a:pt x="18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0" name="Freeform 10971" descr="© INSCALE GmbH, 05.05.2010&#10;http://www.presentationload.com/">
            <a:extLst>
              <a:ext uri="{FF2B5EF4-FFF2-40B4-BE49-F238E27FC236}">
                <a16:creationId xmlns:a16="http://schemas.microsoft.com/office/drawing/2014/main" id="{35099842-81E1-7049-B857-4199315938BF}"/>
              </a:ext>
            </a:extLst>
          </p:cNvPr>
          <p:cNvSpPr>
            <a:spLocks/>
          </p:cNvSpPr>
          <p:nvPr/>
        </p:nvSpPr>
        <p:spPr bwMode="auto">
          <a:xfrm>
            <a:off x="6040665" y="3581176"/>
            <a:ext cx="44656" cy="63903"/>
          </a:xfrm>
          <a:custGeom>
            <a:avLst/>
            <a:gdLst>
              <a:gd name="T0" fmla="*/ 24 w 23"/>
              <a:gd name="T1" fmla="*/ 3 h 33"/>
              <a:gd name="T2" fmla="*/ 24 w 23"/>
              <a:gd name="T3" fmla="*/ 5 h 33"/>
              <a:gd name="T4" fmla="*/ 26 w 23"/>
              <a:gd name="T5" fmla="*/ 5 h 33"/>
              <a:gd name="T6" fmla="*/ 26 w 23"/>
              <a:gd name="T7" fmla="*/ 3 h 33"/>
              <a:gd name="T8" fmla="*/ 27 w 23"/>
              <a:gd name="T9" fmla="*/ 5 h 33"/>
              <a:gd name="T10" fmla="*/ 27 w 23"/>
              <a:gd name="T11" fmla="*/ 6 h 33"/>
              <a:gd name="T12" fmla="*/ 27 w 23"/>
              <a:gd name="T13" fmla="*/ 6 h 33"/>
              <a:gd name="T14" fmla="*/ 27 w 23"/>
              <a:gd name="T15" fmla="*/ 8 h 33"/>
              <a:gd name="T16" fmla="*/ 29 w 23"/>
              <a:gd name="T17" fmla="*/ 8 h 33"/>
              <a:gd name="T18" fmla="*/ 29 w 23"/>
              <a:gd name="T19" fmla="*/ 12 h 33"/>
              <a:gd name="T20" fmla="*/ 29 w 23"/>
              <a:gd name="T21" fmla="*/ 14 h 33"/>
              <a:gd name="T22" fmla="*/ 29 w 23"/>
              <a:gd name="T23" fmla="*/ 14 h 33"/>
              <a:gd name="T24" fmla="*/ 27 w 23"/>
              <a:gd name="T25" fmla="*/ 15 h 33"/>
              <a:gd name="T26" fmla="*/ 29 w 23"/>
              <a:gd name="T27" fmla="*/ 19 h 33"/>
              <a:gd name="T28" fmla="*/ 29 w 23"/>
              <a:gd name="T29" fmla="*/ 20 h 33"/>
              <a:gd name="T30" fmla="*/ 29 w 23"/>
              <a:gd name="T31" fmla="*/ 22 h 33"/>
              <a:gd name="T32" fmla="*/ 30 w 23"/>
              <a:gd name="T33" fmla="*/ 22 h 33"/>
              <a:gd name="T34" fmla="*/ 30 w 23"/>
              <a:gd name="T35" fmla="*/ 23 h 33"/>
              <a:gd name="T36" fmla="*/ 30 w 23"/>
              <a:gd name="T37" fmla="*/ 23 h 33"/>
              <a:gd name="T38" fmla="*/ 32 w 23"/>
              <a:gd name="T39" fmla="*/ 25 h 33"/>
              <a:gd name="T40" fmla="*/ 33 w 23"/>
              <a:gd name="T41" fmla="*/ 26 h 33"/>
              <a:gd name="T42" fmla="*/ 33 w 23"/>
              <a:gd name="T43" fmla="*/ 28 h 33"/>
              <a:gd name="T44" fmla="*/ 33 w 23"/>
              <a:gd name="T45" fmla="*/ 32 h 33"/>
              <a:gd name="T46" fmla="*/ 33 w 23"/>
              <a:gd name="T47" fmla="*/ 36 h 33"/>
              <a:gd name="T48" fmla="*/ 33 w 23"/>
              <a:gd name="T49" fmla="*/ 36 h 33"/>
              <a:gd name="T50" fmla="*/ 32 w 23"/>
              <a:gd name="T51" fmla="*/ 37 h 33"/>
              <a:gd name="T52" fmla="*/ 32 w 23"/>
              <a:gd name="T53" fmla="*/ 37 h 33"/>
              <a:gd name="T54" fmla="*/ 32 w 23"/>
              <a:gd name="T55" fmla="*/ 37 h 33"/>
              <a:gd name="T56" fmla="*/ 30 w 23"/>
              <a:gd name="T57" fmla="*/ 37 h 33"/>
              <a:gd name="T58" fmla="*/ 30 w 23"/>
              <a:gd name="T59" fmla="*/ 36 h 33"/>
              <a:gd name="T60" fmla="*/ 30 w 23"/>
              <a:gd name="T61" fmla="*/ 36 h 33"/>
              <a:gd name="T62" fmla="*/ 18 w 23"/>
              <a:gd name="T63" fmla="*/ 49 h 33"/>
              <a:gd name="T64" fmla="*/ 11 w 23"/>
              <a:gd name="T65" fmla="*/ 49 h 33"/>
              <a:gd name="T66" fmla="*/ 5 w 23"/>
              <a:gd name="T67" fmla="*/ 49 h 33"/>
              <a:gd name="T68" fmla="*/ 0 w 23"/>
              <a:gd name="T69" fmla="*/ 42 h 33"/>
              <a:gd name="T70" fmla="*/ 0 w 23"/>
              <a:gd name="T71" fmla="*/ 28 h 33"/>
              <a:gd name="T72" fmla="*/ 2 w 23"/>
              <a:gd name="T73" fmla="*/ 28 h 33"/>
              <a:gd name="T74" fmla="*/ 2 w 23"/>
              <a:gd name="T75" fmla="*/ 28 h 33"/>
              <a:gd name="T76" fmla="*/ 2 w 23"/>
              <a:gd name="T77" fmla="*/ 28 h 33"/>
              <a:gd name="T78" fmla="*/ 2 w 23"/>
              <a:gd name="T79" fmla="*/ 29 h 33"/>
              <a:gd name="T80" fmla="*/ 3 w 23"/>
              <a:gd name="T81" fmla="*/ 31 h 33"/>
              <a:gd name="T82" fmla="*/ 9 w 23"/>
              <a:gd name="T83" fmla="*/ 23 h 33"/>
              <a:gd name="T84" fmla="*/ 9 w 23"/>
              <a:gd name="T85" fmla="*/ 20 h 33"/>
              <a:gd name="T86" fmla="*/ 11 w 23"/>
              <a:gd name="T87" fmla="*/ 20 h 33"/>
              <a:gd name="T88" fmla="*/ 11 w 23"/>
              <a:gd name="T89" fmla="*/ 20 h 33"/>
              <a:gd name="T90" fmla="*/ 11 w 23"/>
              <a:gd name="T91" fmla="*/ 20 h 33"/>
              <a:gd name="T92" fmla="*/ 11 w 23"/>
              <a:gd name="T93" fmla="*/ 20 h 33"/>
              <a:gd name="T94" fmla="*/ 11 w 23"/>
              <a:gd name="T95" fmla="*/ 6 h 33"/>
              <a:gd name="T96" fmla="*/ 15 w 23"/>
              <a:gd name="T97" fmla="*/ 0 h 33"/>
              <a:gd name="T98" fmla="*/ 17 w 23"/>
              <a:gd name="T99" fmla="*/ 2 h 33"/>
              <a:gd name="T100" fmla="*/ 18 w 23"/>
              <a:gd name="T101" fmla="*/ 2 h 33"/>
              <a:gd name="T102" fmla="*/ 21 w 23"/>
              <a:gd name="T103" fmla="*/ 3 h 33"/>
              <a:gd name="T104" fmla="*/ 23 w 23"/>
              <a:gd name="T105" fmla="*/ 3 h 33"/>
              <a:gd name="T106" fmla="*/ 23 w 23"/>
              <a:gd name="T107" fmla="*/ 3 h 3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3"/>
              <a:gd name="T163" fmla="*/ 0 h 33"/>
              <a:gd name="T164" fmla="*/ 23 w 23"/>
              <a:gd name="T165" fmla="*/ 33 h 3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3" h="33">
                <a:moveTo>
                  <a:pt x="15" y="2"/>
                </a:moveTo>
                <a:cubicBezTo>
                  <a:pt x="15" y="2"/>
                  <a:pt x="15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5"/>
                  <a:pt x="18" y="5"/>
                  <a:pt x="18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6"/>
                  <a:pt x="19" y="6"/>
                </a:cubicBezTo>
                <a:cubicBezTo>
                  <a:pt x="19" y="6"/>
                  <a:pt x="19" y="7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2"/>
                  <a:pt x="19" y="12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19"/>
                  <a:pt x="22" y="20"/>
                </a:cubicBezTo>
                <a:cubicBezTo>
                  <a:pt x="22" y="20"/>
                  <a:pt x="22" y="20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3" y="22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1" y="23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18" y="25"/>
                  <a:pt x="15" y="33"/>
                  <a:pt x="12" y="32"/>
                </a:cubicBezTo>
                <a:cubicBezTo>
                  <a:pt x="11" y="32"/>
                  <a:pt x="10" y="32"/>
                  <a:pt x="9" y="32"/>
                </a:cubicBezTo>
                <a:cubicBezTo>
                  <a:pt x="9" y="33"/>
                  <a:pt x="9" y="33"/>
                  <a:pt x="8" y="33"/>
                </a:cubicBezTo>
                <a:cubicBezTo>
                  <a:pt x="8" y="32"/>
                  <a:pt x="8" y="32"/>
                  <a:pt x="7" y="32"/>
                </a:cubicBezTo>
                <a:cubicBezTo>
                  <a:pt x="7" y="32"/>
                  <a:pt x="6" y="32"/>
                  <a:pt x="6" y="32"/>
                </a:cubicBezTo>
                <a:cubicBezTo>
                  <a:pt x="6" y="32"/>
                  <a:pt x="6" y="32"/>
                  <a:pt x="5" y="32"/>
                </a:cubicBezTo>
                <a:cubicBezTo>
                  <a:pt x="5" y="32"/>
                  <a:pt x="4" y="32"/>
                  <a:pt x="3" y="32"/>
                </a:cubicBezTo>
                <a:cubicBezTo>
                  <a:pt x="2" y="32"/>
                  <a:pt x="2" y="32"/>
                  <a:pt x="1" y="32"/>
                </a:cubicBezTo>
                <a:cubicBezTo>
                  <a:pt x="1" y="32"/>
                  <a:pt x="0" y="32"/>
                  <a:pt x="0" y="32"/>
                </a:cubicBezTo>
                <a:cubicBezTo>
                  <a:pt x="0" y="30"/>
                  <a:pt x="1" y="27"/>
                  <a:pt x="0" y="27"/>
                </a:cubicBezTo>
                <a:cubicBezTo>
                  <a:pt x="0" y="26"/>
                  <a:pt x="0" y="25"/>
                  <a:pt x="0" y="25"/>
                </a:cubicBezTo>
                <a:cubicBezTo>
                  <a:pt x="2" y="25"/>
                  <a:pt x="0" y="19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4" y="20"/>
                  <a:pt x="3" y="17"/>
                  <a:pt x="3" y="16"/>
                </a:cubicBezTo>
                <a:cubicBezTo>
                  <a:pt x="4" y="16"/>
                  <a:pt x="4" y="15"/>
                  <a:pt x="4" y="14"/>
                </a:cubicBezTo>
                <a:cubicBezTo>
                  <a:pt x="4" y="15"/>
                  <a:pt x="5" y="15"/>
                  <a:pt x="6" y="15"/>
                </a:cubicBezTo>
                <a:cubicBezTo>
                  <a:pt x="6" y="14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8" y="13"/>
                  <a:pt x="8" y="7"/>
                  <a:pt x="8" y="6"/>
                </a:cubicBezTo>
                <a:cubicBezTo>
                  <a:pt x="8" y="5"/>
                  <a:pt x="8" y="5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9" y="3"/>
                  <a:pt x="8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2"/>
                  <a:pt x="13" y="2"/>
                  <a:pt x="1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1" name="Freeform 10972" descr="© INSCALE GmbH, 05.05.2010&#10;http://www.presentationload.com/">
            <a:extLst>
              <a:ext uri="{FF2B5EF4-FFF2-40B4-BE49-F238E27FC236}">
                <a16:creationId xmlns:a16="http://schemas.microsoft.com/office/drawing/2014/main" id="{57E1D13F-7757-1F41-846D-A2449A8AD254}"/>
              </a:ext>
            </a:extLst>
          </p:cNvPr>
          <p:cNvSpPr>
            <a:spLocks/>
          </p:cNvSpPr>
          <p:nvPr/>
        </p:nvSpPr>
        <p:spPr bwMode="auto">
          <a:xfrm>
            <a:off x="6257563" y="3587442"/>
            <a:ext cx="72725" cy="76433"/>
          </a:xfrm>
          <a:custGeom>
            <a:avLst/>
            <a:gdLst>
              <a:gd name="T0" fmla="*/ 20 w 37"/>
              <a:gd name="T1" fmla="*/ 0 h 40"/>
              <a:gd name="T2" fmla="*/ 20 w 37"/>
              <a:gd name="T3" fmla="*/ 0 h 40"/>
              <a:gd name="T4" fmla="*/ 23 w 37"/>
              <a:gd name="T5" fmla="*/ 2 h 40"/>
              <a:gd name="T6" fmla="*/ 29 w 37"/>
              <a:gd name="T7" fmla="*/ 8 h 40"/>
              <a:gd name="T8" fmla="*/ 31 w 37"/>
              <a:gd name="T9" fmla="*/ 9 h 40"/>
              <a:gd name="T10" fmla="*/ 32 w 37"/>
              <a:gd name="T11" fmla="*/ 11 h 40"/>
              <a:gd name="T12" fmla="*/ 34 w 37"/>
              <a:gd name="T13" fmla="*/ 12 h 40"/>
              <a:gd name="T14" fmla="*/ 34 w 37"/>
              <a:gd name="T15" fmla="*/ 12 h 40"/>
              <a:gd name="T16" fmla="*/ 39 w 37"/>
              <a:gd name="T17" fmla="*/ 15 h 40"/>
              <a:gd name="T18" fmla="*/ 40 w 37"/>
              <a:gd name="T19" fmla="*/ 15 h 40"/>
              <a:gd name="T20" fmla="*/ 40 w 37"/>
              <a:gd name="T21" fmla="*/ 15 h 40"/>
              <a:gd name="T22" fmla="*/ 43 w 37"/>
              <a:gd name="T23" fmla="*/ 18 h 40"/>
              <a:gd name="T24" fmla="*/ 46 w 37"/>
              <a:gd name="T25" fmla="*/ 18 h 40"/>
              <a:gd name="T26" fmla="*/ 46 w 37"/>
              <a:gd name="T27" fmla="*/ 20 h 40"/>
              <a:gd name="T28" fmla="*/ 48 w 37"/>
              <a:gd name="T29" fmla="*/ 23 h 40"/>
              <a:gd name="T30" fmla="*/ 48 w 37"/>
              <a:gd name="T31" fmla="*/ 29 h 40"/>
              <a:gd name="T32" fmla="*/ 49 w 37"/>
              <a:gd name="T33" fmla="*/ 32 h 40"/>
              <a:gd name="T34" fmla="*/ 52 w 37"/>
              <a:gd name="T35" fmla="*/ 37 h 40"/>
              <a:gd name="T36" fmla="*/ 55 w 37"/>
              <a:gd name="T37" fmla="*/ 41 h 40"/>
              <a:gd name="T38" fmla="*/ 57 w 37"/>
              <a:gd name="T39" fmla="*/ 46 h 40"/>
              <a:gd name="T40" fmla="*/ 25 w 37"/>
              <a:gd name="T41" fmla="*/ 61 h 40"/>
              <a:gd name="T42" fmla="*/ 23 w 37"/>
              <a:gd name="T43" fmla="*/ 56 h 40"/>
              <a:gd name="T44" fmla="*/ 23 w 37"/>
              <a:gd name="T45" fmla="*/ 56 h 40"/>
              <a:gd name="T46" fmla="*/ 23 w 37"/>
              <a:gd name="T47" fmla="*/ 53 h 40"/>
              <a:gd name="T48" fmla="*/ 23 w 37"/>
              <a:gd name="T49" fmla="*/ 52 h 40"/>
              <a:gd name="T50" fmla="*/ 22 w 37"/>
              <a:gd name="T51" fmla="*/ 52 h 40"/>
              <a:gd name="T52" fmla="*/ 22 w 37"/>
              <a:gd name="T53" fmla="*/ 50 h 40"/>
              <a:gd name="T54" fmla="*/ 22 w 37"/>
              <a:gd name="T55" fmla="*/ 50 h 40"/>
              <a:gd name="T56" fmla="*/ 20 w 37"/>
              <a:gd name="T57" fmla="*/ 50 h 40"/>
              <a:gd name="T58" fmla="*/ 20 w 37"/>
              <a:gd name="T59" fmla="*/ 50 h 40"/>
              <a:gd name="T60" fmla="*/ 18 w 37"/>
              <a:gd name="T61" fmla="*/ 50 h 40"/>
              <a:gd name="T62" fmla="*/ 18 w 37"/>
              <a:gd name="T63" fmla="*/ 49 h 40"/>
              <a:gd name="T64" fmla="*/ 17 w 37"/>
              <a:gd name="T65" fmla="*/ 49 h 40"/>
              <a:gd name="T66" fmla="*/ 17 w 37"/>
              <a:gd name="T67" fmla="*/ 47 h 40"/>
              <a:gd name="T68" fmla="*/ 17 w 37"/>
              <a:gd name="T69" fmla="*/ 47 h 40"/>
              <a:gd name="T70" fmla="*/ 12 w 37"/>
              <a:gd name="T71" fmla="*/ 46 h 40"/>
              <a:gd name="T72" fmla="*/ 8 w 37"/>
              <a:gd name="T73" fmla="*/ 47 h 40"/>
              <a:gd name="T74" fmla="*/ 8 w 37"/>
              <a:gd name="T75" fmla="*/ 47 h 40"/>
              <a:gd name="T76" fmla="*/ 8 w 37"/>
              <a:gd name="T77" fmla="*/ 46 h 40"/>
              <a:gd name="T78" fmla="*/ 9 w 37"/>
              <a:gd name="T79" fmla="*/ 41 h 40"/>
              <a:gd name="T80" fmla="*/ 12 w 37"/>
              <a:gd name="T81" fmla="*/ 29 h 40"/>
              <a:gd name="T82" fmla="*/ 12 w 37"/>
              <a:gd name="T83" fmla="*/ 29 h 40"/>
              <a:gd name="T84" fmla="*/ 11 w 37"/>
              <a:gd name="T85" fmla="*/ 29 h 40"/>
              <a:gd name="T86" fmla="*/ 11 w 37"/>
              <a:gd name="T87" fmla="*/ 29 h 40"/>
              <a:gd name="T88" fmla="*/ 11 w 37"/>
              <a:gd name="T89" fmla="*/ 27 h 40"/>
              <a:gd name="T90" fmla="*/ 9 w 37"/>
              <a:gd name="T91" fmla="*/ 26 h 40"/>
              <a:gd name="T92" fmla="*/ 9 w 37"/>
              <a:gd name="T93" fmla="*/ 26 h 40"/>
              <a:gd name="T94" fmla="*/ 9 w 37"/>
              <a:gd name="T95" fmla="*/ 26 h 40"/>
              <a:gd name="T96" fmla="*/ 9 w 37"/>
              <a:gd name="T97" fmla="*/ 26 h 40"/>
              <a:gd name="T98" fmla="*/ 9 w 37"/>
              <a:gd name="T99" fmla="*/ 24 h 40"/>
              <a:gd name="T100" fmla="*/ 8 w 37"/>
              <a:gd name="T101" fmla="*/ 24 h 40"/>
              <a:gd name="T102" fmla="*/ 8 w 37"/>
              <a:gd name="T103" fmla="*/ 24 h 40"/>
              <a:gd name="T104" fmla="*/ 8 w 37"/>
              <a:gd name="T105" fmla="*/ 23 h 40"/>
              <a:gd name="T106" fmla="*/ 8 w 37"/>
              <a:gd name="T107" fmla="*/ 23 h 40"/>
              <a:gd name="T108" fmla="*/ 8 w 37"/>
              <a:gd name="T109" fmla="*/ 23 h 40"/>
              <a:gd name="T110" fmla="*/ 6 w 37"/>
              <a:gd name="T111" fmla="*/ 21 h 40"/>
              <a:gd name="T112" fmla="*/ 6 w 37"/>
              <a:gd name="T113" fmla="*/ 18 h 40"/>
              <a:gd name="T114" fmla="*/ 8 w 37"/>
              <a:gd name="T115" fmla="*/ 18 h 40"/>
              <a:gd name="T116" fmla="*/ 18 w 37"/>
              <a:gd name="T117" fmla="*/ 0 h 4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37"/>
              <a:gd name="T178" fmla="*/ 0 h 40"/>
              <a:gd name="T179" fmla="*/ 37 w 37"/>
              <a:gd name="T180" fmla="*/ 40 h 4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37" h="40">
                <a:moveTo>
                  <a:pt x="12" y="0"/>
                </a:move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1"/>
                </a:cubicBezTo>
                <a:cubicBezTo>
                  <a:pt x="15" y="0"/>
                  <a:pt x="15" y="1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6" y="2"/>
                  <a:pt x="16" y="2"/>
                  <a:pt x="16" y="3"/>
                </a:cubicBezTo>
                <a:cubicBezTo>
                  <a:pt x="17" y="4"/>
                  <a:pt x="18" y="4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6"/>
                  <a:pt x="19" y="6"/>
                  <a:pt x="19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7"/>
                  <a:pt x="20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8"/>
                  <a:pt x="22" y="8"/>
                </a:cubicBezTo>
                <a:cubicBezTo>
                  <a:pt x="22" y="8"/>
                  <a:pt x="22" y="8"/>
                  <a:pt x="22" y="9"/>
                </a:cubicBezTo>
                <a:cubicBezTo>
                  <a:pt x="22" y="9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3" y="9"/>
                  <a:pt x="24" y="9"/>
                  <a:pt x="24" y="9"/>
                </a:cubicBezTo>
                <a:cubicBezTo>
                  <a:pt x="24" y="9"/>
                  <a:pt x="24" y="10"/>
                  <a:pt x="24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1"/>
                  <a:pt x="26" y="11"/>
                  <a:pt x="2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2"/>
                  <a:pt x="28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1"/>
                  <a:pt x="29" y="12"/>
                  <a:pt x="29" y="12"/>
                </a:cubicBezTo>
                <a:cubicBezTo>
                  <a:pt x="29" y="12"/>
                  <a:pt x="29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2" y="16"/>
                  <a:pt x="31" y="17"/>
                  <a:pt x="31" y="19"/>
                </a:cubicBezTo>
                <a:cubicBezTo>
                  <a:pt x="31" y="19"/>
                  <a:pt x="31" y="18"/>
                  <a:pt x="31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1" y="20"/>
                  <a:pt x="32" y="20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2"/>
                  <a:pt x="32" y="22"/>
                  <a:pt x="33" y="23"/>
                </a:cubicBezTo>
                <a:cubicBezTo>
                  <a:pt x="33" y="23"/>
                  <a:pt x="33" y="24"/>
                  <a:pt x="34" y="24"/>
                </a:cubicBezTo>
                <a:cubicBezTo>
                  <a:pt x="34" y="25"/>
                  <a:pt x="34" y="26"/>
                  <a:pt x="3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6" y="29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2"/>
                  <a:pt x="37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3" y="36"/>
                  <a:pt x="22" y="39"/>
                  <a:pt x="16" y="40"/>
                </a:cubicBezTo>
                <a:cubicBezTo>
                  <a:pt x="16" y="39"/>
                  <a:pt x="16" y="39"/>
                  <a:pt x="16" y="38"/>
                </a:cubicBezTo>
                <a:cubicBezTo>
                  <a:pt x="16" y="38"/>
                  <a:pt x="16" y="37"/>
                  <a:pt x="16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2" y="33"/>
                  <a:pt x="12" y="33"/>
                </a:cubicBezTo>
                <a:cubicBezTo>
                  <a:pt x="12" y="33"/>
                  <a:pt x="12" y="32"/>
                  <a:pt x="12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32"/>
                  <a:pt x="12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0"/>
                  <a:pt x="9" y="30"/>
                  <a:pt x="8" y="30"/>
                </a:cubicBezTo>
                <a:cubicBezTo>
                  <a:pt x="8" y="30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1"/>
                  <a:pt x="5" y="31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6" y="29"/>
                  <a:pt x="6" y="29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7"/>
                </a:cubicBezTo>
                <a:cubicBezTo>
                  <a:pt x="7" y="25"/>
                  <a:pt x="7" y="22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7"/>
                </a:cubicBezTo>
                <a:cubicBezTo>
                  <a:pt x="7" y="17"/>
                  <a:pt x="7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4"/>
                  <a:pt x="4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3" y="10"/>
                  <a:pt x="2" y="9"/>
                </a:cubicBezTo>
                <a:cubicBezTo>
                  <a:pt x="0" y="9"/>
                  <a:pt x="2" y="5"/>
                  <a:pt x="3" y="4"/>
                </a:cubicBezTo>
                <a:cubicBezTo>
                  <a:pt x="6" y="3"/>
                  <a:pt x="9" y="2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2" name="Freeform 10973" descr="© INSCALE GmbH, 05.05.2010&#10;http://www.presentationload.com/">
            <a:extLst>
              <a:ext uri="{FF2B5EF4-FFF2-40B4-BE49-F238E27FC236}">
                <a16:creationId xmlns:a16="http://schemas.microsoft.com/office/drawing/2014/main" id="{854A6351-1C14-7543-B64A-D378BA7EC7E8}"/>
              </a:ext>
            </a:extLst>
          </p:cNvPr>
          <p:cNvSpPr>
            <a:spLocks/>
          </p:cNvSpPr>
          <p:nvPr/>
        </p:nvSpPr>
        <p:spPr bwMode="auto">
          <a:xfrm>
            <a:off x="5891386" y="3592453"/>
            <a:ext cx="49759" cy="37590"/>
          </a:xfrm>
          <a:custGeom>
            <a:avLst/>
            <a:gdLst>
              <a:gd name="T0" fmla="*/ 16 w 25"/>
              <a:gd name="T1" fmla="*/ 5 h 19"/>
              <a:gd name="T2" fmla="*/ 30 w 25"/>
              <a:gd name="T3" fmla="*/ 5 h 19"/>
              <a:gd name="T4" fmla="*/ 36 w 25"/>
              <a:gd name="T5" fmla="*/ 6 h 19"/>
              <a:gd name="T6" fmla="*/ 39 w 25"/>
              <a:gd name="T7" fmla="*/ 8 h 19"/>
              <a:gd name="T8" fmla="*/ 37 w 25"/>
              <a:gd name="T9" fmla="*/ 9 h 19"/>
              <a:gd name="T10" fmla="*/ 37 w 25"/>
              <a:gd name="T11" fmla="*/ 9 h 19"/>
              <a:gd name="T12" fmla="*/ 37 w 25"/>
              <a:gd name="T13" fmla="*/ 11 h 19"/>
              <a:gd name="T14" fmla="*/ 36 w 25"/>
              <a:gd name="T15" fmla="*/ 13 h 19"/>
              <a:gd name="T16" fmla="*/ 36 w 25"/>
              <a:gd name="T17" fmla="*/ 13 h 19"/>
              <a:gd name="T18" fmla="*/ 34 w 25"/>
              <a:gd name="T19" fmla="*/ 14 h 19"/>
              <a:gd name="T20" fmla="*/ 34 w 25"/>
              <a:gd name="T21" fmla="*/ 14 h 19"/>
              <a:gd name="T22" fmla="*/ 33 w 25"/>
              <a:gd name="T23" fmla="*/ 14 h 19"/>
              <a:gd name="T24" fmla="*/ 33 w 25"/>
              <a:gd name="T25" fmla="*/ 14 h 19"/>
              <a:gd name="T26" fmla="*/ 33 w 25"/>
              <a:gd name="T27" fmla="*/ 17 h 19"/>
              <a:gd name="T28" fmla="*/ 33 w 25"/>
              <a:gd name="T29" fmla="*/ 17 h 19"/>
              <a:gd name="T30" fmla="*/ 31 w 25"/>
              <a:gd name="T31" fmla="*/ 21 h 19"/>
              <a:gd name="T32" fmla="*/ 30 w 25"/>
              <a:gd name="T33" fmla="*/ 24 h 19"/>
              <a:gd name="T34" fmla="*/ 30 w 25"/>
              <a:gd name="T35" fmla="*/ 25 h 19"/>
              <a:gd name="T36" fmla="*/ 28 w 25"/>
              <a:gd name="T37" fmla="*/ 25 h 19"/>
              <a:gd name="T38" fmla="*/ 27 w 25"/>
              <a:gd name="T39" fmla="*/ 25 h 19"/>
              <a:gd name="T40" fmla="*/ 27 w 25"/>
              <a:gd name="T41" fmla="*/ 25 h 19"/>
              <a:gd name="T42" fmla="*/ 27 w 25"/>
              <a:gd name="T43" fmla="*/ 25 h 19"/>
              <a:gd name="T44" fmla="*/ 25 w 25"/>
              <a:gd name="T45" fmla="*/ 25 h 19"/>
              <a:gd name="T46" fmla="*/ 25 w 25"/>
              <a:gd name="T47" fmla="*/ 25 h 19"/>
              <a:gd name="T48" fmla="*/ 23 w 25"/>
              <a:gd name="T49" fmla="*/ 25 h 19"/>
              <a:gd name="T50" fmla="*/ 23 w 25"/>
              <a:gd name="T51" fmla="*/ 25 h 19"/>
              <a:gd name="T52" fmla="*/ 22 w 25"/>
              <a:gd name="T53" fmla="*/ 25 h 19"/>
              <a:gd name="T54" fmla="*/ 22 w 25"/>
              <a:gd name="T55" fmla="*/ 25 h 19"/>
              <a:gd name="T56" fmla="*/ 22 w 25"/>
              <a:gd name="T57" fmla="*/ 25 h 19"/>
              <a:gd name="T58" fmla="*/ 20 w 25"/>
              <a:gd name="T59" fmla="*/ 25 h 19"/>
              <a:gd name="T60" fmla="*/ 19 w 25"/>
              <a:gd name="T61" fmla="*/ 25 h 19"/>
              <a:gd name="T62" fmla="*/ 19 w 25"/>
              <a:gd name="T63" fmla="*/ 25 h 19"/>
              <a:gd name="T64" fmla="*/ 17 w 25"/>
              <a:gd name="T65" fmla="*/ 27 h 19"/>
              <a:gd name="T66" fmla="*/ 16 w 25"/>
              <a:gd name="T67" fmla="*/ 28 h 19"/>
              <a:gd name="T68" fmla="*/ 16 w 25"/>
              <a:gd name="T69" fmla="*/ 28 h 19"/>
              <a:gd name="T70" fmla="*/ 14 w 25"/>
              <a:gd name="T71" fmla="*/ 30 h 19"/>
              <a:gd name="T72" fmla="*/ 14 w 25"/>
              <a:gd name="T73" fmla="*/ 30 h 19"/>
              <a:gd name="T74" fmla="*/ 12 w 25"/>
              <a:gd name="T75" fmla="*/ 30 h 19"/>
              <a:gd name="T76" fmla="*/ 12 w 25"/>
              <a:gd name="T77" fmla="*/ 30 h 19"/>
              <a:gd name="T78" fmla="*/ 12 w 25"/>
              <a:gd name="T79" fmla="*/ 30 h 19"/>
              <a:gd name="T80" fmla="*/ 11 w 25"/>
              <a:gd name="T81" fmla="*/ 30 h 19"/>
              <a:gd name="T82" fmla="*/ 9 w 25"/>
              <a:gd name="T83" fmla="*/ 28 h 19"/>
              <a:gd name="T84" fmla="*/ 11 w 25"/>
              <a:gd name="T85" fmla="*/ 24 h 19"/>
              <a:gd name="T86" fmla="*/ 0 w 25"/>
              <a:gd name="T87" fmla="*/ 2 h 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"/>
              <a:gd name="T133" fmla="*/ 0 h 19"/>
              <a:gd name="T134" fmla="*/ 25 w 25"/>
              <a:gd name="T135" fmla="*/ 19 h 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" h="19">
                <a:moveTo>
                  <a:pt x="0" y="1"/>
                </a:moveTo>
                <a:cubicBezTo>
                  <a:pt x="3" y="1"/>
                  <a:pt x="6" y="1"/>
                  <a:pt x="9" y="1"/>
                </a:cubicBezTo>
                <a:cubicBezTo>
                  <a:pt x="11" y="0"/>
                  <a:pt x="11" y="1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2" y="3"/>
                  <a:pt x="13" y="3"/>
                </a:cubicBezTo>
                <a:cubicBezTo>
                  <a:pt x="15" y="3"/>
                  <a:pt x="17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3"/>
                  <a:pt x="22" y="3"/>
                  <a:pt x="23" y="3"/>
                </a:cubicBezTo>
                <a:cubicBezTo>
                  <a:pt x="23" y="3"/>
                  <a:pt x="24" y="4"/>
                  <a:pt x="23" y="4"/>
                </a:cubicBezTo>
                <a:cubicBezTo>
                  <a:pt x="24" y="4"/>
                  <a:pt x="25" y="4"/>
                  <a:pt x="25" y="4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6"/>
                </a:cubicBezTo>
                <a:cubicBezTo>
                  <a:pt x="25" y="6"/>
                  <a:pt x="25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8"/>
                </a:cubicBezTo>
                <a:cubicBezTo>
                  <a:pt x="24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2"/>
                  <a:pt x="20" y="12"/>
                  <a:pt x="20" y="12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4"/>
                  <a:pt x="20" y="14"/>
                </a:cubicBezTo>
                <a:cubicBezTo>
                  <a:pt x="20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5"/>
                  <a:pt x="18" y="15"/>
                  <a:pt x="18" y="15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7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9" y="18"/>
                  <a:pt x="9" y="18"/>
                </a:cubicBezTo>
                <a:cubicBezTo>
                  <a:pt x="9" y="18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6"/>
                </a:cubicBezTo>
                <a:cubicBezTo>
                  <a:pt x="6" y="16"/>
                  <a:pt x="7" y="16"/>
                  <a:pt x="7" y="15"/>
                </a:cubicBezTo>
                <a:cubicBezTo>
                  <a:pt x="7" y="14"/>
                  <a:pt x="6" y="14"/>
                  <a:pt x="6" y="14"/>
                </a:cubicBezTo>
                <a:cubicBezTo>
                  <a:pt x="6" y="12"/>
                  <a:pt x="5" y="11"/>
                  <a:pt x="5" y="9"/>
                </a:cubicBezTo>
                <a:cubicBezTo>
                  <a:pt x="4" y="6"/>
                  <a:pt x="0" y="4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3" name="Freeform 10974" descr="© INSCALE GmbH, 05.05.2010&#10;http://www.presentationload.com/">
            <a:extLst>
              <a:ext uri="{FF2B5EF4-FFF2-40B4-BE49-F238E27FC236}">
                <a16:creationId xmlns:a16="http://schemas.microsoft.com/office/drawing/2014/main" id="{8480B8D1-C094-684F-83FD-B0CCEC0E8829}"/>
              </a:ext>
            </a:extLst>
          </p:cNvPr>
          <p:cNvSpPr>
            <a:spLocks/>
          </p:cNvSpPr>
          <p:nvPr/>
        </p:nvSpPr>
        <p:spPr bwMode="auto">
          <a:xfrm>
            <a:off x="6314978" y="3596212"/>
            <a:ext cx="54863" cy="76433"/>
          </a:xfrm>
          <a:custGeom>
            <a:avLst/>
            <a:gdLst>
              <a:gd name="T0" fmla="*/ 18 w 28"/>
              <a:gd name="T1" fmla="*/ 0 h 39"/>
              <a:gd name="T2" fmla="*/ 18 w 28"/>
              <a:gd name="T3" fmla="*/ 0 h 39"/>
              <a:gd name="T4" fmla="*/ 20 w 28"/>
              <a:gd name="T5" fmla="*/ 2 h 39"/>
              <a:gd name="T6" fmla="*/ 20 w 28"/>
              <a:gd name="T7" fmla="*/ 2 h 39"/>
              <a:gd name="T8" fmla="*/ 26 w 28"/>
              <a:gd name="T9" fmla="*/ 3 h 39"/>
              <a:gd name="T10" fmla="*/ 26 w 28"/>
              <a:gd name="T11" fmla="*/ 5 h 39"/>
              <a:gd name="T12" fmla="*/ 26 w 28"/>
              <a:gd name="T13" fmla="*/ 5 h 39"/>
              <a:gd name="T14" fmla="*/ 31 w 28"/>
              <a:gd name="T15" fmla="*/ 9 h 39"/>
              <a:gd name="T16" fmla="*/ 31 w 28"/>
              <a:gd name="T17" fmla="*/ 9 h 39"/>
              <a:gd name="T18" fmla="*/ 35 w 28"/>
              <a:gd name="T19" fmla="*/ 16 h 39"/>
              <a:gd name="T20" fmla="*/ 35 w 28"/>
              <a:gd name="T21" fmla="*/ 17 h 39"/>
              <a:gd name="T22" fmla="*/ 35 w 28"/>
              <a:gd name="T23" fmla="*/ 19 h 39"/>
              <a:gd name="T24" fmla="*/ 38 w 28"/>
              <a:gd name="T25" fmla="*/ 28 h 39"/>
              <a:gd name="T26" fmla="*/ 38 w 28"/>
              <a:gd name="T27" fmla="*/ 30 h 39"/>
              <a:gd name="T28" fmla="*/ 38 w 28"/>
              <a:gd name="T29" fmla="*/ 31 h 39"/>
              <a:gd name="T30" fmla="*/ 40 w 28"/>
              <a:gd name="T31" fmla="*/ 30 h 39"/>
              <a:gd name="T32" fmla="*/ 41 w 28"/>
              <a:gd name="T33" fmla="*/ 39 h 39"/>
              <a:gd name="T34" fmla="*/ 41 w 28"/>
              <a:gd name="T35" fmla="*/ 39 h 39"/>
              <a:gd name="T36" fmla="*/ 40 w 28"/>
              <a:gd name="T37" fmla="*/ 41 h 39"/>
              <a:gd name="T38" fmla="*/ 34 w 28"/>
              <a:gd name="T39" fmla="*/ 45 h 39"/>
              <a:gd name="T40" fmla="*/ 17 w 28"/>
              <a:gd name="T41" fmla="*/ 61 h 39"/>
              <a:gd name="T42" fmla="*/ 15 w 28"/>
              <a:gd name="T43" fmla="*/ 61 h 39"/>
              <a:gd name="T44" fmla="*/ 15 w 28"/>
              <a:gd name="T45" fmla="*/ 59 h 39"/>
              <a:gd name="T46" fmla="*/ 15 w 28"/>
              <a:gd name="T47" fmla="*/ 59 h 39"/>
              <a:gd name="T48" fmla="*/ 15 w 28"/>
              <a:gd name="T49" fmla="*/ 58 h 39"/>
              <a:gd name="T50" fmla="*/ 15 w 28"/>
              <a:gd name="T51" fmla="*/ 56 h 39"/>
              <a:gd name="T52" fmla="*/ 15 w 28"/>
              <a:gd name="T53" fmla="*/ 56 h 39"/>
              <a:gd name="T54" fmla="*/ 15 w 28"/>
              <a:gd name="T55" fmla="*/ 55 h 39"/>
              <a:gd name="T56" fmla="*/ 15 w 28"/>
              <a:gd name="T57" fmla="*/ 55 h 39"/>
              <a:gd name="T58" fmla="*/ 15 w 28"/>
              <a:gd name="T59" fmla="*/ 55 h 39"/>
              <a:gd name="T60" fmla="*/ 15 w 28"/>
              <a:gd name="T61" fmla="*/ 53 h 39"/>
              <a:gd name="T62" fmla="*/ 15 w 28"/>
              <a:gd name="T63" fmla="*/ 52 h 39"/>
              <a:gd name="T64" fmla="*/ 15 w 28"/>
              <a:gd name="T65" fmla="*/ 52 h 39"/>
              <a:gd name="T66" fmla="*/ 15 w 28"/>
              <a:gd name="T67" fmla="*/ 52 h 39"/>
              <a:gd name="T68" fmla="*/ 15 w 28"/>
              <a:gd name="T69" fmla="*/ 48 h 39"/>
              <a:gd name="T70" fmla="*/ 14 w 28"/>
              <a:gd name="T71" fmla="*/ 47 h 39"/>
              <a:gd name="T72" fmla="*/ 14 w 28"/>
              <a:gd name="T73" fmla="*/ 47 h 39"/>
              <a:gd name="T74" fmla="*/ 14 w 28"/>
              <a:gd name="T75" fmla="*/ 47 h 39"/>
              <a:gd name="T76" fmla="*/ 14 w 28"/>
              <a:gd name="T77" fmla="*/ 45 h 39"/>
              <a:gd name="T78" fmla="*/ 12 w 28"/>
              <a:gd name="T79" fmla="*/ 44 h 39"/>
              <a:gd name="T80" fmla="*/ 12 w 28"/>
              <a:gd name="T81" fmla="*/ 39 h 39"/>
              <a:gd name="T82" fmla="*/ 11 w 28"/>
              <a:gd name="T83" fmla="*/ 34 h 39"/>
              <a:gd name="T84" fmla="*/ 9 w 28"/>
              <a:gd name="T85" fmla="*/ 33 h 39"/>
              <a:gd name="T86" fmla="*/ 6 w 28"/>
              <a:gd name="T87" fmla="*/ 28 h 39"/>
              <a:gd name="T88" fmla="*/ 5 w 28"/>
              <a:gd name="T89" fmla="*/ 25 h 39"/>
              <a:gd name="T90" fmla="*/ 3 w 28"/>
              <a:gd name="T91" fmla="*/ 22 h 39"/>
              <a:gd name="T92" fmla="*/ 3 w 28"/>
              <a:gd name="T93" fmla="*/ 22 h 39"/>
              <a:gd name="T94" fmla="*/ 3 w 28"/>
              <a:gd name="T95" fmla="*/ 16 h 39"/>
              <a:gd name="T96" fmla="*/ 17 w 28"/>
              <a:gd name="T97" fmla="*/ 0 h 39"/>
              <a:gd name="T98" fmla="*/ 17 w 28"/>
              <a:gd name="T99" fmla="*/ 0 h 3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8"/>
              <a:gd name="T151" fmla="*/ 0 h 39"/>
              <a:gd name="T152" fmla="*/ 28 w 28"/>
              <a:gd name="T153" fmla="*/ 39 h 3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8" h="39">
                <a:moveTo>
                  <a:pt x="11" y="0"/>
                </a:move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2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2"/>
                  <a:pt x="17" y="3"/>
                  <a:pt x="17" y="2"/>
                </a:cubicBezTo>
                <a:cubicBezTo>
                  <a:pt x="17" y="2"/>
                  <a:pt x="17" y="2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8" y="3"/>
                </a:cubicBezTo>
                <a:cubicBezTo>
                  <a:pt x="18" y="3"/>
                  <a:pt x="18" y="5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2" y="9"/>
                  <a:pt x="23" y="10"/>
                </a:cubicBezTo>
                <a:cubicBezTo>
                  <a:pt x="24" y="10"/>
                  <a:pt x="24" y="10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2"/>
                  <a:pt x="23" y="12"/>
                </a:cubicBezTo>
                <a:cubicBezTo>
                  <a:pt x="22" y="14"/>
                  <a:pt x="25" y="15"/>
                  <a:pt x="24" y="17"/>
                </a:cubicBezTo>
                <a:cubicBezTo>
                  <a:pt x="25" y="17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5" y="19"/>
                </a:cubicBezTo>
                <a:cubicBezTo>
                  <a:pt x="26" y="19"/>
                  <a:pt x="26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6" y="20"/>
                  <a:pt x="26" y="20"/>
                </a:cubicBezTo>
                <a:cubicBezTo>
                  <a:pt x="26" y="20"/>
                  <a:pt x="26" y="19"/>
                  <a:pt x="26" y="19"/>
                </a:cubicBezTo>
                <a:cubicBezTo>
                  <a:pt x="28" y="20"/>
                  <a:pt x="27" y="21"/>
                  <a:pt x="27" y="23"/>
                </a:cubicBezTo>
                <a:cubicBezTo>
                  <a:pt x="28" y="23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6"/>
                  <a:pt x="27" y="26"/>
                </a:cubicBezTo>
                <a:cubicBezTo>
                  <a:pt x="27" y="26"/>
                  <a:pt x="27" y="26"/>
                  <a:pt x="26" y="26"/>
                </a:cubicBezTo>
                <a:cubicBezTo>
                  <a:pt x="26" y="27"/>
                  <a:pt x="25" y="28"/>
                  <a:pt x="26" y="29"/>
                </a:cubicBezTo>
                <a:cubicBezTo>
                  <a:pt x="24" y="29"/>
                  <a:pt x="23" y="28"/>
                  <a:pt x="22" y="29"/>
                </a:cubicBezTo>
                <a:cubicBezTo>
                  <a:pt x="21" y="31"/>
                  <a:pt x="20" y="32"/>
                  <a:pt x="18" y="33"/>
                </a:cubicBezTo>
                <a:cubicBezTo>
                  <a:pt x="17" y="34"/>
                  <a:pt x="12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1" y="39"/>
                  <a:pt x="11" y="38"/>
                  <a:pt x="10" y="38"/>
                </a:cubicBezTo>
                <a:cubicBezTo>
                  <a:pt x="11" y="38"/>
                  <a:pt x="11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7"/>
                  <a:pt x="10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7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0" y="35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4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10" y="34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2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0"/>
                  <a:pt x="10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29"/>
                  <a:pt x="9" y="29"/>
                </a:cubicBezTo>
                <a:cubicBezTo>
                  <a:pt x="9" y="29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6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7" y="24"/>
                  <a:pt x="8" y="23"/>
                  <a:pt x="7" y="22"/>
                </a:cubicBezTo>
                <a:cubicBezTo>
                  <a:pt x="7" y="22"/>
                  <a:pt x="7" y="22"/>
                  <a:pt x="7" y="21"/>
                </a:cubicBezTo>
                <a:cubicBezTo>
                  <a:pt x="7" y="21"/>
                  <a:pt x="7" y="21"/>
                  <a:pt x="6" y="21"/>
                </a:cubicBezTo>
                <a:cubicBezTo>
                  <a:pt x="5" y="21"/>
                  <a:pt x="5" y="20"/>
                  <a:pt x="5" y="19"/>
                </a:cubicBezTo>
                <a:cubicBezTo>
                  <a:pt x="4" y="19"/>
                  <a:pt x="4" y="18"/>
                  <a:pt x="4" y="18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2" y="15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2"/>
                  <a:pt x="3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9"/>
                  <a:pt x="2" y="9"/>
                </a:cubicBezTo>
                <a:cubicBezTo>
                  <a:pt x="0" y="6"/>
                  <a:pt x="9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4" name="Freeform 10975" descr="© INSCALE GmbH, 05.05.2010&#10;http://www.presentationload.com/">
            <a:extLst>
              <a:ext uri="{FF2B5EF4-FFF2-40B4-BE49-F238E27FC236}">
                <a16:creationId xmlns:a16="http://schemas.microsoft.com/office/drawing/2014/main" id="{F8506A13-F327-BC4D-9FEA-891ABA806D22}"/>
              </a:ext>
            </a:extLst>
          </p:cNvPr>
          <p:cNvSpPr>
            <a:spLocks/>
          </p:cNvSpPr>
          <p:nvPr/>
        </p:nvSpPr>
        <p:spPr bwMode="auto">
          <a:xfrm>
            <a:off x="6081492" y="3598719"/>
            <a:ext cx="43380" cy="46361"/>
          </a:xfrm>
          <a:custGeom>
            <a:avLst/>
            <a:gdLst>
              <a:gd name="T0" fmla="*/ 2 w 22"/>
              <a:gd name="T1" fmla="*/ 15 h 24"/>
              <a:gd name="T2" fmla="*/ 9 w 22"/>
              <a:gd name="T3" fmla="*/ 9 h 24"/>
              <a:gd name="T4" fmla="*/ 9 w 22"/>
              <a:gd name="T5" fmla="*/ 9 h 24"/>
              <a:gd name="T6" fmla="*/ 26 w 22"/>
              <a:gd name="T7" fmla="*/ 0 h 24"/>
              <a:gd name="T8" fmla="*/ 34 w 22"/>
              <a:gd name="T9" fmla="*/ 19 h 24"/>
              <a:gd name="T10" fmla="*/ 31 w 22"/>
              <a:gd name="T11" fmla="*/ 15 h 24"/>
              <a:gd name="T12" fmla="*/ 22 w 22"/>
              <a:gd name="T13" fmla="*/ 26 h 24"/>
              <a:gd name="T14" fmla="*/ 19 w 22"/>
              <a:gd name="T15" fmla="*/ 29 h 24"/>
              <a:gd name="T16" fmla="*/ 20 w 22"/>
              <a:gd name="T17" fmla="*/ 32 h 24"/>
              <a:gd name="T18" fmla="*/ 15 w 22"/>
              <a:gd name="T19" fmla="*/ 35 h 24"/>
              <a:gd name="T20" fmla="*/ 15 w 22"/>
              <a:gd name="T21" fmla="*/ 37 h 24"/>
              <a:gd name="T22" fmla="*/ 12 w 22"/>
              <a:gd name="T23" fmla="*/ 35 h 24"/>
              <a:gd name="T24" fmla="*/ 2 w 22"/>
              <a:gd name="T25" fmla="*/ 22 h 24"/>
              <a:gd name="T26" fmla="*/ 2 w 22"/>
              <a:gd name="T27" fmla="*/ 22 h 24"/>
              <a:gd name="T28" fmla="*/ 2 w 22"/>
              <a:gd name="T29" fmla="*/ 22 h 24"/>
              <a:gd name="T30" fmla="*/ 2 w 22"/>
              <a:gd name="T31" fmla="*/ 22 h 24"/>
              <a:gd name="T32" fmla="*/ 2 w 22"/>
              <a:gd name="T33" fmla="*/ 22 h 24"/>
              <a:gd name="T34" fmla="*/ 2 w 22"/>
              <a:gd name="T35" fmla="*/ 22 h 24"/>
              <a:gd name="T36" fmla="*/ 2 w 22"/>
              <a:gd name="T37" fmla="*/ 20 h 24"/>
              <a:gd name="T38" fmla="*/ 2 w 22"/>
              <a:gd name="T39" fmla="*/ 19 h 24"/>
              <a:gd name="T40" fmla="*/ 2 w 22"/>
              <a:gd name="T41" fmla="*/ 19 h 24"/>
              <a:gd name="T42" fmla="*/ 2 w 22"/>
              <a:gd name="T43" fmla="*/ 17 h 24"/>
              <a:gd name="T44" fmla="*/ 2 w 22"/>
              <a:gd name="T45" fmla="*/ 15 h 24"/>
              <a:gd name="T46" fmla="*/ 2 w 22"/>
              <a:gd name="T47" fmla="*/ 15 h 24"/>
              <a:gd name="T48" fmla="*/ 2 w 22"/>
              <a:gd name="T49" fmla="*/ 15 h 2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2"/>
              <a:gd name="T76" fmla="*/ 0 h 24"/>
              <a:gd name="T77" fmla="*/ 22 w 22"/>
              <a:gd name="T78" fmla="*/ 24 h 2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2" h="24">
                <a:moveTo>
                  <a:pt x="1" y="10"/>
                </a:moveTo>
                <a:cubicBezTo>
                  <a:pt x="2" y="9"/>
                  <a:pt x="6" y="8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10" y="4"/>
                  <a:pt x="14" y="2"/>
                  <a:pt x="17" y="0"/>
                </a:cubicBezTo>
                <a:cubicBezTo>
                  <a:pt x="19" y="4"/>
                  <a:pt x="21" y="8"/>
                  <a:pt x="22" y="12"/>
                </a:cubicBezTo>
                <a:cubicBezTo>
                  <a:pt x="22" y="12"/>
                  <a:pt x="21" y="11"/>
                  <a:pt x="20" y="10"/>
                </a:cubicBezTo>
                <a:cubicBezTo>
                  <a:pt x="18" y="12"/>
                  <a:pt x="16" y="15"/>
                  <a:pt x="14" y="17"/>
                </a:cubicBezTo>
                <a:cubicBezTo>
                  <a:pt x="14" y="17"/>
                  <a:pt x="13" y="18"/>
                  <a:pt x="12" y="19"/>
                </a:cubicBezTo>
                <a:cubicBezTo>
                  <a:pt x="12" y="20"/>
                  <a:pt x="14" y="20"/>
                  <a:pt x="13" y="21"/>
                </a:cubicBezTo>
                <a:cubicBezTo>
                  <a:pt x="12" y="22"/>
                  <a:pt x="11" y="24"/>
                  <a:pt x="10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4"/>
                  <a:pt x="9" y="24"/>
                  <a:pt x="8" y="23"/>
                </a:cubicBezTo>
                <a:cubicBezTo>
                  <a:pt x="6" y="20"/>
                  <a:pt x="3" y="17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2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5" name="Freeform 10976" descr="© INSCALE GmbH, 05.05.2010&#10;http://www.presentationload.com/">
            <a:extLst>
              <a:ext uri="{FF2B5EF4-FFF2-40B4-BE49-F238E27FC236}">
                <a16:creationId xmlns:a16="http://schemas.microsoft.com/office/drawing/2014/main" id="{4F37C2BF-B97A-DD46-B374-3ADA21FD5EA0}"/>
              </a:ext>
            </a:extLst>
          </p:cNvPr>
          <p:cNvSpPr>
            <a:spLocks/>
          </p:cNvSpPr>
          <p:nvPr/>
        </p:nvSpPr>
        <p:spPr bwMode="auto">
          <a:xfrm>
            <a:off x="5943697" y="3599971"/>
            <a:ext cx="33173" cy="67662"/>
          </a:xfrm>
          <a:custGeom>
            <a:avLst/>
            <a:gdLst>
              <a:gd name="T0" fmla="*/ 18 w 17"/>
              <a:gd name="T1" fmla="*/ 3 h 35"/>
              <a:gd name="T2" fmla="*/ 20 w 17"/>
              <a:gd name="T3" fmla="*/ 6 h 35"/>
              <a:gd name="T4" fmla="*/ 21 w 17"/>
              <a:gd name="T5" fmla="*/ 9 h 35"/>
              <a:gd name="T6" fmla="*/ 23 w 17"/>
              <a:gd name="T7" fmla="*/ 15 h 35"/>
              <a:gd name="T8" fmla="*/ 23 w 17"/>
              <a:gd name="T9" fmla="*/ 15 h 35"/>
              <a:gd name="T10" fmla="*/ 23 w 17"/>
              <a:gd name="T11" fmla="*/ 15 h 35"/>
              <a:gd name="T12" fmla="*/ 24 w 17"/>
              <a:gd name="T13" fmla="*/ 15 h 35"/>
              <a:gd name="T14" fmla="*/ 24 w 17"/>
              <a:gd name="T15" fmla="*/ 15 h 35"/>
              <a:gd name="T16" fmla="*/ 24 w 17"/>
              <a:gd name="T17" fmla="*/ 15 h 35"/>
              <a:gd name="T18" fmla="*/ 24 w 17"/>
              <a:gd name="T19" fmla="*/ 19 h 35"/>
              <a:gd name="T20" fmla="*/ 24 w 17"/>
              <a:gd name="T21" fmla="*/ 34 h 35"/>
              <a:gd name="T22" fmla="*/ 23 w 17"/>
              <a:gd name="T23" fmla="*/ 34 h 35"/>
              <a:gd name="T24" fmla="*/ 21 w 17"/>
              <a:gd name="T25" fmla="*/ 42 h 35"/>
              <a:gd name="T26" fmla="*/ 21 w 17"/>
              <a:gd name="T27" fmla="*/ 46 h 35"/>
              <a:gd name="T28" fmla="*/ 21 w 17"/>
              <a:gd name="T29" fmla="*/ 46 h 35"/>
              <a:gd name="T30" fmla="*/ 21 w 17"/>
              <a:gd name="T31" fmla="*/ 48 h 35"/>
              <a:gd name="T32" fmla="*/ 12 w 17"/>
              <a:gd name="T33" fmla="*/ 52 h 35"/>
              <a:gd name="T34" fmla="*/ 11 w 17"/>
              <a:gd name="T35" fmla="*/ 51 h 35"/>
              <a:gd name="T36" fmla="*/ 8 w 17"/>
              <a:gd name="T37" fmla="*/ 48 h 35"/>
              <a:gd name="T38" fmla="*/ 5 w 17"/>
              <a:gd name="T39" fmla="*/ 46 h 35"/>
              <a:gd name="T40" fmla="*/ 5 w 17"/>
              <a:gd name="T41" fmla="*/ 43 h 35"/>
              <a:gd name="T42" fmla="*/ 5 w 17"/>
              <a:gd name="T43" fmla="*/ 43 h 35"/>
              <a:gd name="T44" fmla="*/ 5 w 17"/>
              <a:gd name="T45" fmla="*/ 43 h 35"/>
              <a:gd name="T46" fmla="*/ 0 w 17"/>
              <a:gd name="T47" fmla="*/ 40 h 35"/>
              <a:gd name="T48" fmla="*/ 0 w 17"/>
              <a:gd name="T49" fmla="*/ 15 h 35"/>
              <a:gd name="T50" fmla="*/ 0 w 17"/>
              <a:gd name="T51" fmla="*/ 9 h 35"/>
              <a:gd name="T52" fmla="*/ 2 w 17"/>
              <a:gd name="T53" fmla="*/ 5 h 35"/>
              <a:gd name="T54" fmla="*/ 2 w 17"/>
              <a:gd name="T55" fmla="*/ 5 h 35"/>
              <a:gd name="T56" fmla="*/ 3 w 17"/>
              <a:gd name="T57" fmla="*/ 5 h 35"/>
              <a:gd name="T58" fmla="*/ 3 w 17"/>
              <a:gd name="T59" fmla="*/ 5 h 35"/>
              <a:gd name="T60" fmla="*/ 5 w 17"/>
              <a:gd name="T61" fmla="*/ 3 h 35"/>
              <a:gd name="T62" fmla="*/ 5 w 17"/>
              <a:gd name="T63" fmla="*/ 3 h 35"/>
              <a:gd name="T64" fmla="*/ 5 w 17"/>
              <a:gd name="T65" fmla="*/ 5 h 35"/>
              <a:gd name="T66" fmla="*/ 5 w 17"/>
              <a:gd name="T67" fmla="*/ 5 h 35"/>
              <a:gd name="T68" fmla="*/ 6 w 17"/>
              <a:gd name="T69" fmla="*/ 5 h 35"/>
              <a:gd name="T70" fmla="*/ 6 w 17"/>
              <a:gd name="T71" fmla="*/ 5 h 35"/>
              <a:gd name="T72" fmla="*/ 6 w 17"/>
              <a:gd name="T73" fmla="*/ 5 h 35"/>
              <a:gd name="T74" fmla="*/ 8 w 17"/>
              <a:gd name="T75" fmla="*/ 5 h 35"/>
              <a:gd name="T76" fmla="*/ 8 w 17"/>
              <a:gd name="T77" fmla="*/ 5 h 35"/>
              <a:gd name="T78" fmla="*/ 8 w 17"/>
              <a:gd name="T79" fmla="*/ 5 h 35"/>
              <a:gd name="T80" fmla="*/ 8 w 17"/>
              <a:gd name="T81" fmla="*/ 5 h 35"/>
              <a:gd name="T82" fmla="*/ 8 w 17"/>
              <a:gd name="T83" fmla="*/ 3 h 35"/>
              <a:gd name="T84" fmla="*/ 9 w 17"/>
              <a:gd name="T85" fmla="*/ 3 h 35"/>
              <a:gd name="T86" fmla="*/ 9 w 17"/>
              <a:gd name="T87" fmla="*/ 2 h 35"/>
              <a:gd name="T88" fmla="*/ 9 w 17"/>
              <a:gd name="T89" fmla="*/ 2 h 35"/>
              <a:gd name="T90" fmla="*/ 14 w 17"/>
              <a:gd name="T91" fmla="*/ 2 h 35"/>
              <a:gd name="T92" fmla="*/ 20 w 17"/>
              <a:gd name="T93" fmla="*/ 0 h 35"/>
              <a:gd name="T94" fmla="*/ 20 w 17"/>
              <a:gd name="T95" fmla="*/ 0 h 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7"/>
              <a:gd name="T145" fmla="*/ 0 h 35"/>
              <a:gd name="T146" fmla="*/ 17 w 17"/>
              <a:gd name="T147" fmla="*/ 35 h 3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7" h="35">
                <a:moveTo>
                  <a:pt x="13" y="0"/>
                </a:moveTo>
                <a:cubicBezTo>
                  <a:pt x="13" y="1"/>
                  <a:pt x="13" y="2"/>
                  <a:pt x="12" y="2"/>
                </a:cubicBezTo>
                <a:cubicBezTo>
                  <a:pt x="12" y="2"/>
                  <a:pt x="12" y="2"/>
                  <a:pt x="12" y="3"/>
                </a:cubicBezTo>
                <a:cubicBezTo>
                  <a:pt x="13" y="2"/>
                  <a:pt x="13" y="3"/>
                  <a:pt x="13" y="4"/>
                </a:cubicBezTo>
                <a:cubicBezTo>
                  <a:pt x="14" y="4"/>
                  <a:pt x="14" y="5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5" y="8"/>
                  <a:pt x="15" y="9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1"/>
                  <a:pt x="16" y="11"/>
                  <a:pt x="16" y="12"/>
                </a:cubicBezTo>
                <a:cubicBezTo>
                  <a:pt x="17" y="12"/>
                  <a:pt x="17" y="12"/>
                  <a:pt x="16" y="12"/>
                </a:cubicBezTo>
                <a:cubicBezTo>
                  <a:pt x="16" y="15"/>
                  <a:pt x="16" y="17"/>
                  <a:pt x="16" y="19"/>
                </a:cubicBezTo>
                <a:cubicBezTo>
                  <a:pt x="16" y="20"/>
                  <a:pt x="16" y="21"/>
                  <a:pt x="16" y="22"/>
                </a:cubicBezTo>
                <a:cubicBezTo>
                  <a:pt x="16" y="21"/>
                  <a:pt x="15" y="22"/>
                  <a:pt x="15" y="21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3"/>
                  <a:pt x="15" y="25"/>
                  <a:pt x="15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8"/>
                  <a:pt x="14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2"/>
                  <a:pt x="14" y="33"/>
                  <a:pt x="14" y="34"/>
                </a:cubicBezTo>
                <a:cubicBezTo>
                  <a:pt x="14" y="35"/>
                  <a:pt x="9" y="34"/>
                  <a:pt x="8" y="34"/>
                </a:cubicBezTo>
                <a:cubicBezTo>
                  <a:pt x="8" y="34"/>
                  <a:pt x="8" y="33"/>
                  <a:pt x="7" y="33"/>
                </a:cubicBezTo>
                <a:cubicBezTo>
                  <a:pt x="7" y="33"/>
                  <a:pt x="7" y="32"/>
                  <a:pt x="7" y="33"/>
                </a:cubicBezTo>
                <a:cubicBezTo>
                  <a:pt x="7" y="32"/>
                  <a:pt x="7" y="32"/>
                  <a:pt x="7" y="31"/>
                </a:cubicBezTo>
                <a:cubicBezTo>
                  <a:pt x="6" y="31"/>
                  <a:pt x="6" y="31"/>
                  <a:pt x="5" y="31"/>
                </a:cubicBezTo>
                <a:cubicBezTo>
                  <a:pt x="6" y="30"/>
                  <a:pt x="5" y="30"/>
                  <a:pt x="3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3" y="29"/>
                  <a:pt x="3" y="29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7"/>
                  <a:pt x="2" y="27"/>
                </a:cubicBezTo>
                <a:cubicBezTo>
                  <a:pt x="2" y="26"/>
                  <a:pt x="0" y="27"/>
                  <a:pt x="0" y="26"/>
                </a:cubicBezTo>
                <a:cubicBezTo>
                  <a:pt x="0" y="24"/>
                  <a:pt x="0" y="22"/>
                  <a:pt x="0" y="21"/>
                </a:cubicBezTo>
                <a:cubicBezTo>
                  <a:pt x="0" y="17"/>
                  <a:pt x="0" y="13"/>
                  <a:pt x="0" y="10"/>
                </a:cubicBezTo>
                <a:cubicBezTo>
                  <a:pt x="0" y="9"/>
                  <a:pt x="0" y="7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1" y="4"/>
                  <a:pt x="1" y="2"/>
                </a:cubicBezTo>
                <a:cubicBezTo>
                  <a:pt x="1" y="2"/>
                  <a:pt x="1" y="2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6" y="3"/>
                  <a:pt x="6" y="3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2"/>
                  <a:pt x="7" y="2"/>
                  <a:pt x="7" y="1"/>
                </a:cubicBezTo>
                <a:cubicBezTo>
                  <a:pt x="7" y="2"/>
                  <a:pt x="8" y="2"/>
                  <a:pt x="9" y="1"/>
                </a:cubicBezTo>
                <a:cubicBezTo>
                  <a:pt x="9" y="1"/>
                  <a:pt x="10" y="2"/>
                  <a:pt x="10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3" y="0"/>
                  <a:pt x="13" y="0"/>
                  <a:pt x="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6" name="Freeform 10977" descr="© INSCALE GmbH, 05.05.2010&#10;http://www.presentationload.com/">
            <a:extLst>
              <a:ext uri="{FF2B5EF4-FFF2-40B4-BE49-F238E27FC236}">
                <a16:creationId xmlns:a16="http://schemas.microsoft.com/office/drawing/2014/main" id="{9D00E073-BB3E-434D-AB93-2DDE2B104D29}"/>
              </a:ext>
            </a:extLst>
          </p:cNvPr>
          <p:cNvSpPr>
            <a:spLocks/>
          </p:cNvSpPr>
          <p:nvPr/>
        </p:nvSpPr>
        <p:spPr bwMode="auto">
          <a:xfrm>
            <a:off x="6232046" y="3599971"/>
            <a:ext cx="40828" cy="46361"/>
          </a:xfrm>
          <a:custGeom>
            <a:avLst/>
            <a:gdLst>
              <a:gd name="T0" fmla="*/ 27 w 21"/>
              <a:gd name="T1" fmla="*/ 8 h 24"/>
              <a:gd name="T2" fmla="*/ 26 w 21"/>
              <a:gd name="T3" fmla="*/ 8 h 24"/>
              <a:gd name="T4" fmla="*/ 26 w 21"/>
              <a:gd name="T5" fmla="*/ 8 h 24"/>
              <a:gd name="T6" fmla="*/ 26 w 21"/>
              <a:gd name="T7" fmla="*/ 11 h 24"/>
              <a:gd name="T8" fmla="*/ 26 w 21"/>
              <a:gd name="T9" fmla="*/ 11 h 24"/>
              <a:gd name="T10" fmla="*/ 27 w 21"/>
              <a:gd name="T11" fmla="*/ 12 h 24"/>
              <a:gd name="T12" fmla="*/ 27 w 21"/>
              <a:gd name="T13" fmla="*/ 12 h 24"/>
              <a:gd name="T14" fmla="*/ 27 w 21"/>
              <a:gd name="T15" fmla="*/ 12 h 24"/>
              <a:gd name="T16" fmla="*/ 27 w 21"/>
              <a:gd name="T17" fmla="*/ 12 h 24"/>
              <a:gd name="T18" fmla="*/ 27 w 21"/>
              <a:gd name="T19" fmla="*/ 14 h 24"/>
              <a:gd name="T20" fmla="*/ 27 w 21"/>
              <a:gd name="T21" fmla="*/ 14 h 24"/>
              <a:gd name="T22" fmla="*/ 27 w 21"/>
              <a:gd name="T23" fmla="*/ 14 h 24"/>
              <a:gd name="T24" fmla="*/ 29 w 21"/>
              <a:gd name="T25" fmla="*/ 14 h 24"/>
              <a:gd name="T26" fmla="*/ 29 w 21"/>
              <a:gd name="T27" fmla="*/ 15 h 24"/>
              <a:gd name="T28" fmla="*/ 29 w 21"/>
              <a:gd name="T29" fmla="*/ 15 h 24"/>
              <a:gd name="T30" fmla="*/ 29 w 21"/>
              <a:gd name="T31" fmla="*/ 15 h 24"/>
              <a:gd name="T32" fmla="*/ 29 w 21"/>
              <a:gd name="T33" fmla="*/ 15 h 24"/>
              <a:gd name="T34" fmla="*/ 29 w 21"/>
              <a:gd name="T35" fmla="*/ 15 h 24"/>
              <a:gd name="T36" fmla="*/ 29 w 21"/>
              <a:gd name="T37" fmla="*/ 15 h 24"/>
              <a:gd name="T38" fmla="*/ 30 w 21"/>
              <a:gd name="T39" fmla="*/ 17 h 24"/>
              <a:gd name="T40" fmla="*/ 30 w 21"/>
              <a:gd name="T41" fmla="*/ 17 h 24"/>
              <a:gd name="T42" fmla="*/ 30 w 21"/>
              <a:gd name="T43" fmla="*/ 19 h 24"/>
              <a:gd name="T44" fmla="*/ 30 w 21"/>
              <a:gd name="T45" fmla="*/ 19 h 24"/>
              <a:gd name="T46" fmla="*/ 30 w 21"/>
              <a:gd name="T47" fmla="*/ 19 h 24"/>
              <a:gd name="T48" fmla="*/ 32 w 21"/>
              <a:gd name="T49" fmla="*/ 19 h 24"/>
              <a:gd name="T50" fmla="*/ 32 w 21"/>
              <a:gd name="T51" fmla="*/ 19 h 24"/>
              <a:gd name="T52" fmla="*/ 32 w 21"/>
              <a:gd name="T53" fmla="*/ 19 h 24"/>
              <a:gd name="T54" fmla="*/ 29 w 21"/>
              <a:gd name="T55" fmla="*/ 31 h 24"/>
              <a:gd name="T56" fmla="*/ 29 w 21"/>
              <a:gd name="T57" fmla="*/ 34 h 24"/>
              <a:gd name="T58" fmla="*/ 27 w 21"/>
              <a:gd name="T59" fmla="*/ 35 h 24"/>
              <a:gd name="T60" fmla="*/ 27 w 21"/>
              <a:gd name="T61" fmla="*/ 37 h 24"/>
              <a:gd name="T62" fmla="*/ 27 w 21"/>
              <a:gd name="T63" fmla="*/ 37 h 24"/>
              <a:gd name="T64" fmla="*/ 3 w 21"/>
              <a:gd name="T65" fmla="*/ 29 h 24"/>
              <a:gd name="T66" fmla="*/ 2 w 21"/>
              <a:gd name="T67" fmla="*/ 29 h 24"/>
              <a:gd name="T68" fmla="*/ 2 w 21"/>
              <a:gd name="T69" fmla="*/ 28 h 24"/>
              <a:gd name="T70" fmla="*/ 2 w 21"/>
              <a:gd name="T71" fmla="*/ 28 h 24"/>
              <a:gd name="T72" fmla="*/ 2 w 21"/>
              <a:gd name="T73" fmla="*/ 28 h 24"/>
              <a:gd name="T74" fmla="*/ 2 w 21"/>
              <a:gd name="T75" fmla="*/ 28 h 24"/>
              <a:gd name="T76" fmla="*/ 2 w 21"/>
              <a:gd name="T77" fmla="*/ 26 h 24"/>
              <a:gd name="T78" fmla="*/ 2 w 21"/>
              <a:gd name="T79" fmla="*/ 26 h 24"/>
              <a:gd name="T80" fmla="*/ 2 w 21"/>
              <a:gd name="T81" fmla="*/ 26 h 24"/>
              <a:gd name="T82" fmla="*/ 0 w 21"/>
              <a:gd name="T83" fmla="*/ 26 h 24"/>
              <a:gd name="T84" fmla="*/ 8 w 21"/>
              <a:gd name="T85" fmla="*/ 12 h 24"/>
              <a:gd name="T86" fmla="*/ 21 w 21"/>
              <a:gd name="T87" fmla="*/ 3 h 24"/>
              <a:gd name="T88" fmla="*/ 21 w 21"/>
              <a:gd name="T89" fmla="*/ 3 h 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1"/>
              <a:gd name="T136" fmla="*/ 0 h 24"/>
              <a:gd name="T137" fmla="*/ 21 w 21"/>
              <a:gd name="T138" fmla="*/ 24 h 2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1" h="24">
                <a:moveTo>
                  <a:pt x="14" y="2"/>
                </a:moveTo>
                <a:cubicBezTo>
                  <a:pt x="15" y="3"/>
                  <a:pt x="18" y="4"/>
                  <a:pt x="18" y="5"/>
                </a:cubicBezTo>
                <a:cubicBezTo>
                  <a:pt x="18" y="5"/>
                  <a:pt x="18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6"/>
                  <a:pt x="17" y="6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8" y="7"/>
                  <a:pt x="17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5"/>
                  <a:pt x="20" y="18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2"/>
                </a:cubicBezTo>
                <a:cubicBezTo>
                  <a:pt x="19" y="22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5" y="23"/>
                  <a:pt x="12" y="22"/>
                  <a:pt x="10" y="22"/>
                </a:cubicBezTo>
                <a:cubicBezTo>
                  <a:pt x="7" y="21"/>
                  <a:pt x="3" y="21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6"/>
                  <a:pt x="2" y="14"/>
                  <a:pt x="3" y="13"/>
                </a:cubicBezTo>
                <a:cubicBezTo>
                  <a:pt x="4" y="11"/>
                  <a:pt x="4" y="10"/>
                  <a:pt x="5" y="8"/>
                </a:cubicBezTo>
                <a:cubicBezTo>
                  <a:pt x="5" y="5"/>
                  <a:pt x="7" y="4"/>
                  <a:pt x="8" y="2"/>
                </a:cubicBezTo>
                <a:cubicBezTo>
                  <a:pt x="11" y="0"/>
                  <a:pt x="11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7" name="Freeform 10978" descr="© INSCALE GmbH, 05.05.2010&#10;http://www.presentationload.com/">
            <a:extLst>
              <a:ext uri="{FF2B5EF4-FFF2-40B4-BE49-F238E27FC236}">
                <a16:creationId xmlns:a16="http://schemas.microsoft.com/office/drawing/2014/main" id="{DA2FA1A3-DC78-E947-B823-030D31FE6017}"/>
              </a:ext>
            </a:extLst>
          </p:cNvPr>
          <p:cNvSpPr>
            <a:spLocks/>
          </p:cNvSpPr>
          <p:nvPr/>
        </p:nvSpPr>
        <p:spPr bwMode="auto">
          <a:xfrm>
            <a:off x="5900317" y="3606237"/>
            <a:ext cx="44656" cy="47614"/>
          </a:xfrm>
          <a:custGeom>
            <a:avLst/>
            <a:gdLst>
              <a:gd name="T0" fmla="*/ 35 w 23"/>
              <a:gd name="T1" fmla="*/ 0 h 25"/>
              <a:gd name="T2" fmla="*/ 35 w 23"/>
              <a:gd name="T3" fmla="*/ 3 h 25"/>
              <a:gd name="T4" fmla="*/ 33 w 23"/>
              <a:gd name="T5" fmla="*/ 5 h 25"/>
              <a:gd name="T6" fmla="*/ 33 w 23"/>
              <a:gd name="T7" fmla="*/ 11 h 25"/>
              <a:gd name="T8" fmla="*/ 33 w 23"/>
              <a:gd name="T9" fmla="*/ 27 h 25"/>
              <a:gd name="T10" fmla="*/ 32 w 23"/>
              <a:gd name="T11" fmla="*/ 36 h 25"/>
              <a:gd name="T12" fmla="*/ 20 w 23"/>
              <a:gd name="T13" fmla="*/ 36 h 25"/>
              <a:gd name="T14" fmla="*/ 20 w 23"/>
              <a:gd name="T15" fmla="*/ 38 h 25"/>
              <a:gd name="T16" fmla="*/ 17 w 23"/>
              <a:gd name="T17" fmla="*/ 36 h 25"/>
              <a:gd name="T18" fmla="*/ 8 w 23"/>
              <a:gd name="T19" fmla="*/ 36 h 25"/>
              <a:gd name="T20" fmla="*/ 8 w 23"/>
              <a:gd name="T21" fmla="*/ 35 h 25"/>
              <a:gd name="T22" fmla="*/ 11 w 23"/>
              <a:gd name="T23" fmla="*/ 32 h 25"/>
              <a:gd name="T24" fmla="*/ 3 w 23"/>
              <a:gd name="T25" fmla="*/ 26 h 25"/>
              <a:gd name="T26" fmla="*/ 0 w 23"/>
              <a:gd name="T27" fmla="*/ 23 h 25"/>
              <a:gd name="T28" fmla="*/ 3 w 23"/>
              <a:gd name="T29" fmla="*/ 18 h 25"/>
              <a:gd name="T30" fmla="*/ 6 w 23"/>
              <a:gd name="T31" fmla="*/ 18 h 25"/>
              <a:gd name="T32" fmla="*/ 9 w 23"/>
              <a:gd name="T33" fmla="*/ 17 h 25"/>
              <a:gd name="T34" fmla="*/ 21 w 23"/>
              <a:gd name="T35" fmla="*/ 14 h 25"/>
              <a:gd name="T36" fmla="*/ 26 w 23"/>
              <a:gd name="T37" fmla="*/ 5 h 25"/>
              <a:gd name="T38" fmla="*/ 35 w 23"/>
              <a:gd name="T39" fmla="*/ 0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3"/>
              <a:gd name="T61" fmla="*/ 0 h 25"/>
              <a:gd name="T62" fmla="*/ 23 w 23"/>
              <a:gd name="T63" fmla="*/ 25 h 2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3" h="25">
                <a:moveTo>
                  <a:pt x="23" y="0"/>
                </a:moveTo>
                <a:cubicBezTo>
                  <a:pt x="23" y="0"/>
                  <a:pt x="23" y="1"/>
                  <a:pt x="23" y="2"/>
                </a:cubicBezTo>
                <a:cubicBezTo>
                  <a:pt x="23" y="3"/>
                  <a:pt x="22" y="2"/>
                  <a:pt x="22" y="3"/>
                </a:cubicBezTo>
                <a:cubicBezTo>
                  <a:pt x="22" y="4"/>
                  <a:pt x="22" y="6"/>
                  <a:pt x="22" y="7"/>
                </a:cubicBezTo>
                <a:cubicBezTo>
                  <a:pt x="22" y="11"/>
                  <a:pt x="22" y="15"/>
                  <a:pt x="22" y="18"/>
                </a:cubicBezTo>
                <a:cubicBezTo>
                  <a:pt x="22" y="20"/>
                  <a:pt x="22" y="24"/>
                  <a:pt x="21" y="24"/>
                </a:cubicBezTo>
                <a:cubicBezTo>
                  <a:pt x="18" y="24"/>
                  <a:pt x="16" y="24"/>
                  <a:pt x="13" y="24"/>
                </a:cubicBezTo>
                <a:cubicBezTo>
                  <a:pt x="12" y="24"/>
                  <a:pt x="13" y="25"/>
                  <a:pt x="13" y="25"/>
                </a:cubicBezTo>
                <a:cubicBezTo>
                  <a:pt x="12" y="25"/>
                  <a:pt x="12" y="24"/>
                  <a:pt x="11" y="24"/>
                </a:cubicBezTo>
                <a:cubicBezTo>
                  <a:pt x="9" y="24"/>
                  <a:pt x="7" y="24"/>
                  <a:pt x="5" y="24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7" y="22"/>
                  <a:pt x="7" y="21"/>
                </a:cubicBezTo>
                <a:cubicBezTo>
                  <a:pt x="6" y="20"/>
                  <a:pt x="4" y="18"/>
                  <a:pt x="2" y="17"/>
                </a:cubicBezTo>
                <a:cubicBezTo>
                  <a:pt x="1" y="16"/>
                  <a:pt x="0" y="16"/>
                  <a:pt x="0" y="15"/>
                </a:cubicBezTo>
                <a:cubicBezTo>
                  <a:pt x="0" y="14"/>
                  <a:pt x="2" y="12"/>
                  <a:pt x="2" y="12"/>
                </a:cubicBezTo>
                <a:cubicBezTo>
                  <a:pt x="2" y="12"/>
                  <a:pt x="4" y="12"/>
                  <a:pt x="4" y="12"/>
                </a:cubicBezTo>
                <a:cubicBezTo>
                  <a:pt x="5" y="12"/>
                  <a:pt x="6" y="11"/>
                  <a:pt x="6" y="11"/>
                </a:cubicBezTo>
                <a:cubicBezTo>
                  <a:pt x="9" y="9"/>
                  <a:pt x="12" y="10"/>
                  <a:pt x="14" y="9"/>
                </a:cubicBezTo>
                <a:cubicBezTo>
                  <a:pt x="16" y="8"/>
                  <a:pt x="16" y="5"/>
                  <a:pt x="17" y="3"/>
                </a:cubicBezTo>
                <a:cubicBezTo>
                  <a:pt x="18" y="1"/>
                  <a:pt x="21" y="0"/>
                  <a:pt x="2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8" name="Freeform 10979" descr="© INSCALE GmbH, 05.05.2010&#10;http://www.presentationload.com/">
            <a:extLst>
              <a:ext uri="{FF2B5EF4-FFF2-40B4-BE49-F238E27FC236}">
                <a16:creationId xmlns:a16="http://schemas.microsoft.com/office/drawing/2014/main" id="{D362EB65-B8C3-664C-9E5A-54BF0E361FDA}"/>
              </a:ext>
            </a:extLst>
          </p:cNvPr>
          <p:cNvSpPr>
            <a:spLocks/>
          </p:cNvSpPr>
          <p:nvPr/>
        </p:nvSpPr>
        <p:spPr bwMode="auto">
          <a:xfrm>
            <a:off x="5990905" y="3606236"/>
            <a:ext cx="52311" cy="56385"/>
          </a:xfrm>
          <a:custGeom>
            <a:avLst/>
            <a:gdLst>
              <a:gd name="T0" fmla="*/ 38 w 27"/>
              <a:gd name="T1" fmla="*/ 22 h 29"/>
              <a:gd name="T2" fmla="*/ 33 w 27"/>
              <a:gd name="T3" fmla="*/ 31 h 29"/>
              <a:gd name="T4" fmla="*/ 32 w 27"/>
              <a:gd name="T5" fmla="*/ 31 h 29"/>
              <a:gd name="T6" fmla="*/ 32 w 27"/>
              <a:gd name="T7" fmla="*/ 33 h 29"/>
              <a:gd name="T8" fmla="*/ 29 w 27"/>
              <a:gd name="T9" fmla="*/ 34 h 29"/>
              <a:gd name="T10" fmla="*/ 27 w 27"/>
              <a:gd name="T11" fmla="*/ 34 h 29"/>
              <a:gd name="T12" fmla="*/ 27 w 27"/>
              <a:gd name="T13" fmla="*/ 34 h 29"/>
              <a:gd name="T14" fmla="*/ 26 w 27"/>
              <a:gd name="T15" fmla="*/ 37 h 29"/>
              <a:gd name="T16" fmla="*/ 24 w 27"/>
              <a:gd name="T17" fmla="*/ 40 h 29"/>
              <a:gd name="T18" fmla="*/ 23 w 27"/>
              <a:gd name="T19" fmla="*/ 40 h 29"/>
              <a:gd name="T20" fmla="*/ 21 w 27"/>
              <a:gd name="T21" fmla="*/ 43 h 29"/>
              <a:gd name="T22" fmla="*/ 21 w 27"/>
              <a:gd name="T23" fmla="*/ 43 h 29"/>
              <a:gd name="T24" fmla="*/ 21 w 27"/>
              <a:gd name="T25" fmla="*/ 43 h 29"/>
              <a:gd name="T26" fmla="*/ 21 w 27"/>
              <a:gd name="T27" fmla="*/ 43 h 29"/>
              <a:gd name="T28" fmla="*/ 20 w 27"/>
              <a:gd name="T29" fmla="*/ 43 h 29"/>
              <a:gd name="T30" fmla="*/ 20 w 27"/>
              <a:gd name="T31" fmla="*/ 43 h 29"/>
              <a:gd name="T32" fmla="*/ 18 w 27"/>
              <a:gd name="T33" fmla="*/ 43 h 29"/>
              <a:gd name="T34" fmla="*/ 18 w 27"/>
              <a:gd name="T35" fmla="*/ 42 h 29"/>
              <a:gd name="T36" fmla="*/ 17 w 27"/>
              <a:gd name="T37" fmla="*/ 42 h 29"/>
              <a:gd name="T38" fmla="*/ 15 w 27"/>
              <a:gd name="T39" fmla="*/ 42 h 29"/>
              <a:gd name="T40" fmla="*/ 15 w 27"/>
              <a:gd name="T41" fmla="*/ 42 h 29"/>
              <a:gd name="T42" fmla="*/ 14 w 27"/>
              <a:gd name="T43" fmla="*/ 42 h 29"/>
              <a:gd name="T44" fmla="*/ 14 w 27"/>
              <a:gd name="T45" fmla="*/ 42 h 29"/>
              <a:gd name="T46" fmla="*/ 14 w 27"/>
              <a:gd name="T47" fmla="*/ 42 h 29"/>
              <a:gd name="T48" fmla="*/ 14 w 27"/>
              <a:gd name="T49" fmla="*/ 42 h 29"/>
              <a:gd name="T50" fmla="*/ 12 w 27"/>
              <a:gd name="T51" fmla="*/ 42 h 29"/>
              <a:gd name="T52" fmla="*/ 5 w 27"/>
              <a:gd name="T53" fmla="*/ 37 h 29"/>
              <a:gd name="T54" fmla="*/ 2 w 27"/>
              <a:gd name="T55" fmla="*/ 16 h 29"/>
              <a:gd name="T56" fmla="*/ 2 w 27"/>
              <a:gd name="T57" fmla="*/ 16 h 29"/>
              <a:gd name="T58" fmla="*/ 2 w 27"/>
              <a:gd name="T59" fmla="*/ 16 h 29"/>
              <a:gd name="T60" fmla="*/ 3 w 27"/>
              <a:gd name="T61" fmla="*/ 16 h 29"/>
              <a:gd name="T62" fmla="*/ 3 w 27"/>
              <a:gd name="T63" fmla="*/ 16 h 29"/>
              <a:gd name="T64" fmla="*/ 12 w 27"/>
              <a:gd name="T65" fmla="*/ 3 h 29"/>
              <a:gd name="T66" fmla="*/ 21 w 27"/>
              <a:gd name="T67" fmla="*/ 3 h 29"/>
              <a:gd name="T68" fmla="*/ 23 w 27"/>
              <a:gd name="T69" fmla="*/ 3 h 29"/>
              <a:gd name="T70" fmla="*/ 23 w 27"/>
              <a:gd name="T71" fmla="*/ 3 h 29"/>
              <a:gd name="T72" fmla="*/ 26 w 27"/>
              <a:gd name="T73" fmla="*/ 2 h 29"/>
              <a:gd name="T74" fmla="*/ 32 w 27"/>
              <a:gd name="T75" fmla="*/ 2 h 29"/>
              <a:gd name="T76" fmla="*/ 33 w 27"/>
              <a:gd name="T77" fmla="*/ 3 h 29"/>
              <a:gd name="T78" fmla="*/ 33 w 27"/>
              <a:gd name="T79" fmla="*/ 5 h 29"/>
              <a:gd name="T80" fmla="*/ 35 w 27"/>
              <a:gd name="T81" fmla="*/ 5 h 29"/>
              <a:gd name="T82" fmla="*/ 35 w 27"/>
              <a:gd name="T83" fmla="*/ 5 h 29"/>
              <a:gd name="T84" fmla="*/ 35 w 27"/>
              <a:gd name="T85" fmla="*/ 5 h 29"/>
              <a:gd name="T86" fmla="*/ 36 w 27"/>
              <a:gd name="T87" fmla="*/ 6 h 29"/>
              <a:gd name="T88" fmla="*/ 36 w 27"/>
              <a:gd name="T89" fmla="*/ 6 h 29"/>
              <a:gd name="T90" fmla="*/ 36 w 27"/>
              <a:gd name="T91" fmla="*/ 6 h 29"/>
              <a:gd name="T92" fmla="*/ 36 w 27"/>
              <a:gd name="T93" fmla="*/ 6 h 29"/>
              <a:gd name="T94" fmla="*/ 38 w 27"/>
              <a:gd name="T95" fmla="*/ 6 h 29"/>
              <a:gd name="T96" fmla="*/ 38 w 27"/>
              <a:gd name="T97" fmla="*/ 8 h 29"/>
              <a:gd name="T98" fmla="*/ 38 w 27"/>
              <a:gd name="T99" fmla="*/ 8 h 2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7"/>
              <a:gd name="T151" fmla="*/ 0 h 29"/>
              <a:gd name="T152" fmla="*/ 27 w 27"/>
              <a:gd name="T153" fmla="*/ 29 h 2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7" h="29">
                <a:moveTo>
                  <a:pt x="25" y="5"/>
                </a:moveTo>
                <a:cubicBezTo>
                  <a:pt x="25" y="6"/>
                  <a:pt x="27" y="12"/>
                  <a:pt x="25" y="12"/>
                </a:cubicBezTo>
                <a:cubicBezTo>
                  <a:pt x="25" y="12"/>
                  <a:pt x="25" y="13"/>
                  <a:pt x="25" y="14"/>
                </a:cubicBezTo>
                <a:cubicBezTo>
                  <a:pt x="26" y="14"/>
                  <a:pt x="26" y="20"/>
                  <a:pt x="23" y="19"/>
                </a:cubicBezTo>
                <a:cubicBezTo>
                  <a:pt x="23" y="19"/>
                  <a:pt x="23" y="19"/>
                  <a:pt x="22" y="19"/>
                </a:cubicBezTo>
                <a:cubicBezTo>
                  <a:pt x="22" y="19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0" y="21"/>
                  <a:pt x="20" y="21"/>
                </a:cubicBezTo>
                <a:cubicBezTo>
                  <a:pt x="20" y="21"/>
                  <a:pt x="20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6"/>
                </a:cubicBezTo>
                <a:cubicBezTo>
                  <a:pt x="16" y="26"/>
                  <a:pt x="16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7"/>
                  <a:pt x="13" y="27"/>
                </a:cubicBezTo>
                <a:cubicBezTo>
                  <a:pt x="13" y="27"/>
                  <a:pt x="13" y="28"/>
                  <a:pt x="13" y="27"/>
                </a:cubicBezTo>
                <a:cubicBezTo>
                  <a:pt x="13" y="28"/>
                  <a:pt x="12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8" y="27"/>
                  <a:pt x="8" y="25"/>
                </a:cubicBezTo>
                <a:cubicBezTo>
                  <a:pt x="8" y="23"/>
                  <a:pt x="5" y="24"/>
                  <a:pt x="4" y="24"/>
                </a:cubicBezTo>
                <a:cubicBezTo>
                  <a:pt x="4" y="24"/>
                  <a:pt x="3" y="24"/>
                  <a:pt x="3" y="24"/>
                </a:cubicBezTo>
                <a:cubicBezTo>
                  <a:pt x="1" y="23"/>
                  <a:pt x="5" y="18"/>
                  <a:pt x="1" y="19"/>
                </a:cubicBezTo>
                <a:cubicBezTo>
                  <a:pt x="1" y="19"/>
                  <a:pt x="0" y="19"/>
                  <a:pt x="0" y="19"/>
                </a:cubicBezTo>
                <a:cubicBezTo>
                  <a:pt x="0" y="16"/>
                  <a:pt x="0" y="13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4" y="10"/>
                </a:cubicBezTo>
                <a:cubicBezTo>
                  <a:pt x="5" y="7"/>
                  <a:pt x="7" y="5"/>
                  <a:pt x="8" y="2"/>
                </a:cubicBezTo>
                <a:cubicBezTo>
                  <a:pt x="9" y="1"/>
                  <a:pt x="11" y="1"/>
                  <a:pt x="11" y="1"/>
                </a:cubicBezTo>
                <a:cubicBezTo>
                  <a:pt x="12" y="0"/>
                  <a:pt x="13" y="0"/>
                  <a:pt x="13" y="1"/>
                </a:cubicBezTo>
                <a:cubicBezTo>
                  <a:pt x="14" y="1"/>
                  <a:pt x="14" y="1"/>
                  <a:pt x="14" y="2"/>
                </a:cubicBezTo>
                <a:cubicBezTo>
                  <a:pt x="14" y="2"/>
                  <a:pt x="14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6" y="1"/>
                  <a:pt x="17" y="2"/>
                  <a:pt x="17" y="1"/>
                </a:cubicBezTo>
                <a:cubicBezTo>
                  <a:pt x="18" y="1"/>
                  <a:pt x="17" y="1"/>
                  <a:pt x="18" y="2"/>
                </a:cubicBezTo>
                <a:cubicBezTo>
                  <a:pt x="18" y="2"/>
                  <a:pt x="19" y="2"/>
                  <a:pt x="19" y="2"/>
                </a:cubicBezTo>
                <a:cubicBezTo>
                  <a:pt x="20" y="1"/>
                  <a:pt x="20" y="2"/>
                  <a:pt x="21" y="1"/>
                </a:cubicBezTo>
                <a:cubicBezTo>
                  <a:pt x="20" y="2"/>
                  <a:pt x="20" y="3"/>
                  <a:pt x="20" y="4"/>
                </a:cubicBezTo>
                <a:cubicBezTo>
                  <a:pt x="21" y="4"/>
                  <a:pt x="21" y="3"/>
                  <a:pt x="21" y="2"/>
                </a:cubicBezTo>
                <a:cubicBezTo>
                  <a:pt x="21" y="2"/>
                  <a:pt x="21" y="2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89" name="Freeform 10980" descr="© INSCALE GmbH, 05.05.2010&#10;http://www.presentationload.com/">
            <a:extLst>
              <a:ext uri="{FF2B5EF4-FFF2-40B4-BE49-F238E27FC236}">
                <a16:creationId xmlns:a16="http://schemas.microsoft.com/office/drawing/2014/main" id="{DE0B8A23-48E9-6D4B-A53A-A45E64FBFB45}"/>
              </a:ext>
            </a:extLst>
          </p:cNvPr>
          <p:cNvSpPr>
            <a:spLocks/>
          </p:cNvSpPr>
          <p:nvPr/>
        </p:nvSpPr>
        <p:spPr bwMode="auto">
          <a:xfrm>
            <a:off x="6172079" y="3608742"/>
            <a:ext cx="45932" cy="33831"/>
          </a:xfrm>
          <a:custGeom>
            <a:avLst/>
            <a:gdLst>
              <a:gd name="T0" fmla="*/ 11 w 23"/>
              <a:gd name="T1" fmla="*/ 2 h 18"/>
              <a:gd name="T2" fmla="*/ 14 w 23"/>
              <a:gd name="T3" fmla="*/ 2 h 18"/>
              <a:gd name="T4" fmla="*/ 20 w 23"/>
              <a:gd name="T5" fmla="*/ 2 h 18"/>
              <a:gd name="T6" fmla="*/ 23 w 23"/>
              <a:gd name="T7" fmla="*/ 2 h 18"/>
              <a:gd name="T8" fmla="*/ 25 w 23"/>
              <a:gd name="T9" fmla="*/ 3 h 18"/>
              <a:gd name="T10" fmla="*/ 25 w 23"/>
              <a:gd name="T11" fmla="*/ 3 h 18"/>
              <a:gd name="T12" fmla="*/ 27 w 23"/>
              <a:gd name="T13" fmla="*/ 3 h 18"/>
              <a:gd name="T14" fmla="*/ 27 w 23"/>
              <a:gd name="T15" fmla="*/ 5 h 18"/>
              <a:gd name="T16" fmla="*/ 28 w 23"/>
              <a:gd name="T17" fmla="*/ 5 h 18"/>
              <a:gd name="T18" fmla="*/ 28 w 23"/>
              <a:gd name="T19" fmla="*/ 5 h 18"/>
              <a:gd name="T20" fmla="*/ 28 w 23"/>
              <a:gd name="T21" fmla="*/ 5 h 18"/>
              <a:gd name="T22" fmla="*/ 30 w 23"/>
              <a:gd name="T23" fmla="*/ 6 h 18"/>
              <a:gd name="T24" fmla="*/ 30 w 23"/>
              <a:gd name="T25" fmla="*/ 6 h 18"/>
              <a:gd name="T26" fmla="*/ 30 w 23"/>
              <a:gd name="T27" fmla="*/ 6 h 18"/>
              <a:gd name="T28" fmla="*/ 31 w 23"/>
              <a:gd name="T29" fmla="*/ 6 h 18"/>
              <a:gd name="T30" fmla="*/ 31 w 23"/>
              <a:gd name="T31" fmla="*/ 6 h 18"/>
              <a:gd name="T32" fmla="*/ 31 w 23"/>
              <a:gd name="T33" fmla="*/ 8 h 18"/>
              <a:gd name="T34" fmla="*/ 33 w 23"/>
              <a:gd name="T35" fmla="*/ 8 h 18"/>
              <a:gd name="T36" fmla="*/ 33 w 23"/>
              <a:gd name="T37" fmla="*/ 8 h 18"/>
              <a:gd name="T38" fmla="*/ 34 w 23"/>
              <a:gd name="T39" fmla="*/ 8 h 18"/>
              <a:gd name="T40" fmla="*/ 34 w 23"/>
              <a:gd name="T41" fmla="*/ 9 h 18"/>
              <a:gd name="T42" fmla="*/ 34 w 23"/>
              <a:gd name="T43" fmla="*/ 9 h 18"/>
              <a:gd name="T44" fmla="*/ 34 w 23"/>
              <a:gd name="T45" fmla="*/ 9 h 18"/>
              <a:gd name="T46" fmla="*/ 9 w 23"/>
              <a:gd name="T47" fmla="*/ 26 h 18"/>
              <a:gd name="T48" fmla="*/ 8 w 23"/>
              <a:gd name="T49" fmla="*/ 26 h 18"/>
              <a:gd name="T50" fmla="*/ 8 w 23"/>
              <a:gd name="T51" fmla="*/ 27 h 18"/>
              <a:gd name="T52" fmla="*/ 8 w 23"/>
              <a:gd name="T53" fmla="*/ 27 h 18"/>
              <a:gd name="T54" fmla="*/ 6 w 23"/>
              <a:gd name="T55" fmla="*/ 27 h 18"/>
              <a:gd name="T56" fmla="*/ 5 w 23"/>
              <a:gd name="T57" fmla="*/ 26 h 18"/>
              <a:gd name="T58" fmla="*/ 3 w 23"/>
              <a:gd name="T59" fmla="*/ 26 h 18"/>
              <a:gd name="T60" fmla="*/ 3 w 23"/>
              <a:gd name="T61" fmla="*/ 24 h 18"/>
              <a:gd name="T62" fmla="*/ 2 w 23"/>
              <a:gd name="T63" fmla="*/ 21 h 18"/>
              <a:gd name="T64" fmla="*/ 2 w 23"/>
              <a:gd name="T65" fmla="*/ 20 h 18"/>
              <a:gd name="T66" fmla="*/ 2 w 23"/>
              <a:gd name="T67" fmla="*/ 20 h 18"/>
              <a:gd name="T68" fmla="*/ 2 w 23"/>
              <a:gd name="T69" fmla="*/ 18 h 18"/>
              <a:gd name="T70" fmla="*/ 3 w 23"/>
              <a:gd name="T71" fmla="*/ 18 h 18"/>
              <a:gd name="T72" fmla="*/ 3 w 23"/>
              <a:gd name="T73" fmla="*/ 18 h 18"/>
              <a:gd name="T74" fmla="*/ 3 w 23"/>
              <a:gd name="T75" fmla="*/ 18 h 18"/>
              <a:gd name="T76" fmla="*/ 3 w 23"/>
              <a:gd name="T77" fmla="*/ 17 h 18"/>
              <a:gd name="T78" fmla="*/ 3 w 23"/>
              <a:gd name="T79" fmla="*/ 15 h 18"/>
              <a:gd name="T80" fmla="*/ 5 w 23"/>
              <a:gd name="T81" fmla="*/ 15 h 18"/>
              <a:gd name="T82" fmla="*/ 5 w 23"/>
              <a:gd name="T83" fmla="*/ 14 h 18"/>
              <a:gd name="T84" fmla="*/ 5 w 23"/>
              <a:gd name="T85" fmla="*/ 14 h 18"/>
              <a:gd name="T86" fmla="*/ 5 w 23"/>
              <a:gd name="T87" fmla="*/ 12 h 18"/>
              <a:gd name="T88" fmla="*/ 5 w 23"/>
              <a:gd name="T89" fmla="*/ 12 h 18"/>
              <a:gd name="T90" fmla="*/ 5 w 23"/>
              <a:gd name="T91" fmla="*/ 11 h 18"/>
              <a:gd name="T92" fmla="*/ 5 w 23"/>
              <a:gd name="T93" fmla="*/ 11 h 18"/>
              <a:gd name="T94" fmla="*/ 6 w 23"/>
              <a:gd name="T95" fmla="*/ 9 h 18"/>
              <a:gd name="T96" fmla="*/ 6 w 23"/>
              <a:gd name="T97" fmla="*/ 9 h 18"/>
              <a:gd name="T98" fmla="*/ 6 w 23"/>
              <a:gd name="T99" fmla="*/ 8 h 18"/>
              <a:gd name="T100" fmla="*/ 6 w 23"/>
              <a:gd name="T101" fmla="*/ 8 h 18"/>
              <a:gd name="T102" fmla="*/ 6 w 23"/>
              <a:gd name="T103" fmla="*/ 6 h 18"/>
              <a:gd name="T104" fmla="*/ 6 w 23"/>
              <a:gd name="T105" fmla="*/ 6 h 18"/>
              <a:gd name="T106" fmla="*/ 8 w 23"/>
              <a:gd name="T107" fmla="*/ 6 h 18"/>
              <a:gd name="T108" fmla="*/ 8 w 23"/>
              <a:gd name="T109" fmla="*/ 6 h 18"/>
              <a:gd name="T110" fmla="*/ 8 w 23"/>
              <a:gd name="T111" fmla="*/ 6 h 18"/>
              <a:gd name="T112" fmla="*/ 11 w 23"/>
              <a:gd name="T113" fmla="*/ 3 h 18"/>
              <a:gd name="T114" fmla="*/ 9 w 23"/>
              <a:gd name="T115" fmla="*/ 2 h 18"/>
              <a:gd name="T116" fmla="*/ 9 w 23"/>
              <a:gd name="T117" fmla="*/ 0 h 1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3"/>
              <a:gd name="T178" fmla="*/ 0 h 18"/>
              <a:gd name="T179" fmla="*/ 23 w 23"/>
              <a:gd name="T180" fmla="*/ 18 h 1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3" h="18">
                <a:moveTo>
                  <a:pt x="6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2"/>
                  <a:pt x="14" y="2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2"/>
                  <a:pt x="15" y="1"/>
                  <a:pt x="15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9" y="3"/>
                  <a:pt x="18" y="3"/>
                </a:cubicBezTo>
                <a:cubicBezTo>
                  <a:pt x="19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7"/>
                  <a:pt x="22" y="10"/>
                  <a:pt x="21" y="11"/>
                </a:cubicBezTo>
                <a:cubicBezTo>
                  <a:pt x="21" y="14"/>
                  <a:pt x="19" y="14"/>
                  <a:pt x="15" y="14"/>
                </a:cubicBezTo>
                <a:cubicBezTo>
                  <a:pt x="13" y="15"/>
                  <a:pt x="8" y="15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8"/>
                  <a:pt x="6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1" y="16"/>
                  <a:pt x="1" y="15"/>
                </a:cubicBezTo>
                <a:cubicBezTo>
                  <a:pt x="1" y="15"/>
                  <a:pt x="1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3"/>
                  <a:pt x="2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5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0" name="Freeform 10981" descr="© INSCALE GmbH, 05.05.2010&#10;http://www.presentationload.com/">
            <a:extLst>
              <a:ext uri="{FF2B5EF4-FFF2-40B4-BE49-F238E27FC236}">
                <a16:creationId xmlns:a16="http://schemas.microsoft.com/office/drawing/2014/main" id="{98998CEE-9395-1541-A283-E46730DCC0C8}"/>
              </a:ext>
            </a:extLst>
          </p:cNvPr>
          <p:cNvSpPr>
            <a:spLocks/>
          </p:cNvSpPr>
          <p:nvPr/>
        </p:nvSpPr>
        <p:spPr bwMode="auto">
          <a:xfrm>
            <a:off x="6096802" y="3617514"/>
            <a:ext cx="63794" cy="85204"/>
          </a:xfrm>
          <a:custGeom>
            <a:avLst/>
            <a:gdLst>
              <a:gd name="T0" fmla="*/ 36 w 32"/>
              <a:gd name="T1" fmla="*/ 37 h 44"/>
              <a:gd name="T2" fmla="*/ 42 w 32"/>
              <a:gd name="T3" fmla="*/ 39 h 44"/>
              <a:gd name="T4" fmla="*/ 42 w 32"/>
              <a:gd name="T5" fmla="*/ 37 h 44"/>
              <a:gd name="T6" fmla="*/ 41 w 32"/>
              <a:gd name="T7" fmla="*/ 42 h 44"/>
              <a:gd name="T8" fmla="*/ 28 w 32"/>
              <a:gd name="T9" fmla="*/ 56 h 44"/>
              <a:gd name="T10" fmla="*/ 16 w 32"/>
              <a:gd name="T11" fmla="*/ 68 h 44"/>
              <a:gd name="T12" fmla="*/ 16 w 32"/>
              <a:gd name="T13" fmla="*/ 66 h 44"/>
              <a:gd name="T14" fmla="*/ 14 w 32"/>
              <a:gd name="T15" fmla="*/ 65 h 44"/>
              <a:gd name="T16" fmla="*/ 14 w 32"/>
              <a:gd name="T17" fmla="*/ 65 h 44"/>
              <a:gd name="T18" fmla="*/ 13 w 32"/>
              <a:gd name="T19" fmla="*/ 63 h 44"/>
              <a:gd name="T20" fmla="*/ 13 w 32"/>
              <a:gd name="T21" fmla="*/ 62 h 44"/>
              <a:gd name="T22" fmla="*/ 13 w 32"/>
              <a:gd name="T23" fmla="*/ 62 h 44"/>
              <a:gd name="T24" fmla="*/ 13 w 32"/>
              <a:gd name="T25" fmla="*/ 62 h 44"/>
              <a:gd name="T26" fmla="*/ 13 w 32"/>
              <a:gd name="T27" fmla="*/ 62 h 44"/>
              <a:gd name="T28" fmla="*/ 11 w 32"/>
              <a:gd name="T29" fmla="*/ 62 h 44"/>
              <a:gd name="T30" fmla="*/ 11 w 32"/>
              <a:gd name="T31" fmla="*/ 62 h 44"/>
              <a:gd name="T32" fmla="*/ 11 w 32"/>
              <a:gd name="T33" fmla="*/ 62 h 44"/>
              <a:gd name="T34" fmla="*/ 11 w 32"/>
              <a:gd name="T35" fmla="*/ 62 h 44"/>
              <a:gd name="T36" fmla="*/ 9 w 32"/>
              <a:gd name="T37" fmla="*/ 60 h 44"/>
              <a:gd name="T38" fmla="*/ 9 w 32"/>
              <a:gd name="T39" fmla="*/ 60 h 44"/>
              <a:gd name="T40" fmla="*/ 9 w 32"/>
              <a:gd name="T41" fmla="*/ 60 h 44"/>
              <a:gd name="T42" fmla="*/ 9 w 32"/>
              <a:gd name="T43" fmla="*/ 59 h 44"/>
              <a:gd name="T44" fmla="*/ 8 w 32"/>
              <a:gd name="T45" fmla="*/ 59 h 44"/>
              <a:gd name="T46" fmla="*/ 8 w 32"/>
              <a:gd name="T47" fmla="*/ 57 h 44"/>
              <a:gd name="T48" fmla="*/ 8 w 32"/>
              <a:gd name="T49" fmla="*/ 57 h 44"/>
              <a:gd name="T50" fmla="*/ 9 w 32"/>
              <a:gd name="T51" fmla="*/ 57 h 44"/>
              <a:gd name="T52" fmla="*/ 9 w 32"/>
              <a:gd name="T53" fmla="*/ 57 h 44"/>
              <a:gd name="T54" fmla="*/ 8 w 32"/>
              <a:gd name="T55" fmla="*/ 56 h 44"/>
              <a:gd name="T56" fmla="*/ 8 w 32"/>
              <a:gd name="T57" fmla="*/ 56 h 44"/>
              <a:gd name="T58" fmla="*/ 8 w 32"/>
              <a:gd name="T59" fmla="*/ 56 h 44"/>
              <a:gd name="T60" fmla="*/ 8 w 32"/>
              <a:gd name="T61" fmla="*/ 56 h 44"/>
              <a:gd name="T62" fmla="*/ 8 w 32"/>
              <a:gd name="T63" fmla="*/ 54 h 44"/>
              <a:gd name="T64" fmla="*/ 8 w 32"/>
              <a:gd name="T65" fmla="*/ 53 h 44"/>
              <a:gd name="T66" fmla="*/ 8 w 32"/>
              <a:gd name="T67" fmla="*/ 53 h 44"/>
              <a:gd name="T68" fmla="*/ 8 w 32"/>
              <a:gd name="T69" fmla="*/ 51 h 44"/>
              <a:gd name="T70" fmla="*/ 6 w 32"/>
              <a:gd name="T71" fmla="*/ 51 h 44"/>
              <a:gd name="T72" fmla="*/ 6 w 32"/>
              <a:gd name="T73" fmla="*/ 49 h 44"/>
              <a:gd name="T74" fmla="*/ 6 w 32"/>
              <a:gd name="T75" fmla="*/ 49 h 44"/>
              <a:gd name="T76" fmla="*/ 6 w 32"/>
              <a:gd name="T77" fmla="*/ 49 h 44"/>
              <a:gd name="T78" fmla="*/ 6 w 32"/>
              <a:gd name="T79" fmla="*/ 48 h 44"/>
              <a:gd name="T80" fmla="*/ 8 w 32"/>
              <a:gd name="T81" fmla="*/ 46 h 44"/>
              <a:gd name="T82" fmla="*/ 6 w 32"/>
              <a:gd name="T83" fmla="*/ 46 h 44"/>
              <a:gd name="T84" fmla="*/ 6 w 32"/>
              <a:gd name="T85" fmla="*/ 45 h 44"/>
              <a:gd name="T86" fmla="*/ 5 w 32"/>
              <a:gd name="T87" fmla="*/ 45 h 44"/>
              <a:gd name="T88" fmla="*/ 5 w 32"/>
              <a:gd name="T89" fmla="*/ 43 h 44"/>
              <a:gd name="T90" fmla="*/ 5 w 32"/>
              <a:gd name="T91" fmla="*/ 43 h 44"/>
              <a:gd name="T92" fmla="*/ 8 w 32"/>
              <a:gd name="T93" fmla="*/ 40 h 44"/>
              <a:gd name="T94" fmla="*/ 0 w 32"/>
              <a:gd name="T95" fmla="*/ 25 h 44"/>
              <a:gd name="T96" fmla="*/ 8 w 32"/>
              <a:gd name="T97" fmla="*/ 17 h 44"/>
              <a:gd name="T98" fmla="*/ 9 w 32"/>
              <a:gd name="T99" fmla="*/ 11 h 44"/>
              <a:gd name="T100" fmla="*/ 22 w 32"/>
              <a:gd name="T101" fmla="*/ 3 h 44"/>
              <a:gd name="T102" fmla="*/ 22 w 32"/>
              <a:gd name="T103" fmla="*/ 3 h 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2"/>
              <a:gd name="T157" fmla="*/ 0 h 44"/>
              <a:gd name="T158" fmla="*/ 32 w 32"/>
              <a:gd name="T159" fmla="*/ 44 h 4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2" h="44">
                <a:moveTo>
                  <a:pt x="14" y="2"/>
                </a:moveTo>
                <a:cubicBezTo>
                  <a:pt x="18" y="10"/>
                  <a:pt x="21" y="17"/>
                  <a:pt x="23" y="24"/>
                </a:cubicBezTo>
                <a:cubicBezTo>
                  <a:pt x="25" y="24"/>
                  <a:pt x="29" y="20"/>
                  <a:pt x="30" y="21"/>
                </a:cubicBezTo>
                <a:cubicBezTo>
                  <a:pt x="32" y="21"/>
                  <a:pt x="28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5" y="25"/>
                  <a:pt x="27" y="26"/>
                  <a:pt x="26" y="27"/>
                </a:cubicBezTo>
                <a:cubicBezTo>
                  <a:pt x="25" y="28"/>
                  <a:pt x="24" y="29"/>
                  <a:pt x="23" y="30"/>
                </a:cubicBezTo>
                <a:cubicBezTo>
                  <a:pt x="22" y="32"/>
                  <a:pt x="20" y="34"/>
                  <a:pt x="18" y="36"/>
                </a:cubicBezTo>
                <a:cubicBezTo>
                  <a:pt x="16" y="38"/>
                  <a:pt x="12" y="44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4"/>
                  <a:pt x="10" y="44"/>
                  <a:pt x="10" y="44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10" y="43"/>
                  <a:pt x="10" y="42"/>
                  <a:pt x="9" y="42"/>
                </a:cubicBezTo>
                <a:cubicBezTo>
                  <a:pt x="10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8" y="41"/>
                </a:cubicBezTo>
                <a:cubicBezTo>
                  <a:pt x="8" y="41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8"/>
                  <a:pt x="6" y="38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5" y="38"/>
                </a:cubicBezTo>
                <a:cubicBezTo>
                  <a:pt x="6" y="38"/>
                  <a:pt x="6" y="38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6"/>
                  <a:pt x="6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3"/>
                  <a:pt x="5" y="33"/>
                </a:cubicBezTo>
                <a:cubicBezTo>
                  <a:pt x="5" y="33"/>
                  <a:pt x="5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1"/>
                  <a:pt x="4" y="31"/>
                </a:cubicBezTo>
                <a:cubicBezTo>
                  <a:pt x="4" y="31"/>
                  <a:pt x="4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4" y="30"/>
                  <a:pt x="4" y="30"/>
                </a:cubicBezTo>
                <a:cubicBezTo>
                  <a:pt x="5" y="30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28"/>
                  <a:pt x="3" y="27"/>
                  <a:pt x="3" y="27"/>
                </a:cubicBezTo>
                <a:cubicBezTo>
                  <a:pt x="4" y="26"/>
                  <a:pt x="4" y="26"/>
                  <a:pt x="5" y="26"/>
                </a:cubicBezTo>
                <a:cubicBezTo>
                  <a:pt x="2" y="24"/>
                  <a:pt x="4" y="24"/>
                  <a:pt x="5" y="22"/>
                </a:cubicBezTo>
                <a:cubicBezTo>
                  <a:pt x="5" y="22"/>
                  <a:pt x="1" y="17"/>
                  <a:pt x="0" y="16"/>
                </a:cubicBezTo>
                <a:cubicBezTo>
                  <a:pt x="1" y="15"/>
                  <a:pt x="2" y="14"/>
                  <a:pt x="2" y="13"/>
                </a:cubicBezTo>
                <a:cubicBezTo>
                  <a:pt x="3" y="14"/>
                  <a:pt x="4" y="12"/>
                  <a:pt x="5" y="11"/>
                </a:cubicBezTo>
                <a:cubicBezTo>
                  <a:pt x="6" y="10"/>
                  <a:pt x="4" y="10"/>
                  <a:pt x="4" y="9"/>
                </a:cubicBezTo>
                <a:cubicBezTo>
                  <a:pt x="5" y="8"/>
                  <a:pt x="6" y="7"/>
                  <a:pt x="6" y="7"/>
                </a:cubicBezTo>
                <a:cubicBezTo>
                  <a:pt x="8" y="5"/>
                  <a:pt x="10" y="2"/>
                  <a:pt x="12" y="0"/>
                </a:cubicBezTo>
                <a:cubicBezTo>
                  <a:pt x="13" y="1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1" name="Freeform 10982" descr="© INSCALE GmbH, 05.05.2010&#10;http://www.presentationload.com/">
            <a:extLst>
              <a:ext uri="{FF2B5EF4-FFF2-40B4-BE49-F238E27FC236}">
                <a16:creationId xmlns:a16="http://schemas.microsoft.com/office/drawing/2014/main" id="{CCD8941B-08FA-5B44-81C3-0847F59CBFDC}"/>
              </a:ext>
            </a:extLst>
          </p:cNvPr>
          <p:cNvSpPr>
            <a:spLocks/>
          </p:cNvSpPr>
          <p:nvPr/>
        </p:nvSpPr>
        <p:spPr bwMode="auto">
          <a:xfrm>
            <a:off x="5970490" y="3621273"/>
            <a:ext cx="29345" cy="42602"/>
          </a:xfrm>
          <a:custGeom>
            <a:avLst/>
            <a:gdLst>
              <a:gd name="T0" fmla="*/ 5 w 15"/>
              <a:gd name="T1" fmla="*/ 2 h 22"/>
              <a:gd name="T2" fmla="*/ 6 w 15"/>
              <a:gd name="T3" fmla="*/ 0 h 22"/>
              <a:gd name="T4" fmla="*/ 6 w 15"/>
              <a:gd name="T5" fmla="*/ 3 h 22"/>
              <a:gd name="T6" fmla="*/ 6 w 15"/>
              <a:gd name="T7" fmla="*/ 5 h 22"/>
              <a:gd name="T8" fmla="*/ 8 w 15"/>
              <a:gd name="T9" fmla="*/ 3 h 22"/>
              <a:gd name="T10" fmla="*/ 9 w 15"/>
              <a:gd name="T11" fmla="*/ 3 h 22"/>
              <a:gd name="T12" fmla="*/ 12 w 15"/>
              <a:gd name="T13" fmla="*/ 6 h 22"/>
              <a:gd name="T14" fmla="*/ 12 w 15"/>
              <a:gd name="T15" fmla="*/ 6 h 22"/>
              <a:gd name="T16" fmla="*/ 15 w 15"/>
              <a:gd name="T17" fmla="*/ 17 h 22"/>
              <a:gd name="T18" fmla="*/ 17 w 15"/>
              <a:gd name="T19" fmla="*/ 17 h 22"/>
              <a:gd name="T20" fmla="*/ 20 w 15"/>
              <a:gd name="T21" fmla="*/ 25 h 22"/>
              <a:gd name="T22" fmla="*/ 21 w 15"/>
              <a:gd name="T23" fmla="*/ 25 h 22"/>
              <a:gd name="T24" fmla="*/ 23 w 15"/>
              <a:gd name="T25" fmla="*/ 25 h 22"/>
              <a:gd name="T26" fmla="*/ 21 w 15"/>
              <a:gd name="T27" fmla="*/ 34 h 22"/>
              <a:gd name="T28" fmla="*/ 20 w 15"/>
              <a:gd name="T29" fmla="*/ 34 h 22"/>
              <a:gd name="T30" fmla="*/ 14 w 15"/>
              <a:gd name="T31" fmla="*/ 32 h 22"/>
              <a:gd name="T32" fmla="*/ 14 w 15"/>
              <a:gd name="T33" fmla="*/ 34 h 22"/>
              <a:gd name="T34" fmla="*/ 6 w 15"/>
              <a:gd name="T35" fmla="*/ 32 h 22"/>
              <a:gd name="T36" fmla="*/ 0 w 15"/>
              <a:gd name="T37" fmla="*/ 32 h 22"/>
              <a:gd name="T38" fmla="*/ 0 w 15"/>
              <a:gd name="T39" fmla="*/ 31 h 22"/>
              <a:gd name="T40" fmla="*/ 0 w 15"/>
              <a:gd name="T41" fmla="*/ 29 h 22"/>
              <a:gd name="T42" fmla="*/ 0 w 15"/>
              <a:gd name="T43" fmla="*/ 29 h 22"/>
              <a:gd name="T44" fmla="*/ 0 w 15"/>
              <a:gd name="T45" fmla="*/ 29 h 22"/>
              <a:gd name="T46" fmla="*/ 0 w 15"/>
              <a:gd name="T47" fmla="*/ 29 h 22"/>
              <a:gd name="T48" fmla="*/ 0 w 15"/>
              <a:gd name="T49" fmla="*/ 29 h 22"/>
              <a:gd name="T50" fmla="*/ 0 w 15"/>
              <a:gd name="T51" fmla="*/ 25 h 22"/>
              <a:gd name="T52" fmla="*/ 2 w 15"/>
              <a:gd name="T53" fmla="*/ 25 h 22"/>
              <a:gd name="T54" fmla="*/ 2 w 15"/>
              <a:gd name="T55" fmla="*/ 17 h 22"/>
              <a:gd name="T56" fmla="*/ 2 w 15"/>
              <a:gd name="T57" fmla="*/ 15 h 22"/>
              <a:gd name="T58" fmla="*/ 3 w 15"/>
              <a:gd name="T59" fmla="*/ 17 h 22"/>
              <a:gd name="T60" fmla="*/ 3 w 15"/>
              <a:gd name="T61" fmla="*/ 12 h 22"/>
              <a:gd name="T62" fmla="*/ 3 w 15"/>
              <a:gd name="T63" fmla="*/ 2 h 22"/>
              <a:gd name="T64" fmla="*/ 5 w 15"/>
              <a:gd name="T65" fmla="*/ 2 h 22"/>
              <a:gd name="T66" fmla="*/ 5 w 15"/>
              <a:gd name="T67" fmla="*/ 2 h 22"/>
              <a:gd name="T68" fmla="*/ 5 w 15"/>
              <a:gd name="T69" fmla="*/ 2 h 2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"/>
              <a:gd name="T106" fmla="*/ 0 h 22"/>
              <a:gd name="T107" fmla="*/ 15 w 15"/>
              <a:gd name="T108" fmla="*/ 22 h 2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" h="22">
                <a:moveTo>
                  <a:pt x="3" y="1"/>
                </a:moveTo>
                <a:cubicBezTo>
                  <a:pt x="3" y="0"/>
                  <a:pt x="3" y="0"/>
                  <a:pt x="4" y="0"/>
                </a:cubicBezTo>
                <a:cubicBezTo>
                  <a:pt x="4" y="1"/>
                  <a:pt x="4" y="2"/>
                  <a:pt x="4" y="2"/>
                </a:cubicBezTo>
                <a:cubicBezTo>
                  <a:pt x="4" y="2"/>
                  <a:pt x="5" y="3"/>
                  <a:pt x="4" y="3"/>
                </a:cubicBezTo>
                <a:cubicBezTo>
                  <a:pt x="5" y="4"/>
                  <a:pt x="5" y="3"/>
                  <a:pt x="5" y="2"/>
                </a:cubicBezTo>
                <a:cubicBezTo>
                  <a:pt x="5" y="2"/>
                  <a:pt x="6" y="2"/>
                  <a:pt x="6" y="2"/>
                </a:cubicBezTo>
                <a:cubicBezTo>
                  <a:pt x="6" y="4"/>
                  <a:pt x="6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12" y="4"/>
                  <a:pt x="10" y="8"/>
                  <a:pt x="10" y="11"/>
                </a:cubicBezTo>
                <a:cubicBezTo>
                  <a:pt x="10" y="11"/>
                  <a:pt x="11" y="11"/>
                  <a:pt x="11" y="11"/>
                </a:cubicBezTo>
                <a:cubicBezTo>
                  <a:pt x="15" y="10"/>
                  <a:pt x="11" y="15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7"/>
                  <a:pt x="15" y="22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1" y="22"/>
                  <a:pt x="10" y="22"/>
                  <a:pt x="9" y="21"/>
                </a:cubicBezTo>
                <a:cubicBezTo>
                  <a:pt x="10" y="21"/>
                  <a:pt x="9" y="22"/>
                  <a:pt x="9" y="22"/>
                </a:cubicBezTo>
                <a:cubicBezTo>
                  <a:pt x="8" y="21"/>
                  <a:pt x="6" y="21"/>
                  <a:pt x="4" y="21"/>
                </a:cubicBezTo>
                <a:cubicBezTo>
                  <a:pt x="3" y="21"/>
                  <a:pt x="1" y="21"/>
                  <a:pt x="0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20"/>
                  <a:pt x="0" y="20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8"/>
                  <a:pt x="0" y="17"/>
                  <a:pt x="0" y="16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4"/>
                  <a:pt x="1" y="12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1"/>
                  <a:pt x="2" y="10"/>
                  <a:pt x="2" y="11"/>
                </a:cubicBezTo>
                <a:cubicBezTo>
                  <a:pt x="2" y="10"/>
                  <a:pt x="2" y="9"/>
                  <a:pt x="2" y="8"/>
                </a:cubicBezTo>
                <a:cubicBezTo>
                  <a:pt x="2" y="6"/>
                  <a:pt x="2" y="4"/>
                  <a:pt x="2" y="1"/>
                </a:cubicBezTo>
                <a:cubicBezTo>
                  <a:pt x="2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2" name="Freeform 10983" descr="© INSCALE GmbH, 05.05.2010&#10;http://www.presentationload.com/">
            <a:extLst>
              <a:ext uri="{FF2B5EF4-FFF2-40B4-BE49-F238E27FC236}">
                <a16:creationId xmlns:a16="http://schemas.microsoft.com/office/drawing/2014/main" id="{6B361354-43FD-8542-8082-C3B1F8880645}"/>
              </a:ext>
            </a:extLst>
          </p:cNvPr>
          <p:cNvSpPr>
            <a:spLocks/>
          </p:cNvSpPr>
          <p:nvPr/>
        </p:nvSpPr>
        <p:spPr bwMode="auto">
          <a:xfrm>
            <a:off x="6067457" y="3625032"/>
            <a:ext cx="39552" cy="47614"/>
          </a:xfrm>
          <a:custGeom>
            <a:avLst/>
            <a:gdLst>
              <a:gd name="T0" fmla="*/ 0 w 20"/>
              <a:gd name="T1" fmla="*/ 14 h 24"/>
              <a:gd name="T2" fmla="*/ 9 w 20"/>
              <a:gd name="T3" fmla="*/ 0 h 24"/>
              <a:gd name="T4" fmla="*/ 9 w 20"/>
              <a:gd name="T5" fmla="*/ 0 h 24"/>
              <a:gd name="T6" fmla="*/ 9 w 20"/>
              <a:gd name="T7" fmla="*/ 0 h 24"/>
              <a:gd name="T8" fmla="*/ 9 w 20"/>
              <a:gd name="T9" fmla="*/ 0 h 24"/>
              <a:gd name="T10" fmla="*/ 9 w 20"/>
              <a:gd name="T11" fmla="*/ 0 h 24"/>
              <a:gd name="T12" fmla="*/ 9 w 20"/>
              <a:gd name="T13" fmla="*/ 0 h 24"/>
              <a:gd name="T14" fmla="*/ 9 w 20"/>
              <a:gd name="T15" fmla="*/ 0 h 24"/>
              <a:gd name="T16" fmla="*/ 9 w 20"/>
              <a:gd name="T17" fmla="*/ 2 h 24"/>
              <a:gd name="T18" fmla="*/ 9 w 20"/>
              <a:gd name="T19" fmla="*/ 2 h 24"/>
              <a:gd name="T20" fmla="*/ 11 w 20"/>
              <a:gd name="T21" fmla="*/ 2 h 24"/>
              <a:gd name="T22" fmla="*/ 11 w 20"/>
              <a:gd name="T23" fmla="*/ 2 h 24"/>
              <a:gd name="T24" fmla="*/ 11 w 20"/>
              <a:gd name="T25" fmla="*/ 2 h 24"/>
              <a:gd name="T26" fmla="*/ 11 w 20"/>
              <a:gd name="T27" fmla="*/ 2 h 24"/>
              <a:gd name="T28" fmla="*/ 11 w 20"/>
              <a:gd name="T29" fmla="*/ 2 h 24"/>
              <a:gd name="T30" fmla="*/ 11 w 20"/>
              <a:gd name="T31" fmla="*/ 2 h 24"/>
              <a:gd name="T32" fmla="*/ 11 w 20"/>
              <a:gd name="T33" fmla="*/ 2 h 24"/>
              <a:gd name="T34" fmla="*/ 11 w 20"/>
              <a:gd name="T35" fmla="*/ 2 h 24"/>
              <a:gd name="T36" fmla="*/ 11 w 20"/>
              <a:gd name="T37" fmla="*/ 2 h 24"/>
              <a:gd name="T38" fmla="*/ 12 w 20"/>
              <a:gd name="T39" fmla="*/ 0 h 24"/>
              <a:gd name="T40" fmla="*/ 23 w 20"/>
              <a:gd name="T41" fmla="*/ 14 h 24"/>
              <a:gd name="T42" fmla="*/ 23 w 20"/>
              <a:gd name="T43" fmla="*/ 19 h 24"/>
              <a:gd name="T44" fmla="*/ 31 w 20"/>
              <a:gd name="T45" fmla="*/ 29 h 24"/>
              <a:gd name="T46" fmla="*/ 31 w 20"/>
              <a:gd name="T47" fmla="*/ 35 h 24"/>
              <a:gd name="T48" fmla="*/ 28 w 20"/>
              <a:gd name="T49" fmla="*/ 36 h 24"/>
              <a:gd name="T50" fmla="*/ 26 w 20"/>
              <a:gd name="T51" fmla="*/ 38 h 24"/>
              <a:gd name="T52" fmla="*/ 26 w 20"/>
              <a:gd name="T53" fmla="*/ 38 h 24"/>
              <a:gd name="T54" fmla="*/ 25 w 20"/>
              <a:gd name="T55" fmla="*/ 38 h 24"/>
              <a:gd name="T56" fmla="*/ 25 w 20"/>
              <a:gd name="T57" fmla="*/ 38 h 24"/>
              <a:gd name="T58" fmla="*/ 25 w 20"/>
              <a:gd name="T59" fmla="*/ 38 h 24"/>
              <a:gd name="T60" fmla="*/ 25 w 20"/>
              <a:gd name="T61" fmla="*/ 36 h 24"/>
              <a:gd name="T62" fmla="*/ 25 w 20"/>
              <a:gd name="T63" fmla="*/ 35 h 24"/>
              <a:gd name="T64" fmla="*/ 23 w 20"/>
              <a:gd name="T65" fmla="*/ 35 h 24"/>
              <a:gd name="T66" fmla="*/ 20 w 20"/>
              <a:gd name="T67" fmla="*/ 35 h 24"/>
              <a:gd name="T68" fmla="*/ 17 w 20"/>
              <a:gd name="T69" fmla="*/ 35 h 24"/>
              <a:gd name="T70" fmla="*/ 17 w 20"/>
              <a:gd name="T71" fmla="*/ 36 h 24"/>
              <a:gd name="T72" fmla="*/ 11 w 20"/>
              <a:gd name="T73" fmla="*/ 36 h 24"/>
              <a:gd name="T74" fmla="*/ 9 w 20"/>
              <a:gd name="T75" fmla="*/ 36 h 24"/>
              <a:gd name="T76" fmla="*/ 8 w 20"/>
              <a:gd name="T77" fmla="*/ 36 h 24"/>
              <a:gd name="T78" fmla="*/ 6 w 20"/>
              <a:gd name="T79" fmla="*/ 35 h 24"/>
              <a:gd name="T80" fmla="*/ 6 w 20"/>
              <a:gd name="T81" fmla="*/ 36 h 24"/>
              <a:gd name="T82" fmla="*/ 5 w 20"/>
              <a:gd name="T83" fmla="*/ 36 h 24"/>
              <a:gd name="T84" fmla="*/ 2 w 20"/>
              <a:gd name="T85" fmla="*/ 36 h 24"/>
              <a:gd name="T86" fmla="*/ 2 w 20"/>
              <a:gd name="T87" fmla="*/ 21 h 24"/>
              <a:gd name="T88" fmla="*/ 0 w 20"/>
              <a:gd name="T89" fmla="*/ 19 h 24"/>
              <a:gd name="T90" fmla="*/ 0 w 20"/>
              <a:gd name="T91" fmla="*/ 14 h 24"/>
              <a:gd name="T92" fmla="*/ 0 w 20"/>
              <a:gd name="T93" fmla="*/ 14 h 24"/>
              <a:gd name="T94" fmla="*/ 0 w 20"/>
              <a:gd name="T95" fmla="*/ 14 h 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"/>
              <a:gd name="T145" fmla="*/ 0 h 24"/>
              <a:gd name="T146" fmla="*/ 20 w 20"/>
              <a:gd name="T147" fmla="*/ 24 h 2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" h="24">
                <a:moveTo>
                  <a:pt x="0" y="9"/>
                </a:moveTo>
                <a:cubicBezTo>
                  <a:pt x="2" y="6"/>
                  <a:pt x="4" y="3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10" y="3"/>
                  <a:pt x="13" y="6"/>
                  <a:pt x="15" y="9"/>
                </a:cubicBezTo>
                <a:cubicBezTo>
                  <a:pt x="17" y="10"/>
                  <a:pt x="16" y="11"/>
                  <a:pt x="15" y="12"/>
                </a:cubicBezTo>
                <a:cubicBezTo>
                  <a:pt x="16" y="13"/>
                  <a:pt x="20" y="17"/>
                  <a:pt x="20" y="18"/>
                </a:cubicBezTo>
                <a:cubicBezTo>
                  <a:pt x="20" y="20"/>
                  <a:pt x="16" y="20"/>
                  <a:pt x="20" y="22"/>
                </a:cubicBezTo>
                <a:cubicBezTo>
                  <a:pt x="19" y="22"/>
                  <a:pt x="19" y="22"/>
                  <a:pt x="18" y="23"/>
                </a:cubicBezTo>
                <a:cubicBezTo>
                  <a:pt x="18" y="23"/>
                  <a:pt x="18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2"/>
                  <a:pt x="11" y="22"/>
                </a:cubicBezTo>
                <a:cubicBezTo>
                  <a:pt x="11" y="22"/>
                  <a:pt x="11" y="23"/>
                  <a:pt x="11" y="23"/>
                </a:cubicBezTo>
                <a:cubicBezTo>
                  <a:pt x="10" y="23"/>
                  <a:pt x="8" y="23"/>
                  <a:pt x="7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5" y="23"/>
                  <a:pt x="5" y="23"/>
                </a:cubicBezTo>
                <a:cubicBezTo>
                  <a:pt x="5" y="22"/>
                  <a:pt x="5" y="22"/>
                  <a:pt x="4" y="22"/>
                </a:cubicBezTo>
                <a:cubicBezTo>
                  <a:pt x="4" y="23"/>
                  <a:pt x="4" y="23"/>
                  <a:pt x="4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2" y="23"/>
                  <a:pt x="1" y="23"/>
                </a:cubicBezTo>
                <a:cubicBezTo>
                  <a:pt x="0" y="22"/>
                  <a:pt x="1" y="15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1" y="12"/>
                  <a:pt x="1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3" name="Freeform 10984" descr="© INSCALE GmbH, 05.05.2010&#10;http://www.presentationload.com/">
            <a:extLst>
              <a:ext uri="{FF2B5EF4-FFF2-40B4-BE49-F238E27FC236}">
                <a16:creationId xmlns:a16="http://schemas.microsoft.com/office/drawing/2014/main" id="{F4F6AE5B-4F04-4B4C-90C9-022EC81F2653}"/>
              </a:ext>
            </a:extLst>
          </p:cNvPr>
          <p:cNvSpPr>
            <a:spLocks/>
          </p:cNvSpPr>
          <p:nvPr/>
        </p:nvSpPr>
        <p:spPr bwMode="auto">
          <a:xfrm>
            <a:off x="6183562" y="3632549"/>
            <a:ext cx="30621" cy="63903"/>
          </a:xfrm>
          <a:custGeom>
            <a:avLst/>
            <a:gdLst>
              <a:gd name="T0" fmla="*/ 0 w 15"/>
              <a:gd name="T1" fmla="*/ 6 h 33"/>
              <a:gd name="T2" fmla="*/ 21 w 15"/>
              <a:gd name="T3" fmla="*/ 8 h 33"/>
              <a:gd name="T4" fmla="*/ 16 w 15"/>
              <a:gd name="T5" fmla="*/ 49 h 33"/>
              <a:gd name="T6" fmla="*/ 11 w 15"/>
              <a:gd name="T7" fmla="*/ 48 h 33"/>
              <a:gd name="T8" fmla="*/ 11 w 15"/>
              <a:gd name="T9" fmla="*/ 46 h 33"/>
              <a:gd name="T10" fmla="*/ 10 w 15"/>
              <a:gd name="T11" fmla="*/ 46 h 33"/>
              <a:gd name="T12" fmla="*/ 10 w 15"/>
              <a:gd name="T13" fmla="*/ 45 h 33"/>
              <a:gd name="T14" fmla="*/ 8 w 15"/>
              <a:gd name="T15" fmla="*/ 45 h 33"/>
              <a:gd name="T16" fmla="*/ 8 w 15"/>
              <a:gd name="T17" fmla="*/ 45 h 33"/>
              <a:gd name="T18" fmla="*/ 8 w 15"/>
              <a:gd name="T19" fmla="*/ 43 h 33"/>
              <a:gd name="T20" fmla="*/ 6 w 15"/>
              <a:gd name="T21" fmla="*/ 43 h 33"/>
              <a:gd name="T22" fmla="*/ 6 w 15"/>
              <a:gd name="T23" fmla="*/ 42 h 33"/>
              <a:gd name="T24" fmla="*/ 5 w 15"/>
              <a:gd name="T25" fmla="*/ 42 h 33"/>
              <a:gd name="T26" fmla="*/ 5 w 15"/>
              <a:gd name="T27" fmla="*/ 42 h 33"/>
              <a:gd name="T28" fmla="*/ 5 w 15"/>
              <a:gd name="T29" fmla="*/ 40 h 33"/>
              <a:gd name="T30" fmla="*/ 5 w 15"/>
              <a:gd name="T31" fmla="*/ 40 h 33"/>
              <a:gd name="T32" fmla="*/ 5 w 15"/>
              <a:gd name="T33" fmla="*/ 40 h 33"/>
              <a:gd name="T34" fmla="*/ 5 w 15"/>
              <a:gd name="T35" fmla="*/ 39 h 33"/>
              <a:gd name="T36" fmla="*/ 5 w 15"/>
              <a:gd name="T37" fmla="*/ 37 h 33"/>
              <a:gd name="T38" fmla="*/ 5 w 15"/>
              <a:gd name="T39" fmla="*/ 37 h 33"/>
              <a:gd name="T40" fmla="*/ 5 w 15"/>
              <a:gd name="T41" fmla="*/ 36 h 33"/>
              <a:gd name="T42" fmla="*/ 5 w 15"/>
              <a:gd name="T43" fmla="*/ 34 h 33"/>
              <a:gd name="T44" fmla="*/ 3 w 15"/>
              <a:gd name="T45" fmla="*/ 34 h 33"/>
              <a:gd name="T46" fmla="*/ 3 w 15"/>
              <a:gd name="T47" fmla="*/ 34 h 33"/>
              <a:gd name="T48" fmla="*/ 3 w 15"/>
              <a:gd name="T49" fmla="*/ 32 h 33"/>
              <a:gd name="T50" fmla="*/ 3 w 15"/>
              <a:gd name="T51" fmla="*/ 32 h 33"/>
              <a:gd name="T52" fmla="*/ 3 w 15"/>
              <a:gd name="T53" fmla="*/ 31 h 33"/>
              <a:gd name="T54" fmla="*/ 3 w 15"/>
              <a:gd name="T55" fmla="*/ 31 h 33"/>
              <a:gd name="T56" fmla="*/ 3 w 15"/>
              <a:gd name="T57" fmla="*/ 31 h 33"/>
              <a:gd name="T58" fmla="*/ 3 w 15"/>
              <a:gd name="T59" fmla="*/ 28 h 33"/>
              <a:gd name="T60" fmla="*/ 3 w 15"/>
              <a:gd name="T61" fmla="*/ 28 h 33"/>
              <a:gd name="T62" fmla="*/ 3 w 15"/>
              <a:gd name="T63" fmla="*/ 26 h 33"/>
              <a:gd name="T64" fmla="*/ 3 w 15"/>
              <a:gd name="T65" fmla="*/ 25 h 33"/>
              <a:gd name="T66" fmla="*/ 3 w 15"/>
              <a:gd name="T67" fmla="*/ 23 h 33"/>
              <a:gd name="T68" fmla="*/ 3 w 15"/>
              <a:gd name="T69" fmla="*/ 23 h 33"/>
              <a:gd name="T70" fmla="*/ 3 w 15"/>
              <a:gd name="T71" fmla="*/ 19 h 33"/>
              <a:gd name="T72" fmla="*/ 3 w 15"/>
              <a:gd name="T73" fmla="*/ 19 h 33"/>
              <a:gd name="T74" fmla="*/ 2 w 15"/>
              <a:gd name="T75" fmla="*/ 17 h 33"/>
              <a:gd name="T76" fmla="*/ 2 w 15"/>
              <a:gd name="T77" fmla="*/ 15 h 33"/>
              <a:gd name="T78" fmla="*/ 2 w 15"/>
              <a:gd name="T79" fmla="*/ 15 h 33"/>
              <a:gd name="T80" fmla="*/ 2 w 15"/>
              <a:gd name="T81" fmla="*/ 14 h 33"/>
              <a:gd name="T82" fmla="*/ 0 w 15"/>
              <a:gd name="T83" fmla="*/ 14 h 33"/>
              <a:gd name="T84" fmla="*/ 0 w 15"/>
              <a:gd name="T85" fmla="*/ 12 h 33"/>
              <a:gd name="T86" fmla="*/ 2 w 15"/>
              <a:gd name="T87" fmla="*/ 11 h 33"/>
              <a:gd name="T88" fmla="*/ 2 w 15"/>
              <a:gd name="T89" fmla="*/ 11 h 33"/>
              <a:gd name="T90" fmla="*/ 2 w 15"/>
              <a:gd name="T91" fmla="*/ 9 h 33"/>
              <a:gd name="T92" fmla="*/ 0 w 15"/>
              <a:gd name="T93" fmla="*/ 9 h 33"/>
              <a:gd name="T94" fmla="*/ 0 w 15"/>
              <a:gd name="T95" fmla="*/ 8 h 33"/>
              <a:gd name="T96" fmla="*/ 0 w 15"/>
              <a:gd name="T97" fmla="*/ 8 h 33"/>
              <a:gd name="T98" fmla="*/ 0 w 15"/>
              <a:gd name="T99" fmla="*/ 8 h 33"/>
              <a:gd name="T100" fmla="*/ 0 w 15"/>
              <a:gd name="T101" fmla="*/ 6 h 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5"/>
              <a:gd name="T154" fmla="*/ 0 h 33"/>
              <a:gd name="T155" fmla="*/ 15 w 15"/>
              <a:gd name="T156" fmla="*/ 33 h 33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5" h="33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2"/>
                  <a:pt x="7" y="2"/>
                  <a:pt x="9" y="1"/>
                </a:cubicBezTo>
                <a:cubicBezTo>
                  <a:pt x="11" y="1"/>
                  <a:pt x="13" y="0"/>
                  <a:pt x="15" y="0"/>
                </a:cubicBezTo>
                <a:cubicBezTo>
                  <a:pt x="14" y="1"/>
                  <a:pt x="14" y="3"/>
                  <a:pt x="13" y="5"/>
                </a:cubicBezTo>
                <a:cubicBezTo>
                  <a:pt x="13" y="10"/>
                  <a:pt x="13" y="14"/>
                  <a:pt x="12" y="19"/>
                </a:cubicBezTo>
                <a:cubicBezTo>
                  <a:pt x="11" y="23"/>
                  <a:pt x="11" y="28"/>
                  <a:pt x="10" y="31"/>
                </a:cubicBezTo>
                <a:cubicBezTo>
                  <a:pt x="10" y="31"/>
                  <a:pt x="9" y="31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1" y="32"/>
                </a:cubicBezTo>
                <a:cubicBezTo>
                  <a:pt x="10" y="33"/>
                  <a:pt x="8" y="32"/>
                  <a:pt x="7" y="31"/>
                </a:cubicBezTo>
                <a:cubicBezTo>
                  <a:pt x="7" y="32"/>
                  <a:pt x="7" y="32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1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8"/>
                  <a:pt x="4" y="28"/>
                  <a:pt x="4" y="28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2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2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2" y="21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3" y="16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7"/>
                </a:cubicBezTo>
                <a:cubicBezTo>
                  <a:pt x="1" y="7"/>
                  <a:pt x="1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5"/>
                  <a:pt x="1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4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4" name="Freeform 10985" descr="© INSCALE GmbH, 05.05.2010&#10;http://www.presentationload.com/">
            <a:extLst>
              <a:ext uri="{FF2B5EF4-FFF2-40B4-BE49-F238E27FC236}">
                <a16:creationId xmlns:a16="http://schemas.microsoft.com/office/drawing/2014/main" id="{0F009988-00E5-8B4D-9848-483A577844C4}"/>
              </a:ext>
            </a:extLst>
          </p:cNvPr>
          <p:cNvSpPr>
            <a:spLocks/>
          </p:cNvSpPr>
          <p:nvPr/>
        </p:nvSpPr>
        <p:spPr bwMode="auto">
          <a:xfrm>
            <a:off x="6203977" y="3632550"/>
            <a:ext cx="38276" cy="68915"/>
          </a:xfrm>
          <a:custGeom>
            <a:avLst/>
            <a:gdLst>
              <a:gd name="T0" fmla="*/ 25 w 19"/>
              <a:gd name="T1" fmla="*/ 6 h 35"/>
              <a:gd name="T2" fmla="*/ 25 w 19"/>
              <a:gd name="T3" fmla="*/ 8 h 35"/>
              <a:gd name="T4" fmla="*/ 25 w 19"/>
              <a:gd name="T5" fmla="*/ 9 h 35"/>
              <a:gd name="T6" fmla="*/ 27 w 19"/>
              <a:gd name="T7" fmla="*/ 13 h 35"/>
              <a:gd name="T8" fmla="*/ 27 w 19"/>
              <a:gd name="T9" fmla="*/ 13 h 35"/>
              <a:gd name="T10" fmla="*/ 27 w 19"/>
              <a:gd name="T11" fmla="*/ 14 h 35"/>
              <a:gd name="T12" fmla="*/ 27 w 19"/>
              <a:gd name="T13" fmla="*/ 16 h 35"/>
              <a:gd name="T14" fmla="*/ 27 w 19"/>
              <a:gd name="T15" fmla="*/ 16 h 35"/>
              <a:gd name="T16" fmla="*/ 27 w 19"/>
              <a:gd name="T17" fmla="*/ 17 h 35"/>
              <a:gd name="T18" fmla="*/ 27 w 19"/>
              <a:gd name="T19" fmla="*/ 17 h 35"/>
              <a:gd name="T20" fmla="*/ 28 w 19"/>
              <a:gd name="T21" fmla="*/ 19 h 35"/>
              <a:gd name="T22" fmla="*/ 28 w 19"/>
              <a:gd name="T23" fmla="*/ 20 h 35"/>
              <a:gd name="T24" fmla="*/ 30 w 19"/>
              <a:gd name="T25" fmla="*/ 22 h 35"/>
              <a:gd name="T26" fmla="*/ 30 w 19"/>
              <a:gd name="T27" fmla="*/ 24 h 35"/>
              <a:gd name="T28" fmla="*/ 30 w 19"/>
              <a:gd name="T29" fmla="*/ 24 h 35"/>
              <a:gd name="T30" fmla="*/ 30 w 19"/>
              <a:gd name="T31" fmla="*/ 24 h 35"/>
              <a:gd name="T32" fmla="*/ 28 w 19"/>
              <a:gd name="T33" fmla="*/ 27 h 35"/>
              <a:gd name="T34" fmla="*/ 28 w 19"/>
              <a:gd name="T35" fmla="*/ 27 h 35"/>
              <a:gd name="T36" fmla="*/ 25 w 19"/>
              <a:gd name="T37" fmla="*/ 55 h 35"/>
              <a:gd name="T38" fmla="*/ 24 w 19"/>
              <a:gd name="T39" fmla="*/ 55 h 35"/>
              <a:gd name="T40" fmla="*/ 21 w 19"/>
              <a:gd name="T41" fmla="*/ 52 h 35"/>
              <a:gd name="T42" fmla="*/ 17 w 19"/>
              <a:gd name="T43" fmla="*/ 53 h 35"/>
              <a:gd name="T44" fmla="*/ 11 w 19"/>
              <a:gd name="T45" fmla="*/ 52 h 35"/>
              <a:gd name="T46" fmla="*/ 9 w 19"/>
              <a:gd name="T47" fmla="*/ 50 h 35"/>
              <a:gd name="T48" fmla="*/ 8 w 19"/>
              <a:gd name="T49" fmla="*/ 49 h 35"/>
              <a:gd name="T50" fmla="*/ 3 w 19"/>
              <a:gd name="T51" fmla="*/ 49 h 35"/>
              <a:gd name="T52" fmla="*/ 2 w 19"/>
              <a:gd name="T53" fmla="*/ 49 h 35"/>
              <a:gd name="T54" fmla="*/ 5 w 19"/>
              <a:gd name="T55" fmla="*/ 8 h 35"/>
              <a:gd name="T56" fmla="*/ 8 w 19"/>
              <a:gd name="T57" fmla="*/ 0 h 35"/>
              <a:gd name="T58" fmla="*/ 8 w 19"/>
              <a:gd name="T59" fmla="*/ 0 h 35"/>
              <a:gd name="T60" fmla="*/ 8 w 19"/>
              <a:gd name="T61" fmla="*/ 0 h 35"/>
              <a:gd name="T62" fmla="*/ 8 w 19"/>
              <a:gd name="T63" fmla="*/ 0 h 35"/>
              <a:gd name="T64" fmla="*/ 9 w 19"/>
              <a:gd name="T65" fmla="*/ 2 h 35"/>
              <a:gd name="T66" fmla="*/ 9 w 19"/>
              <a:gd name="T67" fmla="*/ 2 h 35"/>
              <a:gd name="T68" fmla="*/ 9 w 19"/>
              <a:gd name="T69" fmla="*/ 2 h 35"/>
              <a:gd name="T70" fmla="*/ 9 w 19"/>
              <a:gd name="T71" fmla="*/ 2 h 35"/>
              <a:gd name="T72" fmla="*/ 9 w 19"/>
              <a:gd name="T73" fmla="*/ 2 h 35"/>
              <a:gd name="T74" fmla="*/ 9 w 19"/>
              <a:gd name="T75" fmla="*/ 2 h 35"/>
              <a:gd name="T76" fmla="*/ 11 w 19"/>
              <a:gd name="T77" fmla="*/ 2 h 35"/>
              <a:gd name="T78" fmla="*/ 11 w 19"/>
              <a:gd name="T79" fmla="*/ 3 h 35"/>
              <a:gd name="T80" fmla="*/ 11 w 19"/>
              <a:gd name="T81" fmla="*/ 3 h 35"/>
              <a:gd name="T82" fmla="*/ 11 w 19"/>
              <a:gd name="T83" fmla="*/ 3 h 35"/>
              <a:gd name="T84" fmla="*/ 11 w 19"/>
              <a:gd name="T85" fmla="*/ 3 h 35"/>
              <a:gd name="T86" fmla="*/ 13 w 19"/>
              <a:gd name="T87" fmla="*/ 3 h 35"/>
              <a:gd name="T88" fmla="*/ 13 w 19"/>
              <a:gd name="T89" fmla="*/ 5 h 35"/>
              <a:gd name="T90" fmla="*/ 13 w 19"/>
              <a:gd name="T91" fmla="*/ 5 h 35"/>
              <a:gd name="T92" fmla="*/ 13 w 19"/>
              <a:gd name="T93" fmla="*/ 5 h 35"/>
              <a:gd name="T94" fmla="*/ 13 w 19"/>
              <a:gd name="T95" fmla="*/ 8 h 35"/>
              <a:gd name="T96" fmla="*/ 25 w 19"/>
              <a:gd name="T97" fmla="*/ 5 h 35"/>
              <a:gd name="T98" fmla="*/ 25 w 19"/>
              <a:gd name="T99" fmla="*/ 5 h 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"/>
              <a:gd name="T151" fmla="*/ 0 h 35"/>
              <a:gd name="T152" fmla="*/ 19 w 19"/>
              <a:gd name="T153" fmla="*/ 35 h 3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" h="35">
                <a:moveTo>
                  <a:pt x="16" y="3"/>
                </a:move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5"/>
                  <a:pt x="16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7"/>
                  <a:pt x="16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8" y="11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19" y="16"/>
                  <a:pt x="19" y="16"/>
                </a:cubicBezTo>
                <a:cubicBezTo>
                  <a:pt x="19" y="16"/>
                  <a:pt x="18" y="16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23"/>
                  <a:pt x="17" y="29"/>
                  <a:pt x="16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4"/>
                  <a:pt x="14" y="34"/>
                  <a:pt x="14" y="34"/>
                </a:cubicBezTo>
                <a:cubicBezTo>
                  <a:pt x="14" y="34"/>
                  <a:pt x="13" y="34"/>
                  <a:pt x="13" y="33"/>
                </a:cubicBezTo>
                <a:cubicBezTo>
                  <a:pt x="12" y="33"/>
                  <a:pt x="12" y="33"/>
                  <a:pt x="11" y="33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3"/>
                  <a:pt x="9" y="33"/>
                  <a:pt x="8" y="33"/>
                </a:cubicBezTo>
                <a:cubicBezTo>
                  <a:pt x="8" y="33"/>
                  <a:pt x="8" y="33"/>
                  <a:pt x="7" y="33"/>
                </a:cubicBezTo>
                <a:cubicBezTo>
                  <a:pt x="7" y="32"/>
                  <a:pt x="7" y="32"/>
                  <a:pt x="6" y="31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5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1"/>
                  <a:pt x="3" y="31"/>
                  <a:pt x="2" y="31"/>
                </a:cubicBezTo>
                <a:cubicBezTo>
                  <a:pt x="2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28"/>
                  <a:pt x="1" y="22"/>
                  <a:pt x="2" y="19"/>
                </a:cubicBezTo>
                <a:cubicBezTo>
                  <a:pt x="3" y="14"/>
                  <a:pt x="3" y="10"/>
                  <a:pt x="3" y="5"/>
                </a:cubicBezTo>
                <a:cubicBezTo>
                  <a:pt x="4" y="3"/>
                  <a:pt x="4" y="1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1"/>
                  <a:pt x="7" y="1"/>
                </a:cubicBezTo>
                <a:cubicBezTo>
                  <a:pt x="7" y="1"/>
                  <a:pt x="7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4"/>
                </a:cubicBezTo>
                <a:cubicBezTo>
                  <a:pt x="8" y="4"/>
                  <a:pt x="8" y="4"/>
                  <a:pt x="8" y="5"/>
                </a:cubicBezTo>
                <a:cubicBezTo>
                  <a:pt x="9" y="5"/>
                  <a:pt x="11" y="5"/>
                  <a:pt x="12" y="5"/>
                </a:cubicBezTo>
                <a:cubicBezTo>
                  <a:pt x="13" y="5"/>
                  <a:pt x="14" y="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5" name="Freeform 10986" descr="© INSCALE GmbH, 05.05.2010&#10;http://www.presentationload.com/">
            <a:extLst>
              <a:ext uri="{FF2B5EF4-FFF2-40B4-BE49-F238E27FC236}">
                <a16:creationId xmlns:a16="http://schemas.microsoft.com/office/drawing/2014/main" id="{C957E395-1AE3-1846-89D7-D044979FF9C6}"/>
              </a:ext>
            </a:extLst>
          </p:cNvPr>
          <p:cNvSpPr>
            <a:spLocks/>
          </p:cNvSpPr>
          <p:nvPr/>
        </p:nvSpPr>
        <p:spPr bwMode="auto">
          <a:xfrm>
            <a:off x="6233321" y="3637561"/>
            <a:ext cx="57415" cy="85204"/>
          </a:xfrm>
          <a:custGeom>
            <a:avLst/>
            <a:gdLst>
              <a:gd name="T0" fmla="*/ 25 w 29"/>
              <a:gd name="T1" fmla="*/ 26 h 44"/>
              <a:gd name="T2" fmla="*/ 37 w 29"/>
              <a:gd name="T3" fmla="*/ 42 h 44"/>
              <a:gd name="T4" fmla="*/ 36 w 29"/>
              <a:gd name="T5" fmla="*/ 43 h 44"/>
              <a:gd name="T6" fmla="*/ 36 w 29"/>
              <a:gd name="T7" fmla="*/ 43 h 44"/>
              <a:gd name="T8" fmla="*/ 36 w 29"/>
              <a:gd name="T9" fmla="*/ 43 h 44"/>
              <a:gd name="T10" fmla="*/ 36 w 29"/>
              <a:gd name="T11" fmla="*/ 45 h 44"/>
              <a:gd name="T12" fmla="*/ 36 w 29"/>
              <a:gd name="T13" fmla="*/ 45 h 44"/>
              <a:gd name="T14" fmla="*/ 34 w 29"/>
              <a:gd name="T15" fmla="*/ 46 h 44"/>
              <a:gd name="T16" fmla="*/ 31 w 29"/>
              <a:gd name="T17" fmla="*/ 57 h 44"/>
              <a:gd name="T18" fmla="*/ 29 w 29"/>
              <a:gd name="T19" fmla="*/ 60 h 44"/>
              <a:gd name="T20" fmla="*/ 26 w 29"/>
              <a:gd name="T21" fmla="*/ 65 h 44"/>
              <a:gd name="T22" fmla="*/ 25 w 29"/>
              <a:gd name="T23" fmla="*/ 68 h 44"/>
              <a:gd name="T24" fmla="*/ 20 w 29"/>
              <a:gd name="T25" fmla="*/ 63 h 44"/>
              <a:gd name="T26" fmla="*/ 12 w 29"/>
              <a:gd name="T27" fmla="*/ 57 h 44"/>
              <a:gd name="T28" fmla="*/ 12 w 29"/>
              <a:gd name="T29" fmla="*/ 54 h 44"/>
              <a:gd name="T30" fmla="*/ 11 w 29"/>
              <a:gd name="T31" fmla="*/ 53 h 44"/>
              <a:gd name="T32" fmla="*/ 9 w 29"/>
              <a:gd name="T33" fmla="*/ 53 h 44"/>
              <a:gd name="T34" fmla="*/ 5 w 29"/>
              <a:gd name="T35" fmla="*/ 53 h 44"/>
              <a:gd name="T36" fmla="*/ 2 w 29"/>
              <a:gd name="T37" fmla="*/ 51 h 44"/>
              <a:gd name="T38" fmla="*/ 5 w 29"/>
              <a:gd name="T39" fmla="*/ 23 h 44"/>
              <a:gd name="T40" fmla="*/ 5 w 29"/>
              <a:gd name="T41" fmla="*/ 23 h 44"/>
              <a:gd name="T42" fmla="*/ 6 w 29"/>
              <a:gd name="T43" fmla="*/ 20 h 44"/>
              <a:gd name="T44" fmla="*/ 6 w 29"/>
              <a:gd name="T45" fmla="*/ 20 h 44"/>
              <a:gd name="T46" fmla="*/ 6 w 29"/>
              <a:gd name="T47" fmla="*/ 20 h 44"/>
              <a:gd name="T48" fmla="*/ 6 w 29"/>
              <a:gd name="T49" fmla="*/ 19 h 44"/>
              <a:gd name="T50" fmla="*/ 5 w 29"/>
              <a:gd name="T51" fmla="*/ 17 h 44"/>
              <a:gd name="T52" fmla="*/ 5 w 29"/>
              <a:gd name="T53" fmla="*/ 15 h 44"/>
              <a:gd name="T54" fmla="*/ 3 w 29"/>
              <a:gd name="T55" fmla="*/ 14 h 44"/>
              <a:gd name="T56" fmla="*/ 3 w 29"/>
              <a:gd name="T57" fmla="*/ 14 h 44"/>
              <a:gd name="T58" fmla="*/ 3 w 29"/>
              <a:gd name="T59" fmla="*/ 12 h 44"/>
              <a:gd name="T60" fmla="*/ 3 w 29"/>
              <a:gd name="T61" fmla="*/ 12 h 44"/>
              <a:gd name="T62" fmla="*/ 3 w 29"/>
              <a:gd name="T63" fmla="*/ 11 h 44"/>
              <a:gd name="T64" fmla="*/ 3 w 29"/>
              <a:gd name="T65" fmla="*/ 9 h 44"/>
              <a:gd name="T66" fmla="*/ 3 w 29"/>
              <a:gd name="T67" fmla="*/ 9 h 44"/>
              <a:gd name="T68" fmla="*/ 2 w 29"/>
              <a:gd name="T69" fmla="*/ 6 h 44"/>
              <a:gd name="T70" fmla="*/ 2 w 29"/>
              <a:gd name="T71" fmla="*/ 6 h 44"/>
              <a:gd name="T72" fmla="*/ 2 w 29"/>
              <a:gd name="T73" fmla="*/ 3 h 44"/>
              <a:gd name="T74" fmla="*/ 6 w 29"/>
              <a:gd name="T75" fmla="*/ 3 h 44"/>
              <a:gd name="T76" fmla="*/ 20 w 29"/>
              <a:gd name="T77" fmla="*/ 6 h 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9"/>
              <a:gd name="T118" fmla="*/ 0 h 44"/>
              <a:gd name="T119" fmla="*/ 29 w 29"/>
              <a:gd name="T120" fmla="*/ 44 h 4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9" h="44">
                <a:moveTo>
                  <a:pt x="13" y="4"/>
                </a:moveTo>
                <a:cubicBezTo>
                  <a:pt x="14" y="8"/>
                  <a:pt x="15" y="13"/>
                  <a:pt x="16" y="17"/>
                </a:cubicBezTo>
                <a:cubicBezTo>
                  <a:pt x="17" y="23"/>
                  <a:pt x="25" y="22"/>
                  <a:pt x="29" y="22"/>
                </a:cubicBezTo>
                <a:cubicBezTo>
                  <a:pt x="27" y="24"/>
                  <a:pt x="25" y="25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8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30"/>
                  <a:pt x="22" y="30"/>
                </a:cubicBezTo>
                <a:cubicBezTo>
                  <a:pt x="22" y="31"/>
                  <a:pt x="22" y="33"/>
                  <a:pt x="21" y="35"/>
                </a:cubicBezTo>
                <a:cubicBezTo>
                  <a:pt x="20" y="35"/>
                  <a:pt x="20" y="36"/>
                  <a:pt x="20" y="37"/>
                </a:cubicBezTo>
                <a:cubicBezTo>
                  <a:pt x="20" y="37"/>
                  <a:pt x="20" y="38"/>
                  <a:pt x="19" y="38"/>
                </a:cubicBezTo>
                <a:cubicBezTo>
                  <a:pt x="19" y="39"/>
                  <a:pt x="19" y="39"/>
                  <a:pt x="19" y="39"/>
                </a:cubicBezTo>
                <a:cubicBezTo>
                  <a:pt x="19" y="39"/>
                  <a:pt x="19" y="39"/>
                  <a:pt x="18" y="39"/>
                </a:cubicBezTo>
                <a:cubicBezTo>
                  <a:pt x="18" y="40"/>
                  <a:pt x="18" y="41"/>
                  <a:pt x="17" y="42"/>
                </a:cubicBezTo>
                <a:cubicBezTo>
                  <a:pt x="16" y="42"/>
                  <a:pt x="16" y="42"/>
                  <a:pt x="17" y="43"/>
                </a:cubicBezTo>
                <a:cubicBezTo>
                  <a:pt x="17" y="43"/>
                  <a:pt x="17" y="44"/>
                  <a:pt x="16" y="44"/>
                </a:cubicBezTo>
                <a:cubicBezTo>
                  <a:pt x="15" y="42"/>
                  <a:pt x="15" y="42"/>
                  <a:pt x="14" y="40"/>
                </a:cubicBezTo>
                <a:cubicBezTo>
                  <a:pt x="14" y="41"/>
                  <a:pt x="13" y="41"/>
                  <a:pt x="13" y="41"/>
                </a:cubicBezTo>
                <a:cubicBezTo>
                  <a:pt x="12" y="40"/>
                  <a:pt x="11" y="39"/>
                  <a:pt x="10" y="39"/>
                </a:cubicBezTo>
                <a:cubicBezTo>
                  <a:pt x="10" y="38"/>
                  <a:pt x="9" y="37"/>
                  <a:pt x="8" y="37"/>
                </a:cubicBezTo>
                <a:cubicBezTo>
                  <a:pt x="8" y="36"/>
                  <a:pt x="8" y="35"/>
                  <a:pt x="8" y="34"/>
                </a:cubicBezTo>
                <a:cubicBezTo>
                  <a:pt x="8" y="34"/>
                  <a:pt x="8" y="35"/>
                  <a:pt x="8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4"/>
                  <a:pt x="7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4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2" y="33"/>
                  <a:pt x="2" y="33"/>
                </a:cubicBezTo>
                <a:cubicBezTo>
                  <a:pt x="2" y="33"/>
                  <a:pt x="1" y="33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27"/>
                  <a:pt x="2" y="21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5"/>
                  <a:pt x="1" y="5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0"/>
                  <a:pt x="3" y="1"/>
                  <a:pt x="4" y="2"/>
                </a:cubicBezTo>
                <a:cubicBezTo>
                  <a:pt x="7" y="2"/>
                  <a:pt x="10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6" name="Freeform 10987" descr="© INSCALE GmbH, 05.05.2010&#10;http://www.presentationload.com/">
            <a:extLst>
              <a:ext uri="{FF2B5EF4-FFF2-40B4-BE49-F238E27FC236}">
                <a16:creationId xmlns:a16="http://schemas.microsoft.com/office/drawing/2014/main" id="{D9C2F8DE-67B9-2546-B68F-292BBB376157}"/>
              </a:ext>
            </a:extLst>
          </p:cNvPr>
          <p:cNvSpPr>
            <a:spLocks/>
          </p:cNvSpPr>
          <p:nvPr/>
        </p:nvSpPr>
        <p:spPr bwMode="auto">
          <a:xfrm>
            <a:off x="6150389" y="3638814"/>
            <a:ext cx="51035" cy="62650"/>
          </a:xfrm>
          <a:custGeom>
            <a:avLst/>
            <a:gdLst>
              <a:gd name="T0" fmla="*/ 20 w 26"/>
              <a:gd name="T1" fmla="*/ 0 h 32"/>
              <a:gd name="T2" fmla="*/ 25 w 26"/>
              <a:gd name="T3" fmla="*/ 2 h 32"/>
              <a:gd name="T4" fmla="*/ 26 w 26"/>
              <a:gd name="T5" fmla="*/ 3 h 32"/>
              <a:gd name="T6" fmla="*/ 28 w 26"/>
              <a:gd name="T7" fmla="*/ 6 h 32"/>
              <a:gd name="T8" fmla="*/ 29 w 26"/>
              <a:gd name="T9" fmla="*/ 16 h 32"/>
              <a:gd name="T10" fmla="*/ 29 w 26"/>
              <a:gd name="T11" fmla="*/ 22 h 32"/>
              <a:gd name="T12" fmla="*/ 31 w 26"/>
              <a:gd name="T13" fmla="*/ 27 h 32"/>
              <a:gd name="T14" fmla="*/ 29 w 26"/>
              <a:gd name="T15" fmla="*/ 30 h 32"/>
              <a:gd name="T16" fmla="*/ 31 w 26"/>
              <a:gd name="T17" fmla="*/ 36 h 32"/>
              <a:gd name="T18" fmla="*/ 35 w 26"/>
              <a:gd name="T19" fmla="*/ 41 h 32"/>
              <a:gd name="T20" fmla="*/ 35 w 26"/>
              <a:gd name="T21" fmla="*/ 42 h 32"/>
              <a:gd name="T22" fmla="*/ 32 w 26"/>
              <a:gd name="T23" fmla="*/ 48 h 32"/>
              <a:gd name="T24" fmla="*/ 28 w 26"/>
              <a:gd name="T25" fmla="*/ 50 h 32"/>
              <a:gd name="T26" fmla="*/ 23 w 26"/>
              <a:gd name="T27" fmla="*/ 45 h 32"/>
              <a:gd name="T28" fmla="*/ 20 w 26"/>
              <a:gd name="T29" fmla="*/ 41 h 32"/>
              <a:gd name="T30" fmla="*/ 15 w 26"/>
              <a:gd name="T31" fmla="*/ 38 h 32"/>
              <a:gd name="T32" fmla="*/ 12 w 26"/>
              <a:gd name="T33" fmla="*/ 33 h 32"/>
              <a:gd name="T34" fmla="*/ 8 w 26"/>
              <a:gd name="T35" fmla="*/ 31 h 32"/>
              <a:gd name="T36" fmla="*/ 0 w 26"/>
              <a:gd name="T37" fmla="*/ 23 h 32"/>
              <a:gd name="T38" fmla="*/ 5 w 26"/>
              <a:gd name="T39" fmla="*/ 16 h 32"/>
              <a:gd name="T40" fmla="*/ 8 w 26"/>
              <a:gd name="T41" fmla="*/ 16 h 32"/>
              <a:gd name="T42" fmla="*/ 15 w 26"/>
              <a:gd name="T43" fmla="*/ 6 h 32"/>
              <a:gd name="T44" fmla="*/ 15 w 26"/>
              <a:gd name="T45" fmla="*/ 6 h 32"/>
              <a:gd name="T46" fmla="*/ 20 w 26"/>
              <a:gd name="T47" fmla="*/ 0 h 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6"/>
              <a:gd name="T73" fmla="*/ 0 h 32"/>
              <a:gd name="T74" fmla="*/ 26 w 26"/>
              <a:gd name="T75" fmla="*/ 32 h 3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6" h="32">
                <a:moveTo>
                  <a:pt x="13" y="0"/>
                </a:moveTo>
                <a:cubicBezTo>
                  <a:pt x="13" y="1"/>
                  <a:pt x="16" y="3"/>
                  <a:pt x="16" y="1"/>
                </a:cubicBezTo>
                <a:cubicBezTo>
                  <a:pt x="17" y="2"/>
                  <a:pt x="17" y="1"/>
                  <a:pt x="17" y="2"/>
                </a:cubicBezTo>
                <a:cubicBezTo>
                  <a:pt x="17" y="3"/>
                  <a:pt x="18" y="4"/>
                  <a:pt x="18" y="4"/>
                </a:cubicBezTo>
                <a:cubicBezTo>
                  <a:pt x="17" y="5"/>
                  <a:pt x="18" y="9"/>
                  <a:pt x="19" y="10"/>
                </a:cubicBezTo>
                <a:cubicBezTo>
                  <a:pt x="19" y="12"/>
                  <a:pt x="19" y="12"/>
                  <a:pt x="19" y="14"/>
                </a:cubicBezTo>
                <a:cubicBezTo>
                  <a:pt x="19" y="15"/>
                  <a:pt x="18" y="16"/>
                  <a:pt x="20" y="17"/>
                </a:cubicBezTo>
                <a:cubicBezTo>
                  <a:pt x="20" y="17"/>
                  <a:pt x="20" y="18"/>
                  <a:pt x="19" y="19"/>
                </a:cubicBezTo>
                <a:cubicBezTo>
                  <a:pt x="20" y="19"/>
                  <a:pt x="19" y="22"/>
                  <a:pt x="20" y="23"/>
                </a:cubicBezTo>
                <a:cubicBezTo>
                  <a:pt x="20" y="24"/>
                  <a:pt x="22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6" y="27"/>
                  <a:pt x="21" y="30"/>
                  <a:pt x="21" y="31"/>
                </a:cubicBezTo>
                <a:cubicBezTo>
                  <a:pt x="20" y="30"/>
                  <a:pt x="19" y="32"/>
                  <a:pt x="18" y="32"/>
                </a:cubicBezTo>
                <a:cubicBezTo>
                  <a:pt x="17" y="31"/>
                  <a:pt x="16" y="30"/>
                  <a:pt x="15" y="29"/>
                </a:cubicBezTo>
                <a:cubicBezTo>
                  <a:pt x="14" y="28"/>
                  <a:pt x="14" y="27"/>
                  <a:pt x="13" y="26"/>
                </a:cubicBezTo>
                <a:cubicBezTo>
                  <a:pt x="12" y="25"/>
                  <a:pt x="11" y="25"/>
                  <a:pt x="10" y="24"/>
                </a:cubicBezTo>
                <a:cubicBezTo>
                  <a:pt x="9" y="23"/>
                  <a:pt x="9" y="22"/>
                  <a:pt x="8" y="21"/>
                </a:cubicBezTo>
                <a:cubicBezTo>
                  <a:pt x="7" y="21"/>
                  <a:pt x="6" y="21"/>
                  <a:pt x="5" y="20"/>
                </a:cubicBezTo>
                <a:cubicBezTo>
                  <a:pt x="3" y="19"/>
                  <a:pt x="2" y="15"/>
                  <a:pt x="0" y="15"/>
                </a:cubicBezTo>
                <a:cubicBezTo>
                  <a:pt x="1" y="14"/>
                  <a:pt x="5" y="11"/>
                  <a:pt x="3" y="10"/>
                </a:cubicBezTo>
                <a:cubicBezTo>
                  <a:pt x="4" y="9"/>
                  <a:pt x="4" y="9"/>
                  <a:pt x="5" y="10"/>
                </a:cubicBezTo>
                <a:cubicBezTo>
                  <a:pt x="6" y="8"/>
                  <a:pt x="8" y="6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3"/>
                  <a:pt x="12" y="2"/>
                  <a:pt x="13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7" name="Freeform 10988" descr="© INSCALE GmbH, 05.05.2010&#10;http://www.presentationload.com/">
            <a:extLst>
              <a:ext uri="{FF2B5EF4-FFF2-40B4-BE49-F238E27FC236}">
                <a16:creationId xmlns:a16="http://schemas.microsoft.com/office/drawing/2014/main" id="{715399E6-F2D6-B04C-8CF4-3DCDD39AF65F}"/>
              </a:ext>
            </a:extLst>
          </p:cNvPr>
          <p:cNvSpPr>
            <a:spLocks/>
          </p:cNvSpPr>
          <p:nvPr/>
        </p:nvSpPr>
        <p:spPr bwMode="auto">
          <a:xfrm>
            <a:off x="6018974" y="3642574"/>
            <a:ext cx="52311" cy="42602"/>
          </a:xfrm>
          <a:custGeom>
            <a:avLst/>
            <a:gdLst>
              <a:gd name="T0" fmla="*/ 38 w 27"/>
              <a:gd name="T1" fmla="*/ 5 h 22"/>
              <a:gd name="T2" fmla="*/ 39 w 27"/>
              <a:gd name="T3" fmla="*/ 20 h 22"/>
              <a:gd name="T4" fmla="*/ 35 w 27"/>
              <a:gd name="T5" fmla="*/ 32 h 22"/>
              <a:gd name="T6" fmla="*/ 24 w 27"/>
              <a:gd name="T7" fmla="*/ 32 h 22"/>
              <a:gd name="T8" fmla="*/ 21 w 27"/>
              <a:gd name="T9" fmla="*/ 32 h 22"/>
              <a:gd name="T10" fmla="*/ 9 w 27"/>
              <a:gd name="T11" fmla="*/ 32 h 22"/>
              <a:gd name="T12" fmla="*/ 6 w 27"/>
              <a:gd name="T13" fmla="*/ 32 h 22"/>
              <a:gd name="T14" fmla="*/ 5 w 27"/>
              <a:gd name="T15" fmla="*/ 31 h 22"/>
              <a:gd name="T16" fmla="*/ 5 w 27"/>
              <a:gd name="T17" fmla="*/ 31 h 22"/>
              <a:gd name="T18" fmla="*/ 5 w 27"/>
              <a:gd name="T19" fmla="*/ 28 h 22"/>
              <a:gd name="T20" fmla="*/ 5 w 27"/>
              <a:gd name="T21" fmla="*/ 25 h 22"/>
              <a:gd name="T22" fmla="*/ 5 w 27"/>
              <a:gd name="T23" fmla="*/ 25 h 22"/>
              <a:gd name="T24" fmla="*/ 3 w 27"/>
              <a:gd name="T25" fmla="*/ 25 h 22"/>
              <a:gd name="T26" fmla="*/ 3 w 27"/>
              <a:gd name="T27" fmla="*/ 23 h 22"/>
              <a:gd name="T28" fmla="*/ 3 w 27"/>
              <a:gd name="T29" fmla="*/ 23 h 22"/>
              <a:gd name="T30" fmla="*/ 3 w 27"/>
              <a:gd name="T31" fmla="*/ 23 h 22"/>
              <a:gd name="T32" fmla="*/ 2 w 27"/>
              <a:gd name="T33" fmla="*/ 22 h 22"/>
              <a:gd name="T34" fmla="*/ 2 w 27"/>
              <a:gd name="T35" fmla="*/ 22 h 22"/>
              <a:gd name="T36" fmla="*/ 2 w 27"/>
              <a:gd name="T37" fmla="*/ 20 h 22"/>
              <a:gd name="T38" fmla="*/ 2 w 27"/>
              <a:gd name="T39" fmla="*/ 20 h 22"/>
              <a:gd name="T40" fmla="*/ 2 w 27"/>
              <a:gd name="T41" fmla="*/ 20 h 22"/>
              <a:gd name="T42" fmla="*/ 2 w 27"/>
              <a:gd name="T43" fmla="*/ 19 h 22"/>
              <a:gd name="T44" fmla="*/ 0 w 27"/>
              <a:gd name="T45" fmla="*/ 17 h 22"/>
              <a:gd name="T46" fmla="*/ 0 w 27"/>
              <a:gd name="T47" fmla="*/ 15 h 22"/>
              <a:gd name="T48" fmla="*/ 0 w 27"/>
              <a:gd name="T49" fmla="*/ 14 h 22"/>
              <a:gd name="T50" fmla="*/ 0 w 27"/>
              <a:gd name="T51" fmla="*/ 14 h 22"/>
              <a:gd name="T52" fmla="*/ 0 w 27"/>
              <a:gd name="T53" fmla="*/ 14 h 22"/>
              <a:gd name="T54" fmla="*/ 0 w 27"/>
              <a:gd name="T55" fmla="*/ 12 h 22"/>
              <a:gd name="T56" fmla="*/ 2 w 27"/>
              <a:gd name="T57" fmla="*/ 11 h 22"/>
              <a:gd name="T58" fmla="*/ 2 w 27"/>
              <a:gd name="T59" fmla="*/ 11 h 22"/>
              <a:gd name="T60" fmla="*/ 3 w 27"/>
              <a:gd name="T61" fmla="*/ 9 h 22"/>
              <a:gd name="T62" fmla="*/ 5 w 27"/>
              <a:gd name="T63" fmla="*/ 8 h 22"/>
              <a:gd name="T64" fmla="*/ 6 w 27"/>
              <a:gd name="T65" fmla="*/ 6 h 22"/>
              <a:gd name="T66" fmla="*/ 6 w 27"/>
              <a:gd name="T67" fmla="*/ 5 h 22"/>
              <a:gd name="T68" fmla="*/ 6 w 27"/>
              <a:gd name="T69" fmla="*/ 5 h 22"/>
              <a:gd name="T70" fmla="*/ 8 w 27"/>
              <a:gd name="T71" fmla="*/ 5 h 22"/>
              <a:gd name="T72" fmla="*/ 8 w 27"/>
              <a:gd name="T73" fmla="*/ 3 h 22"/>
              <a:gd name="T74" fmla="*/ 11 w 27"/>
              <a:gd name="T75" fmla="*/ 3 h 22"/>
              <a:gd name="T76" fmla="*/ 11 w 27"/>
              <a:gd name="T77" fmla="*/ 2 h 22"/>
              <a:gd name="T78" fmla="*/ 12 w 27"/>
              <a:gd name="T79" fmla="*/ 2 h 22"/>
              <a:gd name="T80" fmla="*/ 12 w 27"/>
              <a:gd name="T81" fmla="*/ 2 h 22"/>
              <a:gd name="T82" fmla="*/ 14 w 27"/>
              <a:gd name="T83" fmla="*/ 0 h 22"/>
              <a:gd name="T84" fmla="*/ 18 w 27"/>
              <a:gd name="T85" fmla="*/ 0 h 22"/>
              <a:gd name="T86" fmla="*/ 24 w 27"/>
              <a:gd name="T87" fmla="*/ 0 h 22"/>
              <a:gd name="T88" fmla="*/ 27 w 27"/>
              <a:gd name="T89" fmla="*/ 0 h 22"/>
              <a:gd name="T90" fmla="*/ 30 w 27"/>
              <a:gd name="T91" fmla="*/ 0 h 22"/>
              <a:gd name="T92" fmla="*/ 38 w 27"/>
              <a:gd name="T93" fmla="*/ 0 h 22"/>
              <a:gd name="T94" fmla="*/ 38 w 27"/>
              <a:gd name="T95" fmla="*/ 0 h 2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7"/>
              <a:gd name="T145" fmla="*/ 0 h 22"/>
              <a:gd name="T146" fmla="*/ 27 w 27"/>
              <a:gd name="T147" fmla="*/ 22 h 2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7" h="22">
                <a:moveTo>
                  <a:pt x="25" y="0"/>
                </a:moveTo>
                <a:cubicBezTo>
                  <a:pt x="26" y="1"/>
                  <a:pt x="26" y="3"/>
                  <a:pt x="25" y="3"/>
                </a:cubicBezTo>
                <a:cubicBezTo>
                  <a:pt x="25" y="4"/>
                  <a:pt x="25" y="4"/>
                  <a:pt x="26" y="4"/>
                </a:cubicBezTo>
                <a:cubicBezTo>
                  <a:pt x="26" y="7"/>
                  <a:pt x="26" y="10"/>
                  <a:pt x="26" y="13"/>
                </a:cubicBezTo>
                <a:cubicBezTo>
                  <a:pt x="26" y="15"/>
                  <a:pt x="27" y="22"/>
                  <a:pt x="24" y="21"/>
                </a:cubicBezTo>
                <a:cubicBezTo>
                  <a:pt x="24" y="21"/>
                  <a:pt x="24" y="21"/>
                  <a:pt x="23" y="21"/>
                </a:cubicBezTo>
                <a:cubicBezTo>
                  <a:pt x="21" y="21"/>
                  <a:pt x="19" y="21"/>
                  <a:pt x="17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6" y="21"/>
                  <a:pt x="15" y="21"/>
                  <a:pt x="15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2" y="21"/>
                  <a:pt x="10" y="21"/>
                  <a:pt x="8" y="21"/>
                </a:cubicBezTo>
                <a:cubicBezTo>
                  <a:pt x="7" y="21"/>
                  <a:pt x="7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19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7"/>
                </a:cubicBezTo>
                <a:cubicBezTo>
                  <a:pt x="3" y="17"/>
                  <a:pt x="3" y="17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2" y="16"/>
                  <a:pt x="2" y="16"/>
                </a:cubicBezTo>
                <a:cubicBezTo>
                  <a:pt x="2" y="15"/>
                  <a:pt x="2" y="15"/>
                  <a:pt x="3" y="15"/>
                </a:cubicBezTo>
                <a:cubicBezTo>
                  <a:pt x="3" y="15"/>
                  <a:pt x="3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4"/>
                  <a:pt x="4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3" y="0"/>
                  <a:pt x="13" y="0"/>
                  <a:pt x="14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9" y="0"/>
                  <a:pt x="19" y="0"/>
                  <a:pt x="19" y="1"/>
                </a:cubicBezTo>
                <a:cubicBezTo>
                  <a:pt x="20" y="1"/>
                  <a:pt x="20" y="1"/>
                  <a:pt x="20" y="0"/>
                </a:cubicBezTo>
                <a:cubicBezTo>
                  <a:pt x="21" y="0"/>
                  <a:pt x="22" y="0"/>
                  <a:pt x="23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8" name="Freeform 10989" descr="© INSCALE GmbH, 05.05.2010&#10;http://www.presentationload.com/">
            <a:extLst>
              <a:ext uri="{FF2B5EF4-FFF2-40B4-BE49-F238E27FC236}">
                <a16:creationId xmlns:a16="http://schemas.microsoft.com/office/drawing/2014/main" id="{9AD06A71-4792-8246-AD2C-2E5E50621984}"/>
              </a:ext>
            </a:extLst>
          </p:cNvPr>
          <p:cNvSpPr>
            <a:spLocks/>
          </p:cNvSpPr>
          <p:nvPr/>
        </p:nvSpPr>
        <p:spPr bwMode="auto">
          <a:xfrm>
            <a:off x="6258839" y="3645079"/>
            <a:ext cx="38276" cy="40096"/>
          </a:xfrm>
          <a:custGeom>
            <a:avLst/>
            <a:gdLst>
              <a:gd name="T0" fmla="*/ 9 w 19"/>
              <a:gd name="T1" fmla="*/ 2 h 21"/>
              <a:gd name="T2" fmla="*/ 11 w 19"/>
              <a:gd name="T3" fmla="*/ 0 h 21"/>
              <a:gd name="T4" fmla="*/ 16 w 19"/>
              <a:gd name="T5" fmla="*/ 2 h 21"/>
              <a:gd name="T6" fmla="*/ 16 w 19"/>
              <a:gd name="T7" fmla="*/ 2 h 21"/>
              <a:gd name="T8" fmla="*/ 16 w 19"/>
              <a:gd name="T9" fmla="*/ 2 h 21"/>
              <a:gd name="T10" fmla="*/ 16 w 19"/>
              <a:gd name="T11" fmla="*/ 3 h 21"/>
              <a:gd name="T12" fmla="*/ 16 w 19"/>
              <a:gd name="T13" fmla="*/ 3 h 21"/>
              <a:gd name="T14" fmla="*/ 17 w 19"/>
              <a:gd name="T15" fmla="*/ 3 h 21"/>
              <a:gd name="T16" fmla="*/ 17 w 19"/>
              <a:gd name="T17" fmla="*/ 3 h 21"/>
              <a:gd name="T18" fmla="*/ 19 w 19"/>
              <a:gd name="T19" fmla="*/ 5 h 21"/>
              <a:gd name="T20" fmla="*/ 19 w 19"/>
              <a:gd name="T21" fmla="*/ 5 h 21"/>
              <a:gd name="T22" fmla="*/ 19 w 19"/>
              <a:gd name="T23" fmla="*/ 5 h 21"/>
              <a:gd name="T24" fmla="*/ 19 w 19"/>
              <a:gd name="T25" fmla="*/ 5 h 21"/>
              <a:gd name="T26" fmla="*/ 21 w 19"/>
              <a:gd name="T27" fmla="*/ 5 h 21"/>
              <a:gd name="T28" fmla="*/ 21 w 19"/>
              <a:gd name="T29" fmla="*/ 5 h 21"/>
              <a:gd name="T30" fmla="*/ 21 w 19"/>
              <a:gd name="T31" fmla="*/ 6 h 21"/>
              <a:gd name="T32" fmla="*/ 21 w 19"/>
              <a:gd name="T33" fmla="*/ 6 h 21"/>
              <a:gd name="T34" fmla="*/ 22 w 19"/>
              <a:gd name="T35" fmla="*/ 6 h 21"/>
              <a:gd name="T36" fmla="*/ 22 w 19"/>
              <a:gd name="T37" fmla="*/ 8 h 21"/>
              <a:gd name="T38" fmla="*/ 22 w 19"/>
              <a:gd name="T39" fmla="*/ 8 h 21"/>
              <a:gd name="T40" fmla="*/ 22 w 19"/>
              <a:gd name="T41" fmla="*/ 11 h 21"/>
              <a:gd name="T42" fmla="*/ 22 w 19"/>
              <a:gd name="T43" fmla="*/ 11 h 21"/>
              <a:gd name="T44" fmla="*/ 22 w 19"/>
              <a:gd name="T45" fmla="*/ 11 h 21"/>
              <a:gd name="T46" fmla="*/ 24 w 19"/>
              <a:gd name="T47" fmla="*/ 12 h 21"/>
              <a:gd name="T48" fmla="*/ 25 w 19"/>
              <a:gd name="T49" fmla="*/ 17 h 21"/>
              <a:gd name="T50" fmla="*/ 25 w 19"/>
              <a:gd name="T51" fmla="*/ 18 h 21"/>
              <a:gd name="T52" fmla="*/ 27 w 19"/>
              <a:gd name="T53" fmla="*/ 20 h 21"/>
              <a:gd name="T54" fmla="*/ 27 w 19"/>
              <a:gd name="T55" fmla="*/ 21 h 21"/>
              <a:gd name="T56" fmla="*/ 27 w 19"/>
              <a:gd name="T57" fmla="*/ 21 h 21"/>
              <a:gd name="T58" fmla="*/ 28 w 19"/>
              <a:gd name="T59" fmla="*/ 21 h 21"/>
              <a:gd name="T60" fmla="*/ 28 w 19"/>
              <a:gd name="T61" fmla="*/ 23 h 21"/>
              <a:gd name="T62" fmla="*/ 30 w 19"/>
              <a:gd name="T63" fmla="*/ 23 h 21"/>
              <a:gd name="T64" fmla="*/ 0 w 19"/>
              <a:gd name="T65" fmla="*/ 0 h 21"/>
              <a:gd name="T66" fmla="*/ 6 w 19"/>
              <a:gd name="T67" fmla="*/ 2 h 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9"/>
              <a:gd name="T103" fmla="*/ 0 h 21"/>
              <a:gd name="T104" fmla="*/ 19 w 19"/>
              <a:gd name="T105" fmla="*/ 21 h 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9" h="21">
                <a:moveTo>
                  <a:pt x="4" y="1"/>
                </a:moveTo>
                <a:cubicBezTo>
                  <a:pt x="4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6"/>
                  <a:pt x="14" y="6"/>
                </a:cubicBezTo>
                <a:cubicBezTo>
                  <a:pt x="14" y="6"/>
                  <a:pt x="14" y="6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5" y="7"/>
                  <a:pt x="15" y="8"/>
                  <a:pt x="15" y="8"/>
                </a:cubicBezTo>
                <a:cubicBezTo>
                  <a:pt x="15" y="9"/>
                  <a:pt x="15" y="9"/>
                  <a:pt x="15" y="10"/>
                </a:cubicBezTo>
                <a:cubicBezTo>
                  <a:pt x="15" y="10"/>
                  <a:pt x="15" y="11"/>
                  <a:pt x="16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4"/>
                  <a:pt x="19" y="15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6" y="21"/>
                  <a:pt x="8" y="18"/>
                  <a:pt x="3" y="16"/>
                </a:cubicBezTo>
                <a:cubicBezTo>
                  <a:pt x="2" y="15"/>
                  <a:pt x="1" y="2"/>
                  <a:pt x="0" y="0"/>
                </a:cubicBezTo>
                <a:cubicBezTo>
                  <a:pt x="2" y="0"/>
                  <a:pt x="3" y="1"/>
                  <a:pt x="4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1"/>
                  <a:pt x="4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99" name="Freeform 10990" descr="© INSCALE GmbH, 05.05.2010&#10;http://www.presentationload.com/">
            <a:extLst>
              <a:ext uri="{FF2B5EF4-FFF2-40B4-BE49-F238E27FC236}">
                <a16:creationId xmlns:a16="http://schemas.microsoft.com/office/drawing/2014/main" id="{7058099E-8D9B-FF45-8FDE-FA67D175561E}"/>
              </a:ext>
            </a:extLst>
          </p:cNvPr>
          <p:cNvSpPr>
            <a:spLocks/>
          </p:cNvSpPr>
          <p:nvPr/>
        </p:nvSpPr>
        <p:spPr bwMode="auto">
          <a:xfrm>
            <a:off x="6288184" y="3651344"/>
            <a:ext cx="77829" cy="78939"/>
          </a:xfrm>
          <a:custGeom>
            <a:avLst/>
            <a:gdLst>
              <a:gd name="T0" fmla="*/ 33 w 39"/>
              <a:gd name="T1" fmla="*/ 0 h 41"/>
              <a:gd name="T2" fmla="*/ 34 w 39"/>
              <a:gd name="T3" fmla="*/ 3 h 41"/>
              <a:gd name="T4" fmla="*/ 39 w 39"/>
              <a:gd name="T5" fmla="*/ 22 h 41"/>
              <a:gd name="T6" fmla="*/ 39 w 39"/>
              <a:gd name="T7" fmla="*/ 22 h 41"/>
              <a:gd name="T8" fmla="*/ 44 w 39"/>
              <a:gd name="T9" fmla="*/ 28 h 41"/>
              <a:gd name="T10" fmla="*/ 45 w 39"/>
              <a:gd name="T11" fmla="*/ 28 h 41"/>
              <a:gd name="T12" fmla="*/ 44 w 39"/>
              <a:gd name="T13" fmla="*/ 29 h 41"/>
              <a:gd name="T14" fmla="*/ 45 w 39"/>
              <a:gd name="T15" fmla="*/ 28 h 41"/>
              <a:gd name="T16" fmla="*/ 45 w 39"/>
              <a:gd name="T17" fmla="*/ 31 h 41"/>
              <a:gd name="T18" fmla="*/ 47 w 39"/>
              <a:gd name="T19" fmla="*/ 32 h 41"/>
              <a:gd name="T20" fmla="*/ 48 w 39"/>
              <a:gd name="T21" fmla="*/ 37 h 41"/>
              <a:gd name="T22" fmla="*/ 52 w 39"/>
              <a:gd name="T23" fmla="*/ 41 h 41"/>
              <a:gd name="T24" fmla="*/ 53 w 39"/>
              <a:gd name="T25" fmla="*/ 43 h 41"/>
              <a:gd name="T26" fmla="*/ 55 w 39"/>
              <a:gd name="T27" fmla="*/ 40 h 41"/>
              <a:gd name="T28" fmla="*/ 56 w 39"/>
              <a:gd name="T29" fmla="*/ 41 h 41"/>
              <a:gd name="T30" fmla="*/ 61 w 39"/>
              <a:gd name="T31" fmla="*/ 46 h 41"/>
              <a:gd name="T32" fmla="*/ 59 w 39"/>
              <a:gd name="T33" fmla="*/ 52 h 41"/>
              <a:gd name="T34" fmla="*/ 58 w 39"/>
              <a:gd name="T35" fmla="*/ 58 h 41"/>
              <a:gd name="T36" fmla="*/ 56 w 39"/>
              <a:gd name="T37" fmla="*/ 61 h 41"/>
              <a:gd name="T38" fmla="*/ 50 w 39"/>
              <a:gd name="T39" fmla="*/ 58 h 41"/>
              <a:gd name="T40" fmla="*/ 48 w 39"/>
              <a:gd name="T41" fmla="*/ 54 h 41"/>
              <a:gd name="T42" fmla="*/ 45 w 39"/>
              <a:gd name="T43" fmla="*/ 54 h 41"/>
              <a:gd name="T44" fmla="*/ 42 w 39"/>
              <a:gd name="T45" fmla="*/ 49 h 41"/>
              <a:gd name="T46" fmla="*/ 42 w 39"/>
              <a:gd name="T47" fmla="*/ 51 h 41"/>
              <a:gd name="T48" fmla="*/ 41 w 39"/>
              <a:gd name="T49" fmla="*/ 52 h 41"/>
              <a:gd name="T50" fmla="*/ 42 w 39"/>
              <a:gd name="T51" fmla="*/ 51 h 41"/>
              <a:gd name="T52" fmla="*/ 39 w 39"/>
              <a:gd name="T53" fmla="*/ 49 h 41"/>
              <a:gd name="T54" fmla="*/ 36 w 39"/>
              <a:gd name="T55" fmla="*/ 37 h 41"/>
              <a:gd name="T56" fmla="*/ 34 w 39"/>
              <a:gd name="T57" fmla="*/ 37 h 41"/>
              <a:gd name="T58" fmla="*/ 30 w 39"/>
              <a:gd name="T59" fmla="*/ 34 h 41"/>
              <a:gd name="T60" fmla="*/ 30 w 39"/>
              <a:gd name="T61" fmla="*/ 32 h 41"/>
              <a:gd name="T62" fmla="*/ 27 w 39"/>
              <a:gd name="T63" fmla="*/ 34 h 41"/>
              <a:gd name="T64" fmla="*/ 20 w 39"/>
              <a:gd name="T65" fmla="*/ 34 h 41"/>
              <a:gd name="T66" fmla="*/ 14 w 39"/>
              <a:gd name="T67" fmla="*/ 25 h 41"/>
              <a:gd name="T68" fmla="*/ 6 w 39"/>
              <a:gd name="T69" fmla="*/ 18 h 41"/>
              <a:gd name="T70" fmla="*/ 2 w 39"/>
              <a:gd name="T71" fmla="*/ 14 h 41"/>
              <a:gd name="T72" fmla="*/ 6 w 39"/>
              <a:gd name="T73" fmla="*/ 9 h 41"/>
              <a:gd name="T74" fmla="*/ 33 w 39"/>
              <a:gd name="T75" fmla="*/ 0 h 4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9"/>
              <a:gd name="T115" fmla="*/ 0 h 41"/>
              <a:gd name="T116" fmla="*/ 39 w 39"/>
              <a:gd name="T117" fmla="*/ 41 h 4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9" h="41">
                <a:moveTo>
                  <a:pt x="21" y="0"/>
                </a:moveTo>
                <a:cubicBezTo>
                  <a:pt x="22" y="1"/>
                  <a:pt x="22" y="1"/>
                  <a:pt x="22" y="2"/>
                </a:cubicBezTo>
                <a:cubicBezTo>
                  <a:pt x="24" y="2"/>
                  <a:pt x="22" y="12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6" y="15"/>
                  <a:pt x="27" y="17"/>
                  <a:pt x="28" y="18"/>
                </a:cubicBezTo>
                <a:cubicBezTo>
                  <a:pt x="28" y="18"/>
                  <a:pt x="28" y="18"/>
                  <a:pt x="29" y="18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19"/>
                  <a:pt x="29" y="18"/>
                  <a:pt x="29" y="18"/>
                </a:cubicBezTo>
                <a:cubicBezTo>
                  <a:pt x="29" y="19"/>
                  <a:pt x="29" y="20"/>
                  <a:pt x="29" y="20"/>
                </a:cubicBezTo>
                <a:cubicBezTo>
                  <a:pt x="29" y="20"/>
                  <a:pt x="30" y="22"/>
                  <a:pt x="30" y="21"/>
                </a:cubicBezTo>
                <a:cubicBezTo>
                  <a:pt x="30" y="22"/>
                  <a:pt x="31" y="23"/>
                  <a:pt x="31" y="24"/>
                </a:cubicBezTo>
                <a:cubicBezTo>
                  <a:pt x="31" y="26"/>
                  <a:pt x="32" y="26"/>
                  <a:pt x="33" y="27"/>
                </a:cubicBezTo>
                <a:cubicBezTo>
                  <a:pt x="33" y="27"/>
                  <a:pt x="33" y="29"/>
                  <a:pt x="34" y="28"/>
                </a:cubicBezTo>
                <a:cubicBezTo>
                  <a:pt x="34" y="27"/>
                  <a:pt x="35" y="26"/>
                  <a:pt x="35" y="26"/>
                </a:cubicBezTo>
                <a:cubicBezTo>
                  <a:pt x="35" y="26"/>
                  <a:pt x="34" y="29"/>
                  <a:pt x="36" y="27"/>
                </a:cubicBezTo>
                <a:cubicBezTo>
                  <a:pt x="37" y="26"/>
                  <a:pt x="39" y="30"/>
                  <a:pt x="39" y="30"/>
                </a:cubicBezTo>
                <a:cubicBezTo>
                  <a:pt x="39" y="32"/>
                  <a:pt x="38" y="32"/>
                  <a:pt x="38" y="34"/>
                </a:cubicBezTo>
                <a:cubicBezTo>
                  <a:pt x="37" y="35"/>
                  <a:pt x="37" y="36"/>
                  <a:pt x="37" y="38"/>
                </a:cubicBezTo>
                <a:cubicBezTo>
                  <a:pt x="37" y="40"/>
                  <a:pt x="39" y="41"/>
                  <a:pt x="36" y="40"/>
                </a:cubicBezTo>
                <a:cubicBezTo>
                  <a:pt x="34" y="40"/>
                  <a:pt x="33" y="38"/>
                  <a:pt x="32" y="38"/>
                </a:cubicBezTo>
                <a:cubicBezTo>
                  <a:pt x="31" y="37"/>
                  <a:pt x="32" y="36"/>
                  <a:pt x="31" y="35"/>
                </a:cubicBezTo>
                <a:cubicBezTo>
                  <a:pt x="31" y="35"/>
                  <a:pt x="29" y="35"/>
                  <a:pt x="29" y="35"/>
                </a:cubicBezTo>
                <a:cubicBezTo>
                  <a:pt x="28" y="34"/>
                  <a:pt x="29" y="31"/>
                  <a:pt x="27" y="32"/>
                </a:cubicBezTo>
                <a:cubicBezTo>
                  <a:pt x="27" y="32"/>
                  <a:pt x="27" y="32"/>
                  <a:pt x="27" y="33"/>
                </a:cubicBezTo>
                <a:cubicBezTo>
                  <a:pt x="27" y="33"/>
                  <a:pt x="27" y="34"/>
                  <a:pt x="26" y="34"/>
                </a:cubicBezTo>
                <a:cubicBezTo>
                  <a:pt x="26" y="34"/>
                  <a:pt x="27" y="34"/>
                  <a:pt x="27" y="33"/>
                </a:cubicBezTo>
                <a:cubicBezTo>
                  <a:pt x="26" y="33"/>
                  <a:pt x="26" y="32"/>
                  <a:pt x="25" y="32"/>
                </a:cubicBezTo>
                <a:cubicBezTo>
                  <a:pt x="24" y="29"/>
                  <a:pt x="24" y="27"/>
                  <a:pt x="23" y="24"/>
                </a:cubicBezTo>
                <a:cubicBezTo>
                  <a:pt x="23" y="24"/>
                  <a:pt x="22" y="24"/>
                  <a:pt x="22" y="24"/>
                </a:cubicBezTo>
                <a:cubicBezTo>
                  <a:pt x="21" y="24"/>
                  <a:pt x="20" y="23"/>
                  <a:pt x="19" y="22"/>
                </a:cubicBezTo>
                <a:cubicBezTo>
                  <a:pt x="19" y="22"/>
                  <a:pt x="19" y="21"/>
                  <a:pt x="19" y="21"/>
                </a:cubicBezTo>
                <a:cubicBezTo>
                  <a:pt x="19" y="21"/>
                  <a:pt x="16" y="22"/>
                  <a:pt x="17" y="22"/>
                </a:cubicBezTo>
                <a:cubicBezTo>
                  <a:pt x="15" y="22"/>
                  <a:pt x="14" y="23"/>
                  <a:pt x="13" y="22"/>
                </a:cubicBezTo>
                <a:cubicBezTo>
                  <a:pt x="11" y="20"/>
                  <a:pt x="11" y="18"/>
                  <a:pt x="9" y="16"/>
                </a:cubicBezTo>
                <a:cubicBezTo>
                  <a:pt x="7" y="14"/>
                  <a:pt x="6" y="13"/>
                  <a:pt x="4" y="12"/>
                </a:cubicBezTo>
                <a:cubicBezTo>
                  <a:pt x="3" y="11"/>
                  <a:pt x="2" y="11"/>
                  <a:pt x="1" y="9"/>
                </a:cubicBezTo>
                <a:cubicBezTo>
                  <a:pt x="0" y="7"/>
                  <a:pt x="0" y="7"/>
                  <a:pt x="4" y="6"/>
                </a:cubicBezTo>
                <a:cubicBezTo>
                  <a:pt x="10" y="4"/>
                  <a:pt x="16" y="2"/>
                  <a:pt x="2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0" name="Freeform 10991" descr="© INSCALE GmbH, 05.05.2010&#10;http://www.presentationload.com/">
            <a:extLst>
              <a:ext uri="{FF2B5EF4-FFF2-40B4-BE49-F238E27FC236}">
                <a16:creationId xmlns:a16="http://schemas.microsoft.com/office/drawing/2014/main" id="{F3DA9A7E-026B-A24A-A0F5-2E5E0A9025B7}"/>
              </a:ext>
            </a:extLst>
          </p:cNvPr>
          <p:cNvSpPr>
            <a:spLocks/>
          </p:cNvSpPr>
          <p:nvPr/>
        </p:nvSpPr>
        <p:spPr bwMode="auto">
          <a:xfrm>
            <a:off x="6336668" y="3651344"/>
            <a:ext cx="68897" cy="60144"/>
          </a:xfrm>
          <a:custGeom>
            <a:avLst/>
            <a:gdLst>
              <a:gd name="T0" fmla="*/ 23 w 35"/>
              <a:gd name="T1" fmla="*/ 2 h 31"/>
              <a:gd name="T2" fmla="*/ 26 w 35"/>
              <a:gd name="T3" fmla="*/ 6 h 31"/>
              <a:gd name="T4" fmla="*/ 26 w 35"/>
              <a:gd name="T5" fmla="*/ 6 h 31"/>
              <a:gd name="T6" fmla="*/ 26 w 35"/>
              <a:gd name="T7" fmla="*/ 8 h 31"/>
              <a:gd name="T8" fmla="*/ 26 w 35"/>
              <a:gd name="T9" fmla="*/ 15 h 31"/>
              <a:gd name="T10" fmla="*/ 31 w 35"/>
              <a:gd name="T11" fmla="*/ 19 h 31"/>
              <a:gd name="T12" fmla="*/ 32 w 35"/>
              <a:gd name="T13" fmla="*/ 19 h 31"/>
              <a:gd name="T14" fmla="*/ 35 w 35"/>
              <a:gd name="T15" fmla="*/ 17 h 31"/>
              <a:gd name="T16" fmla="*/ 39 w 35"/>
              <a:gd name="T17" fmla="*/ 20 h 31"/>
              <a:gd name="T18" fmla="*/ 45 w 35"/>
              <a:gd name="T19" fmla="*/ 23 h 31"/>
              <a:gd name="T20" fmla="*/ 51 w 35"/>
              <a:gd name="T21" fmla="*/ 31 h 31"/>
              <a:gd name="T22" fmla="*/ 46 w 35"/>
              <a:gd name="T23" fmla="*/ 36 h 31"/>
              <a:gd name="T24" fmla="*/ 40 w 35"/>
              <a:gd name="T25" fmla="*/ 25 h 31"/>
              <a:gd name="T26" fmla="*/ 40 w 35"/>
              <a:gd name="T27" fmla="*/ 34 h 31"/>
              <a:gd name="T28" fmla="*/ 34 w 35"/>
              <a:gd name="T29" fmla="*/ 28 h 31"/>
              <a:gd name="T30" fmla="*/ 37 w 35"/>
              <a:gd name="T31" fmla="*/ 36 h 31"/>
              <a:gd name="T32" fmla="*/ 43 w 35"/>
              <a:gd name="T33" fmla="*/ 40 h 31"/>
              <a:gd name="T34" fmla="*/ 35 w 35"/>
              <a:gd name="T35" fmla="*/ 46 h 31"/>
              <a:gd name="T36" fmla="*/ 28 w 35"/>
              <a:gd name="T37" fmla="*/ 39 h 31"/>
              <a:gd name="T38" fmla="*/ 25 w 35"/>
              <a:gd name="T39" fmla="*/ 37 h 31"/>
              <a:gd name="T40" fmla="*/ 22 w 35"/>
              <a:gd name="T41" fmla="*/ 37 h 31"/>
              <a:gd name="T42" fmla="*/ 22 w 35"/>
              <a:gd name="T43" fmla="*/ 39 h 31"/>
              <a:gd name="T44" fmla="*/ 22 w 35"/>
              <a:gd name="T45" fmla="*/ 39 h 31"/>
              <a:gd name="T46" fmla="*/ 28 w 35"/>
              <a:gd name="T47" fmla="*/ 43 h 31"/>
              <a:gd name="T48" fmla="*/ 23 w 35"/>
              <a:gd name="T49" fmla="*/ 45 h 31"/>
              <a:gd name="T50" fmla="*/ 15 w 35"/>
              <a:gd name="T51" fmla="*/ 42 h 31"/>
              <a:gd name="T52" fmla="*/ 9 w 35"/>
              <a:gd name="T53" fmla="*/ 36 h 31"/>
              <a:gd name="T54" fmla="*/ 8 w 35"/>
              <a:gd name="T55" fmla="*/ 29 h 31"/>
              <a:gd name="T56" fmla="*/ 6 w 35"/>
              <a:gd name="T57" fmla="*/ 28 h 31"/>
              <a:gd name="T58" fmla="*/ 6 w 35"/>
              <a:gd name="T59" fmla="*/ 28 h 31"/>
              <a:gd name="T60" fmla="*/ 5 w 35"/>
              <a:gd name="T61" fmla="*/ 26 h 31"/>
              <a:gd name="T62" fmla="*/ 5 w 35"/>
              <a:gd name="T63" fmla="*/ 25 h 31"/>
              <a:gd name="T64" fmla="*/ 3 w 35"/>
              <a:gd name="T65" fmla="*/ 25 h 31"/>
              <a:gd name="T66" fmla="*/ 3 w 35"/>
              <a:gd name="T67" fmla="*/ 23 h 31"/>
              <a:gd name="T68" fmla="*/ 2 w 35"/>
              <a:gd name="T69" fmla="*/ 22 h 31"/>
              <a:gd name="T70" fmla="*/ 0 w 35"/>
              <a:gd name="T71" fmla="*/ 19 h 31"/>
              <a:gd name="T72" fmla="*/ 12 w 35"/>
              <a:gd name="T73" fmla="*/ 6 h 31"/>
              <a:gd name="T74" fmla="*/ 23 w 35"/>
              <a:gd name="T75" fmla="*/ 2 h 3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5"/>
              <a:gd name="T115" fmla="*/ 0 h 31"/>
              <a:gd name="T116" fmla="*/ 35 w 35"/>
              <a:gd name="T117" fmla="*/ 31 h 3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5" h="31">
                <a:moveTo>
                  <a:pt x="15" y="1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2"/>
                  <a:pt x="15" y="2"/>
                </a:cubicBezTo>
                <a:cubicBezTo>
                  <a:pt x="16" y="2"/>
                  <a:pt x="16" y="3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5"/>
                  <a:pt x="17" y="6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6" y="6"/>
                  <a:pt x="17" y="7"/>
                </a:cubicBezTo>
                <a:cubicBezTo>
                  <a:pt x="17" y="8"/>
                  <a:pt x="16" y="9"/>
                  <a:pt x="17" y="10"/>
                </a:cubicBezTo>
                <a:cubicBezTo>
                  <a:pt x="17" y="10"/>
                  <a:pt x="17" y="10"/>
                  <a:pt x="18" y="10"/>
                </a:cubicBezTo>
                <a:cubicBezTo>
                  <a:pt x="19" y="11"/>
                  <a:pt x="19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1" y="12"/>
                  <a:pt x="21" y="12"/>
                </a:cubicBezTo>
                <a:cubicBezTo>
                  <a:pt x="21" y="12"/>
                  <a:pt x="22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4" y="11"/>
                  <a:pt x="25" y="12"/>
                  <a:pt x="25" y="13"/>
                </a:cubicBezTo>
                <a:cubicBezTo>
                  <a:pt x="26" y="13"/>
                  <a:pt x="26" y="14"/>
                  <a:pt x="27" y="14"/>
                </a:cubicBezTo>
                <a:cubicBezTo>
                  <a:pt x="27" y="15"/>
                  <a:pt x="28" y="15"/>
                  <a:pt x="29" y="15"/>
                </a:cubicBezTo>
                <a:cubicBezTo>
                  <a:pt x="30" y="16"/>
                  <a:pt x="31" y="16"/>
                  <a:pt x="31" y="18"/>
                </a:cubicBezTo>
                <a:cubicBezTo>
                  <a:pt x="33" y="17"/>
                  <a:pt x="35" y="18"/>
                  <a:pt x="33" y="20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21"/>
                  <a:pt x="32" y="23"/>
                  <a:pt x="30" y="23"/>
                </a:cubicBezTo>
                <a:cubicBezTo>
                  <a:pt x="29" y="24"/>
                  <a:pt x="29" y="24"/>
                  <a:pt x="28" y="24"/>
                </a:cubicBezTo>
                <a:cubicBezTo>
                  <a:pt x="28" y="20"/>
                  <a:pt x="30" y="18"/>
                  <a:pt x="26" y="16"/>
                </a:cubicBezTo>
                <a:cubicBezTo>
                  <a:pt x="27" y="17"/>
                  <a:pt x="28" y="18"/>
                  <a:pt x="28" y="19"/>
                </a:cubicBezTo>
                <a:cubicBezTo>
                  <a:pt x="29" y="21"/>
                  <a:pt x="28" y="23"/>
                  <a:pt x="26" y="22"/>
                </a:cubicBezTo>
                <a:cubicBezTo>
                  <a:pt x="28" y="23"/>
                  <a:pt x="25" y="25"/>
                  <a:pt x="24" y="22"/>
                </a:cubicBezTo>
                <a:cubicBezTo>
                  <a:pt x="23" y="21"/>
                  <a:pt x="25" y="18"/>
                  <a:pt x="22" y="18"/>
                </a:cubicBezTo>
                <a:cubicBezTo>
                  <a:pt x="23" y="18"/>
                  <a:pt x="22" y="18"/>
                  <a:pt x="23" y="19"/>
                </a:cubicBezTo>
                <a:cubicBezTo>
                  <a:pt x="24" y="19"/>
                  <a:pt x="22" y="22"/>
                  <a:pt x="24" y="23"/>
                </a:cubicBezTo>
                <a:cubicBezTo>
                  <a:pt x="25" y="24"/>
                  <a:pt x="25" y="26"/>
                  <a:pt x="27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7"/>
                  <a:pt x="26" y="29"/>
                  <a:pt x="25" y="29"/>
                </a:cubicBezTo>
                <a:cubicBezTo>
                  <a:pt x="24" y="31"/>
                  <a:pt x="25" y="30"/>
                  <a:pt x="23" y="30"/>
                </a:cubicBezTo>
                <a:cubicBezTo>
                  <a:pt x="22" y="29"/>
                  <a:pt x="21" y="29"/>
                  <a:pt x="21" y="29"/>
                </a:cubicBezTo>
                <a:cubicBezTo>
                  <a:pt x="19" y="29"/>
                  <a:pt x="18" y="27"/>
                  <a:pt x="18" y="25"/>
                </a:cubicBezTo>
                <a:cubicBezTo>
                  <a:pt x="17" y="24"/>
                  <a:pt x="15" y="24"/>
                  <a:pt x="16" y="22"/>
                </a:cubicBezTo>
                <a:cubicBezTo>
                  <a:pt x="15" y="23"/>
                  <a:pt x="15" y="24"/>
                  <a:pt x="16" y="24"/>
                </a:cubicBezTo>
                <a:cubicBezTo>
                  <a:pt x="17" y="25"/>
                  <a:pt x="18" y="27"/>
                  <a:pt x="17" y="28"/>
                </a:cubicBezTo>
                <a:cubicBezTo>
                  <a:pt x="15" y="27"/>
                  <a:pt x="16" y="25"/>
                  <a:pt x="14" y="24"/>
                </a:cubicBezTo>
                <a:cubicBezTo>
                  <a:pt x="14" y="23"/>
                  <a:pt x="14" y="23"/>
                  <a:pt x="13" y="23"/>
                </a:cubicBezTo>
                <a:cubicBezTo>
                  <a:pt x="12" y="24"/>
                  <a:pt x="15" y="25"/>
                  <a:pt x="14" y="25"/>
                </a:cubicBezTo>
                <a:cubicBezTo>
                  <a:pt x="13" y="25"/>
                  <a:pt x="13" y="25"/>
                  <a:pt x="12" y="25"/>
                </a:cubicBezTo>
                <a:cubicBezTo>
                  <a:pt x="13" y="25"/>
                  <a:pt x="13" y="25"/>
                  <a:pt x="14" y="25"/>
                </a:cubicBezTo>
                <a:cubicBezTo>
                  <a:pt x="16" y="25"/>
                  <a:pt x="14" y="28"/>
                  <a:pt x="16" y="28"/>
                </a:cubicBezTo>
                <a:cubicBezTo>
                  <a:pt x="17" y="28"/>
                  <a:pt x="18" y="28"/>
                  <a:pt x="18" y="28"/>
                </a:cubicBezTo>
                <a:cubicBezTo>
                  <a:pt x="19" y="29"/>
                  <a:pt x="19" y="31"/>
                  <a:pt x="18" y="30"/>
                </a:cubicBezTo>
                <a:cubicBezTo>
                  <a:pt x="17" y="29"/>
                  <a:pt x="16" y="30"/>
                  <a:pt x="15" y="29"/>
                </a:cubicBezTo>
                <a:cubicBezTo>
                  <a:pt x="14" y="28"/>
                  <a:pt x="14" y="25"/>
                  <a:pt x="11" y="27"/>
                </a:cubicBezTo>
                <a:cubicBezTo>
                  <a:pt x="13" y="25"/>
                  <a:pt x="11" y="25"/>
                  <a:pt x="10" y="27"/>
                </a:cubicBezTo>
                <a:cubicBezTo>
                  <a:pt x="9" y="26"/>
                  <a:pt x="9" y="26"/>
                  <a:pt x="8" y="26"/>
                </a:cubicBezTo>
                <a:cubicBezTo>
                  <a:pt x="8" y="25"/>
                  <a:pt x="8" y="24"/>
                  <a:pt x="6" y="23"/>
                </a:cubicBezTo>
                <a:cubicBezTo>
                  <a:pt x="7" y="22"/>
                  <a:pt x="7" y="21"/>
                  <a:pt x="5" y="21"/>
                </a:cubicBezTo>
                <a:cubicBezTo>
                  <a:pt x="5" y="20"/>
                  <a:pt x="5" y="19"/>
                  <a:pt x="5" y="19"/>
                </a:cubicBezTo>
                <a:cubicBezTo>
                  <a:pt x="5" y="19"/>
                  <a:pt x="5" y="18"/>
                  <a:pt x="5" y="18"/>
                </a:cubicBezTo>
                <a:cubicBezTo>
                  <a:pt x="4" y="19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7"/>
                  <a:pt x="3" y="17"/>
                  <a:pt x="3" y="17"/>
                </a:cubicBezTo>
                <a:cubicBezTo>
                  <a:pt x="3" y="17"/>
                  <a:pt x="3" y="16"/>
                  <a:pt x="3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3" y="9"/>
                  <a:pt x="5" y="6"/>
                  <a:pt x="8" y="4"/>
                </a:cubicBezTo>
                <a:cubicBezTo>
                  <a:pt x="11" y="2"/>
                  <a:pt x="11" y="0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1" name="Freeform 10992" descr="© INSCALE GmbH, 05.05.2010&#10;http://www.presentationload.com/">
            <a:extLst>
              <a:ext uri="{FF2B5EF4-FFF2-40B4-BE49-F238E27FC236}">
                <a16:creationId xmlns:a16="http://schemas.microsoft.com/office/drawing/2014/main" id="{8E69F620-2844-884E-A735-83610427FCDF}"/>
              </a:ext>
            </a:extLst>
          </p:cNvPr>
          <p:cNvSpPr>
            <a:spLocks/>
          </p:cNvSpPr>
          <p:nvPr/>
        </p:nvSpPr>
        <p:spPr bwMode="auto">
          <a:xfrm>
            <a:off x="5943697" y="3651345"/>
            <a:ext cx="26793" cy="50120"/>
          </a:xfrm>
          <a:custGeom>
            <a:avLst/>
            <a:gdLst>
              <a:gd name="T0" fmla="*/ 21 w 14"/>
              <a:gd name="T1" fmla="*/ 14 h 26"/>
              <a:gd name="T2" fmla="*/ 20 w 14"/>
              <a:gd name="T3" fmla="*/ 26 h 26"/>
              <a:gd name="T4" fmla="*/ 18 w 14"/>
              <a:gd name="T5" fmla="*/ 38 h 26"/>
              <a:gd name="T6" fmla="*/ 15 w 14"/>
              <a:gd name="T7" fmla="*/ 40 h 26"/>
              <a:gd name="T8" fmla="*/ 12 w 14"/>
              <a:gd name="T9" fmla="*/ 40 h 26"/>
              <a:gd name="T10" fmla="*/ 11 w 14"/>
              <a:gd name="T11" fmla="*/ 40 h 26"/>
              <a:gd name="T12" fmla="*/ 9 w 14"/>
              <a:gd name="T13" fmla="*/ 40 h 26"/>
              <a:gd name="T14" fmla="*/ 6 w 14"/>
              <a:gd name="T15" fmla="*/ 40 h 26"/>
              <a:gd name="T16" fmla="*/ 6 w 14"/>
              <a:gd name="T17" fmla="*/ 40 h 26"/>
              <a:gd name="T18" fmla="*/ 5 w 14"/>
              <a:gd name="T19" fmla="*/ 40 h 26"/>
              <a:gd name="T20" fmla="*/ 3 w 14"/>
              <a:gd name="T21" fmla="*/ 38 h 26"/>
              <a:gd name="T22" fmla="*/ 2 w 14"/>
              <a:gd name="T23" fmla="*/ 38 h 26"/>
              <a:gd name="T24" fmla="*/ 0 w 14"/>
              <a:gd name="T25" fmla="*/ 38 h 26"/>
              <a:gd name="T26" fmla="*/ 0 w 14"/>
              <a:gd name="T27" fmla="*/ 34 h 26"/>
              <a:gd name="T28" fmla="*/ 0 w 14"/>
              <a:gd name="T29" fmla="*/ 32 h 26"/>
              <a:gd name="T30" fmla="*/ 0 w 14"/>
              <a:gd name="T31" fmla="*/ 31 h 26"/>
              <a:gd name="T32" fmla="*/ 0 w 14"/>
              <a:gd name="T33" fmla="*/ 11 h 26"/>
              <a:gd name="T34" fmla="*/ 0 w 14"/>
              <a:gd name="T35" fmla="*/ 9 h 26"/>
              <a:gd name="T36" fmla="*/ 2 w 14"/>
              <a:gd name="T37" fmla="*/ 9 h 26"/>
              <a:gd name="T38" fmla="*/ 2 w 14"/>
              <a:gd name="T39" fmla="*/ 8 h 26"/>
              <a:gd name="T40" fmla="*/ 0 w 14"/>
              <a:gd name="T41" fmla="*/ 2 h 26"/>
              <a:gd name="T42" fmla="*/ 0 w 14"/>
              <a:gd name="T43" fmla="*/ 2 h 26"/>
              <a:gd name="T44" fmla="*/ 3 w 14"/>
              <a:gd name="T45" fmla="*/ 2 h 26"/>
              <a:gd name="T46" fmla="*/ 5 w 14"/>
              <a:gd name="T47" fmla="*/ 3 h 26"/>
              <a:gd name="T48" fmla="*/ 5 w 14"/>
              <a:gd name="T49" fmla="*/ 3 h 26"/>
              <a:gd name="T50" fmla="*/ 5 w 14"/>
              <a:gd name="T51" fmla="*/ 3 h 26"/>
              <a:gd name="T52" fmla="*/ 5 w 14"/>
              <a:gd name="T53" fmla="*/ 3 h 26"/>
              <a:gd name="T54" fmla="*/ 5 w 14"/>
              <a:gd name="T55" fmla="*/ 3 h 26"/>
              <a:gd name="T56" fmla="*/ 5 w 14"/>
              <a:gd name="T57" fmla="*/ 3 h 26"/>
              <a:gd name="T58" fmla="*/ 5 w 14"/>
              <a:gd name="T59" fmla="*/ 6 h 26"/>
              <a:gd name="T60" fmla="*/ 5 w 14"/>
              <a:gd name="T61" fmla="*/ 6 h 26"/>
              <a:gd name="T62" fmla="*/ 8 w 14"/>
              <a:gd name="T63" fmla="*/ 8 h 26"/>
              <a:gd name="T64" fmla="*/ 11 w 14"/>
              <a:gd name="T65" fmla="*/ 8 h 26"/>
              <a:gd name="T66" fmla="*/ 11 w 14"/>
              <a:gd name="T67" fmla="*/ 11 h 26"/>
              <a:gd name="T68" fmla="*/ 11 w 14"/>
              <a:gd name="T69" fmla="*/ 11 h 26"/>
              <a:gd name="T70" fmla="*/ 18 w 14"/>
              <a:gd name="T71" fmla="*/ 14 h 26"/>
              <a:gd name="T72" fmla="*/ 21 w 14"/>
              <a:gd name="T73" fmla="*/ 14 h 26"/>
              <a:gd name="T74" fmla="*/ 21 w 14"/>
              <a:gd name="T75" fmla="*/ 14 h 26"/>
              <a:gd name="T76" fmla="*/ 21 w 14"/>
              <a:gd name="T77" fmla="*/ 14 h 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"/>
              <a:gd name="T118" fmla="*/ 0 h 26"/>
              <a:gd name="T119" fmla="*/ 14 w 14"/>
              <a:gd name="T120" fmla="*/ 26 h 2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" h="26">
                <a:moveTo>
                  <a:pt x="14" y="9"/>
                </a:moveTo>
                <a:cubicBezTo>
                  <a:pt x="13" y="11"/>
                  <a:pt x="13" y="15"/>
                  <a:pt x="13" y="17"/>
                </a:cubicBezTo>
                <a:cubicBezTo>
                  <a:pt x="13" y="19"/>
                  <a:pt x="13" y="24"/>
                  <a:pt x="12" y="25"/>
                </a:cubicBezTo>
                <a:cubicBezTo>
                  <a:pt x="12" y="26"/>
                  <a:pt x="11" y="26"/>
                  <a:pt x="10" y="26"/>
                </a:cubicBezTo>
                <a:cubicBezTo>
                  <a:pt x="10" y="26"/>
                  <a:pt x="9" y="26"/>
                  <a:pt x="8" y="26"/>
                </a:cubicBezTo>
                <a:cubicBezTo>
                  <a:pt x="8" y="26"/>
                  <a:pt x="8" y="26"/>
                  <a:pt x="7" y="26"/>
                </a:cubicBezTo>
                <a:cubicBezTo>
                  <a:pt x="7" y="26"/>
                  <a:pt x="7" y="26"/>
                  <a:pt x="6" y="26"/>
                </a:cubicBezTo>
                <a:cubicBezTo>
                  <a:pt x="6" y="26"/>
                  <a:pt x="5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3" y="26"/>
                </a:cubicBezTo>
                <a:cubicBezTo>
                  <a:pt x="3" y="25"/>
                  <a:pt x="3" y="25"/>
                  <a:pt x="2" y="25"/>
                </a:cubicBezTo>
                <a:cubicBezTo>
                  <a:pt x="2" y="25"/>
                  <a:pt x="1" y="25"/>
                  <a:pt x="1" y="25"/>
                </a:cubicBezTo>
                <a:cubicBezTo>
                  <a:pt x="1" y="25"/>
                  <a:pt x="0" y="25"/>
                  <a:pt x="0" y="25"/>
                </a:cubicBezTo>
                <a:cubicBezTo>
                  <a:pt x="0" y="24"/>
                  <a:pt x="1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1" y="21"/>
                  <a:pt x="0" y="20"/>
                </a:cubicBezTo>
                <a:cubicBezTo>
                  <a:pt x="0" y="18"/>
                  <a:pt x="2" y="9"/>
                  <a:pt x="0" y="7"/>
                </a:cubicBezTo>
                <a:cubicBezTo>
                  <a:pt x="0" y="7"/>
                  <a:pt x="0" y="7"/>
                  <a:pt x="0" y="6"/>
                </a:cubicBezTo>
                <a:cubicBezTo>
                  <a:pt x="1" y="7"/>
                  <a:pt x="1" y="6"/>
                  <a:pt x="1" y="6"/>
                </a:cubicBezTo>
                <a:cubicBezTo>
                  <a:pt x="1" y="6"/>
                  <a:pt x="1" y="5"/>
                  <a:pt x="1" y="5"/>
                </a:cubicBezTo>
                <a:cubicBezTo>
                  <a:pt x="1" y="5"/>
                  <a:pt x="1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2" y="1"/>
                  <a:pt x="2" y="1"/>
                </a:cubicBezTo>
                <a:cubicBezTo>
                  <a:pt x="3" y="1"/>
                  <a:pt x="3" y="1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5" y="4"/>
                  <a:pt x="6" y="4"/>
                  <a:pt x="5" y="5"/>
                </a:cubicBezTo>
                <a:cubicBezTo>
                  <a:pt x="6" y="5"/>
                  <a:pt x="6" y="5"/>
                  <a:pt x="7" y="5"/>
                </a:cubicBezTo>
                <a:cubicBezTo>
                  <a:pt x="7" y="6"/>
                  <a:pt x="7" y="6"/>
                  <a:pt x="7" y="7"/>
                </a:cubicBezTo>
                <a:cubicBezTo>
                  <a:pt x="7" y="6"/>
                  <a:pt x="7" y="7"/>
                  <a:pt x="7" y="7"/>
                </a:cubicBezTo>
                <a:cubicBezTo>
                  <a:pt x="8" y="9"/>
                  <a:pt x="9" y="8"/>
                  <a:pt x="12" y="9"/>
                </a:cubicBezTo>
                <a:cubicBezTo>
                  <a:pt x="12" y="9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2" name="Freeform 10993" descr="© INSCALE GmbH, 05.05.2010&#10;http://www.presentationload.com/">
            <a:extLst>
              <a:ext uri="{FF2B5EF4-FFF2-40B4-BE49-F238E27FC236}">
                <a16:creationId xmlns:a16="http://schemas.microsoft.com/office/drawing/2014/main" id="{E4B51822-2F9B-FC48-9307-E39E6F0166C3}"/>
              </a:ext>
            </a:extLst>
          </p:cNvPr>
          <p:cNvSpPr>
            <a:spLocks/>
          </p:cNvSpPr>
          <p:nvPr/>
        </p:nvSpPr>
        <p:spPr bwMode="auto">
          <a:xfrm>
            <a:off x="5891386" y="3651345"/>
            <a:ext cx="56139" cy="50120"/>
          </a:xfrm>
          <a:custGeom>
            <a:avLst/>
            <a:gdLst>
              <a:gd name="T0" fmla="*/ 41 w 28"/>
              <a:gd name="T1" fmla="*/ 2 h 26"/>
              <a:gd name="T2" fmla="*/ 42 w 28"/>
              <a:gd name="T3" fmla="*/ 8 h 26"/>
              <a:gd name="T4" fmla="*/ 42 w 28"/>
              <a:gd name="T5" fmla="*/ 9 h 26"/>
              <a:gd name="T6" fmla="*/ 41 w 28"/>
              <a:gd name="T7" fmla="*/ 9 h 26"/>
              <a:gd name="T8" fmla="*/ 41 w 28"/>
              <a:gd name="T9" fmla="*/ 11 h 26"/>
              <a:gd name="T10" fmla="*/ 41 w 28"/>
              <a:gd name="T11" fmla="*/ 31 h 26"/>
              <a:gd name="T12" fmla="*/ 41 w 28"/>
              <a:gd name="T13" fmla="*/ 32 h 26"/>
              <a:gd name="T14" fmla="*/ 41 w 28"/>
              <a:gd name="T15" fmla="*/ 34 h 26"/>
              <a:gd name="T16" fmla="*/ 39 w 28"/>
              <a:gd name="T17" fmla="*/ 38 h 26"/>
              <a:gd name="T18" fmla="*/ 38 w 28"/>
              <a:gd name="T19" fmla="*/ 38 h 26"/>
              <a:gd name="T20" fmla="*/ 38 w 28"/>
              <a:gd name="T21" fmla="*/ 40 h 26"/>
              <a:gd name="T22" fmla="*/ 36 w 28"/>
              <a:gd name="T23" fmla="*/ 40 h 26"/>
              <a:gd name="T24" fmla="*/ 31 w 28"/>
              <a:gd name="T25" fmla="*/ 38 h 26"/>
              <a:gd name="T26" fmla="*/ 27 w 28"/>
              <a:gd name="T27" fmla="*/ 38 h 26"/>
              <a:gd name="T28" fmla="*/ 25 w 28"/>
              <a:gd name="T29" fmla="*/ 38 h 26"/>
              <a:gd name="T30" fmla="*/ 16 w 28"/>
              <a:gd name="T31" fmla="*/ 38 h 26"/>
              <a:gd name="T32" fmla="*/ 11 w 28"/>
              <a:gd name="T33" fmla="*/ 34 h 26"/>
              <a:gd name="T34" fmla="*/ 13 w 28"/>
              <a:gd name="T35" fmla="*/ 32 h 26"/>
              <a:gd name="T36" fmla="*/ 11 w 28"/>
              <a:gd name="T37" fmla="*/ 32 h 26"/>
              <a:gd name="T38" fmla="*/ 8 w 28"/>
              <a:gd name="T39" fmla="*/ 32 h 26"/>
              <a:gd name="T40" fmla="*/ 8 w 28"/>
              <a:gd name="T41" fmla="*/ 32 h 26"/>
              <a:gd name="T42" fmla="*/ 8 w 28"/>
              <a:gd name="T43" fmla="*/ 31 h 26"/>
              <a:gd name="T44" fmla="*/ 3 w 28"/>
              <a:gd name="T45" fmla="*/ 32 h 26"/>
              <a:gd name="T46" fmla="*/ 3 w 28"/>
              <a:gd name="T47" fmla="*/ 31 h 26"/>
              <a:gd name="T48" fmla="*/ 2 w 28"/>
              <a:gd name="T49" fmla="*/ 31 h 26"/>
              <a:gd name="T50" fmla="*/ 0 w 28"/>
              <a:gd name="T51" fmla="*/ 31 h 26"/>
              <a:gd name="T52" fmla="*/ 2 w 28"/>
              <a:gd name="T53" fmla="*/ 23 h 26"/>
              <a:gd name="T54" fmla="*/ 2 w 28"/>
              <a:gd name="T55" fmla="*/ 20 h 26"/>
              <a:gd name="T56" fmla="*/ 2 w 28"/>
              <a:gd name="T57" fmla="*/ 14 h 26"/>
              <a:gd name="T58" fmla="*/ 5 w 28"/>
              <a:gd name="T59" fmla="*/ 8 h 26"/>
              <a:gd name="T60" fmla="*/ 11 w 28"/>
              <a:gd name="T61" fmla="*/ 5 h 26"/>
              <a:gd name="T62" fmla="*/ 9 w 28"/>
              <a:gd name="T63" fmla="*/ 5 h 26"/>
              <a:gd name="T64" fmla="*/ 11 w 28"/>
              <a:gd name="T65" fmla="*/ 3 h 26"/>
              <a:gd name="T66" fmla="*/ 17 w 28"/>
              <a:gd name="T67" fmla="*/ 2 h 26"/>
              <a:gd name="T68" fmla="*/ 25 w 28"/>
              <a:gd name="T69" fmla="*/ 3 h 26"/>
              <a:gd name="T70" fmla="*/ 41 w 28"/>
              <a:gd name="T71" fmla="*/ 2 h 26"/>
              <a:gd name="T72" fmla="*/ 41 w 28"/>
              <a:gd name="T73" fmla="*/ 2 h 26"/>
              <a:gd name="T74" fmla="*/ 41 w 28"/>
              <a:gd name="T75" fmla="*/ 2 h 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8"/>
              <a:gd name="T115" fmla="*/ 0 h 26"/>
              <a:gd name="T116" fmla="*/ 28 w 28"/>
              <a:gd name="T117" fmla="*/ 26 h 2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8" h="26">
                <a:moveTo>
                  <a:pt x="26" y="1"/>
                </a:moveTo>
                <a:cubicBezTo>
                  <a:pt x="27" y="1"/>
                  <a:pt x="27" y="5"/>
                  <a:pt x="27" y="5"/>
                </a:cubicBezTo>
                <a:cubicBezTo>
                  <a:pt x="27" y="5"/>
                  <a:pt x="27" y="6"/>
                  <a:pt x="27" y="6"/>
                </a:cubicBezTo>
                <a:cubicBezTo>
                  <a:pt x="27" y="6"/>
                  <a:pt x="27" y="7"/>
                  <a:pt x="26" y="6"/>
                </a:cubicBezTo>
                <a:cubicBezTo>
                  <a:pt x="26" y="7"/>
                  <a:pt x="26" y="7"/>
                  <a:pt x="26" y="7"/>
                </a:cubicBezTo>
                <a:cubicBezTo>
                  <a:pt x="28" y="9"/>
                  <a:pt x="26" y="18"/>
                  <a:pt x="26" y="20"/>
                </a:cubicBezTo>
                <a:cubicBezTo>
                  <a:pt x="27" y="21"/>
                  <a:pt x="27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6"/>
                  <a:pt x="25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4" y="25"/>
                  <a:pt x="24" y="25"/>
                  <a:pt x="24" y="26"/>
                </a:cubicBezTo>
                <a:cubicBezTo>
                  <a:pt x="24" y="26"/>
                  <a:pt x="23" y="26"/>
                  <a:pt x="23" y="26"/>
                </a:cubicBezTo>
                <a:cubicBezTo>
                  <a:pt x="22" y="26"/>
                  <a:pt x="21" y="26"/>
                  <a:pt x="20" y="25"/>
                </a:cubicBezTo>
                <a:cubicBezTo>
                  <a:pt x="19" y="25"/>
                  <a:pt x="18" y="25"/>
                  <a:pt x="17" y="25"/>
                </a:cubicBezTo>
                <a:cubicBezTo>
                  <a:pt x="17" y="25"/>
                  <a:pt x="17" y="25"/>
                  <a:pt x="16" y="25"/>
                </a:cubicBezTo>
                <a:cubicBezTo>
                  <a:pt x="16" y="26"/>
                  <a:pt x="12" y="25"/>
                  <a:pt x="10" y="25"/>
                </a:cubicBezTo>
                <a:cubicBezTo>
                  <a:pt x="9" y="24"/>
                  <a:pt x="7" y="24"/>
                  <a:pt x="7" y="22"/>
                </a:cubicBezTo>
                <a:cubicBezTo>
                  <a:pt x="7" y="22"/>
                  <a:pt x="8" y="22"/>
                  <a:pt x="8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0"/>
                </a:cubicBezTo>
                <a:cubicBezTo>
                  <a:pt x="4" y="21"/>
                  <a:pt x="3" y="21"/>
                  <a:pt x="2" y="21"/>
                </a:cubicBezTo>
                <a:cubicBezTo>
                  <a:pt x="2" y="21"/>
                  <a:pt x="2" y="21"/>
                  <a:pt x="2" y="20"/>
                </a:cubicBezTo>
                <a:cubicBezTo>
                  <a:pt x="1" y="21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1" y="18"/>
                  <a:pt x="1" y="17"/>
                  <a:pt x="1" y="15"/>
                </a:cubicBezTo>
                <a:cubicBezTo>
                  <a:pt x="1" y="14"/>
                  <a:pt x="1" y="13"/>
                  <a:pt x="1" y="13"/>
                </a:cubicBezTo>
                <a:cubicBezTo>
                  <a:pt x="1" y="12"/>
                  <a:pt x="1" y="10"/>
                  <a:pt x="1" y="9"/>
                </a:cubicBezTo>
                <a:cubicBezTo>
                  <a:pt x="1" y="8"/>
                  <a:pt x="3" y="6"/>
                  <a:pt x="3" y="5"/>
                </a:cubicBezTo>
                <a:cubicBezTo>
                  <a:pt x="4" y="5"/>
                  <a:pt x="7" y="4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7" y="2"/>
                </a:cubicBezTo>
                <a:cubicBezTo>
                  <a:pt x="9" y="2"/>
                  <a:pt x="9" y="1"/>
                  <a:pt x="11" y="1"/>
                </a:cubicBezTo>
                <a:cubicBezTo>
                  <a:pt x="12" y="1"/>
                  <a:pt x="16" y="0"/>
                  <a:pt x="16" y="2"/>
                </a:cubicBezTo>
                <a:cubicBezTo>
                  <a:pt x="18" y="0"/>
                  <a:pt x="23" y="0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3" name="Freeform 10994" descr="© INSCALE GmbH, 05.05.2010&#10;http://www.presentationload.com/">
            <a:extLst>
              <a:ext uri="{FF2B5EF4-FFF2-40B4-BE49-F238E27FC236}">
                <a16:creationId xmlns:a16="http://schemas.microsoft.com/office/drawing/2014/main" id="{E29ED44F-D133-3843-AFD6-48EFB1BF9B43}"/>
              </a:ext>
            </a:extLst>
          </p:cNvPr>
          <p:cNvSpPr>
            <a:spLocks/>
          </p:cNvSpPr>
          <p:nvPr/>
        </p:nvSpPr>
        <p:spPr bwMode="auto">
          <a:xfrm>
            <a:off x="5966664" y="3652597"/>
            <a:ext cx="67622" cy="53879"/>
          </a:xfrm>
          <a:custGeom>
            <a:avLst/>
            <a:gdLst>
              <a:gd name="T0" fmla="*/ 30 w 34"/>
              <a:gd name="T1" fmla="*/ 0 h 28"/>
              <a:gd name="T2" fmla="*/ 31 w 34"/>
              <a:gd name="T3" fmla="*/ 5 h 28"/>
              <a:gd name="T4" fmla="*/ 33 w 34"/>
              <a:gd name="T5" fmla="*/ 5 h 28"/>
              <a:gd name="T6" fmla="*/ 33 w 34"/>
              <a:gd name="T7" fmla="*/ 5 h 28"/>
              <a:gd name="T8" fmla="*/ 33 w 34"/>
              <a:gd name="T9" fmla="*/ 5 h 28"/>
              <a:gd name="T10" fmla="*/ 33 w 34"/>
              <a:gd name="T11" fmla="*/ 5 h 28"/>
              <a:gd name="T12" fmla="*/ 33 w 34"/>
              <a:gd name="T13" fmla="*/ 5 h 28"/>
              <a:gd name="T14" fmla="*/ 33 w 34"/>
              <a:gd name="T15" fmla="*/ 5 h 28"/>
              <a:gd name="T16" fmla="*/ 34 w 34"/>
              <a:gd name="T17" fmla="*/ 5 h 28"/>
              <a:gd name="T18" fmla="*/ 34 w 34"/>
              <a:gd name="T19" fmla="*/ 5 h 28"/>
              <a:gd name="T20" fmla="*/ 34 w 34"/>
              <a:gd name="T21" fmla="*/ 5 h 28"/>
              <a:gd name="T22" fmla="*/ 36 w 34"/>
              <a:gd name="T23" fmla="*/ 5 h 28"/>
              <a:gd name="T24" fmla="*/ 36 w 34"/>
              <a:gd name="T25" fmla="*/ 5 h 28"/>
              <a:gd name="T26" fmla="*/ 37 w 34"/>
              <a:gd name="T27" fmla="*/ 5 h 28"/>
              <a:gd name="T28" fmla="*/ 37 w 34"/>
              <a:gd name="T29" fmla="*/ 6 h 28"/>
              <a:gd name="T30" fmla="*/ 39 w 34"/>
              <a:gd name="T31" fmla="*/ 5 h 28"/>
              <a:gd name="T32" fmla="*/ 39 w 34"/>
              <a:gd name="T33" fmla="*/ 6 h 28"/>
              <a:gd name="T34" fmla="*/ 39 w 34"/>
              <a:gd name="T35" fmla="*/ 6 h 28"/>
              <a:gd name="T36" fmla="*/ 39 w 34"/>
              <a:gd name="T37" fmla="*/ 6 h 28"/>
              <a:gd name="T38" fmla="*/ 41 w 34"/>
              <a:gd name="T39" fmla="*/ 6 h 28"/>
              <a:gd name="T40" fmla="*/ 41 w 34"/>
              <a:gd name="T41" fmla="*/ 8 h 28"/>
              <a:gd name="T42" fmla="*/ 41 w 34"/>
              <a:gd name="T43" fmla="*/ 8 h 28"/>
              <a:gd name="T44" fmla="*/ 42 w 34"/>
              <a:gd name="T45" fmla="*/ 11 h 28"/>
              <a:gd name="T46" fmla="*/ 42 w 34"/>
              <a:gd name="T47" fmla="*/ 12 h 28"/>
              <a:gd name="T48" fmla="*/ 42 w 34"/>
              <a:gd name="T49" fmla="*/ 12 h 28"/>
              <a:gd name="T50" fmla="*/ 42 w 34"/>
              <a:gd name="T51" fmla="*/ 12 h 28"/>
              <a:gd name="T52" fmla="*/ 42 w 34"/>
              <a:gd name="T53" fmla="*/ 14 h 28"/>
              <a:gd name="T54" fmla="*/ 42 w 34"/>
              <a:gd name="T55" fmla="*/ 14 h 28"/>
              <a:gd name="T56" fmla="*/ 44 w 34"/>
              <a:gd name="T57" fmla="*/ 15 h 28"/>
              <a:gd name="T58" fmla="*/ 44 w 34"/>
              <a:gd name="T59" fmla="*/ 15 h 28"/>
              <a:gd name="T60" fmla="*/ 44 w 34"/>
              <a:gd name="T61" fmla="*/ 15 h 28"/>
              <a:gd name="T62" fmla="*/ 45 w 34"/>
              <a:gd name="T63" fmla="*/ 15 h 28"/>
              <a:gd name="T64" fmla="*/ 45 w 34"/>
              <a:gd name="T65" fmla="*/ 17 h 28"/>
              <a:gd name="T66" fmla="*/ 45 w 34"/>
              <a:gd name="T67" fmla="*/ 17 h 28"/>
              <a:gd name="T68" fmla="*/ 45 w 34"/>
              <a:gd name="T69" fmla="*/ 18 h 28"/>
              <a:gd name="T70" fmla="*/ 45 w 34"/>
              <a:gd name="T71" fmla="*/ 20 h 28"/>
              <a:gd name="T72" fmla="*/ 45 w 34"/>
              <a:gd name="T73" fmla="*/ 23 h 28"/>
              <a:gd name="T74" fmla="*/ 47 w 34"/>
              <a:gd name="T75" fmla="*/ 23 h 28"/>
              <a:gd name="T76" fmla="*/ 48 w 34"/>
              <a:gd name="T77" fmla="*/ 26 h 28"/>
              <a:gd name="T78" fmla="*/ 50 w 34"/>
              <a:gd name="T79" fmla="*/ 34 h 28"/>
              <a:gd name="T80" fmla="*/ 34 w 34"/>
              <a:gd name="T81" fmla="*/ 38 h 28"/>
              <a:gd name="T82" fmla="*/ 25 w 34"/>
              <a:gd name="T83" fmla="*/ 38 h 28"/>
              <a:gd name="T84" fmla="*/ 16 w 34"/>
              <a:gd name="T85" fmla="*/ 38 h 28"/>
              <a:gd name="T86" fmla="*/ 16 w 34"/>
              <a:gd name="T87" fmla="*/ 38 h 28"/>
              <a:gd name="T88" fmla="*/ 11 w 34"/>
              <a:gd name="T89" fmla="*/ 40 h 28"/>
              <a:gd name="T90" fmla="*/ 11 w 34"/>
              <a:gd name="T91" fmla="*/ 43 h 28"/>
              <a:gd name="T92" fmla="*/ 9 w 34"/>
              <a:gd name="T93" fmla="*/ 43 h 28"/>
              <a:gd name="T94" fmla="*/ 9 w 34"/>
              <a:gd name="T95" fmla="*/ 41 h 28"/>
              <a:gd name="T96" fmla="*/ 9 w 34"/>
              <a:gd name="T97" fmla="*/ 41 h 28"/>
              <a:gd name="T98" fmla="*/ 9 w 34"/>
              <a:gd name="T99" fmla="*/ 41 h 28"/>
              <a:gd name="T100" fmla="*/ 8 w 34"/>
              <a:gd name="T101" fmla="*/ 40 h 28"/>
              <a:gd name="T102" fmla="*/ 6 w 34"/>
              <a:gd name="T103" fmla="*/ 38 h 28"/>
              <a:gd name="T104" fmla="*/ 6 w 34"/>
              <a:gd name="T105" fmla="*/ 37 h 28"/>
              <a:gd name="T106" fmla="*/ 5 w 34"/>
              <a:gd name="T107" fmla="*/ 35 h 28"/>
              <a:gd name="T108" fmla="*/ 5 w 34"/>
              <a:gd name="T109" fmla="*/ 35 h 28"/>
              <a:gd name="T110" fmla="*/ 3 w 34"/>
              <a:gd name="T111" fmla="*/ 34 h 28"/>
              <a:gd name="T112" fmla="*/ 2 w 34"/>
              <a:gd name="T113" fmla="*/ 23 h 28"/>
              <a:gd name="T114" fmla="*/ 9 w 34"/>
              <a:gd name="T115" fmla="*/ 8 h 28"/>
              <a:gd name="T116" fmla="*/ 17 w 34"/>
              <a:gd name="T117" fmla="*/ 8 h 28"/>
              <a:gd name="T118" fmla="*/ 25 w 34"/>
              <a:gd name="T119" fmla="*/ 9 h 28"/>
              <a:gd name="T120" fmla="*/ 27 w 34"/>
              <a:gd name="T121" fmla="*/ 0 h 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4"/>
              <a:gd name="T184" fmla="*/ 0 h 28"/>
              <a:gd name="T185" fmla="*/ 34 w 34"/>
              <a:gd name="T186" fmla="*/ 28 h 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4" h="28">
                <a:moveTo>
                  <a:pt x="17" y="0"/>
                </a:moveTo>
                <a:cubicBezTo>
                  <a:pt x="18" y="0"/>
                  <a:pt x="18" y="0"/>
                  <a:pt x="19" y="0"/>
                </a:cubicBezTo>
                <a:cubicBezTo>
                  <a:pt x="20" y="0"/>
                  <a:pt x="19" y="1"/>
                  <a:pt x="20" y="2"/>
                </a:cubicBezTo>
                <a:cubicBezTo>
                  <a:pt x="20" y="3"/>
                  <a:pt x="19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5" y="4"/>
                  <a:pt x="25" y="3"/>
                </a:cubicBezTo>
                <a:cubicBezTo>
                  <a:pt x="25" y="4"/>
                  <a:pt x="25" y="3"/>
                  <a:pt x="25" y="3"/>
                </a:cubicBezTo>
                <a:cubicBezTo>
                  <a:pt x="25" y="3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9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8" y="10"/>
                  <a:pt x="28" y="10"/>
                  <a:pt x="28" y="11"/>
                </a:cubicBezTo>
                <a:cubicBezTo>
                  <a:pt x="28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4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30" y="14"/>
                  <a:pt x="30" y="15"/>
                  <a:pt x="30" y="15"/>
                </a:cubicBezTo>
                <a:cubicBezTo>
                  <a:pt x="30" y="15"/>
                  <a:pt x="30" y="16"/>
                  <a:pt x="30" y="17"/>
                </a:cubicBezTo>
                <a:cubicBezTo>
                  <a:pt x="31" y="17"/>
                  <a:pt x="31" y="17"/>
                  <a:pt x="31" y="17"/>
                </a:cubicBezTo>
                <a:cubicBezTo>
                  <a:pt x="31" y="18"/>
                  <a:pt x="31" y="18"/>
                  <a:pt x="31" y="19"/>
                </a:cubicBezTo>
                <a:cubicBezTo>
                  <a:pt x="31" y="20"/>
                  <a:pt x="32" y="21"/>
                  <a:pt x="32" y="22"/>
                </a:cubicBezTo>
                <a:cubicBezTo>
                  <a:pt x="34" y="25"/>
                  <a:pt x="32" y="25"/>
                  <a:pt x="28" y="25"/>
                </a:cubicBezTo>
                <a:cubicBezTo>
                  <a:pt x="26" y="25"/>
                  <a:pt x="24" y="25"/>
                  <a:pt x="22" y="25"/>
                </a:cubicBezTo>
                <a:cubicBezTo>
                  <a:pt x="22" y="25"/>
                  <a:pt x="21" y="25"/>
                  <a:pt x="21" y="25"/>
                </a:cubicBezTo>
                <a:cubicBezTo>
                  <a:pt x="19" y="25"/>
                  <a:pt x="17" y="25"/>
                  <a:pt x="16" y="25"/>
                </a:cubicBezTo>
                <a:cubicBezTo>
                  <a:pt x="15" y="25"/>
                  <a:pt x="14" y="25"/>
                  <a:pt x="13" y="25"/>
                </a:cubicBezTo>
                <a:cubicBezTo>
                  <a:pt x="12" y="25"/>
                  <a:pt x="11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9" y="25"/>
                  <a:pt x="8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7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4" y="25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3" y="24"/>
                </a:cubicBezTo>
                <a:cubicBezTo>
                  <a:pt x="3" y="24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2" y="22"/>
                  <a:pt x="2" y="22"/>
                </a:cubicBezTo>
                <a:cubicBezTo>
                  <a:pt x="1" y="22"/>
                  <a:pt x="1" y="22"/>
                  <a:pt x="1" y="21"/>
                </a:cubicBezTo>
                <a:cubicBezTo>
                  <a:pt x="0" y="19"/>
                  <a:pt x="1" y="16"/>
                  <a:pt x="1" y="15"/>
                </a:cubicBezTo>
                <a:cubicBezTo>
                  <a:pt x="2" y="12"/>
                  <a:pt x="2" y="8"/>
                  <a:pt x="2" y="5"/>
                </a:cubicBezTo>
                <a:cubicBezTo>
                  <a:pt x="3" y="5"/>
                  <a:pt x="5" y="5"/>
                  <a:pt x="6" y="5"/>
                </a:cubicBezTo>
                <a:cubicBezTo>
                  <a:pt x="8" y="5"/>
                  <a:pt x="10" y="5"/>
                  <a:pt x="11" y="6"/>
                </a:cubicBezTo>
                <a:cubicBezTo>
                  <a:pt x="11" y="6"/>
                  <a:pt x="12" y="5"/>
                  <a:pt x="11" y="5"/>
                </a:cubicBezTo>
                <a:cubicBezTo>
                  <a:pt x="12" y="6"/>
                  <a:pt x="13" y="6"/>
                  <a:pt x="15" y="6"/>
                </a:cubicBezTo>
                <a:cubicBezTo>
                  <a:pt x="15" y="6"/>
                  <a:pt x="15" y="6"/>
                  <a:pt x="16" y="6"/>
                </a:cubicBezTo>
                <a:cubicBezTo>
                  <a:pt x="17" y="6"/>
                  <a:pt x="17" y="1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4" name="Freeform 10995" descr="© INSCALE GmbH, 05.05.2010&#10;http://www.presentationload.com/">
            <a:extLst>
              <a:ext uri="{FF2B5EF4-FFF2-40B4-BE49-F238E27FC236}">
                <a16:creationId xmlns:a16="http://schemas.microsoft.com/office/drawing/2014/main" id="{E2894C4B-8163-B046-9925-FD656F6FCFD4}"/>
              </a:ext>
            </a:extLst>
          </p:cNvPr>
          <p:cNvSpPr>
            <a:spLocks/>
          </p:cNvSpPr>
          <p:nvPr/>
        </p:nvSpPr>
        <p:spPr bwMode="auto">
          <a:xfrm>
            <a:off x="6117217" y="3663874"/>
            <a:ext cx="68897" cy="58891"/>
          </a:xfrm>
          <a:custGeom>
            <a:avLst/>
            <a:gdLst>
              <a:gd name="T0" fmla="*/ 51 w 35"/>
              <a:gd name="T1" fmla="*/ 30 h 30"/>
              <a:gd name="T2" fmla="*/ 49 w 35"/>
              <a:gd name="T3" fmla="*/ 30 h 30"/>
              <a:gd name="T4" fmla="*/ 51 w 35"/>
              <a:gd name="T5" fmla="*/ 31 h 30"/>
              <a:gd name="T6" fmla="*/ 49 w 35"/>
              <a:gd name="T7" fmla="*/ 31 h 30"/>
              <a:gd name="T8" fmla="*/ 48 w 35"/>
              <a:gd name="T9" fmla="*/ 31 h 30"/>
              <a:gd name="T10" fmla="*/ 46 w 35"/>
              <a:gd name="T11" fmla="*/ 33 h 30"/>
              <a:gd name="T12" fmla="*/ 45 w 35"/>
              <a:gd name="T13" fmla="*/ 34 h 30"/>
              <a:gd name="T14" fmla="*/ 43 w 35"/>
              <a:gd name="T15" fmla="*/ 34 h 30"/>
              <a:gd name="T16" fmla="*/ 43 w 35"/>
              <a:gd name="T17" fmla="*/ 38 h 30"/>
              <a:gd name="T18" fmla="*/ 42 w 35"/>
              <a:gd name="T19" fmla="*/ 36 h 30"/>
              <a:gd name="T20" fmla="*/ 40 w 35"/>
              <a:gd name="T21" fmla="*/ 39 h 30"/>
              <a:gd name="T22" fmla="*/ 39 w 35"/>
              <a:gd name="T23" fmla="*/ 41 h 30"/>
              <a:gd name="T24" fmla="*/ 35 w 35"/>
              <a:gd name="T25" fmla="*/ 42 h 30"/>
              <a:gd name="T26" fmla="*/ 34 w 35"/>
              <a:gd name="T27" fmla="*/ 45 h 30"/>
              <a:gd name="T28" fmla="*/ 32 w 35"/>
              <a:gd name="T29" fmla="*/ 47 h 30"/>
              <a:gd name="T30" fmla="*/ 31 w 35"/>
              <a:gd name="T31" fmla="*/ 47 h 30"/>
              <a:gd name="T32" fmla="*/ 28 w 35"/>
              <a:gd name="T33" fmla="*/ 47 h 30"/>
              <a:gd name="T34" fmla="*/ 25 w 35"/>
              <a:gd name="T35" fmla="*/ 45 h 30"/>
              <a:gd name="T36" fmla="*/ 22 w 35"/>
              <a:gd name="T37" fmla="*/ 45 h 30"/>
              <a:gd name="T38" fmla="*/ 20 w 35"/>
              <a:gd name="T39" fmla="*/ 47 h 30"/>
              <a:gd name="T40" fmla="*/ 19 w 35"/>
              <a:gd name="T41" fmla="*/ 47 h 30"/>
              <a:gd name="T42" fmla="*/ 17 w 35"/>
              <a:gd name="T43" fmla="*/ 47 h 30"/>
              <a:gd name="T44" fmla="*/ 17 w 35"/>
              <a:gd name="T45" fmla="*/ 45 h 30"/>
              <a:gd name="T46" fmla="*/ 15 w 35"/>
              <a:gd name="T47" fmla="*/ 45 h 30"/>
              <a:gd name="T48" fmla="*/ 14 w 35"/>
              <a:gd name="T49" fmla="*/ 45 h 30"/>
              <a:gd name="T50" fmla="*/ 12 w 35"/>
              <a:gd name="T51" fmla="*/ 44 h 30"/>
              <a:gd name="T52" fmla="*/ 11 w 35"/>
              <a:gd name="T53" fmla="*/ 44 h 30"/>
              <a:gd name="T54" fmla="*/ 9 w 35"/>
              <a:gd name="T55" fmla="*/ 42 h 30"/>
              <a:gd name="T56" fmla="*/ 8 w 35"/>
              <a:gd name="T57" fmla="*/ 42 h 30"/>
              <a:gd name="T58" fmla="*/ 6 w 35"/>
              <a:gd name="T59" fmla="*/ 41 h 30"/>
              <a:gd name="T60" fmla="*/ 5 w 35"/>
              <a:gd name="T61" fmla="*/ 39 h 30"/>
              <a:gd name="T62" fmla="*/ 5 w 35"/>
              <a:gd name="T63" fmla="*/ 39 h 30"/>
              <a:gd name="T64" fmla="*/ 3 w 35"/>
              <a:gd name="T65" fmla="*/ 36 h 30"/>
              <a:gd name="T66" fmla="*/ 2 w 35"/>
              <a:gd name="T67" fmla="*/ 34 h 30"/>
              <a:gd name="T68" fmla="*/ 2 w 35"/>
              <a:gd name="T69" fmla="*/ 33 h 30"/>
              <a:gd name="T70" fmla="*/ 23 w 35"/>
              <a:gd name="T71" fmla="*/ 5 h 30"/>
              <a:gd name="T72" fmla="*/ 26 w 35"/>
              <a:gd name="T73" fmla="*/ 3 h 30"/>
              <a:gd name="T74" fmla="*/ 31 w 35"/>
              <a:gd name="T75" fmla="*/ 9 h 30"/>
              <a:gd name="T76" fmla="*/ 31 w 35"/>
              <a:gd name="T77" fmla="*/ 9 h 30"/>
              <a:gd name="T78" fmla="*/ 32 w 35"/>
              <a:gd name="T79" fmla="*/ 9 h 30"/>
              <a:gd name="T80" fmla="*/ 32 w 35"/>
              <a:gd name="T81" fmla="*/ 9 h 30"/>
              <a:gd name="T82" fmla="*/ 34 w 35"/>
              <a:gd name="T83" fmla="*/ 11 h 30"/>
              <a:gd name="T84" fmla="*/ 34 w 35"/>
              <a:gd name="T85" fmla="*/ 11 h 30"/>
              <a:gd name="T86" fmla="*/ 35 w 35"/>
              <a:gd name="T87" fmla="*/ 11 h 30"/>
              <a:gd name="T88" fmla="*/ 37 w 35"/>
              <a:gd name="T89" fmla="*/ 13 h 30"/>
              <a:gd name="T90" fmla="*/ 39 w 35"/>
              <a:gd name="T91" fmla="*/ 13 h 30"/>
              <a:gd name="T92" fmla="*/ 40 w 35"/>
              <a:gd name="T93" fmla="*/ 16 h 30"/>
              <a:gd name="T94" fmla="*/ 42 w 35"/>
              <a:gd name="T95" fmla="*/ 17 h 30"/>
              <a:gd name="T96" fmla="*/ 43 w 35"/>
              <a:gd name="T97" fmla="*/ 19 h 30"/>
              <a:gd name="T98" fmla="*/ 43 w 35"/>
              <a:gd name="T99" fmla="*/ 19 h 30"/>
              <a:gd name="T100" fmla="*/ 45 w 35"/>
              <a:gd name="T101" fmla="*/ 19 h 30"/>
              <a:gd name="T102" fmla="*/ 46 w 35"/>
              <a:gd name="T103" fmla="*/ 19 h 30"/>
              <a:gd name="T104" fmla="*/ 46 w 35"/>
              <a:gd name="T105" fmla="*/ 22 h 30"/>
              <a:gd name="T106" fmla="*/ 48 w 35"/>
              <a:gd name="T107" fmla="*/ 22 h 30"/>
              <a:gd name="T108" fmla="*/ 49 w 35"/>
              <a:gd name="T109" fmla="*/ 25 h 30"/>
              <a:gd name="T110" fmla="*/ 49 w 35"/>
              <a:gd name="T111" fmla="*/ 27 h 30"/>
              <a:gd name="T112" fmla="*/ 51 w 35"/>
              <a:gd name="T113" fmla="*/ 27 h 30"/>
              <a:gd name="T114" fmla="*/ 52 w 35"/>
              <a:gd name="T115" fmla="*/ 28 h 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30"/>
              <a:gd name="T176" fmla="*/ 35 w 35"/>
              <a:gd name="T177" fmla="*/ 30 h 3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30">
                <a:moveTo>
                  <a:pt x="35" y="19"/>
                </a:moveTo>
                <a:cubicBezTo>
                  <a:pt x="35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8"/>
                  <a:pt x="33" y="18"/>
                  <a:pt x="33" y="18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19"/>
                  <a:pt x="33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2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1"/>
                  <a:pt x="31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6" y="24"/>
                  <a:pt x="26" y="25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5" y="25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2" y="29"/>
                  <a:pt x="22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1" y="29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29"/>
                  <a:pt x="21" y="29"/>
                </a:cubicBezTo>
                <a:cubicBezTo>
                  <a:pt x="21" y="29"/>
                  <a:pt x="21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29"/>
                  <a:pt x="18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0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9"/>
                  <a:pt x="11" y="29"/>
                  <a:pt x="10" y="29"/>
                </a:cubicBezTo>
                <a:cubicBezTo>
                  <a:pt x="11" y="29"/>
                  <a:pt x="11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7"/>
                  <a:pt x="7" y="27"/>
                </a:cubicBezTo>
                <a:cubicBezTo>
                  <a:pt x="7" y="27"/>
                  <a:pt x="7" y="27"/>
                  <a:pt x="6" y="27"/>
                </a:cubicBezTo>
                <a:cubicBezTo>
                  <a:pt x="7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6"/>
                </a:cubicBezTo>
                <a:cubicBezTo>
                  <a:pt x="5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5"/>
                  <a:pt x="3" y="25"/>
                  <a:pt x="2" y="25"/>
                </a:cubicBezTo>
                <a:cubicBezTo>
                  <a:pt x="2" y="25"/>
                  <a:pt x="2" y="25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18"/>
                  <a:pt x="6" y="14"/>
                  <a:pt x="8" y="12"/>
                </a:cubicBezTo>
                <a:cubicBezTo>
                  <a:pt x="10" y="10"/>
                  <a:pt x="12" y="8"/>
                  <a:pt x="13" y="6"/>
                </a:cubicBezTo>
                <a:cubicBezTo>
                  <a:pt x="14" y="5"/>
                  <a:pt x="15" y="4"/>
                  <a:pt x="15" y="3"/>
                </a:cubicBezTo>
                <a:cubicBezTo>
                  <a:pt x="17" y="2"/>
                  <a:pt x="15" y="1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1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3"/>
                  <a:pt x="19" y="3"/>
                  <a:pt x="19" y="3"/>
                </a:cubicBezTo>
                <a:cubicBezTo>
                  <a:pt x="19" y="4"/>
                  <a:pt x="19" y="5"/>
                  <a:pt x="19" y="5"/>
                </a:cubicBezTo>
                <a:cubicBezTo>
                  <a:pt x="20" y="5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8"/>
                  <a:pt x="23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1"/>
                  <a:pt x="26" y="11"/>
                </a:cubicBezTo>
                <a:cubicBezTo>
                  <a:pt x="26" y="11"/>
                  <a:pt x="26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1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2" y="15"/>
                  <a:pt x="32" y="15"/>
                  <a:pt x="31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2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8"/>
                  <a:pt x="33" y="18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3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9"/>
                  <a:pt x="34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5" name="Freeform 10996" descr="© INSCALE GmbH, 05.05.2010&#10;http://www.presentationload.com/">
            <a:extLst>
              <a:ext uri="{FF2B5EF4-FFF2-40B4-BE49-F238E27FC236}">
                <a16:creationId xmlns:a16="http://schemas.microsoft.com/office/drawing/2014/main" id="{3A277E6A-177E-D547-ACC3-F32B61AB4FE7}"/>
              </a:ext>
            </a:extLst>
          </p:cNvPr>
          <p:cNvSpPr>
            <a:spLocks/>
          </p:cNvSpPr>
          <p:nvPr/>
        </p:nvSpPr>
        <p:spPr bwMode="auto">
          <a:xfrm>
            <a:off x="6067458" y="3667633"/>
            <a:ext cx="53587" cy="45108"/>
          </a:xfrm>
          <a:custGeom>
            <a:avLst/>
            <a:gdLst>
              <a:gd name="T0" fmla="*/ 28 w 27"/>
              <a:gd name="T1" fmla="*/ 3 h 23"/>
              <a:gd name="T2" fmla="*/ 28 w 27"/>
              <a:gd name="T3" fmla="*/ 5 h 23"/>
              <a:gd name="T4" fmla="*/ 30 w 27"/>
              <a:gd name="T5" fmla="*/ 5 h 23"/>
              <a:gd name="T6" fmla="*/ 31 w 27"/>
              <a:gd name="T7" fmla="*/ 6 h 23"/>
              <a:gd name="T8" fmla="*/ 30 w 27"/>
              <a:gd name="T9" fmla="*/ 9 h 23"/>
              <a:gd name="T10" fmla="*/ 30 w 27"/>
              <a:gd name="T11" fmla="*/ 9 h 23"/>
              <a:gd name="T12" fmla="*/ 30 w 27"/>
              <a:gd name="T13" fmla="*/ 9 h 23"/>
              <a:gd name="T14" fmla="*/ 31 w 27"/>
              <a:gd name="T15" fmla="*/ 11 h 23"/>
              <a:gd name="T16" fmla="*/ 31 w 27"/>
              <a:gd name="T17" fmla="*/ 13 h 23"/>
              <a:gd name="T18" fmla="*/ 31 w 27"/>
              <a:gd name="T19" fmla="*/ 14 h 23"/>
              <a:gd name="T20" fmla="*/ 31 w 27"/>
              <a:gd name="T21" fmla="*/ 16 h 23"/>
              <a:gd name="T22" fmla="*/ 31 w 27"/>
              <a:gd name="T23" fmla="*/ 16 h 23"/>
              <a:gd name="T24" fmla="*/ 33 w 27"/>
              <a:gd name="T25" fmla="*/ 16 h 23"/>
              <a:gd name="T26" fmla="*/ 33 w 27"/>
              <a:gd name="T27" fmla="*/ 17 h 23"/>
              <a:gd name="T28" fmla="*/ 31 w 27"/>
              <a:gd name="T29" fmla="*/ 19 h 23"/>
              <a:gd name="T30" fmla="*/ 31 w 27"/>
              <a:gd name="T31" fmla="*/ 19 h 23"/>
              <a:gd name="T32" fmla="*/ 33 w 27"/>
              <a:gd name="T33" fmla="*/ 20 h 23"/>
              <a:gd name="T34" fmla="*/ 33 w 27"/>
              <a:gd name="T35" fmla="*/ 20 h 23"/>
              <a:gd name="T36" fmla="*/ 34 w 27"/>
              <a:gd name="T37" fmla="*/ 20 h 23"/>
              <a:gd name="T38" fmla="*/ 34 w 27"/>
              <a:gd name="T39" fmla="*/ 22 h 23"/>
              <a:gd name="T40" fmla="*/ 34 w 27"/>
              <a:gd name="T41" fmla="*/ 22 h 23"/>
              <a:gd name="T42" fmla="*/ 36 w 27"/>
              <a:gd name="T43" fmla="*/ 22 h 23"/>
              <a:gd name="T44" fmla="*/ 36 w 27"/>
              <a:gd name="T45" fmla="*/ 22 h 23"/>
              <a:gd name="T46" fmla="*/ 36 w 27"/>
              <a:gd name="T47" fmla="*/ 22 h 23"/>
              <a:gd name="T48" fmla="*/ 37 w 27"/>
              <a:gd name="T49" fmla="*/ 23 h 23"/>
              <a:gd name="T50" fmla="*/ 37 w 27"/>
              <a:gd name="T51" fmla="*/ 25 h 23"/>
              <a:gd name="T52" fmla="*/ 39 w 27"/>
              <a:gd name="T53" fmla="*/ 27 h 23"/>
              <a:gd name="T54" fmla="*/ 39 w 27"/>
              <a:gd name="T55" fmla="*/ 28 h 23"/>
              <a:gd name="T56" fmla="*/ 40 w 27"/>
              <a:gd name="T57" fmla="*/ 30 h 23"/>
              <a:gd name="T58" fmla="*/ 40 w 27"/>
              <a:gd name="T59" fmla="*/ 31 h 23"/>
              <a:gd name="T60" fmla="*/ 40 w 27"/>
              <a:gd name="T61" fmla="*/ 31 h 23"/>
              <a:gd name="T62" fmla="*/ 42 w 27"/>
              <a:gd name="T63" fmla="*/ 31 h 23"/>
              <a:gd name="T64" fmla="*/ 42 w 27"/>
              <a:gd name="T65" fmla="*/ 33 h 23"/>
              <a:gd name="T66" fmla="*/ 42 w 27"/>
              <a:gd name="T67" fmla="*/ 34 h 23"/>
              <a:gd name="T68" fmla="*/ 42 w 27"/>
              <a:gd name="T69" fmla="*/ 34 h 23"/>
              <a:gd name="T70" fmla="*/ 42 w 27"/>
              <a:gd name="T71" fmla="*/ 34 h 23"/>
              <a:gd name="T72" fmla="*/ 40 w 27"/>
              <a:gd name="T73" fmla="*/ 34 h 23"/>
              <a:gd name="T74" fmla="*/ 40 w 27"/>
              <a:gd name="T75" fmla="*/ 34 h 23"/>
              <a:gd name="T76" fmla="*/ 39 w 27"/>
              <a:gd name="T77" fmla="*/ 34 h 23"/>
              <a:gd name="T78" fmla="*/ 30 w 27"/>
              <a:gd name="T79" fmla="*/ 36 h 23"/>
              <a:gd name="T80" fmla="*/ 22 w 27"/>
              <a:gd name="T81" fmla="*/ 34 h 23"/>
              <a:gd name="T82" fmla="*/ 11 w 27"/>
              <a:gd name="T83" fmla="*/ 34 h 23"/>
              <a:gd name="T84" fmla="*/ 6 w 27"/>
              <a:gd name="T85" fmla="*/ 34 h 23"/>
              <a:gd name="T86" fmla="*/ 2 w 27"/>
              <a:gd name="T87" fmla="*/ 2 h 23"/>
              <a:gd name="T88" fmla="*/ 6 w 27"/>
              <a:gd name="T89" fmla="*/ 0 h 23"/>
              <a:gd name="T90" fmla="*/ 11 w 27"/>
              <a:gd name="T91" fmla="*/ 2 h 23"/>
              <a:gd name="T92" fmla="*/ 20 w 27"/>
              <a:gd name="T93" fmla="*/ 0 h 23"/>
              <a:gd name="T94" fmla="*/ 25 w 27"/>
              <a:gd name="T95" fmla="*/ 2 h 23"/>
              <a:gd name="T96" fmla="*/ 25 w 27"/>
              <a:gd name="T97" fmla="*/ 3 h 23"/>
              <a:gd name="T98" fmla="*/ 26 w 27"/>
              <a:gd name="T99" fmla="*/ 3 h 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7"/>
              <a:gd name="T151" fmla="*/ 0 h 23"/>
              <a:gd name="T152" fmla="*/ 27 w 27"/>
              <a:gd name="T153" fmla="*/ 23 h 2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7" h="23">
                <a:moveTo>
                  <a:pt x="17" y="2"/>
                </a:moveTo>
                <a:cubicBezTo>
                  <a:pt x="17" y="2"/>
                  <a:pt x="17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8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20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19" y="4"/>
                  <a:pt x="19" y="5"/>
                  <a:pt x="19" y="5"/>
                </a:cubicBezTo>
                <a:cubicBezTo>
                  <a:pt x="20" y="5"/>
                  <a:pt x="20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2"/>
                  <a:pt x="21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2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5"/>
                  <a:pt x="23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5" y="16"/>
                  <a:pt x="24" y="16"/>
                </a:cubicBezTo>
                <a:cubicBezTo>
                  <a:pt x="25" y="16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5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3"/>
                  <a:pt x="25" y="23"/>
                </a:cubicBezTo>
                <a:cubicBezTo>
                  <a:pt x="23" y="23"/>
                  <a:pt x="21" y="23"/>
                  <a:pt x="19" y="23"/>
                </a:cubicBezTo>
                <a:cubicBezTo>
                  <a:pt x="18" y="23"/>
                  <a:pt x="17" y="22"/>
                  <a:pt x="16" y="22"/>
                </a:cubicBezTo>
                <a:cubicBezTo>
                  <a:pt x="16" y="22"/>
                  <a:pt x="15" y="22"/>
                  <a:pt x="15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2" y="22"/>
                  <a:pt x="11" y="22"/>
                </a:cubicBezTo>
                <a:cubicBezTo>
                  <a:pt x="10" y="22"/>
                  <a:pt x="8" y="22"/>
                  <a:pt x="7" y="22"/>
                </a:cubicBezTo>
                <a:cubicBezTo>
                  <a:pt x="7" y="22"/>
                  <a:pt x="6" y="22"/>
                  <a:pt x="6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4" y="22"/>
                  <a:pt x="4" y="22"/>
                </a:cubicBezTo>
                <a:cubicBezTo>
                  <a:pt x="3" y="22"/>
                  <a:pt x="3" y="22"/>
                  <a:pt x="2" y="22"/>
                </a:cubicBezTo>
                <a:cubicBezTo>
                  <a:pt x="2" y="22"/>
                  <a:pt x="2" y="22"/>
                  <a:pt x="1" y="22"/>
                </a:cubicBezTo>
                <a:cubicBezTo>
                  <a:pt x="0" y="21"/>
                  <a:pt x="0" y="1"/>
                  <a:pt x="1" y="1"/>
                </a:cubicBezTo>
                <a:cubicBezTo>
                  <a:pt x="2" y="1"/>
                  <a:pt x="2" y="1"/>
                  <a:pt x="3" y="1"/>
                </a:cubicBezTo>
                <a:cubicBezTo>
                  <a:pt x="3" y="1"/>
                  <a:pt x="3" y="1"/>
                  <a:pt x="4" y="1"/>
                </a:cubicBezTo>
                <a:cubicBezTo>
                  <a:pt x="4" y="1"/>
                  <a:pt x="4" y="1"/>
                  <a:pt x="4" y="0"/>
                </a:cubicBezTo>
                <a:cubicBezTo>
                  <a:pt x="5" y="0"/>
                  <a:pt x="5" y="0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6" y="1"/>
                  <a:pt x="6" y="1"/>
                  <a:pt x="7" y="1"/>
                </a:cubicBezTo>
                <a:cubicBezTo>
                  <a:pt x="8" y="1"/>
                  <a:pt x="10" y="1"/>
                  <a:pt x="11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0"/>
                  <a:pt x="16" y="0"/>
                  <a:pt x="16" y="1"/>
                </a:cubicBezTo>
                <a:cubicBezTo>
                  <a:pt x="16" y="1"/>
                  <a:pt x="16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6" name="Freeform 10997" descr="© INSCALE GmbH, 05.05.2010&#10;http://www.presentationload.com/">
            <a:extLst>
              <a:ext uri="{FF2B5EF4-FFF2-40B4-BE49-F238E27FC236}">
                <a16:creationId xmlns:a16="http://schemas.microsoft.com/office/drawing/2014/main" id="{3F2375EE-A180-E24D-9A28-B993A0B78680}"/>
              </a:ext>
            </a:extLst>
          </p:cNvPr>
          <p:cNvSpPr>
            <a:spLocks/>
          </p:cNvSpPr>
          <p:nvPr/>
        </p:nvSpPr>
        <p:spPr bwMode="auto">
          <a:xfrm>
            <a:off x="6285632" y="3673899"/>
            <a:ext cx="84208" cy="85204"/>
          </a:xfrm>
          <a:custGeom>
            <a:avLst/>
            <a:gdLst>
              <a:gd name="T0" fmla="*/ 9 w 43"/>
              <a:gd name="T1" fmla="*/ 0 h 44"/>
              <a:gd name="T2" fmla="*/ 11 w 43"/>
              <a:gd name="T3" fmla="*/ 0 h 44"/>
              <a:gd name="T4" fmla="*/ 11 w 43"/>
              <a:gd name="T5" fmla="*/ 0 h 44"/>
              <a:gd name="T6" fmla="*/ 11 w 43"/>
              <a:gd name="T7" fmla="*/ 0 h 44"/>
              <a:gd name="T8" fmla="*/ 12 w 43"/>
              <a:gd name="T9" fmla="*/ 0 h 44"/>
              <a:gd name="T10" fmla="*/ 12 w 43"/>
              <a:gd name="T11" fmla="*/ 2 h 44"/>
              <a:gd name="T12" fmla="*/ 12 w 43"/>
              <a:gd name="T13" fmla="*/ 2 h 44"/>
              <a:gd name="T14" fmla="*/ 14 w 43"/>
              <a:gd name="T15" fmla="*/ 3 h 44"/>
              <a:gd name="T16" fmla="*/ 14 w 43"/>
              <a:gd name="T17" fmla="*/ 3 h 44"/>
              <a:gd name="T18" fmla="*/ 14 w 43"/>
              <a:gd name="T19" fmla="*/ 5 h 44"/>
              <a:gd name="T20" fmla="*/ 15 w 43"/>
              <a:gd name="T21" fmla="*/ 5 h 44"/>
              <a:gd name="T22" fmla="*/ 15 w 43"/>
              <a:gd name="T23" fmla="*/ 5 h 44"/>
              <a:gd name="T24" fmla="*/ 15 w 43"/>
              <a:gd name="T25" fmla="*/ 5 h 44"/>
              <a:gd name="T26" fmla="*/ 17 w 43"/>
              <a:gd name="T27" fmla="*/ 6 h 44"/>
              <a:gd name="T28" fmla="*/ 17 w 43"/>
              <a:gd name="T29" fmla="*/ 6 h 44"/>
              <a:gd name="T30" fmla="*/ 17 w 43"/>
              <a:gd name="T31" fmla="*/ 6 h 44"/>
              <a:gd name="T32" fmla="*/ 18 w 43"/>
              <a:gd name="T33" fmla="*/ 6 h 44"/>
              <a:gd name="T34" fmla="*/ 18 w 43"/>
              <a:gd name="T35" fmla="*/ 8 h 44"/>
              <a:gd name="T36" fmla="*/ 18 w 43"/>
              <a:gd name="T37" fmla="*/ 8 h 44"/>
              <a:gd name="T38" fmla="*/ 18 w 43"/>
              <a:gd name="T39" fmla="*/ 9 h 44"/>
              <a:gd name="T40" fmla="*/ 20 w 43"/>
              <a:gd name="T41" fmla="*/ 9 h 44"/>
              <a:gd name="T42" fmla="*/ 20 w 43"/>
              <a:gd name="T43" fmla="*/ 11 h 44"/>
              <a:gd name="T44" fmla="*/ 20 w 43"/>
              <a:gd name="T45" fmla="*/ 12 h 44"/>
              <a:gd name="T46" fmla="*/ 20 w 43"/>
              <a:gd name="T47" fmla="*/ 12 h 44"/>
              <a:gd name="T48" fmla="*/ 21 w 43"/>
              <a:gd name="T49" fmla="*/ 12 h 44"/>
              <a:gd name="T50" fmla="*/ 21 w 43"/>
              <a:gd name="T51" fmla="*/ 15 h 44"/>
              <a:gd name="T52" fmla="*/ 21 w 43"/>
              <a:gd name="T53" fmla="*/ 15 h 44"/>
              <a:gd name="T54" fmla="*/ 21 w 43"/>
              <a:gd name="T55" fmla="*/ 15 h 44"/>
              <a:gd name="T56" fmla="*/ 23 w 43"/>
              <a:gd name="T57" fmla="*/ 15 h 44"/>
              <a:gd name="T58" fmla="*/ 25 w 43"/>
              <a:gd name="T59" fmla="*/ 17 h 44"/>
              <a:gd name="T60" fmla="*/ 25 w 43"/>
              <a:gd name="T61" fmla="*/ 17 h 44"/>
              <a:gd name="T62" fmla="*/ 25 w 43"/>
              <a:gd name="T63" fmla="*/ 17 h 44"/>
              <a:gd name="T64" fmla="*/ 26 w 43"/>
              <a:gd name="T65" fmla="*/ 17 h 44"/>
              <a:gd name="T66" fmla="*/ 26 w 43"/>
              <a:gd name="T67" fmla="*/ 15 h 44"/>
              <a:gd name="T68" fmla="*/ 28 w 43"/>
              <a:gd name="T69" fmla="*/ 15 h 44"/>
              <a:gd name="T70" fmla="*/ 28 w 43"/>
              <a:gd name="T71" fmla="*/ 15 h 44"/>
              <a:gd name="T72" fmla="*/ 29 w 43"/>
              <a:gd name="T73" fmla="*/ 15 h 44"/>
              <a:gd name="T74" fmla="*/ 31 w 43"/>
              <a:gd name="T75" fmla="*/ 15 h 44"/>
              <a:gd name="T76" fmla="*/ 32 w 43"/>
              <a:gd name="T77" fmla="*/ 14 h 44"/>
              <a:gd name="T78" fmla="*/ 32 w 43"/>
              <a:gd name="T79" fmla="*/ 14 h 44"/>
              <a:gd name="T80" fmla="*/ 37 w 43"/>
              <a:gd name="T81" fmla="*/ 19 h 44"/>
              <a:gd name="T82" fmla="*/ 38 w 43"/>
              <a:gd name="T83" fmla="*/ 19 h 44"/>
              <a:gd name="T84" fmla="*/ 41 w 43"/>
              <a:gd name="T85" fmla="*/ 31 h 44"/>
              <a:gd name="T86" fmla="*/ 45 w 43"/>
              <a:gd name="T87" fmla="*/ 34 h 44"/>
              <a:gd name="T88" fmla="*/ 49 w 43"/>
              <a:gd name="T89" fmla="*/ 37 h 44"/>
              <a:gd name="T90" fmla="*/ 57 w 43"/>
              <a:gd name="T91" fmla="*/ 49 h 44"/>
              <a:gd name="T92" fmla="*/ 55 w 43"/>
              <a:gd name="T93" fmla="*/ 53 h 44"/>
              <a:gd name="T94" fmla="*/ 58 w 43"/>
              <a:gd name="T95" fmla="*/ 53 h 44"/>
              <a:gd name="T96" fmla="*/ 63 w 43"/>
              <a:gd name="T97" fmla="*/ 48 h 44"/>
              <a:gd name="T98" fmla="*/ 60 w 43"/>
              <a:gd name="T99" fmla="*/ 60 h 44"/>
              <a:gd name="T100" fmla="*/ 41 w 43"/>
              <a:gd name="T101" fmla="*/ 54 h 44"/>
              <a:gd name="T102" fmla="*/ 21 w 43"/>
              <a:gd name="T103" fmla="*/ 43 h 44"/>
              <a:gd name="T104" fmla="*/ 11 w 43"/>
              <a:gd name="T105" fmla="*/ 34 h 44"/>
              <a:gd name="T106" fmla="*/ 6 w 43"/>
              <a:gd name="T107" fmla="*/ 28 h 44"/>
              <a:gd name="T108" fmla="*/ 6 w 43"/>
              <a:gd name="T109" fmla="*/ 22 h 44"/>
              <a:gd name="T110" fmla="*/ 5 w 43"/>
              <a:gd name="T111" fmla="*/ 14 h 44"/>
              <a:gd name="T112" fmla="*/ 5 w 43"/>
              <a:gd name="T113" fmla="*/ 14 h 44"/>
              <a:gd name="T114" fmla="*/ 3 w 43"/>
              <a:gd name="T115" fmla="*/ 14 h 44"/>
              <a:gd name="T116" fmla="*/ 2 w 43"/>
              <a:gd name="T117" fmla="*/ 14 h 44"/>
              <a:gd name="T118" fmla="*/ 0 w 43"/>
              <a:gd name="T119" fmla="*/ 11 h 44"/>
              <a:gd name="T120" fmla="*/ 9 w 43"/>
              <a:gd name="T121" fmla="*/ 0 h 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3"/>
              <a:gd name="T184" fmla="*/ 0 h 44"/>
              <a:gd name="T185" fmla="*/ 43 w 43"/>
              <a:gd name="T186" fmla="*/ 44 h 4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3" h="44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10"/>
                </a:cubicBezTo>
                <a:cubicBezTo>
                  <a:pt x="14" y="9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6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10"/>
                  <a:pt x="17" y="10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10"/>
                  <a:pt x="19" y="10"/>
                  <a:pt x="18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11"/>
                  <a:pt x="22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6" y="15"/>
                  <a:pt x="26" y="17"/>
                  <a:pt x="27" y="20"/>
                </a:cubicBezTo>
                <a:cubicBezTo>
                  <a:pt x="28" y="20"/>
                  <a:pt x="29" y="21"/>
                  <a:pt x="29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8" y="22"/>
                  <a:pt x="29" y="22"/>
                  <a:pt x="29" y="22"/>
                </a:cubicBezTo>
                <a:cubicBezTo>
                  <a:pt x="29" y="22"/>
                  <a:pt x="29" y="21"/>
                  <a:pt x="29" y="21"/>
                </a:cubicBezTo>
                <a:cubicBezTo>
                  <a:pt x="29" y="21"/>
                  <a:pt x="30" y="20"/>
                  <a:pt x="29" y="20"/>
                </a:cubicBezTo>
                <a:cubicBezTo>
                  <a:pt x="31" y="19"/>
                  <a:pt x="29" y="25"/>
                  <a:pt x="32" y="24"/>
                </a:cubicBezTo>
                <a:cubicBezTo>
                  <a:pt x="34" y="25"/>
                  <a:pt x="32" y="27"/>
                  <a:pt x="34" y="27"/>
                </a:cubicBezTo>
                <a:cubicBezTo>
                  <a:pt x="34" y="27"/>
                  <a:pt x="34" y="27"/>
                  <a:pt x="35" y="27"/>
                </a:cubicBezTo>
                <a:cubicBezTo>
                  <a:pt x="37" y="28"/>
                  <a:pt x="40" y="34"/>
                  <a:pt x="37" y="32"/>
                </a:cubicBezTo>
                <a:cubicBezTo>
                  <a:pt x="35" y="32"/>
                  <a:pt x="32" y="33"/>
                  <a:pt x="34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7" y="34"/>
                  <a:pt x="37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4"/>
                  <a:pt x="38" y="34"/>
                </a:cubicBezTo>
                <a:cubicBezTo>
                  <a:pt x="39" y="34"/>
                  <a:pt x="39" y="34"/>
                  <a:pt x="40" y="33"/>
                </a:cubicBezTo>
                <a:cubicBezTo>
                  <a:pt x="39" y="33"/>
                  <a:pt x="39" y="33"/>
                  <a:pt x="38" y="33"/>
                </a:cubicBezTo>
                <a:cubicBezTo>
                  <a:pt x="38" y="32"/>
                  <a:pt x="40" y="32"/>
                  <a:pt x="41" y="31"/>
                </a:cubicBezTo>
                <a:cubicBezTo>
                  <a:pt x="43" y="31"/>
                  <a:pt x="42" y="36"/>
                  <a:pt x="42" y="37"/>
                </a:cubicBezTo>
                <a:cubicBezTo>
                  <a:pt x="42" y="37"/>
                  <a:pt x="41" y="40"/>
                  <a:pt x="40" y="41"/>
                </a:cubicBezTo>
                <a:cubicBezTo>
                  <a:pt x="38" y="44"/>
                  <a:pt x="39" y="41"/>
                  <a:pt x="39" y="39"/>
                </a:cubicBezTo>
                <a:cubicBezTo>
                  <a:pt x="38" y="37"/>
                  <a:pt x="37" y="37"/>
                  <a:pt x="36" y="36"/>
                </a:cubicBezTo>
                <a:cubicBezTo>
                  <a:pt x="34" y="35"/>
                  <a:pt x="32" y="36"/>
                  <a:pt x="31" y="34"/>
                </a:cubicBezTo>
                <a:cubicBezTo>
                  <a:pt x="30" y="36"/>
                  <a:pt x="29" y="35"/>
                  <a:pt x="27" y="35"/>
                </a:cubicBezTo>
                <a:cubicBezTo>
                  <a:pt x="26" y="36"/>
                  <a:pt x="25" y="34"/>
                  <a:pt x="24" y="36"/>
                </a:cubicBezTo>
                <a:cubicBezTo>
                  <a:pt x="24" y="36"/>
                  <a:pt x="22" y="34"/>
                  <a:pt x="21" y="33"/>
                </a:cubicBezTo>
                <a:cubicBezTo>
                  <a:pt x="22" y="32"/>
                  <a:pt x="16" y="29"/>
                  <a:pt x="14" y="28"/>
                </a:cubicBezTo>
                <a:cubicBezTo>
                  <a:pt x="14" y="28"/>
                  <a:pt x="12" y="27"/>
                  <a:pt x="12" y="26"/>
                </a:cubicBezTo>
                <a:cubicBezTo>
                  <a:pt x="11" y="25"/>
                  <a:pt x="11" y="24"/>
                  <a:pt x="10" y="23"/>
                </a:cubicBezTo>
                <a:cubicBezTo>
                  <a:pt x="9" y="23"/>
                  <a:pt x="8" y="23"/>
                  <a:pt x="7" y="22"/>
                </a:cubicBezTo>
                <a:cubicBezTo>
                  <a:pt x="7" y="21"/>
                  <a:pt x="7" y="21"/>
                  <a:pt x="6" y="20"/>
                </a:cubicBezTo>
                <a:cubicBezTo>
                  <a:pt x="5" y="20"/>
                  <a:pt x="5" y="19"/>
                  <a:pt x="5" y="19"/>
                </a:cubicBezTo>
                <a:cubicBezTo>
                  <a:pt x="5" y="19"/>
                  <a:pt x="5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3" y="17"/>
                  <a:pt x="3" y="16"/>
                  <a:pt x="3" y="16"/>
                </a:cubicBezTo>
                <a:cubicBezTo>
                  <a:pt x="4" y="15"/>
                  <a:pt x="4" y="15"/>
                  <a:pt x="4" y="14"/>
                </a:cubicBezTo>
                <a:cubicBezTo>
                  <a:pt x="4" y="13"/>
                  <a:pt x="5" y="11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8"/>
                  <a:pt x="1" y="8"/>
                  <a:pt x="1" y="8"/>
                </a:cubicBezTo>
                <a:cubicBezTo>
                  <a:pt x="1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5" y="2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7" name="Freeform 10998" descr="© INSCALE GmbH, 05.05.2010&#10;http://www.presentationload.com/">
            <a:extLst>
              <a:ext uri="{FF2B5EF4-FFF2-40B4-BE49-F238E27FC236}">
                <a16:creationId xmlns:a16="http://schemas.microsoft.com/office/drawing/2014/main" id="{2A20C53B-5525-1943-B904-EC27F751EFA4}"/>
              </a:ext>
            </a:extLst>
          </p:cNvPr>
          <p:cNvSpPr>
            <a:spLocks/>
          </p:cNvSpPr>
          <p:nvPr/>
        </p:nvSpPr>
        <p:spPr bwMode="auto">
          <a:xfrm>
            <a:off x="6026629" y="3683922"/>
            <a:ext cx="43380" cy="33831"/>
          </a:xfrm>
          <a:custGeom>
            <a:avLst/>
            <a:gdLst>
              <a:gd name="T0" fmla="*/ 32 w 22"/>
              <a:gd name="T1" fmla="*/ 27 h 18"/>
              <a:gd name="T2" fmla="*/ 28 w 22"/>
              <a:gd name="T3" fmla="*/ 27 h 18"/>
              <a:gd name="T4" fmla="*/ 23 w 22"/>
              <a:gd name="T5" fmla="*/ 27 h 18"/>
              <a:gd name="T6" fmla="*/ 15 w 22"/>
              <a:gd name="T7" fmla="*/ 27 h 18"/>
              <a:gd name="T8" fmla="*/ 15 w 22"/>
              <a:gd name="T9" fmla="*/ 27 h 18"/>
              <a:gd name="T10" fmla="*/ 14 w 22"/>
              <a:gd name="T11" fmla="*/ 26 h 18"/>
              <a:gd name="T12" fmla="*/ 14 w 22"/>
              <a:gd name="T13" fmla="*/ 26 h 18"/>
              <a:gd name="T14" fmla="*/ 12 w 22"/>
              <a:gd name="T15" fmla="*/ 26 h 18"/>
              <a:gd name="T16" fmla="*/ 12 w 22"/>
              <a:gd name="T17" fmla="*/ 26 h 18"/>
              <a:gd name="T18" fmla="*/ 12 w 22"/>
              <a:gd name="T19" fmla="*/ 26 h 18"/>
              <a:gd name="T20" fmla="*/ 12 w 22"/>
              <a:gd name="T21" fmla="*/ 24 h 18"/>
              <a:gd name="T22" fmla="*/ 12 w 22"/>
              <a:gd name="T23" fmla="*/ 24 h 18"/>
              <a:gd name="T24" fmla="*/ 11 w 22"/>
              <a:gd name="T25" fmla="*/ 24 h 18"/>
              <a:gd name="T26" fmla="*/ 11 w 22"/>
              <a:gd name="T27" fmla="*/ 24 h 18"/>
              <a:gd name="T28" fmla="*/ 9 w 22"/>
              <a:gd name="T29" fmla="*/ 23 h 18"/>
              <a:gd name="T30" fmla="*/ 9 w 22"/>
              <a:gd name="T31" fmla="*/ 23 h 18"/>
              <a:gd name="T32" fmla="*/ 9 w 22"/>
              <a:gd name="T33" fmla="*/ 23 h 18"/>
              <a:gd name="T34" fmla="*/ 9 w 22"/>
              <a:gd name="T35" fmla="*/ 23 h 18"/>
              <a:gd name="T36" fmla="*/ 9 w 22"/>
              <a:gd name="T37" fmla="*/ 23 h 18"/>
              <a:gd name="T38" fmla="*/ 8 w 22"/>
              <a:gd name="T39" fmla="*/ 23 h 18"/>
              <a:gd name="T40" fmla="*/ 8 w 22"/>
              <a:gd name="T41" fmla="*/ 23 h 18"/>
              <a:gd name="T42" fmla="*/ 8 w 22"/>
              <a:gd name="T43" fmla="*/ 23 h 18"/>
              <a:gd name="T44" fmla="*/ 6 w 22"/>
              <a:gd name="T45" fmla="*/ 23 h 18"/>
              <a:gd name="T46" fmla="*/ 6 w 22"/>
              <a:gd name="T47" fmla="*/ 23 h 18"/>
              <a:gd name="T48" fmla="*/ 6 w 22"/>
              <a:gd name="T49" fmla="*/ 23 h 18"/>
              <a:gd name="T50" fmla="*/ 6 w 22"/>
              <a:gd name="T51" fmla="*/ 23 h 18"/>
              <a:gd name="T52" fmla="*/ 5 w 22"/>
              <a:gd name="T53" fmla="*/ 23 h 18"/>
              <a:gd name="T54" fmla="*/ 5 w 22"/>
              <a:gd name="T55" fmla="*/ 23 h 18"/>
              <a:gd name="T56" fmla="*/ 5 w 22"/>
              <a:gd name="T57" fmla="*/ 23 h 18"/>
              <a:gd name="T58" fmla="*/ 5 w 22"/>
              <a:gd name="T59" fmla="*/ 21 h 18"/>
              <a:gd name="T60" fmla="*/ 5 w 22"/>
              <a:gd name="T61" fmla="*/ 21 h 18"/>
              <a:gd name="T62" fmla="*/ 5 w 22"/>
              <a:gd name="T63" fmla="*/ 21 h 18"/>
              <a:gd name="T64" fmla="*/ 5 w 22"/>
              <a:gd name="T65" fmla="*/ 21 h 18"/>
              <a:gd name="T66" fmla="*/ 3 w 22"/>
              <a:gd name="T67" fmla="*/ 21 h 18"/>
              <a:gd name="T68" fmla="*/ 3 w 22"/>
              <a:gd name="T69" fmla="*/ 23 h 18"/>
              <a:gd name="T70" fmla="*/ 3 w 22"/>
              <a:gd name="T71" fmla="*/ 23 h 18"/>
              <a:gd name="T72" fmla="*/ 3 w 22"/>
              <a:gd name="T73" fmla="*/ 23 h 18"/>
              <a:gd name="T74" fmla="*/ 3 w 22"/>
              <a:gd name="T75" fmla="*/ 21 h 18"/>
              <a:gd name="T76" fmla="*/ 3 w 22"/>
              <a:gd name="T77" fmla="*/ 20 h 18"/>
              <a:gd name="T78" fmla="*/ 3 w 22"/>
              <a:gd name="T79" fmla="*/ 17 h 18"/>
              <a:gd name="T80" fmla="*/ 3 w 22"/>
              <a:gd name="T81" fmla="*/ 15 h 18"/>
              <a:gd name="T82" fmla="*/ 2 w 22"/>
              <a:gd name="T83" fmla="*/ 5 h 18"/>
              <a:gd name="T84" fmla="*/ 0 w 22"/>
              <a:gd name="T85" fmla="*/ 2 h 18"/>
              <a:gd name="T86" fmla="*/ 3 w 22"/>
              <a:gd name="T87" fmla="*/ 0 h 18"/>
              <a:gd name="T88" fmla="*/ 6 w 22"/>
              <a:gd name="T89" fmla="*/ 0 h 18"/>
              <a:gd name="T90" fmla="*/ 17 w 22"/>
              <a:gd name="T91" fmla="*/ 0 h 18"/>
              <a:gd name="T92" fmla="*/ 20 w 22"/>
              <a:gd name="T93" fmla="*/ 0 h 18"/>
              <a:gd name="T94" fmla="*/ 31 w 22"/>
              <a:gd name="T95" fmla="*/ 0 h 18"/>
              <a:gd name="T96" fmla="*/ 34 w 22"/>
              <a:gd name="T97" fmla="*/ 0 h 1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2"/>
              <a:gd name="T148" fmla="*/ 0 h 18"/>
              <a:gd name="T149" fmla="*/ 22 w 22"/>
              <a:gd name="T150" fmla="*/ 18 h 1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2" h="18">
                <a:moveTo>
                  <a:pt x="22" y="0"/>
                </a:moveTo>
                <a:cubicBezTo>
                  <a:pt x="22" y="6"/>
                  <a:pt x="22" y="12"/>
                  <a:pt x="21" y="18"/>
                </a:cubicBezTo>
                <a:cubicBezTo>
                  <a:pt x="21" y="18"/>
                  <a:pt x="20" y="18"/>
                  <a:pt x="19" y="18"/>
                </a:cubicBezTo>
                <a:cubicBezTo>
                  <a:pt x="19" y="18"/>
                  <a:pt x="18" y="18"/>
                  <a:pt x="18" y="18"/>
                </a:cubicBezTo>
                <a:cubicBezTo>
                  <a:pt x="17" y="18"/>
                  <a:pt x="17" y="18"/>
                  <a:pt x="16" y="18"/>
                </a:cubicBezTo>
                <a:cubicBezTo>
                  <a:pt x="16" y="18"/>
                  <a:pt x="15" y="18"/>
                  <a:pt x="15" y="18"/>
                </a:cubicBezTo>
                <a:cubicBezTo>
                  <a:pt x="13" y="18"/>
                  <a:pt x="12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9" y="18"/>
                  <a:pt x="9" y="18"/>
                </a:cubicBezTo>
                <a:cubicBezTo>
                  <a:pt x="9" y="18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6"/>
                  <a:pt x="7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5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5"/>
                  <a:pt x="2" y="14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0"/>
                  <a:pt x="2" y="10"/>
                </a:cubicBezTo>
                <a:cubicBezTo>
                  <a:pt x="3" y="8"/>
                  <a:pt x="2" y="7"/>
                  <a:pt x="2" y="6"/>
                </a:cubicBezTo>
                <a:cubicBezTo>
                  <a:pt x="2" y="5"/>
                  <a:pt x="1" y="4"/>
                  <a:pt x="1" y="3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6" y="0"/>
                  <a:pt x="8" y="0"/>
                  <a:pt x="10" y="0"/>
                </a:cubicBezTo>
                <a:cubicBezTo>
                  <a:pt x="10" y="0"/>
                  <a:pt x="10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5" y="0"/>
                  <a:pt x="17" y="0"/>
                  <a:pt x="1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8" name="Freeform 10999" descr="© INSCALE GmbH, 05.05.2010&#10;http://www.presentationload.com/">
            <a:extLst>
              <a:ext uri="{FF2B5EF4-FFF2-40B4-BE49-F238E27FC236}">
                <a16:creationId xmlns:a16="http://schemas.microsoft.com/office/drawing/2014/main" id="{3AA40293-430B-C344-A20C-6F92CF38671D}"/>
              </a:ext>
            </a:extLst>
          </p:cNvPr>
          <p:cNvSpPr>
            <a:spLocks/>
          </p:cNvSpPr>
          <p:nvPr/>
        </p:nvSpPr>
        <p:spPr bwMode="auto">
          <a:xfrm>
            <a:off x="6265218" y="3685176"/>
            <a:ext cx="58690" cy="73927"/>
          </a:xfrm>
          <a:custGeom>
            <a:avLst/>
            <a:gdLst>
              <a:gd name="T0" fmla="*/ 15 w 30"/>
              <a:gd name="T1" fmla="*/ 2 h 38"/>
              <a:gd name="T2" fmla="*/ 15 w 30"/>
              <a:gd name="T3" fmla="*/ 2 h 38"/>
              <a:gd name="T4" fmla="*/ 17 w 30"/>
              <a:gd name="T5" fmla="*/ 5 h 38"/>
              <a:gd name="T6" fmla="*/ 18 w 30"/>
              <a:gd name="T7" fmla="*/ 5 h 38"/>
              <a:gd name="T8" fmla="*/ 18 w 30"/>
              <a:gd name="T9" fmla="*/ 5 h 38"/>
              <a:gd name="T10" fmla="*/ 20 w 30"/>
              <a:gd name="T11" fmla="*/ 5 h 38"/>
              <a:gd name="T12" fmla="*/ 20 w 30"/>
              <a:gd name="T13" fmla="*/ 5 h 38"/>
              <a:gd name="T14" fmla="*/ 21 w 30"/>
              <a:gd name="T15" fmla="*/ 5 h 38"/>
              <a:gd name="T16" fmla="*/ 21 w 30"/>
              <a:gd name="T17" fmla="*/ 12 h 38"/>
              <a:gd name="T18" fmla="*/ 21 w 30"/>
              <a:gd name="T19" fmla="*/ 19 h 38"/>
              <a:gd name="T20" fmla="*/ 23 w 30"/>
              <a:gd name="T21" fmla="*/ 20 h 38"/>
              <a:gd name="T22" fmla="*/ 26 w 30"/>
              <a:gd name="T23" fmla="*/ 25 h 38"/>
              <a:gd name="T24" fmla="*/ 32 w 30"/>
              <a:gd name="T25" fmla="*/ 31 h 38"/>
              <a:gd name="T26" fmla="*/ 46 w 30"/>
              <a:gd name="T27" fmla="*/ 39 h 38"/>
              <a:gd name="T28" fmla="*/ 28 w 30"/>
              <a:gd name="T29" fmla="*/ 59 h 38"/>
              <a:gd name="T30" fmla="*/ 26 w 30"/>
              <a:gd name="T31" fmla="*/ 56 h 38"/>
              <a:gd name="T32" fmla="*/ 26 w 30"/>
              <a:gd name="T33" fmla="*/ 54 h 38"/>
              <a:gd name="T34" fmla="*/ 26 w 30"/>
              <a:gd name="T35" fmla="*/ 53 h 38"/>
              <a:gd name="T36" fmla="*/ 25 w 30"/>
              <a:gd name="T37" fmla="*/ 53 h 38"/>
              <a:gd name="T38" fmla="*/ 25 w 30"/>
              <a:gd name="T39" fmla="*/ 53 h 38"/>
              <a:gd name="T40" fmla="*/ 23 w 30"/>
              <a:gd name="T41" fmla="*/ 51 h 38"/>
              <a:gd name="T42" fmla="*/ 23 w 30"/>
              <a:gd name="T43" fmla="*/ 50 h 38"/>
              <a:gd name="T44" fmla="*/ 21 w 30"/>
              <a:gd name="T45" fmla="*/ 50 h 38"/>
              <a:gd name="T46" fmla="*/ 20 w 30"/>
              <a:gd name="T47" fmla="*/ 48 h 38"/>
              <a:gd name="T48" fmla="*/ 20 w 30"/>
              <a:gd name="T49" fmla="*/ 48 h 38"/>
              <a:gd name="T50" fmla="*/ 15 w 30"/>
              <a:gd name="T51" fmla="*/ 43 h 38"/>
              <a:gd name="T52" fmla="*/ 15 w 30"/>
              <a:gd name="T53" fmla="*/ 45 h 38"/>
              <a:gd name="T54" fmla="*/ 14 w 30"/>
              <a:gd name="T55" fmla="*/ 43 h 38"/>
              <a:gd name="T56" fmla="*/ 14 w 30"/>
              <a:gd name="T57" fmla="*/ 43 h 38"/>
              <a:gd name="T58" fmla="*/ 12 w 30"/>
              <a:gd name="T59" fmla="*/ 43 h 38"/>
              <a:gd name="T60" fmla="*/ 6 w 30"/>
              <a:gd name="T61" fmla="*/ 31 h 38"/>
              <a:gd name="T62" fmla="*/ 5 w 30"/>
              <a:gd name="T63" fmla="*/ 31 h 38"/>
              <a:gd name="T64" fmla="*/ 5 w 30"/>
              <a:gd name="T65" fmla="*/ 31 h 38"/>
              <a:gd name="T66" fmla="*/ 2 w 30"/>
              <a:gd name="T67" fmla="*/ 28 h 38"/>
              <a:gd name="T68" fmla="*/ 2 w 30"/>
              <a:gd name="T69" fmla="*/ 26 h 38"/>
              <a:gd name="T70" fmla="*/ 5 w 30"/>
              <a:gd name="T71" fmla="*/ 22 h 38"/>
              <a:gd name="T72" fmla="*/ 6 w 30"/>
              <a:gd name="T73" fmla="*/ 19 h 38"/>
              <a:gd name="T74" fmla="*/ 9 w 30"/>
              <a:gd name="T75" fmla="*/ 8 h 38"/>
              <a:gd name="T76" fmla="*/ 11 w 30"/>
              <a:gd name="T77" fmla="*/ 6 h 38"/>
              <a:gd name="T78" fmla="*/ 11 w 30"/>
              <a:gd name="T79" fmla="*/ 6 h 38"/>
              <a:gd name="T80" fmla="*/ 11 w 30"/>
              <a:gd name="T81" fmla="*/ 5 h 38"/>
              <a:gd name="T82" fmla="*/ 11 w 30"/>
              <a:gd name="T83" fmla="*/ 5 h 38"/>
              <a:gd name="T84" fmla="*/ 11 w 30"/>
              <a:gd name="T85" fmla="*/ 5 h 38"/>
              <a:gd name="T86" fmla="*/ 12 w 30"/>
              <a:gd name="T87" fmla="*/ 3 h 38"/>
              <a:gd name="T88" fmla="*/ 15 w 30"/>
              <a:gd name="T89" fmla="*/ 0 h 3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0"/>
              <a:gd name="T136" fmla="*/ 0 h 38"/>
              <a:gd name="T137" fmla="*/ 30 w 30"/>
              <a:gd name="T138" fmla="*/ 38 h 3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0" h="38">
                <a:moveTo>
                  <a:pt x="10" y="0"/>
                </a:moveTo>
                <a:cubicBezTo>
                  <a:pt x="10" y="0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1" y="1"/>
                  <a:pt x="11" y="2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cubicBezTo>
                  <a:pt x="14" y="3"/>
                  <a:pt x="14" y="3"/>
                  <a:pt x="14" y="4"/>
                </a:cubicBezTo>
                <a:cubicBezTo>
                  <a:pt x="15" y="5"/>
                  <a:pt x="14" y="7"/>
                  <a:pt x="14" y="8"/>
                </a:cubicBezTo>
                <a:cubicBezTo>
                  <a:pt x="14" y="9"/>
                  <a:pt x="14" y="9"/>
                  <a:pt x="13" y="10"/>
                </a:cubicBezTo>
                <a:cubicBezTo>
                  <a:pt x="13" y="10"/>
                  <a:pt x="13" y="11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4"/>
                  <a:pt x="16" y="14"/>
                </a:cubicBezTo>
                <a:cubicBezTo>
                  <a:pt x="17" y="15"/>
                  <a:pt x="17" y="15"/>
                  <a:pt x="17" y="16"/>
                </a:cubicBezTo>
                <a:cubicBezTo>
                  <a:pt x="18" y="17"/>
                  <a:pt x="19" y="17"/>
                  <a:pt x="20" y="17"/>
                </a:cubicBezTo>
                <a:cubicBezTo>
                  <a:pt x="21" y="18"/>
                  <a:pt x="20" y="19"/>
                  <a:pt x="21" y="20"/>
                </a:cubicBezTo>
                <a:cubicBezTo>
                  <a:pt x="21" y="21"/>
                  <a:pt x="22" y="21"/>
                  <a:pt x="23" y="21"/>
                </a:cubicBezTo>
                <a:cubicBezTo>
                  <a:pt x="25" y="23"/>
                  <a:pt x="28" y="25"/>
                  <a:pt x="30" y="25"/>
                </a:cubicBezTo>
                <a:cubicBezTo>
                  <a:pt x="27" y="31"/>
                  <a:pt x="26" y="36"/>
                  <a:pt x="19" y="38"/>
                </a:cubicBezTo>
                <a:cubicBezTo>
                  <a:pt x="18" y="38"/>
                  <a:pt x="20" y="38"/>
                  <a:pt x="18" y="38"/>
                </a:cubicBezTo>
                <a:cubicBezTo>
                  <a:pt x="18" y="37"/>
                  <a:pt x="18" y="37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5"/>
                  <a:pt x="17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34"/>
                  <a:pt x="17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2"/>
                </a:cubicBezTo>
                <a:cubicBezTo>
                  <a:pt x="15" y="33"/>
                  <a:pt x="15" y="33"/>
                  <a:pt x="14" y="33"/>
                </a:cubicBezTo>
                <a:cubicBezTo>
                  <a:pt x="15" y="32"/>
                  <a:pt x="14" y="32"/>
                  <a:pt x="14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3" y="31"/>
                  <a:pt x="12" y="31"/>
                </a:cubicBezTo>
                <a:cubicBezTo>
                  <a:pt x="12" y="30"/>
                  <a:pt x="11" y="29"/>
                  <a:pt x="10" y="28"/>
                </a:cubicBezTo>
                <a:cubicBezTo>
                  <a:pt x="10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9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7" y="25"/>
                  <a:pt x="6" y="24"/>
                </a:cubicBezTo>
                <a:cubicBezTo>
                  <a:pt x="4" y="23"/>
                  <a:pt x="5" y="22"/>
                  <a:pt x="4" y="20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3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0" y="17"/>
                  <a:pt x="0" y="17"/>
                  <a:pt x="1" y="17"/>
                </a:cubicBezTo>
                <a:cubicBezTo>
                  <a:pt x="2" y="16"/>
                  <a:pt x="2" y="15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1"/>
                  <a:pt x="4" y="10"/>
                  <a:pt x="5" y="10"/>
                </a:cubicBezTo>
                <a:cubicBezTo>
                  <a:pt x="6" y="8"/>
                  <a:pt x="6" y="6"/>
                  <a:pt x="6" y="5"/>
                </a:cubicBezTo>
                <a:cubicBezTo>
                  <a:pt x="6" y="5"/>
                  <a:pt x="6" y="4"/>
                  <a:pt x="6" y="4"/>
                </a:cubicBezTo>
                <a:cubicBezTo>
                  <a:pt x="6" y="4"/>
                  <a:pt x="6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9" y="1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09" name="Freeform 11000" descr="© INSCALE GmbH, 05.05.2010&#10;http://www.presentationload.com/">
            <a:extLst>
              <a:ext uri="{FF2B5EF4-FFF2-40B4-BE49-F238E27FC236}">
                <a16:creationId xmlns:a16="http://schemas.microsoft.com/office/drawing/2014/main" id="{0DA76858-13EA-5445-A045-6CAE00BFAA20}"/>
              </a:ext>
            </a:extLst>
          </p:cNvPr>
          <p:cNvSpPr>
            <a:spLocks/>
          </p:cNvSpPr>
          <p:nvPr/>
        </p:nvSpPr>
        <p:spPr bwMode="auto">
          <a:xfrm>
            <a:off x="5883732" y="3690187"/>
            <a:ext cx="31897" cy="33831"/>
          </a:xfrm>
          <a:custGeom>
            <a:avLst/>
            <a:gdLst>
              <a:gd name="T0" fmla="*/ 6 w 16"/>
              <a:gd name="T1" fmla="*/ 0 h 18"/>
              <a:gd name="T2" fmla="*/ 8 w 16"/>
              <a:gd name="T3" fmla="*/ 0 h 18"/>
              <a:gd name="T4" fmla="*/ 9 w 16"/>
              <a:gd name="T5" fmla="*/ 0 h 18"/>
              <a:gd name="T6" fmla="*/ 9 w 16"/>
              <a:gd name="T7" fmla="*/ 2 h 18"/>
              <a:gd name="T8" fmla="*/ 14 w 16"/>
              <a:gd name="T9" fmla="*/ 0 h 18"/>
              <a:gd name="T10" fmla="*/ 14 w 16"/>
              <a:gd name="T11" fmla="*/ 2 h 18"/>
              <a:gd name="T12" fmla="*/ 14 w 16"/>
              <a:gd name="T13" fmla="*/ 2 h 18"/>
              <a:gd name="T14" fmla="*/ 17 w 16"/>
              <a:gd name="T15" fmla="*/ 2 h 18"/>
              <a:gd name="T16" fmla="*/ 19 w 16"/>
              <a:gd name="T17" fmla="*/ 2 h 18"/>
              <a:gd name="T18" fmla="*/ 17 w 16"/>
              <a:gd name="T19" fmla="*/ 3 h 18"/>
              <a:gd name="T20" fmla="*/ 22 w 16"/>
              <a:gd name="T21" fmla="*/ 8 h 18"/>
              <a:gd name="T22" fmla="*/ 22 w 16"/>
              <a:gd name="T23" fmla="*/ 26 h 18"/>
              <a:gd name="T24" fmla="*/ 17 w 16"/>
              <a:gd name="T25" fmla="*/ 26 h 18"/>
              <a:gd name="T26" fmla="*/ 17 w 16"/>
              <a:gd name="T27" fmla="*/ 26 h 18"/>
              <a:gd name="T28" fmla="*/ 16 w 16"/>
              <a:gd name="T29" fmla="*/ 26 h 18"/>
              <a:gd name="T30" fmla="*/ 13 w 16"/>
              <a:gd name="T31" fmla="*/ 26 h 18"/>
              <a:gd name="T32" fmla="*/ 11 w 16"/>
              <a:gd name="T33" fmla="*/ 26 h 18"/>
              <a:gd name="T34" fmla="*/ 8 w 16"/>
              <a:gd name="T35" fmla="*/ 27 h 18"/>
              <a:gd name="T36" fmla="*/ 6 w 16"/>
              <a:gd name="T37" fmla="*/ 27 h 18"/>
              <a:gd name="T38" fmla="*/ 5 w 16"/>
              <a:gd name="T39" fmla="*/ 26 h 18"/>
              <a:gd name="T40" fmla="*/ 2 w 16"/>
              <a:gd name="T41" fmla="*/ 26 h 18"/>
              <a:gd name="T42" fmla="*/ 2 w 16"/>
              <a:gd name="T43" fmla="*/ 26 h 18"/>
              <a:gd name="T44" fmla="*/ 0 w 16"/>
              <a:gd name="T45" fmla="*/ 26 h 18"/>
              <a:gd name="T46" fmla="*/ 2 w 16"/>
              <a:gd name="T47" fmla="*/ 12 h 18"/>
              <a:gd name="T48" fmla="*/ 2 w 16"/>
              <a:gd name="T49" fmla="*/ 12 h 18"/>
              <a:gd name="T50" fmla="*/ 6 w 16"/>
              <a:gd name="T51" fmla="*/ 0 h 18"/>
              <a:gd name="T52" fmla="*/ 6 w 16"/>
              <a:gd name="T53" fmla="*/ 0 h 18"/>
              <a:gd name="T54" fmla="*/ 6 w 16"/>
              <a:gd name="T55" fmla="*/ 0 h 1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"/>
              <a:gd name="T85" fmla="*/ 0 h 18"/>
              <a:gd name="T86" fmla="*/ 16 w 16"/>
              <a:gd name="T87" fmla="*/ 18 h 1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" h="18">
                <a:moveTo>
                  <a:pt x="4" y="0"/>
                </a:move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1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8" y="1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1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2"/>
                  <a:pt x="11" y="2"/>
                  <a:pt x="11" y="2"/>
                </a:cubicBezTo>
                <a:cubicBezTo>
                  <a:pt x="11" y="4"/>
                  <a:pt x="13" y="4"/>
                  <a:pt x="14" y="5"/>
                </a:cubicBezTo>
                <a:cubicBezTo>
                  <a:pt x="16" y="6"/>
                  <a:pt x="14" y="15"/>
                  <a:pt x="14" y="17"/>
                </a:cubicBezTo>
                <a:cubicBezTo>
                  <a:pt x="13" y="17"/>
                  <a:pt x="12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0" y="17"/>
                  <a:pt x="10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8" y="17"/>
                  <a:pt x="7" y="17"/>
                  <a:pt x="7" y="17"/>
                </a:cubicBezTo>
                <a:cubicBezTo>
                  <a:pt x="7" y="18"/>
                  <a:pt x="6" y="18"/>
                  <a:pt x="5" y="18"/>
                </a:cubicBezTo>
                <a:cubicBezTo>
                  <a:pt x="5" y="18"/>
                  <a:pt x="5" y="18"/>
                  <a:pt x="4" y="18"/>
                </a:cubicBezTo>
                <a:cubicBezTo>
                  <a:pt x="4" y="17"/>
                  <a:pt x="4" y="17"/>
                  <a:pt x="3" y="17"/>
                </a:cubicBezTo>
                <a:cubicBezTo>
                  <a:pt x="3" y="17"/>
                  <a:pt x="2" y="17"/>
                  <a:pt x="1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1" y="17"/>
                  <a:pt x="0" y="17"/>
                  <a:pt x="0" y="17"/>
                </a:cubicBezTo>
                <a:cubicBezTo>
                  <a:pt x="1" y="14"/>
                  <a:pt x="0" y="10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2" y="7"/>
                  <a:pt x="5" y="2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0" name="Freeform 11001" descr="© INSCALE GmbH, 05.05.2010&#10;http://www.presentationload.com/">
            <a:extLst>
              <a:ext uri="{FF2B5EF4-FFF2-40B4-BE49-F238E27FC236}">
                <a16:creationId xmlns:a16="http://schemas.microsoft.com/office/drawing/2014/main" id="{FE4847FC-EF70-F045-A1A8-29AE2DE02604}"/>
              </a:ext>
            </a:extLst>
          </p:cNvPr>
          <p:cNvSpPr>
            <a:spLocks/>
          </p:cNvSpPr>
          <p:nvPr/>
        </p:nvSpPr>
        <p:spPr bwMode="auto">
          <a:xfrm>
            <a:off x="6160597" y="3693946"/>
            <a:ext cx="51035" cy="43855"/>
          </a:xfrm>
          <a:custGeom>
            <a:avLst/>
            <a:gdLst>
              <a:gd name="T0" fmla="*/ 31 w 26"/>
              <a:gd name="T1" fmla="*/ 18 h 23"/>
              <a:gd name="T2" fmla="*/ 28 w 26"/>
              <a:gd name="T3" fmla="*/ 27 h 23"/>
              <a:gd name="T4" fmla="*/ 23 w 26"/>
              <a:gd name="T5" fmla="*/ 35 h 23"/>
              <a:gd name="T6" fmla="*/ 15 w 26"/>
              <a:gd name="T7" fmla="*/ 35 h 23"/>
              <a:gd name="T8" fmla="*/ 9 w 26"/>
              <a:gd name="T9" fmla="*/ 35 h 23"/>
              <a:gd name="T10" fmla="*/ 2 w 26"/>
              <a:gd name="T11" fmla="*/ 18 h 23"/>
              <a:gd name="T12" fmla="*/ 3 w 26"/>
              <a:gd name="T13" fmla="*/ 18 h 23"/>
              <a:gd name="T14" fmla="*/ 5 w 26"/>
              <a:gd name="T15" fmla="*/ 17 h 23"/>
              <a:gd name="T16" fmla="*/ 5 w 26"/>
              <a:gd name="T17" fmla="*/ 17 h 23"/>
              <a:gd name="T18" fmla="*/ 6 w 26"/>
              <a:gd name="T19" fmla="*/ 15 h 23"/>
              <a:gd name="T20" fmla="*/ 6 w 26"/>
              <a:gd name="T21" fmla="*/ 14 h 23"/>
              <a:gd name="T22" fmla="*/ 8 w 26"/>
              <a:gd name="T23" fmla="*/ 12 h 23"/>
              <a:gd name="T24" fmla="*/ 8 w 26"/>
              <a:gd name="T25" fmla="*/ 14 h 23"/>
              <a:gd name="T26" fmla="*/ 9 w 26"/>
              <a:gd name="T27" fmla="*/ 14 h 23"/>
              <a:gd name="T28" fmla="*/ 9 w 26"/>
              <a:gd name="T29" fmla="*/ 12 h 23"/>
              <a:gd name="T30" fmla="*/ 9 w 26"/>
              <a:gd name="T31" fmla="*/ 11 h 23"/>
              <a:gd name="T32" fmla="*/ 11 w 26"/>
              <a:gd name="T33" fmla="*/ 11 h 23"/>
              <a:gd name="T34" fmla="*/ 11 w 26"/>
              <a:gd name="T35" fmla="*/ 11 h 23"/>
              <a:gd name="T36" fmla="*/ 12 w 26"/>
              <a:gd name="T37" fmla="*/ 11 h 23"/>
              <a:gd name="T38" fmla="*/ 12 w 26"/>
              <a:gd name="T39" fmla="*/ 9 h 23"/>
              <a:gd name="T40" fmla="*/ 12 w 26"/>
              <a:gd name="T41" fmla="*/ 9 h 23"/>
              <a:gd name="T42" fmla="*/ 14 w 26"/>
              <a:gd name="T43" fmla="*/ 8 h 23"/>
              <a:gd name="T44" fmla="*/ 14 w 26"/>
              <a:gd name="T45" fmla="*/ 8 h 23"/>
              <a:gd name="T46" fmla="*/ 15 w 26"/>
              <a:gd name="T47" fmla="*/ 8 h 23"/>
              <a:gd name="T48" fmla="*/ 15 w 26"/>
              <a:gd name="T49" fmla="*/ 8 h 23"/>
              <a:gd name="T50" fmla="*/ 17 w 26"/>
              <a:gd name="T51" fmla="*/ 6 h 23"/>
              <a:gd name="T52" fmla="*/ 15 w 26"/>
              <a:gd name="T53" fmla="*/ 6 h 23"/>
              <a:gd name="T54" fmla="*/ 15 w 26"/>
              <a:gd name="T55" fmla="*/ 6 h 23"/>
              <a:gd name="T56" fmla="*/ 17 w 26"/>
              <a:gd name="T57" fmla="*/ 6 h 23"/>
              <a:gd name="T58" fmla="*/ 18 w 26"/>
              <a:gd name="T59" fmla="*/ 6 h 23"/>
              <a:gd name="T60" fmla="*/ 18 w 26"/>
              <a:gd name="T61" fmla="*/ 6 h 23"/>
              <a:gd name="T62" fmla="*/ 20 w 26"/>
              <a:gd name="T63" fmla="*/ 6 h 23"/>
              <a:gd name="T64" fmla="*/ 20 w 26"/>
              <a:gd name="T65" fmla="*/ 5 h 23"/>
              <a:gd name="T66" fmla="*/ 22 w 26"/>
              <a:gd name="T67" fmla="*/ 5 h 23"/>
              <a:gd name="T68" fmla="*/ 22 w 26"/>
              <a:gd name="T69" fmla="*/ 5 h 23"/>
              <a:gd name="T70" fmla="*/ 23 w 26"/>
              <a:gd name="T71" fmla="*/ 5 h 23"/>
              <a:gd name="T72" fmla="*/ 23 w 26"/>
              <a:gd name="T73" fmla="*/ 5 h 23"/>
              <a:gd name="T74" fmla="*/ 23 w 26"/>
              <a:gd name="T75" fmla="*/ 3 h 23"/>
              <a:gd name="T76" fmla="*/ 25 w 26"/>
              <a:gd name="T77" fmla="*/ 5 h 23"/>
              <a:gd name="T78" fmla="*/ 25 w 26"/>
              <a:gd name="T79" fmla="*/ 3 h 23"/>
              <a:gd name="T80" fmla="*/ 25 w 26"/>
              <a:gd name="T81" fmla="*/ 3 h 23"/>
              <a:gd name="T82" fmla="*/ 26 w 26"/>
              <a:gd name="T83" fmla="*/ 2 h 23"/>
              <a:gd name="T84" fmla="*/ 28 w 26"/>
              <a:gd name="T85" fmla="*/ 2 h 23"/>
              <a:gd name="T86" fmla="*/ 28 w 26"/>
              <a:gd name="T87" fmla="*/ 2 h 23"/>
              <a:gd name="T88" fmla="*/ 28 w 26"/>
              <a:gd name="T89" fmla="*/ 2 h 23"/>
              <a:gd name="T90" fmla="*/ 29 w 26"/>
              <a:gd name="T91" fmla="*/ 2 h 23"/>
              <a:gd name="T92" fmla="*/ 35 w 26"/>
              <a:gd name="T93" fmla="*/ 2 h 23"/>
              <a:gd name="T94" fmla="*/ 34 w 26"/>
              <a:gd name="T95" fmla="*/ 0 h 23"/>
              <a:gd name="T96" fmla="*/ 37 w 26"/>
              <a:gd name="T97" fmla="*/ 0 h 23"/>
              <a:gd name="T98" fmla="*/ 40 w 26"/>
              <a:gd name="T99" fmla="*/ 0 h 2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6"/>
              <a:gd name="T151" fmla="*/ 0 h 23"/>
              <a:gd name="T152" fmla="*/ 26 w 26"/>
              <a:gd name="T153" fmla="*/ 23 h 2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6" h="23">
                <a:moveTo>
                  <a:pt x="26" y="0"/>
                </a:moveTo>
                <a:cubicBezTo>
                  <a:pt x="26" y="3"/>
                  <a:pt x="26" y="7"/>
                  <a:pt x="26" y="10"/>
                </a:cubicBezTo>
                <a:cubicBezTo>
                  <a:pt x="23" y="10"/>
                  <a:pt x="20" y="9"/>
                  <a:pt x="20" y="12"/>
                </a:cubicBezTo>
                <a:cubicBezTo>
                  <a:pt x="20" y="14"/>
                  <a:pt x="20" y="16"/>
                  <a:pt x="20" y="17"/>
                </a:cubicBezTo>
                <a:cubicBezTo>
                  <a:pt x="20" y="17"/>
                  <a:pt x="19" y="17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20" y="18"/>
                  <a:pt x="20" y="18"/>
                </a:cubicBezTo>
                <a:cubicBezTo>
                  <a:pt x="20" y="20"/>
                  <a:pt x="20" y="22"/>
                  <a:pt x="20" y="23"/>
                </a:cubicBezTo>
                <a:cubicBezTo>
                  <a:pt x="19" y="23"/>
                  <a:pt x="17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3" y="23"/>
                  <a:pt x="12" y="23"/>
                </a:cubicBezTo>
                <a:cubicBezTo>
                  <a:pt x="11" y="23"/>
                  <a:pt x="11" y="23"/>
                  <a:pt x="10" y="23"/>
                </a:cubicBezTo>
                <a:cubicBezTo>
                  <a:pt x="10" y="23"/>
                  <a:pt x="9" y="23"/>
                  <a:pt x="8" y="23"/>
                </a:cubicBezTo>
                <a:cubicBezTo>
                  <a:pt x="8" y="23"/>
                  <a:pt x="7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4" y="23"/>
                </a:cubicBezTo>
                <a:cubicBezTo>
                  <a:pt x="3" y="23"/>
                  <a:pt x="2" y="23"/>
                  <a:pt x="1" y="23"/>
                </a:cubicBezTo>
                <a:cubicBezTo>
                  <a:pt x="1" y="20"/>
                  <a:pt x="0" y="15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7"/>
                </a:cubicBezTo>
                <a:cubicBezTo>
                  <a:pt x="6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3"/>
                </a:cubicBezTo>
                <a:cubicBezTo>
                  <a:pt x="11" y="3"/>
                  <a:pt x="11" y="3"/>
                  <a:pt x="11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7" y="2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0"/>
                </a:cubicBezTo>
                <a:cubicBezTo>
                  <a:pt x="20" y="1"/>
                  <a:pt x="22" y="2"/>
                  <a:pt x="23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1" y="0"/>
                  <a:pt x="22" y="0"/>
                  <a:pt x="2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4" y="0"/>
                  <a:pt x="24" y="0"/>
                </a:cubicBezTo>
                <a:cubicBezTo>
                  <a:pt x="24" y="0"/>
                  <a:pt x="25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1" name="Freeform 11002" descr="© INSCALE GmbH, 05.05.2010&#10;http://www.presentationload.com/">
            <a:extLst>
              <a:ext uri="{FF2B5EF4-FFF2-40B4-BE49-F238E27FC236}">
                <a16:creationId xmlns:a16="http://schemas.microsoft.com/office/drawing/2014/main" id="{31F14E96-475F-A745-913F-2ABBB909B4E1}"/>
              </a:ext>
            </a:extLst>
          </p:cNvPr>
          <p:cNvSpPr>
            <a:spLocks/>
          </p:cNvSpPr>
          <p:nvPr/>
        </p:nvSpPr>
        <p:spPr bwMode="auto">
          <a:xfrm>
            <a:off x="5948802" y="3693946"/>
            <a:ext cx="42104" cy="53879"/>
          </a:xfrm>
          <a:custGeom>
            <a:avLst/>
            <a:gdLst>
              <a:gd name="T0" fmla="*/ 16 w 21"/>
              <a:gd name="T1" fmla="*/ 0 h 28"/>
              <a:gd name="T2" fmla="*/ 19 w 21"/>
              <a:gd name="T3" fmla="*/ 3 h 28"/>
              <a:gd name="T4" fmla="*/ 19 w 21"/>
              <a:gd name="T5" fmla="*/ 3 h 28"/>
              <a:gd name="T6" fmla="*/ 19 w 21"/>
              <a:gd name="T7" fmla="*/ 5 h 28"/>
              <a:gd name="T8" fmla="*/ 20 w 21"/>
              <a:gd name="T9" fmla="*/ 6 h 28"/>
              <a:gd name="T10" fmla="*/ 22 w 21"/>
              <a:gd name="T11" fmla="*/ 8 h 28"/>
              <a:gd name="T12" fmla="*/ 22 w 21"/>
              <a:gd name="T13" fmla="*/ 8 h 28"/>
              <a:gd name="T14" fmla="*/ 24 w 21"/>
              <a:gd name="T15" fmla="*/ 9 h 28"/>
              <a:gd name="T16" fmla="*/ 24 w 21"/>
              <a:gd name="T17" fmla="*/ 9 h 28"/>
              <a:gd name="T18" fmla="*/ 24 w 21"/>
              <a:gd name="T19" fmla="*/ 11 h 28"/>
              <a:gd name="T20" fmla="*/ 24 w 21"/>
              <a:gd name="T21" fmla="*/ 11 h 28"/>
              <a:gd name="T22" fmla="*/ 25 w 21"/>
              <a:gd name="T23" fmla="*/ 11 h 28"/>
              <a:gd name="T24" fmla="*/ 25 w 21"/>
              <a:gd name="T25" fmla="*/ 11 h 28"/>
              <a:gd name="T26" fmla="*/ 27 w 21"/>
              <a:gd name="T27" fmla="*/ 11 h 28"/>
              <a:gd name="T28" fmla="*/ 27 w 21"/>
              <a:gd name="T29" fmla="*/ 11 h 28"/>
              <a:gd name="T30" fmla="*/ 27 w 21"/>
              <a:gd name="T31" fmla="*/ 12 h 28"/>
              <a:gd name="T32" fmla="*/ 27 w 21"/>
              <a:gd name="T33" fmla="*/ 12 h 28"/>
              <a:gd name="T34" fmla="*/ 27 w 21"/>
              <a:gd name="T35" fmla="*/ 12 h 28"/>
              <a:gd name="T36" fmla="*/ 28 w 21"/>
              <a:gd name="T37" fmla="*/ 12 h 28"/>
              <a:gd name="T38" fmla="*/ 28 w 21"/>
              <a:gd name="T39" fmla="*/ 12 h 28"/>
              <a:gd name="T40" fmla="*/ 28 w 21"/>
              <a:gd name="T41" fmla="*/ 12 h 28"/>
              <a:gd name="T42" fmla="*/ 28 w 21"/>
              <a:gd name="T43" fmla="*/ 12 h 28"/>
              <a:gd name="T44" fmla="*/ 28 w 21"/>
              <a:gd name="T45" fmla="*/ 12 h 28"/>
              <a:gd name="T46" fmla="*/ 31 w 21"/>
              <a:gd name="T47" fmla="*/ 14 h 28"/>
              <a:gd name="T48" fmla="*/ 31 w 21"/>
              <a:gd name="T49" fmla="*/ 15 h 28"/>
              <a:gd name="T50" fmla="*/ 31 w 21"/>
              <a:gd name="T51" fmla="*/ 15 h 28"/>
              <a:gd name="T52" fmla="*/ 31 w 21"/>
              <a:gd name="T53" fmla="*/ 15 h 28"/>
              <a:gd name="T54" fmla="*/ 33 w 21"/>
              <a:gd name="T55" fmla="*/ 17 h 28"/>
              <a:gd name="T56" fmla="*/ 33 w 21"/>
              <a:gd name="T57" fmla="*/ 17 h 28"/>
              <a:gd name="T58" fmla="*/ 33 w 21"/>
              <a:gd name="T59" fmla="*/ 18 h 28"/>
              <a:gd name="T60" fmla="*/ 33 w 21"/>
              <a:gd name="T61" fmla="*/ 18 h 28"/>
              <a:gd name="T62" fmla="*/ 33 w 21"/>
              <a:gd name="T63" fmla="*/ 20 h 28"/>
              <a:gd name="T64" fmla="*/ 33 w 21"/>
              <a:gd name="T65" fmla="*/ 22 h 28"/>
              <a:gd name="T66" fmla="*/ 30 w 21"/>
              <a:gd name="T67" fmla="*/ 26 h 28"/>
              <a:gd name="T68" fmla="*/ 30 w 21"/>
              <a:gd name="T69" fmla="*/ 35 h 28"/>
              <a:gd name="T70" fmla="*/ 20 w 21"/>
              <a:gd name="T71" fmla="*/ 43 h 28"/>
              <a:gd name="T72" fmla="*/ 14 w 21"/>
              <a:gd name="T73" fmla="*/ 41 h 28"/>
              <a:gd name="T74" fmla="*/ 9 w 21"/>
              <a:gd name="T75" fmla="*/ 43 h 28"/>
              <a:gd name="T76" fmla="*/ 5 w 21"/>
              <a:gd name="T77" fmla="*/ 43 h 28"/>
              <a:gd name="T78" fmla="*/ 6 w 21"/>
              <a:gd name="T79" fmla="*/ 41 h 28"/>
              <a:gd name="T80" fmla="*/ 6 w 21"/>
              <a:gd name="T81" fmla="*/ 38 h 28"/>
              <a:gd name="T82" fmla="*/ 6 w 21"/>
              <a:gd name="T83" fmla="*/ 37 h 28"/>
              <a:gd name="T84" fmla="*/ 6 w 21"/>
              <a:gd name="T85" fmla="*/ 34 h 28"/>
              <a:gd name="T86" fmla="*/ 5 w 21"/>
              <a:gd name="T87" fmla="*/ 31 h 28"/>
              <a:gd name="T88" fmla="*/ 3 w 21"/>
              <a:gd name="T89" fmla="*/ 25 h 28"/>
              <a:gd name="T90" fmla="*/ 0 w 21"/>
              <a:gd name="T91" fmla="*/ 25 h 28"/>
              <a:gd name="T92" fmla="*/ 2 w 21"/>
              <a:gd name="T93" fmla="*/ 6 h 28"/>
              <a:gd name="T94" fmla="*/ 5 w 21"/>
              <a:gd name="T95" fmla="*/ 6 h 28"/>
              <a:gd name="T96" fmla="*/ 8 w 21"/>
              <a:gd name="T97" fmla="*/ 6 h 28"/>
              <a:gd name="T98" fmla="*/ 14 w 21"/>
              <a:gd name="T99" fmla="*/ 5 h 28"/>
              <a:gd name="T100" fmla="*/ 16 w 21"/>
              <a:gd name="T101" fmla="*/ 0 h 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"/>
              <a:gd name="T154" fmla="*/ 0 h 28"/>
              <a:gd name="T155" fmla="*/ 21 w 21"/>
              <a:gd name="T156" fmla="*/ 28 h 2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" h="28"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2" y="3"/>
                  <a:pt x="12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13" y="3"/>
                  <a:pt x="13" y="3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4" y="4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9" y="15"/>
                  <a:pt x="20" y="17"/>
                  <a:pt x="19" y="17"/>
                </a:cubicBezTo>
                <a:cubicBezTo>
                  <a:pt x="19" y="20"/>
                  <a:pt x="19" y="21"/>
                  <a:pt x="18" y="23"/>
                </a:cubicBezTo>
                <a:cubicBezTo>
                  <a:pt x="18" y="23"/>
                  <a:pt x="18" y="23"/>
                  <a:pt x="19" y="23"/>
                </a:cubicBezTo>
                <a:cubicBezTo>
                  <a:pt x="19" y="24"/>
                  <a:pt x="19" y="26"/>
                  <a:pt x="19" y="27"/>
                </a:cubicBezTo>
                <a:cubicBezTo>
                  <a:pt x="19" y="28"/>
                  <a:pt x="14" y="28"/>
                  <a:pt x="13" y="28"/>
                </a:cubicBezTo>
                <a:cubicBezTo>
                  <a:pt x="12" y="27"/>
                  <a:pt x="11" y="27"/>
                  <a:pt x="10" y="27"/>
                </a:cubicBezTo>
                <a:cubicBezTo>
                  <a:pt x="10" y="27"/>
                  <a:pt x="10" y="27"/>
                  <a:pt x="9" y="27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7" y="28"/>
                  <a:pt x="6" y="28"/>
                </a:cubicBezTo>
                <a:cubicBezTo>
                  <a:pt x="6" y="28"/>
                  <a:pt x="5" y="28"/>
                  <a:pt x="4" y="28"/>
                </a:cubicBezTo>
                <a:cubicBezTo>
                  <a:pt x="4" y="28"/>
                  <a:pt x="4" y="28"/>
                  <a:pt x="3" y="28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6"/>
                  <a:pt x="4" y="26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3"/>
                  <a:pt x="4" y="22"/>
                  <a:pt x="4" y="22"/>
                </a:cubicBezTo>
                <a:cubicBezTo>
                  <a:pt x="4" y="21"/>
                  <a:pt x="3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3" y="18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1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2"/>
                  <a:pt x="0" y="7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2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4"/>
                  <a:pt x="7" y="4"/>
                  <a:pt x="7" y="4"/>
                </a:cubicBezTo>
                <a:cubicBezTo>
                  <a:pt x="8" y="4"/>
                  <a:pt x="9" y="4"/>
                  <a:pt x="9" y="3"/>
                </a:cubicBezTo>
                <a:cubicBezTo>
                  <a:pt x="10" y="3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2" name="Freeform 11003" descr="© INSCALE GmbH, 05.05.2010&#10;http://www.presentationload.com/">
            <a:extLst>
              <a:ext uri="{FF2B5EF4-FFF2-40B4-BE49-F238E27FC236}">
                <a16:creationId xmlns:a16="http://schemas.microsoft.com/office/drawing/2014/main" id="{81ECF98D-6E3E-C445-8A5D-B5024B4BB066}"/>
              </a:ext>
            </a:extLst>
          </p:cNvPr>
          <p:cNvSpPr>
            <a:spLocks/>
          </p:cNvSpPr>
          <p:nvPr/>
        </p:nvSpPr>
        <p:spPr bwMode="auto">
          <a:xfrm>
            <a:off x="6196321" y="3693946"/>
            <a:ext cx="58690" cy="76433"/>
          </a:xfrm>
          <a:custGeom>
            <a:avLst/>
            <a:gdLst>
              <a:gd name="T0" fmla="*/ 14 w 30"/>
              <a:gd name="T1" fmla="*/ 0 h 40"/>
              <a:gd name="T2" fmla="*/ 18 w 30"/>
              <a:gd name="T3" fmla="*/ 3 h 40"/>
              <a:gd name="T4" fmla="*/ 28 w 30"/>
              <a:gd name="T5" fmla="*/ 5 h 40"/>
              <a:gd name="T6" fmla="*/ 31 w 30"/>
              <a:gd name="T7" fmla="*/ 6 h 40"/>
              <a:gd name="T8" fmla="*/ 34 w 30"/>
              <a:gd name="T9" fmla="*/ 8 h 40"/>
              <a:gd name="T10" fmla="*/ 40 w 30"/>
              <a:gd name="T11" fmla="*/ 9 h 40"/>
              <a:gd name="T12" fmla="*/ 44 w 30"/>
              <a:gd name="T13" fmla="*/ 15 h 40"/>
              <a:gd name="T14" fmla="*/ 40 w 30"/>
              <a:gd name="T15" fmla="*/ 23 h 40"/>
              <a:gd name="T16" fmla="*/ 40 w 30"/>
              <a:gd name="T17" fmla="*/ 50 h 40"/>
              <a:gd name="T18" fmla="*/ 38 w 30"/>
              <a:gd name="T19" fmla="*/ 61 h 40"/>
              <a:gd name="T20" fmla="*/ 38 w 30"/>
              <a:gd name="T21" fmla="*/ 61 h 40"/>
              <a:gd name="T22" fmla="*/ 37 w 30"/>
              <a:gd name="T23" fmla="*/ 59 h 40"/>
              <a:gd name="T24" fmla="*/ 37 w 30"/>
              <a:gd name="T25" fmla="*/ 59 h 40"/>
              <a:gd name="T26" fmla="*/ 34 w 30"/>
              <a:gd name="T27" fmla="*/ 56 h 40"/>
              <a:gd name="T28" fmla="*/ 32 w 30"/>
              <a:gd name="T29" fmla="*/ 55 h 40"/>
              <a:gd name="T30" fmla="*/ 32 w 30"/>
              <a:gd name="T31" fmla="*/ 55 h 40"/>
              <a:gd name="T32" fmla="*/ 29 w 30"/>
              <a:gd name="T33" fmla="*/ 50 h 40"/>
              <a:gd name="T34" fmla="*/ 28 w 30"/>
              <a:gd name="T35" fmla="*/ 49 h 40"/>
              <a:gd name="T36" fmla="*/ 28 w 30"/>
              <a:gd name="T37" fmla="*/ 49 h 40"/>
              <a:gd name="T38" fmla="*/ 28 w 30"/>
              <a:gd name="T39" fmla="*/ 49 h 40"/>
              <a:gd name="T40" fmla="*/ 26 w 30"/>
              <a:gd name="T41" fmla="*/ 47 h 40"/>
              <a:gd name="T42" fmla="*/ 26 w 30"/>
              <a:gd name="T43" fmla="*/ 47 h 40"/>
              <a:gd name="T44" fmla="*/ 25 w 30"/>
              <a:gd name="T45" fmla="*/ 47 h 40"/>
              <a:gd name="T46" fmla="*/ 25 w 30"/>
              <a:gd name="T47" fmla="*/ 46 h 40"/>
              <a:gd name="T48" fmla="*/ 23 w 30"/>
              <a:gd name="T49" fmla="*/ 46 h 40"/>
              <a:gd name="T50" fmla="*/ 23 w 30"/>
              <a:gd name="T51" fmla="*/ 46 h 40"/>
              <a:gd name="T52" fmla="*/ 21 w 30"/>
              <a:gd name="T53" fmla="*/ 44 h 40"/>
              <a:gd name="T54" fmla="*/ 21 w 30"/>
              <a:gd name="T55" fmla="*/ 44 h 40"/>
              <a:gd name="T56" fmla="*/ 20 w 30"/>
              <a:gd name="T57" fmla="*/ 43 h 40"/>
              <a:gd name="T58" fmla="*/ 20 w 30"/>
              <a:gd name="T59" fmla="*/ 43 h 40"/>
              <a:gd name="T60" fmla="*/ 18 w 30"/>
              <a:gd name="T61" fmla="*/ 41 h 40"/>
              <a:gd name="T62" fmla="*/ 18 w 30"/>
              <a:gd name="T63" fmla="*/ 41 h 40"/>
              <a:gd name="T64" fmla="*/ 17 w 30"/>
              <a:gd name="T65" fmla="*/ 41 h 40"/>
              <a:gd name="T66" fmla="*/ 17 w 30"/>
              <a:gd name="T67" fmla="*/ 41 h 40"/>
              <a:gd name="T68" fmla="*/ 15 w 30"/>
              <a:gd name="T69" fmla="*/ 40 h 40"/>
              <a:gd name="T70" fmla="*/ 14 w 30"/>
              <a:gd name="T71" fmla="*/ 40 h 40"/>
              <a:gd name="T72" fmla="*/ 14 w 30"/>
              <a:gd name="T73" fmla="*/ 40 h 40"/>
              <a:gd name="T74" fmla="*/ 12 w 30"/>
              <a:gd name="T75" fmla="*/ 38 h 40"/>
              <a:gd name="T76" fmla="*/ 12 w 30"/>
              <a:gd name="T77" fmla="*/ 38 h 40"/>
              <a:gd name="T78" fmla="*/ 11 w 30"/>
              <a:gd name="T79" fmla="*/ 37 h 40"/>
              <a:gd name="T80" fmla="*/ 11 w 30"/>
              <a:gd name="T81" fmla="*/ 37 h 40"/>
              <a:gd name="T82" fmla="*/ 9 w 30"/>
              <a:gd name="T83" fmla="*/ 37 h 40"/>
              <a:gd name="T84" fmla="*/ 9 w 30"/>
              <a:gd name="T85" fmla="*/ 37 h 40"/>
              <a:gd name="T86" fmla="*/ 8 w 30"/>
              <a:gd name="T87" fmla="*/ 35 h 40"/>
              <a:gd name="T88" fmla="*/ 8 w 30"/>
              <a:gd name="T89" fmla="*/ 35 h 40"/>
              <a:gd name="T90" fmla="*/ 8 w 30"/>
              <a:gd name="T91" fmla="*/ 34 h 40"/>
              <a:gd name="T92" fmla="*/ 6 w 30"/>
              <a:gd name="T93" fmla="*/ 32 h 40"/>
              <a:gd name="T94" fmla="*/ 5 w 30"/>
              <a:gd name="T95" fmla="*/ 31 h 40"/>
              <a:gd name="T96" fmla="*/ 0 w 30"/>
              <a:gd name="T97" fmla="*/ 26 h 40"/>
              <a:gd name="T98" fmla="*/ 12 w 30"/>
              <a:gd name="T99" fmla="*/ 0 h 4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"/>
              <a:gd name="T151" fmla="*/ 0 h 40"/>
              <a:gd name="T152" fmla="*/ 30 w 30"/>
              <a:gd name="T153" fmla="*/ 40 h 4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" h="40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0"/>
                </a:cubicBezTo>
                <a:cubicBezTo>
                  <a:pt x="11" y="1"/>
                  <a:pt x="11" y="1"/>
                  <a:pt x="11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3" y="2"/>
                  <a:pt x="14" y="2"/>
                  <a:pt x="15" y="3"/>
                </a:cubicBezTo>
                <a:cubicBezTo>
                  <a:pt x="15" y="3"/>
                  <a:pt x="15" y="3"/>
                  <a:pt x="15" y="2"/>
                </a:cubicBezTo>
                <a:cubicBezTo>
                  <a:pt x="16" y="2"/>
                  <a:pt x="16" y="2"/>
                  <a:pt x="17" y="2"/>
                </a:cubicBezTo>
                <a:cubicBezTo>
                  <a:pt x="17" y="3"/>
                  <a:pt x="18" y="3"/>
                  <a:pt x="18" y="3"/>
                </a:cubicBezTo>
                <a:cubicBezTo>
                  <a:pt x="18" y="3"/>
                  <a:pt x="19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1" y="4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3" y="5"/>
                  <a:pt x="24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6" y="5"/>
                </a:cubicBezTo>
                <a:cubicBezTo>
                  <a:pt x="26" y="5"/>
                  <a:pt x="26" y="6"/>
                  <a:pt x="26" y="6"/>
                </a:cubicBezTo>
                <a:cubicBezTo>
                  <a:pt x="26" y="6"/>
                  <a:pt x="26" y="6"/>
                  <a:pt x="27" y="6"/>
                </a:cubicBezTo>
                <a:cubicBezTo>
                  <a:pt x="27" y="6"/>
                  <a:pt x="27" y="5"/>
                  <a:pt x="27" y="5"/>
                </a:cubicBezTo>
                <a:cubicBezTo>
                  <a:pt x="27" y="6"/>
                  <a:pt x="27" y="7"/>
                  <a:pt x="27" y="8"/>
                </a:cubicBezTo>
                <a:cubicBezTo>
                  <a:pt x="28" y="8"/>
                  <a:pt x="29" y="9"/>
                  <a:pt x="29" y="10"/>
                </a:cubicBezTo>
                <a:cubicBezTo>
                  <a:pt x="30" y="10"/>
                  <a:pt x="30" y="10"/>
                  <a:pt x="30" y="11"/>
                </a:cubicBezTo>
                <a:cubicBezTo>
                  <a:pt x="28" y="10"/>
                  <a:pt x="30" y="14"/>
                  <a:pt x="27" y="13"/>
                </a:cubicBezTo>
                <a:cubicBezTo>
                  <a:pt x="27" y="14"/>
                  <a:pt x="27" y="14"/>
                  <a:pt x="27" y="14"/>
                </a:cubicBezTo>
                <a:cubicBezTo>
                  <a:pt x="30" y="15"/>
                  <a:pt x="27" y="16"/>
                  <a:pt x="26" y="15"/>
                </a:cubicBezTo>
                <a:cubicBezTo>
                  <a:pt x="26" y="18"/>
                  <a:pt x="26" y="21"/>
                  <a:pt x="26" y="23"/>
                </a:cubicBezTo>
                <a:cubicBezTo>
                  <a:pt x="26" y="25"/>
                  <a:pt x="26" y="32"/>
                  <a:pt x="25" y="32"/>
                </a:cubicBezTo>
                <a:cubicBezTo>
                  <a:pt x="25" y="32"/>
                  <a:pt x="25" y="32"/>
                  <a:pt x="25" y="33"/>
                </a:cubicBezTo>
                <a:cubicBezTo>
                  <a:pt x="25" y="33"/>
                  <a:pt x="26" y="33"/>
                  <a:pt x="26" y="33"/>
                </a:cubicBezTo>
                <a:cubicBezTo>
                  <a:pt x="26" y="35"/>
                  <a:pt x="26" y="37"/>
                  <a:pt x="26" y="39"/>
                </a:cubicBezTo>
                <a:cubicBezTo>
                  <a:pt x="26" y="40"/>
                  <a:pt x="26" y="40"/>
                  <a:pt x="26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3" y="38"/>
                  <a:pt x="23" y="38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6"/>
                  <a:pt x="21" y="36"/>
                  <a:pt x="20" y="36"/>
                </a:cubicBezTo>
                <a:cubicBezTo>
                  <a:pt x="20" y="35"/>
                  <a:pt x="20" y="35"/>
                  <a:pt x="20" y="34"/>
                </a:cubicBezTo>
                <a:cubicBezTo>
                  <a:pt x="20" y="34"/>
                  <a:pt x="20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7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4" y="30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3" y="29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5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5"/>
                  <a:pt x="7" y="25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4" y="22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3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2" y="19"/>
                  <a:pt x="2" y="18"/>
                </a:cubicBezTo>
                <a:cubicBezTo>
                  <a:pt x="2" y="18"/>
                  <a:pt x="1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6"/>
                  <a:pt x="2" y="14"/>
                  <a:pt x="2" y="12"/>
                </a:cubicBezTo>
                <a:cubicBezTo>
                  <a:pt x="2" y="9"/>
                  <a:pt x="5" y="10"/>
                  <a:pt x="8" y="10"/>
                </a:cubicBezTo>
                <a:cubicBezTo>
                  <a:pt x="8" y="7"/>
                  <a:pt x="8" y="3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3" name="Freeform 11004" descr="© INSCALE GmbH, 05.05.2010&#10;http://www.presentationload.com/">
            <a:extLst>
              <a:ext uri="{FF2B5EF4-FFF2-40B4-BE49-F238E27FC236}">
                <a16:creationId xmlns:a16="http://schemas.microsoft.com/office/drawing/2014/main" id="{AAD384A5-8C61-9C4F-9B13-6B353BA10BE4}"/>
              </a:ext>
            </a:extLst>
          </p:cNvPr>
          <p:cNvSpPr>
            <a:spLocks/>
          </p:cNvSpPr>
          <p:nvPr/>
        </p:nvSpPr>
        <p:spPr bwMode="auto">
          <a:xfrm>
            <a:off x="5905422" y="3698958"/>
            <a:ext cx="51035" cy="48867"/>
          </a:xfrm>
          <a:custGeom>
            <a:avLst/>
            <a:gdLst>
              <a:gd name="T0" fmla="*/ 34 w 26"/>
              <a:gd name="T1" fmla="*/ 0 h 25"/>
              <a:gd name="T2" fmla="*/ 34 w 26"/>
              <a:gd name="T3" fmla="*/ 20 h 25"/>
              <a:gd name="T4" fmla="*/ 34 w 26"/>
              <a:gd name="T5" fmla="*/ 20 h 25"/>
              <a:gd name="T6" fmla="*/ 37 w 26"/>
              <a:gd name="T7" fmla="*/ 20 h 25"/>
              <a:gd name="T8" fmla="*/ 37 w 26"/>
              <a:gd name="T9" fmla="*/ 22 h 25"/>
              <a:gd name="T10" fmla="*/ 38 w 26"/>
              <a:gd name="T11" fmla="*/ 27 h 25"/>
              <a:gd name="T12" fmla="*/ 38 w 26"/>
              <a:gd name="T13" fmla="*/ 27 h 25"/>
              <a:gd name="T14" fmla="*/ 40 w 26"/>
              <a:gd name="T15" fmla="*/ 30 h 25"/>
              <a:gd name="T16" fmla="*/ 40 w 26"/>
              <a:gd name="T17" fmla="*/ 33 h 25"/>
              <a:gd name="T18" fmla="*/ 40 w 26"/>
              <a:gd name="T19" fmla="*/ 33 h 25"/>
              <a:gd name="T20" fmla="*/ 40 w 26"/>
              <a:gd name="T21" fmla="*/ 33 h 25"/>
              <a:gd name="T22" fmla="*/ 40 w 26"/>
              <a:gd name="T23" fmla="*/ 34 h 25"/>
              <a:gd name="T24" fmla="*/ 40 w 26"/>
              <a:gd name="T25" fmla="*/ 34 h 25"/>
              <a:gd name="T26" fmla="*/ 40 w 26"/>
              <a:gd name="T27" fmla="*/ 37 h 25"/>
              <a:gd name="T28" fmla="*/ 40 w 26"/>
              <a:gd name="T29" fmla="*/ 37 h 25"/>
              <a:gd name="T30" fmla="*/ 38 w 26"/>
              <a:gd name="T31" fmla="*/ 39 h 25"/>
              <a:gd name="T32" fmla="*/ 37 w 26"/>
              <a:gd name="T33" fmla="*/ 39 h 25"/>
              <a:gd name="T34" fmla="*/ 35 w 26"/>
              <a:gd name="T35" fmla="*/ 36 h 25"/>
              <a:gd name="T36" fmla="*/ 34 w 26"/>
              <a:gd name="T37" fmla="*/ 39 h 25"/>
              <a:gd name="T38" fmla="*/ 34 w 26"/>
              <a:gd name="T39" fmla="*/ 36 h 25"/>
              <a:gd name="T40" fmla="*/ 32 w 26"/>
              <a:gd name="T41" fmla="*/ 37 h 25"/>
              <a:gd name="T42" fmla="*/ 32 w 26"/>
              <a:gd name="T43" fmla="*/ 36 h 25"/>
              <a:gd name="T44" fmla="*/ 31 w 26"/>
              <a:gd name="T45" fmla="*/ 36 h 25"/>
              <a:gd name="T46" fmla="*/ 29 w 26"/>
              <a:gd name="T47" fmla="*/ 36 h 25"/>
              <a:gd name="T48" fmla="*/ 29 w 26"/>
              <a:gd name="T49" fmla="*/ 36 h 25"/>
              <a:gd name="T50" fmla="*/ 26 w 26"/>
              <a:gd name="T51" fmla="*/ 39 h 25"/>
              <a:gd name="T52" fmla="*/ 25 w 26"/>
              <a:gd name="T53" fmla="*/ 39 h 25"/>
              <a:gd name="T54" fmla="*/ 25 w 26"/>
              <a:gd name="T55" fmla="*/ 39 h 25"/>
              <a:gd name="T56" fmla="*/ 23 w 26"/>
              <a:gd name="T57" fmla="*/ 39 h 25"/>
              <a:gd name="T58" fmla="*/ 23 w 26"/>
              <a:gd name="T59" fmla="*/ 39 h 25"/>
              <a:gd name="T60" fmla="*/ 23 w 26"/>
              <a:gd name="T61" fmla="*/ 39 h 25"/>
              <a:gd name="T62" fmla="*/ 15 w 26"/>
              <a:gd name="T63" fmla="*/ 39 h 25"/>
              <a:gd name="T64" fmla="*/ 14 w 26"/>
              <a:gd name="T65" fmla="*/ 39 h 25"/>
              <a:gd name="T66" fmla="*/ 12 w 26"/>
              <a:gd name="T67" fmla="*/ 39 h 25"/>
              <a:gd name="T68" fmla="*/ 9 w 26"/>
              <a:gd name="T69" fmla="*/ 39 h 25"/>
              <a:gd name="T70" fmla="*/ 8 w 26"/>
              <a:gd name="T71" fmla="*/ 39 h 25"/>
              <a:gd name="T72" fmla="*/ 2 w 26"/>
              <a:gd name="T73" fmla="*/ 34 h 25"/>
              <a:gd name="T74" fmla="*/ 2 w 26"/>
              <a:gd name="T75" fmla="*/ 31 h 25"/>
              <a:gd name="T76" fmla="*/ 0 w 26"/>
              <a:gd name="T77" fmla="*/ 27 h 25"/>
              <a:gd name="T78" fmla="*/ 0 w 26"/>
              <a:gd name="T79" fmla="*/ 19 h 25"/>
              <a:gd name="T80" fmla="*/ 5 w 26"/>
              <a:gd name="T81" fmla="*/ 19 h 25"/>
              <a:gd name="T82" fmla="*/ 6 w 26"/>
              <a:gd name="T83" fmla="*/ 0 h 25"/>
              <a:gd name="T84" fmla="*/ 14 w 26"/>
              <a:gd name="T85" fmla="*/ 0 h 25"/>
              <a:gd name="T86" fmla="*/ 15 w 26"/>
              <a:gd name="T87" fmla="*/ 0 h 25"/>
              <a:gd name="T88" fmla="*/ 20 w 26"/>
              <a:gd name="T89" fmla="*/ 0 h 25"/>
              <a:gd name="T90" fmla="*/ 25 w 26"/>
              <a:gd name="T91" fmla="*/ 2 h 25"/>
              <a:gd name="T92" fmla="*/ 26 w 26"/>
              <a:gd name="T93" fmla="*/ 2 h 25"/>
              <a:gd name="T94" fmla="*/ 26 w 26"/>
              <a:gd name="T95" fmla="*/ 0 h 25"/>
              <a:gd name="T96" fmla="*/ 28 w 26"/>
              <a:gd name="T97" fmla="*/ 0 h 25"/>
              <a:gd name="T98" fmla="*/ 31 w 26"/>
              <a:gd name="T99" fmla="*/ 0 h 25"/>
              <a:gd name="T100" fmla="*/ 32 w 26"/>
              <a:gd name="T101" fmla="*/ 0 h 25"/>
              <a:gd name="T102" fmla="*/ 34 w 26"/>
              <a:gd name="T103" fmla="*/ 0 h 25"/>
              <a:gd name="T104" fmla="*/ 34 w 26"/>
              <a:gd name="T105" fmla="*/ 0 h 25"/>
              <a:gd name="T106" fmla="*/ 34 w 26"/>
              <a:gd name="T107" fmla="*/ 0 h 2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6"/>
              <a:gd name="T163" fmla="*/ 0 h 25"/>
              <a:gd name="T164" fmla="*/ 26 w 26"/>
              <a:gd name="T165" fmla="*/ 25 h 2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6" h="25">
                <a:moveTo>
                  <a:pt x="22" y="0"/>
                </a:moveTo>
                <a:cubicBezTo>
                  <a:pt x="22" y="4"/>
                  <a:pt x="22" y="9"/>
                  <a:pt x="22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3" y="12"/>
                  <a:pt x="24" y="13"/>
                  <a:pt x="24" y="13"/>
                </a:cubicBezTo>
                <a:cubicBezTo>
                  <a:pt x="24" y="13"/>
                  <a:pt x="24" y="14"/>
                  <a:pt x="24" y="14"/>
                </a:cubicBezTo>
                <a:cubicBezTo>
                  <a:pt x="25" y="15"/>
                  <a:pt x="25" y="16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8"/>
                  <a:pt x="26" y="18"/>
                  <a:pt x="26" y="19"/>
                </a:cubicBezTo>
                <a:cubicBezTo>
                  <a:pt x="26" y="19"/>
                  <a:pt x="26" y="20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3"/>
                  <a:pt x="26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4"/>
                  <a:pt x="24" y="24"/>
                  <a:pt x="24" y="25"/>
                </a:cubicBezTo>
                <a:cubicBezTo>
                  <a:pt x="24" y="24"/>
                  <a:pt x="24" y="23"/>
                  <a:pt x="23" y="23"/>
                </a:cubicBezTo>
                <a:cubicBezTo>
                  <a:pt x="23" y="24"/>
                  <a:pt x="23" y="25"/>
                  <a:pt x="22" y="25"/>
                </a:cubicBezTo>
                <a:cubicBezTo>
                  <a:pt x="23" y="24"/>
                  <a:pt x="23" y="23"/>
                  <a:pt x="22" y="23"/>
                </a:cubicBezTo>
                <a:cubicBezTo>
                  <a:pt x="22" y="24"/>
                  <a:pt x="22" y="24"/>
                  <a:pt x="21" y="24"/>
                </a:cubicBezTo>
                <a:cubicBezTo>
                  <a:pt x="21" y="24"/>
                  <a:pt x="21" y="23"/>
                  <a:pt x="21" y="23"/>
                </a:cubicBezTo>
                <a:cubicBezTo>
                  <a:pt x="21" y="23"/>
                  <a:pt x="20" y="23"/>
                  <a:pt x="20" y="23"/>
                </a:cubicBezTo>
                <a:cubicBezTo>
                  <a:pt x="20" y="23"/>
                  <a:pt x="20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5"/>
                  <a:pt x="18" y="25"/>
                  <a:pt x="17" y="25"/>
                </a:cubicBezTo>
                <a:cubicBezTo>
                  <a:pt x="17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3" y="25"/>
                  <a:pt x="12" y="25"/>
                  <a:pt x="10" y="25"/>
                </a:cubicBezTo>
                <a:cubicBezTo>
                  <a:pt x="10" y="25"/>
                  <a:pt x="9" y="25"/>
                  <a:pt x="9" y="25"/>
                </a:cubicBezTo>
                <a:cubicBezTo>
                  <a:pt x="9" y="25"/>
                  <a:pt x="9" y="25"/>
                  <a:pt x="8" y="25"/>
                </a:cubicBezTo>
                <a:cubicBezTo>
                  <a:pt x="8" y="25"/>
                  <a:pt x="7" y="25"/>
                  <a:pt x="6" y="25"/>
                </a:cubicBezTo>
                <a:cubicBezTo>
                  <a:pt x="6" y="25"/>
                  <a:pt x="6" y="25"/>
                  <a:pt x="5" y="25"/>
                </a:cubicBezTo>
                <a:cubicBezTo>
                  <a:pt x="2" y="25"/>
                  <a:pt x="1" y="25"/>
                  <a:pt x="1" y="22"/>
                </a:cubicBezTo>
                <a:cubicBezTo>
                  <a:pt x="3" y="21"/>
                  <a:pt x="2" y="20"/>
                  <a:pt x="1" y="20"/>
                </a:cubicBezTo>
                <a:cubicBezTo>
                  <a:pt x="1" y="19"/>
                  <a:pt x="1" y="18"/>
                  <a:pt x="0" y="17"/>
                </a:cubicBezTo>
                <a:cubicBezTo>
                  <a:pt x="0" y="15"/>
                  <a:pt x="0" y="14"/>
                  <a:pt x="0" y="12"/>
                </a:cubicBezTo>
                <a:cubicBezTo>
                  <a:pt x="1" y="12"/>
                  <a:pt x="2" y="12"/>
                  <a:pt x="3" y="12"/>
                </a:cubicBezTo>
                <a:cubicBezTo>
                  <a:pt x="3" y="8"/>
                  <a:pt x="3" y="4"/>
                  <a:pt x="4" y="0"/>
                </a:cubicBezTo>
                <a:cubicBezTo>
                  <a:pt x="5" y="0"/>
                  <a:pt x="9" y="1"/>
                  <a:pt x="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1"/>
                  <a:pt x="15" y="1"/>
                  <a:pt x="16" y="1"/>
                </a:cubicBezTo>
                <a:cubicBezTo>
                  <a:pt x="16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4" name="Freeform 11005" descr="© INSCALE GmbH, 05.05.2010&#10;http://www.presentationload.com/">
            <a:extLst>
              <a:ext uri="{FF2B5EF4-FFF2-40B4-BE49-F238E27FC236}">
                <a16:creationId xmlns:a16="http://schemas.microsoft.com/office/drawing/2014/main" id="{4A1E9F95-1F4E-E44E-A206-7BD82D2C06EE}"/>
              </a:ext>
            </a:extLst>
          </p:cNvPr>
          <p:cNvSpPr>
            <a:spLocks/>
          </p:cNvSpPr>
          <p:nvPr/>
        </p:nvSpPr>
        <p:spPr bwMode="auto">
          <a:xfrm>
            <a:off x="5980698" y="3701464"/>
            <a:ext cx="49759" cy="46361"/>
          </a:xfrm>
          <a:custGeom>
            <a:avLst/>
            <a:gdLst>
              <a:gd name="T0" fmla="*/ 0 w 25"/>
              <a:gd name="T1" fmla="*/ 2 h 24"/>
              <a:gd name="T2" fmla="*/ 5 w 25"/>
              <a:gd name="T3" fmla="*/ 0 h 24"/>
              <a:gd name="T4" fmla="*/ 5 w 25"/>
              <a:gd name="T5" fmla="*/ 0 h 24"/>
              <a:gd name="T6" fmla="*/ 14 w 25"/>
              <a:gd name="T7" fmla="*/ 0 h 24"/>
              <a:gd name="T8" fmla="*/ 23 w 25"/>
              <a:gd name="T9" fmla="*/ 0 h 24"/>
              <a:gd name="T10" fmla="*/ 39 w 25"/>
              <a:gd name="T11" fmla="*/ 2 h 24"/>
              <a:gd name="T12" fmla="*/ 39 w 25"/>
              <a:gd name="T13" fmla="*/ 3 h 24"/>
              <a:gd name="T14" fmla="*/ 39 w 25"/>
              <a:gd name="T15" fmla="*/ 6 h 24"/>
              <a:gd name="T16" fmla="*/ 39 w 25"/>
              <a:gd name="T17" fmla="*/ 8 h 24"/>
              <a:gd name="T18" fmla="*/ 39 w 25"/>
              <a:gd name="T19" fmla="*/ 8 h 24"/>
              <a:gd name="T20" fmla="*/ 37 w 25"/>
              <a:gd name="T21" fmla="*/ 8 h 24"/>
              <a:gd name="T22" fmla="*/ 37 w 25"/>
              <a:gd name="T23" fmla="*/ 9 h 24"/>
              <a:gd name="T24" fmla="*/ 36 w 25"/>
              <a:gd name="T25" fmla="*/ 9 h 24"/>
              <a:gd name="T26" fmla="*/ 36 w 25"/>
              <a:gd name="T27" fmla="*/ 11 h 24"/>
              <a:gd name="T28" fmla="*/ 36 w 25"/>
              <a:gd name="T29" fmla="*/ 9 h 24"/>
              <a:gd name="T30" fmla="*/ 36 w 25"/>
              <a:gd name="T31" fmla="*/ 9 h 24"/>
              <a:gd name="T32" fmla="*/ 34 w 25"/>
              <a:gd name="T33" fmla="*/ 14 h 24"/>
              <a:gd name="T34" fmla="*/ 34 w 25"/>
              <a:gd name="T35" fmla="*/ 14 h 24"/>
              <a:gd name="T36" fmla="*/ 34 w 25"/>
              <a:gd name="T37" fmla="*/ 14 h 24"/>
              <a:gd name="T38" fmla="*/ 33 w 25"/>
              <a:gd name="T39" fmla="*/ 14 h 24"/>
              <a:gd name="T40" fmla="*/ 33 w 25"/>
              <a:gd name="T41" fmla="*/ 14 h 24"/>
              <a:gd name="T42" fmla="*/ 33 w 25"/>
              <a:gd name="T43" fmla="*/ 14 h 24"/>
              <a:gd name="T44" fmla="*/ 33 w 25"/>
              <a:gd name="T45" fmla="*/ 15 h 24"/>
              <a:gd name="T46" fmla="*/ 33 w 25"/>
              <a:gd name="T47" fmla="*/ 15 h 24"/>
              <a:gd name="T48" fmla="*/ 33 w 25"/>
              <a:gd name="T49" fmla="*/ 17 h 24"/>
              <a:gd name="T50" fmla="*/ 33 w 25"/>
              <a:gd name="T51" fmla="*/ 20 h 24"/>
              <a:gd name="T52" fmla="*/ 31 w 25"/>
              <a:gd name="T53" fmla="*/ 22 h 24"/>
              <a:gd name="T54" fmla="*/ 30 w 25"/>
              <a:gd name="T55" fmla="*/ 25 h 24"/>
              <a:gd name="T56" fmla="*/ 30 w 25"/>
              <a:gd name="T57" fmla="*/ 26 h 24"/>
              <a:gd name="T58" fmla="*/ 31 w 25"/>
              <a:gd name="T59" fmla="*/ 32 h 24"/>
              <a:gd name="T60" fmla="*/ 30 w 25"/>
              <a:gd name="T61" fmla="*/ 32 h 24"/>
              <a:gd name="T62" fmla="*/ 30 w 25"/>
              <a:gd name="T63" fmla="*/ 34 h 24"/>
              <a:gd name="T64" fmla="*/ 30 w 25"/>
              <a:gd name="T65" fmla="*/ 34 h 24"/>
              <a:gd name="T66" fmla="*/ 23 w 25"/>
              <a:gd name="T67" fmla="*/ 35 h 24"/>
              <a:gd name="T68" fmla="*/ 5 w 25"/>
              <a:gd name="T69" fmla="*/ 35 h 24"/>
              <a:gd name="T70" fmla="*/ 3 w 25"/>
              <a:gd name="T71" fmla="*/ 29 h 24"/>
              <a:gd name="T72" fmla="*/ 5 w 25"/>
              <a:gd name="T73" fmla="*/ 15 h 24"/>
              <a:gd name="T74" fmla="*/ 8 w 25"/>
              <a:gd name="T75" fmla="*/ 14 h 24"/>
              <a:gd name="T76" fmla="*/ 8 w 25"/>
              <a:gd name="T77" fmla="*/ 12 h 24"/>
              <a:gd name="T78" fmla="*/ 8 w 25"/>
              <a:gd name="T79" fmla="*/ 12 h 24"/>
              <a:gd name="T80" fmla="*/ 8 w 25"/>
              <a:gd name="T81" fmla="*/ 11 h 24"/>
              <a:gd name="T82" fmla="*/ 8 w 25"/>
              <a:gd name="T83" fmla="*/ 11 h 24"/>
              <a:gd name="T84" fmla="*/ 8 w 25"/>
              <a:gd name="T85" fmla="*/ 11 h 24"/>
              <a:gd name="T86" fmla="*/ 6 w 25"/>
              <a:gd name="T87" fmla="*/ 9 h 24"/>
              <a:gd name="T88" fmla="*/ 6 w 25"/>
              <a:gd name="T89" fmla="*/ 9 h 24"/>
              <a:gd name="T90" fmla="*/ 6 w 25"/>
              <a:gd name="T91" fmla="*/ 8 h 24"/>
              <a:gd name="T92" fmla="*/ 5 w 25"/>
              <a:gd name="T93" fmla="*/ 6 h 24"/>
              <a:gd name="T94" fmla="*/ 3 w 25"/>
              <a:gd name="T95" fmla="*/ 6 h 24"/>
              <a:gd name="T96" fmla="*/ 3 w 25"/>
              <a:gd name="T97" fmla="*/ 6 h 24"/>
              <a:gd name="T98" fmla="*/ 3 w 25"/>
              <a:gd name="T99" fmla="*/ 6 h 24"/>
              <a:gd name="T100" fmla="*/ 3 w 25"/>
              <a:gd name="T101" fmla="*/ 6 h 24"/>
              <a:gd name="T102" fmla="*/ 3 w 25"/>
              <a:gd name="T103" fmla="*/ 6 h 24"/>
              <a:gd name="T104" fmla="*/ 2 w 25"/>
              <a:gd name="T105" fmla="*/ 6 h 24"/>
              <a:gd name="T106" fmla="*/ 2 w 25"/>
              <a:gd name="T107" fmla="*/ 6 h 24"/>
              <a:gd name="T108" fmla="*/ 2 w 25"/>
              <a:gd name="T109" fmla="*/ 6 h 24"/>
              <a:gd name="T110" fmla="*/ 2 w 25"/>
              <a:gd name="T111" fmla="*/ 5 h 24"/>
              <a:gd name="T112" fmla="*/ 2 w 25"/>
              <a:gd name="T113" fmla="*/ 5 h 24"/>
              <a:gd name="T114" fmla="*/ 0 w 25"/>
              <a:gd name="T115" fmla="*/ 5 h 24"/>
              <a:gd name="T116" fmla="*/ 0 w 25"/>
              <a:gd name="T117" fmla="*/ 5 h 2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5"/>
              <a:gd name="T178" fmla="*/ 0 h 24"/>
              <a:gd name="T179" fmla="*/ 25 w 25"/>
              <a:gd name="T180" fmla="*/ 24 h 2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5" h="24">
                <a:moveTo>
                  <a:pt x="0" y="3"/>
                </a:move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0"/>
                  <a:pt x="6" y="0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2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7" y="0"/>
                  <a:pt x="19" y="0"/>
                  <a:pt x="21" y="0"/>
                </a:cubicBezTo>
                <a:cubicBezTo>
                  <a:pt x="22" y="0"/>
                  <a:pt x="25" y="0"/>
                  <a:pt x="25" y="1"/>
                </a:cubicBezTo>
                <a:cubicBezTo>
                  <a:pt x="25" y="1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4"/>
                  <a:pt x="25" y="4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4" y="5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2" y="7"/>
                  <a:pt x="22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2" y="12"/>
                  <a:pt x="22" y="12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7"/>
                  <a:pt x="19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20" y="18"/>
                  <a:pt x="20" y="20"/>
                  <a:pt x="20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3"/>
                  <a:pt x="18" y="24"/>
                  <a:pt x="16" y="23"/>
                </a:cubicBezTo>
                <a:cubicBezTo>
                  <a:pt x="16" y="23"/>
                  <a:pt x="15" y="23"/>
                  <a:pt x="15" y="23"/>
                </a:cubicBezTo>
                <a:cubicBezTo>
                  <a:pt x="12" y="23"/>
                  <a:pt x="9" y="23"/>
                  <a:pt x="7" y="23"/>
                </a:cubicBezTo>
                <a:cubicBezTo>
                  <a:pt x="5" y="23"/>
                  <a:pt x="4" y="23"/>
                  <a:pt x="3" y="23"/>
                </a:cubicBezTo>
                <a:cubicBezTo>
                  <a:pt x="3" y="22"/>
                  <a:pt x="3" y="20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3" y="17"/>
                  <a:pt x="3" y="16"/>
                  <a:pt x="3" y="13"/>
                </a:cubicBezTo>
                <a:cubicBezTo>
                  <a:pt x="4" y="13"/>
                  <a:pt x="3" y="11"/>
                  <a:pt x="3" y="10"/>
                </a:cubicBezTo>
                <a:cubicBezTo>
                  <a:pt x="4" y="10"/>
                  <a:pt x="5" y="10"/>
                  <a:pt x="5" y="10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3" y="5"/>
                  <a:pt x="3" y="4"/>
                  <a:pt x="3" y="4"/>
                </a:cubicBezTo>
                <a:cubicBezTo>
                  <a:pt x="3" y="4"/>
                  <a:pt x="3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5" name="Freeform 11007" descr="© INSCALE GmbH, 05.05.2010&#10;http://www.presentationload.com/">
            <a:extLst>
              <a:ext uri="{FF2B5EF4-FFF2-40B4-BE49-F238E27FC236}">
                <a16:creationId xmlns:a16="http://schemas.microsoft.com/office/drawing/2014/main" id="{7166B203-B195-894B-BBF8-6ED4916C7267}"/>
              </a:ext>
            </a:extLst>
          </p:cNvPr>
          <p:cNvSpPr>
            <a:spLocks/>
          </p:cNvSpPr>
          <p:nvPr/>
        </p:nvSpPr>
        <p:spPr bwMode="auto">
          <a:xfrm>
            <a:off x="6045768" y="3711489"/>
            <a:ext cx="40828" cy="43855"/>
          </a:xfrm>
          <a:custGeom>
            <a:avLst/>
            <a:gdLst>
              <a:gd name="T0" fmla="*/ 18 w 21"/>
              <a:gd name="T1" fmla="*/ 0 h 23"/>
              <a:gd name="T2" fmla="*/ 23 w 21"/>
              <a:gd name="T3" fmla="*/ 0 h 23"/>
              <a:gd name="T4" fmla="*/ 26 w 21"/>
              <a:gd name="T5" fmla="*/ 0 h 23"/>
              <a:gd name="T6" fmla="*/ 30 w 21"/>
              <a:gd name="T7" fmla="*/ 0 h 23"/>
              <a:gd name="T8" fmla="*/ 30 w 21"/>
              <a:gd name="T9" fmla="*/ 2 h 23"/>
              <a:gd name="T10" fmla="*/ 29 w 21"/>
              <a:gd name="T11" fmla="*/ 3 h 23"/>
              <a:gd name="T12" fmla="*/ 30 w 21"/>
              <a:gd name="T13" fmla="*/ 3 h 23"/>
              <a:gd name="T14" fmla="*/ 30 w 21"/>
              <a:gd name="T15" fmla="*/ 3 h 23"/>
              <a:gd name="T16" fmla="*/ 30 w 21"/>
              <a:gd name="T17" fmla="*/ 6 h 23"/>
              <a:gd name="T18" fmla="*/ 30 w 21"/>
              <a:gd name="T19" fmla="*/ 6 h 23"/>
              <a:gd name="T20" fmla="*/ 30 w 21"/>
              <a:gd name="T21" fmla="*/ 6 h 23"/>
              <a:gd name="T22" fmla="*/ 32 w 21"/>
              <a:gd name="T23" fmla="*/ 6 h 23"/>
              <a:gd name="T24" fmla="*/ 32 w 21"/>
              <a:gd name="T25" fmla="*/ 8 h 23"/>
              <a:gd name="T26" fmla="*/ 32 w 21"/>
              <a:gd name="T27" fmla="*/ 8 h 23"/>
              <a:gd name="T28" fmla="*/ 32 w 21"/>
              <a:gd name="T29" fmla="*/ 9 h 23"/>
              <a:gd name="T30" fmla="*/ 32 w 21"/>
              <a:gd name="T31" fmla="*/ 9 h 23"/>
              <a:gd name="T32" fmla="*/ 32 w 21"/>
              <a:gd name="T33" fmla="*/ 12 h 23"/>
              <a:gd name="T34" fmla="*/ 32 w 21"/>
              <a:gd name="T35" fmla="*/ 12 h 23"/>
              <a:gd name="T36" fmla="*/ 30 w 21"/>
              <a:gd name="T37" fmla="*/ 14 h 23"/>
              <a:gd name="T38" fmla="*/ 32 w 21"/>
              <a:gd name="T39" fmla="*/ 15 h 23"/>
              <a:gd name="T40" fmla="*/ 32 w 21"/>
              <a:gd name="T41" fmla="*/ 15 h 23"/>
              <a:gd name="T42" fmla="*/ 32 w 21"/>
              <a:gd name="T43" fmla="*/ 18 h 23"/>
              <a:gd name="T44" fmla="*/ 32 w 21"/>
              <a:gd name="T45" fmla="*/ 18 h 23"/>
              <a:gd name="T46" fmla="*/ 29 w 21"/>
              <a:gd name="T47" fmla="*/ 20 h 23"/>
              <a:gd name="T48" fmla="*/ 26 w 21"/>
              <a:gd name="T49" fmla="*/ 32 h 23"/>
              <a:gd name="T50" fmla="*/ 23 w 21"/>
              <a:gd name="T51" fmla="*/ 30 h 23"/>
              <a:gd name="T52" fmla="*/ 18 w 21"/>
              <a:gd name="T53" fmla="*/ 30 h 23"/>
              <a:gd name="T54" fmla="*/ 14 w 21"/>
              <a:gd name="T55" fmla="*/ 30 h 23"/>
              <a:gd name="T56" fmla="*/ 14 w 21"/>
              <a:gd name="T57" fmla="*/ 35 h 23"/>
              <a:gd name="T58" fmla="*/ 14 w 21"/>
              <a:gd name="T59" fmla="*/ 35 h 23"/>
              <a:gd name="T60" fmla="*/ 12 w 21"/>
              <a:gd name="T61" fmla="*/ 35 h 23"/>
              <a:gd name="T62" fmla="*/ 12 w 21"/>
              <a:gd name="T63" fmla="*/ 35 h 23"/>
              <a:gd name="T64" fmla="*/ 12 w 21"/>
              <a:gd name="T65" fmla="*/ 33 h 23"/>
              <a:gd name="T66" fmla="*/ 12 w 21"/>
              <a:gd name="T67" fmla="*/ 33 h 23"/>
              <a:gd name="T68" fmla="*/ 12 w 21"/>
              <a:gd name="T69" fmla="*/ 33 h 23"/>
              <a:gd name="T70" fmla="*/ 12 w 21"/>
              <a:gd name="T71" fmla="*/ 32 h 23"/>
              <a:gd name="T72" fmla="*/ 12 w 21"/>
              <a:gd name="T73" fmla="*/ 32 h 23"/>
              <a:gd name="T74" fmla="*/ 12 w 21"/>
              <a:gd name="T75" fmla="*/ 32 h 23"/>
              <a:gd name="T76" fmla="*/ 12 w 21"/>
              <a:gd name="T77" fmla="*/ 32 h 23"/>
              <a:gd name="T78" fmla="*/ 12 w 21"/>
              <a:gd name="T79" fmla="*/ 30 h 23"/>
              <a:gd name="T80" fmla="*/ 11 w 21"/>
              <a:gd name="T81" fmla="*/ 30 h 23"/>
              <a:gd name="T82" fmla="*/ 11 w 21"/>
              <a:gd name="T83" fmla="*/ 30 h 23"/>
              <a:gd name="T84" fmla="*/ 11 w 21"/>
              <a:gd name="T85" fmla="*/ 30 h 23"/>
              <a:gd name="T86" fmla="*/ 9 w 21"/>
              <a:gd name="T87" fmla="*/ 30 h 23"/>
              <a:gd name="T88" fmla="*/ 9 w 21"/>
              <a:gd name="T89" fmla="*/ 30 h 23"/>
              <a:gd name="T90" fmla="*/ 9 w 21"/>
              <a:gd name="T91" fmla="*/ 30 h 23"/>
              <a:gd name="T92" fmla="*/ 9 w 21"/>
              <a:gd name="T93" fmla="*/ 30 h 23"/>
              <a:gd name="T94" fmla="*/ 9 w 21"/>
              <a:gd name="T95" fmla="*/ 30 h 23"/>
              <a:gd name="T96" fmla="*/ 9 w 21"/>
              <a:gd name="T97" fmla="*/ 29 h 23"/>
              <a:gd name="T98" fmla="*/ 9 w 21"/>
              <a:gd name="T99" fmla="*/ 29 h 23"/>
              <a:gd name="T100" fmla="*/ 8 w 21"/>
              <a:gd name="T101" fmla="*/ 29 h 23"/>
              <a:gd name="T102" fmla="*/ 8 w 21"/>
              <a:gd name="T103" fmla="*/ 29 h 23"/>
              <a:gd name="T104" fmla="*/ 8 w 21"/>
              <a:gd name="T105" fmla="*/ 29 h 23"/>
              <a:gd name="T106" fmla="*/ 6 w 21"/>
              <a:gd name="T107" fmla="*/ 27 h 23"/>
              <a:gd name="T108" fmla="*/ 0 w 21"/>
              <a:gd name="T109" fmla="*/ 11 h 23"/>
              <a:gd name="T110" fmla="*/ 0 w 21"/>
              <a:gd name="T111" fmla="*/ 6 h 23"/>
              <a:gd name="T112" fmla="*/ 9 w 21"/>
              <a:gd name="T113" fmla="*/ 6 h 23"/>
              <a:gd name="T114" fmla="*/ 14 w 21"/>
              <a:gd name="T115" fmla="*/ 6 h 23"/>
              <a:gd name="T116" fmla="*/ 18 w 21"/>
              <a:gd name="T117" fmla="*/ 0 h 23"/>
              <a:gd name="T118" fmla="*/ 18 w 21"/>
              <a:gd name="T119" fmla="*/ 0 h 2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1"/>
              <a:gd name="T181" fmla="*/ 0 h 23"/>
              <a:gd name="T182" fmla="*/ 21 w 21"/>
              <a:gd name="T183" fmla="*/ 23 h 2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1" h="23">
                <a:moveTo>
                  <a:pt x="12" y="0"/>
                </a:move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5" y="0"/>
                </a:cubicBezTo>
                <a:cubicBezTo>
                  <a:pt x="15" y="0"/>
                  <a:pt x="16" y="0"/>
                  <a:pt x="16" y="0"/>
                </a:cubicBezTo>
                <a:cubicBezTo>
                  <a:pt x="16" y="0"/>
                  <a:pt x="16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18" y="0"/>
                  <a:pt x="19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19" y="1"/>
                  <a:pt x="19" y="1"/>
                  <a:pt x="19" y="2"/>
                </a:cubicBezTo>
                <a:cubicBezTo>
                  <a:pt x="19" y="1"/>
                  <a:pt x="19" y="2"/>
                  <a:pt x="19" y="2"/>
                </a:cubicBezTo>
                <a:cubicBezTo>
                  <a:pt x="19" y="2"/>
                  <a:pt x="19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3"/>
                  <a:pt x="20" y="3"/>
                </a:cubicBezTo>
                <a:cubicBezTo>
                  <a:pt x="20" y="3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7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1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1"/>
                  <a:pt x="21" y="11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13"/>
                  <a:pt x="21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cubicBezTo>
                  <a:pt x="19" y="14"/>
                  <a:pt x="19" y="18"/>
                  <a:pt x="18" y="19"/>
                </a:cubicBezTo>
                <a:cubicBezTo>
                  <a:pt x="19" y="20"/>
                  <a:pt x="18" y="21"/>
                  <a:pt x="17" y="21"/>
                </a:cubicBezTo>
                <a:cubicBezTo>
                  <a:pt x="17" y="21"/>
                  <a:pt x="16" y="21"/>
                  <a:pt x="16" y="21"/>
                </a:cubicBezTo>
                <a:cubicBezTo>
                  <a:pt x="16" y="21"/>
                  <a:pt x="15" y="21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3" y="21"/>
                  <a:pt x="13" y="21"/>
                  <a:pt x="12" y="20"/>
                </a:cubicBezTo>
                <a:cubicBezTo>
                  <a:pt x="12" y="20"/>
                  <a:pt x="11" y="20"/>
                  <a:pt x="10" y="20"/>
                </a:cubicBezTo>
                <a:cubicBezTo>
                  <a:pt x="10" y="20"/>
                  <a:pt x="10" y="20"/>
                  <a:pt x="9" y="20"/>
                </a:cubicBezTo>
                <a:cubicBezTo>
                  <a:pt x="9" y="21"/>
                  <a:pt x="9" y="22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2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8"/>
                  <a:pt x="4" y="18"/>
                  <a:pt x="4" y="18"/>
                </a:cubicBezTo>
                <a:cubicBezTo>
                  <a:pt x="2" y="18"/>
                  <a:pt x="1" y="18"/>
                  <a:pt x="0" y="18"/>
                </a:cubicBezTo>
                <a:cubicBezTo>
                  <a:pt x="0" y="15"/>
                  <a:pt x="1" y="11"/>
                  <a:pt x="0" y="7"/>
                </a:cubicBezTo>
                <a:cubicBezTo>
                  <a:pt x="0" y="6"/>
                  <a:pt x="0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2" y="4"/>
                  <a:pt x="3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7" y="4"/>
                  <a:pt x="7" y="4"/>
                  <a:pt x="8" y="4"/>
                </a:cubicBezTo>
                <a:cubicBezTo>
                  <a:pt x="8" y="4"/>
                  <a:pt x="9" y="4"/>
                  <a:pt x="9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1" y="3"/>
                  <a:pt x="12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6" name="Freeform 11008" descr="© INSCALE GmbH, 05.05.2010&#10;http://www.presentationload.com/">
            <a:extLst>
              <a:ext uri="{FF2B5EF4-FFF2-40B4-BE49-F238E27FC236}">
                <a16:creationId xmlns:a16="http://schemas.microsoft.com/office/drawing/2014/main" id="{C96B21AB-A330-9849-9FD1-8A2C8073B4B7}"/>
              </a:ext>
            </a:extLst>
          </p:cNvPr>
          <p:cNvSpPr>
            <a:spLocks/>
          </p:cNvSpPr>
          <p:nvPr/>
        </p:nvSpPr>
        <p:spPr bwMode="auto">
          <a:xfrm>
            <a:off x="6362185" y="3711488"/>
            <a:ext cx="20414" cy="18795"/>
          </a:xfrm>
          <a:custGeom>
            <a:avLst/>
            <a:gdLst>
              <a:gd name="T0" fmla="*/ 3 w 10"/>
              <a:gd name="T1" fmla="*/ 0 h 10"/>
              <a:gd name="T2" fmla="*/ 3 w 10"/>
              <a:gd name="T3" fmla="*/ 0 h 10"/>
              <a:gd name="T4" fmla="*/ 5 w 10"/>
              <a:gd name="T5" fmla="*/ 0 h 10"/>
              <a:gd name="T6" fmla="*/ 13 w 10"/>
              <a:gd name="T7" fmla="*/ 3 h 10"/>
              <a:gd name="T8" fmla="*/ 10 w 10"/>
              <a:gd name="T9" fmla="*/ 11 h 10"/>
              <a:gd name="T10" fmla="*/ 5 w 10"/>
              <a:gd name="T11" fmla="*/ 15 h 10"/>
              <a:gd name="T12" fmla="*/ 2 w 10"/>
              <a:gd name="T13" fmla="*/ 12 h 10"/>
              <a:gd name="T14" fmla="*/ 0 w 10"/>
              <a:gd name="T15" fmla="*/ 6 h 10"/>
              <a:gd name="T16" fmla="*/ 3 w 10"/>
              <a:gd name="T17" fmla="*/ 0 h 10"/>
              <a:gd name="T18" fmla="*/ 3 w 10"/>
              <a:gd name="T19" fmla="*/ 0 h 10"/>
              <a:gd name="T20" fmla="*/ 3 w 10"/>
              <a:gd name="T21" fmla="*/ 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"/>
              <a:gd name="T34" fmla="*/ 0 h 10"/>
              <a:gd name="T35" fmla="*/ 10 w 10"/>
              <a:gd name="T36" fmla="*/ 10 h 1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" h="10"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5" y="0"/>
                  <a:pt x="6" y="3"/>
                  <a:pt x="8" y="2"/>
                </a:cubicBezTo>
                <a:cubicBezTo>
                  <a:pt x="10" y="3"/>
                  <a:pt x="7" y="7"/>
                  <a:pt x="6" y="7"/>
                </a:cubicBezTo>
                <a:cubicBezTo>
                  <a:pt x="5" y="8"/>
                  <a:pt x="3" y="10"/>
                  <a:pt x="3" y="10"/>
                </a:cubicBezTo>
                <a:cubicBezTo>
                  <a:pt x="2" y="10"/>
                  <a:pt x="2" y="9"/>
                  <a:pt x="1" y="8"/>
                </a:cubicBezTo>
                <a:cubicBezTo>
                  <a:pt x="1" y="8"/>
                  <a:pt x="0" y="4"/>
                  <a:pt x="0" y="4"/>
                </a:cubicBezTo>
                <a:cubicBezTo>
                  <a:pt x="1" y="3"/>
                  <a:pt x="1" y="1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7" name="Freeform 11009" descr="© INSCALE GmbH, 05.05.2010&#10;http://www.presentationload.com/">
            <a:extLst>
              <a:ext uri="{FF2B5EF4-FFF2-40B4-BE49-F238E27FC236}">
                <a16:creationId xmlns:a16="http://schemas.microsoft.com/office/drawing/2014/main" id="{BE0C18DC-801D-BC48-999B-2B753F76D1A8}"/>
              </a:ext>
            </a:extLst>
          </p:cNvPr>
          <p:cNvSpPr>
            <a:spLocks/>
          </p:cNvSpPr>
          <p:nvPr/>
        </p:nvSpPr>
        <p:spPr bwMode="auto">
          <a:xfrm>
            <a:off x="6084045" y="3711488"/>
            <a:ext cx="58690" cy="30072"/>
          </a:xfrm>
          <a:custGeom>
            <a:avLst/>
            <a:gdLst>
              <a:gd name="T0" fmla="*/ 29 w 30"/>
              <a:gd name="T1" fmla="*/ 2 h 16"/>
              <a:gd name="T2" fmla="*/ 31 w 30"/>
              <a:gd name="T3" fmla="*/ 2 h 16"/>
              <a:gd name="T4" fmla="*/ 31 w 30"/>
              <a:gd name="T5" fmla="*/ 2 h 16"/>
              <a:gd name="T6" fmla="*/ 31 w 30"/>
              <a:gd name="T7" fmla="*/ 2 h 16"/>
              <a:gd name="T8" fmla="*/ 32 w 30"/>
              <a:gd name="T9" fmla="*/ 3 h 16"/>
              <a:gd name="T10" fmla="*/ 32 w 30"/>
              <a:gd name="T11" fmla="*/ 3 h 16"/>
              <a:gd name="T12" fmla="*/ 34 w 30"/>
              <a:gd name="T13" fmla="*/ 3 h 16"/>
              <a:gd name="T14" fmla="*/ 34 w 30"/>
              <a:gd name="T15" fmla="*/ 5 h 16"/>
              <a:gd name="T16" fmla="*/ 35 w 30"/>
              <a:gd name="T17" fmla="*/ 5 h 16"/>
              <a:gd name="T18" fmla="*/ 35 w 30"/>
              <a:gd name="T19" fmla="*/ 5 h 16"/>
              <a:gd name="T20" fmla="*/ 37 w 30"/>
              <a:gd name="T21" fmla="*/ 5 h 16"/>
              <a:gd name="T22" fmla="*/ 38 w 30"/>
              <a:gd name="T23" fmla="*/ 5 h 16"/>
              <a:gd name="T24" fmla="*/ 38 w 30"/>
              <a:gd name="T25" fmla="*/ 6 h 16"/>
              <a:gd name="T26" fmla="*/ 38 w 30"/>
              <a:gd name="T27" fmla="*/ 6 h 16"/>
              <a:gd name="T28" fmla="*/ 40 w 30"/>
              <a:gd name="T29" fmla="*/ 8 h 16"/>
              <a:gd name="T30" fmla="*/ 40 w 30"/>
              <a:gd name="T31" fmla="*/ 8 h 16"/>
              <a:gd name="T32" fmla="*/ 41 w 30"/>
              <a:gd name="T33" fmla="*/ 8 h 16"/>
              <a:gd name="T34" fmla="*/ 41 w 30"/>
              <a:gd name="T35" fmla="*/ 8 h 16"/>
              <a:gd name="T36" fmla="*/ 43 w 30"/>
              <a:gd name="T37" fmla="*/ 8 h 16"/>
              <a:gd name="T38" fmla="*/ 43 w 30"/>
              <a:gd name="T39" fmla="*/ 8 h 16"/>
              <a:gd name="T40" fmla="*/ 43 w 30"/>
              <a:gd name="T41" fmla="*/ 8 h 16"/>
              <a:gd name="T42" fmla="*/ 44 w 30"/>
              <a:gd name="T43" fmla="*/ 9 h 16"/>
              <a:gd name="T44" fmla="*/ 44 w 30"/>
              <a:gd name="T45" fmla="*/ 9 h 16"/>
              <a:gd name="T46" fmla="*/ 44 w 30"/>
              <a:gd name="T47" fmla="*/ 9 h 16"/>
              <a:gd name="T48" fmla="*/ 46 w 30"/>
              <a:gd name="T49" fmla="*/ 9 h 16"/>
              <a:gd name="T50" fmla="*/ 46 w 30"/>
              <a:gd name="T51" fmla="*/ 9 h 16"/>
              <a:gd name="T52" fmla="*/ 46 w 30"/>
              <a:gd name="T53" fmla="*/ 21 h 16"/>
              <a:gd name="T54" fmla="*/ 37 w 30"/>
              <a:gd name="T55" fmla="*/ 21 h 16"/>
              <a:gd name="T56" fmla="*/ 29 w 30"/>
              <a:gd name="T57" fmla="*/ 24 h 16"/>
              <a:gd name="T58" fmla="*/ 20 w 30"/>
              <a:gd name="T59" fmla="*/ 21 h 16"/>
              <a:gd name="T60" fmla="*/ 15 w 30"/>
              <a:gd name="T61" fmla="*/ 12 h 16"/>
              <a:gd name="T62" fmla="*/ 11 w 30"/>
              <a:gd name="T63" fmla="*/ 11 h 16"/>
              <a:gd name="T64" fmla="*/ 8 w 30"/>
              <a:gd name="T65" fmla="*/ 12 h 16"/>
              <a:gd name="T66" fmla="*/ 3 w 30"/>
              <a:gd name="T67" fmla="*/ 9 h 16"/>
              <a:gd name="T68" fmla="*/ 3 w 30"/>
              <a:gd name="T69" fmla="*/ 9 h 16"/>
              <a:gd name="T70" fmla="*/ 3 w 30"/>
              <a:gd name="T71" fmla="*/ 8 h 16"/>
              <a:gd name="T72" fmla="*/ 3 w 30"/>
              <a:gd name="T73" fmla="*/ 6 h 16"/>
              <a:gd name="T74" fmla="*/ 2 w 30"/>
              <a:gd name="T75" fmla="*/ 6 h 16"/>
              <a:gd name="T76" fmla="*/ 2 w 30"/>
              <a:gd name="T77" fmla="*/ 6 h 16"/>
              <a:gd name="T78" fmla="*/ 2 w 30"/>
              <a:gd name="T79" fmla="*/ 3 h 16"/>
              <a:gd name="T80" fmla="*/ 0 w 30"/>
              <a:gd name="T81" fmla="*/ 3 h 16"/>
              <a:gd name="T82" fmla="*/ 2 w 30"/>
              <a:gd name="T83" fmla="*/ 0 h 16"/>
              <a:gd name="T84" fmla="*/ 8 w 30"/>
              <a:gd name="T85" fmla="*/ 0 h 16"/>
              <a:gd name="T86" fmla="*/ 12 w 30"/>
              <a:gd name="T87" fmla="*/ 0 h 16"/>
              <a:gd name="T88" fmla="*/ 26 w 30"/>
              <a:gd name="T89" fmla="*/ 0 h 16"/>
              <a:gd name="T90" fmla="*/ 28 w 30"/>
              <a:gd name="T91" fmla="*/ 0 h 16"/>
              <a:gd name="T92" fmla="*/ 28 w 30"/>
              <a:gd name="T93" fmla="*/ 0 h 16"/>
              <a:gd name="T94" fmla="*/ 28 w 30"/>
              <a:gd name="T95" fmla="*/ 0 h 16"/>
              <a:gd name="T96" fmla="*/ 29 w 30"/>
              <a:gd name="T97" fmla="*/ 0 h 16"/>
              <a:gd name="T98" fmla="*/ 29 w 30"/>
              <a:gd name="T99" fmla="*/ 0 h 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"/>
              <a:gd name="T151" fmla="*/ 0 h 16"/>
              <a:gd name="T152" fmla="*/ 30 w 30"/>
              <a:gd name="T153" fmla="*/ 16 h 1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" h="16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0" y="1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4" y="3"/>
                  <a:pt x="23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3"/>
                  <a:pt x="24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8" y="5"/>
                  <a:pt x="28" y="5"/>
                  <a:pt x="27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8"/>
                  <a:pt x="30" y="12"/>
                  <a:pt x="30" y="14"/>
                </a:cubicBezTo>
                <a:cubicBezTo>
                  <a:pt x="30" y="14"/>
                  <a:pt x="29" y="14"/>
                  <a:pt x="29" y="14"/>
                </a:cubicBezTo>
                <a:cubicBezTo>
                  <a:pt x="28" y="14"/>
                  <a:pt x="28" y="14"/>
                  <a:pt x="27" y="14"/>
                </a:cubicBezTo>
                <a:cubicBezTo>
                  <a:pt x="26" y="14"/>
                  <a:pt x="25" y="14"/>
                  <a:pt x="24" y="14"/>
                </a:cubicBezTo>
                <a:cubicBezTo>
                  <a:pt x="23" y="14"/>
                  <a:pt x="23" y="14"/>
                  <a:pt x="22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9" y="15"/>
                  <a:pt x="19" y="15"/>
                  <a:pt x="19" y="16"/>
                </a:cubicBezTo>
                <a:cubicBezTo>
                  <a:pt x="19" y="16"/>
                  <a:pt x="18" y="16"/>
                  <a:pt x="18" y="16"/>
                </a:cubicBezTo>
                <a:cubicBezTo>
                  <a:pt x="17" y="16"/>
                  <a:pt x="16" y="16"/>
                  <a:pt x="15" y="16"/>
                </a:cubicBezTo>
                <a:cubicBezTo>
                  <a:pt x="13" y="16"/>
                  <a:pt x="14" y="14"/>
                  <a:pt x="13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0" y="14"/>
                  <a:pt x="10" y="14"/>
                </a:cubicBezTo>
                <a:cubicBezTo>
                  <a:pt x="10" y="12"/>
                  <a:pt x="10" y="10"/>
                  <a:pt x="10" y="8"/>
                </a:cubicBezTo>
                <a:cubicBezTo>
                  <a:pt x="10" y="8"/>
                  <a:pt x="9" y="8"/>
                  <a:pt x="9" y="8"/>
                </a:cubicBezTo>
                <a:cubicBezTo>
                  <a:pt x="9" y="7"/>
                  <a:pt x="9" y="7"/>
                  <a:pt x="9" y="7"/>
                </a:cubicBezTo>
                <a:cubicBezTo>
                  <a:pt x="8" y="7"/>
                  <a:pt x="8" y="7"/>
                  <a:pt x="7" y="7"/>
                </a:cubicBezTo>
                <a:cubicBezTo>
                  <a:pt x="7" y="7"/>
                  <a:pt x="7" y="7"/>
                  <a:pt x="7" y="8"/>
                </a:cubicBezTo>
                <a:cubicBezTo>
                  <a:pt x="7" y="8"/>
                  <a:pt x="7" y="8"/>
                  <a:pt x="6" y="8"/>
                </a:cubicBezTo>
                <a:cubicBezTo>
                  <a:pt x="6" y="8"/>
                  <a:pt x="5" y="8"/>
                  <a:pt x="5" y="8"/>
                </a:cubicBezTo>
                <a:cubicBezTo>
                  <a:pt x="4" y="8"/>
                  <a:pt x="4" y="8"/>
                  <a:pt x="3" y="8"/>
                </a:cubicBezTo>
                <a:cubicBezTo>
                  <a:pt x="3" y="8"/>
                  <a:pt x="2" y="8"/>
                  <a:pt x="2" y="8"/>
                </a:cubicBezTo>
                <a:cubicBezTo>
                  <a:pt x="2" y="7"/>
                  <a:pt x="2" y="7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3" y="0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9" y="0"/>
                  <a:pt x="10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7" y="1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8" name="Freeform 11010" descr="© INSCALE GmbH, 05.05.2010&#10;http://www.presentationload.com/">
            <a:extLst>
              <a:ext uri="{FF2B5EF4-FFF2-40B4-BE49-F238E27FC236}">
                <a16:creationId xmlns:a16="http://schemas.microsoft.com/office/drawing/2014/main" id="{5DE0B0D5-9D71-304A-8B64-CBB812246C99}"/>
              </a:ext>
            </a:extLst>
          </p:cNvPr>
          <p:cNvSpPr>
            <a:spLocks/>
          </p:cNvSpPr>
          <p:nvPr/>
        </p:nvSpPr>
        <p:spPr bwMode="auto">
          <a:xfrm>
            <a:off x="6018975" y="3708982"/>
            <a:ext cx="45932" cy="85204"/>
          </a:xfrm>
          <a:custGeom>
            <a:avLst/>
            <a:gdLst>
              <a:gd name="T0" fmla="*/ 21 w 24"/>
              <a:gd name="T1" fmla="*/ 8 h 44"/>
              <a:gd name="T2" fmla="*/ 21 w 24"/>
              <a:gd name="T3" fmla="*/ 17 h 44"/>
              <a:gd name="T4" fmla="*/ 21 w 24"/>
              <a:gd name="T5" fmla="*/ 25 h 44"/>
              <a:gd name="T6" fmla="*/ 26 w 24"/>
              <a:gd name="T7" fmla="*/ 29 h 44"/>
              <a:gd name="T8" fmla="*/ 30 w 24"/>
              <a:gd name="T9" fmla="*/ 32 h 44"/>
              <a:gd name="T10" fmla="*/ 30 w 24"/>
              <a:gd name="T11" fmla="*/ 32 h 44"/>
              <a:gd name="T12" fmla="*/ 30 w 24"/>
              <a:gd name="T13" fmla="*/ 32 h 44"/>
              <a:gd name="T14" fmla="*/ 33 w 24"/>
              <a:gd name="T15" fmla="*/ 37 h 44"/>
              <a:gd name="T16" fmla="*/ 35 w 24"/>
              <a:gd name="T17" fmla="*/ 37 h 44"/>
              <a:gd name="T18" fmla="*/ 35 w 24"/>
              <a:gd name="T19" fmla="*/ 45 h 44"/>
              <a:gd name="T20" fmla="*/ 33 w 24"/>
              <a:gd name="T21" fmla="*/ 48 h 44"/>
              <a:gd name="T22" fmla="*/ 33 w 24"/>
              <a:gd name="T23" fmla="*/ 53 h 44"/>
              <a:gd name="T24" fmla="*/ 35 w 24"/>
              <a:gd name="T25" fmla="*/ 54 h 44"/>
              <a:gd name="T26" fmla="*/ 35 w 24"/>
              <a:gd name="T27" fmla="*/ 66 h 44"/>
              <a:gd name="T28" fmla="*/ 29 w 24"/>
              <a:gd name="T29" fmla="*/ 68 h 44"/>
              <a:gd name="T30" fmla="*/ 26 w 24"/>
              <a:gd name="T31" fmla="*/ 68 h 44"/>
              <a:gd name="T32" fmla="*/ 24 w 24"/>
              <a:gd name="T33" fmla="*/ 66 h 44"/>
              <a:gd name="T34" fmla="*/ 17 w 24"/>
              <a:gd name="T35" fmla="*/ 66 h 44"/>
              <a:gd name="T36" fmla="*/ 3 w 24"/>
              <a:gd name="T37" fmla="*/ 65 h 44"/>
              <a:gd name="T38" fmla="*/ 3 w 24"/>
              <a:gd name="T39" fmla="*/ 49 h 44"/>
              <a:gd name="T40" fmla="*/ 5 w 24"/>
              <a:gd name="T41" fmla="*/ 48 h 44"/>
              <a:gd name="T42" fmla="*/ 3 w 24"/>
              <a:gd name="T43" fmla="*/ 46 h 44"/>
              <a:gd name="T44" fmla="*/ 3 w 24"/>
              <a:gd name="T45" fmla="*/ 39 h 44"/>
              <a:gd name="T46" fmla="*/ 3 w 24"/>
              <a:gd name="T47" fmla="*/ 34 h 44"/>
              <a:gd name="T48" fmla="*/ 3 w 24"/>
              <a:gd name="T49" fmla="*/ 29 h 44"/>
              <a:gd name="T50" fmla="*/ 2 w 24"/>
              <a:gd name="T51" fmla="*/ 29 h 44"/>
              <a:gd name="T52" fmla="*/ 3 w 24"/>
              <a:gd name="T53" fmla="*/ 26 h 44"/>
              <a:gd name="T54" fmla="*/ 2 w 24"/>
              <a:gd name="T55" fmla="*/ 26 h 44"/>
              <a:gd name="T56" fmla="*/ 0 w 24"/>
              <a:gd name="T57" fmla="*/ 20 h 44"/>
              <a:gd name="T58" fmla="*/ 2 w 24"/>
              <a:gd name="T59" fmla="*/ 15 h 44"/>
              <a:gd name="T60" fmla="*/ 3 w 24"/>
              <a:gd name="T61" fmla="*/ 11 h 44"/>
              <a:gd name="T62" fmla="*/ 5 w 24"/>
              <a:gd name="T63" fmla="*/ 8 h 44"/>
              <a:gd name="T64" fmla="*/ 17 w 24"/>
              <a:gd name="T65" fmla="*/ 3 h 44"/>
              <a:gd name="T66" fmla="*/ 17 w 24"/>
              <a:gd name="T67" fmla="*/ 6 h 44"/>
              <a:gd name="T68" fmla="*/ 17 w 24"/>
              <a:gd name="T69" fmla="*/ 6 h 44"/>
              <a:gd name="T70" fmla="*/ 17 w 24"/>
              <a:gd name="T71" fmla="*/ 5 h 44"/>
              <a:gd name="T72" fmla="*/ 21 w 24"/>
              <a:gd name="T73" fmla="*/ 8 h 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4"/>
              <a:gd name="T112" fmla="*/ 0 h 44"/>
              <a:gd name="T113" fmla="*/ 24 w 24"/>
              <a:gd name="T114" fmla="*/ 44 h 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4" h="44">
                <a:moveTo>
                  <a:pt x="14" y="5"/>
                </a:moveTo>
                <a:cubicBezTo>
                  <a:pt x="15" y="7"/>
                  <a:pt x="14" y="9"/>
                  <a:pt x="14" y="11"/>
                </a:cubicBezTo>
                <a:cubicBezTo>
                  <a:pt x="14" y="13"/>
                  <a:pt x="14" y="14"/>
                  <a:pt x="14" y="16"/>
                </a:cubicBezTo>
                <a:cubicBezTo>
                  <a:pt x="14" y="19"/>
                  <a:pt x="14" y="19"/>
                  <a:pt x="17" y="19"/>
                </a:cubicBezTo>
                <a:cubicBezTo>
                  <a:pt x="19" y="19"/>
                  <a:pt x="20" y="19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2" y="22"/>
                  <a:pt x="21" y="21"/>
                  <a:pt x="22" y="24"/>
                </a:cubicBezTo>
                <a:cubicBezTo>
                  <a:pt x="22" y="24"/>
                  <a:pt x="23" y="24"/>
                  <a:pt x="23" y="24"/>
                </a:cubicBezTo>
                <a:cubicBezTo>
                  <a:pt x="23" y="25"/>
                  <a:pt x="23" y="27"/>
                  <a:pt x="23" y="29"/>
                </a:cubicBezTo>
                <a:cubicBezTo>
                  <a:pt x="23" y="31"/>
                  <a:pt x="23" y="30"/>
                  <a:pt x="22" y="31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5"/>
                  <a:pt x="23" y="34"/>
                  <a:pt x="23" y="35"/>
                </a:cubicBezTo>
                <a:cubicBezTo>
                  <a:pt x="24" y="37"/>
                  <a:pt x="23" y="40"/>
                  <a:pt x="23" y="43"/>
                </a:cubicBezTo>
                <a:cubicBezTo>
                  <a:pt x="21" y="43"/>
                  <a:pt x="19" y="42"/>
                  <a:pt x="19" y="44"/>
                </a:cubicBezTo>
                <a:cubicBezTo>
                  <a:pt x="19" y="44"/>
                  <a:pt x="18" y="44"/>
                  <a:pt x="17" y="44"/>
                </a:cubicBezTo>
                <a:cubicBezTo>
                  <a:pt x="16" y="44"/>
                  <a:pt x="17" y="43"/>
                  <a:pt x="16" y="43"/>
                </a:cubicBezTo>
                <a:cubicBezTo>
                  <a:pt x="14" y="43"/>
                  <a:pt x="13" y="43"/>
                  <a:pt x="11" y="43"/>
                </a:cubicBezTo>
                <a:cubicBezTo>
                  <a:pt x="9" y="43"/>
                  <a:pt x="3" y="43"/>
                  <a:pt x="2" y="42"/>
                </a:cubicBezTo>
                <a:cubicBezTo>
                  <a:pt x="1" y="41"/>
                  <a:pt x="2" y="34"/>
                  <a:pt x="2" y="32"/>
                </a:cubicBezTo>
                <a:cubicBezTo>
                  <a:pt x="2" y="32"/>
                  <a:pt x="3" y="32"/>
                  <a:pt x="3" y="31"/>
                </a:cubicBezTo>
                <a:cubicBezTo>
                  <a:pt x="3" y="32"/>
                  <a:pt x="2" y="31"/>
                  <a:pt x="2" y="30"/>
                </a:cubicBezTo>
                <a:cubicBezTo>
                  <a:pt x="2" y="28"/>
                  <a:pt x="2" y="27"/>
                  <a:pt x="2" y="25"/>
                </a:cubicBezTo>
                <a:cubicBezTo>
                  <a:pt x="4" y="25"/>
                  <a:pt x="2" y="24"/>
                  <a:pt x="2" y="22"/>
                </a:cubicBezTo>
                <a:cubicBezTo>
                  <a:pt x="2" y="21"/>
                  <a:pt x="2" y="20"/>
                  <a:pt x="2" y="19"/>
                </a:cubicBezTo>
                <a:cubicBezTo>
                  <a:pt x="2" y="19"/>
                  <a:pt x="1" y="19"/>
                  <a:pt x="1" y="19"/>
                </a:cubicBezTo>
                <a:cubicBezTo>
                  <a:pt x="1" y="18"/>
                  <a:pt x="2" y="18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6"/>
                  <a:pt x="0" y="14"/>
                  <a:pt x="0" y="13"/>
                </a:cubicBezTo>
                <a:cubicBezTo>
                  <a:pt x="0" y="12"/>
                  <a:pt x="1" y="11"/>
                  <a:pt x="1" y="10"/>
                </a:cubicBezTo>
                <a:cubicBezTo>
                  <a:pt x="2" y="8"/>
                  <a:pt x="2" y="8"/>
                  <a:pt x="2" y="7"/>
                </a:cubicBezTo>
                <a:cubicBezTo>
                  <a:pt x="2" y="6"/>
                  <a:pt x="1" y="4"/>
                  <a:pt x="3" y="5"/>
                </a:cubicBezTo>
                <a:cubicBezTo>
                  <a:pt x="2" y="0"/>
                  <a:pt x="8" y="2"/>
                  <a:pt x="11" y="2"/>
                </a:cubicBezTo>
                <a:cubicBezTo>
                  <a:pt x="11" y="3"/>
                  <a:pt x="11" y="3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4"/>
                  <a:pt x="13" y="4"/>
                  <a:pt x="14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19" name="Freeform 11011" descr="© INSCALE GmbH, 05.05.2010&#10;http://www.presentationload.com/">
            <a:extLst>
              <a:ext uri="{FF2B5EF4-FFF2-40B4-BE49-F238E27FC236}">
                <a16:creationId xmlns:a16="http://schemas.microsoft.com/office/drawing/2014/main" id="{3EB4D45B-A34F-3744-952F-ED871BC49516}"/>
              </a:ext>
            </a:extLst>
          </p:cNvPr>
          <p:cNvSpPr>
            <a:spLocks/>
          </p:cNvSpPr>
          <p:nvPr/>
        </p:nvSpPr>
        <p:spPr bwMode="auto">
          <a:xfrm>
            <a:off x="6244804" y="3715247"/>
            <a:ext cx="67622" cy="78939"/>
          </a:xfrm>
          <a:custGeom>
            <a:avLst/>
            <a:gdLst>
              <a:gd name="T0" fmla="*/ 17 w 34"/>
              <a:gd name="T1" fmla="*/ 5 h 41"/>
              <a:gd name="T2" fmla="*/ 20 w 34"/>
              <a:gd name="T3" fmla="*/ 8 h 41"/>
              <a:gd name="T4" fmla="*/ 20 w 34"/>
              <a:gd name="T5" fmla="*/ 9 h 41"/>
              <a:gd name="T6" fmla="*/ 25 w 34"/>
              <a:gd name="T7" fmla="*/ 14 h 41"/>
              <a:gd name="T8" fmla="*/ 28 w 34"/>
              <a:gd name="T9" fmla="*/ 20 h 41"/>
              <a:gd name="T10" fmla="*/ 30 w 34"/>
              <a:gd name="T11" fmla="*/ 20 h 41"/>
              <a:gd name="T12" fmla="*/ 30 w 34"/>
              <a:gd name="T13" fmla="*/ 20 h 41"/>
              <a:gd name="T14" fmla="*/ 31 w 34"/>
              <a:gd name="T15" fmla="*/ 22 h 41"/>
              <a:gd name="T16" fmla="*/ 34 w 34"/>
              <a:gd name="T17" fmla="*/ 25 h 41"/>
              <a:gd name="T18" fmla="*/ 36 w 34"/>
              <a:gd name="T19" fmla="*/ 25 h 41"/>
              <a:gd name="T20" fmla="*/ 36 w 34"/>
              <a:gd name="T21" fmla="*/ 26 h 41"/>
              <a:gd name="T22" fmla="*/ 37 w 34"/>
              <a:gd name="T23" fmla="*/ 28 h 41"/>
              <a:gd name="T24" fmla="*/ 39 w 34"/>
              <a:gd name="T25" fmla="*/ 28 h 41"/>
              <a:gd name="T26" fmla="*/ 41 w 34"/>
              <a:gd name="T27" fmla="*/ 29 h 41"/>
              <a:gd name="T28" fmla="*/ 41 w 34"/>
              <a:gd name="T29" fmla="*/ 29 h 41"/>
              <a:gd name="T30" fmla="*/ 42 w 34"/>
              <a:gd name="T31" fmla="*/ 31 h 41"/>
              <a:gd name="T32" fmla="*/ 42 w 34"/>
              <a:gd name="T33" fmla="*/ 29 h 41"/>
              <a:gd name="T34" fmla="*/ 42 w 34"/>
              <a:gd name="T35" fmla="*/ 31 h 41"/>
              <a:gd name="T36" fmla="*/ 42 w 34"/>
              <a:gd name="T37" fmla="*/ 32 h 41"/>
              <a:gd name="T38" fmla="*/ 47 w 34"/>
              <a:gd name="T39" fmla="*/ 37 h 41"/>
              <a:gd name="T40" fmla="*/ 50 w 34"/>
              <a:gd name="T41" fmla="*/ 46 h 41"/>
              <a:gd name="T42" fmla="*/ 42 w 34"/>
              <a:gd name="T43" fmla="*/ 55 h 41"/>
              <a:gd name="T44" fmla="*/ 33 w 34"/>
              <a:gd name="T45" fmla="*/ 57 h 41"/>
              <a:gd name="T46" fmla="*/ 9 w 34"/>
              <a:gd name="T47" fmla="*/ 55 h 41"/>
              <a:gd name="T48" fmla="*/ 9 w 34"/>
              <a:gd name="T49" fmla="*/ 55 h 41"/>
              <a:gd name="T50" fmla="*/ 9 w 34"/>
              <a:gd name="T51" fmla="*/ 55 h 41"/>
              <a:gd name="T52" fmla="*/ 9 w 34"/>
              <a:gd name="T53" fmla="*/ 54 h 41"/>
              <a:gd name="T54" fmla="*/ 9 w 34"/>
              <a:gd name="T55" fmla="*/ 52 h 41"/>
              <a:gd name="T56" fmla="*/ 9 w 34"/>
              <a:gd name="T57" fmla="*/ 51 h 41"/>
              <a:gd name="T58" fmla="*/ 9 w 34"/>
              <a:gd name="T59" fmla="*/ 49 h 41"/>
              <a:gd name="T60" fmla="*/ 9 w 34"/>
              <a:gd name="T61" fmla="*/ 49 h 41"/>
              <a:gd name="T62" fmla="*/ 9 w 34"/>
              <a:gd name="T63" fmla="*/ 46 h 41"/>
              <a:gd name="T64" fmla="*/ 8 w 34"/>
              <a:gd name="T65" fmla="*/ 45 h 41"/>
              <a:gd name="T66" fmla="*/ 8 w 34"/>
              <a:gd name="T67" fmla="*/ 45 h 41"/>
              <a:gd name="T68" fmla="*/ 5 w 34"/>
              <a:gd name="T69" fmla="*/ 43 h 41"/>
              <a:gd name="T70" fmla="*/ 5 w 34"/>
              <a:gd name="T71" fmla="*/ 43 h 41"/>
              <a:gd name="T72" fmla="*/ 5 w 34"/>
              <a:gd name="T73" fmla="*/ 43 h 41"/>
              <a:gd name="T74" fmla="*/ 3 w 34"/>
              <a:gd name="T75" fmla="*/ 43 h 41"/>
              <a:gd name="T76" fmla="*/ 3 w 34"/>
              <a:gd name="T77" fmla="*/ 43 h 41"/>
              <a:gd name="T78" fmla="*/ 3 w 34"/>
              <a:gd name="T79" fmla="*/ 43 h 41"/>
              <a:gd name="T80" fmla="*/ 3 w 34"/>
              <a:gd name="T81" fmla="*/ 43 h 41"/>
              <a:gd name="T82" fmla="*/ 2 w 34"/>
              <a:gd name="T83" fmla="*/ 43 h 41"/>
              <a:gd name="T84" fmla="*/ 2 w 34"/>
              <a:gd name="T85" fmla="*/ 43 h 41"/>
              <a:gd name="T86" fmla="*/ 2 w 34"/>
              <a:gd name="T87" fmla="*/ 34 h 41"/>
              <a:gd name="T88" fmla="*/ 0 w 34"/>
              <a:gd name="T89" fmla="*/ 32 h 41"/>
              <a:gd name="T90" fmla="*/ 2 w 34"/>
              <a:gd name="T91" fmla="*/ 6 h 41"/>
              <a:gd name="T92" fmla="*/ 3 w 34"/>
              <a:gd name="T93" fmla="*/ 3 h 41"/>
              <a:gd name="T94" fmla="*/ 11 w 34"/>
              <a:gd name="T95" fmla="*/ 2 h 41"/>
              <a:gd name="T96" fmla="*/ 16 w 34"/>
              <a:gd name="T97" fmla="*/ 6 h 41"/>
              <a:gd name="T98" fmla="*/ 17 w 34"/>
              <a:gd name="T99" fmla="*/ 5 h 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4"/>
              <a:gd name="T151" fmla="*/ 0 h 41"/>
              <a:gd name="T152" fmla="*/ 34 w 34"/>
              <a:gd name="T153" fmla="*/ 41 h 4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4" h="41">
                <a:moveTo>
                  <a:pt x="11" y="3"/>
                </a:moveTo>
                <a:cubicBezTo>
                  <a:pt x="11" y="3"/>
                  <a:pt x="11" y="3"/>
                  <a:pt x="11" y="3"/>
                </a:cubicBezTo>
                <a:cubicBezTo>
                  <a:pt x="12" y="4"/>
                  <a:pt x="12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5"/>
                </a:cubicBezTo>
                <a:cubicBezTo>
                  <a:pt x="15" y="7"/>
                  <a:pt x="14" y="8"/>
                  <a:pt x="16" y="9"/>
                </a:cubicBezTo>
                <a:cubicBezTo>
                  <a:pt x="17" y="10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4"/>
                  <a:pt x="20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4"/>
                  <a:pt x="20" y="13"/>
                  <a:pt x="20" y="13"/>
                </a:cubicBezTo>
                <a:cubicBezTo>
                  <a:pt x="21" y="14"/>
                  <a:pt x="22" y="15"/>
                  <a:pt x="22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4" y="17"/>
                </a:cubicBezTo>
                <a:cubicBezTo>
                  <a:pt x="24" y="17"/>
                  <a:pt x="25" y="17"/>
                  <a:pt x="24" y="18"/>
                </a:cubicBezTo>
                <a:cubicBezTo>
                  <a:pt x="25" y="18"/>
                  <a:pt x="25" y="18"/>
                  <a:pt x="25" y="17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7" y="19"/>
                  <a:pt x="27" y="19"/>
                  <a:pt x="27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8" y="22"/>
                  <a:pt x="28" y="22"/>
                  <a:pt x="28" y="23"/>
                </a:cubicBezTo>
                <a:cubicBezTo>
                  <a:pt x="29" y="22"/>
                  <a:pt x="30" y="23"/>
                  <a:pt x="30" y="24"/>
                </a:cubicBezTo>
                <a:cubicBezTo>
                  <a:pt x="30" y="24"/>
                  <a:pt x="29" y="25"/>
                  <a:pt x="30" y="26"/>
                </a:cubicBezTo>
                <a:cubicBezTo>
                  <a:pt x="31" y="27"/>
                  <a:pt x="34" y="28"/>
                  <a:pt x="32" y="30"/>
                </a:cubicBezTo>
                <a:cubicBezTo>
                  <a:pt x="31" y="31"/>
                  <a:pt x="30" y="33"/>
                  <a:pt x="30" y="34"/>
                </a:cubicBezTo>
                <a:cubicBezTo>
                  <a:pt x="29" y="35"/>
                  <a:pt x="28" y="34"/>
                  <a:pt x="27" y="36"/>
                </a:cubicBezTo>
                <a:cubicBezTo>
                  <a:pt x="26" y="37"/>
                  <a:pt x="28" y="41"/>
                  <a:pt x="24" y="39"/>
                </a:cubicBezTo>
                <a:cubicBezTo>
                  <a:pt x="23" y="39"/>
                  <a:pt x="22" y="37"/>
                  <a:pt x="21" y="37"/>
                </a:cubicBezTo>
                <a:cubicBezTo>
                  <a:pt x="19" y="38"/>
                  <a:pt x="17" y="38"/>
                  <a:pt x="15" y="38"/>
                </a:cubicBezTo>
                <a:cubicBezTo>
                  <a:pt x="12" y="39"/>
                  <a:pt x="8" y="38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7" y="36"/>
                  <a:pt x="7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5"/>
                  <a:pt x="6" y="34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1"/>
                  <a:pt x="6" y="31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4" y="28"/>
                  <a:pt x="4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1" y="23"/>
                  <a:pt x="1" y="22"/>
                </a:cubicBezTo>
                <a:cubicBezTo>
                  <a:pt x="1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1"/>
                  <a:pt x="1" y="15"/>
                  <a:pt x="1" y="13"/>
                </a:cubicBezTo>
                <a:cubicBezTo>
                  <a:pt x="1" y="10"/>
                  <a:pt x="1" y="7"/>
                  <a:pt x="1" y="4"/>
                </a:cubicBezTo>
                <a:cubicBezTo>
                  <a:pt x="2" y="5"/>
                  <a:pt x="5" y="4"/>
                  <a:pt x="2" y="3"/>
                </a:cubicBezTo>
                <a:cubicBezTo>
                  <a:pt x="2" y="3"/>
                  <a:pt x="2" y="3"/>
                  <a:pt x="2" y="2"/>
                </a:cubicBezTo>
                <a:cubicBezTo>
                  <a:pt x="5" y="3"/>
                  <a:pt x="3" y="0"/>
                  <a:pt x="5" y="0"/>
                </a:cubicBezTo>
                <a:cubicBezTo>
                  <a:pt x="6" y="0"/>
                  <a:pt x="6" y="0"/>
                  <a:pt x="7" y="1"/>
                </a:cubicBezTo>
                <a:cubicBezTo>
                  <a:pt x="7" y="1"/>
                  <a:pt x="8" y="1"/>
                  <a:pt x="8" y="0"/>
                </a:cubicBezTo>
                <a:cubicBezTo>
                  <a:pt x="9" y="2"/>
                  <a:pt x="9" y="2"/>
                  <a:pt x="10" y="4"/>
                </a:cubicBezTo>
                <a:cubicBezTo>
                  <a:pt x="11" y="4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0" name="Freeform 11012" descr="© INSCALE GmbH, 05.05.2010&#10;http://www.presentationload.com/">
            <a:extLst>
              <a:ext uri="{FF2B5EF4-FFF2-40B4-BE49-F238E27FC236}">
                <a16:creationId xmlns:a16="http://schemas.microsoft.com/office/drawing/2014/main" id="{285FEDA0-6C65-3A42-87C3-AEA86A889C35}"/>
              </a:ext>
            </a:extLst>
          </p:cNvPr>
          <p:cNvSpPr>
            <a:spLocks/>
          </p:cNvSpPr>
          <p:nvPr/>
        </p:nvSpPr>
        <p:spPr bwMode="auto">
          <a:xfrm>
            <a:off x="6124873" y="3716500"/>
            <a:ext cx="68897" cy="71421"/>
          </a:xfrm>
          <a:custGeom>
            <a:avLst/>
            <a:gdLst>
              <a:gd name="T0" fmla="*/ 29 w 35"/>
              <a:gd name="T1" fmla="*/ 0 h 37"/>
              <a:gd name="T2" fmla="*/ 29 w 35"/>
              <a:gd name="T3" fmla="*/ 17 h 37"/>
              <a:gd name="T4" fmla="*/ 49 w 35"/>
              <a:gd name="T5" fmla="*/ 17 h 37"/>
              <a:gd name="T6" fmla="*/ 52 w 35"/>
              <a:gd name="T7" fmla="*/ 32 h 37"/>
              <a:gd name="T8" fmla="*/ 49 w 35"/>
              <a:gd name="T9" fmla="*/ 43 h 37"/>
              <a:gd name="T10" fmla="*/ 49 w 35"/>
              <a:gd name="T11" fmla="*/ 51 h 37"/>
              <a:gd name="T12" fmla="*/ 40 w 35"/>
              <a:gd name="T13" fmla="*/ 55 h 37"/>
              <a:gd name="T14" fmla="*/ 29 w 35"/>
              <a:gd name="T15" fmla="*/ 54 h 37"/>
              <a:gd name="T16" fmla="*/ 29 w 35"/>
              <a:gd name="T17" fmla="*/ 51 h 37"/>
              <a:gd name="T18" fmla="*/ 22 w 35"/>
              <a:gd name="T19" fmla="*/ 51 h 37"/>
              <a:gd name="T20" fmla="*/ 14 w 35"/>
              <a:gd name="T21" fmla="*/ 49 h 37"/>
              <a:gd name="T22" fmla="*/ 6 w 35"/>
              <a:gd name="T23" fmla="*/ 49 h 37"/>
              <a:gd name="T24" fmla="*/ 2 w 35"/>
              <a:gd name="T25" fmla="*/ 48 h 37"/>
              <a:gd name="T26" fmla="*/ 0 w 35"/>
              <a:gd name="T27" fmla="*/ 43 h 37"/>
              <a:gd name="T28" fmla="*/ 3 w 35"/>
              <a:gd name="T29" fmla="*/ 40 h 37"/>
              <a:gd name="T30" fmla="*/ 6 w 35"/>
              <a:gd name="T31" fmla="*/ 35 h 37"/>
              <a:gd name="T32" fmla="*/ 8 w 35"/>
              <a:gd name="T33" fmla="*/ 28 h 37"/>
              <a:gd name="T34" fmla="*/ 8 w 35"/>
              <a:gd name="T35" fmla="*/ 26 h 37"/>
              <a:gd name="T36" fmla="*/ 9 w 35"/>
              <a:gd name="T37" fmla="*/ 25 h 37"/>
              <a:gd name="T38" fmla="*/ 11 w 35"/>
              <a:gd name="T39" fmla="*/ 22 h 37"/>
              <a:gd name="T40" fmla="*/ 12 w 35"/>
              <a:gd name="T41" fmla="*/ 22 h 37"/>
              <a:gd name="T42" fmla="*/ 14 w 35"/>
              <a:gd name="T43" fmla="*/ 18 h 37"/>
              <a:gd name="T44" fmla="*/ 14 w 35"/>
              <a:gd name="T45" fmla="*/ 14 h 37"/>
              <a:gd name="T46" fmla="*/ 14 w 35"/>
              <a:gd name="T47" fmla="*/ 5 h 37"/>
              <a:gd name="T48" fmla="*/ 20 w 35"/>
              <a:gd name="T49" fmla="*/ 3 h 37"/>
              <a:gd name="T50" fmla="*/ 29 w 35"/>
              <a:gd name="T51" fmla="*/ 0 h 3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5"/>
              <a:gd name="T79" fmla="*/ 0 h 37"/>
              <a:gd name="T80" fmla="*/ 35 w 35"/>
              <a:gd name="T81" fmla="*/ 37 h 3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5" h="37">
                <a:moveTo>
                  <a:pt x="19" y="0"/>
                </a:moveTo>
                <a:cubicBezTo>
                  <a:pt x="19" y="2"/>
                  <a:pt x="19" y="11"/>
                  <a:pt x="19" y="11"/>
                </a:cubicBezTo>
                <a:cubicBezTo>
                  <a:pt x="23" y="11"/>
                  <a:pt x="28" y="11"/>
                  <a:pt x="32" y="11"/>
                </a:cubicBezTo>
                <a:cubicBezTo>
                  <a:pt x="32" y="14"/>
                  <a:pt x="30" y="21"/>
                  <a:pt x="34" y="21"/>
                </a:cubicBezTo>
                <a:cubicBezTo>
                  <a:pt x="34" y="23"/>
                  <a:pt x="35" y="29"/>
                  <a:pt x="32" y="28"/>
                </a:cubicBezTo>
                <a:cubicBezTo>
                  <a:pt x="32" y="30"/>
                  <a:pt x="32" y="32"/>
                  <a:pt x="32" y="33"/>
                </a:cubicBezTo>
                <a:cubicBezTo>
                  <a:pt x="32" y="37"/>
                  <a:pt x="30" y="36"/>
                  <a:pt x="26" y="36"/>
                </a:cubicBezTo>
                <a:cubicBezTo>
                  <a:pt x="24" y="36"/>
                  <a:pt x="21" y="37"/>
                  <a:pt x="19" y="35"/>
                </a:cubicBezTo>
                <a:cubicBezTo>
                  <a:pt x="19" y="35"/>
                  <a:pt x="19" y="33"/>
                  <a:pt x="19" y="33"/>
                </a:cubicBezTo>
                <a:cubicBezTo>
                  <a:pt x="18" y="33"/>
                  <a:pt x="15" y="33"/>
                  <a:pt x="14" y="33"/>
                </a:cubicBezTo>
                <a:cubicBezTo>
                  <a:pt x="11" y="33"/>
                  <a:pt x="12" y="32"/>
                  <a:pt x="9" y="32"/>
                </a:cubicBezTo>
                <a:cubicBezTo>
                  <a:pt x="8" y="32"/>
                  <a:pt x="6" y="32"/>
                  <a:pt x="4" y="32"/>
                </a:cubicBezTo>
                <a:cubicBezTo>
                  <a:pt x="2" y="32"/>
                  <a:pt x="1" y="32"/>
                  <a:pt x="1" y="31"/>
                </a:cubicBezTo>
                <a:cubicBezTo>
                  <a:pt x="0" y="31"/>
                  <a:pt x="0" y="28"/>
                  <a:pt x="0" y="28"/>
                </a:cubicBezTo>
                <a:cubicBezTo>
                  <a:pt x="0" y="27"/>
                  <a:pt x="2" y="27"/>
                  <a:pt x="2" y="26"/>
                </a:cubicBezTo>
                <a:cubicBezTo>
                  <a:pt x="3" y="25"/>
                  <a:pt x="4" y="24"/>
                  <a:pt x="4" y="23"/>
                </a:cubicBezTo>
                <a:cubicBezTo>
                  <a:pt x="5" y="21"/>
                  <a:pt x="5" y="20"/>
                  <a:pt x="5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5" y="16"/>
                  <a:pt x="6" y="17"/>
                  <a:pt x="6" y="16"/>
                </a:cubicBezTo>
                <a:cubicBezTo>
                  <a:pt x="6" y="15"/>
                  <a:pt x="7" y="15"/>
                  <a:pt x="7" y="14"/>
                </a:cubicBezTo>
                <a:cubicBezTo>
                  <a:pt x="7" y="14"/>
                  <a:pt x="8" y="14"/>
                  <a:pt x="8" y="14"/>
                </a:cubicBezTo>
                <a:cubicBezTo>
                  <a:pt x="8" y="13"/>
                  <a:pt x="9" y="13"/>
                  <a:pt x="9" y="12"/>
                </a:cubicBezTo>
                <a:cubicBezTo>
                  <a:pt x="9" y="11"/>
                  <a:pt x="9" y="10"/>
                  <a:pt x="9" y="9"/>
                </a:cubicBezTo>
                <a:cubicBezTo>
                  <a:pt x="9" y="8"/>
                  <a:pt x="9" y="4"/>
                  <a:pt x="9" y="3"/>
                </a:cubicBezTo>
                <a:cubicBezTo>
                  <a:pt x="10" y="2"/>
                  <a:pt x="12" y="2"/>
                  <a:pt x="13" y="2"/>
                </a:cubicBezTo>
                <a:cubicBezTo>
                  <a:pt x="17" y="3"/>
                  <a:pt x="16" y="2"/>
                  <a:pt x="19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1" name="Freeform 11013" descr="© INSCALE GmbH, 05.05.2010&#10;http://www.presentationload.com/">
            <a:extLst>
              <a:ext uri="{FF2B5EF4-FFF2-40B4-BE49-F238E27FC236}">
                <a16:creationId xmlns:a16="http://schemas.microsoft.com/office/drawing/2014/main" id="{D03EBCBB-5F02-EE45-ADD5-B64D46E63CA8}"/>
              </a:ext>
            </a:extLst>
          </p:cNvPr>
          <p:cNvSpPr>
            <a:spLocks/>
          </p:cNvSpPr>
          <p:nvPr/>
        </p:nvSpPr>
        <p:spPr bwMode="auto">
          <a:xfrm>
            <a:off x="5883732" y="3722766"/>
            <a:ext cx="42104" cy="46361"/>
          </a:xfrm>
          <a:custGeom>
            <a:avLst/>
            <a:gdLst>
              <a:gd name="T0" fmla="*/ 2 w 21"/>
              <a:gd name="T1" fmla="*/ 0 h 24"/>
              <a:gd name="T2" fmla="*/ 5 w 21"/>
              <a:gd name="T3" fmla="*/ 0 h 24"/>
              <a:gd name="T4" fmla="*/ 8 w 21"/>
              <a:gd name="T5" fmla="*/ 2 h 24"/>
              <a:gd name="T6" fmla="*/ 13 w 21"/>
              <a:gd name="T7" fmla="*/ 0 h 24"/>
              <a:gd name="T8" fmla="*/ 17 w 21"/>
              <a:gd name="T9" fmla="*/ 0 h 24"/>
              <a:gd name="T10" fmla="*/ 19 w 21"/>
              <a:gd name="T11" fmla="*/ 12 h 24"/>
              <a:gd name="T12" fmla="*/ 25 w 21"/>
              <a:gd name="T13" fmla="*/ 20 h 24"/>
              <a:gd name="T14" fmla="*/ 30 w 21"/>
              <a:gd name="T15" fmla="*/ 20 h 24"/>
              <a:gd name="T16" fmla="*/ 30 w 21"/>
              <a:gd name="T17" fmla="*/ 23 h 24"/>
              <a:gd name="T18" fmla="*/ 33 w 21"/>
              <a:gd name="T19" fmla="*/ 26 h 24"/>
              <a:gd name="T20" fmla="*/ 31 w 21"/>
              <a:gd name="T21" fmla="*/ 34 h 24"/>
              <a:gd name="T22" fmla="*/ 24 w 21"/>
              <a:gd name="T23" fmla="*/ 34 h 24"/>
              <a:gd name="T24" fmla="*/ 22 w 21"/>
              <a:gd name="T25" fmla="*/ 34 h 24"/>
              <a:gd name="T26" fmla="*/ 20 w 21"/>
              <a:gd name="T27" fmla="*/ 34 h 24"/>
              <a:gd name="T28" fmla="*/ 19 w 21"/>
              <a:gd name="T29" fmla="*/ 34 h 24"/>
              <a:gd name="T30" fmla="*/ 19 w 21"/>
              <a:gd name="T31" fmla="*/ 34 h 24"/>
              <a:gd name="T32" fmla="*/ 19 w 21"/>
              <a:gd name="T33" fmla="*/ 34 h 24"/>
              <a:gd name="T34" fmla="*/ 19 w 21"/>
              <a:gd name="T35" fmla="*/ 34 h 24"/>
              <a:gd name="T36" fmla="*/ 19 w 21"/>
              <a:gd name="T37" fmla="*/ 34 h 24"/>
              <a:gd name="T38" fmla="*/ 19 w 21"/>
              <a:gd name="T39" fmla="*/ 34 h 24"/>
              <a:gd name="T40" fmla="*/ 17 w 21"/>
              <a:gd name="T41" fmla="*/ 35 h 24"/>
              <a:gd name="T42" fmla="*/ 17 w 21"/>
              <a:gd name="T43" fmla="*/ 35 h 24"/>
              <a:gd name="T44" fmla="*/ 17 w 21"/>
              <a:gd name="T45" fmla="*/ 35 h 24"/>
              <a:gd name="T46" fmla="*/ 17 w 21"/>
              <a:gd name="T47" fmla="*/ 35 h 24"/>
              <a:gd name="T48" fmla="*/ 16 w 21"/>
              <a:gd name="T49" fmla="*/ 34 h 24"/>
              <a:gd name="T50" fmla="*/ 16 w 21"/>
              <a:gd name="T51" fmla="*/ 35 h 24"/>
              <a:gd name="T52" fmla="*/ 16 w 21"/>
              <a:gd name="T53" fmla="*/ 35 h 24"/>
              <a:gd name="T54" fmla="*/ 16 w 21"/>
              <a:gd name="T55" fmla="*/ 35 h 24"/>
              <a:gd name="T56" fmla="*/ 14 w 21"/>
              <a:gd name="T57" fmla="*/ 35 h 24"/>
              <a:gd name="T58" fmla="*/ 14 w 21"/>
              <a:gd name="T59" fmla="*/ 35 h 24"/>
              <a:gd name="T60" fmla="*/ 14 w 21"/>
              <a:gd name="T61" fmla="*/ 35 h 24"/>
              <a:gd name="T62" fmla="*/ 14 w 21"/>
              <a:gd name="T63" fmla="*/ 35 h 24"/>
              <a:gd name="T64" fmla="*/ 11 w 21"/>
              <a:gd name="T65" fmla="*/ 32 h 24"/>
              <a:gd name="T66" fmla="*/ 11 w 21"/>
              <a:gd name="T67" fmla="*/ 32 h 24"/>
              <a:gd name="T68" fmla="*/ 9 w 21"/>
              <a:gd name="T69" fmla="*/ 32 h 24"/>
              <a:gd name="T70" fmla="*/ 6 w 21"/>
              <a:gd name="T71" fmla="*/ 19 h 24"/>
              <a:gd name="T72" fmla="*/ 6 w 21"/>
              <a:gd name="T73" fmla="*/ 15 h 24"/>
              <a:gd name="T74" fmla="*/ 0 w 21"/>
              <a:gd name="T75" fmla="*/ 0 h 24"/>
              <a:gd name="T76" fmla="*/ 0 w 21"/>
              <a:gd name="T77" fmla="*/ 0 h 2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21"/>
              <a:gd name="T118" fmla="*/ 0 h 24"/>
              <a:gd name="T119" fmla="*/ 21 w 21"/>
              <a:gd name="T120" fmla="*/ 24 h 2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21" h="24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cubicBezTo>
                  <a:pt x="5" y="1"/>
                  <a:pt x="5" y="1"/>
                  <a:pt x="5" y="1"/>
                </a:cubicBezTo>
                <a:cubicBezTo>
                  <a:pt x="6" y="1"/>
                  <a:pt x="7" y="1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1" y="4"/>
                  <a:pt x="11" y="5"/>
                </a:cubicBezTo>
                <a:cubicBezTo>
                  <a:pt x="12" y="6"/>
                  <a:pt x="12" y="7"/>
                  <a:pt x="12" y="8"/>
                </a:cubicBezTo>
                <a:cubicBezTo>
                  <a:pt x="13" y="8"/>
                  <a:pt x="14" y="9"/>
                  <a:pt x="12" y="10"/>
                </a:cubicBezTo>
                <a:cubicBezTo>
                  <a:pt x="12" y="13"/>
                  <a:pt x="13" y="13"/>
                  <a:pt x="16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8" y="13"/>
                  <a:pt x="19" y="13"/>
                  <a:pt x="19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4"/>
                  <a:pt x="20" y="14"/>
                  <a:pt x="19" y="15"/>
                </a:cubicBezTo>
                <a:cubicBezTo>
                  <a:pt x="20" y="15"/>
                  <a:pt x="20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0" y="18"/>
                  <a:pt x="20" y="18"/>
                </a:cubicBezTo>
                <a:cubicBezTo>
                  <a:pt x="20" y="20"/>
                  <a:pt x="20" y="20"/>
                  <a:pt x="20" y="22"/>
                </a:cubicBezTo>
                <a:cubicBezTo>
                  <a:pt x="19" y="22"/>
                  <a:pt x="19" y="22"/>
                  <a:pt x="18" y="22"/>
                </a:cubicBezTo>
                <a:cubicBezTo>
                  <a:pt x="17" y="22"/>
                  <a:pt x="16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6" y="24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19"/>
                  <a:pt x="6" y="14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1"/>
                  <a:pt x="4" y="11"/>
                  <a:pt x="4" y="10"/>
                </a:cubicBezTo>
                <a:cubicBezTo>
                  <a:pt x="3" y="9"/>
                  <a:pt x="2" y="8"/>
                  <a:pt x="1" y="6"/>
                </a:cubicBezTo>
                <a:cubicBezTo>
                  <a:pt x="0" y="4"/>
                  <a:pt x="2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2" name="Freeform 11014" descr="© INSCALE GmbH, 05.05.2010&#10;http://www.presentationload.com/">
            <a:extLst>
              <a:ext uri="{FF2B5EF4-FFF2-40B4-BE49-F238E27FC236}">
                <a16:creationId xmlns:a16="http://schemas.microsoft.com/office/drawing/2014/main" id="{4513C707-B32B-334A-8E27-0E23246F763C}"/>
              </a:ext>
            </a:extLst>
          </p:cNvPr>
          <p:cNvSpPr>
            <a:spLocks/>
          </p:cNvSpPr>
          <p:nvPr/>
        </p:nvSpPr>
        <p:spPr bwMode="auto">
          <a:xfrm>
            <a:off x="6081492" y="3724018"/>
            <a:ext cx="61242" cy="46361"/>
          </a:xfrm>
          <a:custGeom>
            <a:avLst/>
            <a:gdLst>
              <a:gd name="T0" fmla="*/ 6 w 31"/>
              <a:gd name="T1" fmla="*/ 2 h 24"/>
              <a:gd name="T2" fmla="*/ 11 w 31"/>
              <a:gd name="T3" fmla="*/ 2 h 24"/>
              <a:gd name="T4" fmla="*/ 12 w 31"/>
              <a:gd name="T5" fmla="*/ 0 h 24"/>
              <a:gd name="T6" fmla="*/ 15 w 31"/>
              <a:gd name="T7" fmla="*/ 2 h 24"/>
              <a:gd name="T8" fmla="*/ 17 w 31"/>
              <a:gd name="T9" fmla="*/ 11 h 24"/>
              <a:gd name="T10" fmla="*/ 22 w 31"/>
              <a:gd name="T11" fmla="*/ 11 h 24"/>
              <a:gd name="T12" fmla="*/ 29 w 31"/>
              <a:gd name="T13" fmla="*/ 14 h 24"/>
              <a:gd name="T14" fmla="*/ 31 w 31"/>
              <a:gd name="T15" fmla="*/ 11 h 24"/>
              <a:gd name="T16" fmla="*/ 39 w 31"/>
              <a:gd name="T17" fmla="*/ 11 h 24"/>
              <a:gd name="T18" fmla="*/ 46 w 31"/>
              <a:gd name="T19" fmla="*/ 11 h 24"/>
              <a:gd name="T20" fmla="*/ 46 w 31"/>
              <a:gd name="T21" fmla="*/ 12 h 24"/>
              <a:gd name="T22" fmla="*/ 45 w 31"/>
              <a:gd name="T23" fmla="*/ 15 h 24"/>
              <a:gd name="T24" fmla="*/ 43 w 31"/>
              <a:gd name="T25" fmla="*/ 17 h 24"/>
              <a:gd name="T26" fmla="*/ 40 w 31"/>
              <a:gd name="T27" fmla="*/ 31 h 24"/>
              <a:gd name="T28" fmla="*/ 37 w 31"/>
              <a:gd name="T29" fmla="*/ 35 h 24"/>
              <a:gd name="T30" fmla="*/ 36 w 31"/>
              <a:gd name="T31" fmla="*/ 35 h 24"/>
              <a:gd name="T32" fmla="*/ 36 w 31"/>
              <a:gd name="T33" fmla="*/ 35 h 24"/>
              <a:gd name="T34" fmla="*/ 36 w 31"/>
              <a:gd name="T35" fmla="*/ 35 h 24"/>
              <a:gd name="T36" fmla="*/ 25 w 31"/>
              <a:gd name="T37" fmla="*/ 35 h 24"/>
              <a:gd name="T38" fmla="*/ 22 w 31"/>
              <a:gd name="T39" fmla="*/ 35 h 24"/>
              <a:gd name="T40" fmla="*/ 19 w 31"/>
              <a:gd name="T41" fmla="*/ 35 h 24"/>
              <a:gd name="T42" fmla="*/ 14 w 31"/>
              <a:gd name="T43" fmla="*/ 34 h 24"/>
              <a:gd name="T44" fmla="*/ 12 w 31"/>
              <a:gd name="T45" fmla="*/ 34 h 24"/>
              <a:gd name="T46" fmla="*/ 12 w 31"/>
              <a:gd name="T47" fmla="*/ 35 h 24"/>
              <a:gd name="T48" fmla="*/ 12 w 31"/>
              <a:gd name="T49" fmla="*/ 34 h 24"/>
              <a:gd name="T50" fmla="*/ 11 w 31"/>
              <a:gd name="T51" fmla="*/ 32 h 24"/>
              <a:gd name="T52" fmla="*/ 11 w 31"/>
              <a:gd name="T53" fmla="*/ 32 h 24"/>
              <a:gd name="T54" fmla="*/ 3 w 31"/>
              <a:gd name="T55" fmla="*/ 25 h 24"/>
              <a:gd name="T56" fmla="*/ 0 w 31"/>
              <a:gd name="T57" fmla="*/ 25 h 24"/>
              <a:gd name="T58" fmla="*/ 2 w 31"/>
              <a:gd name="T59" fmla="*/ 9 h 24"/>
              <a:gd name="T60" fmla="*/ 5 w 31"/>
              <a:gd name="T61" fmla="*/ 8 h 24"/>
              <a:gd name="T62" fmla="*/ 5 w 31"/>
              <a:gd name="T63" fmla="*/ 8 h 24"/>
              <a:gd name="T64" fmla="*/ 5 w 31"/>
              <a:gd name="T65" fmla="*/ 5 h 24"/>
              <a:gd name="T66" fmla="*/ 5 w 31"/>
              <a:gd name="T67" fmla="*/ 5 h 24"/>
              <a:gd name="T68" fmla="*/ 3 w 31"/>
              <a:gd name="T69" fmla="*/ 3 h 24"/>
              <a:gd name="T70" fmla="*/ 5 w 31"/>
              <a:gd name="T71" fmla="*/ 2 h 24"/>
              <a:gd name="T72" fmla="*/ 5 w 31"/>
              <a:gd name="T73" fmla="*/ 2 h 24"/>
              <a:gd name="T74" fmla="*/ 5 w 31"/>
              <a:gd name="T75" fmla="*/ 2 h 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1"/>
              <a:gd name="T115" fmla="*/ 0 h 24"/>
              <a:gd name="T116" fmla="*/ 31 w 31"/>
              <a:gd name="T117" fmla="*/ 24 h 2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1" h="24">
                <a:moveTo>
                  <a:pt x="3" y="1"/>
                </a:moveTo>
                <a:cubicBezTo>
                  <a:pt x="3" y="1"/>
                  <a:pt x="4" y="1"/>
                  <a:pt x="4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7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3"/>
                  <a:pt x="11" y="5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3" y="7"/>
                  <a:pt x="13" y="7"/>
                  <a:pt x="14" y="7"/>
                </a:cubicBezTo>
                <a:cubicBezTo>
                  <a:pt x="15" y="7"/>
                  <a:pt x="14" y="9"/>
                  <a:pt x="16" y="9"/>
                </a:cubicBezTo>
                <a:cubicBezTo>
                  <a:pt x="17" y="9"/>
                  <a:pt x="18" y="9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0" y="7"/>
                </a:cubicBezTo>
                <a:cubicBezTo>
                  <a:pt x="21" y="7"/>
                  <a:pt x="22" y="7"/>
                  <a:pt x="23" y="7"/>
                </a:cubicBezTo>
                <a:cubicBezTo>
                  <a:pt x="24" y="7"/>
                  <a:pt x="24" y="7"/>
                  <a:pt x="25" y="7"/>
                </a:cubicBezTo>
                <a:cubicBezTo>
                  <a:pt x="26" y="7"/>
                  <a:pt x="27" y="7"/>
                  <a:pt x="28" y="7"/>
                </a:cubicBezTo>
                <a:cubicBezTo>
                  <a:pt x="29" y="7"/>
                  <a:pt x="29" y="7"/>
                  <a:pt x="30" y="7"/>
                </a:cubicBezTo>
                <a:cubicBezTo>
                  <a:pt x="31" y="7"/>
                  <a:pt x="31" y="8"/>
                  <a:pt x="31" y="8"/>
                </a:cubicBezTo>
                <a:cubicBezTo>
                  <a:pt x="31" y="8"/>
                  <a:pt x="30" y="8"/>
                  <a:pt x="30" y="8"/>
                </a:cubicBezTo>
                <a:cubicBezTo>
                  <a:pt x="30" y="9"/>
                  <a:pt x="30" y="10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2"/>
                  <a:pt x="28" y="13"/>
                  <a:pt x="27" y="12"/>
                </a:cubicBezTo>
                <a:cubicBezTo>
                  <a:pt x="27" y="15"/>
                  <a:pt x="27" y="17"/>
                  <a:pt x="26" y="20"/>
                </a:cubicBezTo>
                <a:cubicBezTo>
                  <a:pt x="25" y="21"/>
                  <a:pt x="25" y="22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3"/>
                  <a:pt x="22" y="24"/>
                  <a:pt x="22" y="23"/>
                </a:cubicBezTo>
                <a:cubicBezTo>
                  <a:pt x="20" y="23"/>
                  <a:pt x="18" y="23"/>
                  <a:pt x="16" y="23"/>
                </a:cubicBezTo>
                <a:cubicBezTo>
                  <a:pt x="16" y="23"/>
                  <a:pt x="15" y="23"/>
                  <a:pt x="1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2"/>
                  <a:pt x="8" y="22"/>
                </a:cubicBezTo>
                <a:cubicBezTo>
                  <a:pt x="7" y="22"/>
                  <a:pt x="7" y="22"/>
                  <a:pt x="8" y="22"/>
                </a:cubicBezTo>
                <a:cubicBezTo>
                  <a:pt x="8" y="22"/>
                  <a:pt x="8" y="22"/>
                  <a:pt x="8" y="21"/>
                </a:cubicBezTo>
                <a:cubicBezTo>
                  <a:pt x="8" y="21"/>
                  <a:pt x="8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0"/>
                  <a:pt x="7" y="19"/>
                  <a:pt x="6" y="19"/>
                </a:cubicBezTo>
                <a:cubicBezTo>
                  <a:pt x="6" y="16"/>
                  <a:pt x="2" y="18"/>
                  <a:pt x="2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1" y="16"/>
                  <a:pt x="1" y="16"/>
                  <a:pt x="0" y="16"/>
                </a:cubicBezTo>
                <a:cubicBezTo>
                  <a:pt x="0" y="14"/>
                  <a:pt x="0" y="13"/>
                  <a:pt x="0" y="12"/>
                </a:cubicBezTo>
                <a:cubicBezTo>
                  <a:pt x="1" y="11"/>
                  <a:pt x="1" y="7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3" y="2"/>
                </a:cubicBezTo>
                <a:cubicBezTo>
                  <a:pt x="3" y="2"/>
                  <a:pt x="3" y="2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3" name="Freeform 11015" descr="© INSCALE GmbH, 05.05.2010&#10;http://www.presentationload.com/">
            <a:extLst>
              <a:ext uri="{FF2B5EF4-FFF2-40B4-BE49-F238E27FC236}">
                <a16:creationId xmlns:a16="http://schemas.microsoft.com/office/drawing/2014/main" id="{7C47DB81-DD8D-094E-B401-1A03B9ED96E1}"/>
              </a:ext>
            </a:extLst>
          </p:cNvPr>
          <p:cNvSpPr>
            <a:spLocks/>
          </p:cNvSpPr>
          <p:nvPr/>
        </p:nvSpPr>
        <p:spPr bwMode="auto">
          <a:xfrm>
            <a:off x="6188666" y="3732790"/>
            <a:ext cx="47207" cy="46361"/>
          </a:xfrm>
          <a:custGeom>
            <a:avLst/>
            <a:gdLst>
              <a:gd name="T0" fmla="*/ 12 w 24"/>
              <a:gd name="T1" fmla="*/ 0 h 24"/>
              <a:gd name="T2" fmla="*/ 12 w 24"/>
              <a:gd name="T3" fmla="*/ 2 h 24"/>
              <a:gd name="T4" fmla="*/ 14 w 24"/>
              <a:gd name="T5" fmla="*/ 3 h 24"/>
              <a:gd name="T6" fmla="*/ 14 w 24"/>
              <a:gd name="T7" fmla="*/ 3 h 24"/>
              <a:gd name="T8" fmla="*/ 14 w 24"/>
              <a:gd name="T9" fmla="*/ 5 h 24"/>
              <a:gd name="T10" fmla="*/ 14 w 24"/>
              <a:gd name="T11" fmla="*/ 5 h 24"/>
              <a:gd name="T12" fmla="*/ 15 w 24"/>
              <a:gd name="T13" fmla="*/ 6 h 24"/>
              <a:gd name="T14" fmla="*/ 15 w 24"/>
              <a:gd name="T15" fmla="*/ 6 h 24"/>
              <a:gd name="T16" fmla="*/ 15 w 24"/>
              <a:gd name="T17" fmla="*/ 6 h 24"/>
              <a:gd name="T18" fmla="*/ 17 w 24"/>
              <a:gd name="T19" fmla="*/ 6 h 24"/>
              <a:gd name="T20" fmla="*/ 17 w 24"/>
              <a:gd name="T21" fmla="*/ 6 h 24"/>
              <a:gd name="T22" fmla="*/ 19 w 24"/>
              <a:gd name="T23" fmla="*/ 6 h 24"/>
              <a:gd name="T24" fmla="*/ 19 w 24"/>
              <a:gd name="T25" fmla="*/ 8 h 24"/>
              <a:gd name="T26" fmla="*/ 19 w 24"/>
              <a:gd name="T27" fmla="*/ 8 h 24"/>
              <a:gd name="T28" fmla="*/ 20 w 24"/>
              <a:gd name="T29" fmla="*/ 9 h 24"/>
              <a:gd name="T30" fmla="*/ 20 w 24"/>
              <a:gd name="T31" fmla="*/ 9 h 24"/>
              <a:gd name="T32" fmla="*/ 20 w 24"/>
              <a:gd name="T33" fmla="*/ 9 h 24"/>
              <a:gd name="T34" fmla="*/ 22 w 24"/>
              <a:gd name="T35" fmla="*/ 9 h 24"/>
              <a:gd name="T36" fmla="*/ 23 w 24"/>
              <a:gd name="T37" fmla="*/ 11 h 24"/>
              <a:gd name="T38" fmla="*/ 23 w 24"/>
              <a:gd name="T39" fmla="*/ 11 h 24"/>
              <a:gd name="T40" fmla="*/ 23 w 24"/>
              <a:gd name="T41" fmla="*/ 11 h 24"/>
              <a:gd name="T42" fmla="*/ 25 w 24"/>
              <a:gd name="T43" fmla="*/ 11 h 24"/>
              <a:gd name="T44" fmla="*/ 25 w 24"/>
              <a:gd name="T45" fmla="*/ 11 h 24"/>
              <a:gd name="T46" fmla="*/ 25 w 24"/>
              <a:gd name="T47" fmla="*/ 11 h 24"/>
              <a:gd name="T48" fmla="*/ 26 w 24"/>
              <a:gd name="T49" fmla="*/ 12 h 24"/>
              <a:gd name="T50" fmla="*/ 26 w 24"/>
              <a:gd name="T51" fmla="*/ 12 h 24"/>
              <a:gd name="T52" fmla="*/ 28 w 24"/>
              <a:gd name="T53" fmla="*/ 14 h 24"/>
              <a:gd name="T54" fmla="*/ 28 w 24"/>
              <a:gd name="T55" fmla="*/ 14 h 24"/>
              <a:gd name="T56" fmla="*/ 28 w 24"/>
              <a:gd name="T57" fmla="*/ 14 h 24"/>
              <a:gd name="T58" fmla="*/ 29 w 24"/>
              <a:gd name="T59" fmla="*/ 15 h 24"/>
              <a:gd name="T60" fmla="*/ 29 w 24"/>
              <a:gd name="T61" fmla="*/ 15 h 24"/>
              <a:gd name="T62" fmla="*/ 29 w 24"/>
              <a:gd name="T63" fmla="*/ 15 h 24"/>
              <a:gd name="T64" fmla="*/ 31 w 24"/>
              <a:gd name="T65" fmla="*/ 15 h 24"/>
              <a:gd name="T66" fmla="*/ 31 w 24"/>
              <a:gd name="T67" fmla="*/ 17 h 24"/>
              <a:gd name="T68" fmla="*/ 31 w 24"/>
              <a:gd name="T69" fmla="*/ 17 h 24"/>
              <a:gd name="T70" fmla="*/ 32 w 24"/>
              <a:gd name="T71" fmla="*/ 17 h 24"/>
              <a:gd name="T72" fmla="*/ 32 w 24"/>
              <a:gd name="T73" fmla="*/ 17 h 24"/>
              <a:gd name="T74" fmla="*/ 34 w 24"/>
              <a:gd name="T75" fmla="*/ 19 h 24"/>
              <a:gd name="T76" fmla="*/ 34 w 24"/>
              <a:gd name="T77" fmla="*/ 19 h 24"/>
              <a:gd name="T78" fmla="*/ 34 w 24"/>
              <a:gd name="T79" fmla="*/ 19 h 24"/>
              <a:gd name="T80" fmla="*/ 35 w 24"/>
              <a:gd name="T81" fmla="*/ 19 h 24"/>
              <a:gd name="T82" fmla="*/ 35 w 24"/>
              <a:gd name="T83" fmla="*/ 20 h 24"/>
              <a:gd name="T84" fmla="*/ 37 w 24"/>
              <a:gd name="T85" fmla="*/ 23 h 24"/>
              <a:gd name="T86" fmla="*/ 34 w 24"/>
              <a:gd name="T87" fmla="*/ 25 h 24"/>
              <a:gd name="T88" fmla="*/ 31 w 24"/>
              <a:gd name="T89" fmla="*/ 28 h 24"/>
              <a:gd name="T90" fmla="*/ 25 w 24"/>
              <a:gd name="T91" fmla="*/ 35 h 24"/>
              <a:gd name="T92" fmla="*/ 14 w 24"/>
              <a:gd name="T93" fmla="*/ 37 h 24"/>
              <a:gd name="T94" fmla="*/ 9 w 24"/>
              <a:gd name="T95" fmla="*/ 31 h 24"/>
              <a:gd name="T96" fmla="*/ 2 w 24"/>
              <a:gd name="T97" fmla="*/ 31 h 24"/>
              <a:gd name="T98" fmla="*/ 0 w 24"/>
              <a:gd name="T99" fmla="*/ 20 h 24"/>
              <a:gd name="T100" fmla="*/ 2 w 24"/>
              <a:gd name="T101" fmla="*/ 5 h 24"/>
              <a:gd name="T102" fmla="*/ 9 w 24"/>
              <a:gd name="T103" fmla="*/ 0 h 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"/>
              <a:gd name="T157" fmla="*/ 0 h 24"/>
              <a:gd name="T158" fmla="*/ 24 w 24"/>
              <a:gd name="T159" fmla="*/ 24 h 2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" h="24">
                <a:moveTo>
                  <a:pt x="6" y="0"/>
                </a:move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5"/>
                  <a:pt x="11" y="5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1" y="4"/>
                  <a:pt x="12" y="4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3" y="5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8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4"/>
                  <a:pt x="24" y="14"/>
                </a:cubicBezTo>
                <a:cubicBezTo>
                  <a:pt x="24" y="14"/>
                  <a:pt x="24" y="15"/>
                  <a:pt x="24" y="15"/>
                </a:cubicBezTo>
                <a:cubicBezTo>
                  <a:pt x="24" y="15"/>
                  <a:pt x="24" y="15"/>
                  <a:pt x="23" y="15"/>
                </a:cubicBezTo>
                <a:cubicBezTo>
                  <a:pt x="23" y="15"/>
                  <a:pt x="23" y="16"/>
                  <a:pt x="23" y="16"/>
                </a:cubicBezTo>
                <a:cubicBezTo>
                  <a:pt x="23" y="16"/>
                  <a:pt x="23" y="16"/>
                  <a:pt x="22" y="16"/>
                </a:cubicBezTo>
                <a:cubicBezTo>
                  <a:pt x="22" y="16"/>
                  <a:pt x="22" y="16"/>
                  <a:pt x="22" y="17"/>
                </a:cubicBezTo>
                <a:cubicBezTo>
                  <a:pt x="22" y="17"/>
                  <a:pt x="22" y="17"/>
                  <a:pt x="21" y="17"/>
                </a:cubicBezTo>
                <a:cubicBezTo>
                  <a:pt x="22" y="18"/>
                  <a:pt x="21" y="18"/>
                  <a:pt x="20" y="18"/>
                </a:cubicBezTo>
                <a:cubicBezTo>
                  <a:pt x="20" y="19"/>
                  <a:pt x="20" y="20"/>
                  <a:pt x="19" y="20"/>
                </a:cubicBezTo>
                <a:cubicBezTo>
                  <a:pt x="19" y="21"/>
                  <a:pt x="19" y="21"/>
                  <a:pt x="18" y="21"/>
                </a:cubicBezTo>
                <a:cubicBezTo>
                  <a:pt x="17" y="22"/>
                  <a:pt x="17" y="22"/>
                  <a:pt x="16" y="23"/>
                </a:cubicBezTo>
                <a:cubicBezTo>
                  <a:pt x="15" y="23"/>
                  <a:pt x="14" y="23"/>
                  <a:pt x="13" y="23"/>
                </a:cubicBezTo>
                <a:cubicBezTo>
                  <a:pt x="14" y="24"/>
                  <a:pt x="13" y="24"/>
                  <a:pt x="12" y="24"/>
                </a:cubicBezTo>
                <a:cubicBezTo>
                  <a:pt x="11" y="24"/>
                  <a:pt x="10" y="24"/>
                  <a:pt x="9" y="24"/>
                </a:cubicBezTo>
                <a:cubicBezTo>
                  <a:pt x="9" y="23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0"/>
                  <a:pt x="8" y="19"/>
                  <a:pt x="6" y="20"/>
                </a:cubicBezTo>
                <a:cubicBezTo>
                  <a:pt x="6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1" y="17"/>
                  <a:pt x="2" y="15"/>
                  <a:pt x="2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9"/>
                  <a:pt x="0" y="6"/>
                  <a:pt x="0" y="3"/>
                </a:cubicBezTo>
                <a:cubicBezTo>
                  <a:pt x="0" y="3"/>
                  <a:pt x="0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3" y="3"/>
                  <a:pt x="5" y="3"/>
                  <a:pt x="6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4" name="Freeform 11016" descr="© INSCALE GmbH, 05.05.2010&#10;http://www.presentationload.com/">
            <a:extLst>
              <a:ext uri="{FF2B5EF4-FFF2-40B4-BE49-F238E27FC236}">
                <a16:creationId xmlns:a16="http://schemas.microsoft.com/office/drawing/2014/main" id="{655EB4C1-3B12-4542-9B3A-33C0E24D4598}"/>
              </a:ext>
            </a:extLst>
          </p:cNvPr>
          <p:cNvSpPr>
            <a:spLocks/>
          </p:cNvSpPr>
          <p:nvPr/>
        </p:nvSpPr>
        <p:spPr bwMode="auto">
          <a:xfrm>
            <a:off x="6302219" y="3734043"/>
            <a:ext cx="63794" cy="62650"/>
          </a:xfrm>
          <a:custGeom>
            <a:avLst/>
            <a:gdLst>
              <a:gd name="T0" fmla="*/ 19 w 32"/>
              <a:gd name="T1" fmla="*/ 3 h 32"/>
              <a:gd name="T2" fmla="*/ 25 w 32"/>
              <a:gd name="T3" fmla="*/ 6 h 32"/>
              <a:gd name="T4" fmla="*/ 34 w 32"/>
              <a:gd name="T5" fmla="*/ 5 h 32"/>
              <a:gd name="T6" fmla="*/ 42 w 32"/>
              <a:gd name="T7" fmla="*/ 9 h 32"/>
              <a:gd name="T8" fmla="*/ 42 w 32"/>
              <a:gd name="T9" fmla="*/ 19 h 32"/>
              <a:gd name="T10" fmla="*/ 39 w 32"/>
              <a:gd name="T11" fmla="*/ 16 h 32"/>
              <a:gd name="T12" fmla="*/ 34 w 32"/>
              <a:gd name="T13" fmla="*/ 19 h 32"/>
              <a:gd name="T14" fmla="*/ 33 w 32"/>
              <a:gd name="T15" fmla="*/ 19 h 32"/>
              <a:gd name="T16" fmla="*/ 30 w 32"/>
              <a:gd name="T17" fmla="*/ 19 h 32"/>
              <a:gd name="T18" fmla="*/ 30 w 32"/>
              <a:gd name="T19" fmla="*/ 22 h 32"/>
              <a:gd name="T20" fmla="*/ 33 w 32"/>
              <a:gd name="T21" fmla="*/ 20 h 32"/>
              <a:gd name="T22" fmla="*/ 39 w 32"/>
              <a:gd name="T23" fmla="*/ 20 h 32"/>
              <a:gd name="T24" fmla="*/ 44 w 32"/>
              <a:gd name="T25" fmla="*/ 22 h 32"/>
              <a:gd name="T26" fmla="*/ 44 w 32"/>
              <a:gd name="T27" fmla="*/ 23 h 32"/>
              <a:gd name="T28" fmla="*/ 45 w 32"/>
              <a:gd name="T29" fmla="*/ 20 h 32"/>
              <a:gd name="T30" fmla="*/ 38 w 32"/>
              <a:gd name="T31" fmla="*/ 39 h 32"/>
              <a:gd name="T32" fmla="*/ 34 w 32"/>
              <a:gd name="T33" fmla="*/ 33 h 32"/>
              <a:gd name="T34" fmla="*/ 36 w 32"/>
              <a:gd name="T35" fmla="*/ 47 h 32"/>
              <a:gd name="T36" fmla="*/ 36 w 32"/>
              <a:gd name="T37" fmla="*/ 47 h 32"/>
              <a:gd name="T38" fmla="*/ 33 w 32"/>
              <a:gd name="T39" fmla="*/ 45 h 32"/>
              <a:gd name="T40" fmla="*/ 30 w 32"/>
              <a:gd name="T41" fmla="*/ 45 h 32"/>
              <a:gd name="T42" fmla="*/ 23 w 32"/>
              <a:gd name="T43" fmla="*/ 45 h 32"/>
              <a:gd name="T44" fmla="*/ 20 w 32"/>
              <a:gd name="T45" fmla="*/ 44 h 32"/>
              <a:gd name="T46" fmla="*/ 23 w 32"/>
              <a:gd name="T47" fmla="*/ 50 h 32"/>
              <a:gd name="T48" fmla="*/ 22 w 32"/>
              <a:gd name="T49" fmla="*/ 47 h 32"/>
              <a:gd name="T50" fmla="*/ 19 w 32"/>
              <a:gd name="T51" fmla="*/ 45 h 32"/>
              <a:gd name="T52" fmla="*/ 17 w 32"/>
              <a:gd name="T53" fmla="*/ 45 h 32"/>
              <a:gd name="T54" fmla="*/ 17 w 32"/>
              <a:gd name="T55" fmla="*/ 44 h 32"/>
              <a:gd name="T56" fmla="*/ 13 w 32"/>
              <a:gd name="T57" fmla="*/ 41 h 32"/>
              <a:gd name="T58" fmla="*/ 11 w 32"/>
              <a:gd name="T59" fmla="*/ 39 h 32"/>
              <a:gd name="T60" fmla="*/ 6 w 32"/>
              <a:gd name="T61" fmla="*/ 33 h 32"/>
              <a:gd name="T62" fmla="*/ 5 w 32"/>
              <a:gd name="T63" fmla="*/ 31 h 32"/>
              <a:gd name="T64" fmla="*/ 2 w 32"/>
              <a:gd name="T65" fmla="*/ 22 h 32"/>
              <a:gd name="T66" fmla="*/ 17 w 32"/>
              <a:gd name="T67" fmla="*/ 0 h 32"/>
              <a:gd name="T68" fmla="*/ 17 w 32"/>
              <a:gd name="T69" fmla="*/ 0 h 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2"/>
              <a:gd name="T106" fmla="*/ 0 h 32"/>
              <a:gd name="T107" fmla="*/ 32 w 32"/>
              <a:gd name="T108" fmla="*/ 32 h 3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2" h="32">
                <a:moveTo>
                  <a:pt x="11" y="0"/>
                </a:moveTo>
                <a:cubicBezTo>
                  <a:pt x="12" y="0"/>
                  <a:pt x="13" y="1"/>
                  <a:pt x="12" y="2"/>
                </a:cubicBezTo>
                <a:cubicBezTo>
                  <a:pt x="13" y="3"/>
                  <a:pt x="14" y="5"/>
                  <a:pt x="15" y="5"/>
                </a:cubicBezTo>
                <a:cubicBezTo>
                  <a:pt x="15" y="5"/>
                  <a:pt x="15" y="4"/>
                  <a:pt x="16" y="4"/>
                </a:cubicBezTo>
                <a:cubicBezTo>
                  <a:pt x="17" y="5"/>
                  <a:pt x="18" y="5"/>
                  <a:pt x="18" y="4"/>
                </a:cubicBezTo>
                <a:cubicBezTo>
                  <a:pt x="20" y="4"/>
                  <a:pt x="21" y="5"/>
                  <a:pt x="22" y="3"/>
                </a:cubicBezTo>
                <a:cubicBezTo>
                  <a:pt x="23" y="4"/>
                  <a:pt x="24" y="3"/>
                  <a:pt x="25" y="4"/>
                </a:cubicBezTo>
                <a:cubicBezTo>
                  <a:pt x="26" y="4"/>
                  <a:pt x="27" y="5"/>
                  <a:pt x="27" y="6"/>
                </a:cubicBezTo>
                <a:cubicBezTo>
                  <a:pt x="28" y="7"/>
                  <a:pt x="30" y="13"/>
                  <a:pt x="27" y="11"/>
                </a:cubicBezTo>
                <a:cubicBezTo>
                  <a:pt x="27" y="11"/>
                  <a:pt x="27" y="12"/>
                  <a:pt x="27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5" y="11"/>
                  <a:pt x="25" y="10"/>
                </a:cubicBezTo>
                <a:cubicBezTo>
                  <a:pt x="25" y="11"/>
                  <a:pt x="25" y="12"/>
                  <a:pt x="25" y="12"/>
                </a:cubicBezTo>
                <a:cubicBezTo>
                  <a:pt x="24" y="11"/>
                  <a:pt x="23" y="11"/>
                  <a:pt x="22" y="12"/>
                </a:cubicBezTo>
                <a:cubicBezTo>
                  <a:pt x="22" y="11"/>
                  <a:pt x="22" y="10"/>
                  <a:pt x="22" y="10"/>
                </a:cubicBezTo>
                <a:cubicBezTo>
                  <a:pt x="22" y="11"/>
                  <a:pt x="21" y="11"/>
                  <a:pt x="21" y="12"/>
                </a:cubicBezTo>
                <a:cubicBezTo>
                  <a:pt x="21" y="12"/>
                  <a:pt x="21" y="12"/>
                  <a:pt x="20" y="12"/>
                </a:cubicBezTo>
                <a:cubicBezTo>
                  <a:pt x="20" y="12"/>
                  <a:pt x="20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3"/>
                  <a:pt x="19" y="13"/>
                  <a:pt x="19" y="14"/>
                </a:cubicBezTo>
                <a:cubicBezTo>
                  <a:pt x="20" y="13"/>
                  <a:pt x="20" y="13"/>
                  <a:pt x="20" y="12"/>
                </a:cubicBezTo>
                <a:cubicBezTo>
                  <a:pt x="21" y="13"/>
                  <a:pt x="21" y="12"/>
                  <a:pt x="21" y="13"/>
                </a:cubicBezTo>
                <a:cubicBezTo>
                  <a:pt x="22" y="13"/>
                  <a:pt x="22" y="14"/>
                  <a:pt x="23" y="14"/>
                </a:cubicBezTo>
                <a:cubicBezTo>
                  <a:pt x="23" y="14"/>
                  <a:pt x="25" y="14"/>
                  <a:pt x="25" y="13"/>
                </a:cubicBezTo>
                <a:cubicBezTo>
                  <a:pt x="26" y="15"/>
                  <a:pt x="23" y="16"/>
                  <a:pt x="23" y="17"/>
                </a:cubicBezTo>
                <a:cubicBezTo>
                  <a:pt x="25" y="17"/>
                  <a:pt x="26" y="14"/>
                  <a:pt x="28" y="14"/>
                </a:cubicBezTo>
                <a:cubicBezTo>
                  <a:pt x="27" y="14"/>
                  <a:pt x="27" y="15"/>
                  <a:pt x="27" y="15"/>
                </a:cubicBezTo>
                <a:cubicBezTo>
                  <a:pt x="27" y="15"/>
                  <a:pt x="28" y="15"/>
                  <a:pt x="28" y="15"/>
                </a:cubicBezTo>
                <a:cubicBezTo>
                  <a:pt x="28" y="14"/>
                  <a:pt x="28" y="14"/>
                  <a:pt x="28" y="13"/>
                </a:cubicBezTo>
                <a:cubicBezTo>
                  <a:pt x="28" y="13"/>
                  <a:pt x="29" y="13"/>
                  <a:pt x="29" y="13"/>
                </a:cubicBezTo>
                <a:cubicBezTo>
                  <a:pt x="32" y="14"/>
                  <a:pt x="29" y="18"/>
                  <a:pt x="27" y="20"/>
                </a:cubicBezTo>
                <a:cubicBezTo>
                  <a:pt x="27" y="21"/>
                  <a:pt x="25" y="25"/>
                  <a:pt x="24" y="25"/>
                </a:cubicBezTo>
                <a:cubicBezTo>
                  <a:pt x="23" y="25"/>
                  <a:pt x="23" y="23"/>
                  <a:pt x="23" y="23"/>
                </a:cubicBezTo>
                <a:cubicBezTo>
                  <a:pt x="22" y="22"/>
                  <a:pt x="22" y="21"/>
                  <a:pt x="22" y="21"/>
                </a:cubicBezTo>
                <a:cubicBezTo>
                  <a:pt x="21" y="22"/>
                  <a:pt x="20" y="21"/>
                  <a:pt x="20" y="20"/>
                </a:cubicBezTo>
                <a:cubicBezTo>
                  <a:pt x="19" y="22"/>
                  <a:pt x="26" y="27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2" y="30"/>
                </a:cubicBezTo>
                <a:cubicBezTo>
                  <a:pt x="22" y="30"/>
                  <a:pt x="21" y="30"/>
                  <a:pt x="21" y="29"/>
                </a:cubicBezTo>
                <a:cubicBezTo>
                  <a:pt x="21" y="30"/>
                  <a:pt x="20" y="29"/>
                  <a:pt x="20" y="29"/>
                </a:cubicBezTo>
                <a:cubicBezTo>
                  <a:pt x="20" y="29"/>
                  <a:pt x="19" y="29"/>
                  <a:pt x="19" y="29"/>
                </a:cubicBezTo>
                <a:cubicBezTo>
                  <a:pt x="18" y="29"/>
                  <a:pt x="17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3" y="26"/>
                  <a:pt x="13" y="26"/>
                </a:cubicBezTo>
                <a:cubicBezTo>
                  <a:pt x="11" y="26"/>
                  <a:pt x="11" y="29"/>
                  <a:pt x="13" y="28"/>
                </a:cubicBezTo>
                <a:cubicBezTo>
                  <a:pt x="13" y="29"/>
                  <a:pt x="16" y="30"/>
                  <a:pt x="17" y="30"/>
                </a:cubicBezTo>
                <a:cubicBezTo>
                  <a:pt x="19" y="30"/>
                  <a:pt x="16" y="31"/>
                  <a:pt x="15" y="32"/>
                </a:cubicBezTo>
                <a:cubicBezTo>
                  <a:pt x="15" y="31"/>
                  <a:pt x="15" y="31"/>
                  <a:pt x="14" y="31"/>
                </a:cubicBezTo>
                <a:cubicBezTo>
                  <a:pt x="15" y="30"/>
                  <a:pt x="15" y="29"/>
                  <a:pt x="14" y="3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0"/>
                  <a:pt x="13" y="29"/>
                  <a:pt x="12" y="29"/>
                </a:cubicBezTo>
                <a:cubicBezTo>
                  <a:pt x="12" y="30"/>
                  <a:pt x="12" y="29"/>
                  <a:pt x="12" y="29"/>
                </a:cubicBezTo>
                <a:cubicBezTo>
                  <a:pt x="12" y="29"/>
                  <a:pt x="11" y="29"/>
                  <a:pt x="11" y="29"/>
                </a:cubicBezTo>
                <a:cubicBezTo>
                  <a:pt x="11" y="29"/>
                  <a:pt x="11" y="29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0" y="28"/>
                  <a:pt x="10" y="28"/>
                </a:cubicBezTo>
                <a:cubicBezTo>
                  <a:pt x="9" y="27"/>
                  <a:pt x="8" y="26"/>
                  <a:pt x="8" y="26"/>
                </a:cubicBezTo>
                <a:cubicBezTo>
                  <a:pt x="8" y="26"/>
                  <a:pt x="7" y="26"/>
                  <a:pt x="7" y="26"/>
                </a:cubicBezTo>
                <a:cubicBezTo>
                  <a:pt x="8" y="26"/>
                  <a:pt x="8" y="25"/>
                  <a:pt x="7" y="25"/>
                </a:cubicBezTo>
                <a:cubicBezTo>
                  <a:pt x="6" y="25"/>
                  <a:pt x="6" y="24"/>
                  <a:pt x="5" y="23"/>
                </a:cubicBezTo>
                <a:cubicBezTo>
                  <a:pt x="4" y="22"/>
                  <a:pt x="4" y="22"/>
                  <a:pt x="4" y="21"/>
                </a:cubicBezTo>
                <a:cubicBezTo>
                  <a:pt x="4" y="21"/>
                  <a:pt x="3" y="21"/>
                  <a:pt x="3" y="21"/>
                </a:cubicBezTo>
                <a:cubicBezTo>
                  <a:pt x="3" y="20"/>
                  <a:pt x="3" y="20"/>
                  <a:pt x="3" y="20"/>
                </a:cubicBezTo>
                <a:cubicBezTo>
                  <a:pt x="5" y="18"/>
                  <a:pt x="2" y="17"/>
                  <a:pt x="1" y="16"/>
                </a:cubicBezTo>
                <a:cubicBezTo>
                  <a:pt x="0" y="15"/>
                  <a:pt x="1" y="14"/>
                  <a:pt x="1" y="14"/>
                </a:cubicBezTo>
                <a:cubicBezTo>
                  <a:pt x="0" y="13"/>
                  <a:pt x="5" y="11"/>
                  <a:pt x="6" y="10"/>
                </a:cubicBezTo>
                <a:cubicBezTo>
                  <a:pt x="9" y="8"/>
                  <a:pt x="10" y="3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5" name="Freeform 11018" descr="© INSCALE GmbH, 05.05.2010&#10;http://www.presentationload.com/">
            <a:extLst>
              <a:ext uri="{FF2B5EF4-FFF2-40B4-BE49-F238E27FC236}">
                <a16:creationId xmlns:a16="http://schemas.microsoft.com/office/drawing/2014/main" id="{989D30BC-3CD4-3743-9396-9984D4173497}"/>
              </a:ext>
            </a:extLst>
          </p:cNvPr>
          <p:cNvSpPr>
            <a:spLocks/>
          </p:cNvSpPr>
          <p:nvPr/>
        </p:nvSpPr>
        <p:spPr bwMode="auto">
          <a:xfrm>
            <a:off x="5966664" y="3741561"/>
            <a:ext cx="57415" cy="35084"/>
          </a:xfrm>
          <a:custGeom>
            <a:avLst/>
            <a:gdLst>
              <a:gd name="T0" fmla="*/ 22 w 29"/>
              <a:gd name="T1" fmla="*/ 3 h 18"/>
              <a:gd name="T2" fmla="*/ 36 w 29"/>
              <a:gd name="T3" fmla="*/ 3 h 18"/>
              <a:gd name="T4" fmla="*/ 40 w 29"/>
              <a:gd name="T5" fmla="*/ 2 h 18"/>
              <a:gd name="T6" fmla="*/ 40 w 29"/>
              <a:gd name="T7" fmla="*/ 0 h 18"/>
              <a:gd name="T8" fmla="*/ 40 w 29"/>
              <a:gd name="T9" fmla="*/ 0 h 18"/>
              <a:gd name="T10" fmla="*/ 43 w 29"/>
              <a:gd name="T11" fmla="*/ 0 h 18"/>
              <a:gd name="T12" fmla="*/ 42 w 29"/>
              <a:gd name="T13" fmla="*/ 3 h 18"/>
              <a:gd name="T14" fmla="*/ 43 w 29"/>
              <a:gd name="T15" fmla="*/ 11 h 18"/>
              <a:gd name="T16" fmla="*/ 43 w 29"/>
              <a:gd name="T17" fmla="*/ 22 h 18"/>
              <a:gd name="T18" fmla="*/ 43 w 29"/>
              <a:gd name="T19" fmla="*/ 26 h 18"/>
              <a:gd name="T20" fmla="*/ 37 w 29"/>
              <a:gd name="T21" fmla="*/ 26 h 18"/>
              <a:gd name="T22" fmla="*/ 29 w 29"/>
              <a:gd name="T23" fmla="*/ 26 h 18"/>
              <a:gd name="T24" fmla="*/ 26 w 29"/>
              <a:gd name="T25" fmla="*/ 26 h 18"/>
              <a:gd name="T26" fmla="*/ 23 w 29"/>
              <a:gd name="T27" fmla="*/ 26 h 18"/>
              <a:gd name="T28" fmla="*/ 20 w 29"/>
              <a:gd name="T29" fmla="*/ 26 h 18"/>
              <a:gd name="T30" fmla="*/ 16 w 29"/>
              <a:gd name="T31" fmla="*/ 26 h 18"/>
              <a:gd name="T32" fmla="*/ 5 w 29"/>
              <a:gd name="T33" fmla="*/ 26 h 18"/>
              <a:gd name="T34" fmla="*/ 3 w 29"/>
              <a:gd name="T35" fmla="*/ 26 h 18"/>
              <a:gd name="T36" fmla="*/ 3 w 29"/>
              <a:gd name="T37" fmla="*/ 26 h 18"/>
              <a:gd name="T38" fmla="*/ 3 w 29"/>
              <a:gd name="T39" fmla="*/ 26 h 18"/>
              <a:gd name="T40" fmla="*/ 3 w 29"/>
              <a:gd name="T41" fmla="*/ 25 h 18"/>
              <a:gd name="T42" fmla="*/ 3 w 29"/>
              <a:gd name="T43" fmla="*/ 25 h 18"/>
              <a:gd name="T44" fmla="*/ 3 w 29"/>
              <a:gd name="T45" fmla="*/ 25 h 18"/>
              <a:gd name="T46" fmla="*/ 3 w 29"/>
              <a:gd name="T47" fmla="*/ 25 h 18"/>
              <a:gd name="T48" fmla="*/ 5 w 29"/>
              <a:gd name="T49" fmla="*/ 25 h 18"/>
              <a:gd name="T50" fmla="*/ 3 w 29"/>
              <a:gd name="T51" fmla="*/ 23 h 18"/>
              <a:gd name="T52" fmla="*/ 3 w 29"/>
              <a:gd name="T53" fmla="*/ 22 h 18"/>
              <a:gd name="T54" fmla="*/ 3 w 29"/>
              <a:gd name="T55" fmla="*/ 22 h 18"/>
              <a:gd name="T56" fmla="*/ 3 w 29"/>
              <a:gd name="T57" fmla="*/ 22 h 18"/>
              <a:gd name="T58" fmla="*/ 3 w 29"/>
              <a:gd name="T59" fmla="*/ 22 h 18"/>
              <a:gd name="T60" fmla="*/ 3 w 29"/>
              <a:gd name="T61" fmla="*/ 22 h 18"/>
              <a:gd name="T62" fmla="*/ 3 w 29"/>
              <a:gd name="T63" fmla="*/ 20 h 18"/>
              <a:gd name="T64" fmla="*/ 3 w 29"/>
              <a:gd name="T65" fmla="*/ 19 h 18"/>
              <a:gd name="T66" fmla="*/ 3 w 29"/>
              <a:gd name="T67" fmla="*/ 19 h 18"/>
              <a:gd name="T68" fmla="*/ 2 w 29"/>
              <a:gd name="T69" fmla="*/ 19 h 18"/>
              <a:gd name="T70" fmla="*/ 2 w 29"/>
              <a:gd name="T71" fmla="*/ 19 h 18"/>
              <a:gd name="T72" fmla="*/ 2 w 29"/>
              <a:gd name="T73" fmla="*/ 16 h 18"/>
              <a:gd name="T74" fmla="*/ 2 w 29"/>
              <a:gd name="T75" fmla="*/ 14 h 18"/>
              <a:gd name="T76" fmla="*/ 2 w 29"/>
              <a:gd name="T77" fmla="*/ 14 h 18"/>
              <a:gd name="T78" fmla="*/ 0 w 29"/>
              <a:gd name="T79" fmla="*/ 14 h 18"/>
              <a:gd name="T80" fmla="*/ 0 w 29"/>
              <a:gd name="T81" fmla="*/ 12 h 18"/>
              <a:gd name="T82" fmla="*/ 0 w 29"/>
              <a:gd name="T83" fmla="*/ 12 h 18"/>
              <a:gd name="T84" fmla="*/ 0 w 29"/>
              <a:gd name="T85" fmla="*/ 12 h 18"/>
              <a:gd name="T86" fmla="*/ 0 w 29"/>
              <a:gd name="T87" fmla="*/ 9 h 18"/>
              <a:gd name="T88" fmla="*/ 0 w 29"/>
              <a:gd name="T89" fmla="*/ 9 h 18"/>
              <a:gd name="T90" fmla="*/ 0 w 29"/>
              <a:gd name="T91" fmla="*/ 8 h 18"/>
              <a:gd name="T92" fmla="*/ 0 w 29"/>
              <a:gd name="T93" fmla="*/ 6 h 18"/>
              <a:gd name="T94" fmla="*/ 0 w 29"/>
              <a:gd name="T95" fmla="*/ 6 h 18"/>
              <a:gd name="T96" fmla="*/ 0 w 29"/>
              <a:gd name="T97" fmla="*/ 5 h 18"/>
              <a:gd name="T98" fmla="*/ 0 w 29"/>
              <a:gd name="T99" fmla="*/ 5 h 18"/>
              <a:gd name="T100" fmla="*/ 2 w 29"/>
              <a:gd name="T101" fmla="*/ 3 h 18"/>
              <a:gd name="T102" fmla="*/ 16 w 29"/>
              <a:gd name="T103" fmla="*/ 3 h 18"/>
              <a:gd name="T104" fmla="*/ 16 w 29"/>
              <a:gd name="T105" fmla="*/ 3 h 1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9"/>
              <a:gd name="T160" fmla="*/ 0 h 18"/>
              <a:gd name="T161" fmla="*/ 29 w 29"/>
              <a:gd name="T162" fmla="*/ 18 h 18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9" h="18">
                <a:moveTo>
                  <a:pt x="10" y="2"/>
                </a:moveTo>
                <a:cubicBezTo>
                  <a:pt x="11" y="2"/>
                  <a:pt x="12" y="2"/>
                  <a:pt x="14" y="2"/>
                </a:cubicBezTo>
                <a:cubicBezTo>
                  <a:pt x="16" y="2"/>
                  <a:pt x="19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25" y="3"/>
                  <a:pt x="26" y="2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7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7" y="2"/>
                  <a:pt x="28" y="2"/>
                  <a:pt x="28" y="2"/>
                </a:cubicBezTo>
                <a:cubicBezTo>
                  <a:pt x="28" y="4"/>
                  <a:pt x="28" y="5"/>
                  <a:pt x="28" y="7"/>
                </a:cubicBezTo>
                <a:cubicBezTo>
                  <a:pt x="29" y="7"/>
                  <a:pt x="29" y="8"/>
                  <a:pt x="28" y="8"/>
                </a:cubicBezTo>
                <a:cubicBezTo>
                  <a:pt x="28" y="10"/>
                  <a:pt x="28" y="12"/>
                  <a:pt x="28" y="14"/>
                </a:cubicBezTo>
                <a:cubicBezTo>
                  <a:pt x="29" y="14"/>
                  <a:pt x="29" y="15"/>
                  <a:pt x="28" y="15"/>
                </a:cubicBezTo>
                <a:cubicBezTo>
                  <a:pt x="28" y="16"/>
                  <a:pt x="28" y="16"/>
                  <a:pt x="28" y="17"/>
                </a:cubicBezTo>
                <a:cubicBezTo>
                  <a:pt x="27" y="17"/>
                  <a:pt x="26" y="17"/>
                  <a:pt x="26" y="17"/>
                </a:cubicBezTo>
                <a:cubicBezTo>
                  <a:pt x="25" y="17"/>
                  <a:pt x="24" y="17"/>
                  <a:pt x="24" y="17"/>
                </a:cubicBezTo>
                <a:cubicBezTo>
                  <a:pt x="23" y="17"/>
                  <a:pt x="22" y="17"/>
                  <a:pt x="20" y="17"/>
                </a:cubicBezTo>
                <a:cubicBezTo>
                  <a:pt x="20" y="17"/>
                  <a:pt x="20" y="17"/>
                  <a:pt x="19" y="17"/>
                </a:cubicBezTo>
                <a:cubicBezTo>
                  <a:pt x="19" y="17"/>
                  <a:pt x="19" y="17"/>
                  <a:pt x="18" y="17"/>
                </a:cubicBezTo>
                <a:cubicBezTo>
                  <a:pt x="18" y="17"/>
                  <a:pt x="18" y="17"/>
                  <a:pt x="17" y="17"/>
                </a:cubicBezTo>
                <a:cubicBezTo>
                  <a:pt x="17" y="17"/>
                  <a:pt x="16" y="17"/>
                  <a:pt x="16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8"/>
                  <a:pt x="14" y="18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0" y="17"/>
                  <a:pt x="10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7" y="17"/>
                  <a:pt x="5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3" y="16"/>
                  <a:pt x="3" y="16"/>
                </a:cubicBezTo>
                <a:cubicBezTo>
                  <a:pt x="3" y="16"/>
                  <a:pt x="3" y="15"/>
                  <a:pt x="2" y="15"/>
                </a:cubicBezTo>
                <a:cubicBezTo>
                  <a:pt x="3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1" y="4"/>
                  <a:pt x="1" y="4"/>
                </a:cubicBezTo>
                <a:cubicBezTo>
                  <a:pt x="1" y="4"/>
                  <a:pt x="1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1" y="2"/>
                  <a:pt x="1" y="2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6" y="3"/>
                  <a:pt x="8" y="3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6" name="Freeform 11019" descr="© INSCALE GmbH, 05.05.2010&#10;http://www.presentationload.com/">
            <a:extLst>
              <a:ext uri="{FF2B5EF4-FFF2-40B4-BE49-F238E27FC236}">
                <a16:creationId xmlns:a16="http://schemas.microsoft.com/office/drawing/2014/main" id="{9D8B33B9-B1D3-2C4E-BD6E-B69E2E71BD6C}"/>
              </a:ext>
            </a:extLst>
          </p:cNvPr>
          <p:cNvSpPr>
            <a:spLocks/>
          </p:cNvSpPr>
          <p:nvPr/>
        </p:nvSpPr>
        <p:spPr bwMode="auto">
          <a:xfrm>
            <a:off x="5922007" y="3744066"/>
            <a:ext cx="51035" cy="32578"/>
          </a:xfrm>
          <a:custGeom>
            <a:avLst/>
            <a:gdLst>
              <a:gd name="T0" fmla="*/ 28 w 26"/>
              <a:gd name="T1" fmla="*/ 3 h 17"/>
              <a:gd name="T2" fmla="*/ 35 w 26"/>
              <a:gd name="T3" fmla="*/ 3 h 17"/>
              <a:gd name="T4" fmla="*/ 35 w 26"/>
              <a:gd name="T5" fmla="*/ 3 h 17"/>
              <a:gd name="T6" fmla="*/ 37 w 26"/>
              <a:gd name="T7" fmla="*/ 5 h 17"/>
              <a:gd name="T8" fmla="*/ 35 w 26"/>
              <a:gd name="T9" fmla="*/ 5 h 17"/>
              <a:gd name="T10" fmla="*/ 35 w 26"/>
              <a:gd name="T11" fmla="*/ 5 h 17"/>
              <a:gd name="T12" fmla="*/ 35 w 26"/>
              <a:gd name="T13" fmla="*/ 8 h 17"/>
              <a:gd name="T14" fmla="*/ 35 w 26"/>
              <a:gd name="T15" fmla="*/ 8 h 17"/>
              <a:gd name="T16" fmla="*/ 35 w 26"/>
              <a:gd name="T17" fmla="*/ 9 h 17"/>
              <a:gd name="T18" fmla="*/ 35 w 26"/>
              <a:gd name="T19" fmla="*/ 11 h 17"/>
              <a:gd name="T20" fmla="*/ 35 w 26"/>
              <a:gd name="T21" fmla="*/ 11 h 17"/>
              <a:gd name="T22" fmla="*/ 35 w 26"/>
              <a:gd name="T23" fmla="*/ 12 h 17"/>
              <a:gd name="T24" fmla="*/ 37 w 26"/>
              <a:gd name="T25" fmla="*/ 12 h 17"/>
              <a:gd name="T26" fmla="*/ 37 w 26"/>
              <a:gd name="T27" fmla="*/ 12 h 17"/>
              <a:gd name="T28" fmla="*/ 37 w 26"/>
              <a:gd name="T29" fmla="*/ 14 h 17"/>
              <a:gd name="T30" fmla="*/ 37 w 26"/>
              <a:gd name="T31" fmla="*/ 15 h 17"/>
              <a:gd name="T32" fmla="*/ 37 w 26"/>
              <a:gd name="T33" fmla="*/ 17 h 17"/>
              <a:gd name="T34" fmla="*/ 38 w 26"/>
              <a:gd name="T35" fmla="*/ 17 h 17"/>
              <a:gd name="T36" fmla="*/ 38 w 26"/>
              <a:gd name="T37" fmla="*/ 17 h 17"/>
              <a:gd name="T38" fmla="*/ 38 w 26"/>
              <a:gd name="T39" fmla="*/ 18 h 17"/>
              <a:gd name="T40" fmla="*/ 38 w 26"/>
              <a:gd name="T41" fmla="*/ 18 h 17"/>
              <a:gd name="T42" fmla="*/ 38 w 26"/>
              <a:gd name="T43" fmla="*/ 20 h 17"/>
              <a:gd name="T44" fmla="*/ 38 w 26"/>
              <a:gd name="T45" fmla="*/ 20 h 17"/>
              <a:gd name="T46" fmla="*/ 38 w 26"/>
              <a:gd name="T47" fmla="*/ 20 h 17"/>
              <a:gd name="T48" fmla="*/ 38 w 26"/>
              <a:gd name="T49" fmla="*/ 20 h 17"/>
              <a:gd name="T50" fmla="*/ 38 w 26"/>
              <a:gd name="T51" fmla="*/ 21 h 17"/>
              <a:gd name="T52" fmla="*/ 38 w 26"/>
              <a:gd name="T53" fmla="*/ 21 h 17"/>
              <a:gd name="T54" fmla="*/ 38 w 26"/>
              <a:gd name="T55" fmla="*/ 23 h 17"/>
              <a:gd name="T56" fmla="*/ 38 w 26"/>
              <a:gd name="T57" fmla="*/ 23 h 17"/>
              <a:gd name="T58" fmla="*/ 38 w 26"/>
              <a:gd name="T59" fmla="*/ 23 h 17"/>
              <a:gd name="T60" fmla="*/ 38 w 26"/>
              <a:gd name="T61" fmla="*/ 23 h 17"/>
              <a:gd name="T62" fmla="*/ 38 w 26"/>
              <a:gd name="T63" fmla="*/ 23 h 17"/>
              <a:gd name="T64" fmla="*/ 38 w 26"/>
              <a:gd name="T65" fmla="*/ 24 h 17"/>
              <a:gd name="T66" fmla="*/ 38 w 26"/>
              <a:gd name="T67" fmla="*/ 24 h 17"/>
              <a:gd name="T68" fmla="*/ 37 w 26"/>
              <a:gd name="T69" fmla="*/ 24 h 17"/>
              <a:gd name="T70" fmla="*/ 32 w 26"/>
              <a:gd name="T71" fmla="*/ 23 h 17"/>
              <a:gd name="T72" fmla="*/ 32 w 26"/>
              <a:gd name="T73" fmla="*/ 24 h 17"/>
              <a:gd name="T74" fmla="*/ 31 w 26"/>
              <a:gd name="T75" fmla="*/ 26 h 17"/>
              <a:gd name="T76" fmla="*/ 29 w 26"/>
              <a:gd name="T77" fmla="*/ 24 h 17"/>
              <a:gd name="T78" fmla="*/ 28 w 26"/>
              <a:gd name="T79" fmla="*/ 24 h 17"/>
              <a:gd name="T80" fmla="*/ 15 w 26"/>
              <a:gd name="T81" fmla="*/ 24 h 17"/>
              <a:gd name="T82" fmla="*/ 12 w 26"/>
              <a:gd name="T83" fmla="*/ 24 h 17"/>
              <a:gd name="T84" fmla="*/ 9 w 26"/>
              <a:gd name="T85" fmla="*/ 24 h 17"/>
              <a:gd name="T86" fmla="*/ 8 w 26"/>
              <a:gd name="T87" fmla="*/ 24 h 17"/>
              <a:gd name="T88" fmla="*/ 5 w 26"/>
              <a:gd name="T89" fmla="*/ 24 h 17"/>
              <a:gd name="T90" fmla="*/ 3 w 26"/>
              <a:gd name="T91" fmla="*/ 20 h 17"/>
              <a:gd name="T92" fmla="*/ 2 w 26"/>
              <a:gd name="T93" fmla="*/ 18 h 17"/>
              <a:gd name="T94" fmla="*/ 2 w 26"/>
              <a:gd name="T95" fmla="*/ 11 h 17"/>
              <a:gd name="T96" fmla="*/ 3 w 26"/>
              <a:gd name="T97" fmla="*/ 9 h 17"/>
              <a:gd name="T98" fmla="*/ 2 w 26"/>
              <a:gd name="T99" fmla="*/ 3 h 17"/>
              <a:gd name="T100" fmla="*/ 11 w 26"/>
              <a:gd name="T101" fmla="*/ 3 h 17"/>
              <a:gd name="T102" fmla="*/ 11 w 26"/>
              <a:gd name="T103" fmla="*/ 3 h 17"/>
              <a:gd name="T104" fmla="*/ 12 w 26"/>
              <a:gd name="T105" fmla="*/ 3 h 17"/>
              <a:gd name="T106" fmla="*/ 17 w 26"/>
              <a:gd name="T107" fmla="*/ 0 h 17"/>
              <a:gd name="T108" fmla="*/ 18 w 26"/>
              <a:gd name="T109" fmla="*/ 0 h 17"/>
              <a:gd name="T110" fmla="*/ 20 w 26"/>
              <a:gd name="T111" fmla="*/ 2 h 17"/>
              <a:gd name="T112" fmla="*/ 22 w 26"/>
              <a:gd name="T113" fmla="*/ 3 h 17"/>
              <a:gd name="T114" fmla="*/ 25 w 26"/>
              <a:gd name="T115" fmla="*/ 3 h 17"/>
              <a:gd name="T116" fmla="*/ 26 w 26"/>
              <a:gd name="T117" fmla="*/ 3 h 17"/>
              <a:gd name="T118" fmla="*/ 26 w 26"/>
              <a:gd name="T119" fmla="*/ 3 h 1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"/>
              <a:gd name="T181" fmla="*/ 0 h 17"/>
              <a:gd name="T182" fmla="*/ 26 w 26"/>
              <a:gd name="T183" fmla="*/ 17 h 1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" h="17">
                <a:moveTo>
                  <a:pt x="17" y="2"/>
                </a:move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20" y="2"/>
                  <a:pt x="20" y="2"/>
                </a:cubicBezTo>
                <a:cubicBezTo>
                  <a:pt x="21" y="2"/>
                  <a:pt x="22" y="2"/>
                  <a:pt x="23" y="2"/>
                </a:cubicBezTo>
                <a:cubicBezTo>
                  <a:pt x="23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4"/>
                  <a:pt x="23" y="4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6"/>
                  <a:pt x="23" y="6"/>
                </a:cubicBezTo>
                <a:cubicBezTo>
                  <a:pt x="23" y="6"/>
                  <a:pt x="23" y="6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4" y="9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6" y="14"/>
                  <a:pt x="25" y="14"/>
                </a:cubicBezTo>
                <a:cubicBezTo>
                  <a:pt x="26" y="14"/>
                  <a:pt x="26" y="15"/>
                  <a:pt x="26" y="15"/>
                </a:cubicBezTo>
                <a:cubicBezTo>
                  <a:pt x="26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4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4" y="15"/>
                </a:cubicBezTo>
                <a:cubicBezTo>
                  <a:pt x="23" y="15"/>
                  <a:pt x="22" y="15"/>
                  <a:pt x="21" y="15"/>
                </a:cubicBezTo>
                <a:cubicBezTo>
                  <a:pt x="22" y="16"/>
                  <a:pt x="21" y="16"/>
                  <a:pt x="22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7"/>
                  <a:pt x="21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6"/>
                  <a:pt x="20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7"/>
                  <a:pt x="19" y="16"/>
                  <a:pt x="18" y="17"/>
                </a:cubicBezTo>
                <a:cubicBezTo>
                  <a:pt x="18" y="16"/>
                  <a:pt x="18" y="16"/>
                  <a:pt x="18" y="16"/>
                </a:cubicBezTo>
                <a:cubicBezTo>
                  <a:pt x="17" y="16"/>
                  <a:pt x="18" y="16"/>
                  <a:pt x="18" y="17"/>
                </a:cubicBezTo>
                <a:cubicBezTo>
                  <a:pt x="15" y="16"/>
                  <a:pt x="13" y="17"/>
                  <a:pt x="10" y="16"/>
                </a:cubicBezTo>
                <a:cubicBezTo>
                  <a:pt x="10" y="16"/>
                  <a:pt x="9" y="16"/>
                  <a:pt x="9" y="16"/>
                </a:cubicBezTo>
                <a:cubicBezTo>
                  <a:pt x="9" y="16"/>
                  <a:pt x="8" y="16"/>
                  <a:pt x="8" y="16"/>
                </a:cubicBezTo>
                <a:cubicBezTo>
                  <a:pt x="8" y="16"/>
                  <a:pt x="7" y="16"/>
                  <a:pt x="7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5" y="16"/>
                  <a:pt x="5" y="16"/>
                </a:cubicBezTo>
                <a:cubicBezTo>
                  <a:pt x="5" y="16"/>
                  <a:pt x="4" y="16"/>
                  <a:pt x="4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5"/>
                </a:cubicBezTo>
                <a:cubicBezTo>
                  <a:pt x="2" y="15"/>
                  <a:pt x="2" y="14"/>
                  <a:pt x="2" y="13"/>
                </a:cubicBezTo>
                <a:cubicBezTo>
                  <a:pt x="2" y="13"/>
                  <a:pt x="2" y="12"/>
                  <a:pt x="2" y="11"/>
                </a:cubicBezTo>
                <a:cubicBezTo>
                  <a:pt x="2" y="11"/>
                  <a:pt x="1" y="12"/>
                  <a:pt x="1" y="12"/>
                </a:cubicBezTo>
                <a:cubicBezTo>
                  <a:pt x="1" y="11"/>
                  <a:pt x="1" y="10"/>
                  <a:pt x="1" y="10"/>
                </a:cubicBezTo>
                <a:cubicBezTo>
                  <a:pt x="1" y="9"/>
                  <a:pt x="1" y="9"/>
                  <a:pt x="1" y="7"/>
                </a:cubicBezTo>
                <a:cubicBezTo>
                  <a:pt x="1" y="7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4"/>
                  <a:pt x="0" y="4"/>
                </a:cubicBezTo>
                <a:cubicBezTo>
                  <a:pt x="1" y="3"/>
                  <a:pt x="1" y="3"/>
                  <a:pt x="1" y="2"/>
                </a:cubicBezTo>
                <a:cubicBezTo>
                  <a:pt x="1" y="2"/>
                  <a:pt x="2" y="2"/>
                  <a:pt x="2" y="2"/>
                </a:cubicBezTo>
                <a:cubicBezTo>
                  <a:pt x="4" y="2"/>
                  <a:pt x="5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9" y="2"/>
                  <a:pt x="9" y="2"/>
                </a:cubicBezTo>
                <a:cubicBezTo>
                  <a:pt x="10" y="2"/>
                  <a:pt x="11" y="2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ubicBezTo>
                  <a:pt x="13" y="0"/>
                  <a:pt x="13" y="1"/>
                  <a:pt x="13" y="1"/>
                </a:cubicBezTo>
                <a:cubicBezTo>
                  <a:pt x="14" y="1"/>
                  <a:pt x="14" y="1"/>
                  <a:pt x="14" y="0"/>
                </a:cubicBezTo>
                <a:cubicBezTo>
                  <a:pt x="15" y="0"/>
                  <a:pt x="15" y="1"/>
                  <a:pt x="14" y="2"/>
                </a:cubicBezTo>
                <a:cubicBezTo>
                  <a:pt x="15" y="2"/>
                  <a:pt x="15" y="1"/>
                  <a:pt x="15" y="0"/>
                </a:cubicBezTo>
                <a:cubicBezTo>
                  <a:pt x="16" y="0"/>
                  <a:pt x="16" y="1"/>
                  <a:pt x="16" y="2"/>
                </a:cubicBezTo>
                <a:cubicBezTo>
                  <a:pt x="16" y="1"/>
                  <a:pt x="17" y="1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7" name="Freeform 11020" descr="© INSCALE GmbH, 05.05.2010&#10;http://www.presentationload.com/">
            <a:extLst>
              <a:ext uri="{FF2B5EF4-FFF2-40B4-BE49-F238E27FC236}">
                <a16:creationId xmlns:a16="http://schemas.microsoft.com/office/drawing/2014/main" id="{D9E26D9C-205C-814E-87E2-5C8AB3428374}"/>
              </a:ext>
            </a:extLst>
          </p:cNvPr>
          <p:cNvSpPr>
            <a:spLocks/>
          </p:cNvSpPr>
          <p:nvPr/>
        </p:nvSpPr>
        <p:spPr bwMode="auto">
          <a:xfrm>
            <a:off x="6062355" y="3749078"/>
            <a:ext cx="40828" cy="45108"/>
          </a:xfrm>
          <a:custGeom>
            <a:avLst/>
            <a:gdLst>
              <a:gd name="T0" fmla="*/ 2 w 21"/>
              <a:gd name="T1" fmla="*/ 5 h 23"/>
              <a:gd name="T2" fmla="*/ 2 w 21"/>
              <a:gd name="T3" fmla="*/ 0 h 23"/>
              <a:gd name="T4" fmla="*/ 3 w 21"/>
              <a:gd name="T5" fmla="*/ 0 h 23"/>
              <a:gd name="T6" fmla="*/ 6 w 21"/>
              <a:gd name="T7" fmla="*/ 0 h 23"/>
              <a:gd name="T8" fmla="*/ 9 w 21"/>
              <a:gd name="T9" fmla="*/ 0 h 23"/>
              <a:gd name="T10" fmla="*/ 11 w 21"/>
              <a:gd name="T11" fmla="*/ 0 h 23"/>
              <a:gd name="T12" fmla="*/ 12 w 21"/>
              <a:gd name="T13" fmla="*/ 2 h 23"/>
              <a:gd name="T14" fmla="*/ 14 w 21"/>
              <a:gd name="T15" fmla="*/ 2 h 23"/>
              <a:gd name="T16" fmla="*/ 15 w 21"/>
              <a:gd name="T17" fmla="*/ 5 h 23"/>
              <a:gd name="T18" fmla="*/ 17 w 21"/>
              <a:gd name="T19" fmla="*/ 5 h 23"/>
              <a:gd name="T20" fmla="*/ 18 w 21"/>
              <a:gd name="T21" fmla="*/ 5 h 23"/>
              <a:gd name="T22" fmla="*/ 24 w 21"/>
              <a:gd name="T23" fmla="*/ 9 h 23"/>
              <a:gd name="T24" fmla="*/ 26 w 21"/>
              <a:gd name="T25" fmla="*/ 13 h 23"/>
              <a:gd name="T26" fmla="*/ 26 w 21"/>
              <a:gd name="T27" fmla="*/ 13 h 23"/>
              <a:gd name="T28" fmla="*/ 26 w 21"/>
              <a:gd name="T29" fmla="*/ 13 h 23"/>
              <a:gd name="T30" fmla="*/ 27 w 21"/>
              <a:gd name="T31" fmla="*/ 13 h 23"/>
              <a:gd name="T32" fmla="*/ 27 w 21"/>
              <a:gd name="T33" fmla="*/ 14 h 23"/>
              <a:gd name="T34" fmla="*/ 27 w 21"/>
              <a:gd name="T35" fmla="*/ 14 h 23"/>
              <a:gd name="T36" fmla="*/ 27 w 21"/>
              <a:gd name="T37" fmla="*/ 16 h 23"/>
              <a:gd name="T38" fmla="*/ 27 w 21"/>
              <a:gd name="T39" fmla="*/ 16 h 23"/>
              <a:gd name="T40" fmla="*/ 27 w 21"/>
              <a:gd name="T41" fmla="*/ 14 h 23"/>
              <a:gd name="T42" fmla="*/ 27 w 21"/>
              <a:gd name="T43" fmla="*/ 14 h 23"/>
              <a:gd name="T44" fmla="*/ 29 w 21"/>
              <a:gd name="T45" fmla="*/ 14 h 23"/>
              <a:gd name="T46" fmla="*/ 30 w 21"/>
              <a:gd name="T47" fmla="*/ 16 h 23"/>
              <a:gd name="T48" fmla="*/ 27 w 21"/>
              <a:gd name="T49" fmla="*/ 17 h 23"/>
              <a:gd name="T50" fmla="*/ 26 w 21"/>
              <a:gd name="T51" fmla="*/ 25 h 23"/>
              <a:gd name="T52" fmla="*/ 26 w 21"/>
              <a:gd name="T53" fmla="*/ 27 h 23"/>
              <a:gd name="T54" fmla="*/ 24 w 21"/>
              <a:gd name="T55" fmla="*/ 27 h 23"/>
              <a:gd name="T56" fmla="*/ 24 w 21"/>
              <a:gd name="T57" fmla="*/ 28 h 23"/>
              <a:gd name="T58" fmla="*/ 23 w 21"/>
              <a:gd name="T59" fmla="*/ 30 h 23"/>
              <a:gd name="T60" fmla="*/ 21 w 21"/>
              <a:gd name="T61" fmla="*/ 31 h 23"/>
              <a:gd name="T62" fmla="*/ 17 w 21"/>
              <a:gd name="T63" fmla="*/ 34 h 23"/>
              <a:gd name="T64" fmla="*/ 15 w 21"/>
              <a:gd name="T65" fmla="*/ 34 h 23"/>
              <a:gd name="T66" fmla="*/ 12 w 21"/>
              <a:gd name="T67" fmla="*/ 34 h 23"/>
              <a:gd name="T68" fmla="*/ 12 w 21"/>
              <a:gd name="T69" fmla="*/ 34 h 23"/>
              <a:gd name="T70" fmla="*/ 8 w 21"/>
              <a:gd name="T71" fmla="*/ 34 h 23"/>
              <a:gd name="T72" fmla="*/ 6 w 21"/>
              <a:gd name="T73" fmla="*/ 34 h 23"/>
              <a:gd name="T74" fmla="*/ 5 w 21"/>
              <a:gd name="T75" fmla="*/ 34 h 23"/>
              <a:gd name="T76" fmla="*/ 3 w 21"/>
              <a:gd name="T77" fmla="*/ 34 h 23"/>
              <a:gd name="T78" fmla="*/ 3 w 21"/>
              <a:gd name="T79" fmla="*/ 34 h 23"/>
              <a:gd name="T80" fmla="*/ 2 w 21"/>
              <a:gd name="T81" fmla="*/ 22 h 23"/>
              <a:gd name="T82" fmla="*/ 0 w 21"/>
              <a:gd name="T83" fmla="*/ 14 h 23"/>
              <a:gd name="T84" fmla="*/ 2 w 21"/>
              <a:gd name="T85" fmla="*/ 5 h 23"/>
              <a:gd name="T86" fmla="*/ 2 w 21"/>
              <a:gd name="T87" fmla="*/ 5 h 23"/>
              <a:gd name="T88" fmla="*/ 2 w 21"/>
              <a:gd name="T89" fmla="*/ 5 h 2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1"/>
              <a:gd name="T136" fmla="*/ 0 h 23"/>
              <a:gd name="T137" fmla="*/ 21 w 21"/>
              <a:gd name="T138" fmla="*/ 23 h 2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1" h="23">
                <a:moveTo>
                  <a:pt x="1" y="3"/>
                </a:moveTo>
                <a:cubicBezTo>
                  <a:pt x="1" y="2"/>
                  <a:pt x="1" y="1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4" y="0"/>
                  <a:pt x="4" y="0"/>
                </a:cubicBezTo>
                <a:cubicBezTo>
                  <a:pt x="5" y="1"/>
                  <a:pt x="5" y="1"/>
                  <a:pt x="6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10" y="0"/>
                  <a:pt x="11" y="1"/>
                  <a:pt x="10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5"/>
                  <a:pt x="16" y="3"/>
                  <a:pt x="16" y="6"/>
                </a:cubicBezTo>
                <a:cubicBezTo>
                  <a:pt x="17" y="6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9"/>
                  <a:pt x="17" y="9"/>
                  <a:pt x="18" y="9"/>
                </a:cubicBezTo>
                <a:cubicBezTo>
                  <a:pt x="18" y="9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20" y="10"/>
                </a:cubicBezTo>
                <a:cubicBezTo>
                  <a:pt x="21" y="11"/>
                  <a:pt x="20" y="11"/>
                  <a:pt x="18" y="11"/>
                </a:cubicBezTo>
                <a:cubicBezTo>
                  <a:pt x="18" y="12"/>
                  <a:pt x="19" y="16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7" y="17"/>
                  <a:pt x="17" y="17"/>
                  <a:pt x="16" y="17"/>
                </a:cubicBezTo>
                <a:cubicBezTo>
                  <a:pt x="17" y="17"/>
                  <a:pt x="16" y="18"/>
                  <a:pt x="16" y="18"/>
                </a:cubicBezTo>
                <a:cubicBezTo>
                  <a:pt x="16" y="18"/>
                  <a:pt x="15" y="19"/>
                  <a:pt x="15" y="19"/>
                </a:cubicBezTo>
                <a:cubicBezTo>
                  <a:pt x="15" y="19"/>
                  <a:pt x="14" y="20"/>
                  <a:pt x="14" y="20"/>
                </a:cubicBezTo>
                <a:cubicBezTo>
                  <a:pt x="13" y="21"/>
                  <a:pt x="13" y="23"/>
                  <a:pt x="11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9" y="22"/>
                  <a:pt x="9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7" y="22"/>
                  <a:pt x="6" y="22"/>
                  <a:pt x="5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3" y="22"/>
                </a:cubicBezTo>
                <a:cubicBezTo>
                  <a:pt x="3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2"/>
                  <a:pt x="1" y="15"/>
                  <a:pt x="1" y="14"/>
                </a:cubicBezTo>
                <a:cubicBezTo>
                  <a:pt x="0" y="13"/>
                  <a:pt x="0" y="11"/>
                  <a:pt x="0" y="9"/>
                </a:cubicBezTo>
                <a:cubicBezTo>
                  <a:pt x="2" y="9"/>
                  <a:pt x="1" y="5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8" name="Freeform 11022" descr="© INSCALE GmbH, 05.05.2010&#10;http://www.presentationload.com/">
            <a:extLst>
              <a:ext uri="{FF2B5EF4-FFF2-40B4-BE49-F238E27FC236}">
                <a16:creationId xmlns:a16="http://schemas.microsoft.com/office/drawing/2014/main" id="{361C2231-86AD-804D-9275-81871CAE679D}"/>
              </a:ext>
            </a:extLst>
          </p:cNvPr>
          <p:cNvSpPr>
            <a:spLocks/>
          </p:cNvSpPr>
          <p:nvPr/>
        </p:nvSpPr>
        <p:spPr bwMode="auto">
          <a:xfrm>
            <a:off x="6211631" y="3761608"/>
            <a:ext cx="52311" cy="50120"/>
          </a:xfrm>
          <a:custGeom>
            <a:avLst/>
            <a:gdLst>
              <a:gd name="T0" fmla="*/ 28 w 26"/>
              <a:gd name="T1" fmla="*/ 6 h 26"/>
              <a:gd name="T2" fmla="*/ 30 w 26"/>
              <a:gd name="T3" fmla="*/ 6 h 26"/>
              <a:gd name="T4" fmla="*/ 30 w 26"/>
              <a:gd name="T5" fmla="*/ 6 h 26"/>
              <a:gd name="T6" fmla="*/ 32 w 26"/>
              <a:gd name="T7" fmla="*/ 6 h 26"/>
              <a:gd name="T8" fmla="*/ 35 w 26"/>
              <a:gd name="T9" fmla="*/ 8 h 26"/>
              <a:gd name="T10" fmla="*/ 35 w 26"/>
              <a:gd name="T11" fmla="*/ 9 h 26"/>
              <a:gd name="T12" fmla="*/ 36 w 26"/>
              <a:gd name="T13" fmla="*/ 12 h 26"/>
              <a:gd name="T14" fmla="*/ 36 w 26"/>
              <a:gd name="T15" fmla="*/ 14 h 26"/>
              <a:gd name="T16" fmla="*/ 36 w 26"/>
              <a:gd name="T17" fmla="*/ 17 h 26"/>
              <a:gd name="T18" fmla="*/ 36 w 26"/>
              <a:gd name="T19" fmla="*/ 18 h 26"/>
              <a:gd name="T20" fmla="*/ 38 w 26"/>
              <a:gd name="T21" fmla="*/ 22 h 26"/>
              <a:gd name="T22" fmla="*/ 38 w 26"/>
              <a:gd name="T23" fmla="*/ 23 h 26"/>
              <a:gd name="T24" fmla="*/ 39 w 26"/>
              <a:gd name="T25" fmla="*/ 25 h 26"/>
              <a:gd name="T26" fmla="*/ 39 w 26"/>
              <a:gd name="T27" fmla="*/ 25 h 26"/>
              <a:gd name="T28" fmla="*/ 39 w 26"/>
              <a:gd name="T29" fmla="*/ 26 h 26"/>
              <a:gd name="T30" fmla="*/ 41 w 26"/>
              <a:gd name="T31" fmla="*/ 26 h 26"/>
              <a:gd name="T32" fmla="*/ 41 w 26"/>
              <a:gd name="T33" fmla="*/ 28 h 26"/>
              <a:gd name="T34" fmla="*/ 41 w 26"/>
              <a:gd name="T35" fmla="*/ 29 h 26"/>
              <a:gd name="T36" fmla="*/ 38 w 26"/>
              <a:gd name="T37" fmla="*/ 31 h 26"/>
              <a:gd name="T38" fmla="*/ 38 w 26"/>
              <a:gd name="T39" fmla="*/ 31 h 26"/>
              <a:gd name="T40" fmla="*/ 36 w 26"/>
              <a:gd name="T41" fmla="*/ 31 h 26"/>
              <a:gd name="T42" fmla="*/ 35 w 26"/>
              <a:gd name="T43" fmla="*/ 31 h 26"/>
              <a:gd name="T44" fmla="*/ 35 w 26"/>
              <a:gd name="T45" fmla="*/ 31 h 26"/>
              <a:gd name="T46" fmla="*/ 33 w 26"/>
              <a:gd name="T47" fmla="*/ 31 h 26"/>
              <a:gd name="T48" fmla="*/ 32 w 26"/>
              <a:gd name="T49" fmla="*/ 31 h 26"/>
              <a:gd name="T50" fmla="*/ 30 w 26"/>
              <a:gd name="T51" fmla="*/ 31 h 26"/>
              <a:gd name="T52" fmla="*/ 30 w 26"/>
              <a:gd name="T53" fmla="*/ 32 h 26"/>
              <a:gd name="T54" fmla="*/ 27 w 26"/>
              <a:gd name="T55" fmla="*/ 32 h 26"/>
              <a:gd name="T56" fmla="*/ 27 w 26"/>
              <a:gd name="T57" fmla="*/ 37 h 26"/>
              <a:gd name="T58" fmla="*/ 25 w 26"/>
              <a:gd name="T59" fmla="*/ 38 h 26"/>
              <a:gd name="T60" fmla="*/ 24 w 26"/>
              <a:gd name="T61" fmla="*/ 38 h 26"/>
              <a:gd name="T62" fmla="*/ 24 w 26"/>
              <a:gd name="T63" fmla="*/ 40 h 26"/>
              <a:gd name="T64" fmla="*/ 22 w 26"/>
              <a:gd name="T65" fmla="*/ 40 h 26"/>
              <a:gd name="T66" fmla="*/ 21 w 26"/>
              <a:gd name="T67" fmla="*/ 38 h 26"/>
              <a:gd name="T68" fmla="*/ 21 w 26"/>
              <a:gd name="T69" fmla="*/ 38 h 26"/>
              <a:gd name="T70" fmla="*/ 19 w 26"/>
              <a:gd name="T71" fmla="*/ 38 h 26"/>
              <a:gd name="T72" fmla="*/ 17 w 26"/>
              <a:gd name="T73" fmla="*/ 38 h 26"/>
              <a:gd name="T74" fmla="*/ 17 w 26"/>
              <a:gd name="T75" fmla="*/ 38 h 26"/>
              <a:gd name="T76" fmla="*/ 16 w 26"/>
              <a:gd name="T77" fmla="*/ 38 h 26"/>
              <a:gd name="T78" fmla="*/ 14 w 26"/>
              <a:gd name="T79" fmla="*/ 38 h 26"/>
              <a:gd name="T80" fmla="*/ 14 w 26"/>
              <a:gd name="T81" fmla="*/ 37 h 26"/>
              <a:gd name="T82" fmla="*/ 13 w 26"/>
              <a:gd name="T83" fmla="*/ 37 h 26"/>
              <a:gd name="T84" fmla="*/ 11 w 26"/>
              <a:gd name="T85" fmla="*/ 37 h 26"/>
              <a:gd name="T86" fmla="*/ 11 w 26"/>
              <a:gd name="T87" fmla="*/ 37 h 26"/>
              <a:gd name="T88" fmla="*/ 9 w 26"/>
              <a:gd name="T89" fmla="*/ 35 h 26"/>
              <a:gd name="T90" fmla="*/ 8 w 26"/>
              <a:gd name="T91" fmla="*/ 34 h 26"/>
              <a:gd name="T92" fmla="*/ 8 w 26"/>
              <a:gd name="T93" fmla="*/ 34 h 26"/>
              <a:gd name="T94" fmla="*/ 6 w 26"/>
              <a:gd name="T95" fmla="*/ 32 h 26"/>
              <a:gd name="T96" fmla="*/ 6 w 26"/>
              <a:gd name="T97" fmla="*/ 32 h 26"/>
              <a:gd name="T98" fmla="*/ 6 w 26"/>
              <a:gd name="T99" fmla="*/ 31 h 26"/>
              <a:gd name="T100" fmla="*/ 5 w 26"/>
              <a:gd name="T101" fmla="*/ 29 h 26"/>
              <a:gd name="T102" fmla="*/ 2 w 26"/>
              <a:gd name="T103" fmla="*/ 20 h 26"/>
              <a:gd name="T104" fmla="*/ 0 w 26"/>
              <a:gd name="T105" fmla="*/ 15 h 26"/>
              <a:gd name="T106" fmla="*/ 9 w 26"/>
              <a:gd name="T107" fmla="*/ 9 h 26"/>
              <a:gd name="T108" fmla="*/ 16 w 26"/>
              <a:gd name="T109" fmla="*/ 3 h 26"/>
              <a:gd name="T110" fmla="*/ 19 w 26"/>
              <a:gd name="T111" fmla="*/ 2 h 26"/>
              <a:gd name="T112" fmla="*/ 21 w 26"/>
              <a:gd name="T113" fmla="*/ 2 h 26"/>
              <a:gd name="T114" fmla="*/ 22 w 26"/>
              <a:gd name="T115" fmla="*/ 3 h 26"/>
              <a:gd name="T116" fmla="*/ 25 w 26"/>
              <a:gd name="T117" fmla="*/ 6 h 26"/>
              <a:gd name="T118" fmla="*/ 25 w 26"/>
              <a:gd name="T119" fmla="*/ 6 h 26"/>
              <a:gd name="T120" fmla="*/ 27 w 26"/>
              <a:gd name="T121" fmla="*/ 8 h 26"/>
              <a:gd name="T122" fmla="*/ 27 w 26"/>
              <a:gd name="T123" fmla="*/ 8 h 26"/>
              <a:gd name="T124" fmla="*/ 28 w 26"/>
              <a:gd name="T125" fmla="*/ 6 h 2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6"/>
              <a:gd name="T190" fmla="*/ 0 h 26"/>
              <a:gd name="T191" fmla="*/ 26 w 26"/>
              <a:gd name="T192" fmla="*/ 26 h 2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6" h="26">
                <a:moveTo>
                  <a:pt x="18" y="4"/>
                </a:move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1" y="4"/>
                  <a:pt x="21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5"/>
                  <a:pt x="22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2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2"/>
                  <a:pt x="24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4" y="13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4" y="15"/>
                  <a:pt x="24" y="15"/>
                  <a:pt x="24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5" y="17"/>
                  <a:pt x="25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9"/>
                  <a:pt x="26" y="19"/>
                </a:cubicBezTo>
                <a:cubicBezTo>
                  <a:pt x="26" y="20"/>
                  <a:pt x="25" y="20"/>
                  <a:pt x="25" y="20"/>
                </a:cubicBezTo>
                <a:cubicBezTo>
                  <a:pt x="25" y="20"/>
                  <a:pt x="25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1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1"/>
                  <a:pt x="17" y="21"/>
                </a:cubicBezTo>
                <a:cubicBezTo>
                  <a:pt x="17" y="22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12" y="25"/>
                  <a:pt x="12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5" y="23"/>
                  <a:pt x="5" y="23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5" y="22"/>
                  <a:pt x="5" y="22"/>
                  <a:pt x="5" y="22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2" y="19"/>
                  <a:pt x="2" y="19"/>
                </a:cubicBezTo>
                <a:cubicBezTo>
                  <a:pt x="2" y="17"/>
                  <a:pt x="2" y="15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2"/>
                  <a:pt x="1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2" y="11"/>
                  <a:pt x="2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2" y="9"/>
                  <a:pt x="1" y="8"/>
                </a:cubicBezTo>
                <a:cubicBezTo>
                  <a:pt x="2" y="8"/>
                  <a:pt x="3" y="8"/>
                  <a:pt x="4" y="8"/>
                </a:cubicBezTo>
                <a:cubicBezTo>
                  <a:pt x="5" y="7"/>
                  <a:pt x="5" y="7"/>
                  <a:pt x="6" y="6"/>
                </a:cubicBezTo>
                <a:cubicBezTo>
                  <a:pt x="7" y="6"/>
                  <a:pt x="7" y="6"/>
                  <a:pt x="7" y="5"/>
                </a:cubicBezTo>
                <a:cubicBezTo>
                  <a:pt x="8" y="5"/>
                  <a:pt x="8" y="4"/>
                  <a:pt x="8" y="3"/>
                </a:cubicBezTo>
                <a:cubicBezTo>
                  <a:pt x="9" y="3"/>
                  <a:pt x="10" y="3"/>
                  <a:pt x="9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2" y="0"/>
                  <a:pt x="12" y="0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3"/>
                  <a:pt x="15" y="3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8" y="5"/>
                </a:cubicBezTo>
                <a:cubicBezTo>
                  <a:pt x="18" y="5"/>
                  <a:pt x="18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29" name="Freeform 11023" descr="© INSCALE GmbH, 05.05.2010&#10;http://www.presentationload.com/">
            <a:extLst>
              <a:ext uri="{FF2B5EF4-FFF2-40B4-BE49-F238E27FC236}">
                <a16:creationId xmlns:a16="http://schemas.microsoft.com/office/drawing/2014/main" id="{E118393A-575B-A542-A2DF-32336F8F92C4}"/>
              </a:ext>
            </a:extLst>
          </p:cNvPr>
          <p:cNvSpPr>
            <a:spLocks/>
          </p:cNvSpPr>
          <p:nvPr/>
        </p:nvSpPr>
        <p:spPr bwMode="auto">
          <a:xfrm>
            <a:off x="5888835" y="3762861"/>
            <a:ext cx="58690" cy="67662"/>
          </a:xfrm>
          <a:custGeom>
            <a:avLst/>
            <a:gdLst>
              <a:gd name="T0" fmla="*/ 6 w 30"/>
              <a:gd name="T1" fmla="*/ 0 h 35"/>
              <a:gd name="T2" fmla="*/ 6 w 30"/>
              <a:gd name="T3" fmla="*/ 0 h 35"/>
              <a:gd name="T4" fmla="*/ 8 w 30"/>
              <a:gd name="T5" fmla="*/ 0 h 35"/>
              <a:gd name="T6" fmla="*/ 11 w 30"/>
              <a:gd name="T7" fmla="*/ 3 h 35"/>
              <a:gd name="T8" fmla="*/ 11 w 30"/>
              <a:gd name="T9" fmla="*/ 3 h 35"/>
              <a:gd name="T10" fmla="*/ 11 w 30"/>
              <a:gd name="T11" fmla="*/ 3 h 35"/>
              <a:gd name="T12" fmla="*/ 11 w 30"/>
              <a:gd name="T13" fmla="*/ 3 h 35"/>
              <a:gd name="T14" fmla="*/ 12 w 30"/>
              <a:gd name="T15" fmla="*/ 3 h 35"/>
              <a:gd name="T16" fmla="*/ 12 w 30"/>
              <a:gd name="T17" fmla="*/ 3 h 35"/>
              <a:gd name="T18" fmla="*/ 12 w 30"/>
              <a:gd name="T19" fmla="*/ 3 h 35"/>
              <a:gd name="T20" fmla="*/ 12 w 30"/>
              <a:gd name="T21" fmla="*/ 2 h 35"/>
              <a:gd name="T22" fmla="*/ 14 w 30"/>
              <a:gd name="T23" fmla="*/ 2 h 35"/>
              <a:gd name="T24" fmla="*/ 14 w 30"/>
              <a:gd name="T25" fmla="*/ 3 h 35"/>
              <a:gd name="T26" fmla="*/ 14 w 30"/>
              <a:gd name="T27" fmla="*/ 3 h 35"/>
              <a:gd name="T28" fmla="*/ 14 w 30"/>
              <a:gd name="T29" fmla="*/ 3 h 35"/>
              <a:gd name="T30" fmla="*/ 15 w 30"/>
              <a:gd name="T31" fmla="*/ 2 h 35"/>
              <a:gd name="T32" fmla="*/ 15 w 30"/>
              <a:gd name="T33" fmla="*/ 2 h 35"/>
              <a:gd name="T34" fmla="*/ 15 w 30"/>
              <a:gd name="T35" fmla="*/ 2 h 35"/>
              <a:gd name="T36" fmla="*/ 15 w 30"/>
              <a:gd name="T37" fmla="*/ 2 h 35"/>
              <a:gd name="T38" fmla="*/ 15 w 30"/>
              <a:gd name="T39" fmla="*/ 2 h 35"/>
              <a:gd name="T40" fmla="*/ 15 w 30"/>
              <a:gd name="T41" fmla="*/ 2 h 35"/>
              <a:gd name="T42" fmla="*/ 17 w 30"/>
              <a:gd name="T43" fmla="*/ 2 h 35"/>
              <a:gd name="T44" fmla="*/ 18 w 30"/>
              <a:gd name="T45" fmla="*/ 2 h 35"/>
              <a:gd name="T46" fmla="*/ 20 w 30"/>
              <a:gd name="T47" fmla="*/ 2 h 35"/>
              <a:gd name="T48" fmla="*/ 28 w 30"/>
              <a:gd name="T49" fmla="*/ 2 h 35"/>
              <a:gd name="T50" fmla="*/ 29 w 30"/>
              <a:gd name="T51" fmla="*/ 2 h 35"/>
              <a:gd name="T52" fmla="*/ 31 w 30"/>
              <a:gd name="T53" fmla="*/ 8 h 35"/>
              <a:gd name="T54" fmla="*/ 32 w 30"/>
              <a:gd name="T55" fmla="*/ 9 h 35"/>
              <a:gd name="T56" fmla="*/ 35 w 30"/>
              <a:gd name="T57" fmla="*/ 9 h 35"/>
              <a:gd name="T58" fmla="*/ 37 w 30"/>
              <a:gd name="T59" fmla="*/ 9 h 35"/>
              <a:gd name="T60" fmla="*/ 40 w 30"/>
              <a:gd name="T61" fmla="*/ 9 h 35"/>
              <a:gd name="T62" fmla="*/ 43 w 30"/>
              <a:gd name="T63" fmla="*/ 11 h 35"/>
              <a:gd name="T64" fmla="*/ 44 w 30"/>
              <a:gd name="T65" fmla="*/ 17 h 35"/>
              <a:gd name="T66" fmla="*/ 44 w 30"/>
              <a:gd name="T67" fmla="*/ 22 h 35"/>
              <a:gd name="T68" fmla="*/ 44 w 30"/>
              <a:gd name="T69" fmla="*/ 23 h 35"/>
              <a:gd name="T70" fmla="*/ 43 w 30"/>
              <a:gd name="T71" fmla="*/ 32 h 35"/>
              <a:gd name="T72" fmla="*/ 41 w 30"/>
              <a:gd name="T73" fmla="*/ 32 h 35"/>
              <a:gd name="T74" fmla="*/ 40 w 30"/>
              <a:gd name="T75" fmla="*/ 32 h 35"/>
              <a:gd name="T76" fmla="*/ 38 w 30"/>
              <a:gd name="T77" fmla="*/ 32 h 35"/>
              <a:gd name="T78" fmla="*/ 37 w 30"/>
              <a:gd name="T79" fmla="*/ 32 h 35"/>
              <a:gd name="T80" fmla="*/ 32 w 30"/>
              <a:gd name="T81" fmla="*/ 32 h 35"/>
              <a:gd name="T82" fmla="*/ 28 w 30"/>
              <a:gd name="T83" fmla="*/ 32 h 35"/>
              <a:gd name="T84" fmla="*/ 21 w 30"/>
              <a:gd name="T85" fmla="*/ 32 h 35"/>
              <a:gd name="T86" fmla="*/ 18 w 30"/>
              <a:gd name="T87" fmla="*/ 54 h 35"/>
              <a:gd name="T88" fmla="*/ 14 w 30"/>
              <a:gd name="T89" fmla="*/ 54 h 35"/>
              <a:gd name="T90" fmla="*/ 9 w 30"/>
              <a:gd name="T91" fmla="*/ 54 h 35"/>
              <a:gd name="T92" fmla="*/ 0 w 30"/>
              <a:gd name="T93" fmla="*/ 40 h 35"/>
              <a:gd name="T94" fmla="*/ 2 w 30"/>
              <a:gd name="T95" fmla="*/ 22 h 35"/>
              <a:gd name="T96" fmla="*/ 3 w 30"/>
              <a:gd name="T97" fmla="*/ 5 h 35"/>
              <a:gd name="T98" fmla="*/ 6 w 30"/>
              <a:gd name="T99" fmla="*/ 0 h 3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0"/>
              <a:gd name="T151" fmla="*/ 0 h 35"/>
              <a:gd name="T152" fmla="*/ 30 w 30"/>
              <a:gd name="T153" fmla="*/ 35 h 3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0" h="35">
                <a:moveTo>
                  <a:pt x="4" y="0"/>
                </a:move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4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10" y="2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1"/>
                  <a:pt x="15" y="1"/>
                  <a:pt x="16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8" y="1"/>
                  <a:pt x="18" y="2"/>
                  <a:pt x="18" y="2"/>
                </a:cubicBezTo>
                <a:cubicBezTo>
                  <a:pt x="18" y="2"/>
                  <a:pt x="19" y="1"/>
                  <a:pt x="19" y="1"/>
                </a:cubicBezTo>
                <a:cubicBezTo>
                  <a:pt x="19" y="2"/>
                  <a:pt x="19" y="3"/>
                  <a:pt x="19" y="3"/>
                </a:cubicBezTo>
                <a:cubicBezTo>
                  <a:pt x="19" y="4"/>
                  <a:pt x="19" y="5"/>
                  <a:pt x="20" y="5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1" y="6"/>
                </a:cubicBezTo>
                <a:cubicBezTo>
                  <a:pt x="21" y="6"/>
                  <a:pt x="22" y="6"/>
                  <a:pt x="22" y="6"/>
                </a:cubicBezTo>
                <a:cubicBezTo>
                  <a:pt x="22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4" y="6"/>
                </a:cubicBezTo>
                <a:cubicBezTo>
                  <a:pt x="24" y="6"/>
                  <a:pt x="25" y="6"/>
                  <a:pt x="25" y="6"/>
                </a:cubicBezTo>
                <a:cubicBezTo>
                  <a:pt x="25" y="6"/>
                  <a:pt x="26" y="6"/>
                  <a:pt x="26" y="6"/>
                </a:cubicBezTo>
                <a:cubicBezTo>
                  <a:pt x="26" y="6"/>
                  <a:pt x="27" y="6"/>
                  <a:pt x="27" y="6"/>
                </a:cubicBezTo>
                <a:cubicBezTo>
                  <a:pt x="28" y="6"/>
                  <a:pt x="28" y="6"/>
                  <a:pt x="28" y="7"/>
                </a:cubicBezTo>
                <a:cubicBezTo>
                  <a:pt x="28" y="7"/>
                  <a:pt x="29" y="7"/>
                  <a:pt x="29" y="7"/>
                </a:cubicBezTo>
                <a:cubicBezTo>
                  <a:pt x="29" y="8"/>
                  <a:pt x="29" y="10"/>
                  <a:pt x="29" y="11"/>
                </a:cubicBezTo>
                <a:cubicBezTo>
                  <a:pt x="29" y="11"/>
                  <a:pt x="29" y="11"/>
                  <a:pt x="29" y="12"/>
                </a:cubicBezTo>
                <a:cubicBezTo>
                  <a:pt x="29" y="12"/>
                  <a:pt x="29" y="13"/>
                  <a:pt x="29" y="14"/>
                </a:cubicBezTo>
                <a:cubicBezTo>
                  <a:pt x="30" y="14"/>
                  <a:pt x="30" y="14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8"/>
                  <a:pt x="30" y="21"/>
                  <a:pt x="28" y="21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3" y="21"/>
                  <a:pt x="22" y="21"/>
                  <a:pt x="22" y="21"/>
                </a:cubicBezTo>
                <a:cubicBezTo>
                  <a:pt x="22" y="21"/>
                  <a:pt x="21" y="21"/>
                  <a:pt x="21" y="21"/>
                </a:cubicBezTo>
                <a:cubicBezTo>
                  <a:pt x="20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6" y="21"/>
                  <a:pt x="15" y="21"/>
                  <a:pt x="14" y="21"/>
                </a:cubicBezTo>
                <a:cubicBezTo>
                  <a:pt x="14" y="21"/>
                  <a:pt x="13" y="21"/>
                  <a:pt x="12" y="21"/>
                </a:cubicBezTo>
                <a:cubicBezTo>
                  <a:pt x="12" y="26"/>
                  <a:pt x="12" y="31"/>
                  <a:pt x="12" y="35"/>
                </a:cubicBezTo>
                <a:cubicBezTo>
                  <a:pt x="11" y="35"/>
                  <a:pt x="11" y="35"/>
                  <a:pt x="10" y="35"/>
                </a:cubicBezTo>
                <a:cubicBezTo>
                  <a:pt x="10" y="35"/>
                  <a:pt x="10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8" y="35"/>
                  <a:pt x="7" y="35"/>
                  <a:pt x="6" y="35"/>
                </a:cubicBezTo>
                <a:cubicBezTo>
                  <a:pt x="5" y="35"/>
                  <a:pt x="3" y="30"/>
                  <a:pt x="2" y="29"/>
                </a:cubicBezTo>
                <a:cubicBezTo>
                  <a:pt x="1" y="28"/>
                  <a:pt x="0" y="27"/>
                  <a:pt x="0" y="26"/>
                </a:cubicBezTo>
                <a:cubicBezTo>
                  <a:pt x="0" y="24"/>
                  <a:pt x="0" y="23"/>
                  <a:pt x="0" y="21"/>
                </a:cubicBezTo>
                <a:cubicBezTo>
                  <a:pt x="0" y="19"/>
                  <a:pt x="1" y="17"/>
                  <a:pt x="1" y="14"/>
                </a:cubicBezTo>
                <a:cubicBezTo>
                  <a:pt x="2" y="12"/>
                  <a:pt x="1" y="9"/>
                  <a:pt x="2" y="7"/>
                </a:cubicBezTo>
                <a:cubicBezTo>
                  <a:pt x="3" y="6"/>
                  <a:pt x="2" y="5"/>
                  <a:pt x="2" y="3"/>
                </a:cubicBezTo>
                <a:cubicBezTo>
                  <a:pt x="2" y="2"/>
                  <a:pt x="3" y="1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0" name="Freeform 11024" descr="© INSCALE GmbH, 05.05.2010&#10;http://www.presentationload.com/">
            <a:extLst>
              <a:ext uri="{FF2B5EF4-FFF2-40B4-BE49-F238E27FC236}">
                <a16:creationId xmlns:a16="http://schemas.microsoft.com/office/drawing/2014/main" id="{A50B031B-69D1-6341-B7DC-9586DD81917F}"/>
              </a:ext>
            </a:extLst>
          </p:cNvPr>
          <p:cNvSpPr>
            <a:spLocks/>
          </p:cNvSpPr>
          <p:nvPr/>
        </p:nvSpPr>
        <p:spPr bwMode="auto">
          <a:xfrm>
            <a:off x="6089148" y="3769126"/>
            <a:ext cx="49759" cy="70168"/>
          </a:xfrm>
          <a:custGeom>
            <a:avLst/>
            <a:gdLst>
              <a:gd name="T0" fmla="*/ 28 w 25"/>
              <a:gd name="T1" fmla="*/ 3 h 36"/>
              <a:gd name="T2" fmla="*/ 30 w 25"/>
              <a:gd name="T3" fmla="*/ 11 h 36"/>
              <a:gd name="T4" fmla="*/ 31 w 25"/>
              <a:gd name="T5" fmla="*/ 14 h 36"/>
              <a:gd name="T6" fmla="*/ 33 w 25"/>
              <a:gd name="T7" fmla="*/ 16 h 36"/>
              <a:gd name="T8" fmla="*/ 33 w 25"/>
              <a:gd name="T9" fmla="*/ 16 h 36"/>
              <a:gd name="T10" fmla="*/ 33 w 25"/>
              <a:gd name="T11" fmla="*/ 16 h 36"/>
              <a:gd name="T12" fmla="*/ 34 w 25"/>
              <a:gd name="T13" fmla="*/ 16 h 36"/>
              <a:gd name="T14" fmla="*/ 34 w 25"/>
              <a:gd name="T15" fmla="*/ 16 h 36"/>
              <a:gd name="T16" fmla="*/ 34 w 25"/>
              <a:gd name="T17" fmla="*/ 17 h 36"/>
              <a:gd name="T18" fmla="*/ 37 w 25"/>
              <a:gd name="T19" fmla="*/ 25 h 36"/>
              <a:gd name="T20" fmla="*/ 37 w 25"/>
              <a:gd name="T21" fmla="*/ 26 h 36"/>
              <a:gd name="T22" fmla="*/ 37 w 25"/>
              <a:gd name="T23" fmla="*/ 26 h 36"/>
              <a:gd name="T24" fmla="*/ 37 w 25"/>
              <a:gd name="T25" fmla="*/ 28 h 36"/>
              <a:gd name="T26" fmla="*/ 37 w 25"/>
              <a:gd name="T27" fmla="*/ 31 h 36"/>
              <a:gd name="T28" fmla="*/ 37 w 25"/>
              <a:gd name="T29" fmla="*/ 31 h 36"/>
              <a:gd name="T30" fmla="*/ 37 w 25"/>
              <a:gd name="T31" fmla="*/ 36 h 36"/>
              <a:gd name="T32" fmla="*/ 37 w 25"/>
              <a:gd name="T33" fmla="*/ 37 h 36"/>
              <a:gd name="T34" fmla="*/ 39 w 25"/>
              <a:gd name="T35" fmla="*/ 40 h 36"/>
              <a:gd name="T36" fmla="*/ 27 w 25"/>
              <a:gd name="T37" fmla="*/ 40 h 36"/>
              <a:gd name="T38" fmla="*/ 27 w 25"/>
              <a:gd name="T39" fmla="*/ 44 h 36"/>
              <a:gd name="T40" fmla="*/ 23 w 25"/>
              <a:gd name="T41" fmla="*/ 56 h 36"/>
              <a:gd name="T42" fmla="*/ 16 w 25"/>
              <a:gd name="T43" fmla="*/ 56 h 36"/>
              <a:gd name="T44" fmla="*/ 14 w 25"/>
              <a:gd name="T45" fmla="*/ 56 h 36"/>
              <a:gd name="T46" fmla="*/ 14 w 25"/>
              <a:gd name="T47" fmla="*/ 54 h 36"/>
              <a:gd name="T48" fmla="*/ 16 w 25"/>
              <a:gd name="T49" fmla="*/ 54 h 36"/>
              <a:gd name="T50" fmla="*/ 16 w 25"/>
              <a:gd name="T51" fmla="*/ 53 h 36"/>
              <a:gd name="T52" fmla="*/ 16 w 25"/>
              <a:gd name="T53" fmla="*/ 51 h 36"/>
              <a:gd name="T54" fmla="*/ 14 w 25"/>
              <a:gd name="T55" fmla="*/ 51 h 36"/>
              <a:gd name="T56" fmla="*/ 14 w 25"/>
              <a:gd name="T57" fmla="*/ 51 h 36"/>
              <a:gd name="T58" fmla="*/ 14 w 25"/>
              <a:gd name="T59" fmla="*/ 50 h 36"/>
              <a:gd name="T60" fmla="*/ 14 w 25"/>
              <a:gd name="T61" fmla="*/ 50 h 36"/>
              <a:gd name="T62" fmla="*/ 12 w 25"/>
              <a:gd name="T63" fmla="*/ 48 h 36"/>
              <a:gd name="T64" fmla="*/ 12 w 25"/>
              <a:gd name="T65" fmla="*/ 48 h 36"/>
              <a:gd name="T66" fmla="*/ 11 w 25"/>
              <a:gd name="T67" fmla="*/ 47 h 36"/>
              <a:gd name="T68" fmla="*/ 11 w 25"/>
              <a:gd name="T69" fmla="*/ 44 h 36"/>
              <a:gd name="T70" fmla="*/ 12 w 25"/>
              <a:gd name="T71" fmla="*/ 39 h 36"/>
              <a:gd name="T72" fmla="*/ 2 w 25"/>
              <a:gd name="T73" fmla="*/ 23 h 36"/>
              <a:gd name="T74" fmla="*/ 2 w 25"/>
              <a:gd name="T75" fmla="*/ 14 h 36"/>
              <a:gd name="T76" fmla="*/ 3 w 25"/>
              <a:gd name="T77" fmla="*/ 11 h 36"/>
              <a:gd name="T78" fmla="*/ 5 w 25"/>
              <a:gd name="T79" fmla="*/ 9 h 36"/>
              <a:gd name="T80" fmla="*/ 9 w 25"/>
              <a:gd name="T81" fmla="*/ 0 h 36"/>
              <a:gd name="T82" fmla="*/ 14 w 25"/>
              <a:gd name="T83" fmla="*/ 0 h 36"/>
              <a:gd name="T84" fmla="*/ 16 w 25"/>
              <a:gd name="T85" fmla="*/ 0 h 36"/>
              <a:gd name="T86" fmla="*/ 20 w 25"/>
              <a:gd name="T87" fmla="*/ 0 h 36"/>
              <a:gd name="T88" fmla="*/ 28 w 25"/>
              <a:gd name="T89" fmla="*/ 0 h 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"/>
              <a:gd name="T136" fmla="*/ 0 h 36"/>
              <a:gd name="T137" fmla="*/ 25 w 25"/>
              <a:gd name="T138" fmla="*/ 36 h 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" h="36">
                <a:moveTo>
                  <a:pt x="18" y="0"/>
                </a:moveTo>
                <a:cubicBezTo>
                  <a:pt x="18" y="1"/>
                  <a:pt x="18" y="1"/>
                  <a:pt x="18" y="2"/>
                </a:cubicBezTo>
                <a:cubicBezTo>
                  <a:pt x="19" y="3"/>
                  <a:pt x="18" y="5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20" y="7"/>
                  <a:pt x="20" y="7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1" y="9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1"/>
                  <a:pt x="22" y="10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2"/>
                  <a:pt x="24" y="14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6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5" y="18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9"/>
                  <a:pt x="24" y="19"/>
                </a:cubicBezTo>
                <a:cubicBezTo>
                  <a:pt x="24" y="19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2"/>
                  <a:pt x="24" y="23"/>
                  <a:pt x="24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5"/>
                  <a:pt x="24" y="25"/>
                </a:cubicBezTo>
                <a:cubicBezTo>
                  <a:pt x="24" y="25"/>
                  <a:pt x="25" y="26"/>
                  <a:pt x="25" y="26"/>
                </a:cubicBezTo>
                <a:cubicBezTo>
                  <a:pt x="25" y="26"/>
                  <a:pt x="25" y="26"/>
                  <a:pt x="25" y="26"/>
                </a:cubicBezTo>
                <a:cubicBezTo>
                  <a:pt x="23" y="27"/>
                  <a:pt x="19" y="26"/>
                  <a:pt x="17" y="26"/>
                </a:cubicBezTo>
                <a:cubicBezTo>
                  <a:pt x="17" y="27"/>
                  <a:pt x="17" y="28"/>
                  <a:pt x="17" y="28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30"/>
                  <a:pt x="18" y="34"/>
                  <a:pt x="15" y="33"/>
                </a:cubicBezTo>
                <a:cubicBezTo>
                  <a:pt x="15" y="34"/>
                  <a:pt x="15" y="35"/>
                  <a:pt x="15" y="36"/>
                </a:cubicBezTo>
                <a:cubicBezTo>
                  <a:pt x="14" y="36"/>
                  <a:pt x="13" y="36"/>
                  <a:pt x="12" y="36"/>
                </a:cubicBezTo>
                <a:cubicBezTo>
                  <a:pt x="11" y="36"/>
                  <a:pt x="10" y="36"/>
                  <a:pt x="10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9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10" y="35"/>
                </a:cubicBezTo>
                <a:cubicBezTo>
                  <a:pt x="10" y="35"/>
                  <a:pt x="10" y="35"/>
                  <a:pt x="9" y="35"/>
                </a:cubicBezTo>
                <a:cubicBezTo>
                  <a:pt x="9" y="34"/>
                  <a:pt x="9" y="34"/>
                  <a:pt x="10" y="34"/>
                </a:cubicBezTo>
                <a:cubicBezTo>
                  <a:pt x="10" y="34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29"/>
                  <a:pt x="7" y="28"/>
                </a:cubicBezTo>
                <a:cubicBezTo>
                  <a:pt x="8" y="28"/>
                  <a:pt x="8" y="27"/>
                  <a:pt x="8" y="27"/>
                </a:cubicBezTo>
                <a:cubicBezTo>
                  <a:pt x="8" y="26"/>
                  <a:pt x="8" y="25"/>
                  <a:pt x="8" y="25"/>
                </a:cubicBezTo>
                <a:cubicBezTo>
                  <a:pt x="5" y="23"/>
                  <a:pt x="8" y="19"/>
                  <a:pt x="6" y="18"/>
                </a:cubicBezTo>
                <a:cubicBezTo>
                  <a:pt x="4" y="19"/>
                  <a:pt x="2" y="16"/>
                  <a:pt x="1" y="15"/>
                </a:cubicBezTo>
                <a:cubicBezTo>
                  <a:pt x="0" y="14"/>
                  <a:pt x="1" y="12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2" y="8"/>
                  <a:pt x="2" y="8"/>
                </a:cubicBezTo>
                <a:cubicBezTo>
                  <a:pt x="2" y="8"/>
                  <a:pt x="3" y="7"/>
                  <a:pt x="2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5" y="6"/>
                  <a:pt x="4" y="2"/>
                  <a:pt x="4" y="1"/>
                </a:cubicBezTo>
                <a:cubicBezTo>
                  <a:pt x="5" y="1"/>
                  <a:pt x="6" y="1"/>
                  <a:pt x="6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5" y="0"/>
                  <a:pt x="16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18" y="0"/>
                  <a:pt x="1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1" name="Freeform 11025" descr="© INSCALE GmbH, 05.05.2010&#10;http://www.presentationload.com/">
            <a:extLst>
              <a:ext uri="{FF2B5EF4-FFF2-40B4-BE49-F238E27FC236}">
                <a16:creationId xmlns:a16="http://schemas.microsoft.com/office/drawing/2014/main" id="{DC2DF791-B036-124C-9672-34730B305A39}"/>
              </a:ext>
            </a:extLst>
          </p:cNvPr>
          <p:cNvSpPr>
            <a:spLocks/>
          </p:cNvSpPr>
          <p:nvPr/>
        </p:nvSpPr>
        <p:spPr bwMode="auto">
          <a:xfrm>
            <a:off x="6178459" y="3769126"/>
            <a:ext cx="71449" cy="141589"/>
          </a:xfrm>
          <a:custGeom>
            <a:avLst/>
            <a:gdLst>
              <a:gd name="T0" fmla="*/ 12 w 36"/>
              <a:gd name="T1" fmla="*/ 2 h 73"/>
              <a:gd name="T2" fmla="*/ 17 w 36"/>
              <a:gd name="T3" fmla="*/ 2 h 73"/>
              <a:gd name="T4" fmla="*/ 22 w 36"/>
              <a:gd name="T5" fmla="*/ 5 h 73"/>
              <a:gd name="T6" fmla="*/ 26 w 36"/>
              <a:gd name="T7" fmla="*/ 9 h 73"/>
              <a:gd name="T8" fmla="*/ 26 w 36"/>
              <a:gd name="T9" fmla="*/ 12 h 73"/>
              <a:gd name="T10" fmla="*/ 28 w 36"/>
              <a:gd name="T11" fmla="*/ 14 h 73"/>
              <a:gd name="T12" fmla="*/ 30 w 36"/>
              <a:gd name="T13" fmla="*/ 23 h 73"/>
              <a:gd name="T14" fmla="*/ 31 w 36"/>
              <a:gd name="T15" fmla="*/ 23 h 73"/>
              <a:gd name="T16" fmla="*/ 31 w 36"/>
              <a:gd name="T17" fmla="*/ 23 h 73"/>
              <a:gd name="T18" fmla="*/ 33 w 36"/>
              <a:gd name="T19" fmla="*/ 25 h 73"/>
              <a:gd name="T20" fmla="*/ 33 w 36"/>
              <a:gd name="T21" fmla="*/ 25 h 73"/>
              <a:gd name="T22" fmla="*/ 33 w 36"/>
              <a:gd name="T23" fmla="*/ 26 h 73"/>
              <a:gd name="T24" fmla="*/ 33 w 36"/>
              <a:gd name="T25" fmla="*/ 26 h 73"/>
              <a:gd name="T26" fmla="*/ 33 w 36"/>
              <a:gd name="T27" fmla="*/ 26 h 73"/>
              <a:gd name="T28" fmla="*/ 34 w 36"/>
              <a:gd name="T29" fmla="*/ 28 h 73"/>
              <a:gd name="T30" fmla="*/ 34 w 36"/>
              <a:gd name="T31" fmla="*/ 28 h 73"/>
              <a:gd name="T32" fmla="*/ 34 w 36"/>
              <a:gd name="T33" fmla="*/ 28 h 73"/>
              <a:gd name="T34" fmla="*/ 34 w 36"/>
              <a:gd name="T35" fmla="*/ 28 h 73"/>
              <a:gd name="T36" fmla="*/ 36 w 36"/>
              <a:gd name="T37" fmla="*/ 29 h 73"/>
              <a:gd name="T38" fmla="*/ 36 w 36"/>
              <a:gd name="T39" fmla="*/ 29 h 73"/>
              <a:gd name="T40" fmla="*/ 37 w 36"/>
              <a:gd name="T41" fmla="*/ 31 h 73"/>
              <a:gd name="T42" fmla="*/ 37 w 36"/>
              <a:gd name="T43" fmla="*/ 31 h 73"/>
              <a:gd name="T44" fmla="*/ 37 w 36"/>
              <a:gd name="T45" fmla="*/ 31 h 73"/>
              <a:gd name="T46" fmla="*/ 37 w 36"/>
              <a:gd name="T47" fmla="*/ 31 h 73"/>
              <a:gd name="T48" fmla="*/ 39 w 36"/>
              <a:gd name="T49" fmla="*/ 31 h 73"/>
              <a:gd name="T50" fmla="*/ 39 w 36"/>
              <a:gd name="T51" fmla="*/ 31 h 73"/>
              <a:gd name="T52" fmla="*/ 44 w 36"/>
              <a:gd name="T53" fmla="*/ 37 h 73"/>
              <a:gd name="T54" fmla="*/ 45 w 36"/>
              <a:gd name="T55" fmla="*/ 39 h 73"/>
              <a:gd name="T56" fmla="*/ 45 w 36"/>
              <a:gd name="T57" fmla="*/ 39 h 73"/>
              <a:gd name="T58" fmla="*/ 47 w 36"/>
              <a:gd name="T59" fmla="*/ 39 h 73"/>
              <a:gd name="T60" fmla="*/ 54 w 36"/>
              <a:gd name="T61" fmla="*/ 57 h 73"/>
              <a:gd name="T62" fmla="*/ 39 w 36"/>
              <a:gd name="T63" fmla="*/ 57 h 73"/>
              <a:gd name="T64" fmla="*/ 28 w 36"/>
              <a:gd name="T65" fmla="*/ 57 h 73"/>
              <a:gd name="T66" fmla="*/ 39 w 36"/>
              <a:gd name="T67" fmla="*/ 85 h 73"/>
              <a:gd name="T68" fmla="*/ 50 w 36"/>
              <a:gd name="T69" fmla="*/ 98 h 73"/>
              <a:gd name="T70" fmla="*/ 33 w 36"/>
              <a:gd name="T71" fmla="*/ 111 h 73"/>
              <a:gd name="T72" fmla="*/ 26 w 36"/>
              <a:gd name="T73" fmla="*/ 107 h 73"/>
              <a:gd name="T74" fmla="*/ 26 w 36"/>
              <a:gd name="T75" fmla="*/ 94 h 73"/>
              <a:gd name="T76" fmla="*/ 25 w 36"/>
              <a:gd name="T77" fmla="*/ 82 h 73"/>
              <a:gd name="T78" fmla="*/ 19 w 36"/>
              <a:gd name="T79" fmla="*/ 63 h 73"/>
              <a:gd name="T80" fmla="*/ 17 w 36"/>
              <a:gd name="T81" fmla="*/ 63 h 73"/>
              <a:gd name="T82" fmla="*/ 16 w 36"/>
              <a:gd name="T83" fmla="*/ 62 h 73"/>
              <a:gd name="T84" fmla="*/ 16 w 36"/>
              <a:gd name="T85" fmla="*/ 60 h 73"/>
              <a:gd name="T86" fmla="*/ 14 w 36"/>
              <a:gd name="T87" fmla="*/ 59 h 73"/>
              <a:gd name="T88" fmla="*/ 14 w 36"/>
              <a:gd name="T89" fmla="*/ 59 h 73"/>
              <a:gd name="T90" fmla="*/ 14 w 36"/>
              <a:gd name="T91" fmla="*/ 59 h 73"/>
              <a:gd name="T92" fmla="*/ 14 w 36"/>
              <a:gd name="T93" fmla="*/ 59 h 73"/>
              <a:gd name="T94" fmla="*/ 12 w 36"/>
              <a:gd name="T95" fmla="*/ 57 h 73"/>
              <a:gd name="T96" fmla="*/ 12 w 36"/>
              <a:gd name="T97" fmla="*/ 57 h 73"/>
              <a:gd name="T98" fmla="*/ 12 w 36"/>
              <a:gd name="T99" fmla="*/ 57 h 73"/>
              <a:gd name="T100" fmla="*/ 11 w 36"/>
              <a:gd name="T101" fmla="*/ 57 h 73"/>
              <a:gd name="T102" fmla="*/ 11 w 36"/>
              <a:gd name="T103" fmla="*/ 57 h 73"/>
              <a:gd name="T104" fmla="*/ 11 w 36"/>
              <a:gd name="T105" fmla="*/ 57 h 73"/>
              <a:gd name="T106" fmla="*/ 2 w 36"/>
              <a:gd name="T107" fmla="*/ 25 h 73"/>
              <a:gd name="T108" fmla="*/ 2 w 36"/>
              <a:gd name="T109" fmla="*/ 23 h 73"/>
              <a:gd name="T110" fmla="*/ 3 w 36"/>
              <a:gd name="T111" fmla="*/ 23 h 73"/>
              <a:gd name="T112" fmla="*/ 5 w 36"/>
              <a:gd name="T113" fmla="*/ 23 h 73"/>
              <a:gd name="T114" fmla="*/ 5 w 36"/>
              <a:gd name="T115" fmla="*/ 23 h 73"/>
              <a:gd name="T116" fmla="*/ 6 w 36"/>
              <a:gd name="T117" fmla="*/ 25 h 73"/>
              <a:gd name="T118" fmla="*/ 6 w 36"/>
              <a:gd name="T119" fmla="*/ 25 h 73"/>
              <a:gd name="T120" fmla="*/ 9 w 36"/>
              <a:gd name="T121" fmla="*/ 2 h 73"/>
              <a:gd name="T122" fmla="*/ 9 w 36"/>
              <a:gd name="T123" fmla="*/ 2 h 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6"/>
              <a:gd name="T187" fmla="*/ 0 h 73"/>
              <a:gd name="T188" fmla="*/ 36 w 36"/>
              <a:gd name="T189" fmla="*/ 73 h 7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6" h="73">
                <a:moveTo>
                  <a:pt x="6" y="1"/>
                </a:moveTo>
                <a:cubicBezTo>
                  <a:pt x="7" y="1"/>
                  <a:pt x="7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0"/>
                  <a:pt x="13" y="1"/>
                  <a:pt x="13" y="3"/>
                </a:cubicBezTo>
                <a:cubicBezTo>
                  <a:pt x="13" y="3"/>
                  <a:pt x="13" y="3"/>
                  <a:pt x="14" y="3"/>
                </a:cubicBezTo>
                <a:cubicBezTo>
                  <a:pt x="14" y="3"/>
                  <a:pt x="14" y="4"/>
                  <a:pt x="14" y="5"/>
                </a:cubicBezTo>
                <a:cubicBezTo>
                  <a:pt x="15" y="5"/>
                  <a:pt x="17" y="4"/>
                  <a:pt x="17" y="6"/>
                </a:cubicBezTo>
                <a:cubicBezTo>
                  <a:pt x="19" y="6"/>
                  <a:pt x="19" y="7"/>
                  <a:pt x="17" y="7"/>
                </a:cubicBezTo>
                <a:cubicBezTo>
                  <a:pt x="17" y="7"/>
                  <a:pt x="17" y="8"/>
                  <a:pt x="17" y="8"/>
                </a:cubicBezTo>
                <a:cubicBezTo>
                  <a:pt x="18" y="8"/>
                  <a:pt x="19" y="8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1"/>
                  <a:pt x="19" y="13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6"/>
                  <a:pt x="21" y="16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8"/>
                  <a:pt x="22" y="19"/>
                </a:cubicBezTo>
                <a:cubicBezTo>
                  <a:pt x="22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6" y="22"/>
                  <a:pt x="25" y="23"/>
                  <a:pt x="28" y="24"/>
                </a:cubicBezTo>
                <a:cubicBezTo>
                  <a:pt x="28" y="24"/>
                  <a:pt x="28" y="24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30" y="25"/>
                  <a:pt x="30" y="25"/>
                </a:cubicBezTo>
                <a:cubicBezTo>
                  <a:pt x="30" y="26"/>
                  <a:pt x="30" y="30"/>
                  <a:pt x="30" y="31"/>
                </a:cubicBezTo>
                <a:cubicBezTo>
                  <a:pt x="31" y="33"/>
                  <a:pt x="34" y="36"/>
                  <a:pt x="35" y="37"/>
                </a:cubicBezTo>
                <a:cubicBezTo>
                  <a:pt x="32" y="37"/>
                  <a:pt x="29" y="37"/>
                  <a:pt x="26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2" y="37"/>
                  <a:pt x="20" y="37"/>
                  <a:pt x="18" y="37"/>
                </a:cubicBezTo>
                <a:cubicBezTo>
                  <a:pt x="18" y="43"/>
                  <a:pt x="17" y="49"/>
                  <a:pt x="17" y="55"/>
                </a:cubicBezTo>
                <a:cubicBezTo>
                  <a:pt x="20" y="55"/>
                  <a:pt x="23" y="55"/>
                  <a:pt x="25" y="55"/>
                </a:cubicBezTo>
                <a:cubicBezTo>
                  <a:pt x="27" y="55"/>
                  <a:pt x="29" y="55"/>
                  <a:pt x="31" y="55"/>
                </a:cubicBezTo>
                <a:cubicBezTo>
                  <a:pt x="36" y="55"/>
                  <a:pt x="33" y="60"/>
                  <a:pt x="32" y="63"/>
                </a:cubicBezTo>
                <a:cubicBezTo>
                  <a:pt x="31" y="65"/>
                  <a:pt x="31" y="71"/>
                  <a:pt x="29" y="73"/>
                </a:cubicBezTo>
                <a:cubicBezTo>
                  <a:pt x="27" y="72"/>
                  <a:pt x="24" y="72"/>
                  <a:pt x="21" y="72"/>
                </a:cubicBezTo>
                <a:cubicBezTo>
                  <a:pt x="20" y="72"/>
                  <a:pt x="18" y="72"/>
                  <a:pt x="17" y="72"/>
                </a:cubicBezTo>
                <a:cubicBezTo>
                  <a:pt x="16" y="71"/>
                  <a:pt x="18" y="70"/>
                  <a:pt x="17" y="69"/>
                </a:cubicBezTo>
                <a:cubicBezTo>
                  <a:pt x="17" y="67"/>
                  <a:pt x="17" y="65"/>
                  <a:pt x="17" y="63"/>
                </a:cubicBezTo>
                <a:cubicBezTo>
                  <a:pt x="17" y="62"/>
                  <a:pt x="16" y="61"/>
                  <a:pt x="17" y="61"/>
                </a:cubicBezTo>
                <a:cubicBezTo>
                  <a:pt x="18" y="61"/>
                  <a:pt x="17" y="60"/>
                  <a:pt x="16" y="60"/>
                </a:cubicBezTo>
                <a:cubicBezTo>
                  <a:pt x="16" y="57"/>
                  <a:pt x="16" y="55"/>
                  <a:pt x="16" y="53"/>
                </a:cubicBezTo>
                <a:cubicBezTo>
                  <a:pt x="15" y="53"/>
                  <a:pt x="14" y="53"/>
                  <a:pt x="13" y="53"/>
                </a:cubicBezTo>
                <a:cubicBezTo>
                  <a:pt x="13" y="50"/>
                  <a:pt x="14" y="42"/>
                  <a:pt x="12" y="41"/>
                </a:cubicBezTo>
                <a:cubicBezTo>
                  <a:pt x="12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0"/>
                  <a:pt x="11" y="40"/>
                  <a:pt x="10" y="40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8" y="38"/>
                  <a:pt x="8" y="38"/>
                </a:cubicBezTo>
                <a:cubicBezTo>
                  <a:pt x="8" y="38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6" y="34"/>
                  <a:pt x="3" y="21"/>
                  <a:pt x="0" y="20"/>
                </a:cubicBezTo>
                <a:cubicBezTo>
                  <a:pt x="0" y="19"/>
                  <a:pt x="0" y="17"/>
                  <a:pt x="1" y="16"/>
                </a:cubicBezTo>
                <a:cubicBezTo>
                  <a:pt x="1" y="16"/>
                  <a:pt x="1" y="16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6" y="14"/>
                  <a:pt x="5" y="5"/>
                  <a:pt x="5" y="1"/>
                </a:cubicBezTo>
                <a:cubicBezTo>
                  <a:pt x="5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2" name="Freeform 11026" descr="© INSCALE GmbH, 05.05.2010&#10;http://www.presentationload.com/">
            <a:extLst>
              <a:ext uri="{FF2B5EF4-FFF2-40B4-BE49-F238E27FC236}">
                <a16:creationId xmlns:a16="http://schemas.microsoft.com/office/drawing/2014/main" id="{0B0E3FBC-32E0-5746-B6E4-0238017A94CC}"/>
              </a:ext>
            </a:extLst>
          </p:cNvPr>
          <p:cNvSpPr>
            <a:spLocks/>
          </p:cNvSpPr>
          <p:nvPr/>
        </p:nvSpPr>
        <p:spPr bwMode="auto">
          <a:xfrm>
            <a:off x="6288184" y="3772885"/>
            <a:ext cx="63794" cy="63903"/>
          </a:xfrm>
          <a:custGeom>
            <a:avLst/>
            <a:gdLst>
              <a:gd name="T0" fmla="*/ 8 w 32"/>
              <a:gd name="T1" fmla="*/ 9 h 33"/>
              <a:gd name="T2" fmla="*/ 16 w 32"/>
              <a:gd name="T3" fmla="*/ 0 h 33"/>
              <a:gd name="T4" fmla="*/ 17 w 32"/>
              <a:gd name="T5" fmla="*/ 2 h 33"/>
              <a:gd name="T6" fmla="*/ 22 w 32"/>
              <a:gd name="T7" fmla="*/ 8 h 33"/>
              <a:gd name="T8" fmla="*/ 23 w 32"/>
              <a:gd name="T9" fmla="*/ 9 h 33"/>
              <a:gd name="T10" fmla="*/ 28 w 32"/>
              <a:gd name="T11" fmla="*/ 12 h 33"/>
              <a:gd name="T12" fmla="*/ 28 w 32"/>
              <a:gd name="T13" fmla="*/ 14 h 33"/>
              <a:gd name="T14" fmla="*/ 30 w 32"/>
              <a:gd name="T15" fmla="*/ 14 h 33"/>
              <a:gd name="T16" fmla="*/ 33 w 32"/>
              <a:gd name="T17" fmla="*/ 15 h 33"/>
              <a:gd name="T18" fmla="*/ 34 w 32"/>
              <a:gd name="T19" fmla="*/ 19 h 33"/>
              <a:gd name="T20" fmla="*/ 36 w 32"/>
              <a:gd name="T21" fmla="*/ 20 h 33"/>
              <a:gd name="T22" fmla="*/ 38 w 32"/>
              <a:gd name="T23" fmla="*/ 23 h 33"/>
              <a:gd name="T24" fmla="*/ 39 w 32"/>
              <a:gd name="T25" fmla="*/ 17 h 33"/>
              <a:gd name="T26" fmla="*/ 39 w 32"/>
              <a:gd name="T27" fmla="*/ 17 h 33"/>
              <a:gd name="T28" fmla="*/ 48 w 32"/>
              <a:gd name="T29" fmla="*/ 20 h 33"/>
              <a:gd name="T30" fmla="*/ 50 w 32"/>
              <a:gd name="T31" fmla="*/ 23 h 33"/>
              <a:gd name="T32" fmla="*/ 44 w 32"/>
              <a:gd name="T33" fmla="*/ 23 h 33"/>
              <a:gd name="T34" fmla="*/ 41 w 32"/>
              <a:gd name="T35" fmla="*/ 36 h 33"/>
              <a:gd name="T36" fmla="*/ 34 w 32"/>
              <a:gd name="T37" fmla="*/ 37 h 33"/>
              <a:gd name="T38" fmla="*/ 31 w 32"/>
              <a:gd name="T39" fmla="*/ 36 h 33"/>
              <a:gd name="T40" fmla="*/ 22 w 32"/>
              <a:gd name="T41" fmla="*/ 28 h 33"/>
              <a:gd name="T42" fmla="*/ 20 w 32"/>
              <a:gd name="T43" fmla="*/ 28 h 33"/>
              <a:gd name="T44" fmla="*/ 19 w 32"/>
              <a:gd name="T45" fmla="*/ 29 h 33"/>
              <a:gd name="T46" fmla="*/ 16 w 32"/>
              <a:gd name="T47" fmla="*/ 29 h 33"/>
              <a:gd name="T48" fmla="*/ 20 w 32"/>
              <a:gd name="T49" fmla="*/ 29 h 33"/>
              <a:gd name="T50" fmla="*/ 22 w 32"/>
              <a:gd name="T51" fmla="*/ 37 h 33"/>
              <a:gd name="T52" fmla="*/ 27 w 32"/>
              <a:gd name="T53" fmla="*/ 46 h 33"/>
              <a:gd name="T54" fmla="*/ 25 w 32"/>
              <a:gd name="T55" fmla="*/ 48 h 33"/>
              <a:gd name="T56" fmla="*/ 22 w 32"/>
              <a:gd name="T57" fmla="*/ 46 h 33"/>
              <a:gd name="T58" fmla="*/ 17 w 32"/>
              <a:gd name="T59" fmla="*/ 42 h 33"/>
              <a:gd name="T60" fmla="*/ 11 w 32"/>
              <a:gd name="T61" fmla="*/ 40 h 33"/>
              <a:gd name="T62" fmla="*/ 2 w 32"/>
              <a:gd name="T63" fmla="*/ 36 h 33"/>
              <a:gd name="T64" fmla="*/ 5 w 32"/>
              <a:gd name="T65" fmla="*/ 15 h 33"/>
              <a:gd name="T66" fmla="*/ 5 w 32"/>
              <a:gd name="T67" fmla="*/ 15 h 3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2"/>
              <a:gd name="T103" fmla="*/ 0 h 33"/>
              <a:gd name="T104" fmla="*/ 32 w 32"/>
              <a:gd name="T105" fmla="*/ 33 h 3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2" h="33">
                <a:moveTo>
                  <a:pt x="3" y="10"/>
                </a:moveTo>
                <a:cubicBezTo>
                  <a:pt x="6" y="10"/>
                  <a:pt x="4" y="7"/>
                  <a:pt x="5" y="6"/>
                </a:cubicBezTo>
                <a:cubicBezTo>
                  <a:pt x="6" y="4"/>
                  <a:pt x="7" y="5"/>
                  <a:pt x="7" y="4"/>
                </a:cubicBezTo>
                <a:cubicBezTo>
                  <a:pt x="8" y="3"/>
                  <a:pt x="9" y="1"/>
                  <a:pt x="10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1" y="2"/>
                  <a:pt x="11" y="2"/>
                  <a:pt x="12" y="3"/>
                </a:cubicBezTo>
                <a:cubicBezTo>
                  <a:pt x="13" y="4"/>
                  <a:pt x="13" y="5"/>
                  <a:pt x="14" y="5"/>
                </a:cubicBezTo>
                <a:cubicBezTo>
                  <a:pt x="15" y="5"/>
                  <a:pt x="15" y="6"/>
                  <a:pt x="14" y="6"/>
                </a:cubicBezTo>
                <a:cubicBezTo>
                  <a:pt x="14" y="6"/>
                  <a:pt x="15" y="6"/>
                  <a:pt x="15" y="6"/>
                </a:cubicBezTo>
                <a:cubicBezTo>
                  <a:pt x="15" y="6"/>
                  <a:pt x="16" y="7"/>
                  <a:pt x="17" y="8"/>
                </a:cubicBezTo>
                <a:cubicBezTo>
                  <a:pt x="17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9"/>
                  <a:pt x="19" y="9"/>
                  <a:pt x="19" y="9"/>
                </a:cubicBezTo>
                <a:cubicBezTo>
                  <a:pt x="19" y="9"/>
                  <a:pt x="19" y="10"/>
                  <a:pt x="19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20" y="10"/>
                  <a:pt x="20" y="10"/>
                  <a:pt x="21" y="10"/>
                </a:cubicBezTo>
                <a:cubicBezTo>
                  <a:pt x="22" y="9"/>
                  <a:pt x="22" y="10"/>
                  <a:pt x="21" y="11"/>
                </a:cubicBezTo>
                <a:cubicBezTo>
                  <a:pt x="22" y="11"/>
                  <a:pt x="22" y="11"/>
                  <a:pt x="22" y="12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2"/>
                  <a:pt x="23" y="12"/>
                  <a:pt x="23" y="13"/>
                </a:cubicBezTo>
                <a:cubicBezTo>
                  <a:pt x="23" y="13"/>
                  <a:pt x="23" y="13"/>
                  <a:pt x="23" y="13"/>
                </a:cubicBezTo>
                <a:cubicBezTo>
                  <a:pt x="24" y="13"/>
                  <a:pt x="24" y="15"/>
                  <a:pt x="24" y="15"/>
                </a:cubicBezTo>
                <a:cubicBezTo>
                  <a:pt x="25" y="14"/>
                  <a:pt x="23" y="13"/>
                  <a:pt x="24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1"/>
                  <a:pt x="27" y="11"/>
                  <a:pt x="28" y="12"/>
                </a:cubicBezTo>
                <a:cubicBezTo>
                  <a:pt x="29" y="12"/>
                  <a:pt x="30" y="13"/>
                  <a:pt x="31" y="13"/>
                </a:cubicBezTo>
                <a:cubicBezTo>
                  <a:pt x="30" y="14"/>
                  <a:pt x="30" y="15"/>
                  <a:pt x="31" y="15"/>
                </a:cubicBezTo>
                <a:cubicBezTo>
                  <a:pt x="31" y="15"/>
                  <a:pt x="31" y="15"/>
                  <a:pt x="32" y="15"/>
                </a:cubicBezTo>
                <a:cubicBezTo>
                  <a:pt x="32" y="15"/>
                  <a:pt x="30" y="18"/>
                  <a:pt x="29" y="18"/>
                </a:cubicBezTo>
                <a:cubicBezTo>
                  <a:pt x="28" y="18"/>
                  <a:pt x="28" y="15"/>
                  <a:pt x="28" y="15"/>
                </a:cubicBezTo>
                <a:cubicBezTo>
                  <a:pt x="27" y="16"/>
                  <a:pt x="28" y="18"/>
                  <a:pt x="29" y="19"/>
                </a:cubicBezTo>
                <a:cubicBezTo>
                  <a:pt x="29" y="19"/>
                  <a:pt x="26" y="23"/>
                  <a:pt x="26" y="23"/>
                </a:cubicBezTo>
                <a:cubicBezTo>
                  <a:pt x="26" y="23"/>
                  <a:pt x="26" y="23"/>
                  <a:pt x="25" y="22"/>
                </a:cubicBezTo>
                <a:cubicBezTo>
                  <a:pt x="26" y="25"/>
                  <a:pt x="23" y="27"/>
                  <a:pt x="22" y="24"/>
                </a:cubicBezTo>
                <a:cubicBezTo>
                  <a:pt x="22" y="22"/>
                  <a:pt x="23" y="20"/>
                  <a:pt x="22" y="18"/>
                </a:cubicBezTo>
                <a:cubicBezTo>
                  <a:pt x="20" y="21"/>
                  <a:pt x="20" y="21"/>
                  <a:pt x="20" y="23"/>
                </a:cubicBezTo>
                <a:cubicBezTo>
                  <a:pt x="21" y="24"/>
                  <a:pt x="22" y="29"/>
                  <a:pt x="19" y="27"/>
                </a:cubicBezTo>
                <a:cubicBezTo>
                  <a:pt x="16" y="25"/>
                  <a:pt x="15" y="21"/>
                  <a:pt x="14" y="18"/>
                </a:cubicBezTo>
                <a:cubicBezTo>
                  <a:pt x="14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1" y="19"/>
                </a:cubicBezTo>
                <a:cubicBezTo>
                  <a:pt x="11" y="19"/>
                  <a:pt x="11" y="19"/>
                  <a:pt x="10" y="19"/>
                </a:cubicBezTo>
                <a:cubicBezTo>
                  <a:pt x="11" y="20"/>
                  <a:pt x="12" y="20"/>
                  <a:pt x="13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21"/>
                  <a:pt x="16" y="22"/>
                  <a:pt x="15" y="25"/>
                </a:cubicBezTo>
                <a:cubicBezTo>
                  <a:pt x="15" y="25"/>
                  <a:pt x="15" y="24"/>
                  <a:pt x="14" y="24"/>
                </a:cubicBezTo>
                <a:cubicBezTo>
                  <a:pt x="15" y="26"/>
                  <a:pt x="16" y="26"/>
                  <a:pt x="17" y="27"/>
                </a:cubicBezTo>
                <a:cubicBezTo>
                  <a:pt x="17" y="28"/>
                  <a:pt x="16" y="28"/>
                  <a:pt x="17" y="30"/>
                </a:cubicBezTo>
                <a:cubicBezTo>
                  <a:pt x="17" y="31"/>
                  <a:pt x="20" y="32"/>
                  <a:pt x="19" y="33"/>
                </a:cubicBezTo>
                <a:cubicBezTo>
                  <a:pt x="19" y="33"/>
                  <a:pt x="18" y="31"/>
                  <a:pt x="16" y="31"/>
                </a:cubicBezTo>
                <a:cubicBezTo>
                  <a:pt x="16" y="30"/>
                  <a:pt x="15" y="29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2" y="28"/>
                  <a:pt x="15" y="27"/>
                  <a:pt x="13" y="26"/>
                </a:cubicBezTo>
                <a:cubicBezTo>
                  <a:pt x="13" y="27"/>
                  <a:pt x="12" y="27"/>
                  <a:pt x="11" y="27"/>
                </a:cubicBezTo>
                <a:cubicBezTo>
                  <a:pt x="10" y="27"/>
                  <a:pt x="10" y="27"/>
                  <a:pt x="9" y="28"/>
                </a:cubicBezTo>
                <a:cubicBezTo>
                  <a:pt x="9" y="27"/>
                  <a:pt x="8" y="26"/>
                  <a:pt x="7" y="26"/>
                </a:cubicBezTo>
                <a:cubicBezTo>
                  <a:pt x="5" y="27"/>
                  <a:pt x="5" y="25"/>
                  <a:pt x="4" y="24"/>
                </a:cubicBezTo>
                <a:cubicBezTo>
                  <a:pt x="3" y="24"/>
                  <a:pt x="1" y="24"/>
                  <a:pt x="1" y="23"/>
                </a:cubicBezTo>
                <a:cubicBezTo>
                  <a:pt x="0" y="23"/>
                  <a:pt x="1" y="19"/>
                  <a:pt x="2" y="17"/>
                </a:cubicBezTo>
                <a:cubicBezTo>
                  <a:pt x="2" y="14"/>
                  <a:pt x="3" y="13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3" name="Freeform 11027" descr="© INSCALE GmbH, 05.05.2010&#10;http://www.presentationload.com/">
            <a:extLst>
              <a:ext uri="{FF2B5EF4-FFF2-40B4-BE49-F238E27FC236}">
                <a16:creationId xmlns:a16="http://schemas.microsoft.com/office/drawing/2014/main" id="{ADFA38C1-2D2A-8F4A-910D-D4CE202CFD46}"/>
              </a:ext>
            </a:extLst>
          </p:cNvPr>
          <p:cNvSpPr>
            <a:spLocks/>
          </p:cNvSpPr>
          <p:nvPr/>
        </p:nvSpPr>
        <p:spPr bwMode="auto">
          <a:xfrm>
            <a:off x="5944974" y="3772885"/>
            <a:ext cx="59966" cy="60144"/>
          </a:xfrm>
          <a:custGeom>
            <a:avLst/>
            <a:gdLst>
              <a:gd name="T0" fmla="*/ 47 w 30"/>
              <a:gd name="T1" fmla="*/ 2 h 31"/>
              <a:gd name="T2" fmla="*/ 44 w 30"/>
              <a:gd name="T3" fmla="*/ 8 h 31"/>
              <a:gd name="T4" fmla="*/ 44 w 30"/>
              <a:gd name="T5" fmla="*/ 6 h 31"/>
              <a:gd name="T6" fmla="*/ 42 w 30"/>
              <a:gd name="T7" fmla="*/ 12 h 31"/>
              <a:gd name="T8" fmla="*/ 38 w 30"/>
              <a:gd name="T9" fmla="*/ 14 h 31"/>
              <a:gd name="T10" fmla="*/ 33 w 30"/>
              <a:gd name="T11" fmla="*/ 15 h 31"/>
              <a:gd name="T12" fmla="*/ 27 w 30"/>
              <a:gd name="T13" fmla="*/ 25 h 31"/>
              <a:gd name="T14" fmla="*/ 24 w 30"/>
              <a:gd name="T15" fmla="*/ 28 h 31"/>
              <a:gd name="T16" fmla="*/ 20 w 30"/>
              <a:gd name="T17" fmla="*/ 33 h 31"/>
              <a:gd name="T18" fmla="*/ 20 w 30"/>
              <a:gd name="T19" fmla="*/ 33 h 31"/>
              <a:gd name="T20" fmla="*/ 20 w 30"/>
              <a:gd name="T21" fmla="*/ 31 h 31"/>
              <a:gd name="T22" fmla="*/ 16 w 30"/>
              <a:gd name="T23" fmla="*/ 36 h 31"/>
              <a:gd name="T24" fmla="*/ 14 w 30"/>
              <a:gd name="T25" fmla="*/ 39 h 31"/>
              <a:gd name="T26" fmla="*/ 13 w 30"/>
              <a:gd name="T27" fmla="*/ 43 h 31"/>
              <a:gd name="T28" fmla="*/ 9 w 30"/>
              <a:gd name="T29" fmla="*/ 46 h 31"/>
              <a:gd name="T30" fmla="*/ 9 w 30"/>
              <a:gd name="T31" fmla="*/ 25 h 31"/>
              <a:gd name="T32" fmla="*/ 0 w 30"/>
              <a:gd name="T33" fmla="*/ 25 h 31"/>
              <a:gd name="T34" fmla="*/ 0 w 30"/>
              <a:gd name="T35" fmla="*/ 17 h 31"/>
              <a:gd name="T36" fmla="*/ 0 w 30"/>
              <a:gd name="T37" fmla="*/ 12 h 31"/>
              <a:gd name="T38" fmla="*/ 0 w 30"/>
              <a:gd name="T39" fmla="*/ 5 h 31"/>
              <a:gd name="T40" fmla="*/ 9 w 30"/>
              <a:gd name="T41" fmla="*/ 3 h 31"/>
              <a:gd name="T42" fmla="*/ 9 w 30"/>
              <a:gd name="T43" fmla="*/ 2 h 31"/>
              <a:gd name="T44" fmla="*/ 9 w 30"/>
              <a:gd name="T45" fmla="*/ 2 h 31"/>
              <a:gd name="T46" fmla="*/ 9 w 30"/>
              <a:gd name="T47" fmla="*/ 3 h 31"/>
              <a:gd name="T48" fmla="*/ 11 w 30"/>
              <a:gd name="T49" fmla="*/ 2 h 31"/>
              <a:gd name="T50" fmla="*/ 13 w 30"/>
              <a:gd name="T51" fmla="*/ 2 h 31"/>
              <a:gd name="T52" fmla="*/ 16 w 30"/>
              <a:gd name="T53" fmla="*/ 2 h 31"/>
              <a:gd name="T54" fmla="*/ 14 w 30"/>
              <a:gd name="T55" fmla="*/ 0 h 31"/>
              <a:gd name="T56" fmla="*/ 19 w 30"/>
              <a:gd name="T57" fmla="*/ 0 h 31"/>
              <a:gd name="T58" fmla="*/ 19 w 30"/>
              <a:gd name="T59" fmla="*/ 2 h 31"/>
              <a:gd name="T60" fmla="*/ 47 w 30"/>
              <a:gd name="T61" fmla="*/ 2 h 3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0"/>
              <a:gd name="T94" fmla="*/ 0 h 31"/>
              <a:gd name="T95" fmla="*/ 30 w 30"/>
              <a:gd name="T96" fmla="*/ 31 h 3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0" h="31">
                <a:moveTo>
                  <a:pt x="30" y="1"/>
                </a:moveTo>
                <a:cubicBezTo>
                  <a:pt x="30" y="4"/>
                  <a:pt x="28" y="3"/>
                  <a:pt x="28" y="5"/>
                </a:cubicBezTo>
                <a:cubicBezTo>
                  <a:pt x="28" y="5"/>
                  <a:pt x="28" y="5"/>
                  <a:pt x="28" y="4"/>
                </a:cubicBezTo>
                <a:cubicBezTo>
                  <a:pt x="26" y="5"/>
                  <a:pt x="27" y="7"/>
                  <a:pt x="27" y="8"/>
                </a:cubicBezTo>
                <a:cubicBezTo>
                  <a:pt x="26" y="7"/>
                  <a:pt x="25" y="9"/>
                  <a:pt x="24" y="9"/>
                </a:cubicBezTo>
                <a:cubicBezTo>
                  <a:pt x="23" y="9"/>
                  <a:pt x="22" y="10"/>
                  <a:pt x="21" y="10"/>
                </a:cubicBezTo>
                <a:cubicBezTo>
                  <a:pt x="18" y="10"/>
                  <a:pt x="19" y="13"/>
                  <a:pt x="17" y="16"/>
                </a:cubicBezTo>
                <a:cubicBezTo>
                  <a:pt x="16" y="17"/>
                  <a:pt x="15" y="17"/>
                  <a:pt x="15" y="18"/>
                </a:cubicBezTo>
                <a:cubicBezTo>
                  <a:pt x="14" y="19"/>
                  <a:pt x="15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0"/>
                </a:cubicBezTo>
                <a:cubicBezTo>
                  <a:pt x="13" y="21"/>
                  <a:pt x="11" y="23"/>
                  <a:pt x="10" y="23"/>
                </a:cubicBezTo>
                <a:cubicBezTo>
                  <a:pt x="10" y="23"/>
                  <a:pt x="9" y="25"/>
                  <a:pt x="9" y="25"/>
                </a:cubicBezTo>
                <a:cubicBezTo>
                  <a:pt x="8" y="26"/>
                  <a:pt x="8" y="26"/>
                  <a:pt x="8" y="28"/>
                </a:cubicBezTo>
                <a:cubicBezTo>
                  <a:pt x="8" y="29"/>
                  <a:pt x="9" y="31"/>
                  <a:pt x="6" y="30"/>
                </a:cubicBezTo>
                <a:cubicBezTo>
                  <a:pt x="6" y="25"/>
                  <a:pt x="6" y="20"/>
                  <a:pt x="6" y="16"/>
                </a:cubicBezTo>
                <a:cubicBezTo>
                  <a:pt x="4" y="16"/>
                  <a:pt x="2" y="16"/>
                  <a:pt x="0" y="16"/>
                </a:cubicBezTo>
                <a:cubicBezTo>
                  <a:pt x="0" y="14"/>
                  <a:pt x="0" y="12"/>
                  <a:pt x="0" y="11"/>
                </a:cubicBezTo>
                <a:cubicBezTo>
                  <a:pt x="0" y="9"/>
                  <a:pt x="0" y="9"/>
                  <a:pt x="0" y="8"/>
                </a:cubicBezTo>
                <a:cubicBezTo>
                  <a:pt x="0" y="6"/>
                  <a:pt x="0" y="4"/>
                  <a:pt x="0" y="3"/>
                </a:cubicBezTo>
                <a:cubicBezTo>
                  <a:pt x="0" y="1"/>
                  <a:pt x="4" y="2"/>
                  <a:pt x="6" y="2"/>
                </a:cubicBezTo>
                <a:cubicBezTo>
                  <a:pt x="6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2"/>
                </a:cubicBezTo>
                <a:cubicBezTo>
                  <a:pt x="7" y="1"/>
                  <a:pt x="7" y="2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2"/>
                  <a:pt x="9" y="2"/>
                  <a:pt x="10" y="1"/>
                </a:cubicBezTo>
                <a:cubicBezTo>
                  <a:pt x="9" y="1"/>
                  <a:pt x="10" y="1"/>
                  <a:pt x="9" y="0"/>
                </a:cubicBezTo>
                <a:cubicBezTo>
                  <a:pt x="10" y="0"/>
                  <a:pt x="11" y="0"/>
                  <a:pt x="12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8" y="1"/>
                  <a:pt x="24" y="1"/>
                  <a:pt x="3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4" name="Freeform 11028" descr="© INSCALE GmbH, 05.05.2010&#10;http://www.presentationload.com/">
            <a:extLst>
              <a:ext uri="{FF2B5EF4-FFF2-40B4-BE49-F238E27FC236}">
                <a16:creationId xmlns:a16="http://schemas.microsoft.com/office/drawing/2014/main" id="{5E72590D-03BC-1744-AAD8-0445ACF945D0}"/>
              </a:ext>
            </a:extLst>
          </p:cNvPr>
          <p:cNvSpPr>
            <a:spLocks/>
          </p:cNvSpPr>
          <p:nvPr/>
        </p:nvSpPr>
        <p:spPr bwMode="auto">
          <a:xfrm>
            <a:off x="5961559" y="3775392"/>
            <a:ext cx="62518" cy="55132"/>
          </a:xfrm>
          <a:custGeom>
            <a:avLst/>
            <a:gdLst>
              <a:gd name="T0" fmla="*/ 46 w 32"/>
              <a:gd name="T1" fmla="*/ 41 h 29"/>
              <a:gd name="T2" fmla="*/ 32 w 32"/>
              <a:gd name="T3" fmla="*/ 44 h 29"/>
              <a:gd name="T4" fmla="*/ 23 w 32"/>
              <a:gd name="T5" fmla="*/ 44 h 29"/>
              <a:gd name="T6" fmla="*/ 15 w 32"/>
              <a:gd name="T7" fmla="*/ 44 h 29"/>
              <a:gd name="T8" fmla="*/ 9 w 32"/>
              <a:gd name="T9" fmla="*/ 44 h 29"/>
              <a:gd name="T10" fmla="*/ 0 w 32"/>
              <a:gd name="T11" fmla="*/ 42 h 29"/>
              <a:gd name="T12" fmla="*/ 0 w 32"/>
              <a:gd name="T13" fmla="*/ 39 h 29"/>
              <a:gd name="T14" fmla="*/ 2 w 32"/>
              <a:gd name="T15" fmla="*/ 36 h 29"/>
              <a:gd name="T16" fmla="*/ 2 w 32"/>
              <a:gd name="T17" fmla="*/ 36 h 29"/>
              <a:gd name="T18" fmla="*/ 2 w 32"/>
              <a:gd name="T19" fmla="*/ 35 h 29"/>
              <a:gd name="T20" fmla="*/ 3 w 32"/>
              <a:gd name="T21" fmla="*/ 33 h 29"/>
              <a:gd name="T22" fmla="*/ 3 w 32"/>
              <a:gd name="T23" fmla="*/ 33 h 29"/>
              <a:gd name="T24" fmla="*/ 3 w 32"/>
              <a:gd name="T25" fmla="*/ 33 h 29"/>
              <a:gd name="T26" fmla="*/ 5 w 32"/>
              <a:gd name="T27" fmla="*/ 33 h 29"/>
              <a:gd name="T28" fmla="*/ 5 w 32"/>
              <a:gd name="T29" fmla="*/ 32 h 29"/>
              <a:gd name="T30" fmla="*/ 6 w 32"/>
              <a:gd name="T31" fmla="*/ 32 h 29"/>
              <a:gd name="T32" fmla="*/ 8 w 32"/>
              <a:gd name="T33" fmla="*/ 30 h 29"/>
              <a:gd name="T34" fmla="*/ 8 w 32"/>
              <a:gd name="T35" fmla="*/ 30 h 29"/>
              <a:gd name="T36" fmla="*/ 8 w 32"/>
              <a:gd name="T37" fmla="*/ 30 h 29"/>
              <a:gd name="T38" fmla="*/ 8 w 32"/>
              <a:gd name="T39" fmla="*/ 30 h 29"/>
              <a:gd name="T40" fmla="*/ 8 w 32"/>
              <a:gd name="T41" fmla="*/ 30 h 29"/>
              <a:gd name="T42" fmla="*/ 9 w 32"/>
              <a:gd name="T43" fmla="*/ 29 h 29"/>
              <a:gd name="T44" fmla="*/ 9 w 32"/>
              <a:gd name="T45" fmla="*/ 29 h 29"/>
              <a:gd name="T46" fmla="*/ 9 w 32"/>
              <a:gd name="T47" fmla="*/ 27 h 29"/>
              <a:gd name="T48" fmla="*/ 9 w 32"/>
              <a:gd name="T49" fmla="*/ 27 h 29"/>
              <a:gd name="T50" fmla="*/ 11 w 32"/>
              <a:gd name="T51" fmla="*/ 26 h 29"/>
              <a:gd name="T52" fmla="*/ 11 w 32"/>
              <a:gd name="T53" fmla="*/ 26 h 29"/>
              <a:gd name="T54" fmla="*/ 11 w 32"/>
              <a:gd name="T55" fmla="*/ 26 h 29"/>
              <a:gd name="T56" fmla="*/ 12 w 32"/>
              <a:gd name="T57" fmla="*/ 24 h 29"/>
              <a:gd name="T58" fmla="*/ 12 w 32"/>
              <a:gd name="T59" fmla="*/ 24 h 29"/>
              <a:gd name="T60" fmla="*/ 12 w 32"/>
              <a:gd name="T61" fmla="*/ 24 h 29"/>
              <a:gd name="T62" fmla="*/ 14 w 32"/>
              <a:gd name="T63" fmla="*/ 21 h 29"/>
              <a:gd name="T64" fmla="*/ 14 w 32"/>
              <a:gd name="T65" fmla="*/ 21 h 29"/>
              <a:gd name="T66" fmla="*/ 15 w 32"/>
              <a:gd name="T67" fmla="*/ 18 h 29"/>
              <a:gd name="T68" fmla="*/ 15 w 32"/>
              <a:gd name="T69" fmla="*/ 17 h 29"/>
              <a:gd name="T70" fmla="*/ 17 w 32"/>
              <a:gd name="T71" fmla="*/ 15 h 29"/>
              <a:gd name="T72" fmla="*/ 17 w 32"/>
              <a:gd name="T73" fmla="*/ 15 h 29"/>
              <a:gd name="T74" fmla="*/ 18 w 32"/>
              <a:gd name="T75" fmla="*/ 15 h 29"/>
              <a:gd name="T76" fmla="*/ 18 w 32"/>
              <a:gd name="T77" fmla="*/ 14 h 29"/>
              <a:gd name="T78" fmla="*/ 20 w 32"/>
              <a:gd name="T79" fmla="*/ 14 h 29"/>
              <a:gd name="T80" fmla="*/ 20 w 32"/>
              <a:gd name="T81" fmla="*/ 14 h 29"/>
              <a:gd name="T82" fmla="*/ 21 w 32"/>
              <a:gd name="T83" fmla="*/ 14 h 29"/>
              <a:gd name="T84" fmla="*/ 21 w 32"/>
              <a:gd name="T85" fmla="*/ 12 h 29"/>
              <a:gd name="T86" fmla="*/ 23 w 32"/>
              <a:gd name="T87" fmla="*/ 12 h 29"/>
              <a:gd name="T88" fmla="*/ 23 w 32"/>
              <a:gd name="T89" fmla="*/ 12 h 29"/>
              <a:gd name="T90" fmla="*/ 25 w 32"/>
              <a:gd name="T91" fmla="*/ 12 h 29"/>
              <a:gd name="T92" fmla="*/ 25 w 32"/>
              <a:gd name="T93" fmla="*/ 12 h 29"/>
              <a:gd name="T94" fmla="*/ 26 w 32"/>
              <a:gd name="T95" fmla="*/ 12 h 29"/>
              <a:gd name="T96" fmla="*/ 26 w 32"/>
              <a:gd name="T97" fmla="*/ 11 h 29"/>
              <a:gd name="T98" fmla="*/ 28 w 32"/>
              <a:gd name="T99" fmla="*/ 11 h 29"/>
              <a:gd name="T100" fmla="*/ 28 w 32"/>
              <a:gd name="T101" fmla="*/ 11 h 29"/>
              <a:gd name="T102" fmla="*/ 28 w 32"/>
              <a:gd name="T103" fmla="*/ 11 h 29"/>
              <a:gd name="T104" fmla="*/ 29 w 32"/>
              <a:gd name="T105" fmla="*/ 11 h 29"/>
              <a:gd name="T106" fmla="*/ 31 w 32"/>
              <a:gd name="T107" fmla="*/ 5 h 29"/>
              <a:gd name="T108" fmla="*/ 31 w 32"/>
              <a:gd name="T109" fmla="*/ 6 h 29"/>
              <a:gd name="T110" fmla="*/ 31 w 32"/>
              <a:gd name="T111" fmla="*/ 3 h 29"/>
              <a:gd name="T112" fmla="*/ 32 w 32"/>
              <a:gd name="T113" fmla="*/ 3 h 29"/>
              <a:gd name="T114" fmla="*/ 32 w 32"/>
              <a:gd name="T115" fmla="*/ 3 h 29"/>
              <a:gd name="T116" fmla="*/ 34 w 32"/>
              <a:gd name="T117" fmla="*/ 2 h 29"/>
              <a:gd name="T118" fmla="*/ 41 w 32"/>
              <a:gd name="T119" fmla="*/ 0 h 29"/>
              <a:gd name="T120" fmla="*/ 47 w 32"/>
              <a:gd name="T121" fmla="*/ 0 h 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"/>
              <a:gd name="T184" fmla="*/ 0 h 29"/>
              <a:gd name="T185" fmla="*/ 32 w 32"/>
              <a:gd name="T186" fmla="*/ 29 h 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" h="29">
                <a:moveTo>
                  <a:pt x="31" y="0"/>
                </a:moveTo>
                <a:cubicBezTo>
                  <a:pt x="31" y="3"/>
                  <a:pt x="32" y="26"/>
                  <a:pt x="30" y="26"/>
                </a:cubicBezTo>
                <a:cubicBezTo>
                  <a:pt x="30" y="26"/>
                  <a:pt x="30" y="27"/>
                  <a:pt x="30" y="27"/>
                </a:cubicBezTo>
                <a:cubicBezTo>
                  <a:pt x="31" y="27"/>
                  <a:pt x="31" y="29"/>
                  <a:pt x="30" y="29"/>
                </a:cubicBezTo>
                <a:cubicBezTo>
                  <a:pt x="28" y="29"/>
                  <a:pt x="26" y="29"/>
                  <a:pt x="25" y="29"/>
                </a:cubicBezTo>
                <a:cubicBezTo>
                  <a:pt x="24" y="29"/>
                  <a:pt x="22" y="29"/>
                  <a:pt x="21" y="29"/>
                </a:cubicBezTo>
                <a:cubicBezTo>
                  <a:pt x="20" y="29"/>
                  <a:pt x="20" y="29"/>
                  <a:pt x="19" y="29"/>
                </a:cubicBezTo>
                <a:cubicBezTo>
                  <a:pt x="18" y="29"/>
                  <a:pt x="17" y="29"/>
                  <a:pt x="16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4" y="29"/>
                  <a:pt x="13" y="29"/>
                  <a:pt x="13" y="29"/>
                </a:cubicBezTo>
                <a:cubicBezTo>
                  <a:pt x="13" y="29"/>
                  <a:pt x="12" y="29"/>
                  <a:pt x="12" y="29"/>
                </a:cubicBezTo>
                <a:cubicBezTo>
                  <a:pt x="11" y="29"/>
                  <a:pt x="11" y="29"/>
                  <a:pt x="10" y="29"/>
                </a:cubicBezTo>
                <a:cubicBezTo>
                  <a:pt x="9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4" y="29"/>
                  <a:pt x="3" y="29"/>
                  <a:pt x="2" y="29"/>
                </a:cubicBezTo>
                <a:cubicBezTo>
                  <a:pt x="1" y="29"/>
                  <a:pt x="0" y="29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8"/>
                  <a:pt x="0" y="28"/>
                  <a:pt x="0" y="27"/>
                </a:cubicBezTo>
                <a:cubicBezTo>
                  <a:pt x="0" y="27"/>
                  <a:pt x="0" y="27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2" y="24"/>
                  <a:pt x="2" y="23"/>
                  <a:pt x="2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2" y="23"/>
                  <a:pt x="2" y="23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0"/>
                  <a:pt x="4" y="20"/>
                </a:cubicBezTo>
                <a:cubicBezTo>
                  <a:pt x="4" y="20"/>
                  <a:pt x="4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0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6" y="17"/>
                  <a:pt x="6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6"/>
                  <a:pt x="19" y="5"/>
                  <a:pt x="19" y="5"/>
                </a:cubicBezTo>
                <a:cubicBezTo>
                  <a:pt x="19" y="4"/>
                  <a:pt x="19" y="4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2" y="2"/>
                  <a:pt x="22" y="1"/>
                  <a:pt x="22" y="1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5" y="0"/>
                  <a:pt x="26" y="0"/>
                  <a:pt x="27" y="0"/>
                </a:cubicBezTo>
                <a:cubicBezTo>
                  <a:pt x="27" y="0"/>
                  <a:pt x="28" y="0"/>
                  <a:pt x="29" y="0"/>
                </a:cubicBezTo>
                <a:cubicBezTo>
                  <a:pt x="29" y="0"/>
                  <a:pt x="30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5" name="Freeform 11029" descr="© INSCALE GmbH, 05.05.2010&#10;http://www.presentationload.com/">
            <a:extLst>
              <a:ext uri="{FF2B5EF4-FFF2-40B4-BE49-F238E27FC236}">
                <a16:creationId xmlns:a16="http://schemas.microsoft.com/office/drawing/2014/main" id="{0AE0524B-A2FD-074F-8F74-52FA098D47C8}"/>
              </a:ext>
            </a:extLst>
          </p:cNvPr>
          <p:cNvSpPr>
            <a:spLocks/>
          </p:cNvSpPr>
          <p:nvPr/>
        </p:nvSpPr>
        <p:spPr bwMode="auto">
          <a:xfrm>
            <a:off x="6124873" y="3779151"/>
            <a:ext cx="63794" cy="36337"/>
          </a:xfrm>
          <a:custGeom>
            <a:avLst/>
            <a:gdLst>
              <a:gd name="T0" fmla="*/ 5 w 32"/>
              <a:gd name="T1" fmla="*/ 0 h 19"/>
              <a:gd name="T2" fmla="*/ 6 w 32"/>
              <a:gd name="T3" fmla="*/ 0 h 19"/>
              <a:gd name="T4" fmla="*/ 11 w 32"/>
              <a:gd name="T5" fmla="*/ 0 h 19"/>
              <a:gd name="T6" fmla="*/ 17 w 32"/>
              <a:gd name="T7" fmla="*/ 0 h 19"/>
              <a:gd name="T8" fmla="*/ 19 w 32"/>
              <a:gd name="T9" fmla="*/ 2 h 19"/>
              <a:gd name="T10" fmla="*/ 23 w 32"/>
              <a:gd name="T11" fmla="*/ 2 h 19"/>
              <a:gd name="T12" fmla="*/ 30 w 32"/>
              <a:gd name="T13" fmla="*/ 2 h 19"/>
              <a:gd name="T14" fmla="*/ 30 w 32"/>
              <a:gd name="T15" fmla="*/ 2 h 19"/>
              <a:gd name="T16" fmla="*/ 30 w 32"/>
              <a:gd name="T17" fmla="*/ 3 h 19"/>
              <a:gd name="T18" fmla="*/ 30 w 32"/>
              <a:gd name="T19" fmla="*/ 5 h 19"/>
              <a:gd name="T20" fmla="*/ 30 w 32"/>
              <a:gd name="T21" fmla="*/ 5 h 19"/>
              <a:gd name="T22" fmla="*/ 31 w 32"/>
              <a:gd name="T23" fmla="*/ 5 h 19"/>
              <a:gd name="T24" fmla="*/ 31 w 32"/>
              <a:gd name="T25" fmla="*/ 6 h 19"/>
              <a:gd name="T26" fmla="*/ 31 w 32"/>
              <a:gd name="T27" fmla="*/ 6 h 19"/>
              <a:gd name="T28" fmla="*/ 33 w 32"/>
              <a:gd name="T29" fmla="*/ 6 h 19"/>
              <a:gd name="T30" fmla="*/ 50 w 32"/>
              <a:gd name="T31" fmla="*/ 6 h 19"/>
              <a:gd name="T32" fmla="*/ 48 w 32"/>
              <a:gd name="T33" fmla="*/ 17 h 19"/>
              <a:gd name="T34" fmla="*/ 47 w 32"/>
              <a:gd name="T35" fmla="*/ 15 h 19"/>
              <a:gd name="T36" fmla="*/ 47 w 32"/>
              <a:gd name="T37" fmla="*/ 15 h 19"/>
              <a:gd name="T38" fmla="*/ 47 w 32"/>
              <a:gd name="T39" fmla="*/ 15 h 19"/>
              <a:gd name="T40" fmla="*/ 45 w 32"/>
              <a:gd name="T41" fmla="*/ 15 h 19"/>
              <a:gd name="T42" fmla="*/ 44 w 32"/>
              <a:gd name="T43" fmla="*/ 15 h 19"/>
              <a:gd name="T44" fmla="*/ 42 w 32"/>
              <a:gd name="T45" fmla="*/ 23 h 19"/>
              <a:gd name="T46" fmla="*/ 42 w 32"/>
              <a:gd name="T47" fmla="*/ 29 h 19"/>
              <a:gd name="T48" fmla="*/ 33 w 32"/>
              <a:gd name="T49" fmla="*/ 29 h 19"/>
              <a:gd name="T50" fmla="*/ 28 w 32"/>
              <a:gd name="T51" fmla="*/ 29 h 19"/>
              <a:gd name="T52" fmla="*/ 22 w 32"/>
              <a:gd name="T53" fmla="*/ 27 h 19"/>
              <a:gd name="T54" fmla="*/ 9 w 32"/>
              <a:gd name="T55" fmla="*/ 27 h 19"/>
              <a:gd name="T56" fmla="*/ 9 w 32"/>
              <a:gd name="T57" fmla="*/ 26 h 19"/>
              <a:gd name="T58" fmla="*/ 9 w 32"/>
              <a:gd name="T59" fmla="*/ 23 h 19"/>
              <a:gd name="T60" fmla="*/ 9 w 32"/>
              <a:gd name="T61" fmla="*/ 21 h 19"/>
              <a:gd name="T62" fmla="*/ 9 w 32"/>
              <a:gd name="T63" fmla="*/ 20 h 19"/>
              <a:gd name="T64" fmla="*/ 9 w 32"/>
              <a:gd name="T65" fmla="*/ 18 h 19"/>
              <a:gd name="T66" fmla="*/ 9 w 32"/>
              <a:gd name="T67" fmla="*/ 17 h 19"/>
              <a:gd name="T68" fmla="*/ 8 w 32"/>
              <a:gd name="T69" fmla="*/ 9 h 19"/>
              <a:gd name="T70" fmla="*/ 6 w 32"/>
              <a:gd name="T71" fmla="*/ 8 h 19"/>
              <a:gd name="T72" fmla="*/ 6 w 32"/>
              <a:gd name="T73" fmla="*/ 8 h 19"/>
              <a:gd name="T74" fmla="*/ 6 w 32"/>
              <a:gd name="T75" fmla="*/ 8 h 19"/>
              <a:gd name="T76" fmla="*/ 5 w 32"/>
              <a:gd name="T77" fmla="*/ 8 h 19"/>
              <a:gd name="T78" fmla="*/ 5 w 32"/>
              <a:gd name="T79" fmla="*/ 8 h 19"/>
              <a:gd name="T80" fmla="*/ 5 w 32"/>
              <a:gd name="T81" fmla="*/ 8 h 19"/>
              <a:gd name="T82" fmla="*/ 3 w 32"/>
              <a:gd name="T83" fmla="*/ 3 h 19"/>
              <a:gd name="T84" fmla="*/ 2 w 32"/>
              <a:gd name="T85" fmla="*/ 2 h 19"/>
              <a:gd name="T86" fmla="*/ 0 w 32"/>
              <a:gd name="T87" fmla="*/ 0 h 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2"/>
              <a:gd name="T133" fmla="*/ 0 h 19"/>
              <a:gd name="T134" fmla="*/ 32 w 32"/>
              <a:gd name="T135" fmla="*/ 19 h 1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2" h="19">
                <a:moveTo>
                  <a:pt x="0" y="0"/>
                </a:moveTo>
                <a:cubicBezTo>
                  <a:pt x="1" y="0"/>
                  <a:pt x="2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2" y="0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3" y="1"/>
                  <a:pt x="13" y="1"/>
                </a:cubicBezTo>
                <a:cubicBezTo>
                  <a:pt x="14" y="1"/>
                  <a:pt x="14" y="1"/>
                  <a:pt x="15" y="1"/>
                </a:cubicBezTo>
                <a:cubicBezTo>
                  <a:pt x="16" y="1"/>
                  <a:pt x="17" y="1"/>
                  <a:pt x="18" y="1"/>
                </a:cubicBezTo>
                <a:cubicBezTo>
                  <a:pt x="18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1" y="4"/>
                  <a:pt x="21" y="4"/>
                </a:cubicBezTo>
                <a:cubicBezTo>
                  <a:pt x="23" y="4"/>
                  <a:pt x="26" y="4"/>
                  <a:pt x="28" y="4"/>
                </a:cubicBezTo>
                <a:cubicBezTo>
                  <a:pt x="29" y="4"/>
                  <a:pt x="30" y="4"/>
                  <a:pt x="32" y="4"/>
                </a:cubicBezTo>
                <a:cubicBezTo>
                  <a:pt x="32" y="6"/>
                  <a:pt x="32" y="10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0" y="11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7" y="12"/>
                  <a:pt x="27" y="14"/>
                  <a:pt x="27" y="15"/>
                </a:cubicBezTo>
                <a:cubicBezTo>
                  <a:pt x="28" y="16"/>
                  <a:pt x="28" y="17"/>
                  <a:pt x="29" y="19"/>
                </a:cubicBezTo>
                <a:cubicBezTo>
                  <a:pt x="28" y="19"/>
                  <a:pt x="28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5" y="19"/>
                  <a:pt x="23" y="19"/>
                  <a:pt x="21" y="19"/>
                </a:cubicBezTo>
                <a:cubicBezTo>
                  <a:pt x="21" y="19"/>
                  <a:pt x="20" y="19"/>
                  <a:pt x="20" y="19"/>
                </a:cubicBezTo>
                <a:cubicBezTo>
                  <a:pt x="19" y="19"/>
                  <a:pt x="19" y="19"/>
                  <a:pt x="18" y="19"/>
                </a:cubicBezTo>
                <a:cubicBezTo>
                  <a:pt x="17" y="18"/>
                  <a:pt x="16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12" y="18"/>
                  <a:pt x="9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6" y="16"/>
                  <a:pt x="6" y="16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4"/>
                  <a:pt x="6" y="14"/>
                </a:cubicBezTo>
                <a:cubicBezTo>
                  <a:pt x="6" y="14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1"/>
                  <a:pt x="7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9"/>
                  <a:pt x="5" y="7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2" y="4"/>
                  <a:pt x="2" y="4"/>
                </a:cubicBezTo>
                <a:cubicBezTo>
                  <a:pt x="2" y="3"/>
                  <a:pt x="2" y="3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6" name="Freeform 11030" descr="© INSCALE GmbH, 05.05.2010&#10;http://www.presentationload.com/">
            <a:extLst>
              <a:ext uri="{FF2B5EF4-FFF2-40B4-BE49-F238E27FC236}">
                <a16:creationId xmlns:a16="http://schemas.microsoft.com/office/drawing/2014/main" id="{43CD8ED9-ADC2-DF4B-B029-7254D0AB2FBE}"/>
              </a:ext>
            </a:extLst>
          </p:cNvPr>
          <p:cNvSpPr>
            <a:spLocks/>
          </p:cNvSpPr>
          <p:nvPr/>
        </p:nvSpPr>
        <p:spPr bwMode="auto">
          <a:xfrm>
            <a:off x="6226942" y="3785415"/>
            <a:ext cx="68897" cy="55132"/>
          </a:xfrm>
          <a:custGeom>
            <a:avLst/>
            <a:gdLst>
              <a:gd name="T0" fmla="*/ 51 w 34"/>
              <a:gd name="T1" fmla="*/ 26 h 29"/>
              <a:gd name="T2" fmla="*/ 40 w 34"/>
              <a:gd name="T3" fmla="*/ 33 h 29"/>
              <a:gd name="T4" fmla="*/ 37 w 34"/>
              <a:gd name="T5" fmla="*/ 35 h 29"/>
              <a:gd name="T6" fmla="*/ 35 w 34"/>
              <a:gd name="T7" fmla="*/ 38 h 29"/>
              <a:gd name="T8" fmla="*/ 35 w 34"/>
              <a:gd name="T9" fmla="*/ 39 h 29"/>
              <a:gd name="T10" fmla="*/ 19 w 34"/>
              <a:gd name="T11" fmla="*/ 44 h 29"/>
              <a:gd name="T12" fmla="*/ 8 w 34"/>
              <a:gd name="T13" fmla="*/ 26 h 29"/>
              <a:gd name="T14" fmla="*/ 6 w 34"/>
              <a:gd name="T15" fmla="*/ 26 h 29"/>
              <a:gd name="T16" fmla="*/ 5 w 34"/>
              <a:gd name="T17" fmla="*/ 24 h 29"/>
              <a:gd name="T18" fmla="*/ 2 w 34"/>
              <a:gd name="T19" fmla="*/ 18 h 29"/>
              <a:gd name="T20" fmla="*/ 2 w 34"/>
              <a:gd name="T21" fmla="*/ 20 h 29"/>
              <a:gd name="T22" fmla="*/ 3 w 34"/>
              <a:gd name="T23" fmla="*/ 20 h 29"/>
              <a:gd name="T24" fmla="*/ 3 w 34"/>
              <a:gd name="T25" fmla="*/ 20 h 29"/>
              <a:gd name="T26" fmla="*/ 5 w 34"/>
              <a:gd name="T27" fmla="*/ 20 h 29"/>
              <a:gd name="T28" fmla="*/ 5 w 34"/>
              <a:gd name="T29" fmla="*/ 20 h 29"/>
              <a:gd name="T30" fmla="*/ 6 w 34"/>
              <a:gd name="T31" fmla="*/ 20 h 29"/>
              <a:gd name="T32" fmla="*/ 6 w 34"/>
              <a:gd name="T33" fmla="*/ 20 h 29"/>
              <a:gd name="T34" fmla="*/ 8 w 34"/>
              <a:gd name="T35" fmla="*/ 20 h 29"/>
              <a:gd name="T36" fmla="*/ 8 w 34"/>
              <a:gd name="T37" fmla="*/ 20 h 29"/>
              <a:gd name="T38" fmla="*/ 10 w 34"/>
              <a:gd name="T39" fmla="*/ 21 h 29"/>
              <a:gd name="T40" fmla="*/ 10 w 34"/>
              <a:gd name="T41" fmla="*/ 21 h 29"/>
              <a:gd name="T42" fmla="*/ 11 w 34"/>
              <a:gd name="T43" fmla="*/ 21 h 29"/>
              <a:gd name="T44" fmla="*/ 11 w 34"/>
              <a:gd name="T45" fmla="*/ 20 h 29"/>
              <a:gd name="T46" fmla="*/ 13 w 34"/>
              <a:gd name="T47" fmla="*/ 20 h 29"/>
              <a:gd name="T48" fmla="*/ 13 w 34"/>
              <a:gd name="T49" fmla="*/ 20 h 29"/>
              <a:gd name="T50" fmla="*/ 14 w 34"/>
              <a:gd name="T51" fmla="*/ 18 h 29"/>
              <a:gd name="T52" fmla="*/ 14 w 34"/>
              <a:gd name="T53" fmla="*/ 17 h 29"/>
              <a:gd name="T54" fmla="*/ 16 w 34"/>
              <a:gd name="T55" fmla="*/ 15 h 29"/>
              <a:gd name="T56" fmla="*/ 17 w 34"/>
              <a:gd name="T57" fmla="*/ 12 h 29"/>
              <a:gd name="T58" fmla="*/ 17 w 34"/>
              <a:gd name="T59" fmla="*/ 12 h 29"/>
              <a:gd name="T60" fmla="*/ 19 w 34"/>
              <a:gd name="T61" fmla="*/ 12 h 29"/>
              <a:gd name="T62" fmla="*/ 19 w 34"/>
              <a:gd name="T63" fmla="*/ 12 h 29"/>
              <a:gd name="T64" fmla="*/ 21 w 34"/>
              <a:gd name="T65" fmla="*/ 12 h 29"/>
              <a:gd name="T66" fmla="*/ 22 w 34"/>
              <a:gd name="T67" fmla="*/ 12 h 29"/>
              <a:gd name="T68" fmla="*/ 22 w 34"/>
              <a:gd name="T69" fmla="*/ 12 h 29"/>
              <a:gd name="T70" fmla="*/ 24 w 34"/>
              <a:gd name="T71" fmla="*/ 12 h 29"/>
              <a:gd name="T72" fmla="*/ 24 w 34"/>
              <a:gd name="T73" fmla="*/ 12 h 29"/>
              <a:gd name="T74" fmla="*/ 25 w 34"/>
              <a:gd name="T75" fmla="*/ 12 h 29"/>
              <a:gd name="T76" fmla="*/ 25 w 34"/>
              <a:gd name="T77" fmla="*/ 12 h 29"/>
              <a:gd name="T78" fmla="*/ 25 w 34"/>
              <a:gd name="T79" fmla="*/ 12 h 29"/>
              <a:gd name="T80" fmla="*/ 29 w 34"/>
              <a:gd name="T81" fmla="*/ 9 h 29"/>
              <a:gd name="T82" fmla="*/ 29 w 34"/>
              <a:gd name="T83" fmla="*/ 9 h 29"/>
              <a:gd name="T84" fmla="*/ 29 w 34"/>
              <a:gd name="T85" fmla="*/ 8 h 29"/>
              <a:gd name="T86" fmla="*/ 29 w 34"/>
              <a:gd name="T87" fmla="*/ 8 h 29"/>
              <a:gd name="T88" fmla="*/ 27 w 34"/>
              <a:gd name="T89" fmla="*/ 8 h 29"/>
              <a:gd name="T90" fmla="*/ 27 w 34"/>
              <a:gd name="T91" fmla="*/ 6 h 29"/>
              <a:gd name="T92" fmla="*/ 27 w 34"/>
              <a:gd name="T93" fmla="*/ 6 h 29"/>
              <a:gd name="T94" fmla="*/ 27 w 34"/>
              <a:gd name="T95" fmla="*/ 6 h 29"/>
              <a:gd name="T96" fmla="*/ 25 w 34"/>
              <a:gd name="T97" fmla="*/ 5 h 29"/>
              <a:gd name="T98" fmla="*/ 25 w 34"/>
              <a:gd name="T99" fmla="*/ 3 h 29"/>
              <a:gd name="T100" fmla="*/ 24 w 34"/>
              <a:gd name="T101" fmla="*/ 0 h 29"/>
              <a:gd name="T102" fmla="*/ 54 w 34"/>
              <a:gd name="T103" fmla="*/ 6 h 2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4"/>
              <a:gd name="T157" fmla="*/ 0 h 29"/>
              <a:gd name="T158" fmla="*/ 34 w 34"/>
              <a:gd name="T159" fmla="*/ 29 h 2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4" h="29">
                <a:moveTo>
                  <a:pt x="34" y="4"/>
                </a:moveTo>
                <a:cubicBezTo>
                  <a:pt x="34" y="7"/>
                  <a:pt x="33" y="8"/>
                  <a:pt x="33" y="11"/>
                </a:cubicBezTo>
                <a:cubicBezTo>
                  <a:pt x="32" y="13"/>
                  <a:pt x="31" y="17"/>
                  <a:pt x="32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2" y="18"/>
                  <a:pt x="31" y="18"/>
                  <a:pt x="31" y="19"/>
                </a:cubicBezTo>
                <a:cubicBezTo>
                  <a:pt x="28" y="18"/>
                  <a:pt x="29" y="23"/>
                  <a:pt x="25" y="22"/>
                </a:cubicBezTo>
                <a:cubicBezTo>
                  <a:pt x="25" y="22"/>
                  <a:pt x="24" y="22"/>
                  <a:pt x="24" y="22"/>
                </a:cubicBezTo>
                <a:cubicBezTo>
                  <a:pt x="24" y="22"/>
                  <a:pt x="24" y="22"/>
                  <a:pt x="23" y="22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4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5"/>
                  <a:pt x="22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19" y="26"/>
                  <a:pt x="17" y="25"/>
                  <a:pt x="14" y="24"/>
                </a:cubicBezTo>
                <a:cubicBezTo>
                  <a:pt x="14" y="26"/>
                  <a:pt x="14" y="29"/>
                  <a:pt x="12" y="29"/>
                </a:cubicBezTo>
                <a:cubicBezTo>
                  <a:pt x="11" y="29"/>
                  <a:pt x="11" y="29"/>
                  <a:pt x="10" y="29"/>
                </a:cubicBezTo>
                <a:cubicBezTo>
                  <a:pt x="9" y="27"/>
                  <a:pt x="6" y="25"/>
                  <a:pt x="5" y="23"/>
                </a:cubicBezTo>
                <a:cubicBezTo>
                  <a:pt x="5" y="22"/>
                  <a:pt x="5" y="18"/>
                  <a:pt x="5" y="17"/>
                </a:cubicBezTo>
                <a:cubicBezTo>
                  <a:pt x="5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1" y="15"/>
                  <a:pt x="0" y="14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3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0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2" y="9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8" y="8"/>
                  <a:pt x="18" y="7"/>
                </a:cubicBezTo>
                <a:cubicBezTo>
                  <a:pt x="18" y="7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3"/>
                  <a:pt x="17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5" y="1"/>
                  <a:pt x="15" y="0"/>
                </a:cubicBezTo>
                <a:cubicBezTo>
                  <a:pt x="18" y="3"/>
                  <a:pt x="22" y="3"/>
                  <a:pt x="25" y="2"/>
                </a:cubicBezTo>
                <a:cubicBezTo>
                  <a:pt x="27" y="2"/>
                  <a:pt x="29" y="1"/>
                  <a:pt x="30" y="1"/>
                </a:cubicBezTo>
                <a:cubicBezTo>
                  <a:pt x="32" y="2"/>
                  <a:pt x="33" y="3"/>
                  <a:pt x="34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4"/>
                  <a:pt x="34" y="4"/>
                  <a:pt x="34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7" name="Freeform 11032" descr="© INSCALE GmbH, 05.05.2010&#10;http://www.presentationload.com/">
            <a:extLst>
              <a:ext uri="{FF2B5EF4-FFF2-40B4-BE49-F238E27FC236}">
                <a16:creationId xmlns:a16="http://schemas.microsoft.com/office/drawing/2014/main" id="{C7F149FB-79BD-6B4E-BD59-7A9DAF07A524}"/>
              </a:ext>
            </a:extLst>
          </p:cNvPr>
          <p:cNvSpPr>
            <a:spLocks/>
          </p:cNvSpPr>
          <p:nvPr/>
        </p:nvSpPr>
        <p:spPr bwMode="auto">
          <a:xfrm>
            <a:off x="6073837" y="3787921"/>
            <a:ext cx="34449" cy="51373"/>
          </a:xfrm>
          <a:custGeom>
            <a:avLst/>
            <a:gdLst>
              <a:gd name="T0" fmla="*/ 14 w 18"/>
              <a:gd name="T1" fmla="*/ 8 h 26"/>
              <a:gd name="T2" fmla="*/ 24 w 18"/>
              <a:gd name="T3" fmla="*/ 24 h 26"/>
              <a:gd name="T4" fmla="*/ 23 w 18"/>
              <a:gd name="T5" fmla="*/ 28 h 26"/>
              <a:gd name="T6" fmla="*/ 23 w 18"/>
              <a:gd name="T7" fmla="*/ 32 h 26"/>
              <a:gd name="T8" fmla="*/ 24 w 18"/>
              <a:gd name="T9" fmla="*/ 33 h 26"/>
              <a:gd name="T10" fmla="*/ 24 w 18"/>
              <a:gd name="T11" fmla="*/ 33 h 26"/>
              <a:gd name="T12" fmla="*/ 26 w 18"/>
              <a:gd name="T13" fmla="*/ 35 h 26"/>
              <a:gd name="T14" fmla="*/ 26 w 18"/>
              <a:gd name="T15" fmla="*/ 35 h 26"/>
              <a:gd name="T16" fmla="*/ 26 w 18"/>
              <a:gd name="T17" fmla="*/ 36 h 26"/>
              <a:gd name="T18" fmla="*/ 26 w 18"/>
              <a:gd name="T19" fmla="*/ 36 h 26"/>
              <a:gd name="T20" fmla="*/ 27 w 18"/>
              <a:gd name="T21" fmla="*/ 36 h 26"/>
              <a:gd name="T22" fmla="*/ 27 w 18"/>
              <a:gd name="T23" fmla="*/ 38 h 26"/>
              <a:gd name="T24" fmla="*/ 27 w 18"/>
              <a:gd name="T25" fmla="*/ 39 h 26"/>
              <a:gd name="T26" fmla="*/ 26 w 18"/>
              <a:gd name="T27" fmla="*/ 39 h 26"/>
              <a:gd name="T28" fmla="*/ 26 w 18"/>
              <a:gd name="T29" fmla="*/ 41 h 26"/>
              <a:gd name="T30" fmla="*/ 14 w 18"/>
              <a:gd name="T31" fmla="*/ 41 h 26"/>
              <a:gd name="T32" fmla="*/ 12 w 18"/>
              <a:gd name="T33" fmla="*/ 41 h 26"/>
              <a:gd name="T34" fmla="*/ 8 w 18"/>
              <a:gd name="T35" fmla="*/ 41 h 26"/>
              <a:gd name="T36" fmla="*/ 8 w 18"/>
              <a:gd name="T37" fmla="*/ 39 h 26"/>
              <a:gd name="T38" fmla="*/ 8 w 18"/>
              <a:gd name="T39" fmla="*/ 39 h 26"/>
              <a:gd name="T40" fmla="*/ 8 w 18"/>
              <a:gd name="T41" fmla="*/ 39 h 26"/>
              <a:gd name="T42" fmla="*/ 8 w 18"/>
              <a:gd name="T43" fmla="*/ 38 h 26"/>
              <a:gd name="T44" fmla="*/ 6 w 18"/>
              <a:gd name="T45" fmla="*/ 38 h 26"/>
              <a:gd name="T46" fmla="*/ 6 w 18"/>
              <a:gd name="T47" fmla="*/ 38 h 26"/>
              <a:gd name="T48" fmla="*/ 6 w 18"/>
              <a:gd name="T49" fmla="*/ 38 h 26"/>
              <a:gd name="T50" fmla="*/ 6 w 18"/>
              <a:gd name="T51" fmla="*/ 38 h 26"/>
              <a:gd name="T52" fmla="*/ 5 w 18"/>
              <a:gd name="T53" fmla="*/ 38 h 26"/>
              <a:gd name="T54" fmla="*/ 5 w 18"/>
              <a:gd name="T55" fmla="*/ 38 h 26"/>
              <a:gd name="T56" fmla="*/ 5 w 18"/>
              <a:gd name="T57" fmla="*/ 38 h 26"/>
              <a:gd name="T58" fmla="*/ 5 w 18"/>
              <a:gd name="T59" fmla="*/ 38 h 26"/>
              <a:gd name="T60" fmla="*/ 5 w 18"/>
              <a:gd name="T61" fmla="*/ 38 h 26"/>
              <a:gd name="T62" fmla="*/ 3 w 18"/>
              <a:gd name="T63" fmla="*/ 38 h 26"/>
              <a:gd name="T64" fmla="*/ 3 w 18"/>
              <a:gd name="T65" fmla="*/ 38 h 26"/>
              <a:gd name="T66" fmla="*/ 3 w 18"/>
              <a:gd name="T67" fmla="*/ 38 h 26"/>
              <a:gd name="T68" fmla="*/ 3 w 18"/>
              <a:gd name="T69" fmla="*/ 38 h 26"/>
              <a:gd name="T70" fmla="*/ 2 w 18"/>
              <a:gd name="T71" fmla="*/ 38 h 26"/>
              <a:gd name="T72" fmla="*/ 2 w 18"/>
              <a:gd name="T73" fmla="*/ 38 h 26"/>
              <a:gd name="T74" fmla="*/ 2 w 18"/>
              <a:gd name="T75" fmla="*/ 38 h 26"/>
              <a:gd name="T76" fmla="*/ 0 w 18"/>
              <a:gd name="T77" fmla="*/ 36 h 26"/>
              <a:gd name="T78" fmla="*/ 0 w 18"/>
              <a:gd name="T79" fmla="*/ 33 h 26"/>
              <a:gd name="T80" fmla="*/ 0 w 18"/>
              <a:gd name="T81" fmla="*/ 32 h 26"/>
              <a:gd name="T82" fmla="*/ 0 w 18"/>
              <a:gd name="T83" fmla="*/ 32 h 26"/>
              <a:gd name="T84" fmla="*/ 0 w 18"/>
              <a:gd name="T85" fmla="*/ 32 h 26"/>
              <a:gd name="T86" fmla="*/ 2 w 18"/>
              <a:gd name="T87" fmla="*/ 28 h 26"/>
              <a:gd name="T88" fmla="*/ 2 w 18"/>
              <a:gd name="T89" fmla="*/ 28 h 26"/>
              <a:gd name="T90" fmla="*/ 3 w 18"/>
              <a:gd name="T91" fmla="*/ 22 h 26"/>
              <a:gd name="T92" fmla="*/ 6 w 18"/>
              <a:gd name="T93" fmla="*/ 13 h 26"/>
              <a:gd name="T94" fmla="*/ 6 w 18"/>
              <a:gd name="T95" fmla="*/ 8 h 26"/>
              <a:gd name="T96" fmla="*/ 6 w 18"/>
              <a:gd name="T97" fmla="*/ 8 h 26"/>
              <a:gd name="T98" fmla="*/ 5 w 18"/>
              <a:gd name="T99" fmla="*/ 6 h 26"/>
              <a:gd name="T100" fmla="*/ 6 w 18"/>
              <a:gd name="T101" fmla="*/ 5 h 26"/>
              <a:gd name="T102" fmla="*/ 6 w 18"/>
              <a:gd name="T103" fmla="*/ 3 h 26"/>
              <a:gd name="T104" fmla="*/ 8 w 18"/>
              <a:gd name="T105" fmla="*/ 3 h 26"/>
              <a:gd name="T106" fmla="*/ 12 w 18"/>
              <a:gd name="T107" fmla="*/ 0 h 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8"/>
              <a:gd name="T163" fmla="*/ 0 h 26"/>
              <a:gd name="T164" fmla="*/ 18 w 18"/>
              <a:gd name="T165" fmla="*/ 26 h 2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8" h="26">
                <a:moveTo>
                  <a:pt x="8" y="0"/>
                </a:moveTo>
                <a:cubicBezTo>
                  <a:pt x="9" y="2"/>
                  <a:pt x="8" y="4"/>
                  <a:pt x="9" y="5"/>
                </a:cubicBezTo>
                <a:cubicBezTo>
                  <a:pt x="10" y="6"/>
                  <a:pt x="12" y="9"/>
                  <a:pt x="14" y="8"/>
                </a:cubicBezTo>
                <a:cubicBezTo>
                  <a:pt x="16" y="9"/>
                  <a:pt x="13" y="13"/>
                  <a:pt x="16" y="15"/>
                </a:cubicBezTo>
                <a:cubicBezTo>
                  <a:pt x="16" y="15"/>
                  <a:pt x="16" y="16"/>
                  <a:pt x="16" y="17"/>
                </a:cubicBezTo>
                <a:cubicBezTo>
                  <a:pt x="16" y="17"/>
                  <a:pt x="16" y="18"/>
                  <a:pt x="15" y="18"/>
                </a:cubicBezTo>
                <a:cubicBezTo>
                  <a:pt x="15" y="19"/>
                  <a:pt x="15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6" y="21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2"/>
                  <a:pt x="17" y="22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4"/>
                  <a:pt x="18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6" y="26"/>
                </a:cubicBezTo>
                <a:cubicBezTo>
                  <a:pt x="14" y="26"/>
                  <a:pt x="11" y="26"/>
                  <a:pt x="9" y="26"/>
                </a:cubicBezTo>
                <a:cubicBezTo>
                  <a:pt x="9" y="26"/>
                  <a:pt x="8" y="26"/>
                  <a:pt x="8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6"/>
                  <a:pt x="5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5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4" y="24"/>
                </a:cubicBezTo>
                <a:cubicBezTo>
                  <a:pt x="4" y="24"/>
                  <a:pt x="4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3"/>
                  <a:pt x="1" y="23"/>
                  <a:pt x="1" y="23"/>
                </a:cubicBezTo>
                <a:cubicBezTo>
                  <a:pt x="1" y="23"/>
                  <a:pt x="1" y="23"/>
                  <a:pt x="0" y="23"/>
                </a:cubicBezTo>
                <a:cubicBezTo>
                  <a:pt x="0" y="23"/>
                  <a:pt x="0" y="22"/>
                  <a:pt x="0" y="22"/>
                </a:cubicBezTo>
                <a:cubicBezTo>
                  <a:pt x="0" y="22"/>
                  <a:pt x="0" y="22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9"/>
                  <a:pt x="1" y="19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6"/>
                  <a:pt x="2" y="16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4" y="11"/>
                  <a:pt x="3" y="10"/>
                  <a:pt x="4" y="8"/>
                </a:cubicBezTo>
                <a:cubicBezTo>
                  <a:pt x="4" y="7"/>
                  <a:pt x="4" y="7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5" y="2"/>
                </a:cubicBezTo>
                <a:cubicBezTo>
                  <a:pt x="7" y="3"/>
                  <a:pt x="7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8" name="Freeform 11034" descr="© INSCALE GmbH, 05.05.2010&#10;http://www.presentationload.com/">
            <a:extLst>
              <a:ext uri="{FF2B5EF4-FFF2-40B4-BE49-F238E27FC236}">
                <a16:creationId xmlns:a16="http://schemas.microsoft.com/office/drawing/2014/main" id="{017E165D-C3A7-994C-9793-C5C58045EEC7}"/>
              </a:ext>
            </a:extLst>
          </p:cNvPr>
          <p:cNvSpPr>
            <a:spLocks/>
          </p:cNvSpPr>
          <p:nvPr/>
        </p:nvSpPr>
        <p:spPr bwMode="auto">
          <a:xfrm>
            <a:off x="6020250" y="3790427"/>
            <a:ext cx="61242" cy="48867"/>
          </a:xfrm>
          <a:custGeom>
            <a:avLst/>
            <a:gdLst>
              <a:gd name="T0" fmla="*/ 34 w 31"/>
              <a:gd name="T1" fmla="*/ 2 h 25"/>
              <a:gd name="T2" fmla="*/ 36 w 31"/>
              <a:gd name="T3" fmla="*/ 2 h 25"/>
              <a:gd name="T4" fmla="*/ 36 w 31"/>
              <a:gd name="T5" fmla="*/ 2 h 25"/>
              <a:gd name="T6" fmla="*/ 37 w 31"/>
              <a:gd name="T7" fmla="*/ 2 h 25"/>
              <a:gd name="T8" fmla="*/ 39 w 31"/>
              <a:gd name="T9" fmla="*/ 2 h 25"/>
              <a:gd name="T10" fmla="*/ 40 w 31"/>
              <a:gd name="T11" fmla="*/ 2 h 25"/>
              <a:gd name="T12" fmla="*/ 45 w 31"/>
              <a:gd name="T13" fmla="*/ 2 h 25"/>
              <a:gd name="T14" fmla="*/ 45 w 31"/>
              <a:gd name="T15" fmla="*/ 2 h 25"/>
              <a:gd name="T16" fmla="*/ 48 w 31"/>
              <a:gd name="T17" fmla="*/ 2 h 25"/>
              <a:gd name="T18" fmla="*/ 48 w 31"/>
              <a:gd name="T19" fmla="*/ 3 h 25"/>
              <a:gd name="T20" fmla="*/ 48 w 31"/>
              <a:gd name="T21" fmla="*/ 3 h 25"/>
              <a:gd name="T22" fmla="*/ 46 w 31"/>
              <a:gd name="T23" fmla="*/ 3 h 25"/>
              <a:gd name="T24" fmla="*/ 46 w 31"/>
              <a:gd name="T25" fmla="*/ 5 h 25"/>
              <a:gd name="T26" fmla="*/ 48 w 31"/>
              <a:gd name="T27" fmla="*/ 5 h 25"/>
              <a:gd name="T28" fmla="*/ 48 w 31"/>
              <a:gd name="T29" fmla="*/ 6 h 25"/>
              <a:gd name="T30" fmla="*/ 48 w 31"/>
              <a:gd name="T31" fmla="*/ 6 h 25"/>
              <a:gd name="T32" fmla="*/ 48 w 31"/>
              <a:gd name="T33" fmla="*/ 6 h 25"/>
              <a:gd name="T34" fmla="*/ 48 w 31"/>
              <a:gd name="T35" fmla="*/ 8 h 25"/>
              <a:gd name="T36" fmla="*/ 48 w 31"/>
              <a:gd name="T37" fmla="*/ 11 h 25"/>
              <a:gd name="T38" fmla="*/ 46 w 31"/>
              <a:gd name="T39" fmla="*/ 20 h 25"/>
              <a:gd name="T40" fmla="*/ 45 w 31"/>
              <a:gd name="T41" fmla="*/ 20 h 25"/>
              <a:gd name="T42" fmla="*/ 45 w 31"/>
              <a:gd name="T43" fmla="*/ 20 h 25"/>
              <a:gd name="T44" fmla="*/ 43 w 31"/>
              <a:gd name="T45" fmla="*/ 23 h 25"/>
              <a:gd name="T46" fmla="*/ 43 w 31"/>
              <a:gd name="T47" fmla="*/ 27 h 25"/>
              <a:gd name="T48" fmla="*/ 43 w 31"/>
              <a:gd name="T49" fmla="*/ 27 h 25"/>
              <a:gd name="T50" fmla="*/ 43 w 31"/>
              <a:gd name="T51" fmla="*/ 27 h 25"/>
              <a:gd name="T52" fmla="*/ 43 w 31"/>
              <a:gd name="T53" fmla="*/ 30 h 25"/>
              <a:gd name="T54" fmla="*/ 42 w 31"/>
              <a:gd name="T55" fmla="*/ 30 h 25"/>
              <a:gd name="T56" fmla="*/ 42 w 31"/>
              <a:gd name="T57" fmla="*/ 30 h 25"/>
              <a:gd name="T58" fmla="*/ 42 w 31"/>
              <a:gd name="T59" fmla="*/ 30 h 25"/>
              <a:gd name="T60" fmla="*/ 42 w 31"/>
              <a:gd name="T61" fmla="*/ 30 h 25"/>
              <a:gd name="T62" fmla="*/ 42 w 31"/>
              <a:gd name="T63" fmla="*/ 30 h 25"/>
              <a:gd name="T64" fmla="*/ 42 w 31"/>
              <a:gd name="T65" fmla="*/ 31 h 25"/>
              <a:gd name="T66" fmla="*/ 42 w 31"/>
              <a:gd name="T67" fmla="*/ 31 h 25"/>
              <a:gd name="T68" fmla="*/ 42 w 31"/>
              <a:gd name="T69" fmla="*/ 33 h 25"/>
              <a:gd name="T70" fmla="*/ 42 w 31"/>
              <a:gd name="T71" fmla="*/ 37 h 25"/>
              <a:gd name="T72" fmla="*/ 37 w 31"/>
              <a:gd name="T73" fmla="*/ 37 h 25"/>
              <a:gd name="T74" fmla="*/ 29 w 31"/>
              <a:gd name="T75" fmla="*/ 37 h 25"/>
              <a:gd name="T76" fmla="*/ 28 w 31"/>
              <a:gd name="T77" fmla="*/ 37 h 25"/>
              <a:gd name="T78" fmla="*/ 25 w 31"/>
              <a:gd name="T79" fmla="*/ 37 h 25"/>
              <a:gd name="T80" fmla="*/ 25 w 31"/>
              <a:gd name="T81" fmla="*/ 37 h 25"/>
              <a:gd name="T82" fmla="*/ 23 w 31"/>
              <a:gd name="T83" fmla="*/ 37 h 25"/>
              <a:gd name="T84" fmla="*/ 22 w 31"/>
              <a:gd name="T85" fmla="*/ 37 h 25"/>
              <a:gd name="T86" fmla="*/ 20 w 31"/>
              <a:gd name="T87" fmla="*/ 39 h 25"/>
              <a:gd name="T88" fmla="*/ 20 w 31"/>
              <a:gd name="T89" fmla="*/ 37 h 25"/>
              <a:gd name="T90" fmla="*/ 11 w 31"/>
              <a:gd name="T91" fmla="*/ 37 h 25"/>
              <a:gd name="T92" fmla="*/ 6 w 31"/>
              <a:gd name="T93" fmla="*/ 37 h 25"/>
              <a:gd name="T94" fmla="*/ 3 w 31"/>
              <a:gd name="T95" fmla="*/ 37 h 25"/>
              <a:gd name="T96" fmla="*/ 2 w 31"/>
              <a:gd name="T97" fmla="*/ 37 h 25"/>
              <a:gd name="T98" fmla="*/ 0 w 31"/>
              <a:gd name="T99" fmla="*/ 30 h 25"/>
              <a:gd name="T100" fmla="*/ 0 w 31"/>
              <a:gd name="T101" fmla="*/ 28 h 25"/>
              <a:gd name="T102" fmla="*/ 2 w 31"/>
              <a:gd name="T103" fmla="*/ 11 h 25"/>
              <a:gd name="T104" fmla="*/ 2 w 31"/>
              <a:gd name="T105" fmla="*/ 0 h 25"/>
              <a:gd name="T106" fmla="*/ 12 w 31"/>
              <a:gd name="T107" fmla="*/ 2 h 25"/>
              <a:gd name="T108" fmla="*/ 20 w 31"/>
              <a:gd name="T109" fmla="*/ 2 h 25"/>
              <a:gd name="T110" fmla="*/ 20 w 31"/>
              <a:gd name="T111" fmla="*/ 2 h 25"/>
              <a:gd name="T112" fmla="*/ 25 w 31"/>
              <a:gd name="T113" fmla="*/ 3 h 25"/>
              <a:gd name="T114" fmla="*/ 28 w 31"/>
              <a:gd name="T115" fmla="*/ 3 h 25"/>
              <a:gd name="T116" fmla="*/ 28 w 31"/>
              <a:gd name="T117" fmla="*/ 2 h 25"/>
              <a:gd name="T118" fmla="*/ 34 w 31"/>
              <a:gd name="T119" fmla="*/ 2 h 25"/>
              <a:gd name="T120" fmla="*/ 34 w 31"/>
              <a:gd name="T121" fmla="*/ 2 h 25"/>
              <a:gd name="T122" fmla="*/ 34 w 31"/>
              <a:gd name="T123" fmla="*/ 2 h 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1"/>
              <a:gd name="T187" fmla="*/ 0 h 25"/>
              <a:gd name="T188" fmla="*/ 31 w 31"/>
              <a:gd name="T189" fmla="*/ 25 h 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1" h="25">
                <a:moveTo>
                  <a:pt x="22" y="1"/>
                </a:moveTo>
                <a:cubicBezTo>
                  <a:pt x="22" y="1"/>
                  <a:pt x="23" y="1"/>
                  <a:pt x="23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3" y="1"/>
                  <a:pt x="24" y="1"/>
                  <a:pt x="24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5" y="1"/>
                  <a:pt x="26" y="1"/>
                </a:cubicBezTo>
                <a:cubicBezTo>
                  <a:pt x="27" y="1"/>
                  <a:pt x="28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1"/>
                  <a:pt x="30" y="1"/>
                  <a:pt x="31" y="1"/>
                </a:cubicBezTo>
                <a:cubicBezTo>
                  <a:pt x="31" y="1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0" y="2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31" y="3"/>
                </a:cubicBezTo>
                <a:cubicBezTo>
                  <a:pt x="31" y="3"/>
                  <a:pt x="31" y="3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6"/>
                  <a:pt x="31" y="6"/>
                  <a:pt x="31" y="7"/>
                </a:cubicBezTo>
                <a:cubicBezTo>
                  <a:pt x="30" y="9"/>
                  <a:pt x="31" y="10"/>
                  <a:pt x="30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4"/>
                  <a:pt x="29" y="15"/>
                  <a:pt x="28" y="15"/>
                </a:cubicBezTo>
                <a:cubicBezTo>
                  <a:pt x="28" y="16"/>
                  <a:pt x="28" y="16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8"/>
                  <a:pt x="28" y="18"/>
                  <a:pt x="28" y="19"/>
                </a:cubicBezTo>
                <a:cubicBezTo>
                  <a:pt x="28" y="19"/>
                  <a:pt x="28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3"/>
                  <a:pt x="27" y="24"/>
                </a:cubicBezTo>
                <a:cubicBezTo>
                  <a:pt x="26" y="24"/>
                  <a:pt x="25" y="25"/>
                  <a:pt x="24" y="24"/>
                </a:cubicBezTo>
                <a:cubicBezTo>
                  <a:pt x="22" y="24"/>
                  <a:pt x="21" y="24"/>
                  <a:pt x="19" y="24"/>
                </a:cubicBezTo>
                <a:cubicBezTo>
                  <a:pt x="19" y="24"/>
                  <a:pt x="18" y="24"/>
                  <a:pt x="18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4"/>
                  <a:pt x="15" y="24"/>
                </a:cubicBezTo>
                <a:cubicBezTo>
                  <a:pt x="15" y="24"/>
                  <a:pt x="14" y="24"/>
                  <a:pt x="14" y="24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5"/>
                  <a:pt x="13" y="24"/>
                  <a:pt x="13" y="24"/>
                </a:cubicBezTo>
                <a:cubicBezTo>
                  <a:pt x="11" y="24"/>
                  <a:pt x="9" y="24"/>
                  <a:pt x="7" y="24"/>
                </a:cubicBezTo>
                <a:cubicBezTo>
                  <a:pt x="6" y="24"/>
                  <a:pt x="5" y="24"/>
                  <a:pt x="4" y="24"/>
                </a:cubicBezTo>
                <a:cubicBezTo>
                  <a:pt x="3" y="24"/>
                  <a:pt x="3" y="24"/>
                  <a:pt x="2" y="24"/>
                </a:cubicBezTo>
                <a:cubicBezTo>
                  <a:pt x="2" y="24"/>
                  <a:pt x="1" y="24"/>
                  <a:pt x="1" y="24"/>
                </a:cubicBezTo>
                <a:cubicBezTo>
                  <a:pt x="1" y="22"/>
                  <a:pt x="1" y="19"/>
                  <a:pt x="0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1" y="18"/>
                  <a:pt x="1" y="9"/>
                  <a:pt x="1" y="7"/>
                </a:cubicBezTo>
                <a:cubicBezTo>
                  <a:pt x="1" y="6"/>
                  <a:pt x="1" y="0"/>
                  <a:pt x="1" y="0"/>
                </a:cubicBezTo>
                <a:cubicBezTo>
                  <a:pt x="4" y="0"/>
                  <a:pt x="6" y="0"/>
                  <a:pt x="8" y="1"/>
                </a:cubicBezTo>
                <a:cubicBezTo>
                  <a:pt x="10" y="1"/>
                  <a:pt x="11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4" y="0"/>
                  <a:pt x="16" y="0"/>
                  <a:pt x="16" y="2"/>
                </a:cubicBezTo>
                <a:cubicBezTo>
                  <a:pt x="17" y="2"/>
                  <a:pt x="17" y="2"/>
                  <a:pt x="18" y="2"/>
                </a:cubicBezTo>
                <a:cubicBezTo>
                  <a:pt x="18" y="1"/>
                  <a:pt x="18" y="1"/>
                  <a:pt x="18" y="1"/>
                </a:cubicBezTo>
                <a:cubicBezTo>
                  <a:pt x="20" y="1"/>
                  <a:pt x="21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39" name="Freeform 11038" descr="© INSCALE GmbH, 05.05.2010&#10;http://www.presentationload.com/">
            <a:extLst>
              <a:ext uri="{FF2B5EF4-FFF2-40B4-BE49-F238E27FC236}">
                <a16:creationId xmlns:a16="http://schemas.microsoft.com/office/drawing/2014/main" id="{8261DBF2-246B-184D-B16B-6A9A23263E58}"/>
              </a:ext>
            </a:extLst>
          </p:cNvPr>
          <p:cNvSpPr>
            <a:spLocks/>
          </p:cNvSpPr>
          <p:nvPr/>
        </p:nvSpPr>
        <p:spPr bwMode="auto">
          <a:xfrm>
            <a:off x="5911800" y="3801705"/>
            <a:ext cx="44656" cy="31325"/>
          </a:xfrm>
          <a:custGeom>
            <a:avLst/>
            <a:gdLst>
              <a:gd name="T0" fmla="*/ 35 w 23"/>
              <a:gd name="T1" fmla="*/ 23 h 16"/>
              <a:gd name="T2" fmla="*/ 32 w 23"/>
              <a:gd name="T3" fmla="*/ 23 h 16"/>
              <a:gd name="T4" fmla="*/ 32 w 23"/>
              <a:gd name="T5" fmla="*/ 23 h 16"/>
              <a:gd name="T6" fmla="*/ 30 w 23"/>
              <a:gd name="T7" fmla="*/ 23 h 16"/>
              <a:gd name="T8" fmla="*/ 29 w 23"/>
              <a:gd name="T9" fmla="*/ 23 h 16"/>
              <a:gd name="T10" fmla="*/ 24 w 23"/>
              <a:gd name="T11" fmla="*/ 23 h 16"/>
              <a:gd name="T12" fmla="*/ 24 w 23"/>
              <a:gd name="T13" fmla="*/ 25 h 16"/>
              <a:gd name="T14" fmla="*/ 20 w 23"/>
              <a:gd name="T15" fmla="*/ 25 h 16"/>
              <a:gd name="T16" fmla="*/ 20 w 23"/>
              <a:gd name="T17" fmla="*/ 25 h 16"/>
              <a:gd name="T18" fmla="*/ 17 w 23"/>
              <a:gd name="T19" fmla="*/ 25 h 16"/>
              <a:gd name="T20" fmla="*/ 15 w 23"/>
              <a:gd name="T21" fmla="*/ 25 h 16"/>
              <a:gd name="T22" fmla="*/ 15 w 23"/>
              <a:gd name="T23" fmla="*/ 25 h 16"/>
              <a:gd name="T24" fmla="*/ 11 w 23"/>
              <a:gd name="T25" fmla="*/ 25 h 16"/>
              <a:gd name="T26" fmla="*/ 9 w 23"/>
              <a:gd name="T27" fmla="*/ 25 h 16"/>
              <a:gd name="T28" fmla="*/ 5 w 23"/>
              <a:gd name="T29" fmla="*/ 23 h 16"/>
              <a:gd name="T30" fmla="*/ 5 w 23"/>
              <a:gd name="T31" fmla="*/ 23 h 16"/>
              <a:gd name="T32" fmla="*/ 5 w 23"/>
              <a:gd name="T33" fmla="*/ 23 h 16"/>
              <a:gd name="T34" fmla="*/ 3 w 23"/>
              <a:gd name="T35" fmla="*/ 23 h 16"/>
              <a:gd name="T36" fmla="*/ 3 w 23"/>
              <a:gd name="T37" fmla="*/ 23 h 16"/>
              <a:gd name="T38" fmla="*/ 2 w 23"/>
              <a:gd name="T39" fmla="*/ 23 h 16"/>
              <a:gd name="T40" fmla="*/ 0 w 23"/>
              <a:gd name="T41" fmla="*/ 23 h 16"/>
              <a:gd name="T42" fmla="*/ 0 w 23"/>
              <a:gd name="T43" fmla="*/ 23 h 16"/>
              <a:gd name="T44" fmla="*/ 0 w 23"/>
              <a:gd name="T45" fmla="*/ 23 h 16"/>
              <a:gd name="T46" fmla="*/ 0 w 23"/>
              <a:gd name="T47" fmla="*/ 2 h 16"/>
              <a:gd name="T48" fmla="*/ 3 w 23"/>
              <a:gd name="T49" fmla="*/ 2 h 16"/>
              <a:gd name="T50" fmla="*/ 8 w 23"/>
              <a:gd name="T51" fmla="*/ 2 h 16"/>
              <a:gd name="T52" fmla="*/ 9 w 23"/>
              <a:gd name="T53" fmla="*/ 2 h 16"/>
              <a:gd name="T54" fmla="*/ 9 w 23"/>
              <a:gd name="T55" fmla="*/ 2 h 16"/>
              <a:gd name="T56" fmla="*/ 14 w 23"/>
              <a:gd name="T57" fmla="*/ 2 h 16"/>
              <a:gd name="T58" fmla="*/ 15 w 23"/>
              <a:gd name="T59" fmla="*/ 2 h 16"/>
              <a:gd name="T60" fmla="*/ 18 w 23"/>
              <a:gd name="T61" fmla="*/ 2 h 16"/>
              <a:gd name="T62" fmla="*/ 18 w 23"/>
              <a:gd name="T63" fmla="*/ 2 h 16"/>
              <a:gd name="T64" fmla="*/ 20 w 23"/>
              <a:gd name="T65" fmla="*/ 2 h 16"/>
              <a:gd name="T66" fmla="*/ 20 w 23"/>
              <a:gd name="T67" fmla="*/ 2 h 16"/>
              <a:gd name="T68" fmla="*/ 21 w 23"/>
              <a:gd name="T69" fmla="*/ 2 h 16"/>
              <a:gd name="T70" fmla="*/ 21 w 23"/>
              <a:gd name="T71" fmla="*/ 2 h 16"/>
              <a:gd name="T72" fmla="*/ 23 w 23"/>
              <a:gd name="T73" fmla="*/ 2 h 16"/>
              <a:gd name="T74" fmla="*/ 23 w 23"/>
              <a:gd name="T75" fmla="*/ 0 h 16"/>
              <a:gd name="T76" fmla="*/ 24 w 23"/>
              <a:gd name="T77" fmla="*/ 2 h 16"/>
              <a:gd name="T78" fmla="*/ 26 w 23"/>
              <a:gd name="T79" fmla="*/ 2 h 16"/>
              <a:gd name="T80" fmla="*/ 26 w 23"/>
              <a:gd name="T81" fmla="*/ 2 h 16"/>
              <a:gd name="T82" fmla="*/ 26 w 23"/>
              <a:gd name="T83" fmla="*/ 2 h 16"/>
              <a:gd name="T84" fmla="*/ 29 w 23"/>
              <a:gd name="T85" fmla="*/ 2 h 16"/>
              <a:gd name="T86" fmla="*/ 29 w 23"/>
              <a:gd name="T87" fmla="*/ 2 h 16"/>
              <a:gd name="T88" fmla="*/ 29 w 23"/>
              <a:gd name="T89" fmla="*/ 2 h 16"/>
              <a:gd name="T90" fmla="*/ 35 w 23"/>
              <a:gd name="T91" fmla="*/ 2 h 16"/>
              <a:gd name="T92" fmla="*/ 35 w 23"/>
              <a:gd name="T93" fmla="*/ 23 h 16"/>
              <a:gd name="T94" fmla="*/ 35 w 23"/>
              <a:gd name="T95" fmla="*/ 23 h 16"/>
              <a:gd name="T96" fmla="*/ 35 w 23"/>
              <a:gd name="T97" fmla="*/ 23 h 1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3"/>
              <a:gd name="T148" fmla="*/ 0 h 16"/>
              <a:gd name="T149" fmla="*/ 23 w 23"/>
              <a:gd name="T150" fmla="*/ 16 h 1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3" h="16">
                <a:moveTo>
                  <a:pt x="23" y="15"/>
                </a:move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20" y="15"/>
                  <a:pt x="20" y="15"/>
                  <a:pt x="19" y="15"/>
                </a:cubicBezTo>
                <a:cubicBezTo>
                  <a:pt x="18" y="15"/>
                  <a:pt x="17" y="15"/>
                  <a:pt x="16" y="15"/>
                </a:cubicBezTo>
                <a:cubicBezTo>
                  <a:pt x="16" y="15"/>
                  <a:pt x="16" y="15"/>
                  <a:pt x="16" y="16"/>
                </a:cubicBezTo>
                <a:cubicBezTo>
                  <a:pt x="15" y="16"/>
                  <a:pt x="14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1" y="16"/>
                  <a:pt x="11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9" y="16"/>
                  <a:pt x="8" y="16"/>
                  <a:pt x="7" y="16"/>
                </a:cubicBezTo>
                <a:cubicBezTo>
                  <a:pt x="7" y="16"/>
                  <a:pt x="7" y="16"/>
                  <a:pt x="6" y="16"/>
                </a:cubicBezTo>
                <a:cubicBezTo>
                  <a:pt x="5" y="15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1" y="15"/>
                  <a:pt x="1" y="15"/>
                </a:cubicBezTo>
                <a:cubicBezTo>
                  <a:pt x="1" y="15"/>
                  <a:pt x="1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0" y="6"/>
                  <a:pt x="0" y="1"/>
                </a:cubicBezTo>
                <a:cubicBezTo>
                  <a:pt x="1" y="1"/>
                  <a:pt x="2" y="1"/>
                  <a:pt x="2" y="1"/>
                </a:cubicBezTo>
                <a:cubicBezTo>
                  <a:pt x="3" y="1"/>
                  <a:pt x="4" y="1"/>
                  <a:pt x="5" y="1"/>
                </a:cubicBezTo>
                <a:cubicBezTo>
                  <a:pt x="5" y="1"/>
                  <a:pt x="5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7" y="1"/>
                  <a:pt x="8" y="1"/>
                  <a:pt x="9" y="1"/>
                </a:cubicBezTo>
                <a:cubicBezTo>
                  <a:pt x="9" y="1"/>
                  <a:pt x="10" y="1"/>
                  <a:pt x="10" y="1"/>
                </a:cubicBezTo>
                <a:cubicBezTo>
                  <a:pt x="10" y="1"/>
                  <a:pt x="11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5" y="1"/>
                  <a:pt x="15" y="1"/>
                </a:cubicBezTo>
                <a:cubicBezTo>
                  <a:pt x="15" y="1"/>
                  <a:pt x="15" y="1"/>
                  <a:pt x="15" y="0"/>
                </a:cubicBezTo>
                <a:cubicBezTo>
                  <a:pt x="15" y="0"/>
                  <a:pt x="15" y="0"/>
                  <a:pt x="16" y="1"/>
                </a:cubicBezTo>
                <a:cubicBezTo>
                  <a:pt x="16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2" y="1"/>
                  <a:pt x="23" y="1"/>
                </a:cubicBezTo>
                <a:cubicBezTo>
                  <a:pt x="23" y="5"/>
                  <a:pt x="23" y="10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5"/>
                  <a:pt x="23" y="1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0" name="Freeform 11041" descr="© INSCALE GmbH, 05.05.2010&#10;http://www.presentationload.com/">
            <a:extLst>
              <a:ext uri="{FF2B5EF4-FFF2-40B4-BE49-F238E27FC236}">
                <a16:creationId xmlns:a16="http://schemas.microsoft.com/office/drawing/2014/main" id="{CF2FCA10-CC02-E64A-8161-A160A2D7138A}"/>
              </a:ext>
            </a:extLst>
          </p:cNvPr>
          <p:cNvSpPr>
            <a:spLocks/>
          </p:cNvSpPr>
          <p:nvPr/>
        </p:nvSpPr>
        <p:spPr bwMode="auto">
          <a:xfrm>
            <a:off x="6145286" y="3812982"/>
            <a:ext cx="68897" cy="95228"/>
          </a:xfrm>
          <a:custGeom>
            <a:avLst/>
            <a:gdLst>
              <a:gd name="T0" fmla="*/ 8 w 35"/>
              <a:gd name="T1" fmla="*/ 0 h 49"/>
              <a:gd name="T2" fmla="*/ 17 w 35"/>
              <a:gd name="T3" fmla="*/ 2 h 49"/>
              <a:gd name="T4" fmla="*/ 37 w 35"/>
              <a:gd name="T5" fmla="*/ 22 h 49"/>
              <a:gd name="T6" fmla="*/ 37 w 35"/>
              <a:gd name="T7" fmla="*/ 22 h 49"/>
              <a:gd name="T8" fmla="*/ 39 w 35"/>
              <a:gd name="T9" fmla="*/ 22 h 49"/>
              <a:gd name="T10" fmla="*/ 39 w 35"/>
              <a:gd name="T11" fmla="*/ 22 h 49"/>
              <a:gd name="T12" fmla="*/ 40 w 35"/>
              <a:gd name="T13" fmla="*/ 23 h 49"/>
              <a:gd name="T14" fmla="*/ 40 w 35"/>
              <a:gd name="T15" fmla="*/ 23 h 49"/>
              <a:gd name="T16" fmla="*/ 40 w 35"/>
              <a:gd name="T17" fmla="*/ 23 h 49"/>
              <a:gd name="T18" fmla="*/ 42 w 35"/>
              <a:gd name="T19" fmla="*/ 26 h 49"/>
              <a:gd name="T20" fmla="*/ 43 w 35"/>
              <a:gd name="T21" fmla="*/ 28 h 49"/>
              <a:gd name="T22" fmla="*/ 46 w 35"/>
              <a:gd name="T23" fmla="*/ 47 h 49"/>
              <a:gd name="T24" fmla="*/ 52 w 35"/>
              <a:gd name="T25" fmla="*/ 59 h 49"/>
              <a:gd name="T26" fmla="*/ 52 w 35"/>
              <a:gd name="T27" fmla="*/ 76 h 49"/>
              <a:gd name="T28" fmla="*/ 37 w 35"/>
              <a:gd name="T29" fmla="*/ 65 h 49"/>
              <a:gd name="T30" fmla="*/ 37 w 35"/>
              <a:gd name="T31" fmla="*/ 62 h 49"/>
              <a:gd name="T32" fmla="*/ 37 w 35"/>
              <a:gd name="T33" fmla="*/ 60 h 49"/>
              <a:gd name="T34" fmla="*/ 37 w 35"/>
              <a:gd name="T35" fmla="*/ 60 h 49"/>
              <a:gd name="T36" fmla="*/ 35 w 35"/>
              <a:gd name="T37" fmla="*/ 59 h 49"/>
              <a:gd name="T38" fmla="*/ 35 w 35"/>
              <a:gd name="T39" fmla="*/ 59 h 49"/>
              <a:gd name="T40" fmla="*/ 35 w 35"/>
              <a:gd name="T41" fmla="*/ 59 h 49"/>
              <a:gd name="T42" fmla="*/ 34 w 35"/>
              <a:gd name="T43" fmla="*/ 59 h 49"/>
              <a:gd name="T44" fmla="*/ 34 w 35"/>
              <a:gd name="T45" fmla="*/ 59 h 49"/>
              <a:gd name="T46" fmla="*/ 32 w 35"/>
              <a:gd name="T47" fmla="*/ 59 h 49"/>
              <a:gd name="T48" fmla="*/ 31 w 35"/>
              <a:gd name="T49" fmla="*/ 59 h 49"/>
              <a:gd name="T50" fmla="*/ 31 w 35"/>
              <a:gd name="T51" fmla="*/ 59 h 49"/>
              <a:gd name="T52" fmla="*/ 31 w 35"/>
              <a:gd name="T53" fmla="*/ 57 h 49"/>
              <a:gd name="T54" fmla="*/ 31 w 35"/>
              <a:gd name="T55" fmla="*/ 57 h 49"/>
              <a:gd name="T56" fmla="*/ 29 w 35"/>
              <a:gd name="T57" fmla="*/ 57 h 49"/>
              <a:gd name="T58" fmla="*/ 29 w 35"/>
              <a:gd name="T59" fmla="*/ 57 h 49"/>
              <a:gd name="T60" fmla="*/ 28 w 35"/>
              <a:gd name="T61" fmla="*/ 57 h 49"/>
              <a:gd name="T62" fmla="*/ 28 w 35"/>
              <a:gd name="T63" fmla="*/ 57 h 49"/>
              <a:gd name="T64" fmla="*/ 28 w 35"/>
              <a:gd name="T65" fmla="*/ 57 h 49"/>
              <a:gd name="T66" fmla="*/ 26 w 35"/>
              <a:gd name="T67" fmla="*/ 56 h 49"/>
              <a:gd name="T68" fmla="*/ 26 w 35"/>
              <a:gd name="T69" fmla="*/ 57 h 49"/>
              <a:gd name="T70" fmla="*/ 25 w 35"/>
              <a:gd name="T71" fmla="*/ 57 h 49"/>
              <a:gd name="T72" fmla="*/ 25 w 35"/>
              <a:gd name="T73" fmla="*/ 57 h 49"/>
              <a:gd name="T74" fmla="*/ 25 w 35"/>
              <a:gd name="T75" fmla="*/ 57 h 49"/>
              <a:gd name="T76" fmla="*/ 23 w 35"/>
              <a:gd name="T77" fmla="*/ 57 h 49"/>
              <a:gd name="T78" fmla="*/ 23 w 35"/>
              <a:gd name="T79" fmla="*/ 57 h 49"/>
              <a:gd name="T80" fmla="*/ 23 w 35"/>
              <a:gd name="T81" fmla="*/ 57 h 49"/>
              <a:gd name="T82" fmla="*/ 22 w 35"/>
              <a:gd name="T83" fmla="*/ 57 h 49"/>
              <a:gd name="T84" fmla="*/ 22 w 35"/>
              <a:gd name="T85" fmla="*/ 57 h 49"/>
              <a:gd name="T86" fmla="*/ 22 w 35"/>
              <a:gd name="T87" fmla="*/ 57 h 49"/>
              <a:gd name="T88" fmla="*/ 22 w 35"/>
              <a:gd name="T89" fmla="*/ 57 h 49"/>
              <a:gd name="T90" fmla="*/ 20 w 35"/>
              <a:gd name="T91" fmla="*/ 57 h 49"/>
              <a:gd name="T92" fmla="*/ 20 w 35"/>
              <a:gd name="T93" fmla="*/ 57 h 49"/>
              <a:gd name="T94" fmla="*/ 20 w 35"/>
              <a:gd name="T95" fmla="*/ 56 h 49"/>
              <a:gd name="T96" fmla="*/ 19 w 35"/>
              <a:gd name="T97" fmla="*/ 56 h 49"/>
              <a:gd name="T98" fmla="*/ 19 w 35"/>
              <a:gd name="T99" fmla="*/ 56 h 49"/>
              <a:gd name="T100" fmla="*/ 17 w 35"/>
              <a:gd name="T101" fmla="*/ 56 h 49"/>
              <a:gd name="T102" fmla="*/ 17 w 35"/>
              <a:gd name="T103" fmla="*/ 54 h 49"/>
              <a:gd name="T104" fmla="*/ 17 w 35"/>
              <a:gd name="T105" fmla="*/ 53 h 49"/>
              <a:gd name="T106" fmla="*/ 15 w 35"/>
              <a:gd name="T107" fmla="*/ 51 h 49"/>
              <a:gd name="T108" fmla="*/ 15 w 35"/>
              <a:gd name="T109" fmla="*/ 51 h 49"/>
              <a:gd name="T110" fmla="*/ 15 w 35"/>
              <a:gd name="T111" fmla="*/ 51 h 49"/>
              <a:gd name="T112" fmla="*/ 14 w 35"/>
              <a:gd name="T113" fmla="*/ 51 h 49"/>
              <a:gd name="T114" fmla="*/ 14 w 35"/>
              <a:gd name="T115" fmla="*/ 50 h 49"/>
              <a:gd name="T116" fmla="*/ 14 w 35"/>
              <a:gd name="T117" fmla="*/ 48 h 49"/>
              <a:gd name="T118" fmla="*/ 14 w 35"/>
              <a:gd name="T119" fmla="*/ 47 h 49"/>
              <a:gd name="T120" fmla="*/ 14 w 35"/>
              <a:gd name="T121" fmla="*/ 45 h 49"/>
              <a:gd name="T122" fmla="*/ 2 w 35"/>
              <a:gd name="T123" fmla="*/ 31 h 49"/>
              <a:gd name="T124" fmla="*/ 2 w 35"/>
              <a:gd name="T125" fmla="*/ 0 h 4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5"/>
              <a:gd name="T190" fmla="*/ 0 h 49"/>
              <a:gd name="T191" fmla="*/ 35 w 35"/>
              <a:gd name="T192" fmla="*/ 49 h 4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5" h="49">
                <a:moveTo>
                  <a:pt x="1" y="0"/>
                </a:moveTo>
                <a:cubicBezTo>
                  <a:pt x="2" y="0"/>
                  <a:pt x="3" y="0"/>
                  <a:pt x="4" y="0"/>
                </a:cubicBezTo>
                <a:cubicBezTo>
                  <a:pt x="4" y="0"/>
                  <a:pt x="5" y="0"/>
                  <a:pt x="5" y="0"/>
                </a:cubicBezTo>
                <a:cubicBezTo>
                  <a:pt x="6" y="0"/>
                  <a:pt x="7" y="0"/>
                  <a:pt x="8" y="1"/>
                </a:cubicBezTo>
                <a:cubicBezTo>
                  <a:pt x="9" y="1"/>
                  <a:pt x="9" y="1"/>
                  <a:pt x="10" y="1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20" y="0"/>
                  <a:pt x="23" y="12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6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6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9" y="18"/>
                  <a:pt x="29" y="18"/>
                </a:cubicBezTo>
                <a:cubicBezTo>
                  <a:pt x="31" y="19"/>
                  <a:pt x="30" y="27"/>
                  <a:pt x="30" y="30"/>
                </a:cubicBezTo>
                <a:cubicBezTo>
                  <a:pt x="31" y="30"/>
                  <a:pt x="32" y="30"/>
                  <a:pt x="33" y="30"/>
                </a:cubicBezTo>
                <a:cubicBezTo>
                  <a:pt x="33" y="32"/>
                  <a:pt x="33" y="34"/>
                  <a:pt x="33" y="37"/>
                </a:cubicBezTo>
                <a:cubicBezTo>
                  <a:pt x="34" y="37"/>
                  <a:pt x="35" y="38"/>
                  <a:pt x="34" y="38"/>
                </a:cubicBezTo>
                <a:cubicBezTo>
                  <a:pt x="33" y="38"/>
                  <a:pt x="34" y="39"/>
                  <a:pt x="34" y="40"/>
                </a:cubicBezTo>
                <a:cubicBezTo>
                  <a:pt x="34" y="42"/>
                  <a:pt x="34" y="44"/>
                  <a:pt x="34" y="46"/>
                </a:cubicBezTo>
                <a:cubicBezTo>
                  <a:pt x="35" y="46"/>
                  <a:pt x="35" y="47"/>
                  <a:pt x="34" y="49"/>
                </a:cubicBezTo>
                <a:cubicBezTo>
                  <a:pt x="31" y="48"/>
                  <a:pt x="28" y="48"/>
                  <a:pt x="24" y="48"/>
                </a:cubicBezTo>
                <a:cubicBezTo>
                  <a:pt x="24" y="48"/>
                  <a:pt x="24" y="43"/>
                  <a:pt x="25" y="43"/>
                </a:cubicBezTo>
                <a:cubicBezTo>
                  <a:pt x="25" y="42"/>
                  <a:pt x="25" y="42"/>
                  <a:pt x="24" y="42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2"/>
                  <a:pt x="24" y="41"/>
                  <a:pt x="24" y="41"/>
                </a:cubicBezTo>
                <a:cubicBezTo>
                  <a:pt x="24" y="40"/>
                  <a:pt x="25" y="40"/>
                  <a:pt x="24" y="40"/>
                </a:cubicBezTo>
                <a:cubicBezTo>
                  <a:pt x="25" y="40"/>
                  <a:pt x="25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9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6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6"/>
                  <a:pt x="15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5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6"/>
                  <a:pt x="14" y="36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6"/>
                  <a:pt x="13" y="37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13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29"/>
                  <a:pt x="9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7" y="27"/>
                  <a:pt x="3" y="26"/>
                  <a:pt x="1" y="26"/>
                </a:cubicBezTo>
                <a:cubicBezTo>
                  <a:pt x="0" y="25"/>
                  <a:pt x="1" y="21"/>
                  <a:pt x="1" y="20"/>
                </a:cubicBezTo>
                <a:cubicBezTo>
                  <a:pt x="1" y="13"/>
                  <a:pt x="1" y="7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1" name="Freeform 11042" descr="© INSCALE GmbH, 05.05.2010&#10;http://www.presentationload.com/">
            <a:extLst>
              <a:ext uri="{FF2B5EF4-FFF2-40B4-BE49-F238E27FC236}">
                <a16:creationId xmlns:a16="http://schemas.microsoft.com/office/drawing/2014/main" id="{F9D173F0-4D28-2541-A658-6A7D09CD897F}"/>
              </a:ext>
            </a:extLst>
          </p:cNvPr>
          <p:cNvSpPr>
            <a:spLocks/>
          </p:cNvSpPr>
          <p:nvPr/>
        </p:nvSpPr>
        <p:spPr bwMode="auto">
          <a:xfrm>
            <a:off x="6118492" y="3812981"/>
            <a:ext cx="28069" cy="52626"/>
          </a:xfrm>
          <a:custGeom>
            <a:avLst/>
            <a:gdLst>
              <a:gd name="T0" fmla="*/ 22 w 14"/>
              <a:gd name="T1" fmla="*/ 0 h 27"/>
              <a:gd name="T2" fmla="*/ 22 w 14"/>
              <a:gd name="T3" fmla="*/ 40 h 27"/>
              <a:gd name="T4" fmla="*/ 20 w 14"/>
              <a:gd name="T5" fmla="*/ 39 h 27"/>
              <a:gd name="T6" fmla="*/ 19 w 14"/>
              <a:gd name="T7" fmla="*/ 40 h 27"/>
              <a:gd name="T8" fmla="*/ 19 w 14"/>
              <a:gd name="T9" fmla="*/ 40 h 27"/>
              <a:gd name="T10" fmla="*/ 19 w 14"/>
              <a:gd name="T11" fmla="*/ 40 h 27"/>
              <a:gd name="T12" fmla="*/ 19 w 14"/>
              <a:gd name="T13" fmla="*/ 40 h 27"/>
              <a:gd name="T14" fmla="*/ 19 w 14"/>
              <a:gd name="T15" fmla="*/ 40 h 27"/>
              <a:gd name="T16" fmla="*/ 17 w 14"/>
              <a:gd name="T17" fmla="*/ 40 h 27"/>
              <a:gd name="T18" fmla="*/ 17 w 14"/>
              <a:gd name="T19" fmla="*/ 40 h 27"/>
              <a:gd name="T20" fmla="*/ 16 w 14"/>
              <a:gd name="T21" fmla="*/ 42 h 27"/>
              <a:gd name="T22" fmla="*/ 16 w 14"/>
              <a:gd name="T23" fmla="*/ 40 h 27"/>
              <a:gd name="T24" fmla="*/ 16 w 14"/>
              <a:gd name="T25" fmla="*/ 37 h 27"/>
              <a:gd name="T26" fmla="*/ 16 w 14"/>
              <a:gd name="T27" fmla="*/ 37 h 27"/>
              <a:gd name="T28" fmla="*/ 17 w 14"/>
              <a:gd name="T29" fmla="*/ 37 h 27"/>
              <a:gd name="T30" fmla="*/ 17 w 14"/>
              <a:gd name="T31" fmla="*/ 36 h 27"/>
              <a:gd name="T32" fmla="*/ 17 w 14"/>
              <a:gd name="T33" fmla="*/ 36 h 27"/>
              <a:gd name="T34" fmla="*/ 16 w 14"/>
              <a:gd name="T35" fmla="*/ 34 h 27"/>
              <a:gd name="T36" fmla="*/ 16 w 14"/>
              <a:gd name="T37" fmla="*/ 34 h 27"/>
              <a:gd name="T38" fmla="*/ 16 w 14"/>
              <a:gd name="T39" fmla="*/ 34 h 27"/>
              <a:gd name="T40" fmla="*/ 16 w 14"/>
              <a:gd name="T41" fmla="*/ 33 h 27"/>
              <a:gd name="T42" fmla="*/ 16 w 14"/>
              <a:gd name="T43" fmla="*/ 33 h 27"/>
              <a:gd name="T44" fmla="*/ 14 w 14"/>
              <a:gd name="T45" fmla="*/ 33 h 27"/>
              <a:gd name="T46" fmla="*/ 16 w 14"/>
              <a:gd name="T47" fmla="*/ 33 h 27"/>
              <a:gd name="T48" fmla="*/ 16 w 14"/>
              <a:gd name="T49" fmla="*/ 33 h 27"/>
              <a:gd name="T50" fmla="*/ 14 w 14"/>
              <a:gd name="T51" fmla="*/ 31 h 27"/>
              <a:gd name="T52" fmla="*/ 14 w 14"/>
              <a:gd name="T53" fmla="*/ 31 h 27"/>
              <a:gd name="T54" fmla="*/ 14 w 14"/>
              <a:gd name="T55" fmla="*/ 31 h 27"/>
              <a:gd name="T56" fmla="*/ 2 w 14"/>
              <a:gd name="T57" fmla="*/ 30 h 27"/>
              <a:gd name="T58" fmla="*/ 0 w 14"/>
              <a:gd name="T59" fmla="*/ 23 h 27"/>
              <a:gd name="T60" fmla="*/ 0 w 14"/>
              <a:gd name="T61" fmla="*/ 20 h 27"/>
              <a:gd name="T62" fmla="*/ 0 w 14"/>
              <a:gd name="T63" fmla="*/ 16 h 27"/>
              <a:gd name="T64" fmla="*/ 3 w 14"/>
              <a:gd name="T65" fmla="*/ 8 h 27"/>
              <a:gd name="T66" fmla="*/ 3 w 14"/>
              <a:gd name="T67" fmla="*/ 8 h 27"/>
              <a:gd name="T68" fmla="*/ 3 w 14"/>
              <a:gd name="T69" fmla="*/ 5 h 27"/>
              <a:gd name="T70" fmla="*/ 16 w 14"/>
              <a:gd name="T71" fmla="*/ 5 h 27"/>
              <a:gd name="T72" fmla="*/ 16 w 14"/>
              <a:gd name="T73" fmla="*/ 5 h 27"/>
              <a:gd name="T74" fmla="*/ 14 w 14"/>
              <a:gd name="T75" fmla="*/ 3 h 27"/>
              <a:gd name="T76" fmla="*/ 14 w 14"/>
              <a:gd name="T77" fmla="*/ 2 h 27"/>
              <a:gd name="T78" fmla="*/ 14 w 14"/>
              <a:gd name="T79" fmla="*/ 0 h 27"/>
              <a:gd name="T80" fmla="*/ 22 w 14"/>
              <a:gd name="T81" fmla="*/ 0 h 27"/>
              <a:gd name="T82" fmla="*/ 22 w 14"/>
              <a:gd name="T83" fmla="*/ 0 h 27"/>
              <a:gd name="T84" fmla="*/ 22 w 14"/>
              <a:gd name="T85" fmla="*/ 0 h 2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"/>
              <a:gd name="T130" fmla="*/ 0 h 27"/>
              <a:gd name="T131" fmla="*/ 14 w 14"/>
              <a:gd name="T132" fmla="*/ 27 h 2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" h="27">
                <a:moveTo>
                  <a:pt x="14" y="0"/>
                </a:moveTo>
                <a:cubicBezTo>
                  <a:pt x="14" y="9"/>
                  <a:pt x="14" y="17"/>
                  <a:pt x="14" y="26"/>
                </a:cubicBezTo>
                <a:cubicBezTo>
                  <a:pt x="13" y="26"/>
                  <a:pt x="13" y="25"/>
                  <a:pt x="13" y="25"/>
                </a:cubicBezTo>
                <a:cubicBezTo>
                  <a:pt x="13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2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7"/>
                  <a:pt x="11" y="27"/>
                  <a:pt x="10" y="27"/>
                </a:cubicBezTo>
                <a:cubicBezTo>
                  <a:pt x="10" y="27"/>
                  <a:pt x="10" y="26"/>
                  <a:pt x="10" y="26"/>
                </a:cubicBezTo>
                <a:cubicBezTo>
                  <a:pt x="11" y="25"/>
                  <a:pt x="11" y="25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10" y="23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9" y="21"/>
                </a:cubicBezTo>
                <a:cubicBezTo>
                  <a:pt x="9" y="21"/>
                  <a:pt x="9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19"/>
                  <a:pt x="3" y="19"/>
                  <a:pt x="1" y="19"/>
                </a:cubicBezTo>
                <a:cubicBezTo>
                  <a:pt x="1" y="18"/>
                  <a:pt x="1" y="16"/>
                  <a:pt x="0" y="15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2"/>
                  <a:pt x="0" y="11"/>
                  <a:pt x="0" y="10"/>
                </a:cubicBezTo>
                <a:cubicBezTo>
                  <a:pt x="3" y="11"/>
                  <a:pt x="2" y="7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4"/>
                  <a:pt x="2" y="3"/>
                </a:cubicBezTo>
                <a:cubicBezTo>
                  <a:pt x="4" y="3"/>
                  <a:pt x="8" y="4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9" y="2"/>
                  <a:pt x="9" y="2"/>
                </a:cubicBezTo>
                <a:cubicBezTo>
                  <a:pt x="9" y="2"/>
                  <a:pt x="9" y="1"/>
                  <a:pt x="9" y="1"/>
                </a:cubicBezTo>
                <a:cubicBezTo>
                  <a:pt x="9" y="1"/>
                  <a:pt x="9" y="1"/>
                  <a:pt x="9" y="0"/>
                </a:cubicBezTo>
                <a:cubicBezTo>
                  <a:pt x="11" y="0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2" name="Freeform 11044" descr="© INSCALE GmbH, 05.05.2010&#10;http://www.presentationload.com/">
            <a:extLst>
              <a:ext uri="{FF2B5EF4-FFF2-40B4-BE49-F238E27FC236}">
                <a16:creationId xmlns:a16="http://schemas.microsoft.com/office/drawing/2014/main" id="{51D6C25A-3DEC-E24F-B9A0-3E62620EB7A7}"/>
              </a:ext>
            </a:extLst>
          </p:cNvPr>
          <p:cNvSpPr>
            <a:spLocks/>
          </p:cNvSpPr>
          <p:nvPr/>
        </p:nvSpPr>
        <p:spPr bwMode="auto">
          <a:xfrm>
            <a:off x="6271598" y="3817993"/>
            <a:ext cx="58690" cy="68915"/>
          </a:xfrm>
          <a:custGeom>
            <a:avLst/>
            <a:gdLst>
              <a:gd name="T0" fmla="*/ 44 w 30"/>
              <a:gd name="T1" fmla="*/ 18 h 36"/>
              <a:gd name="T2" fmla="*/ 35 w 30"/>
              <a:gd name="T3" fmla="*/ 21 h 36"/>
              <a:gd name="T4" fmla="*/ 29 w 30"/>
              <a:gd name="T5" fmla="*/ 21 h 36"/>
              <a:gd name="T6" fmla="*/ 28 w 30"/>
              <a:gd name="T7" fmla="*/ 21 h 36"/>
              <a:gd name="T8" fmla="*/ 37 w 30"/>
              <a:gd name="T9" fmla="*/ 23 h 36"/>
              <a:gd name="T10" fmla="*/ 43 w 30"/>
              <a:gd name="T11" fmla="*/ 23 h 36"/>
              <a:gd name="T12" fmla="*/ 41 w 30"/>
              <a:gd name="T13" fmla="*/ 37 h 36"/>
              <a:gd name="T14" fmla="*/ 40 w 30"/>
              <a:gd name="T15" fmla="*/ 38 h 36"/>
              <a:gd name="T16" fmla="*/ 34 w 30"/>
              <a:gd name="T17" fmla="*/ 38 h 36"/>
              <a:gd name="T18" fmla="*/ 35 w 30"/>
              <a:gd name="T19" fmla="*/ 40 h 36"/>
              <a:gd name="T20" fmla="*/ 41 w 30"/>
              <a:gd name="T21" fmla="*/ 50 h 36"/>
              <a:gd name="T22" fmla="*/ 37 w 30"/>
              <a:gd name="T23" fmla="*/ 55 h 36"/>
              <a:gd name="T24" fmla="*/ 34 w 30"/>
              <a:gd name="T25" fmla="*/ 53 h 36"/>
              <a:gd name="T26" fmla="*/ 31 w 30"/>
              <a:gd name="T27" fmla="*/ 55 h 36"/>
              <a:gd name="T28" fmla="*/ 28 w 30"/>
              <a:gd name="T29" fmla="*/ 53 h 36"/>
              <a:gd name="T30" fmla="*/ 25 w 30"/>
              <a:gd name="T31" fmla="*/ 50 h 36"/>
              <a:gd name="T32" fmla="*/ 25 w 30"/>
              <a:gd name="T33" fmla="*/ 52 h 36"/>
              <a:gd name="T34" fmla="*/ 23 w 30"/>
              <a:gd name="T35" fmla="*/ 52 h 36"/>
              <a:gd name="T36" fmla="*/ 21 w 30"/>
              <a:gd name="T37" fmla="*/ 50 h 36"/>
              <a:gd name="T38" fmla="*/ 15 w 30"/>
              <a:gd name="T39" fmla="*/ 47 h 36"/>
              <a:gd name="T40" fmla="*/ 12 w 30"/>
              <a:gd name="T41" fmla="*/ 47 h 36"/>
              <a:gd name="T42" fmla="*/ 11 w 30"/>
              <a:gd name="T43" fmla="*/ 46 h 36"/>
              <a:gd name="T44" fmla="*/ 6 w 30"/>
              <a:gd name="T45" fmla="*/ 44 h 36"/>
              <a:gd name="T46" fmla="*/ 3 w 30"/>
              <a:gd name="T47" fmla="*/ 32 h 36"/>
              <a:gd name="T48" fmla="*/ 3 w 30"/>
              <a:gd name="T49" fmla="*/ 31 h 36"/>
              <a:gd name="T50" fmla="*/ 2 w 30"/>
              <a:gd name="T51" fmla="*/ 31 h 36"/>
              <a:gd name="T52" fmla="*/ 3 w 30"/>
              <a:gd name="T53" fmla="*/ 29 h 36"/>
              <a:gd name="T54" fmla="*/ 3 w 30"/>
              <a:gd name="T55" fmla="*/ 26 h 36"/>
              <a:gd name="T56" fmla="*/ 3 w 30"/>
              <a:gd name="T57" fmla="*/ 23 h 36"/>
              <a:gd name="T58" fmla="*/ 2 w 30"/>
              <a:gd name="T59" fmla="*/ 23 h 36"/>
              <a:gd name="T60" fmla="*/ 2 w 30"/>
              <a:gd name="T61" fmla="*/ 21 h 36"/>
              <a:gd name="T62" fmla="*/ 2 w 30"/>
              <a:gd name="T63" fmla="*/ 21 h 36"/>
              <a:gd name="T64" fmla="*/ 2 w 30"/>
              <a:gd name="T65" fmla="*/ 21 h 36"/>
              <a:gd name="T66" fmla="*/ 2 w 30"/>
              <a:gd name="T67" fmla="*/ 18 h 36"/>
              <a:gd name="T68" fmla="*/ 3 w 30"/>
              <a:gd name="T69" fmla="*/ 17 h 36"/>
              <a:gd name="T70" fmla="*/ 3 w 30"/>
              <a:gd name="T71" fmla="*/ 15 h 36"/>
              <a:gd name="T72" fmla="*/ 2 w 30"/>
              <a:gd name="T73" fmla="*/ 15 h 36"/>
              <a:gd name="T74" fmla="*/ 2 w 30"/>
              <a:gd name="T75" fmla="*/ 15 h 36"/>
              <a:gd name="T76" fmla="*/ 0 w 30"/>
              <a:gd name="T77" fmla="*/ 14 h 36"/>
              <a:gd name="T78" fmla="*/ 0 w 30"/>
              <a:gd name="T79" fmla="*/ 12 h 36"/>
              <a:gd name="T80" fmla="*/ 2 w 30"/>
              <a:gd name="T81" fmla="*/ 9 h 36"/>
              <a:gd name="T82" fmla="*/ 3 w 30"/>
              <a:gd name="T83" fmla="*/ 8 h 36"/>
              <a:gd name="T84" fmla="*/ 15 w 30"/>
              <a:gd name="T85" fmla="*/ 0 h 36"/>
              <a:gd name="T86" fmla="*/ 28 w 30"/>
              <a:gd name="T87" fmla="*/ 8 h 36"/>
              <a:gd name="T88" fmla="*/ 35 w 30"/>
              <a:gd name="T89" fmla="*/ 11 h 36"/>
              <a:gd name="T90" fmla="*/ 37 w 30"/>
              <a:gd name="T91" fmla="*/ 11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0"/>
              <a:gd name="T139" fmla="*/ 0 h 36"/>
              <a:gd name="T140" fmla="*/ 30 w 30"/>
              <a:gd name="T141" fmla="*/ 36 h 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0" h="36">
                <a:moveTo>
                  <a:pt x="24" y="7"/>
                </a:moveTo>
                <a:cubicBezTo>
                  <a:pt x="24" y="9"/>
                  <a:pt x="27" y="11"/>
                  <a:pt x="28" y="12"/>
                </a:cubicBezTo>
                <a:cubicBezTo>
                  <a:pt x="28" y="12"/>
                  <a:pt x="29" y="12"/>
                  <a:pt x="29" y="12"/>
                </a:cubicBezTo>
                <a:cubicBezTo>
                  <a:pt x="29" y="13"/>
                  <a:pt x="28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7"/>
                  <a:pt x="25" y="13"/>
                  <a:pt x="23" y="14"/>
                </a:cubicBezTo>
                <a:cubicBezTo>
                  <a:pt x="22" y="14"/>
                  <a:pt x="22" y="14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4"/>
                  <a:pt x="20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3"/>
                  <a:pt x="17" y="14"/>
                  <a:pt x="17" y="15"/>
                </a:cubicBezTo>
                <a:cubicBezTo>
                  <a:pt x="18" y="15"/>
                  <a:pt x="18" y="14"/>
                  <a:pt x="18" y="14"/>
                </a:cubicBezTo>
                <a:cubicBezTo>
                  <a:pt x="19" y="14"/>
                  <a:pt x="20" y="14"/>
                  <a:pt x="20" y="15"/>
                </a:cubicBezTo>
                <a:cubicBezTo>
                  <a:pt x="21" y="15"/>
                  <a:pt x="21" y="16"/>
                  <a:pt x="22" y="16"/>
                </a:cubicBezTo>
                <a:cubicBezTo>
                  <a:pt x="23" y="16"/>
                  <a:pt x="23" y="16"/>
                  <a:pt x="24" y="15"/>
                </a:cubicBezTo>
                <a:cubicBezTo>
                  <a:pt x="25" y="15"/>
                  <a:pt x="25" y="15"/>
                  <a:pt x="25" y="16"/>
                </a:cubicBezTo>
                <a:cubicBezTo>
                  <a:pt x="25" y="16"/>
                  <a:pt x="25" y="16"/>
                  <a:pt x="26" y="16"/>
                </a:cubicBezTo>
                <a:cubicBezTo>
                  <a:pt x="27" y="17"/>
                  <a:pt x="28" y="17"/>
                  <a:pt x="28" y="15"/>
                </a:cubicBezTo>
                <a:cubicBezTo>
                  <a:pt x="29" y="16"/>
                  <a:pt x="29" y="16"/>
                  <a:pt x="29" y="16"/>
                </a:cubicBezTo>
                <a:cubicBezTo>
                  <a:pt x="30" y="18"/>
                  <a:pt x="27" y="20"/>
                  <a:pt x="26" y="21"/>
                </a:cubicBezTo>
                <a:cubicBezTo>
                  <a:pt x="26" y="23"/>
                  <a:pt x="25" y="23"/>
                  <a:pt x="27" y="24"/>
                </a:cubicBezTo>
                <a:cubicBezTo>
                  <a:pt x="27" y="26"/>
                  <a:pt x="27" y="26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5" y="25"/>
                  <a:pt x="25" y="25"/>
                  <a:pt x="24" y="25"/>
                </a:cubicBezTo>
                <a:cubicBezTo>
                  <a:pt x="23" y="26"/>
                  <a:pt x="23" y="25"/>
                  <a:pt x="23" y="23"/>
                </a:cubicBezTo>
                <a:cubicBezTo>
                  <a:pt x="23" y="23"/>
                  <a:pt x="20" y="23"/>
                  <a:pt x="22" y="25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3" y="25"/>
                  <a:pt x="23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5" y="26"/>
                  <a:pt x="25" y="26"/>
                </a:cubicBezTo>
                <a:cubicBezTo>
                  <a:pt x="26" y="28"/>
                  <a:pt x="25" y="27"/>
                  <a:pt x="25" y="28"/>
                </a:cubicBezTo>
                <a:cubicBezTo>
                  <a:pt x="26" y="29"/>
                  <a:pt x="28" y="31"/>
                  <a:pt x="27" y="33"/>
                </a:cubicBezTo>
                <a:cubicBezTo>
                  <a:pt x="27" y="34"/>
                  <a:pt x="27" y="35"/>
                  <a:pt x="25" y="35"/>
                </a:cubicBezTo>
                <a:cubicBezTo>
                  <a:pt x="25" y="35"/>
                  <a:pt x="25" y="34"/>
                  <a:pt x="24" y="33"/>
                </a:cubicBezTo>
                <a:cubicBezTo>
                  <a:pt x="25" y="34"/>
                  <a:pt x="25" y="35"/>
                  <a:pt x="24" y="36"/>
                </a:cubicBezTo>
                <a:cubicBezTo>
                  <a:pt x="23" y="35"/>
                  <a:pt x="23" y="36"/>
                  <a:pt x="23" y="36"/>
                </a:cubicBezTo>
                <a:cubicBezTo>
                  <a:pt x="22" y="35"/>
                  <a:pt x="22" y="35"/>
                  <a:pt x="22" y="34"/>
                </a:cubicBezTo>
                <a:cubicBezTo>
                  <a:pt x="22" y="34"/>
                  <a:pt x="22" y="35"/>
                  <a:pt x="22" y="35"/>
                </a:cubicBezTo>
                <a:cubicBezTo>
                  <a:pt x="22" y="35"/>
                  <a:pt x="21" y="35"/>
                  <a:pt x="21" y="35"/>
                </a:cubicBezTo>
                <a:cubicBezTo>
                  <a:pt x="20" y="34"/>
                  <a:pt x="20" y="35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19" y="35"/>
                  <a:pt x="19" y="34"/>
                  <a:pt x="19" y="34"/>
                </a:cubicBezTo>
                <a:cubicBezTo>
                  <a:pt x="19" y="35"/>
                  <a:pt x="18" y="35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7" y="34"/>
                  <a:pt x="17" y="35"/>
                  <a:pt x="17" y="34"/>
                </a:cubicBezTo>
                <a:cubicBezTo>
                  <a:pt x="17" y="34"/>
                  <a:pt x="17" y="34"/>
                  <a:pt x="16" y="34"/>
                </a:cubicBezTo>
                <a:cubicBezTo>
                  <a:pt x="17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3"/>
                  <a:pt x="15" y="33"/>
                  <a:pt x="15" y="34"/>
                </a:cubicBezTo>
                <a:cubicBezTo>
                  <a:pt x="16" y="33"/>
                  <a:pt x="16" y="33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3"/>
                  <a:pt x="12" y="32"/>
                  <a:pt x="11" y="32"/>
                </a:cubicBezTo>
                <a:cubicBezTo>
                  <a:pt x="11" y="31"/>
                  <a:pt x="10" y="31"/>
                  <a:pt x="10" y="31"/>
                </a:cubicBezTo>
                <a:cubicBezTo>
                  <a:pt x="10" y="32"/>
                  <a:pt x="10" y="32"/>
                  <a:pt x="9" y="32"/>
                </a:cubicBezTo>
                <a:cubicBezTo>
                  <a:pt x="9" y="31"/>
                  <a:pt x="9" y="31"/>
                  <a:pt x="8" y="30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6" y="30"/>
                  <a:pt x="6" y="30"/>
                </a:cubicBezTo>
                <a:cubicBezTo>
                  <a:pt x="6" y="30"/>
                  <a:pt x="5" y="30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29"/>
                  <a:pt x="3" y="27"/>
                  <a:pt x="2" y="27"/>
                </a:cubicBezTo>
                <a:cubicBezTo>
                  <a:pt x="2" y="25"/>
                  <a:pt x="3" y="21"/>
                  <a:pt x="2" y="21"/>
                </a:cubicBezTo>
                <a:cubicBezTo>
                  <a:pt x="2" y="21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19"/>
                  <a:pt x="1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8"/>
                  <a:pt x="2" y="18"/>
                  <a:pt x="2" y="17"/>
                </a:cubicBezTo>
                <a:cubicBezTo>
                  <a:pt x="2" y="18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3" y="16"/>
                  <a:pt x="2" y="16"/>
                </a:cubicBezTo>
                <a:cubicBezTo>
                  <a:pt x="2" y="16"/>
                  <a:pt x="2" y="16"/>
                  <a:pt x="2" y="15"/>
                </a:cubicBezTo>
                <a:cubicBezTo>
                  <a:pt x="2" y="15"/>
                  <a:pt x="2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5"/>
                  <a:pt x="1" y="15"/>
                  <a:pt x="1" y="15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2"/>
                  <a:pt x="1" y="12"/>
                </a:cubicBezTo>
                <a:cubicBezTo>
                  <a:pt x="1" y="12"/>
                  <a:pt x="2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0"/>
                  <a:pt x="2" y="10"/>
                </a:cubicBezTo>
                <a:cubicBezTo>
                  <a:pt x="2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3" y="5"/>
                  <a:pt x="3" y="5"/>
                </a:cubicBezTo>
                <a:cubicBezTo>
                  <a:pt x="7" y="6"/>
                  <a:pt x="6" y="1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0" y="1"/>
                  <a:pt x="11" y="1"/>
                  <a:pt x="12" y="1"/>
                </a:cubicBezTo>
                <a:cubicBezTo>
                  <a:pt x="13" y="1"/>
                  <a:pt x="14" y="3"/>
                  <a:pt x="15" y="3"/>
                </a:cubicBezTo>
                <a:cubicBezTo>
                  <a:pt x="16" y="4"/>
                  <a:pt x="17" y="3"/>
                  <a:pt x="18" y="5"/>
                </a:cubicBezTo>
                <a:cubicBezTo>
                  <a:pt x="19" y="4"/>
                  <a:pt x="19" y="4"/>
                  <a:pt x="20" y="4"/>
                </a:cubicBezTo>
                <a:cubicBezTo>
                  <a:pt x="21" y="4"/>
                  <a:pt x="22" y="4"/>
                  <a:pt x="22" y="3"/>
                </a:cubicBezTo>
                <a:cubicBezTo>
                  <a:pt x="24" y="4"/>
                  <a:pt x="21" y="5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4" y="6"/>
                  <a:pt x="24" y="6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3" name="Freeform 11045" descr="© INSCALE GmbH, 05.05.2010&#10;http://www.presentationload.com/">
            <a:extLst>
              <a:ext uri="{FF2B5EF4-FFF2-40B4-BE49-F238E27FC236}">
                <a16:creationId xmlns:a16="http://schemas.microsoft.com/office/drawing/2014/main" id="{AD928184-033C-9042-B38C-1B7C086A8039}"/>
              </a:ext>
            </a:extLst>
          </p:cNvPr>
          <p:cNvSpPr>
            <a:spLocks/>
          </p:cNvSpPr>
          <p:nvPr/>
        </p:nvSpPr>
        <p:spPr bwMode="auto">
          <a:xfrm>
            <a:off x="6320081" y="3819246"/>
            <a:ext cx="3828" cy="3759"/>
          </a:xfrm>
          <a:custGeom>
            <a:avLst/>
            <a:gdLst>
              <a:gd name="T0" fmla="*/ 0 w 2"/>
              <a:gd name="T1" fmla="*/ 0 h 2"/>
              <a:gd name="T2" fmla="*/ 2 w 2"/>
              <a:gd name="T3" fmla="*/ 3 h 2"/>
              <a:gd name="T4" fmla="*/ 0 w 2"/>
              <a:gd name="T5" fmla="*/ 0 h 2"/>
              <a:gd name="T6" fmla="*/ 0 w 2"/>
              <a:gd name="T7" fmla="*/ 0 h 2"/>
              <a:gd name="T8" fmla="*/ 0 w 2"/>
              <a:gd name="T9" fmla="*/ 0 h 2"/>
              <a:gd name="T10" fmla="*/ 0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0" y="0"/>
                </a:moveTo>
                <a:cubicBezTo>
                  <a:pt x="1" y="1"/>
                  <a:pt x="2" y="1"/>
                  <a:pt x="1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4" name="Freeform 11047" descr="© INSCALE GmbH, 05.05.2010&#10;http://www.presentationload.com/">
            <a:extLst>
              <a:ext uri="{FF2B5EF4-FFF2-40B4-BE49-F238E27FC236}">
                <a16:creationId xmlns:a16="http://schemas.microsoft.com/office/drawing/2014/main" id="{8E273A41-8E2F-924A-9755-E688647CAF42}"/>
              </a:ext>
            </a:extLst>
          </p:cNvPr>
          <p:cNvSpPr>
            <a:spLocks/>
          </p:cNvSpPr>
          <p:nvPr/>
        </p:nvSpPr>
        <p:spPr bwMode="auto">
          <a:xfrm>
            <a:off x="6322633" y="3825511"/>
            <a:ext cx="8931" cy="11277"/>
          </a:xfrm>
          <a:custGeom>
            <a:avLst/>
            <a:gdLst>
              <a:gd name="T0" fmla="*/ 7 w 5"/>
              <a:gd name="T1" fmla="*/ 9 h 6"/>
              <a:gd name="T2" fmla="*/ 6 w 5"/>
              <a:gd name="T3" fmla="*/ 9 h 6"/>
              <a:gd name="T4" fmla="*/ 6 w 5"/>
              <a:gd name="T5" fmla="*/ 9 h 6"/>
              <a:gd name="T6" fmla="*/ 4 w 5"/>
              <a:gd name="T7" fmla="*/ 8 h 6"/>
              <a:gd name="T8" fmla="*/ 3 w 5"/>
              <a:gd name="T9" fmla="*/ 5 h 6"/>
              <a:gd name="T10" fmla="*/ 0 w 5"/>
              <a:gd name="T11" fmla="*/ 3 h 6"/>
              <a:gd name="T12" fmla="*/ 0 w 5"/>
              <a:gd name="T13" fmla="*/ 0 h 6"/>
              <a:gd name="T14" fmla="*/ 6 w 5"/>
              <a:gd name="T15" fmla="*/ 5 h 6"/>
              <a:gd name="T16" fmla="*/ 7 w 5"/>
              <a:gd name="T17" fmla="*/ 9 h 6"/>
              <a:gd name="T18" fmla="*/ 7 w 5"/>
              <a:gd name="T19" fmla="*/ 9 h 6"/>
              <a:gd name="T20" fmla="*/ 7 w 5"/>
              <a:gd name="T21" fmla="*/ 9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"/>
              <a:gd name="T34" fmla="*/ 0 h 6"/>
              <a:gd name="T35" fmla="*/ 5 w 5"/>
              <a:gd name="T36" fmla="*/ 6 h 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" h="6">
                <a:moveTo>
                  <a:pt x="5" y="6"/>
                </a:move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4"/>
                  <a:pt x="2" y="4"/>
                  <a:pt x="2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1" y="1"/>
                  <a:pt x="0" y="0"/>
                </a:cubicBezTo>
                <a:cubicBezTo>
                  <a:pt x="2" y="0"/>
                  <a:pt x="3" y="2"/>
                  <a:pt x="4" y="3"/>
                </a:cubicBezTo>
                <a:cubicBezTo>
                  <a:pt x="4" y="3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5" name="Freeform 11048" descr="© INSCALE GmbH, 05.05.2010&#10;http://www.presentationload.com/">
            <a:extLst>
              <a:ext uri="{FF2B5EF4-FFF2-40B4-BE49-F238E27FC236}">
                <a16:creationId xmlns:a16="http://schemas.microsoft.com/office/drawing/2014/main" id="{E6DCC46D-EBC2-2540-9442-F4A335AC7382}"/>
              </a:ext>
            </a:extLst>
          </p:cNvPr>
          <p:cNvSpPr>
            <a:spLocks/>
          </p:cNvSpPr>
          <p:nvPr/>
        </p:nvSpPr>
        <p:spPr bwMode="auto">
          <a:xfrm>
            <a:off x="5916904" y="3830524"/>
            <a:ext cx="59966" cy="61397"/>
          </a:xfrm>
          <a:custGeom>
            <a:avLst/>
            <a:gdLst>
              <a:gd name="T0" fmla="*/ 47 w 30"/>
              <a:gd name="T1" fmla="*/ 0 h 31"/>
              <a:gd name="T2" fmla="*/ 47 w 30"/>
              <a:gd name="T3" fmla="*/ 49 h 31"/>
              <a:gd name="T4" fmla="*/ 14 w 30"/>
              <a:gd name="T5" fmla="*/ 47 h 31"/>
              <a:gd name="T6" fmla="*/ 0 w 30"/>
              <a:gd name="T7" fmla="*/ 44 h 31"/>
              <a:gd name="T8" fmla="*/ 0 w 30"/>
              <a:gd name="T9" fmla="*/ 41 h 31"/>
              <a:gd name="T10" fmla="*/ 0 w 30"/>
              <a:gd name="T11" fmla="*/ 40 h 31"/>
              <a:gd name="T12" fmla="*/ 0 w 30"/>
              <a:gd name="T13" fmla="*/ 40 h 31"/>
              <a:gd name="T14" fmla="*/ 0 w 30"/>
              <a:gd name="T15" fmla="*/ 40 h 31"/>
              <a:gd name="T16" fmla="*/ 2 w 30"/>
              <a:gd name="T17" fmla="*/ 40 h 31"/>
              <a:gd name="T18" fmla="*/ 2 w 30"/>
              <a:gd name="T19" fmla="*/ 40 h 31"/>
              <a:gd name="T20" fmla="*/ 2 w 30"/>
              <a:gd name="T21" fmla="*/ 40 h 31"/>
              <a:gd name="T22" fmla="*/ 2 w 30"/>
              <a:gd name="T23" fmla="*/ 40 h 31"/>
              <a:gd name="T24" fmla="*/ 2 w 30"/>
              <a:gd name="T25" fmla="*/ 38 h 31"/>
              <a:gd name="T26" fmla="*/ 2 w 30"/>
              <a:gd name="T27" fmla="*/ 38 h 31"/>
              <a:gd name="T28" fmla="*/ 2 w 30"/>
              <a:gd name="T29" fmla="*/ 38 h 31"/>
              <a:gd name="T30" fmla="*/ 2 w 30"/>
              <a:gd name="T31" fmla="*/ 38 h 31"/>
              <a:gd name="T32" fmla="*/ 3 w 30"/>
              <a:gd name="T33" fmla="*/ 38 h 31"/>
              <a:gd name="T34" fmla="*/ 3 w 30"/>
              <a:gd name="T35" fmla="*/ 38 h 31"/>
              <a:gd name="T36" fmla="*/ 3 w 30"/>
              <a:gd name="T37" fmla="*/ 38 h 31"/>
              <a:gd name="T38" fmla="*/ 3 w 30"/>
              <a:gd name="T39" fmla="*/ 38 h 31"/>
              <a:gd name="T40" fmla="*/ 3 w 30"/>
              <a:gd name="T41" fmla="*/ 38 h 31"/>
              <a:gd name="T42" fmla="*/ 3 w 30"/>
              <a:gd name="T43" fmla="*/ 38 h 31"/>
              <a:gd name="T44" fmla="*/ 3 w 30"/>
              <a:gd name="T45" fmla="*/ 38 h 31"/>
              <a:gd name="T46" fmla="*/ 5 w 30"/>
              <a:gd name="T47" fmla="*/ 38 h 31"/>
              <a:gd name="T48" fmla="*/ 5 w 30"/>
              <a:gd name="T49" fmla="*/ 38 h 31"/>
              <a:gd name="T50" fmla="*/ 5 w 30"/>
              <a:gd name="T51" fmla="*/ 38 h 31"/>
              <a:gd name="T52" fmla="*/ 5 w 30"/>
              <a:gd name="T53" fmla="*/ 38 h 31"/>
              <a:gd name="T54" fmla="*/ 5 w 30"/>
              <a:gd name="T55" fmla="*/ 38 h 31"/>
              <a:gd name="T56" fmla="*/ 5 w 30"/>
              <a:gd name="T57" fmla="*/ 38 h 31"/>
              <a:gd name="T58" fmla="*/ 5 w 30"/>
              <a:gd name="T59" fmla="*/ 38 h 31"/>
              <a:gd name="T60" fmla="*/ 5 w 30"/>
              <a:gd name="T61" fmla="*/ 38 h 31"/>
              <a:gd name="T62" fmla="*/ 5 w 30"/>
              <a:gd name="T63" fmla="*/ 38 h 31"/>
              <a:gd name="T64" fmla="*/ 5 w 30"/>
              <a:gd name="T65" fmla="*/ 38 h 31"/>
              <a:gd name="T66" fmla="*/ 5 w 30"/>
              <a:gd name="T67" fmla="*/ 36 h 31"/>
              <a:gd name="T68" fmla="*/ 6 w 30"/>
              <a:gd name="T69" fmla="*/ 36 h 31"/>
              <a:gd name="T70" fmla="*/ 6 w 30"/>
              <a:gd name="T71" fmla="*/ 35 h 31"/>
              <a:gd name="T72" fmla="*/ 9 w 30"/>
              <a:gd name="T73" fmla="*/ 25 h 31"/>
              <a:gd name="T74" fmla="*/ 9 w 30"/>
              <a:gd name="T75" fmla="*/ 24 h 31"/>
              <a:gd name="T76" fmla="*/ 11 w 30"/>
              <a:gd name="T77" fmla="*/ 24 h 31"/>
              <a:gd name="T78" fmla="*/ 11 w 30"/>
              <a:gd name="T79" fmla="*/ 5 h 31"/>
              <a:gd name="T80" fmla="*/ 11 w 30"/>
              <a:gd name="T81" fmla="*/ 5 h 31"/>
              <a:gd name="T82" fmla="*/ 13 w 30"/>
              <a:gd name="T83" fmla="*/ 3 h 31"/>
              <a:gd name="T84" fmla="*/ 16 w 30"/>
              <a:gd name="T85" fmla="*/ 2 h 31"/>
              <a:gd name="T86" fmla="*/ 16 w 30"/>
              <a:gd name="T87" fmla="*/ 2 h 31"/>
              <a:gd name="T88" fmla="*/ 20 w 30"/>
              <a:gd name="T89" fmla="*/ 2 h 31"/>
              <a:gd name="T90" fmla="*/ 20 w 30"/>
              <a:gd name="T91" fmla="*/ 0 h 31"/>
              <a:gd name="T92" fmla="*/ 25 w 30"/>
              <a:gd name="T93" fmla="*/ 0 h 31"/>
              <a:gd name="T94" fmla="*/ 27 w 30"/>
              <a:gd name="T95" fmla="*/ 0 h 31"/>
              <a:gd name="T96" fmla="*/ 28 w 30"/>
              <a:gd name="T97" fmla="*/ 0 h 31"/>
              <a:gd name="T98" fmla="*/ 28 w 30"/>
              <a:gd name="T99" fmla="*/ 0 h 31"/>
              <a:gd name="T100" fmla="*/ 38 w 30"/>
              <a:gd name="T101" fmla="*/ 0 h 31"/>
              <a:gd name="T102" fmla="*/ 44 w 30"/>
              <a:gd name="T103" fmla="*/ 0 h 31"/>
              <a:gd name="T104" fmla="*/ 45 w 30"/>
              <a:gd name="T105" fmla="*/ 0 h 31"/>
              <a:gd name="T106" fmla="*/ 47 w 30"/>
              <a:gd name="T107" fmla="*/ 0 h 31"/>
              <a:gd name="T108" fmla="*/ 47 w 30"/>
              <a:gd name="T109" fmla="*/ 0 h 31"/>
              <a:gd name="T110" fmla="*/ 47 w 30"/>
              <a:gd name="T111" fmla="*/ 0 h 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0"/>
              <a:gd name="T169" fmla="*/ 0 h 31"/>
              <a:gd name="T170" fmla="*/ 30 w 30"/>
              <a:gd name="T171" fmla="*/ 31 h 3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0" h="31">
                <a:moveTo>
                  <a:pt x="30" y="0"/>
                </a:moveTo>
                <a:cubicBezTo>
                  <a:pt x="30" y="10"/>
                  <a:pt x="30" y="21"/>
                  <a:pt x="30" y="31"/>
                </a:cubicBezTo>
                <a:cubicBezTo>
                  <a:pt x="23" y="31"/>
                  <a:pt x="16" y="30"/>
                  <a:pt x="9" y="30"/>
                </a:cubicBezTo>
                <a:cubicBezTo>
                  <a:pt x="6" y="30"/>
                  <a:pt x="0" y="31"/>
                  <a:pt x="0" y="28"/>
                </a:cubicBezTo>
                <a:cubicBezTo>
                  <a:pt x="0" y="27"/>
                  <a:pt x="0" y="27"/>
                  <a:pt x="0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4"/>
                  <a:pt x="1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4" y="23"/>
                  <a:pt x="4" y="22"/>
                  <a:pt x="4" y="22"/>
                </a:cubicBezTo>
                <a:cubicBezTo>
                  <a:pt x="6" y="21"/>
                  <a:pt x="6" y="18"/>
                  <a:pt x="6" y="16"/>
                </a:cubicBezTo>
                <a:cubicBezTo>
                  <a:pt x="6" y="16"/>
                  <a:pt x="6" y="16"/>
                  <a:pt x="6" y="15"/>
                </a:cubicBezTo>
                <a:cubicBezTo>
                  <a:pt x="6" y="15"/>
                  <a:pt x="7" y="15"/>
                  <a:pt x="7" y="15"/>
                </a:cubicBezTo>
                <a:cubicBezTo>
                  <a:pt x="7" y="11"/>
                  <a:pt x="7" y="7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0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1" y="1"/>
                  <a:pt x="12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0" y="0"/>
                  <a:pt x="22" y="0"/>
                  <a:pt x="24" y="0"/>
                </a:cubicBezTo>
                <a:cubicBezTo>
                  <a:pt x="25" y="0"/>
                  <a:pt x="26" y="0"/>
                  <a:pt x="28" y="0"/>
                </a:cubicBezTo>
                <a:cubicBezTo>
                  <a:pt x="28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6" name="Freeform 11049" descr="© INSCALE GmbH, 05.05.2010&#10;http://www.presentationload.com/">
            <a:extLst>
              <a:ext uri="{FF2B5EF4-FFF2-40B4-BE49-F238E27FC236}">
                <a16:creationId xmlns:a16="http://schemas.microsoft.com/office/drawing/2014/main" id="{C6C1C568-BC54-4A4A-B993-63BF46A036EC}"/>
              </a:ext>
            </a:extLst>
          </p:cNvPr>
          <p:cNvSpPr>
            <a:spLocks/>
          </p:cNvSpPr>
          <p:nvPr/>
        </p:nvSpPr>
        <p:spPr bwMode="auto">
          <a:xfrm>
            <a:off x="5976870" y="3830523"/>
            <a:ext cx="35725" cy="62650"/>
          </a:xfrm>
          <a:custGeom>
            <a:avLst/>
            <a:gdLst>
              <a:gd name="T0" fmla="*/ 25 w 18"/>
              <a:gd name="T1" fmla="*/ 0 h 32"/>
              <a:gd name="T2" fmla="*/ 25 w 18"/>
              <a:gd name="T3" fmla="*/ 13 h 32"/>
              <a:gd name="T4" fmla="*/ 25 w 18"/>
              <a:gd name="T5" fmla="*/ 13 h 32"/>
              <a:gd name="T6" fmla="*/ 25 w 18"/>
              <a:gd name="T7" fmla="*/ 14 h 32"/>
              <a:gd name="T8" fmla="*/ 25 w 18"/>
              <a:gd name="T9" fmla="*/ 14 h 32"/>
              <a:gd name="T10" fmla="*/ 25 w 18"/>
              <a:gd name="T11" fmla="*/ 14 h 32"/>
              <a:gd name="T12" fmla="*/ 25 w 18"/>
              <a:gd name="T13" fmla="*/ 16 h 32"/>
              <a:gd name="T14" fmla="*/ 25 w 18"/>
              <a:gd name="T15" fmla="*/ 16 h 32"/>
              <a:gd name="T16" fmla="*/ 26 w 18"/>
              <a:gd name="T17" fmla="*/ 17 h 32"/>
              <a:gd name="T18" fmla="*/ 26 w 18"/>
              <a:gd name="T19" fmla="*/ 17 h 32"/>
              <a:gd name="T20" fmla="*/ 26 w 18"/>
              <a:gd name="T21" fmla="*/ 17 h 32"/>
              <a:gd name="T22" fmla="*/ 26 w 18"/>
              <a:gd name="T23" fmla="*/ 17 h 32"/>
              <a:gd name="T24" fmla="*/ 26 w 18"/>
              <a:gd name="T25" fmla="*/ 17 h 32"/>
              <a:gd name="T26" fmla="*/ 26 w 18"/>
              <a:gd name="T27" fmla="*/ 19 h 32"/>
              <a:gd name="T28" fmla="*/ 26 w 18"/>
              <a:gd name="T29" fmla="*/ 19 h 32"/>
              <a:gd name="T30" fmla="*/ 26 w 18"/>
              <a:gd name="T31" fmla="*/ 19 h 32"/>
              <a:gd name="T32" fmla="*/ 26 w 18"/>
              <a:gd name="T33" fmla="*/ 19 h 32"/>
              <a:gd name="T34" fmla="*/ 28 w 18"/>
              <a:gd name="T35" fmla="*/ 20 h 32"/>
              <a:gd name="T36" fmla="*/ 28 w 18"/>
              <a:gd name="T37" fmla="*/ 20 h 32"/>
              <a:gd name="T38" fmla="*/ 28 w 18"/>
              <a:gd name="T39" fmla="*/ 22 h 32"/>
              <a:gd name="T40" fmla="*/ 28 w 18"/>
              <a:gd name="T41" fmla="*/ 22 h 32"/>
              <a:gd name="T42" fmla="*/ 28 w 18"/>
              <a:gd name="T43" fmla="*/ 22 h 32"/>
              <a:gd name="T44" fmla="*/ 28 w 18"/>
              <a:gd name="T45" fmla="*/ 22 h 32"/>
              <a:gd name="T46" fmla="*/ 28 w 18"/>
              <a:gd name="T47" fmla="*/ 25 h 32"/>
              <a:gd name="T48" fmla="*/ 28 w 18"/>
              <a:gd name="T49" fmla="*/ 25 h 32"/>
              <a:gd name="T50" fmla="*/ 28 w 18"/>
              <a:gd name="T51" fmla="*/ 25 h 32"/>
              <a:gd name="T52" fmla="*/ 28 w 18"/>
              <a:gd name="T53" fmla="*/ 25 h 32"/>
              <a:gd name="T54" fmla="*/ 28 w 18"/>
              <a:gd name="T55" fmla="*/ 25 h 32"/>
              <a:gd name="T56" fmla="*/ 28 w 18"/>
              <a:gd name="T57" fmla="*/ 25 h 32"/>
              <a:gd name="T58" fmla="*/ 28 w 18"/>
              <a:gd name="T59" fmla="*/ 25 h 32"/>
              <a:gd name="T60" fmla="*/ 28 w 18"/>
              <a:gd name="T61" fmla="*/ 27 h 32"/>
              <a:gd name="T62" fmla="*/ 28 w 18"/>
              <a:gd name="T63" fmla="*/ 28 h 32"/>
              <a:gd name="T64" fmla="*/ 28 w 18"/>
              <a:gd name="T65" fmla="*/ 28 h 32"/>
              <a:gd name="T66" fmla="*/ 28 w 18"/>
              <a:gd name="T67" fmla="*/ 28 h 32"/>
              <a:gd name="T68" fmla="*/ 28 w 18"/>
              <a:gd name="T69" fmla="*/ 28 h 32"/>
              <a:gd name="T70" fmla="*/ 28 w 18"/>
              <a:gd name="T71" fmla="*/ 28 h 32"/>
              <a:gd name="T72" fmla="*/ 28 w 18"/>
              <a:gd name="T73" fmla="*/ 28 h 32"/>
              <a:gd name="T74" fmla="*/ 28 w 18"/>
              <a:gd name="T75" fmla="*/ 28 h 32"/>
              <a:gd name="T76" fmla="*/ 28 w 18"/>
              <a:gd name="T77" fmla="*/ 30 h 32"/>
              <a:gd name="T78" fmla="*/ 28 w 18"/>
              <a:gd name="T79" fmla="*/ 50 h 32"/>
              <a:gd name="T80" fmla="*/ 3 w 18"/>
              <a:gd name="T81" fmla="*/ 48 h 32"/>
              <a:gd name="T82" fmla="*/ 0 w 18"/>
              <a:gd name="T83" fmla="*/ 45 h 32"/>
              <a:gd name="T84" fmla="*/ 0 w 18"/>
              <a:gd name="T85" fmla="*/ 36 h 32"/>
              <a:gd name="T86" fmla="*/ 0 w 18"/>
              <a:gd name="T87" fmla="*/ 0 h 32"/>
              <a:gd name="T88" fmla="*/ 3 w 18"/>
              <a:gd name="T89" fmla="*/ 0 h 32"/>
              <a:gd name="T90" fmla="*/ 6 w 18"/>
              <a:gd name="T91" fmla="*/ 0 h 32"/>
              <a:gd name="T92" fmla="*/ 8 w 18"/>
              <a:gd name="T93" fmla="*/ 0 h 32"/>
              <a:gd name="T94" fmla="*/ 11 w 18"/>
              <a:gd name="T95" fmla="*/ 0 h 32"/>
              <a:gd name="T96" fmla="*/ 12 w 18"/>
              <a:gd name="T97" fmla="*/ 0 h 32"/>
              <a:gd name="T98" fmla="*/ 17 w 18"/>
              <a:gd name="T99" fmla="*/ 0 h 32"/>
              <a:gd name="T100" fmla="*/ 20 w 18"/>
              <a:gd name="T101" fmla="*/ 0 h 32"/>
              <a:gd name="T102" fmla="*/ 25 w 18"/>
              <a:gd name="T103" fmla="*/ 0 h 32"/>
              <a:gd name="T104" fmla="*/ 25 w 18"/>
              <a:gd name="T105" fmla="*/ 0 h 32"/>
              <a:gd name="T106" fmla="*/ 25 w 18"/>
              <a:gd name="T107" fmla="*/ 0 h 3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8"/>
              <a:gd name="T163" fmla="*/ 0 h 32"/>
              <a:gd name="T164" fmla="*/ 18 w 18"/>
              <a:gd name="T165" fmla="*/ 32 h 3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8" h="32">
                <a:moveTo>
                  <a:pt x="16" y="0"/>
                </a:moveTo>
                <a:cubicBezTo>
                  <a:pt x="16" y="3"/>
                  <a:pt x="15" y="5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7" y="10"/>
                  <a:pt x="17" y="10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2"/>
                </a:cubicBezTo>
                <a:cubicBezTo>
                  <a:pt x="17" y="11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2"/>
                  <a:pt x="18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8" y="15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7"/>
                </a:cubicBezTo>
                <a:cubicBezTo>
                  <a:pt x="18" y="17"/>
                  <a:pt x="18" y="17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3"/>
                  <a:pt x="18" y="28"/>
                  <a:pt x="18" y="32"/>
                </a:cubicBezTo>
                <a:cubicBezTo>
                  <a:pt x="13" y="32"/>
                  <a:pt x="7" y="31"/>
                  <a:pt x="2" y="31"/>
                </a:cubicBezTo>
                <a:cubicBezTo>
                  <a:pt x="0" y="31"/>
                  <a:pt x="0" y="31"/>
                  <a:pt x="0" y="29"/>
                </a:cubicBezTo>
                <a:cubicBezTo>
                  <a:pt x="0" y="27"/>
                  <a:pt x="0" y="25"/>
                  <a:pt x="0" y="23"/>
                </a:cubicBezTo>
                <a:cubicBezTo>
                  <a:pt x="0" y="15"/>
                  <a:pt x="0" y="7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3" y="0"/>
                  <a:pt x="4" y="0"/>
                </a:cubicBezTo>
                <a:cubicBezTo>
                  <a:pt x="4" y="0"/>
                  <a:pt x="5" y="0"/>
                  <a:pt x="5" y="0"/>
                </a:cubicBezTo>
                <a:cubicBezTo>
                  <a:pt x="5" y="0"/>
                  <a:pt x="6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0"/>
                </a:cubicBezTo>
                <a:cubicBezTo>
                  <a:pt x="12" y="0"/>
                  <a:pt x="12" y="0"/>
                  <a:pt x="13" y="0"/>
                </a:cubicBezTo>
                <a:cubicBezTo>
                  <a:pt x="14" y="0"/>
                  <a:pt x="15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7" name="Freeform 11050" descr="© INSCALE GmbH, 05.05.2010&#10;http://www.presentationload.com/">
            <a:extLst>
              <a:ext uri="{FF2B5EF4-FFF2-40B4-BE49-F238E27FC236}">
                <a16:creationId xmlns:a16="http://schemas.microsoft.com/office/drawing/2014/main" id="{A45C3DF6-8E55-044B-BA72-7F8B86F9C923}"/>
              </a:ext>
            </a:extLst>
          </p:cNvPr>
          <p:cNvSpPr>
            <a:spLocks/>
          </p:cNvSpPr>
          <p:nvPr/>
        </p:nvSpPr>
        <p:spPr bwMode="auto">
          <a:xfrm>
            <a:off x="6052147" y="3830524"/>
            <a:ext cx="49759" cy="68915"/>
          </a:xfrm>
          <a:custGeom>
            <a:avLst/>
            <a:gdLst>
              <a:gd name="T0" fmla="*/ 19 w 25"/>
              <a:gd name="T1" fmla="*/ 3 h 35"/>
              <a:gd name="T2" fmla="*/ 19 w 25"/>
              <a:gd name="T3" fmla="*/ 3 h 35"/>
              <a:gd name="T4" fmla="*/ 20 w 25"/>
              <a:gd name="T5" fmla="*/ 3 h 35"/>
              <a:gd name="T6" fmla="*/ 20 w 25"/>
              <a:gd name="T7" fmla="*/ 3 h 35"/>
              <a:gd name="T8" fmla="*/ 20 w 25"/>
              <a:gd name="T9" fmla="*/ 3 h 35"/>
              <a:gd name="T10" fmla="*/ 22 w 25"/>
              <a:gd name="T11" fmla="*/ 3 h 35"/>
              <a:gd name="T12" fmla="*/ 22 w 25"/>
              <a:gd name="T13" fmla="*/ 3 h 35"/>
              <a:gd name="T14" fmla="*/ 22 w 25"/>
              <a:gd name="T15" fmla="*/ 3 h 35"/>
              <a:gd name="T16" fmla="*/ 23 w 25"/>
              <a:gd name="T17" fmla="*/ 3 h 35"/>
              <a:gd name="T18" fmla="*/ 23 w 25"/>
              <a:gd name="T19" fmla="*/ 3 h 35"/>
              <a:gd name="T20" fmla="*/ 23 w 25"/>
              <a:gd name="T21" fmla="*/ 3 h 35"/>
              <a:gd name="T22" fmla="*/ 25 w 25"/>
              <a:gd name="T23" fmla="*/ 5 h 35"/>
              <a:gd name="T24" fmla="*/ 25 w 25"/>
              <a:gd name="T25" fmla="*/ 5 h 35"/>
              <a:gd name="T26" fmla="*/ 25 w 25"/>
              <a:gd name="T27" fmla="*/ 5 h 35"/>
              <a:gd name="T28" fmla="*/ 27 w 25"/>
              <a:gd name="T29" fmla="*/ 6 h 35"/>
              <a:gd name="T30" fmla="*/ 28 w 25"/>
              <a:gd name="T31" fmla="*/ 9 h 35"/>
              <a:gd name="T32" fmla="*/ 30 w 25"/>
              <a:gd name="T33" fmla="*/ 14 h 35"/>
              <a:gd name="T34" fmla="*/ 30 w 25"/>
              <a:gd name="T35" fmla="*/ 16 h 35"/>
              <a:gd name="T36" fmla="*/ 30 w 25"/>
              <a:gd name="T37" fmla="*/ 17 h 35"/>
              <a:gd name="T38" fmla="*/ 30 w 25"/>
              <a:gd name="T39" fmla="*/ 22 h 35"/>
              <a:gd name="T40" fmla="*/ 31 w 25"/>
              <a:gd name="T41" fmla="*/ 24 h 35"/>
              <a:gd name="T42" fmla="*/ 33 w 25"/>
              <a:gd name="T43" fmla="*/ 24 h 35"/>
              <a:gd name="T44" fmla="*/ 34 w 25"/>
              <a:gd name="T45" fmla="*/ 24 h 35"/>
              <a:gd name="T46" fmla="*/ 34 w 25"/>
              <a:gd name="T47" fmla="*/ 24 h 35"/>
              <a:gd name="T48" fmla="*/ 34 w 25"/>
              <a:gd name="T49" fmla="*/ 24 h 35"/>
              <a:gd name="T50" fmla="*/ 36 w 25"/>
              <a:gd name="T51" fmla="*/ 25 h 35"/>
              <a:gd name="T52" fmla="*/ 37 w 25"/>
              <a:gd name="T53" fmla="*/ 27 h 35"/>
              <a:gd name="T54" fmla="*/ 39 w 25"/>
              <a:gd name="T55" fmla="*/ 28 h 35"/>
              <a:gd name="T56" fmla="*/ 37 w 25"/>
              <a:gd name="T57" fmla="*/ 30 h 35"/>
              <a:gd name="T58" fmla="*/ 36 w 25"/>
              <a:gd name="T59" fmla="*/ 30 h 35"/>
              <a:gd name="T60" fmla="*/ 34 w 25"/>
              <a:gd name="T61" fmla="*/ 31 h 35"/>
              <a:gd name="T62" fmla="*/ 34 w 25"/>
              <a:gd name="T63" fmla="*/ 31 h 35"/>
              <a:gd name="T64" fmla="*/ 31 w 25"/>
              <a:gd name="T65" fmla="*/ 31 h 35"/>
              <a:gd name="T66" fmla="*/ 31 w 25"/>
              <a:gd name="T67" fmla="*/ 33 h 35"/>
              <a:gd name="T68" fmla="*/ 30 w 25"/>
              <a:gd name="T69" fmla="*/ 33 h 35"/>
              <a:gd name="T70" fmla="*/ 28 w 25"/>
              <a:gd name="T71" fmla="*/ 33 h 35"/>
              <a:gd name="T72" fmla="*/ 28 w 25"/>
              <a:gd name="T73" fmla="*/ 36 h 35"/>
              <a:gd name="T74" fmla="*/ 28 w 25"/>
              <a:gd name="T75" fmla="*/ 36 h 35"/>
              <a:gd name="T76" fmla="*/ 28 w 25"/>
              <a:gd name="T77" fmla="*/ 39 h 35"/>
              <a:gd name="T78" fmla="*/ 27 w 25"/>
              <a:gd name="T79" fmla="*/ 39 h 35"/>
              <a:gd name="T80" fmla="*/ 28 w 25"/>
              <a:gd name="T81" fmla="*/ 46 h 35"/>
              <a:gd name="T82" fmla="*/ 28 w 25"/>
              <a:gd name="T83" fmla="*/ 47 h 35"/>
              <a:gd name="T84" fmla="*/ 30 w 25"/>
              <a:gd name="T85" fmla="*/ 49 h 35"/>
              <a:gd name="T86" fmla="*/ 31 w 25"/>
              <a:gd name="T87" fmla="*/ 49 h 35"/>
              <a:gd name="T88" fmla="*/ 31 w 25"/>
              <a:gd name="T89" fmla="*/ 49 h 35"/>
              <a:gd name="T90" fmla="*/ 33 w 25"/>
              <a:gd name="T91" fmla="*/ 50 h 35"/>
              <a:gd name="T92" fmla="*/ 34 w 25"/>
              <a:gd name="T93" fmla="*/ 50 h 35"/>
              <a:gd name="T94" fmla="*/ 36 w 25"/>
              <a:gd name="T95" fmla="*/ 52 h 35"/>
              <a:gd name="T96" fmla="*/ 36 w 25"/>
              <a:gd name="T97" fmla="*/ 53 h 35"/>
              <a:gd name="T98" fmla="*/ 36 w 25"/>
              <a:gd name="T99" fmla="*/ 53 h 35"/>
              <a:gd name="T100" fmla="*/ 37 w 25"/>
              <a:gd name="T101" fmla="*/ 53 h 35"/>
              <a:gd name="T102" fmla="*/ 37 w 25"/>
              <a:gd name="T103" fmla="*/ 55 h 35"/>
              <a:gd name="T104" fmla="*/ 2 w 25"/>
              <a:gd name="T105" fmla="*/ 53 h 35"/>
              <a:gd name="T106" fmla="*/ 2 w 25"/>
              <a:gd name="T107" fmla="*/ 5 h 35"/>
              <a:gd name="T108" fmla="*/ 12 w 25"/>
              <a:gd name="T109" fmla="*/ 5 h 35"/>
              <a:gd name="T110" fmla="*/ 17 w 25"/>
              <a:gd name="T111" fmla="*/ 0 h 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"/>
              <a:gd name="T169" fmla="*/ 0 h 35"/>
              <a:gd name="T170" fmla="*/ 25 w 25"/>
              <a:gd name="T171" fmla="*/ 35 h 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" h="35">
                <a:moveTo>
                  <a:pt x="11" y="0"/>
                </a:moveTo>
                <a:cubicBezTo>
                  <a:pt x="11" y="0"/>
                  <a:pt x="11" y="1"/>
                  <a:pt x="11" y="1"/>
                </a:cubicBezTo>
                <a:cubicBezTo>
                  <a:pt x="12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3" y="2"/>
                  <a:pt x="13" y="2"/>
                </a:cubicBezTo>
                <a:cubicBezTo>
                  <a:pt x="13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6" y="2"/>
                  <a:pt x="15" y="2"/>
                </a:cubicBezTo>
                <a:cubicBezTo>
                  <a:pt x="15" y="2"/>
                  <a:pt x="15" y="2"/>
                  <a:pt x="16" y="2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8" y="5"/>
                  <a:pt x="18" y="5"/>
                  <a:pt x="18" y="6"/>
                </a:cubicBezTo>
                <a:cubicBezTo>
                  <a:pt x="18" y="7"/>
                  <a:pt x="19" y="7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1"/>
                  <a:pt x="19" y="11"/>
                </a:cubicBezTo>
                <a:cubicBezTo>
                  <a:pt x="19" y="11"/>
                  <a:pt x="19" y="12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3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20" y="14"/>
                  <a:pt x="20" y="14"/>
                </a:cubicBezTo>
                <a:cubicBezTo>
                  <a:pt x="20" y="15"/>
                  <a:pt x="20" y="15"/>
                  <a:pt x="20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2" y="16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3" y="15"/>
                  <a:pt x="23" y="15"/>
                </a:cubicBezTo>
                <a:cubicBezTo>
                  <a:pt x="23" y="15"/>
                  <a:pt x="23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20"/>
                  <a:pt x="23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0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9" y="21"/>
                  <a:pt x="19" y="22"/>
                  <a:pt x="18" y="22"/>
                </a:cubicBezTo>
                <a:cubicBezTo>
                  <a:pt x="18" y="22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6" y="26"/>
                  <a:pt x="17" y="27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30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9" y="30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0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2"/>
                  <a:pt x="22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2" y="33"/>
                  <a:pt x="22" y="3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3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3" y="33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18" y="35"/>
                  <a:pt x="13" y="34"/>
                  <a:pt x="7" y="34"/>
                </a:cubicBezTo>
                <a:cubicBezTo>
                  <a:pt x="5" y="34"/>
                  <a:pt x="3" y="34"/>
                  <a:pt x="1" y="34"/>
                </a:cubicBezTo>
                <a:cubicBezTo>
                  <a:pt x="0" y="34"/>
                  <a:pt x="1" y="28"/>
                  <a:pt x="1" y="27"/>
                </a:cubicBezTo>
                <a:cubicBezTo>
                  <a:pt x="2" y="23"/>
                  <a:pt x="1" y="18"/>
                  <a:pt x="1" y="14"/>
                </a:cubicBezTo>
                <a:cubicBezTo>
                  <a:pt x="1" y="10"/>
                  <a:pt x="1" y="7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3"/>
                </a:cubicBezTo>
                <a:cubicBezTo>
                  <a:pt x="5" y="3"/>
                  <a:pt x="6" y="3"/>
                  <a:pt x="8" y="3"/>
                </a:cubicBezTo>
                <a:cubicBezTo>
                  <a:pt x="9" y="4"/>
                  <a:pt x="10" y="3"/>
                  <a:pt x="11" y="3"/>
                </a:cubicBezTo>
                <a:cubicBezTo>
                  <a:pt x="11" y="2"/>
                  <a:pt x="11" y="1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1" y="0"/>
                  <a:pt x="11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8" name="Freeform 11051" descr="© INSCALE GmbH, 05.05.2010&#10;http://www.presentationload.com/">
            <a:extLst>
              <a:ext uri="{FF2B5EF4-FFF2-40B4-BE49-F238E27FC236}">
                <a16:creationId xmlns:a16="http://schemas.microsoft.com/office/drawing/2014/main" id="{5E641054-BF75-5244-8A7E-A73DECAA256D}"/>
              </a:ext>
            </a:extLst>
          </p:cNvPr>
          <p:cNvSpPr>
            <a:spLocks/>
          </p:cNvSpPr>
          <p:nvPr/>
        </p:nvSpPr>
        <p:spPr bwMode="auto">
          <a:xfrm>
            <a:off x="6006216" y="3830523"/>
            <a:ext cx="49759" cy="66409"/>
          </a:xfrm>
          <a:custGeom>
            <a:avLst/>
            <a:gdLst>
              <a:gd name="T0" fmla="*/ 12 w 25"/>
              <a:gd name="T1" fmla="*/ 0 h 34"/>
              <a:gd name="T2" fmla="*/ 12 w 25"/>
              <a:gd name="T3" fmla="*/ 5 h 34"/>
              <a:gd name="T4" fmla="*/ 14 w 25"/>
              <a:gd name="T5" fmla="*/ 5 h 34"/>
              <a:gd name="T6" fmla="*/ 17 w 25"/>
              <a:gd name="T7" fmla="*/ 5 h 34"/>
              <a:gd name="T8" fmla="*/ 22 w 25"/>
              <a:gd name="T9" fmla="*/ 5 h 34"/>
              <a:gd name="T10" fmla="*/ 31 w 25"/>
              <a:gd name="T11" fmla="*/ 5 h 34"/>
              <a:gd name="T12" fmla="*/ 31 w 25"/>
              <a:gd name="T13" fmla="*/ 6 h 34"/>
              <a:gd name="T14" fmla="*/ 33 w 25"/>
              <a:gd name="T15" fmla="*/ 5 h 34"/>
              <a:gd name="T16" fmla="*/ 34 w 25"/>
              <a:gd name="T17" fmla="*/ 5 h 34"/>
              <a:gd name="T18" fmla="*/ 36 w 25"/>
              <a:gd name="T19" fmla="*/ 5 h 34"/>
              <a:gd name="T20" fmla="*/ 36 w 25"/>
              <a:gd name="T21" fmla="*/ 5 h 34"/>
              <a:gd name="T22" fmla="*/ 37 w 25"/>
              <a:gd name="T23" fmla="*/ 5 h 34"/>
              <a:gd name="T24" fmla="*/ 37 w 25"/>
              <a:gd name="T25" fmla="*/ 22 h 34"/>
              <a:gd name="T26" fmla="*/ 37 w 25"/>
              <a:gd name="T27" fmla="*/ 42 h 34"/>
              <a:gd name="T28" fmla="*/ 37 w 25"/>
              <a:gd name="T29" fmla="*/ 53 h 34"/>
              <a:gd name="T30" fmla="*/ 5 w 25"/>
              <a:gd name="T31" fmla="*/ 50 h 34"/>
              <a:gd name="T32" fmla="*/ 5 w 25"/>
              <a:gd name="T33" fmla="*/ 30 h 34"/>
              <a:gd name="T34" fmla="*/ 5 w 25"/>
              <a:gd name="T35" fmla="*/ 28 h 34"/>
              <a:gd name="T36" fmla="*/ 5 w 25"/>
              <a:gd name="T37" fmla="*/ 28 h 34"/>
              <a:gd name="T38" fmla="*/ 5 w 25"/>
              <a:gd name="T39" fmla="*/ 28 h 34"/>
              <a:gd name="T40" fmla="*/ 5 w 25"/>
              <a:gd name="T41" fmla="*/ 28 h 34"/>
              <a:gd name="T42" fmla="*/ 5 w 25"/>
              <a:gd name="T43" fmla="*/ 28 h 34"/>
              <a:gd name="T44" fmla="*/ 5 w 25"/>
              <a:gd name="T45" fmla="*/ 28 h 34"/>
              <a:gd name="T46" fmla="*/ 5 w 25"/>
              <a:gd name="T47" fmla="*/ 28 h 34"/>
              <a:gd name="T48" fmla="*/ 5 w 25"/>
              <a:gd name="T49" fmla="*/ 27 h 34"/>
              <a:gd name="T50" fmla="*/ 5 w 25"/>
              <a:gd name="T51" fmla="*/ 25 h 34"/>
              <a:gd name="T52" fmla="*/ 5 w 25"/>
              <a:gd name="T53" fmla="*/ 25 h 34"/>
              <a:gd name="T54" fmla="*/ 5 w 25"/>
              <a:gd name="T55" fmla="*/ 25 h 34"/>
              <a:gd name="T56" fmla="*/ 5 w 25"/>
              <a:gd name="T57" fmla="*/ 25 h 34"/>
              <a:gd name="T58" fmla="*/ 5 w 25"/>
              <a:gd name="T59" fmla="*/ 25 h 34"/>
              <a:gd name="T60" fmla="*/ 5 w 25"/>
              <a:gd name="T61" fmla="*/ 25 h 34"/>
              <a:gd name="T62" fmla="*/ 5 w 25"/>
              <a:gd name="T63" fmla="*/ 25 h 34"/>
              <a:gd name="T64" fmla="*/ 5 w 25"/>
              <a:gd name="T65" fmla="*/ 22 h 34"/>
              <a:gd name="T66" fmla="*/ 5 w 25"/>
              <a:gd name="T67" fmla="*/ 22 h 34"/>
              <a:gd name="T68" fmla="*/ 5 w 25"/>
              <a:gd name="T69" fmla="*/ 22 h 34"/>
              <a:gd name="T70" fmla="*/ 5 w 25"/>
              <a:gd name="T71" fmla="*/ 22 h 34"/>
              <a:gd name="T72" fmla="*/ 5 w 25"/>
              <a:gd name="T73" fmla="*/ 20 h 34"/>
              <a:gd name="T74" fmla="*/ 5 w 25"/>
              <a:gd name="T75" fmla="*/ 20 h 34"/>
              <a:gd name="T76" fmla="*/ 3 w 25"/>
              <a:gd name="T77" fmla="*/ 19 h 34"/>
              <a:gd name="T78" fmla="*/ 3 w 25"/>
              <a:gd name="T79" fmla="*/ 19 h 34"/>
              <a:gd name="T80" fmla="*/ 3 w 25"/>
              <a:gd name="T81" fmla="*/ 19 h 34"/>
              <a:gd name="T82" fmla="*/ 3 w 25"/>
              <a:gd name="T83" fmla="*/ 19 h 34"/>
              <a:gd name="T84" fmla="*/ 3 w 25"/>
              <a:gd name="T85" fmla="*/ 17 h 34"/>
              <a:gd name="T86" fmla="*/ 3 w 25"/>
              <a:gd name="T87" fmla="*/ 17 h 34"/>
              <a:gd name="T88" fmla="*/ 3 w 25"/>
              <a:gd name="T89" fmla="*/ 17 h 34"/>
              <a:gd name="T90" fmla="*/ 3 w 25"/>
              <a:gd name="T91" fmla="*/ 17 h 34"/>
              <a:gd name="T92" fmla="*/ 3 w 25"/>
              <a:gd name="T93" fmla="*/ 17 h 34"/>
              <a:gd name="T94" fmla="*/ 2 w 25"/>
              <a:gd name="T95" fmla="*/ 16 h 34"/>
              <a:gd name="T96" fmla="*/ 2 w 25"/>
              <a:gd name="T97" fmla="*/ 16 h 34"/>
              <a:gd name="T98" fmla="*/ 2 w 25"/>
              <a:gd name="T99" fmla="*/ 14 h 34"/>
              <a:gd name="T100" fmla="*/ 2 w 25"/>
              <a:gd name="T101" fmla="*/ 14 h 34"/>
              <a:gd name="T102" fmla="*/ 2 w 25"/>
              <a:gd name="T103" fmla="*/ 14 h 34"/>
              <a:gd name="T104" fmla="*/ 2 w 25"/>
              <a:gd name="T105" fmla="*/ 12 h 34"/>
              <a:gd name="T106" fmla="*/ 2 w 25"/>
              <a:gd name="T107" fmla="*/ 12 h 34"/>
              <a:gd name="T108" fmla="*/ 2 w 25"/>
              <a:gd name="T109" fmla="*/ 0 h 34"/>
              <a:gd name="T110" fmla="*/ 3 w 25"/>
              <a:gd name="T111" fmla="*/ 0 h 34"/>
              <a:gd name="T112" fmla="*/ 12 w 25"/>
              <a:gd name="T113" fmla="*/ 0 h 34"/>
              <a:gd name="T114" fmla="*/ 12 w 25"/>
              <a:gd name="T115" fmla="*/ 0 h 34"/>
              <a:gd name="T116" fmla="*/ 12 w 25"/>
              <a:gd name="T117" fmla="*/ 0 h 3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5"/>
              <a:gd name="T178" fmla="*/ 0 h 34"/>
              <a:gd name="T179" fmla="*/ 25 w 25"/>
              <a:gd name="T180" fmla="*/ 34 h 3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5" h="34">
                <a:moveTo>
                  <a:pt x="8" y="0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9" y="3"/>
                  <a:pt x="9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2" y="3"/>
                  <a:pt x="13" y="3"/>
                  <a:pt x="14" y="3"/>
                </a:cubicBezTo>
                <a:cubicBezTo>
                  <a:pt x="16" y="3"/>
                  <a:pt x="18" y="3"/>
                  <a:pt x="20" y="3"/>
                </a:cubicBezTo>
                <a:cubicBezTo>
                  <a:pt x="20" y="3"/>
                  <a:pt x="20" y="4"/>
                  <a:pt x="20" y="4"/>
                </a:cubicBezTo>
                <a:cubicBezTo>
                  <a:pt x="21" y="4"/>
                  <a:pt x="21" y="4"/>
                  <a:pt x="21" y="3"/>
                </a:cubicBezTo>
                <a:cubicBezTo>
                  <a:pt x="21" y="3"/>
                  <a:pt x="22" y="3"/>
                  <a:pt x="22" y="3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7"/>
                  <a:pt x="24" y="10"/>
                  <a:pt x="24" y="14"/>
                </a:cubicBezTo>
                <a:cubicBezTo>
                  <a:pt x="24" y="18"/>
                  <a:pt x="25" y="23"/>
                  <a:pt x="24" y="27"/>
                </a:cubicBezTo>
                <a:cubicBezTo>
                  <a:pt x="24" y="29"/>
                  <a:pt x="24" y="31"/>
                  <a:pt x="24" y="34"/>
                </a:cubicBezTo>
                <a:cubicBezTo>
                  <a:pt x="17" y="33"/>
                  <a:pt x="10" y="32"/>
                  <a:pt x="3" y="32"/>
                </a:cubicBezTo>
                <a:cubicBezTo>
                  <a:pt x="2" y="32"/>
                  <a:pt x="3" y="20"/>
                  <a:pt x="3" y="19"/>
                </a:cubicBezTo>
                <a:cubicBezTo>
                  <a:pt x="3" y="19"/>
                  <a:pt x="3" y="19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1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5"/>
                  <a:pt x="1" y="3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4" y="0"/>
                  <a:pt x="6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49" name="Freeform 11052" descr="© INSCALE GmbH, 05.05.2010&#10;http://www.presentationload.com/">
            <a:extLst>
              <a:ext uri="{FF2B5EF4-FFF2-40B4-BE49-F238E27FC236}">
                <a16:creationId xmlns:a16="http://schemas.microsoft.com/office/drawing/2014/main" id="{CAEB761F-F5BC-DB40-B2C0-4F517D801A7A}"/>
              </a:ext>
            </a:extLst>
          </p:cNvPr>
          <p:cNvSpPr>
            <a:spLocks/>
          </p:cNvSpPr>
          <p:nvPr/>
        </p:nvSpPr>
        <p:spPr bwMode="auto">
          <a:xfrm>
            <a:off x="5897766" y="3830523"/>
            <a:ext cx="37000" cy="56385"/>
          </a:xfrm>
          <a:custGeom>
            <a:avLst/>
            <a:gdLst>
              <a:gd name="T0" fmla="*/ 2 w 19"/>
              <a:gd name="T1" fmla="*/ 0 h 29"/>
              <a:gd name="T2" fmla="*/ 6 w 19"/>
              <a:gd name="T3" fmla="*/ 0 h 29"/>
              <a:gd name="T4" fmla="*/ 11 w 19"/>
              <a:gd name="T5" fmla="*/ 0 h 29"/>
              <a:gd name="T6" fmla="*/ 11 w 19"/>
              <a:gd name="T7" fmla="*/ 0 h 29"/>
              <a:gd name="T8" fmla="*/ 14 w 19"/>
              <a:gd name="T9" fmla="*/ 0 h 29"/>
              <a:gd name="T10" fmla="*/ 15 w 19"/>
              <a:gd name="T11" fmla="*/ 0 h 29"/>
              <a:gd name="T12" fmla="*/ 15 w 19"/>
              <a:gd name="T13" fmla="*/ 0 h 29"/>
              <a:gd name="T14" fmla="*/ 21 w 19"/>
              <a:gd name="T15" fmla="*/ 2 h 29"/>
              <a:gd name="T16" fmla="*/ 26 w 19"/>
              <a:gd name="T17" fmla="*/ 2 h 29"/>
              <a:gd name="T18" fmla="*/ 27 w 19"/>
              <a:gd name="T19" fmla="*/ 3 h 29"/>
              <a:gd name="T20" fmla="*/ 26 w 19"/>
              <a:gd name="T21" fmla="*/ 5 h 29"/>
              <a:gd name="T22" fmla="*/ 24 w 19"/>
              <a:gd name="T23" fmla="*/ 23 h 29"/>
              <a:gd name="T24" fmla="*/ 21 w 19"/>
              <a:gd name="T25" fmla="*/ 34 h 29"/>
              <a:gd name="T26" fmla="*/ 20 w 19"/>
              <a:gd name="T27" fmla="*/ 36 h 29"/>
              <a:gd name="T28" fmla="*/ 20 w 19"/>
              <a:gd name="T29" fmla="*/ 37 h 29"/>
              <a:gd name="T30" fmla="*/ 20 w 19"/>
              <a:gd name="T31" fmla="*/ 37 h 29"/>
              <a:gd name="T32" fmla="*/ 20 w 19"/>
              <a:gd name="T33" fmla="*/ 37 h 29"/>
              <a:gd name="T34" fmla="*/ 20 w 19"/>
              <a:gd name="T35" fmla="*/ 37 h 29"/>
              <a:gd name="T36" fmla="*/ 20 w 19"/>
              <a:gd name="T37" fmla="*/ 37 h 29"/>
              <a:gd name="T38" fmla="*/ 18 w 19"/>
              <a:gd name="T39" fmla="*/ 37 h 29"/>
              <a:gd name="T40" fmla="*/ 18 w 19"/>
              <a:gd name="T41" fmla="*/ 37 h 29"/>
              <a:gd name="T42" fmla="*/ 18 w 19"/>
              <a:gd name="T43" fmla="*/ 37 h 29"/>
              <a:gd name="T44" fmla="*/ 17 w 19"/>
              <a:gd name="T45" fmla="*/ 37 h 29"/>
              <a:gd name="T46" fmla="*/ 17 w 19"/>
              <a:gd name="T47" fmla="*/ 37 h 29"/>
              <a:gd name="T48" fmla="*/ 17 w 19"/>
              <a:gd name="T49" fmla="*/ 39 h 29"/>
              <a:gd name="T50" fmla="*/ 17 w 19"/>
              <a:gd name="T51" fmla="*/ 39 h 29"/>
              <a:gd name="T52" fmla="*/ 15 w 19"/>
              <a:gd name="T53" fmla="*/ 39 h 29"/>
              <a:gd name="T54" fmla="*/ 15 w 19"/>
              <a:gd name="T55" fmla="*/ 39 h 29"/>
              <a:gd name="T56" fmla="*/ 15 w 19"/>
              <a:gd name="T57" fmla="*/ 43 h 29"/>
              <a:gd name="T58" fmla="*/ 11 w 19"/>
              <a:gd name="T59" fmla="*/ 40 h 29"/>
              <a:gd name="T60" fmla="*/ 9 w 19"/>
              <a:gd name="T61" fmla="*/ 29 h 29"/>
              <a:gd name="T62" fmla="*/ 5 w 19"/>
              <a:gd name="T63" fmla="*/ 16 h 29"/>
              <a:gd name="T64" fmla="*/ 0 w 19"/>
              <a:gd name="T65" fmla="*/ 0 h 29"/>
              <a:gd name="T66" fmla="*/ 0 w 19"/>
              <a:gd name="T67" fmla="*/ 0 h 2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9"/>
              <a:gd name="T103" fmla="*/ 0 h 29"/>
              <a:gd name="T104" fmla="*/ 19 w 19"/>
              <a:gd name="T105" fmla="*/ 29 h 2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9" h="29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2" y="0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0"/>
                  <a:pt x="12" y="0"/>
                  <a:pt x="13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5" y="1"/>
                  <a:pt x="16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8" y="1"/>
                </a:cubicBezTo>
                <a:cubicBezTo>
                  <a:pt x="19" y="1"/>
                  <a:pt x="18" y="2"/>
                  <a:pt x="18" y="2"/>
                </a:cubicBezTo>
                <a:cubicBezTo>
                  <a:pt x="18" y="3"/>
                  <a:pt x="18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7"/>
                  <a:pt x="17" y="11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8"/>
                  <a:pt x="16" y="21"/>
                  <a:pt x="14" y="22"/>
                </a:cubicBezTo>
                <a:cubicBezTo>
                  <a:pt x="14" y="22"/>
                  <a:pt x="14" y="23"/>
                  <a:pt x="14" y="23"/>
                </a:cubicBezTo>
                <a:cubicBezTo>
                  <a:pt x="14" y="23"/>
                  <a:pt x="13" y="23"/>
                  <a:pt x="13" y="23"/>
                </a:cubicBezTo>
                <a:cubicBezTo>
                  <a:pt x="13" y="23"/>
                  <a:pt x="13" y="23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7"/>
                  <a:pt x="10" y="27"/>
                  <a:pt x="10" y="28"/>
                </a:cubicBezTo>
                <a:cubicBezTo>
                  <a:pt x="10" y="28"/>
                  <a:pt x="10" y="29"/>
                  <a:pt x="10" y="29"/>
                </a:cubicBezTo>
                <a:cubicBezTo>
                  <a:pt x="9" y="28"/>
                  <a:pt x="9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6" y="24"/>
                  <a:pt x="6" y="21"/>
                  <a:pt x="6" y="19"/>
                </a:cubicBezTo>
                <a:cubicBezTo>
                  <a:pt x="6" y="16"/>
                  <a:pt x="5" y="15"/>
                  <a:pt x="4" y="12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8"/>
                  <a:pt x="1" y="9"/>
                  <a:pt x="2" y="7"/>
                </a:cubicBezTo>
                <a:cubicBezTo>
                  <a:pt x="2" y="5"/>
                  <a:pt x="1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0" name="Freeform 11053" descr="© INSCALE GmbH, 05.05.2010&#10;http://www.presentationload.com/">
            <a:extLst>
              <a:ext uri="{FF2B5EF4-FFF2-40B4-BE49-F238E27FC236}">
                <a16:creationId xmlns:a16="http://schemas.microsoft.com/office/drawing/2014/main" id="{F10045CE-2A8E-7344-B683-3AFC7CB3931B}"/>
              </a:ext>
            </a:extLst>
          </p:cNvPr>
          <p:cNvSpPr>
            <a:spLocks/>
          </p:cNvSpPr>
          <p:nvPr/>
        </p:nvSpPr>
        <p:spPr bwMode="auto">
          <a:xfrm>
            <a:off x="6211631" y="3830523"/>
            <a:ext cx="65070" cy="112770"/>
          </a:xfrm>
          <a:custGeom>
            <a:avLst/>
            <a:gdLst>
              <a:gd name="T0" fmla="*/ 31 w 33"/>
              <a:gd name="T1" fmla="*/ 8 h 58"/>
              <a:gd name="T2" fmla="*/ 46 w 33"/>
              <a:gd name="T3" fmla="*/ 3 h 58"/>
              <a:gd name="T4" fmla="*/ 48 w 33"/>
              <a:gd name="T5" fmla="*/ 5 h 58"/>
              <a:gd name="T6" fmla="*/ 48 w 33"/>
              <a:gd name="T7" fmla="*/ 5 h 58"/>
              <a:gd name="T8" fmla="*/ 48 w 33"/>
              <a:gd name="T9" fmla="*/ 5 h 58"/>
              <a:gd name="T10" fmla="*/ 48 w 33"/>
              <a:gd name="T11" fmla="*/ 5 h 58"/>
              <a:gd name="T12" fmla="*/ 49 w 33"/>
              <a:gd name="T13" fmla="*/ 6 h 58"/>
              <a:gd name="T14" fmla="*/ 49 w 33"/>
              <a:gd name="T15" fmla="*/ 6 h 58"/>
              <a:gd name="T16" fmla="*/ 48 w 33"/>
              <a:gd name="T17" fmla="*/ 8 h 58"/>
              <a:gd name="T18" fmla="*/ 48 w 33"/>
              <a:gd name="T19" fmla="*/ 9 h 58"/>
              <a:gd name="T20" fmla="*/ 48 w 33"/>
              <a:gd name="T21" fmla="*/ 11 h 58"/>
              <a:gd name="T22" fmla="*/ 48 w 33"/>
              <a:gd name="T23" fmla="*/ 11 h 58"/>
              <a:gd name="T24" fmla="*/ 48 w 33"/>
              <a:gd name="T25" fmla="*/ 11 h 58"/>
              <a:gd name="T26" fmla="*/ 48 w 33"/>
              <a:gd name="T27" fmla="*/ 11 h 58"/>
              <a:gd name="T28" fmla="*/ 48 w 33"/>
              <a:gd name="T29" fmla="*/ 12 h 58"/>
              <a:gd name="T30" fmla="*/ 48 w 33"/>
              <a:gd name="T31" fmla="*/ 12 h 58"/>
              <a:gd name="T32" fmla="*/ 49 w 33"/>
              <a:gd name="T33" fmla="*/ 12 h 58"/>
              <a:gd name="T34" fmla="*/ 49 w 33"/>
              <a:gd name="T35" fmla="*/ 16 h 58"/>
              <a:gd name="T36" fmla="*/ 49 w 33"/>
              <a:gd name="T37" fmla="*/ 16 h 58"/>
              <a:gd name="T38" fmla="*/ 49 w 33"/>
              <a:gd name="T39" fmla="*/ 19 h 58"/>
              <a:gd name="T40" fmla="*/ 48 w 33"/>
              <a:gd name="T41" fmla="*/ 19 h 58"/>
              <a:gd name="T42" fmla="*/ 48 w 33"/>
              <a:gd name="T43" fmla="*/ 20 h 58"/>
              <a:gd name="T44" fmla="*/ 49 w 33"/>
              <a:gd name="T45" fmla="*/ 20 h 58"/>
              <a:gd name="T46" fmla="*/ 49 w 33"/>
              <a:gd name="T47" fmla="*/ 20 h 58"/>
              <a:gd name="T48" fmla="*/ 49 w 33"/>
              <a:gd name="T49" fmla="*/ 33 h 58"/>
              <a:gd name="T50" fmla="*/ 45 w 33"/>
              <a:gd name="T51" fmla="*/ 31 h 58"/>
              <a:gd name="T52" fmla="*/ 42 w 33"/>
              <a:gd name="T53" fmla="*/ 37 h 58"/>
              <a:gd name="T54" fmla="*/ 39 w 33"/>
              <a:gd name="T55" fmla="*/ 36 h 58"/>
              <a:gd name="T56" fmla="*/ 37 w 33"/>
              <a:gd name="T57" fmla="*/ 40 h 58"/>
              <a:gd name="T58" fmla="*/ 37 w 33"/>
              <a:gd name="T59" fmla="*/ 40 h 58"/>
              <a:gd name="T60" fmla="*/ 39 w 33"/>
              <a:gd name="T61" fmla="*/ 64 h 58"/>
              <a:gd name="T62" fmla="*/ 34 w 33"/>
              <a:gd name="T63" fmla="*/ 88 h 58"/>
              <a:gd name="T64" fmla="*/ 34 w 33"/>
              <a:gd name="T65" fmla="*/ 90 h 58"/>
              <a:gd name="T66" fmla="*/ 32 w 33"/>
              <a:gd name="T67" fmla="*/ 88 h 58"/>
              <a:gd name="T68" fmla="*/ 32 w 33"/>
              <a:gd name="T69" fmla="*/ 88 h 58"/>
              <a:gd name="T70" fmla="*/ 29 w 33"/>
              <a:gd name="T71" fmla="*/ 88 h 58"/>
              <a:gd name="T72" fmla="*/ 28 w 33"/>
              <a:gd name="T73" fmla="*/ 88 h 58"/>
              <a:gd name="T74" fmla="*/ 26 w 33"/>
              <a:gd name="T75" fmla="*/ 88 h 58"/>
              <a:gd name="T76" fmla="*/ 25 w 33"/>
              <a:gd name="T77" fmla="*/ 88 h 58"/>
              <a:gd name="T78" fmla="*/ 23 w 33"/>
              <a:gd name="T79" fmla="*/ 88 h 58"/>
              <a:gd name="T80" fmla="*/ 22 w 33"/>
              <a:gd name="T81" fmla="*/ 87 h 58"/>
              <a:gd name="T82" fmla="*/ 22 w 33"/>
              <a:gd name="T83" fmla="*/ 74 h 58"/>
              <a:gd name="T84" fmla="*/ 23 w 33"/>
              <a:gd name="T85" fmla="*/ 50 h 58"/>
              <a:gd name="T86" fmla="*/ 22 w 33"/>
              <a:gd name="T87" fmla="*/ 36 h 58"/>
              <a:gd name="T88" fmla="*/ 0 w 33"/>
              <a:gd name="T89" fmla="*/ 36 h 58"/>
              <a:gd name="T90" fmla="*/ 11 w 33"/>
              <a:gd name="T91" fmla="*/ 8 h 58"/>
              <a:gd name="T92" fmla="*/ 14 w 33"/>
              <a:gd name="T93" fmla="*/ 8 h 58"/>
              <a:gd name="T94" fmla="*/ 28 w 33"/>
              <a:gd name="T95" fmla="*/ 8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3"/>
              <a:gd name="T145" fmla="*/ 0 h 58"/>
              <a:gd name="T146" fmla="*/ 33 w 33"/>
              <a:gd name="T147" fmla="*/ 58 h 5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3" h="58">
                <a:moveTo>
                  <a:pt x="18" y="5"/>
                </a:moveTo>
                <a:cubicBezTo>
                  <a:pt x="19" y="5"/>
                  <a:pt x="19" y="5"/>
                  <a:pt x="20" y="5"/>
                </a:cubicBezTo>
                <a:cubicBezTo>
                  <a:pt x="22" y="5"/>
                  <a:pt x="22" y="2"/>
                  <a:pt x="22" y="0"/>
                </a:cubicBezTo>
                <a:cubicBezTo>
                  <a:pt x="25" y="1"/>
                  <a:pt x="27" y="2"/>
                  <a:pt x="30" y="2"/>
                </a:cubicBezTo>
                <a:cubicBezTo>
                  <a:pt x="30" y="2"/>
                  <a:pt x="30" y="2"/>
                  <a:pt x="30" y="3"/>
                </a:cubicBezTo>
                <a:cubicBezTo>
                  <a:pt x="30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2" y="3"/>
                  <a:pt x="32" y="3"/>
                </a:cubicBezTo>
                <a:cubicBezTo>
                  <a:pt x="32" y="3"/>
                  <a:pt x="32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4"/>
                  <a:pt x="32" y="5"/>
                  <a:pt x="32" y="5"/>
                </a:cubicBezTo>
                <a:cubicBezTo>
                  <a:pt x="32" y="5"/>
                  <a:pt x="32" y="5"/>
                  <a:pt x="31" y="5"/>
                </a:cubicBezTo>
                <a:cubicBezTo>
                  <a:pt x="32" y="5"/>
                  <a:pt x="31" y="5"/>
                  <a:pt x="31" y="5"/>
                </a:cubicBezTo>
                <a:cubicBezTo>
                  <a:pt x="31" y="5"/>
                  <a:pt x="31" y="6"/>
                  <a:pt x="31" y="6"/>
                </a:cubicBezTo>
                <a:cubicBezTo>
                  <a:pt x="32" y="6"/>
                  <a:pt x="32" y="6"/>
                  <a:pt x="32" y="6"/>
                </a:cubicBezTo>
                <a:cubicBezTo>
                  <a:pt x="32" y="6"/>
                  <a:pt x="32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3" y="9"/>
                  <a:pt x="33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2" y="11"/>
                  <a:pt x="32" y="10"/>
                </a:cubicBezTo>
                <a:cubicBezTo>
                  <a:pt x="32" y="11"/>
                  <a:pt x="32" y="11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4"/>
                  <a:pt x="32" y="14"/>
                </a:cubicBezTo>
                <a:cubicBezTo>
                  <a:pt x="33" y="14"/>
                  <a:pt x="32" y="19"/>
                  <a:pt x="32" y="21"/>
                </a:cubicBezTo>
                <a:cubicBezTo>
                  <a:pt x="31" y="21"/>
                  <a:pt x="30" y="20"/>
                  <a:pt x="30" y="20"/>
                </a:cubicBezTo>
                <a:cubicBezTo>
                  <a:pt x="30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7" y="21"/>
                  <a:pt x="29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3"/>
                  <a:pt x="26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4" y="24"/>
                  <a:pt x="26" y="25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8"/>
                  <a:pt x="23" y="31"/>
                  <a:pt x="23" y="33"/>
                </a:cubicBezTo>
                <a:cubicBezTo>
                  <a:pt x="22" y="36"/>
                  <a:pt x="26" y="38"/>
                  <a:pt x="25" y="41"/>
                </a:cubicBezTo>
                <a:cubicBezTo>
                  <a:pt x="25" y="45"/>
                  <a:pt x="23" y="50"/>
                  <a:pt x="23" y="54"/>
                </a:cubicBezTo>
                <a:cubicBezTo>
                  <a:pt x="24" y="55"/>
                  <a:pt x="24" y="57"/>
                  <a:pt x="22" y="57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7"/>
                  <a:pt x="21" y="57"/>
                  <a:pt x="21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20" y="57"/>
                  <a:pt x="19" y="57"/>
                  <a:pt x="19" y="57"/>
                </a:cubicBezTo>
                <a:cubicBezTo>
                  <a:pt x="19" y="57"/>
                  <a:pt x="18" y="57"/>
                  <a:pt x="18" y="57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57"/>
                  <a:pt x="17" y="57"/>
                  <a:pt x="17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7" y="57"/>
                  <a:pt x="16" y="57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7"/>
                  <a:pt x="15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57"/>
                  <a:pt x="15" y="56"/>
                  <a:pt x="14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14" y="56"/>
                  <a:pt x="14" y="55"/>
                  <a:pt x="14" y="55"/>
                </a:cubicBezTo>
                <a:cubicBezTo>
                  <a:pt x="13" y="53"/>
                  <a:pt x="14" y="50"/>
                  <a:pt x="14" y="48"/>
                </a:cubicBezTo>
                <a:cubicBezTo>
                  <a:pt x="14" y="45"/>
                  <a:pt x="9" y="43"/>
                  <a:pt x="12" y="41"/>
                </a:cubicBezTo>
                <a:cubicBezTo>
                  <a:pt x="14" y="39"/>
                  <a:pt x="14" y="34"/>
                  <a:pt x="15" y="32"/>
                </a:cubicBezTo>
                <a:cubicBezTo>
                  <a:pt x="15" y="30"/>
                  <a:pt x="16" y="28"/>
                  <a:pt x="16" y="26"/>
                </a:cubicBezTo>
                <a:cubicBezTo>
                  <a:pt x="17" y="24"/>
                  <a:pt x="17" y="23"/>
                  <a:pt x="14" y="23"/>
                </a:cubicBezTo>
                <a:cubicBezTo>
                  <a:pt x="12" y="23"/>
                  <a:pt x="10" y="23"/>
                  <a:pt x="8" y="23"/>
                </a:cubicBezTo>
                <a:cubicBezTo>
                  <a:pt x="6" y="23"/>
                  <a:pt x="3" y="23"/>
                  <a:pt x="0" y="23"/>
                </a:cubicBezTo>
                <a:cubicBezTo>
                  <a:pt x="0" y="17"/>
                  <a:pt x="1" y="11"/>
                  <a:pt x="1" y="5"/>
                </a:cubicBezTo>
                <a:cubicBezTo>
                  <a:pt x="3" y="5"/>
                  <a:pt x="5" y="5"/>
                  <a:pt x="7" y="5"/>
                </a:cubicBezTo>
                <a:cubicBezTo>
                  <a:pt x="7" y="5"/>
                  <a:pt x="7" y="5"/>
                  <a:pt x="8" y="5"/>
                </a:cubicBezTo>
                <a:cubicBezTo>
                  <a:pt x="8" y="5"/>
                  <a:pt x="8" y="5"/>
                  <a:pt x="9" y="5"/>
                </a:cubicBezTo>
                <a:cubicBezTo>
                  <a:pt x="12" y="5"/>
                  <a:pt x="15" y="5"/>
                  <a:pt x="18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8" y="5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1" name="Freeform 11054" descr="© INSCALE GmbH, 05.05.2010&#10;http://www.presentationload.com/">
            <a:extLst>
              <a:ext uri="{FF2B5EF4-FFF2-40B4-BE49-F238E27FC236}">
                <a16:creationId xmlns:a16="http://schemas.microsoft.com/office/drawing/2014/main" id="{D1AA77B2-13DD-7240-BD71-5F65F5CB4ED9}"/>
              </a:ext>
            </a:extLst>
          </p:cNvPr>
          <p:cNvSpPr>
            <a:spLocks/>
          </p:cNvSpPr>
          <p:nvPr/>
        </p:nvSpPr>
        <p:spPr bwMode="auto">
          <a:xfrm>
            <a:off x="6084044" y="3839295"/>
            <a:ext cx="56139" cy="61397"/>
          </a:xfrm>
          <a:custGeom>
            <a:avLst/>
            <a:gdLst>
              <a:gd name="T0" fmla="*/ 23 w 29"/>
              <a:gd name="T1" fmla="*/ 0 h 32"/>
              <a:gd name="T2" fmla="*/ 27 w 29"/>
              <a:gd name="T3" fmla="*/ 3 h 32"/>
              <a:gd name="T4" fmla="*/ 41 w 29"/>
              <a:gd name="T5" fmla="*/ 11 h 32"/>
              <a:gd name="T6" fmla="*/ 42 w 29"/>
              <a:gd name="T7" fmla="*/ 12 h 32"/>
              <a:gd name="T8" fmla="*/ 42 w 29"/>
              <a:gd name="T9" fmla="*/ 12 h 32"/>
              <a:gd name="T10" fmla="*/ 42 w 29"/>
              <a:gd name="T11" fmla="*/ 14 h 32"/>
              <a:gd name="T12" fmla="*/ 44 w 29"/>
              <a:gd name="T13" fmla="*/ 17 h 32"/>
              <a:gd name="T14" fmla="*/ 42 w 29"/>
              <a:gd name="T15" fmla="*/ 20 h 32"/>
              <a:gd name="T16" fmla="*/ 41 w 29"/>
              <a:gd name="T17" fmla="*/ 21 h 32"/>
              <a:gd name="T18" fmla="*/ 36 w 29"/>
              <a:gd name="T19" fmla="*/ 25 h 32"/>
              <a:gd name="T20" fmla="*/ 33 w 29"/>
              <a:gd name="T21" fmla="*/ 31 h 32"/>
              <a:gd name="T22" fmla="*/ 33 w 29"/>
              <a:gd name="T23" fmla="*/ 32 h 32"/>
              <a:gd name="T24" fmla="*/ 33 w 29"/>
              <a:gd name="T25" fmla="*/ 37 h 32"/>
              <a:gd name="T26" fmla="*/ 35 w 29"/>
              <a:gd name="T27" fmla="*/ 46 h 32"/>
              <a:gd name="T28" fmla="*/ 18 w 29"/>
              <a:gd name="T29" fmla="*/ 49 h 32"/>
              <a:gd name="T30" fmla="*/ 12 w 29"/>
              <a:gd name="T31" fmla="*/ 46 h 32"/>
              <a:gd name="T32" fmla="*/ 11 w 29"/>
              <a:gd name="T33" fmla="*/ 46 h 32"/>
              <a:gd name="T34" fmla="*/ 11 w 29"/>
              <a:gd name="T35" fmla="*/ 46 h 32"/>
              <a:gd name="T36" fmla="*/ 11 w 29"/>
              <a:gd name="T37" fmla="*/ 44 h 32"/>
              <a:gd name="T38" fmla="*/ 9 w 29"/>
              <a:gd name="T39" fmla="*/ 44 h 32"/>
              <a:gd name="T40" fmla="*/ 9 w 29"/>
              <a:gd name="T41" fmla="*/ 43 h 32"/>
              <a:gd name="T42" fmla="*/ 8 w 29"/>
              <a:gd name="T43" fmla="*/ 43 h 32"/>
              <a:gd name="T44" fmla="*/ 6 w 29"/>
              <a:gd name="T45" fmla="*/ 41 h 32"/>
              <a:gd name="T46" fmla="*/ 6 w 29"/>
              <a:gd name="T47" fmla="*/ 41 h 32"/>
              <a:gd name="T48" fmla="*/ 5 w 29"/>
              <a:gd name="T49" fmla="*/ 41 h 32"/>
              <a:gd name="T50" fmla="*/ 3 w 29"/>
              <a:gd name="T51" fmla="*/ 38 h 32"/>
              <a:gd name="T52" fmla="*/ 2 w 29"/>
              <a:gd name="T53" fmla="*/ 32 h 32"/>
              <a:gd name="T54" fmla="*/ 3 w 29"/>
              <a:gd name="T55" fmla="*/ 32 h 32"/>
              <a:gd name="T56" fmla="*/ 3 w 29"/>
              <a:gd name="T57" fmla="*/ 32 h 32"/>
              <a:gd name="T58" fmla="*/ 3 w 29"/>
              <a:gd name="T59" fmla="*/ 29 h 32"/>
              <a:gd name="T60" fmla="*/ 3 w 29"/>
              <a:gd name="T61" fmla="*/ 28 h 32"/>
              <a:gd name="T62" fmla="*/ 3 w 29"/>
              <a:gd name="T63" fmla="*/ 26 h 32"/>
              <a:gd name="T64" fmla="*/ 5 w 29"/>
              <a:gd name="T65" fmla="*/ 26 h 32"/>
              <a:gd name="T66" fmla="*/ 6 w 29"/>
              <a:gd name="T67" fmla="*/ 25 h 32"/>
              <a:gd name="T68" fmla="*/ 8 w 29"/>
              <a:gd name="T69" fmla="*/ 25 h 32"/>
              <a:gd name="T70" fmla="*/ 9 w 29"/>
              <a:gd name="T71" fmla="*/ 25 h 32"/>
              <a:gd name="T72" fmla="*/ 11 w 29"/>
              <a:gd name="T73" fmla="*/ 23 h 32"/>
              <a:gd name="T74" fmla="*/ 12 w 29"/>
              <a:gd name="T75" fmla="*/ 23 h 32"/>
              <a:gd name="T76" fmla="*/ 14 w 29"/>
              <a:gd name="T77" fmla="*/ 21 h 32"/>
              <a:gd name="T78" fmla="*/ 12 w 29"/>
              <a:gd name="T79" fmla="*/ 20 h 32"/>
              <a:gd name="T80" fmla="*/ 11 w 29"/>
              <a:gd name="T81" fmla="*/ 17 h 32"/>
              <a:gd name="T82" fmla="*/ 11 w 29"/>
              <a:gd name="T83" fmla="*/ 17 h 32"/>
              <a:gd name="T84" fmla="*/ 9 w 29"/>
              <a:gd name="T85" fmla="*/ 17 h 32"/>
              <a:gd name="T86" fmla="*/ 9 w 29"/>
              <a:gd name="T87" fmla="*/ 17 h 32"/>
              <a:gd name="T88" fmla="*/ 8 w 29"/>
              <a:gd name="T89" fmla="*/ 17 h 32"/>
              <a:gd name="T90" fmla="*/ 8 w 29"/>
              <a:gd name="T91" fmla="*/ 17 h 32"/>
              <a:gd name="T92" fmla="*/ 5 w 29"/>
              <a:gd name="T93" fmla="*/ 15 h 32"/>
              <a:gd name="T94" fmla="*/ 5 w 29"/>
              <a:gd name="T95" fmla="*/ 12 h 32"/>
              <a:gd name="T96" fmla="*/ 6 w 29"/>
              <a:gd name="T97" fmla="*/ 9 h 32"/>
              <a:gd name="T98" fmla="*/ 5 w 29"/>
              <a:gd name="T99" fmla="*/ 9 h 32"/>
              <a:gd name="T100" fmla="*/ 5 w 29"/>
              <a:gd name="T101" fmla="*/ 6 h 32"/>
              <a:gd name="T102" fmla="*/ 2 w 29"/>
              <a:gd name="T103" fmla="*/ 0 h 32"/>
              <a:gd name="T104" fmla="*/ 5 w 29"/>
              <a:gd name="T105" fmla="*/ 0 h 32"/>
              <a:gd name="T106" fmla="*/ 18 w 29"/>
              <a:gd name="T107" fmla="*/ 0 h 3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9"/>
              <a:gd name="T163" fmla="*/ 0 h 32"/>
              <a:gd name="T164" fmla="*/ 29 w 29"/>
              <a:gd name="T165" fmla="*/ 32 h 3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9" h="32">
                <a:moveTo>
                  <a:pt x="12" y="0"/>
                </a:moveTo>
                <a:cubicBezTo>
                  <a:pt x="12" y="0"/>
                  <a:pt x="12" y="0"/>
                  <a:pt x="13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1"/>
                  <a:pt x="19" y="2"/>
                  <a:pt x="18" y="2"/>
                </a:cubicBezTo>
                <a:cubicBezTo>
                  <a:pt x="20" y="3"/>
                  <a:pt x="18" y="6"/>
                  <a:pt x="20" y="6"/>
                </a:cubicBezTo>
                <a:cubicBezTo>
                  <a:pt x="22" y="6"/>
                  <a:pt x="26" y="6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8" y="7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8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1"/>
                  <a:pt x="29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9" y="12"/>
                  <a:pt x="29" y="12"/>
                  <a:pt x="28" y="13"/>
                </a:cubicBezTo>
                <a:cubicBezTo>
                  <a:pt x="29" y="13"/>
                  <a:pt x="28" y="14"/>
                  <a:pt x="28" y="14"/>
                </a:cubicBezTo>
                <a:cubicBezTo>
                  <a:pt x="28" y="14"/>
                  <a:pt x="27" y="14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6"/>
                  <a:pt x="24" y="16"/>
                </a:cubicBezTo>
                <a:cubicBezTo>
                  <a:pt x="24" y="17"/>
                  <a:pt x="24" y="18"/>
                  <a:pt x="22" y="18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3"/>
                  <a:pt x="22" y="23"/>
                </a:cubicBezTo>
                <a:cubicBezTo>
                  <a:pt x="22" y="23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5"/>
                  <a:pt x="22" y="28"/>
                  <a:pt x="22" y="30"/>
                </a:cubicBezTo>
                <a:cubicBezTo>
                  <a:pt x="22" y="30"/>
                  <a:pt x="22" y="30"/>
                  <a:pt x="23" y="30"/>
                </a:cubicBezTo>
                <a:cubicBezTo>
                  <a:pt x="23" y="31"/>
                  <a:pt x="23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18" y="32"/>
                  <a:pt x="15" y="32"/>
                  <a:pt x="12" y="32"/>
                </a:cubicBezTo>
                <a:cubicBezTo>
                  <a:pt x="10" y="32"/>
                  <a:pt x="9" y="32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8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5"/>
                  <a:pt x="2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1" y="25"/>
                  <a:pt x="1" y="25"/>
                </a:cubicBezTo>
                <a:cubicBezTo>
                  <a:pt x="1" y="23"/>
                  <a:pt x="0" y="22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0"/>
                  <a:pt x="2" y="20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19"/>
                  <a:pt x="2" y="18"/>
                  <a:pt x="2" y="18"/>
                </a:cubicBezTo>
                <a:cubicBezTo>
                  <a:pt x="3" y="18"/>
                  <a:pt x="3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7" y="16"/>
                  <a:pt x="7" y="16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2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4" y="11"/>
                </a:cubicBezTo>
                <a:cubicBezTo>
                  <a:pt x="4" y="11"/>
                  <a:pt x="4" y="11"/>
                  <a:pt x="4" y="10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9"/>
                  <a:pt x="3" y="9"/>
                </a:cubicBezTo>
                <a:cubicBezTo>
                  <a:pt x="3" y="9"/>
                  <a:pt x="3" y="8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3"/>
                  <a:pt x="2" y="3"/>
                  <a:pt x="2" y="2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6" y="0"/>
                  <a:pt x="9" y="0"/>
                  <a:pt x="11" y="0"/>
                </a:cubicBezTo>
                <a:cubicBezTo>
                  <a:pt x="11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2" name="Freeform 11056" descr="© INSCALE GmbH, 05.05.2010&#10;http://www.presentationload.com/">
            <a:extLst>
              <a:ext uri="{FF2B5EF4-FFF2-40B4-BE49-F238E27FC236}">
                <a16:creationId xmlns:a16="http://schemas.microsoft.com/office/drawing/2014/main" id="{5FFB8084-144F-D14B-87DB-B28078722762}"/>
              </a:ext>
            </a:extLst>
          </p:cNvPr>
          <p:cNvSpPr>
            <a:spLocks/>
          </p:cNvSpPr>
          <p:nvPr/>
        </p:nvSpPr>
        <p:spPr bwMode="auto">
          <a:xfrm>
            <a:off x="6314978" y="3844306"/>
            <a:ext cx="2552" cy="5012"/>
          </a:xfrm>
          <a:custGeom>
            <a:avLst/>
            <a:gdLst>
              <a:gd name="T0" fmla="*/ 2 w 1"/>
              <a:gd name="T1" fmla="*/ 2 h 2"/>
              <a:gd name="T2" fmla="*/ 0 w 1"/>
              <a:gd name="T3" fmla="*/ 4 h 2"/>
              <a:gd name="T4" fmla="*/ 0 w 1"/>
              <a:gd name="T5" fmla="*/ 0 h 2"/>
              <a:gd name="T6" fmla="*/ 2 w 1"/>
              <a:gd name="T7" fmla="*/ 2 h 2"/>
              <a:gd name="T8" fmla="*/ 2 w 1"/>
              <a:gd name="T9" fmla="*/ 2 h 2"/>
              <a:gd name="T10" fmla="*/ 2 w 1"/>
              <a:gd name="T11" fmla="*/ 2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"/>
              <a:gd name="T19" fmla="*/ 0 h 2"/>
              <a:gd name="T20" fmla="*/ 1 w 1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" h="2">
                <a:moveTo>
                  <a:pt x="1" y="1"/>
                </a:moveTo>
                <a:cubicBezTo>
                  <a:pt x="1" y="1"/>
                  <a:pt x="0" y="2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3" name="Freeform 11057" descr="© INSCALE GmbH, 05.05.2010&#10;http://www.presentationload.com/">
            <a:extLst>
              <a:ext uri="{FF2B5EF4-FFF2-40B4-BE49-F238E27FC236}">
                <a16:creationId xmlns:a16="http://schemas.microsoft.com/office/drawing/2014/main" id="{22B92DC7-166F-6E4F-9E39-8F30E39D5C1C}"/>
              </a:ext>
            </a:extLst>
          </p:cNvPr>
          <p:cNvSpPr>
            <a:spLocks/>
          </p:cNvSpPr>
          <p:nvPr/>
        </p:nvSpPr>
        <p:spPr bwMode="auto">
          <a:xfrm>
            <a:off x="6320081" y="3846813"/>
            <a:ext cx="16586" cy="40096"/>
          </a:xfrm>
          <a:custGeom>
            <a:avLst/>
            <a:gdLst>
              <a:gd name="T0" fmla="*/ 11 w 8"/>
              <a:gd name="T1" fmla="*/ 0 h 21"/>
              <a:gd name="T2" fmla="*/ 11 w 8"/>
              <a:gd name="T3" fmla="*/ 5 h 21"/>
              <a:gd name="T4" fmla="*/ 11 w 8"/>
              <a:gd name="T5" fmla="*/ 5 h 21"/>
              <a:gd name="T6" fmla="*/ 8 w 8"/>
              <a:gd name="T7" fmla="*/ 18 h 21"/>
              <a:gd name="T8" fmla="*/ 7 w 8"/>
              <a:gd name="T9" fmla="*/ 24 h 21"/>
              <a:gd name="T10" fmla="*/ 7 w 8"/>
              <a:gd name="T11" fmla="*/ 32 h 21"/>
              <a:gd name="T12" fmla="*/ 5 w 8"/>
              <a:gd name="T13" fmla="*/ 32 h 21"/>
              <a:gd name="T14" fmla="*/ 5 w 8"/>
              <a:gd name="T15" fmla="*/ 20 h 21"/>
              <a:gd name="T16" fmla="*/ 3 w 8"/>
              <a:gd name="T17" fmla="*/ 9 h 21"/>
              <a:gd name="T18" fmla="*/ 5 w 8"/>
              <a:gd name="T19" fmla="*/ 9 h 21"/>
              <a:gd name="T20" fmla="*/ 7 w 8"/>
              <a:gd name="T21" fmla="*/ 11 h 21"/>
              <a:gd name="T22" fmla="*/ 8 w 8"/>
              <a:gd name="T23" fmla="*/ 6 h 21"/>
              <a:gd name="T24" fmla="*/ 11 w 8"/>
              <a:gd name="T25" fmla="*/ 0 h 21"/>
              <a:gd name="T26" fmla="*/ 11 w 8"/>
              <a:gd name="T27" fmla="*/ 0 h 21"/>
              <a:gd name="T28" fmla="*/ 11 w 8"/>
              <a:gd name="T29" fmla="*/ 0 h 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"/>
              <a:gd name="T46" fmla="*/ 0 h 21"/>
              <a:gd name="T47" fmla="*/ 8 w 8"/>
              <a:gd name="T48" fmla="*/ 21 h 2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" h="21">
                <a:moveTo>
                  <a:pt x="7" y="0"/>
                </a:moveTo>
                <a:cubicBezTo>
                  <a:pt x="7" y="1"/>
                  <a:pt x="7" y="2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8" y="6"/>
                  <a:pt x="7" y="9"/>
                  <a:pt x="5" y="12"/>
                </a:cubicBezTo>
                <a:cubicBezTo>
                  <a:pt x="5" y="13"/>
                  <a:pt x="4" y="15"/>
                  <a:pt x="4" y="16"/>
                </a:cubicBezTo>
                <a:cubicBezTo>
                  <a:pt x="4" y="18"/>
                  <a:pt x="4" y="20"/>
                  <a:pt x="4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2" y="19"/>
                  <a:pt x="3" y="15"/>
                  <a:pt x="3" y="13"/>
                </a:cubicBezTo>
                <a:cubicBezTo>
                  <a:pt x="3" y="11"/>
                  <a:pt x="0" y="8"/>
                  <a:pt x="2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5" y="6"/>
                  <a:pt x="4" y="7"/>
                </a:cubicBezTo>
                <a:cubicBezTo>
                  <a:pt x="5" y="6"/>
                  <a:pt x="3" y="5"/>
                  <a:pt x="5" y="4"/>
                </a:cubicBezTo>
                <a:cubicBezTo>
                  <a:pt x="6" y="3"/>
                  <a:pt x="5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4" name="Freeform 11059" descr="© INSCALE GmbH, 05.05.2010&#10;http://www.presentationload.com/">
            <a:extLst>
              <a:ext uri="{FF2B5EF4-FFF2-40B4-BE49-F238E27FC236}">
                <a16:creationId xmlns:a16="http://schemas.microsoft.com/office/drawing/2014/main" id="{BB935500-8011-6441-A5F0-3A133856011F}"/>
              </a:ext>
            </a:extLst>
          </p:cNvPr>
          <p:cNvSpPr>
            <a:spLocks/>
          </p:cNvSpPr>
          <p:nvPr/>
        </p:nvSpPr>
        <p:spPr bwMode="auto">
          <a:xfrm>
            <a:off x="6124873" y="3861848"/>
            <a:ext cx="68897" cy="45108"/>
          </a:xfrm>
          <a:custGeom>
            <a:avLst/>
            <a:gdLst>
              <a:gd name="T0" fmla="*/ 29 w 35"/>
              <a:gd name="T1" fmla="*/ 6 h 23"/>
              <a:gd name="T2" fmla="*/ 29 w 35"/>
              <a:gd name="T3" fmla="*/ 8 h 23"/>
              <a:gd name="T4" fmla="*/ 29 w 35"/>
              <a:gd name="T5" fmla="*/ 9 h 23"/>
              <a:gd name="T6" fmla="*/ 29 w 35"/>
              <a:gd name="T7" fmla="*/ 11 h 23"/>
              <a:gd name="T8" fmla="*/ 29 w 35"/>
              <a:gd name="T9" fmla="*/ 13 h 23"/>
              <a:gd name="T10" fmla="*/ 31 w 35"/>
              <a:gd name="T11" fmla="*/ 13 h 23"/>
              <a:gd name="T12" fmla="*/ 31 w 35"/>
              <a:gd name="T13" fmla="*/ 13 h 23"/>
              <a:gd name="T14" fmla="*/ 31 w 35"/>
              <a:gd name="T15" fmla="*/ 13 h 23"/>
              <a:gd name="T16" fmla="*/ 32 w 35"/>
              <a:gd name="T17" fmla="*/ 14 h 23"/>
              <a:gd name="T18" fmla="*/ 32 w 35"/>
              <a:gd name="T19" fmla="*/ 16 h 23"/>
              <a:gd name="T20" fmla="*/ 32 w 35"/>
              <a:gd name="T21" fmla="*/ 17 h 23"/>
              <a:gd name="T22" fmla="*/ 34 w 35"/>
              <a:gd name="T23" fmla="*/ 17 h 23"/>
              <a:gd name="T24" fmla="*/ 34 w 35"/>
              <a:gd name="T25" fmla="*/ 17 h 23"/>
              <a:gd name="T26" fmla="*/ 35 w 35"/>
              <a:gd name="T27" fmla="*/ 17 h 23"/>
              <a:gd name="T28" fmla="*/ 35 w 35"/>
              <a:gd name="T29" fmla="*/ 19 h 23"/>
              <a:gd name="T30" fmla="*/ 35 w 35"/>
              <a:gd name="T31" fmla="*/ 19 h 23"/>
              <a:gd name="T32" fmla="*/ 37 w 35"/>
              <a:gd name="T33" fmla="*/ 19 h 23"/>
              <a:gd name="T34" fmla="*/ 37 w 35"/>
              <a:gd name="T35" fmla="*/ 19 h 23"/>
              <a:gd name="T36" fmla="*/ 37 w 35"/>
              <a:gd name="T37" fmla="*/ 19 h 23"/>
              <a:gd name="T38" fmla="*/ 37 w 35"/>
              <a:gd name="T39" fmla="*/ 19 h 23"/>
              <a:gd name="T40" fmla="*/ 39 w 35"/>
              <a:gd name="T41" fmla="*/ 19 h 23"/>
              <a:gd name="T42" fmla="*/ 39 w 35"/>
              <a:gd name="T43" fmla="*/ 19 h 23"/>
              <a:gd name="T44" fmla="*/ 39 w 35"/>
              <a:gd name="T45" fmla="*/ 19 h 23"/>
              <a:gd name="T46" fmla="*/ 40 w 35"/>
              <a:gd name="T47" fmla="*/ 19 h 23"/>
              <a:gd name="T48" fmla="*/ 40 w 35"/>
              <a:gd name="T49" fmla="*/ 19 h 23"/>
              <a:gd name="T50" fmla="*/ 40 w 35"/>
              <a:gd name="T51" fmla="*/ 19 h 23"/>
              <a:gd name="T52" fmla="*/ 42 w 35"/>
              <a:gd name="T53" fmla="*/ 19 h 23"/>
              <a:gd name="T54" fmla="*/ 42 w 35"/>
              <a:gd name="T55" fmla="*/ 17 h 23"/>
              <a:gd name="T56" fmla="*/ 43 w 35"/>
              <a:gd name="T57" fmla="*/ 19 h 23"/>
              <a:gd name="T58" fmla="*/ 43 w 35"/>
              <a:gd name="T59" fmla="*/ 19 h 23"/>
              <a:gd name="T60" fmla="*/ 43 w 35"/>
              <a:gd name="T61" fmla="*/ 19 h 23"/>
              <a:gd name="T62" fmla="*/ 45 w 35"/>
              <a:gd name="T63" fmla="*/ 19 h 23"/>
              <a:gd name="T64" fmla="*/ 45 w 35"/>
              <a:gd name="T65" fmla="*/ 19 h 23"/>
              <a:gd name="T66" fmla="*/ 46 w 35"/>
              <a:gd name="T67" fmla="*/ 19 h 23"/>
              <a:gd name="T68" fmla="*/ 46 w 35"/>
              <a:gd name="T69" fmla="*/ 19 h 23"/>
              <a:gd name="T70" fmla="*/ 46 w 35"/>
              <a:gd name="T71" fmla="*/ 20 h 23"/>
              <a:gd name="T72" fmla="*/ 46 w 35"/>
              <a:gd name="T73" fmla="*/ 20 h 23"/>
              <a:gd name="T74" fmla="*/ 48 w 35"/>
              <a:gd name="T75" fmla="*/ 20 h 23"/>
              <a:gd name="T76" fmla="*/ 49 w 35"/>
              <a:gd name="T77" fmla="*/ 20 h 23"/>
              <a:gd name="T78" fmla="*/ 49 w 35"/>
              <a:gd name="T79" fmla="*/ 20 h 23"/>
              <a:gd name="T80" fmla="*/ 51 w 35"/>
              <a:gd name="T81" fmla="*/ 20 h 23"/>
              <a:gd name="T82" fmla="*/ 51 w 35"/>
              <a:gd name="T83" fmla="*/ 20 h 23"/>
              <a:gd name="T84" fmla="*/ 51 w 35"/>
              <a:gd name="T85" fmla="*/ 20 h 23"/>
              <a:gd name="T86" fmla="*/ 52 w 35"/>
              <a:gd name="T87" fmla="*/ 22 h 23"/>
              <a:gd name="T88" fmla="*/ 52 w 35"/>
              <a:gd name="T89" fmla="*/ 22 h 23"/>
              <a:gd name="T90" fmla="*/ 52 w 35"/>
              <a:gd name="T91" fmla="*/ 23 h 23"/>
              <a:gd name="T92" fmla="*/ 52 w 35"/>
              <a:gd name="T93" fmla="*/ 27 h 23"/>
              <a:gd name="T94" fmla="*/ 25 w 35"/>
              <a:gd name="T95" fmla="*/ 34 h 23"/>
              <a:gd name="T96" fmla="*/ 3 w 35"/>
              <a:gd name="T97" fmla="*/ 28 h 23"/>
              <a:gd name="T98" fmla="*/ 2 w 35"/>
              <a:gd name="T99" fmla="*/ 19 h 23"/>
              <a:gd name="T100" fmla="*/ 2 w 35"/>
              <a:gd name="T101" fmla="*/ 14 h 23"/>
              <a:gd name="T102" fmla="*/ 2 w 35"/>
              <a:gd name="T103" fmla="*/ 13 h 23"/>
              <a:gd name="T104" fmla="*/ 5 w 35"/>
              <a:gd name="T105" fmla="*/ 6 h 23"/>
              <a:gd name="T106" fmla="*/ 9 w 35"/>
              <a:gd name="T107" fmla="*/ 3 h 23"/>
              <a:gd name="T108" fmla="*/ 12 w 35"/>
              <a:gd name="T109" fmla="*/ 2 h 23"/>
              <a:gd name="T110" fmla="*/ 14 w 35"/>
              <a:gd name="T111" fmla="*/ 2 h 23"/>
              <a:gd name="T112" fmla="*/ 14 w 35"/>
              <a:gd name="T113" fmla="*/ 2 h 23"/>
              <a:gd name="T114" fmla="*/ 17 w 35"/>
              <a:gd name="T115" fmla="*/ 2 h 2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23"/>
              <a:gd name="T176" fmla="*/ 35 w 35"/>
              <a:gd name="T177" fmla="*/ 23 h 2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23">
                <a:moveTo>
                  <a:pt x="11" y="1"/>
                </a:moveTo>
                <a:cubicBezTo>
                  <a:pt x="13" y="1"/>
                  <a:pt x="17" y="2"/>
                  <a:pt x="18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4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0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3" y="11"/>
                  <a:pt x="23" y="12"/>
                </a:cubicBezTo>
                <a:cubicBezTo>
                  <a:pt x="23" y="11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1"/>
                  <a:pt x="24" y="11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7" y="11"/>
                  <a:pt x="27" y="11"/>
                </a:cubicBezTo>
                <a:cubicBezTo>
                  <a:pt x="27" y="11"/>
                  <a:pt x="28" y="11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29" y="12"/>
                </a:cubicBezTo>
                <a:cubicBezTo>
                  <a:pt x="29" y="12"/>
                  <a:pt x="29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2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4" y="13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5"/>
                  <a:pt x="34" y="15"/>
                </a:cubicBezTo>
                <a:cubicBezTo>
                  <a:pt x="35" y="15"/>
                  <a:pt x="34" y="15"/>
                  <a:pt x="34" y="16"/>
                </a:cubicBezTo>
                <a:cubicBezTo>
                  <a:pt x="34" y="16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8"/>
                </a:cubicBezTo>
                <a:cubicBezTo>
                  <a:pt x="34" y="19"/>
                  <a:pt x="34" y="21"/>
                  <a:pt x="34" y="23"/>
                </a:cubicBezTo>
                <a:cubicBezTo>
                  <a:pt x="28" y="22"/>
                  <a:pt x="22" y="22"/>
                  <a:pt x="16" y="22"/>
                </a:cubicBezTo>
                <a:cubicBezTo>
                  <a:pt x="12" y="21"/>
                  <a:pt x="9" y="21"/>
                  <a:pt x="5" y="21"/>
                </a:cubicBezTo>
                <a:cubicBezTo>
                  <a:pt x="3" y="21"/>
                  <a:pt x="0" y="21"/>
                  <a:pt x="1" y="19"/>
                </a:cubicBezTo>
                <a:cubicBezTo>
                  <a:pt x="2" y="19"/>
                  <a:pt x="2" y="19"/>
                  <a:pt x="2" y="18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6"/>
                  <a:pt x="1" y="13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ubicBezTo>
                  <a:pt x="1" y="10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9"/>
                  <a:pt x="1" y="8"/>
                </a:cubicBezTo>
                <a:cubicBezTo>
                  <a:pt x="1" y="8"/>
                  <a:pt x="1" y="7"/>
                  <a:pt x="1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6"/>
                  <a:pt x="3" y="5"/>
                  <a:pt x="3" y="4"/>
                </a:cubicBezTo>
                <a:cubicBezTo>
                  <a:pt x="4" y="4"/>
                  <a:pt x="4" y="3"/>
                  <a:pt x="4" y="2"/>
                </a:cubicBezTo>
                <a:cubicBezTo>
                  <a:pt x="4" y="2"/>
                  <a:pt x="4" y="2"/>
                  <a:pt x="5" y="2"/>
                </a:cubicBezTo>
                <a:cubicBezTo>
                  <a:pt x="5" y="2"/>
                  <a:pt x="5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7" y="2"/>
                  <a:pt x="7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1"/>
                  <a:pt x="10" y="0"/>
                </a:cubicBezTo>
                <a:cubicBezTo>
                  <a:pt x="10" y="0"/>
                  <a:pt x="10" y="1"/>
                  <a:pt x="11" y="1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1"/>
                  <a:pt x="11" y="1"/>
                  <a:pt x="11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5" name="Freeform 11060" descr="© INSCALE GmbH, 05.05.2010&#10;http://www.presentationload.com/">
            <a:extLst>
              <a:ext uri="{FF2B5EF4-FFF2-40B4-BE49-F238E27FC236}">
                <a16:creationId xmlns:a16="http://schemas.microsoft.com/office/drawing/2014/main" id="{FA0E45BB-0353-E442-A6DC-BD18AAD23407}"/>
              </a:ext>
            </a:extLst>
          </p:cNvPr>
          <p:cNvSpPr>
            <a:spLocks/>
          </p:cNvSpPr>
          <p:nvPr/>
        </p:nvSpPr>
        <p:spPr bwMode="auto">
          <a:xfrm>
            <a:off x="6318805" y="3865608"/>
            <a:ext cx="1276" cy="2506"/>
          </a:xfrm>
          <a:custGeom>
            <a:avLst/>
            <a:gdLst>
              <a:gd name="T0" fmla="*/ 0 w 1"/>
              <a:gd name="T1" fmla="*/ 2 h 1"/>
              <a:gd name="T2" fmla="*/ 0 w 1"/>
              <a:gd name="T3" fmla="*/ 0 h 1"/>
              <a:gd name="T4" fmla="*/ 0 w 1"/>
              <a:gd name="T5" fmla="*/ 2 h 1"/>
              <a:gd name="T6" fmla="*/ 0 w 1"/>
              <a:gd name="T7" fmla="*/ 2 h 1"/>
              <a:gd name="T8" fmla="*/ 0 w 1"/>
              <a:gd name="T9" fmla="*/ 2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"/>
              <a:gd name="T16" fmla="*/ 0 h 1"/>
              <a:gd name="T17" fmla="*/ 1 w 1"/>
              <a:gd name="T18" fmla="*/ 1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6" name="Freeform 11061" descr="© INSCALE GmbH, 05.05.2010&#10;http://www.presentationload.com/">
            <a:extLst>
              <a:ext uri="{FF2B5EF4-FFF2-40B4-BE49-F238E27FC236}">
                <a16:creationId xmlns:a16="http://schemas.microsoft.com/office/drawing/2014/main" id="{E97F23D7-3AE6-5942-8D39-926F5E98C828}"/>
              </a:ext>
            </a:extLst>
          </p:cNvPr>
          <p:cNvSpPr>
            <a:spLocks/>
          </p:cNvSpPr>
          <p:nvPr/>
        </p:nvSpPr>
        <p:spPr bwMode="auto">
          <a:xfrm>
            <a:off x="6322633" y="3868113"/>
            <a:ext cx="1276" cy="2506"/>
          </a:xfrm>
          <a:custGeom>
            <a:avLst/>
            <a:gdLst>
              <a:gd name="T0" fmla="*/ 0 w 1"/>
              <a:gd name="T1" fmla="*/ 0 h 1"/>
              <a:gd name="T2" fmla="*/ 1 w 1"/>
              <a:gd name="T3" fmla="*/ 2 h 1"/>
              <a:gd name="T4" fmla="*/ 0 w 1"/>
              <a:gd name="T5" fmla="*/ 0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1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0" y="0"/>
                </a:moveTo>
                <a:cubicBezTo>
                  <a:pt x="0" y="0"/>
                  <a:pt x="1" y="0"/>
                  <a:pt x="1" y="1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7" name="Freeform 11063" descr="© INSCALE GmbH, 05.05.2010&#10;http://www.presentationload.com/">
            <a:extLst>
              <a:ext uri="{FF2B5EF4-FFF2-40B4-BE49-F238E27FC236}">
                <a16:creationId xmlns:a16="http://schemas.microsoft.com/office/drawing/2014/main" id="{0E9FA75D-9424-0146-BEBC-964F5C38B0BE}"/>
              </a:ext>
            </a:extLst>
          </p:cNvPr>
          <p:cNvSpPr>
            <a:spLocks/>
          </p:cNvSpPr>
          <p:nvPr/>
        </p:nvSpPr>
        <p:spPr bwMode="auto">
          <a:xfrm>
            <a:off x="6318805" y="3870619"/>
            <a:ext cx="10207" cy="5012"/>
          </a:xfrm>
          <a:custGeom>
            <a:avLst/>
            <a:gdLst>
              <a:gd name="T0" fmla="*/ 3 w 5"/>
              <a:gd name="T1" fmla="*/ 0 h 3"/>
              <a:gd name="T2" fmla="*/ 3 w 5"/>
              <a:gd name="T3" fmla="*/ 0 h 3"/>
              <a:gd name="T4" fmla="*/ 3 w 5"/>
              <a:gd name="T5" fmla="*/ 0 h 3"/>
              <a:gd name="T6" fmla="*/ 3 w 5"/>
              <a:gd name="T7" fmla="*/ 0 h 3"/>
              <a:gd name="T8" fmla="*/ 3 w 5"/>
              <a:gd name="T9" fmla="*/ 0 h 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3"/>
              <a:gd name="T17" fmla="*/ 5 w 5"/>
              <a:gd name="T18" fmla="*/ 3 h 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3">
                <a:moveTo>
                  <a:pt x="2" y="0"/>
                </a:moveTo>
                <a:cubicBezTo>
                  <a:pt x="5" y="2"/>
                  <a:pt x="0" y="3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58" name="Text Box 11395" descr="© INSCALE GmbH, 05.05.2010&#10;http://www.presentationload.com/">
            <a:extLst>
              <a:ext uri="{FF2B5EF4-FFF2-40B4-BE49-F238E27FC236}">
                <a16:creationId xmlns:a16="http://schemas.microsoft.com/office/drawing/2014/main" id="{1D8AF904-F639-3C4B-87D7-90542B26C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6068" y="3520485"/>
            <a:ext cx="327013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Georgia</a:t>
            </a:r>
          </a:p>
        </p:txBody>
      </p:sp>
      <p:sp>
        <p:nvSpPr>
          <p:cNvPr id="2259" name="Text Box 11425" descr="© INSCALE GmbH, 05.05.2010&#10;http://www.presentationload.com/">
            <a:extLst>
              <a:ext uri="{FF2B5EF4-FFF2-40B4-BE49-F238E27FC236}">
                <a16:creationId xmlns:a16="http://schemas.microsoft.com/office/drawing/2014/main" id="{EB8E127F-77D6-8941-AF1D-D3FBA40F75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0077" y="2466125"/>
            <a:ext cx="40235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Maryland</a:t>
            </a:r>
          </a:p>
        </p:txBody>
      </p:sp>
      <p:sp>
        <p:nvSpPr>
          <p:cNvPr id="2260" name="Text Box 11426" descr="© INSCALE GmbH, 05.05.2010&#10;http://www.presentationload.com/">
            <a:extLst>
              <a:ext uri="{FF2B5EF4-FFF2-40B4-BE49-F238E27FC236}">
                <a16:creationId xmlns:a16="http://schemas.microsoft.com/office/drawing/2014/main" id="{D6681266-9A54-C04F-BE0D-875571427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7125" y="2609861"/>
            <a:ext cx="168316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D.C.</a:t>
            </a:r>
          </a:p>
        </p:txBody>
      </p:sp>
      <p:sp>
        <p:nvSpPr>
          <p:cNvPr id="2261" name="Text Box 11413" descr="© INSCALE GmbH, 05.05.2010&#10;http://www.presentationload.com/">
            <a:extLst>
              <a:ext uri="{FF2B5EF4-FFF2-40B4-BE49-F238E27FC236}">
                <a16:creationId xmlns:a16="http://schemas.microsoft.com/office/drawing/2014/main" id="{F82EBEDA-9BF7-0D48-8A9A-BDFF41E47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9487" y="2788901"/>
            <a:ext cx="33983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Virginia </a:t>
            </a:r>
          </a:p>
        </p:txBody>
      </p:sp>
      <p:grpSp>
        <p:nvGrpSpPr>
          <p:cNvPr id="2262" name="Massachusetts">
            <a:extLst>
              <a:ext uri="{FF2B5EF4-FFF2-40B4-BE49-F238E27FC236}">
                <a16:creationId xmlns:a16="http://schemas.microsoft.com/office/drawing/2014/main" id="{6EB86049-BE2A-3C46-9FE5-DF5D9705F114}"/>
              </a:ext>
            </a:extLst>
          </p:cNvPr>
          <p:cNvGrpSpPr>
            <a:grpSpLocks/>
          </p:cNvGrpSpPr>
          <p:nvPr/>
        </p:nvGrpSpPr>
        <p:grpSpPr bwMode="auto">
          <a:xfrm>
            <a:off x="7309166" y="1987001"/>
            <a:ext cx="443031" cy="259734"/>
            <a:chOff x="5004" y="1427"/>
            <a:chExt cx="341" cy="206"/>
          </a:xfrm>
          <a:solidFill>
            <a:srgbClr val="F1F2EA"/>
          </a:solidFill>
        </p:grpSpPr>
        <p:sp>
          <p:nvSpPr>
            <p:cNvPr id="2263" name="Freeform 10242" descr="© INSCALE GmbH, 05.05.2010&#10;http://www.presentationload.com/">
              <a:extLst>
                <a:ext uri="{FF2B5EF4-FFF2-40B4-BE49-F238E27FC236}">
                  <a16:creationId xmlns:a16="http://schemas.microsoft.com/office/drawing/2014/main" id="{6866EEC9-76C5-0740-A232-32087CFC5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427"/>
              <a:ext cx="341" cy="175"/>
            </a:xfrm>
            <a:custGeom>
              <a:avLst/>
              <a:gdLst>
                <a:gd name="T0" fmla="*/ 336 w 220"/>
                <a:gd name="T1" fmla="*/ 135 h 113"/>
                <a:gd name="T2" fmla="*/ 310 w 220"/>
                <a:gd name="T3" fmla="*/ 104 h 113"/>
                <a:gd name="T4" fmla="*/ 322 w 220"/>
                <a:gd name="T5" fmla="*/ 107 h 113"/>
                <a:gd name="T6" fmla="*/ 332 w 220"/>
                <a:gd name="T7" fmla="*/ 124 h 113"/>
                <a:gd name="T8" fmla="*/ 308 w 220"/>
                <a:gd name="T9" fmla="*/ 147 h 113"/>
                <a:gd name="T10" fmla="*/ 287 w 220"/>
                <a:gd name="T11" fmla="*/ 139 h 113"/>
                <a:gd name="T12" fmla="*/ 277 w 220"/>
                <a:gd name="T13" fmla="*/ 118 h 113"/>
                <a:gd name="T14" fmla="*/ 270 w 220"/>
                <a:gd name="T15" fmla="*/ 110 h 113"/>
                <a:gd name="T16" fmla="*/ 276 w 220"/>
                <a:gd name="T17" fmla="*/ 110 h 113"/>
                <a:gd name="T18" fmla="*/ 265 w 220"/>
                <a:gd name="T19" fmla="*/ 93 h 113"/>
                <a:gd name="T20" fmla="*/ 265 w 220"/>
                <a:gd name="T21" fmla="*/ 85 h 113"/>
                <a:gd name="T22" fmla="*/ 245 w 220"/>
                <a:gd name="T23" fmla="*/ 74 h 113"/>
                <a:gd name="T24" fmla="*/ 242 w 220"/>
                <a:gd name="T25" fmla="*/ 82 h 113"/>
                <a:gd name="T26" fmla="*/ 239 w 220"/>
                <a:gd name="T27" fmla="*/ 73 h 113"/>
                <a:gd name="T28" fmla="*/ 233 w 220"/>
                <a:gd name="T29" fmla="*/ 68 h 113"/>
                <a:gd name="T30" fmla="*/ 242 w 220"/>
                <a:gd name="T31" fmla="*/ 68 h 113"/>
                <a:gd name="T32" fmla="*/ 254 w 220"/>
                <a:gd name="T33" fmla="*/ 48 h 113"/>
                <a:gd name="T34" fmla="*/ 250 w 220"/>
                <a:gd name="T35" fmla="*/ 45 h 113"/>
                <a:gd name="T36" fmla="*/ 264 w 220"/>
                <a:gd name="T37" fmla="*/ 40 h 113"/>
                <a:gd name="T38" fmla="*/ 276 w 220"/>
                <a:gd name="T39" fmla="*/ 29 h 113"/>
                <a:gd name="T40" fmla="*/ 265 w 220"/>
                <a:gd name="T41" fmla="*/ 29 h 113"/>
                <a:gd name="T42" fmla="*/ 257 w 220"/>
                <a:gd name="T43" fmla="*/ 26 h 113"/>
                <a:gd name="T44" fmla="*/ 259 w 220"/>
                <a:gd name="T45" fmla="*/ 23 h 113"/>
                <a:gd name="T46" fmla="*/ 248 w 220"/>
                <a:gd name="T47" fmla="*/ 9 h 113"/>
                <a:gd name="T48" fmla="*/ 242 w 220"/>
                <a:gd name="T49" fmla="*/ 3 h 113"/>
                <a:gd name="T50" fmla="*/ 211 w 220"/>
                <a:gd name="T51" fmla="*/ 23 h 113"/>
                <a:gd name="T52" fmla="*/ 43 w 220"/>
                <a:gd name="T53" fmla="*/ 19 h 113"/>
                <a:gd name="T54" fmla="*/ 0 w 220"/>
                <a:gd name="T55" fmla="*/ 101 h 113"/>
                <a:gd name="T56" fmla="*/ 65 w 220"/>
                <a:gd name="T57" fmla="*/ 112 h 113"/>
                <a:gd name="T58" fmla="*/ 133 w 220"/>
                <a:gd name="T59" fmla="*/ 107 h 113"/>
                <a:gd name="T60" fmla="*/ 202 w 220"/>
                <a:gd name="T61" fmla="*/ 108 h 113"/>
                <a:gd name="T62" fmla="*/ 206 w 220"/>
                <a:gd name="T63" fmla="*/ 138 h 113"/>
                <a:gd name="T64" fmla="*/ 225 w 220"/>
                <a:gd name="T65" fmla="*/ 142 h 113"/>
                <a:gd name="T66" fmla="*/ 225 w 220"/>
                <a:gd name="T67" fmla="*/ 146 h 113"/>
                <a:gd name="T68" fmla="*/ 231 w 220"/>
                <a:gd name="T69" fmla="*/ 169 h 113"/>
                <a:gd name="T70" fmla="*/ 229 w 220"/>
                <a:gd name="T71" fmla="*/ 172 h 113"/>
                <a:gd name="T72" fmla="*/ 245 w 220"/>
                <a:gd name="T73" fmla="*/ 169 h 113"/>
                <a:gd name="T74" fmla="*/ 246 w 220"/>
                <a:gd name="T75" fmla="*/ 161 h 113"/>
                <a:gd name="T76" fmla="*/ 250 w 220"/>
                <a:gd name="T77" fmla="*/ 158 h 113"/>
                <a:gd name="T78" fmla="*/ 260 w 220"/>
                <a:gd name="T79" fmla="*/ 152 h 113"/>
                <a:gd name="T80" fmla="*/ 262 w 220"/>
                <a:gd name="T81" fmla="*/ 149 h 113"/>
                <a:gd name="T82" fmla="*/ 264 w 220"/>
                <a:gd name="T83" fmla="*/ 146 h 113"/>
                <a:gd name="T84" fmla="*/ 271 w 220"/>
                <a:gd name="T85" fmla="*/ 146 h 113"/>
                <a:gd name="T86" fmla="*/ 273 w 220"/>
                <a:gd name="T87" fmla="*/ 146 h 113"/>
                <a:gd name="T88" fmla="*/ 273 w 220"/>
                <a:gd name="T89" fmla="*/ 153 h 113"/>
                <a:gd name="T90" fmla="*/ 282 w 220"/>
                <a:gd name="T91" fmla="*/ 167 h 113"/>
                <a:gd name="T92" fmla="*/ 293 w 220"/>
                <a:gd name="T93" fmla="*/ 156 h 113"/>
                <a:gd name="T94" fmla="*/ 307 w 220"/>
                <a:gd name="T95" fmla="*/ 156 h 113"/>
                <a:gd name="T96" fmla="*/ 313 w 220"/>
                <a:gd name="T97" fmla="*/ 155 h 113"/>
                <a:gd name="T98" fmla="*/ 336 w 220"/>
                <a:gd name="T99" fmla="*/ 152 h 113"/>
                <a:gd name="T100" fmla="*/ 335 w 220"/>
                <a:gd name="T101" fmla="*/ 146 h 113"/>
                <a:gd name="T102" fmla="*/ 338 w 220"/>
                <a:gd name="T103" fmla="*/ 139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0"/>
                <a:gd name="T157" fmla="*/ 0 h 113"/>
                <a:gd name="T158" fmla="*/ 220 w 220"/>
                <a:gd name="T159" fmla="*/ 113 h 11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0" h="113">
                  <a:moveTo>
                    <a:pt x="219" y="94"/>
                  </a:moveTo>
                  <a:cubicBezTo>
                    <a:pt x="219" y="92"/>
                    <a:pt x="219" y="90"/>
                    <a:pt x="219" y="88"/>
                  </a:cubicBezTo>
                  <a:cubicBezTo>
                    <a:pt x="218" y="88"/>
                    <a:pt x="218" y="88"/>
                    <a:pt x="217" y="88"/>
                  </a:cubicBezTo>
                  <a:cubicBezTo>
                    <a:pt x="217" y="88"/>
                    <a:pt x="217" y="87"/>
                    <a:pt x="217" y="87"/>
                  </a:cubicBezTo>
                  <a:cubicBezTo>
                    <a:pt x="217" y="88"/>
                    <a:pt x="216" y="88"/>
                    <a:pt x="215" y="89"/>
                  </a:cubicBezTo>
                  <a:cubicBezTo>
                    <a:pt x="216" y="87"/>
                    <a:pt x="218" y="82"/>
                    <a:pt x="218" y="87"/>
                  </a:cubicBezTo>
                  <a:cubicBezTo>
                    <a:pt x="220" y="84"/>
                    <a:pt x="214" y="73"/>
                    <a:pt x="213" y="71"/>
                  </a:cubicBezTo>
                  <a:cubicBezTo>
                    <a:pt x="211" y="68"/>
                    <a:pt x="200" y="62"/>
                    <a:pt x="200" y="67"/>
                  </a:cubicBezTo>
                  <a:cubicBezTo>
                    <a:pt x="200" y="67"/>
                    <a:pt x="200" y="67"/>
                    <a:pt x="200" y="67"/>
                  </a:cubicBezTo>
                  <a:cubicBezTo>
                    <a:pt x="201" y="68"/>
                    <a:pt x="203" y="72"/>
                    <a:pt x="204" y="69"/>
                  </a:cubicBezTo>
                  <a:cubicBezTo>
                    <a:pt x="202" y="70"/>
                    <a:pt x="202" y="69"/>
                    <a:pt x="203" y="68"/>
                  </a:cubicBezTo>
                  <a:cubicBezTo>
                    <a:pt x="205" y="66"/>
                    <a:pt x="207" y="68"/>
                    <a:pt x="208" y="69"/>
                  </a:cubicBezTo>
                  <a:cubicBezTo>
                    <a:pt x="211" y="72"/>
                    <a:pt x="208" y="80"/>
                    <a:pt x="211" y="82"/>
                  </a:cubicBezTo>
                  <a:cubicBezTo>
                    <a:pt x="210" y="80"/>
                    <a:pt x="210" y="77"/>
                    <a:pt x="212" y="78"/>
                  </a:cubicBezTo>
                  <a:cubicBezTo>
                    <a:pt x="213" y="78"/>
                    <a:pt x="213" y="79"/>
                    <a:pt x="215" y="79"/>
                  </a:cubicBezTo>
                  <a:cubicBezTo>
                    <a:pt x="214" y="80"/>
                    <a:pt x="215" y="79"/>
                    <a:pt x="214" y="80"/>
                  </a:cubicBezTo>
                  <a:cubicBezTo>
                    <a:pt x="213" y="80"/>
                    <a:pt x="213" y="80"/>
                    <a:pt x="214" y="81"/>
                  </a:cubicBezTo>
                  <a:cubicBezTo>
                    <a:pt x="213" y="82"/>
                    <a:pt x="214" y="85"/>
                    <a:pt x="214" y="87"/>
                  </a:cubicBezTo>
                  <a:cubicBezTo>
                    <a:pt x="214" y="89"/>
                    <a:pt x="210" y="90"/>
                    <a:pt x="208" y="91"/>
                  </a:cubicBezTo>
                  <a:cubicBezTo>
                    <a:pt x="205" y="92"/>
                    <a:pt x="201" y="92"/>
                    <a:pt x="199" y="95"/>
                  </a:cubicBezTo>
                  <a:cubicBezTo>
                    <a:pt x="197" y="94"/>
                    <a:pt x="194" y="96"/>
                    <a:pt x="193" y="94"/>
                  </a:cubicBezTo>
                  <a:cubicBezTo>
                    <a:pt x="195" y="94"/>
                    <a:pt x="196" y="94"/>
                    <a:pt x="198" y="94"/>
                  </a:cubicBezTo>
                  <a:cubicBezTo>
                    <a:pt x="196" y="92"/>
                    <a:pt x="194" y="93"/>
                    <a:pt x="192" y="93"/>
                  </a:cubicBezTo>
                  <a:cubicBezTo>
                    <a:pt x="190" y="93"/>
                    <a:pt x="187" y="92"/>
                    <a:pt x="185" y="90"/>
                  </a:cubicBezTo>
                  <a:cubicBezTo>
                    <a:pt x="184" y="89"/>
                    <a:pt x="181" y="88"/>
                    <a:pt x="181" y="86"/>
                  </a:cubicBezTo>
                  <a:cubicBezTo>
                    <a:pt x="181" y="84"/>
                    <a:pt x="183" y="82"/>
                    <a:pt x="182" y="80"/>
                  </a:cubicBezTo>
                  <a:cubicBezTo>
                    <a:pt x="181" y="79"/>
                    <a:pt x="182" y="79"/>
                    <a:pt x="182" y="78"/>
                  </a:cubicBezTo>
                  <a:cubicBezTo>
                    <a:pt x="182" y="78"/>
                    <a:pt x="180" y="76"/>
                    <a:pt x="179" y="76"/>
                  </a:cubicBezTo>
                  <a:cubicBezTo>
                    <a:pt x="178" y="75"/>
                    <a:pt x="177" y="77"/>
                    <a:pt x="176" y="76"/>
                  </a:cubicBezTo>
                  <a:cubicBezTo>
                    <a:pt x="176" y="76"/>
                    <a:pt x="175" y="74"/>
                    <a:pt x="175" y="73"/>
                  </a:cubicBezTo>
                  <a:cubicBezTo>
                    <a:pt x="177" y="77"/>
                    <a:pt x="171" y="73"/>
                    <a:pt x="171" y="72"/>
                  </a:cubicBezTo>
                  <a:cubicBezTo>
                    <a:pt x="171" y="70"/>
                    <a:pt x="173" y="71"/>
                    <a:pt x="174" y="71"/>
                  </a:cubicBezTo>
                  <a:cubicBezTo>
                    <a:pt x="174" y="70"/>
                    <a:pt x="173" y="69"/>
                    <a:pt x="175" y="68"/>
                  </a:cubicBezTo>
                  <a:cubicBezTo>
                    <a:pt x="173" y="67"/>
                    <a:pt x="174" y="66"/>
                    <a:pt x="175" y="68"/>
                  </a:cubicBezTo>
                  <a:cubicBezTo>
                    <a:pt x="176" y="70"/>
                    <a:pt x="177" y="71"/>
                    <a:pt x="176" y="72"/>
                  </a:cubicBezTo>
                  <a:cubicBezTo>
                    <a:pt x="176" y="72"/>
                    <a:pt x="177" y="71"/>
                    <a:pt x="178" y="71"/>
                  </a:cubicBezTo>
                  <a:cubicBezTo>
                    <a:pt x="177" y="70"/>
                    <a:pt x="176" y="69"/>
                    <a:pt x="176" y="68"/>
                  </a:cubicBezTo>
                  <a:cubicBezTo>
                    <a:pt x="175" y="67"/>
                    <a:pt x="175" y="66"/>
                    <a:pt x="175" y="66"/>
                  </a:cubicBezTo>
                  <a:cubicBezTo>
                    <a:pt x="175" y="64"/>
                    <a:pt x="173" y="60"/>
                    <a:pt x="171" y="59"/>
                  </a:cubicBezTo>
                  <a:cubicBezTo>
                    <a:pt x="171" y="59"/>
                    <a:pt x="171" y="60"/>
                    <a:pt x="171" y="60"/>
                  </a:cubicBezTo>
                  <a:cubicBezTo>
                    <a:pt x="171" y="59"/>
                    <a:pt x="170" y="59"/>
                    <a:pt x="170" y="59"/>
                  </a:cubicBezTo>
                  <a:cubicBezTo>
                    <a:pt x="171" y="59"/>
                    <a:pt x="171" y="57"/>
                    <a:pt x="171" y="56"/>
                  </a:cubicBezTo>
                  <a:cubicBezTo>
                    <a:pt x="171" y="56"/>
                    <a:pt x="170" y="56"/>
                    <a:pt x="170" y="56"/>
                  </a:cubicBezTo>
                  <a:cubicBezTo>
                    <a:pt x="170" y="56"/>
                    <a:pt x="171" y="55"/>
                    <a:pt x="171" y="55"/>
                  </a:cubicBezTo>
                  <a:cubicBezTo>
                    <a:pt x="169" y="54"/>
                    <a:pt x="168" y="53"/>
                    <a:pt x="168" y="52"/>
                  </a:cubicBezTo>
                  <a:cubicBezTo>
                    <a:pt x="167" y="52"/>
                    <a:pt x="167" y="52"/>
                    <a:pt x="166" y="53"/>
                  </a:cubicBezTo>
                  <a:cubicBezTo>
                    <a:pt x="166" y="50"/>
                    <a:pt x="161" y="51"/>
                    <a:pt x="161" y="47"/>
                  </a:cubicBezTo>
                  <a:cubicBezTo>
                    <a:pt x="160" y="47"/>
                    <a:pt x="159" y="47"/>
                    <a:pt x="158" y="48"/>
                  </a:cubicBezTo>
                  <a:cubicBezTo>
                    <a:pt x="160" y="47"/>
                    <a:pt x="163" y="52"/>
                    <a:pt x="161" y="51"/>
                  </a:cubicBezTo>
                  <a:cubicBezTo>
                    <a:pt x="160" y="52"/>
                    <a:pt x="160" y="52"/>
                    <a:pt x="160" y="51"/>
                  </a:cubicBezTo>
                  <a:cubicBezTo>
                    <a:pt x="159" y="51"/>
                    <a:pt x="156" y="55"/>
                    <a:pt x="157" y="51"/>
                  </a:cubicBezTo>
                  <a:cubicBezTo>
                    <a:pt x="156" y="52"/>
                    <a:pt x="156" y="52"/>
                    <a:pt x="156" y="53"/>
                  </a:cubicBezTo>
                  <a:cubicBezTo>
                    <a:pt x="154" y="52"/>
                    <a:pt x="156" y="52"/>
                    <a:pt x="156" y="52"/>
                  </a:cubicBezTo>
                  <a:cubicBezTo>
                    <a:pt x="156" y="50"/>
                    <a:pt x="157" y="51"/>
                    <a:pt x="156" y="50"/>
                  </a:cubicBezTo>
                  <a:cubicBezTo>
                    <a:pt x="155" y="50"/>
                    <a:pt x="154" y="51"/>
                    <a:pt x="153" y="49"/>
                  </a:cubicBezTo>
                  <a:cubicBezTo>
                    <a:pt x="152" y="49"/>
                    <a:pt x="153" y="48"/>
                    <a:pt x="154" y="47"/>
                  </a:cubicBezTo>
                  <a:cubicBezTo>
                    <a:pt x="152" y="47"/>
                    <a:pt x="151" y="48"/>
                    <a:pt x="151" y="49"/>
                  </a:cubicBezTo>
                  <a:cubicBezTo>
                    <a:pt x="150" y="48"/>
                    <a:pt x="150" y="47"/>
                    <a:pt x="151" y="47"/>
                  </a:cubicBezTo>
                  <a:cubicBezTo>
                    <a:pt x="150" y="46"/>
                    <a:pt x="151" y="46"/>
                    <a:pt x="152" y="45"/>
                  </a:cubicBezTo>
                  <a:cubicBezTo>
                    <a:pt x="153" y="45"/>
                    <a:pt x="151" y="43"/>
                    <a:pt x="150" y="44"/>
                  </a:cubicBezTo>
                  <a:cubicBezTo>
                    <a:pt x="150" y="43"/>
                    <a:pt x="150" y="43"/>
                    <a:pt x="151" y="42"/>
                  </a:cubicBezTo>
                  <a:cubicBezTo>
                    <a:pt x="154" y="44"/>
                    <a:pt x="154" y="44"/>
                    <a:pt x="153" y="41"/>
                  </a:cubicBezTo>
                  <a:cubicBezTo>
                    <a:pt x="153" y="41"/>
                    <a:pt x="154" y="42"/>
                    <a:pt x="155" y="42"/>
                  </a:cubicBezTo>
                  <a:cubicBezTo>
                    <a:pt x="155" y="42"/>
                    <a:pt x="156" y="44"/>
                    <a:pt x="156" y="44"/>
                  </a:cubicBezTo>
                  <a:cubicBezTo>
                    <a:pt x="156" y="43"/>
                    <a:pt x="155" y="42"/>
                    <a:pt x="155" y="41"/>
                  </a:cubicBezTo>
                  <a:cubicBezTo>
                    <a:pt x="153" y="40"/>
                    <a:pt x="154" y="37"/>
                    <a:pt x="156" y="36"/>
                  </a:cubicBezTo>
                  <a:cubicBezTo>
                    <a:pt x="158" y="36"/>
                    <a:pt x="157" y="39"/>
                    <a:pt x="159" y="38"/>
                  </a:cubicBezTo>
                  <a:cubicBezTo>
                    <a:pt x="154" y="35"/>
                    <a:pt x="163" y="34"/>
                    <a:pt x="164" y="31"/>
                  </a:cubicBezTo>
                  <a:cubicBezTo>
                    <a:pt x="164" y="32"/>
                    <a:pt x="163" y="32"/>
                    <a:pt x="162" y="32"/>
                  </a:cubicBezTo>
                  <a:cubicBezTo>
                    <a:pt x="163" y="32"/>
                    <a:pt x="163" y="31"/>
                    <a:pt x="163" y="30"/>
                  </a:cubicBezTo>
                  <a:cubicBezTo>
                    <a:pt x="162" y="30"/>
                    <a:pt x="161" y="31"/>
                    <a:pt x="161" y="32"/>
                  </a:cubicBezTo>
                  <a:cubicBezTo>
                    <a:pt x="160" y="31"/>
                    <a:pt x="161" y="30"/>
                    <a:pt x="161" y="29"/>
                  </a:cubicBezTo>
                  <a:cubicBezTo>
                    <a:pt x="160" y="30"/>
                    <a:pt x="160" y="28"/>
                    <a:pt x="158" y="28"/>
                  </a:cubicBezTo>
                  <a:cubicBezTo>
                    <a:pt x="159" y="28"/>
                    <a:pt x="163" y="28"/>
                    <a:pt x="164" y="28"/>
                  </a:cubicBezTo>
                  <a:cubicBezTo>
                    <a:pt x="165" y="27"/>
                    <a:pt x="168" y="27"/>
                    <a:pt x="167" y="27"/>
                  </a:cubicBezTo>
                  <a:cubicBezTo>
                    <a:pt x="169" y="26"/>
                    <a:pt x="169" y="27"/>
                    <a:pt x="170" y="26"/>
                  </a:cubicBezTo>
                  <a:cubicBezTo>
                    <a:pt x="172" y="26"/>
                    <a:pt x="173" y="23"/>
                    <a:pt x="174" y="23"/>
                  </a:cubicBezTo>
                  <a:cubicBezTo>
                    <a:pt x="175" y="24"/>
                    <a:pt x="173" y="27"/>
                    <a:pt x="175" y="24"/>
                  </a:cubicBezTo>
                  <a:cubicBezTo>
                    <a:pt x="176" y="24"/>
                    <a:pt x="178" y="21"/>
                    <a:pt x="178" y="21"/>
                  </a:cubicBezTo>
                  <a:cubicBezTo>
                    <a:pt x="178" y="20"/>
                    <a:pt x="178" y="19"/>
                    <a:pt x="178" y="19"/>
                  </a:cubicBezTo>
                  <a:cubicBezTo>
                    <a:pt x="176" y="18"/>
                    <a:pt x="177" y="17"/>
                    <a:pt x="177" y="17"/>
                  </a:cubicBezTo>
                  <a:cubicBezTo>
                    <a:pt x="175" y="16"/>
                    <a:pt x="173" y="18"/>
                    <a:pt x="173" y="19"/>
                  </a:cubicBezTo>
                  <a:cubicBezTo>
                    <a:pt x="173" y="20"/>
                    <a:pt x="174" y="22"/>
                    <a:pt x="172" y="21"/>
                  </a:cubicBezTo>
                  <a:cubicBezTo>
                    <a:pt x="173" y="20"/>
                    <a:pt x="172" y="19"/>
                    <a:pt x="171" y="19"/>
                  </a:cubicBezTo>
                  <a:cubicBezTo>
                    <a:pt x="170" y="20"/>
                    <a:pt x="170" y="20"/>
                    <a:pt x="169" y="21"/>
                  </a:cubicBezTo>
                  <a:cubicBezTo>
                    <a:pt x="169" y="20"/>
                    <a:pt x="169" y="20"/>
                    <a:pt x="168" y="21"/>
                  </a:cubicBezTo>
                  <a:cubicBezTo>
                    <a:pt x="167" y="18"/>
                    <a:pt x="167" y="17"/>
                    <a:pt x="170" y="19"/>
                  </a:cubicBezTo>
                  <a:cubicBezTo>
                    <a:pt x="170" y="17"/>
                    <a:pt x="167" y="16"/>
                    <a:pt x="166" y="17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6"/>
                    <a:pt x="165" y="15"/>
                    <a:pt x="164" y="16"/>
                  </a:cubicBezTo>
                  <a:cubicBezTo>
                    <a:pt x="165" y="14"/>
                    <a:pt x="165" y="13"/>
                    <a:pt x="165" y="12"/>
                  </a:cubicBezTo>
                  <a:cubicBezTo>
                    <a:pt x="165" y="12"/>
                    <a:pt x="168" y="17"/>
                    <a:pt x="167" y="15"/>
                  </a:cubicBezTo>
                  <a:cubicBezTo>
                    <a:pt x="167" y="12"/>
                    <a:pt x="165" y="10"/>
                    <a:pt x="165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7"/>
                    <a:pt x="165" y="8"/>
                    <a:pt x="164" y="8"/>
                  </a:cubicBezTo>
                  <a:cubicBezTo>
                    <a:pt x="163" y="8"/>
                    <a:pt x="161" y="7"/>
                    <a:pt x="160" y="6"/>
                  </a:cubicBezTo>
                  <a:cubicBezTo>
                    <a:pt x="162" y="6"/>
                    <a:pt x="163" y="6"/>
                    <a:pt x="165" y="6"/>
                  </a:cubicBezTo>
                  <a:cubicBezTo>
                    <a:pt x="165" y="5"/>
                    <a:pt x="165" y="2"/>
                    <a:pt x="165" y="2"/>
                  </a:cubicBezTo>
                  <a:cubicBezTo>
                    <a:pt x="165" y="2"/>
                    <a:pt x="162" y="3"/>
                    <a:pt x="162" y="2"/>
                  </a:cubicBezTo>
                  <a:cubicBezTo>
                    <a:pt x="159" y="2"/>
                    <a:pt x="160" y="0"/>
                    <a:pt x="156" y="2"/>
                  </a:cubicBezTo>
                  <a:cubicBezTo>
                    <a:pt x="154" y="3"/>
                    <a:pt x="151" y="2"/>
                    <a:pt x="150" y="5"/>
                  </a:cubicBezTo>
                  <a:cubicBezTo>
                    <a:pt x="149" y="9"/>
                    <a:pt x="147" y="5"/>
                    <a:pt x="144" y="6"/>
                  </a:cubicBezTo>
                  <a:cubicBezTo>
                    <a:pt x="141" y="8"/>
                    <a:pt x="142" y="10"/>
                    <a:pt x="142" y="13"/>
                  </a:cubicBezTo>
                  <a:cubicBezTo>
                    <a:pt x="139" y="11"/>
                    <a:pt x="138" y="13"/>
                    <a:pt x="136" y="15"/>
                  </a:cubicBezTo>
                  <a:cubicBezTo>
                    <a:pt x="134" y="17"/>
                    <a:pt x="122" y="16"/>
                    <a:pt x="120" y="15"/>
                  </a:cubicBezTo>
                  <a:cubicBezTo>
                    <a:pt x="107" y="15"/>
                    <a:pt x="93" y="15"/>
                    <a:pt x="80" y="14"/>
                  </a:cubicBezTo>
                  <a:cubicBezTo>
                    <a:pt x="67" y="14"/>
                    <a:pt x="54" y="13"/>
                    <a:pt x="41" y="13"/>
                  </a:cubicBezTo>
                  <a:cubicBezTo>
                    <a:pt x="37" y="13"/>
                    <a:pt x="32" y="13"/>
                    <a:pt x="28" y="12"/>
                  </a:cubicBezTo>
                  <a:cubicBezTo>
                    <a:pt x="24" y="12"/>
                    <a:pt x="20" y="12"/>
                    <a:pt x="16" y="12"/>
                  </a:cubicBezTo>
                  <a:cubicBezTo>
                    <a:pt x="14" y="12"/>
                    <a:pt x="15" y="13"/>
                    <a:pt x="14" y="15"/>
                  </a:cubicBezTo>
                  <a:cubicBezTo>
                    <a:pt x="12" y="24"/>
                    <a:pt x="9" y="34"/>
                    <a:pt x="6" y="44"/>
                  </a:cubicBezTo>
                  <a:cubicBezTo>
                    <a:pt x="4" y="50"/>
                    <a:pt x="0" y="58"/>
                    <a:pt x="0" y="65"/>
                  </a:cubicBezTo>
                  <a:cubicBezTo>
                    <a:pt x="0" y="69"/>
                    <a:pt x="5" y="68"/>
                    <a:pt x="9" y="68"/>
                  </a:cubicBezTo>
                  <a:cubicBezTo>
                    <a:pt x="13" y="68"/>
                    <a:pt x="16" y="68"/>
                    <a:pt x="20" y="68"/>
                  </a:cubicBezTo>
                  <a:cubicBezTo>
                    <a:pt x="28" y="68"/>
                    <a:pt x="35" y="69"/>
                    <a:pt x="43" y="69"/>
                  </a:cubicBezTo>
                  <a:cubicBezTo>
                    <a:pt x="43" y="70"/>
                    <a:pt x="43" y="71"/>
                    <a:pt x="42" y="72"/>
                  </a:cubicBezTo>
                  <a:cubicBezTo>
                    <a:pt x="45" y="71"/>
                    <a:pt x="46" y="71"/>
                    <a:pt x="46" y="69"/>
                  </a:cubicBezTo>
                  <a:cubicBezTo>
                    <a:pt x="47" y="69"/>
                    <a:pt x="55" y="68"/>
                    <a:pt x="55" y="69"/>
                  </a:cubicBezTo>
                  <a:cubicBezTo>
                    <a:pt x="55" y="70"/>
                    <a:pt x="64" y="69"/>
                    <a:pt x="65" y="69"/>
                  </a:cubicBezTo>
                  <a:cubicBezTo>
                    <a:pt x="72" y="69"/>
                    <a:pt x="79" y="69"/>
                    <a:pt x="86" y="69"/>
                  </a:cubicBezTo>
                  <a:cubicBezTo>
                    <a:pt x="90" y="69"/>
                    <a:pt x="93" y="69"/>
                    <a:pt x="96" y="70"/>
                  </a:cubicBezTo>
                  <a:cubicBezTo>
                    <a:pt x="98" y="70"/>
                    <a:pt x="101" y="70"/>
                    <a:pt x="103" y="70"/>
                  </a:cubicBezTo>
                  <a:cubicBezTo>
                    <a:pt x="105" y="70"/>
                    <a:pt x="104" y="71"/>
                    <a:pt x="105" y="71"/>
                  </a:cubicBezTo>
                  <a:cubicBezTo>
                    <a:pt x="114" y="71"/>
                    <a:pt x="122" y="70"/>
                    <a:pt x="130" y="70"/>
                  </a:cubicBezTo>
                  <a:cubicBezTo>
                    <a:pt x="130" y="74"/>
                    <a:pt x="130" y="77"/>
                    <a:pt x="130" y="80"/>
                  </a:cubicBezTo>
                  <a:cubicBezTo>
                    <a:pt x="131" y="80"/>
                    <a:pt x="132" y="80"/>
                    <a:pt x="133" y="80"/>
                  </a:cubicBezTo>
                  <a:cubicBezTo>
                    <a:pt x="133" y="82"/>
                    <a:pt x="132" y="85"/>
                    <a:pt x="132" y="86"/>
                  </a:cubicBezTo>
                  <a:cubicBezTo>
                    <a:pt x="133" y="87"/>
                    <a:pt x="133" y="88"/>
                    <a:pt x="133" y="89"/>
                  </a:cubicBezTo>
                  <a:cubicBezTo>
                    <a:pt x="134" y="90"/>
                    <a:pt x="136" y="91"/>
                    <a:pt x="137" y="91"/>
                  </a:cubicBezTo>
                  <a:cubicBezTo>
                    <a:pt x="138" y="92"/>
                    <a:pt x="139" y="93"/>
                    <a:pt x="140" y="94"/>
                  </a:cubicBezTo>
                  <a:cubicBezTo>
                    <a:pt x="140" y="95"/>
                    <a:pt x="140" y="95"/>
                    <a:pt x="141" y="94"/>
                  </a:cubicBezTo>
                  <a:cubicBezTo>
                    <a:pt x="142" y="96"/>
                    <a:pt x="145" y="93"/>
                    <a:pt x="145" y="92"/>
                  </a:cubicBezTo>
                  <a:cubicBezTo>
                    <a:pt x="145" y="90"/>
                    <a:pt x="145" y="87"/>
                    <a:pt x="146" y="86"/>
                  </a:cubicBezTo>
                  <a:cubicBezTo>
                    <a:pt x="146" y="87"/>
                    <a:pt x="147" y="88"/>
                    <a:pt x="147" y="88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7" y="89"/>
                    <a:pt x="145" y="93"/>
                    <a:pt x="145" y="94"/>
                  </a:cubicBezTo>
                  <a:cubicBezTo>
                    <a:pt x="142" y="97"/>
                    <a:pt x="140" y="97"/>
                    <a:pt x="145" y="99"/>
                  </a:cubicBezTo>
                  <a:cubicBezTo>
                    <a:pt x="145" y="99"/>
                    <a:pt x="146" y="111"/>
                    <a:pt x="146" y="112"/>
                  </a:cubicBezTo>
                  <a:cubicBezTo>
                    <a:pt x="149" y="112"/>
                    <a:pt x="147" y="110"/>
                    <a:pt x="146" y="108"/>
                  </a:cubicBezTo>
                  <a:cubicBezTo>
                    <a:pt x="148" y="109"/>
                    <a:pt x="149" y="111"/>
                    <a:pt x="149" y="109"/>
                  </a:cubicBezTo>
                  <a:cubicBezTo>
                    <a:pt x="150" y="107"/>
                    <a:pt x="148" y="106"/>
                    <a:pt x="149" y="104"/>
                  </a:cubicBezTo>
                  <a:cubicBezTo>
                    <a:pt x="150" y="105"/>
                    <a:pt x="149" y="105"/>
                    <a:pt x="149" y="106"/>
                  </a:cubicBezTo>
                  <a:cubicBezTo>
                    <a:pt x="149" y="107"/>
                    <a:pt x="150" y="107"/>
                    <a:pt x="150" y="108"/>
                  </a:cubicBezTo>
                  <a:cubicBezTo>
                    <a:pt x="151" y="111"/>
                    <a:pt x="150" y="110"/>
                    <a:pt x="148" y="111"/>
                  </a:cubicBezTo>
                  <a:cubicBezTo>
                    <a:pt x="150" y="111"/>
                    <a:pt x="151" y="112"/>
                    <a:pt x="151" y="113"/>
                  </a:cubicBezTo>
                  <a:cubicBezTo>
                    <a:pt x="151" y="110"/>
                    <a:pt x="155" y="112"/>
                    <a:pt x="154" y="108"/>
                  </a:cubicBezTo>
                  <a:cubicBezTo>
                    <a:pt x="155" y="108"/>
                    <a:pt x="156" y="109"/>
                    <a:pt x="156" y="111"/>
                  </a:cubicBezTo>
                  <a:cubicBezTo>
                    <a:pt x="156" y="110"/>
                    <a:pt x="157" y="108"/>
                    <a:pt x="158" y="109"/>
                  </a:cubicBezTo>
                  <a:cubicBezTo>
                    <a:pt x="157" y="107"/>
                    <a:pt x="155" y="105"/>
                    <a:pt x="156" y="104"/>
                  </a:cubicBezTo>
                  <a:cubicBezTo>
                    <a:pt x="156" y="104"/>
                    <a:pt x="157" y="105"/>
                    <a:pt x="157" y="105"/>
                  </a:cubicBezTo>
                  <a:cubicBezTo>
                    <a:pt x="158" y="105"/>
                    <a:pt x="158" y="103"/>
                    <a:pt x="158" y="103"/>
                  </a:cubicBezTo>
                  <a:cubicBezTo>
                    <a:pt x="158" y="103"/>
                    <a:pt x="159" y="103"/>
                    <a:pt x="159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9" y="102"/>
                    <a:pt x="157" y="100"/>
                    <a:pt x="159" y="98"/>
                  </a:cubicBezTo>
                  <a:cubicBezTo>
                    <a:pt x="159" y="99"/>
                    <a:pt x="159" y="100"/>
                    <a:pt x="159" y="101"/>
                  </a:cubicBezTo>
                  <a:cubicBezTo>
                    <a:pt x="159" y="102"/>
                    <a:pt x="160" y="101"/>
                    <a:pt x="161" y="102"/>
                  </a:cubicBezTo>
                  <a:cubicBezTo>
                    <a:pt x="162" y="103"/>
                    <a:pt x="162" y="104"/>
                    <a:pt x="162" y="105"/>
                  </a:cubicBezTo>
                  <a:cubicBezTo>
                    <a:pt x="163" y="104"/>
                    <a:pt x="163" y="102"/>
                    <a:pt x="162" y="101"/>
                  </a:cubicBezTo>
                  <a:cubicBezTo>
                    <a:pt x="163" y="102"/>
                    <a:pt x="168" y="101"/>
                    <a:pt x="164" y="100"/>
                  </a:cubicBezTo>
                  <a:cubicBezTo>
                    <a:pt x="165" y="99"/>
                    <a:pt x="170" y="102"/>
                    <a:pt x="168" y="98"/>
                  </a:cubicBezTo>
                  <a:cubicBezTo>
                    <a:pt x="168" y="98"/>
                    <a:pt x="169" y="98"/>
                    <a:pt x="169" y="98"/>
                  </a:cubicBezTo>
                  <a:cubicBezTo>
                    <a:pt x="169" y="97"/>
                    <a:pt x="168" y="96"/>
                    <a:pt x="168" y="95"/>
                  </a:cubicBezTo>
                  <a:cubicBezTo>
                    <a:pt x="169" y="95"/>
                    <a:pt x="169" y="96"/>
                    <a:pt x="170" y="96"/>
                  </a:cubicBezTo>
                  <a:cubicBezTo>
                    <a:pt x="170" y="96"/>
                    <a:pt x="169" y="96"/>
                    <a:pt x="169" y="96"/>
                  </a:cubicBezTo>
                  <a:cubicBezTo>
                    <a:pt x="170" y="97"/>
                    <a:pt x="170" y="97"/>
                    <a:pt x="171" y="97"/>
                  </a:cubicBezTo>
                  <a:cubicBezTo>
                    <a:pt x="171" y="97"/>
                    <a:pt x="171" y="96"/>
                    <a:pt x="170" y="95"/>
                  </a:cubicBezTo>
                  <a:cubicBezTo>
                    <a:pt x="171" y="95"/>
                    <a:pt x="170" y="94"/>
                    <a:pt x="170" y="93"/>
                  </a:cubicBezTo>
                  <a:cubicBezTo>
                    <a:pt x="170" y="93"/>
                    <a:pt x="170" y="93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1" y="93"/>
                    <a:pt x="171" y="92"/>
                    <a:pt x="171" y="92"/>
                  </a:cubicBezTo>
                  <a:cubicBezTo>
                    <a:pt x="171" y="94"/>
                    <a:pt x="176" y="93"/>
                    <a:pt x="173" y="96"/>
                  </a:cubicBezTo>
                  <a:cubicBezTo>
                    <a:pt x="174" y="96"/>
                    <a:pt x="174" y="95"/>
                    <a:pt x="175" y="94"/>
                  </a:cubicBezTo>
                  <a:cubicBezTo>
                    <a:pt x="175" y="93"/>
                    <a:pt x="175" y="93"/>
                    <a:pt x="176" y="92"/>
                  </a:cubicBezTo>
                  <a:cubicBezTo>
                    <a:pt x="176" y="92"/>
                    <a:pt x="176" y="93"/>
                    <a:pt x="176" y="93"/>
                  </a:cubicBezTo>
                  <a:cubicBezTo>
                    <a:pt x="176" y="93"/>
                    <a:pt x="176" y="92"/>
                    <a:pt x="177" y="93"/>
                  </a:cubicBezTo>
                  <a:cubicBezTo>
                    <a:pt x="176" y="93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7" y="96"/>
                    <a:pt x="175" y="96"/>
                    <a:pt x="174" y="97"/>
                  </a:cubicBezTo>
                  <a:cubicBezTo>
                    <a:pt x="176" y="96"/>
                    <a:pt x="178" y="98"/>
                    <a:pt x="175" y="98"/>
                  </a:cubicBezTo>
                  <a:cubicBezTo>
                    <a:pt x="175" y="99"/>
                    <a:pt x="176" y="99"/>
                    <a:pt x="176" y="99"/>
                  </a:cubicBezTo>
                  <a:cubicBezTo>
                    <a:pt x="175" y="100"/>
                    <a:pt x="175" y="103"/>
                    <a:pt x="175" y="105"/>
                  </a:cubicBezTo>
                  <a:cubicBezTo>
                    <a:pt x="176" y="107"/>
                    <a:pt x="172" y="109"/>
                    <a:pt x="173" y="110"/>
                  </a:cubicBezTo>
                  <a:cubicBezTo>
                    <a:pt x="174" y="110"/>
                    <a:pt x="179" y="109"/>
                    <a:pt x="179" y="106"/>
                  </a:cubicBezTo>
                  <a:cubicBezTo>
                    <a:pt x="179" y="108"/>
                    <a:pt x="180" y="108"/>
                    <a:pt x="182" y="108"/>
                  </a:cubicBezTo>
                  <a:cubicBezTo>
                    <a:pt x="182" y="107"/>
                    <a:pt x="182" y="106"/>
                    <a:pt x="182" y="105"/>
                  </a:cubicBezTo>
                  <a:cubicBezTo>
                    <a:pt x="183" y="106"/>
                    <a:pt x="183" y="107"/>
                    <a:pt x="183" y="108"/>
                  </a:cubicBezTo>
                  <a:cubicBezTo>
                    <a:pt x="184" y="108"/>
                    <a:pt x="187" y="107"/>
                    <a:pt x="186" y="105"/>
                  </a:cubicBezTo>
                  <a:cubicBezTo>
                    <a:pt x="188" y="104"/>
                    <a:pt x="188" y="101"/>
                    <a:pt x="189" y="101"/>
                  </a:cubicBezTo>
                  <a:cubicBezTo>
                    <a:pt x="191" y="101"/>
                    <a:pt x="191" y="102"/>
                    <a:pt x="190" y="103"/>
                  </a:cubicBezTo>
                  <a:cubicBezTo>
                    <a:pt x="192" y="103"/>
                    <a:pt x="192" y="101"/>
                    <a:pt x="194" y="101"/>
                  </a:cubicBezTo>
                  <a:cubicBezTo>
                    <a:pt x="195" y="101"/>
                    <a:pt x="195" y="102"/>
                    <a:pt x="196" y="101"/>
                  </a:cubicBezTo>
                  <a:cubicBezTo>
                    <a:pt x="197" y="101"/>
                    <a:pt x="197" y="101"/>
                    <a:pt x="198" y="101"/>
                  </a:cubicBezTo>
                  <a:cubicBezTo>
                    <a:pt x="198" y="100"/>
                    <a:pt x="198" y="100"/>
                    <a:pt x="199" y="100"/>
                  </a:cubicBezTo>
                  <a:cubicBezTo>
                    <a:pt x="201" y="101"/>
                    <a:pt x="198" y="101"/>
                    <a:pt x="198" y="102"/>
                  </a:cubicBezTo>
                  <a:cubicBezTo>
                    <a:pt x="198" y="101"/>
                    <a:pt x="197" y="104"/>
                    <a:pt x="199" y="103"/>
                  </a:cubicBezTo>
                  <a:cubicBezTo>
                    <a:pt x="200" y="102"/>
                    <a:pt x="201" y="101"/>
                    <a:pt x="202" y="100"/>
                  </a:cubicBezTo>
                  <a:cubicBezTo>
                    <a:pt x="204" y="99"/>
                    <a:pt x="207" y="99"/>
                    <a:pt x="209" y="99"/>
                  </a:cubicBezTo>
                  <a:cubicBezTo>
                    <a:pt x="211" y="98"/>
                    <a:pt x="214" y="97"/>
                    <a:pt x="215" y="99"/>
                  </a:cubicBezTo>
                  <a:cubicBezTo>
                    <a:pt x="216" y="98"/>
                    <a:pt x="215" y="99"/>
                    <a:pt x="215" y="98"/>
                  </a:cubicBezTo>
                  <a:cubicBezTo>
                    <a:pt x="216" y="98"/>
                    <a:pt x="216" y="98"/>
                    <a:pt x="217" y="98"/>
                  </a:cubicBezTo>
                  <a:cubicBezTo>
                    <a:pt x="217" y="98"/>
                    <a:pt x="217" y="99"/>
                    <a:pt x="216" y="99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7" y="99"/>
                    <a:pt x="218" y="96"/>
                    <a:pt x="217" y="95"/>
                  </a:cubicBezTo>
                  <a:cubicBezTo>
                    <a:pt x="217" y="95"/>
                    <a:pt x="215" y="96"/>
                    <a:pt x="216" y="94"/>
                  </a:cubicBezTo>
                  <a:cubicBezTo>
                    <a:pt x="216" y="94"/>
                    <a:pt x="215" y="95"/>
                    <a:pt x="215" y="95"/>
                  </a:cubicBezTo>
                  <a:cubicBezTo>
                    <a:pt x="214" y="92"/>
                    <a:pt x="218" y="93"/>
                    <a:pt x="216" y="90"/>
                  </a:cubicBezTo>
                  <a:cubicBezTo>
                    <a:pt x="217" y="90"/>
                    <a:pt x="217" y="90"/>
                    <a:pt x="217" y="90"/>
                  </a:cubicBezTo>
                  <a:cubicBezTo>
                    <a:pt x="217" y="90"/>
                    <a:pt x="217" y="90"/>
                    <a:pt x="218" y="90"/>
                  </a:cubicBezTo>
                  <a:cubicBezTo>
                    <a:pt x="219" y="94"/>
                    <a:pt x="218" y="97"/>
                    <a:pt x="218" y="100"/>
                  </a:cubicBezTo>
                  <a:cubicBezTo>
                    <a:pt x="219" y="98"/>
                    <a:pt x="219" y="96"/>
                    <a:pt x="219" y="9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4" name="Freeform 10245" descr="© INSCALE GmbH, 05.05.2010&#10;http://www.presentationload.com/">
              <a:extLst>
                <a:ext uri="{FF2B5EF4-FFF2-40B4-BE49-F238E27FC236}">
                  <a16:creationId xmlns:a16="http://schemas.microsoft.com/office/drawing/2014/main" id="{5D54E2D5-1843-094B-B68C-3CBFCA89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6" y="1582"/>
              <a:ext cx="4" cy="16"/>
            </a:xfrm>
            <a:custGeom>
              <a:avLst/>
              <a:gdLst>
                <a:gd name="T0" fmla="*/ 1 w 3"/>
                <a:gd name="T1" fmla="*/ 10 h 10"/>
                <a:gd name="T2" fmla="*/ 1 w 3"/>
                <a:gd name="T3" fmla="*/ 13 h 10"/>
                <a:gd name="T4" fmla="*/ 3 w 3"/>
                <a:gd name="T5" fmla="*/ 0 h 10"/>
                <a:gd name="T6" fmla="*/ 1 w 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0"/>
                <a:gd name="T14" fmla="*/ 3 w 3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0">
                  <a:moveTo>
                    <a:pt x="1" y="6"/>
                  </a:moveTo>
                  <a:cubicBezTo>
                    <a:pt x="0" y="7"/>
                    <a:pt x="0" y="10"/>
                    <a:pt x="1" y="8"/>
                  </a:cubicBezTo>
                  <a:cubicBezTo>
                    <a:pt x="2" y="7"/>
                    <a:pt x="3" y="1"/>
                    <a:pt x="2" y="0"/>
                  </a:cubicBezTo>
                  <a:cubicBezTo>
                    <a:pt x="2" y="2"/>
                    <a:pt x="1" y="3"/>
                    <a:pt x="1" y="6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5" name="Freeform 10246" descr="© INSCALE GmbH, 05.05.2010&#10;http://www.presentationload.com/">
              <a:extLst>
                <a:ext uri="{FF2B5EF4-FFF2-40B4-BE49-F238E27FC236}">
                  <a16:creationId xmlns:a16="http://schemas.microsoft.com/office/drawing/2014/main" id="{A87CB30F-5D22-6246-920A-1EDBB3EC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585"/>
              <a:ext cx="3" cy="3"/>
            </a:xfrm>
            <a:custGeom>
              <a:avLst/>
              <a:gdLst>
                <a:gd name="T0" fmla="*/ 3 w 2"/>
                <a:gd name="T1" fmla="*/ 0 h 2"/>
                <a:gd name="T2" fmla="*/ 3 w 2"/>
                <a:gd name="T3" fmla="*/ 0 h 2"/>
                <a:gd name="T4" fmla="*/ 0 60000 65536"/>
                <a:gd name="T5" fmla="*/ 0 60000 65536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2">
                  <a:moveTo>
                    <a:pt x="2" y="0"/>
                  </a:moveTo>
                  <a:cubicBezTo>
                    <a:pt x="0" y="0"/>
                    <a:pt x="1" y="2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6" name="Freeform 10247" descr="© INSCALE GmbH, 05.05.2010&#10;http://www.presentationload.com/">
              <a:extLst>
                <a:ext uri="{FF2B5EF4-FFF2-40B4-BE49-F238E27FC236}">
                  <a16:creationId xmlns:a16="http://schemas.microsoft.com/office/drawing/2014/main" id="{0D3B056A-A8C7-9044-BED1-7786C1AA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586"/>
              <a:ext cx="4" cy="4"/>
            </a:xfrm>
            <a:custGeom>
              <a:avLst/>
              <a:gdLst>
                <a:gd name="T0" fmla="*/ 2 w 2"/>
                <a:gd name="T1" fmla="*/ 4 h 2"/>
                <a:gd name="T2" fmla="*/ 2 w 2"/>
                <a:gd name="T3" fmla="*/ 0 h 2"/>
                <a:gd name="T4" fmla="*/ 2 w 2"/>
                <a:gd name="T5" fmla="*/ 4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2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7" name="Freeform 10248" descr="© INSCALE GmbH, 05.05.2010&#10;http://www.presentationload.com/">
              <a:extLst>
                <a:ext uri="{FF2B5EF4-FFF2-40B4-BE49-F238E27FC236}">
                  <a16:creationId xmlns:a16="http://schemas.microsoft.com/office/drawing/2014/main" id="{1D94BB3A-08AB-0945-86F0-B47CB1F40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598"/>
              <a:ext cx="15" cy="10"/>
            </a:xfrm>
            <a:custGeom>
              <a:avLst/>
              <a:gdLst>
                <a:gd name="T0" fmla="*/ 6 w 10"/>
                <a:gd name="T1" fmla="*/ 6 h 7"/>
                <a:gd name="T2" fmla="*/ 11 w 10"/>
                <a:gd name="T3" fmla="*/ 0 h 7"/>
                <a:gd name="T4" fmla="*/ 6 w 10"/>
                <a:gd name="T5" fmla="*/ 4 h 7"/>
                <a:gd name="T6" fmla="*/ 2 w 10"/>
                <a:gd name="T7" fmla="*/ 9 h 7"/>
                <a:gd name="T8" fmla="*/ 6 w 10"/>
                <a:gd name="T9" fmla="*/ 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7"/>
                <a:gd name="T17" fmla="*/ 10 w 1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7">
                  <a:moveTo>
                    <a:pt x="4" y="4"/>
                  </a:moveTo>
                  <a:cubicBezTo>
                    <a:pt x="5" y="3"/>
                    <a:pt x="10" y="1"/>
                    <a:pt x="7" y="0"/>
                  </a:cubicBezTo>
                  <a:cubicBezTo>
                    <a:pt x="7" y="0"/>
                    <a:pt x="4" y="2"/>
                    <a:pt x="4" y="3"/>
                  </a:cubicBezTo>
                  <a:cubicBezTo>
                    <a:pt x="3" y="3"/>
                    <a:pt x="0" y="5"/>
                    <a:pt x="1" y="6"/>
                  </a:cubicBezTo>
                  <a:cubicBezTo>
                    <a:pt x="2" y="7"/>
                    <a:pt x="4" y="4"/>
                    <a:pt x="4" y="4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8" name="Freeform 10249" descr="© INSCALE GmbH, 05.05.2010&#10;http://www.presentationload.com/">
              <a:extLst>
                <a:ext uri="{FF2B5EF4-FFF2-40B4-BE49-F238E27FC236}">
                  <a16:creationId xmlns:a16="http://schemas.microsoft.com/office/drawing/2014/main" id="{E677D733-67F6-734F-985E-B57D5C6A6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601"/>
              <a:ext cx="38" cy="24"/>
            </a:xfrm>
            <a:custGeom>
              <a:avLst/>
              <a:gdLst>
                <a:gd name="T0" fmla="*/ 36 w 24"/>
                <a:gd name="T1" fmla="*/ 17 h 16"/>
                <a:gd name="T2" fmla="*/ 32 w 24"/>
                <a:gd name="T3" fmla="*/ 11 h 16"/>
                <a:gd name="T4" fmla="*/ 30 w 24"/>
                <a:gd name="T5" fmla="*/ 8 h 16"/>
                <a:gd name="T6" fmla="*/ 32 w 24"/>
                <a:gd name="T7" fmla="*/ 9 h 16"/>
                <a:gd name="T8" fmla="*/ 30 w 24"/>
                <a:gd name="T9" fmla="*/ 3 h 16"/>
                <a:gd name="T10" fmla="*/ 25 w 24"/>
                <a:gd name="T11" fmla="*/ 8 h 16"/>
                <a:gd name="T12" fmla="*/ 27 w 24"/>
                <a:gd name="T13" fmla="*/ 3 h 16"/>
                <a:gd name="T14" fmla="*/ 24 w 24"/>
                <a:gd name="T15" fmla="*/ 5 h 16"/>
                <a:gd name="T16" fmla="*/ 13 w 24"/>
                <a:gd name="T17" fmla="*/ 14 h 16"/>
                <a:gd name="T18" fmla="*/ 11 w 24"/>
                <a:gd name="T19" fmla="*/ 20 h 16"/>
                <a:gd name="T20" fmla="*/ 10 w 24"/>
                <a:gd name="T21" fmla="*/ 18 h 16"/>
                <a:gd name="T22" fmla="*/ 6 w 24"/>
                <a:gd name="T23" fmla="*/ 23 h 16"/>
                <a:gd name="T24" fmla="*/ 13 w 24"/>
                <a:gd name="T25" fmla="*/ 20 h 16"/>
                <a:gd name="T26" fmla="*/ 38 w 24"/>
                <a:gd name="T27" fmla="*/ 18 h 16"/>
                <a:gd name="T28" fmla="*/ 36 w 24"/>
                <a:gd name="T29" fmla="*/ 1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16"/>
                <a:gd name="T47" fmla="*/ 24 w 24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16">
                  <a:moveTo>
                    <a:pt x="23" y="11"/>
                  </a:moveTo>
                  <a:cubicBezTo>
                    <a:pt x="21" y="9"/>
                    <a:pt x="23" y="7"/>
                    <a:pt x="20" y="7"/>
                  </a:cubicBezTo>
                  <a:cubicBezTo>
                    <a:pt x="19" y="7"/>
                    <a:pt x="19" y="6"/>
                    <a:pt x="19" y="5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5"/>
                    <a:pt x="20" y="3"/>
                    <a:pt x="19" y="2"/>
                  </a:cubicBezTo>
                  <a:cubicBezTo>
                    <a:pt x="18" y="2"/>
                    <a:pt x="17" y="5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0"/>
                    <a:pt x="15" y="2"/>
                    <a:pt x="15" y="3"/>
                  </a:cubicBezTo>
                  <a:cubicBezTo>
                    <a:pt x="13" y="1"/>
                    <a:pt x="9" y="8"/>
                    <a:pt x="8" y="9"/>
                  </a:cubicBezTo>
                  <a:cubicBezTo>
                    <a:pt x="7" y="10"/>
                    <a:pt x="7" y="12"/>
                    <a:pt x="7" y="13"/>
                  </a:cubicBezTo>
                  <a:cubicBezTo>
                    <a:pt x="6" y="14"/>
                    <a:pt x="5" y="13"/>
                    <a:pt x="6" y="12"/>
                  </a:cubicBezTo>
                  <a:cubicBezTo>
                    <a:pt x="3" y="11"/>
                    <a:pt x="0" y="12"/>
                    <a:pt x="4" y="15"/>
                  </a:cubicBezTo>
                  <a:cubicBezTo>
                    <a:pt x="7" y="16"/>
                    <a:pt x="6" y="15"/>
                    <a:pt x="8" y="13"/>
                  </a:cubicBezTo>
                  <a:cubicBezTo>
                    <a:pt x="12" y="10"/>
                    <a:pt x="19" y="13"/>
                    <a:pt x="24" y="12"/>
                  </a:cubicBezTo>
                  <a:cubicBezTo>
                    <a:pt x="24" y="11"/>
                    <a:pt x="23" y="12"/>
                    <a:pt x="23" y="1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69" name="Freeform 10250" descr="© INSCALE GmbH, 05.05.2010&#10;http://www.presentationload.com/">
              <a:extLst>
                <a:ext uri="{FF2B5EF4-FFF2-40B4-BE49-F238E27FC236}">
                  <a16:creationId xmlns:a16="http://schemas.microsoft.com/office/drawing/2014/main" id="{25500208-EBE5-AA4A-8960-D48CC90F8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606"/>
              <a:ext cx="4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1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0" name="Freeform 10251" descr="© INSCALE GmbH, 05.05.2010&#10;http://www.presentationload.com/">
              <a:extLst>
                <a:ext uri="{FF2B5EF4-FFF2-40B4-BE49-F238E27FC236}">
                  <a16:creationId xmlns:a16="http://schemas.microsoft.com/office/drawing/2014/main" id="{2E977F1F-0801-FD4C-AAA3-9B1E887C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1607"/>
              <a:ext cx="6" cy="4"/>
            </a:xfrm>
            <a:custGeom>
              <a:avLst/>
              <a:gdLst>
                <a:gd name="T0" fmla="*/ 6 w 4"/>
                <a:gd name="T1" fmla="*/ 0 h 3"/>
                <a:gd name="T2" fmla="*/ 2 w 4"/>
                <a:gd name="T3" fmla="*/ 3 h 3"/>
                <a:gd name="T4" fmla="*/ 6 w 4"/>
                <a:gd name="T5" fmla="*/ 0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0"/>
                  </a:moveTo>
                  <a:cubicBezTo>
                    <a:pt x="4" y="0"/>
                    <a:pt x="0" y="1"/>
                    <a:pt x="1" y="2"/>
                  </a:cubicBezTo>
                  <a:cubicBezTo>
                    <a:pt x="2" y="3"/>
                    <a:pt x="4" y="2"/>
                    <a:pt x="4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1" name="Freeform 10252" descr="© INSCALE GmbH, 05.05.2010&#10;http://www.presentationload.com/">
              <a:extLst>
                <a:ext uri="{FF2B5EF4-FFF2-40B4-BE49-F238E27FC236}">
                  <a16:creationId xmlns:a16="http://schemas.microsoft.com/office/drawing/2014/main" id="{726312B2-5C1C-F14E-B5DB-C9778C25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1608"/>
              <a:ext cx="5" cy="5"/>
            </a:xfrm>
            <a:custGeom>
              <a:avLst/>
              <a:gdLst>
                <a:gd name="T0" fmla="*/ 5 w 3"/>
                <a:gd name="T1" fmla="*/ 2 h 3"/>
                <a:gd name="T2" fmla="*/ 5 w 3"/>
                <a:gd name="T3" fmla="*/ 0 h 3"/>
                <a:gd name="T4" fmla="*/ 5 w 3"/>
                <a:gd name="T5" fmla="*/ 2 h 3"/>
                <a:gd name="T6" fmla="*/ 5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2" y="3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2" name="Freeform 10253" descr="© INSCALE GmbH, 05.05.2010&#10;http://www.presentationload.com/">
              <a:extLst>
                <a:ext uri="{FF2B5EF4-FFF2-40B4-BE49-F238E27FC236}">
                  <a16:creationId xmlns:a16="http://schemas.microsoft.com/office/drawing/2014/main" id="{9276C1D3-261D-C644-9002-6DD11D762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1608"/>
              <a:ext cx="8" cy="13"/>
            </a:xfrm>
            <a:custGeom>
              <a:avLst/>
              <a:gdLst>
                <a:gd name="T0" fmla="*/ 6 w 5"/>
                <a:gd name="T1" fmla="*/ 3 h 8"/>
                <a:gd name="T2" fmla="*/ 5 w 5"/>
                <a:gd name="T3" fmla="*/ 5 h 8"/>
                <a:gd name="T4" fmla="*/ 6 w 5"/>
                <a:gd name="T5" fmla="*/ 3 h 8"/>
                <a:gd name="T6" fmla="*/ 5 w 5"/>
                <a:gd name="T7" fmla="*/ 5 h 8"/>
                <a:gd name="T8" fmla="*/ 0 w 5"/>
                <a:gd name="T9" fmla="*/ 7 h 8"/>
                <a:gd name="T10" fmla="*/ 5 w 5"/>
                <a:gd name="T11" fmla="*/ 11 h 8"/>
                <a:gd name="T12" fmla="*/ 5 w 5"/>
                <a:gd name="T13" fmla="*/ 11 h 8"/>
                <a:gd name="T14" fmla="*/ 6 w 5"/>
                <a:gd name="T15" fmla="*/ 3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8"/>
                <a:gd name="T26" fmla="*/ 5 w 5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8">
                  <a:moveTo>
                    <a:pt x="4" y="2"/>
                  </a:moveTo>
                  <a:cubicBezTo>
                    <a:pt x="4" y="0"/>
                    <a:pt x="2" y="1"/>
                    <a:pt x="3" y="3"/>
                  </a:cubicBezTo>
                  <a:cubicBezTo>
                    <a:pt x="3" y="2"/>
                    <a:pt x="4" y="1"/>
                    <a:pt x="4" y="2"/>
                  </a:cubicBezTo>
                  <a:cubicBezTo>
                    <a:pt x="4" y="5"/>
                    <a:pt x="2" y="4"/>
                    <a:pt x="3" y="3"/>
                  </a:cubicBezTo>
                  <a:cubicBezTo>
                    <a:pt x="3" y="3"/>
                    <a:pt x="2" y="4"/>
                    <a:pt x="0" y="4"/>
                  </a:cubicBezTo>
                  <a:cubicBezTo>
                    <a:pt x="0" y="6"/>
                    <a:pt x="2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8"/>
                    <a:pt x="4" y="4"/>
                    <a:pt x="4" y="2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3" name="Freeform 10254" descr="© INSCALE GmbH, 05.05.2010&#10;http://www.presentationload.com/">
              <a:extLst>
                <a:ext uri="{FF2B5EF4-FFF2-40B4-BE49-F238E27FC236}">
                  <a16:creationId xmlns:a16="http://schemas.microsoft.com/office/drawing/2014/main" id="{03DD1E63-158A-F743-9BD5-F642F22FE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1613"/>
              <a:ext cx="30" cy="20"/>
            </a:xfrm>
            <a:custGeom>
              <a:avLst/>
              <a:gdLst>
                <a:gd name="T0" fmla="*/ 24 w 19"/>
                <a:gd name="T1" fmla="*/ 12 h 13"/>
                <a:gd name="T2" fmla="*/ 16 w 19"/>
                <a:gd name="T3" fmla="*/ 0 h 13"/>
                <a:gd name="T4" fmla="*/ 17 w 19"/>
                <a:gd name="T5" fmla="*/ 6 h 13"/>
                <a:gd name="T6" fmla="*/ 13 w 19"/>
                <a:gd name="T7" fmla="*/ 12 h 13"/>
                <a:gd name="T8" fmla="*/ 19 w 19"/>
                <a:gd name="T9" fmla="*/ 8 h 13"/>
                <a:gd name="T10" fmla="*/ 19 w 19"/>
                <a:gd name="T11" fmla="*/ 12 h 13"/>
                <a:gd name="T12" fmla="*/ 14 w 19"/>
                <a:gd name="T13" fmla="*/ 12 h 13"/>
                <a:gd name="T14" fmla="*/ 13 w 19"/>
                <a:gd name="T15" fmla="*/ 14 h 13"/>
                <a:gd name="T16" fmla="*/ 11 w 19"/>
                <a:gd name="T17" fmla="*/ 14 h 13"/>
                <a:gd name="T18" fmla="*/ 9 w 19"/>
                <a:gd name="T19" fmla="*/ 12 h 13"/>
                <a:gd name="T20" fmla="*/ 6 w 19"/>
                <a:gd name="T21" fmla="*/ 12 h 13"/>
                <a:gd name="T22" fmla="*/ 2 w 19"/>
                <a:gd name="T23" fmla="*/ 12 h 13"/>
                <a:gd name="T24" fmla="*/ 0 w 19"/>
                <a:gd name="T25" fmla="*/ 15 h 13"/>
                <a:gd name="T26" fmla="*/ 14 w 19"/>
                <a:gd name="T27" fmla="*/ 18 h 13"/>
                <a:gd name="T28" fmla="*/ 24 w 19"/>
                <a:gd name="T29" fmla="*/ 12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3"/>
                <a:gd name="T47" fmla="*/ 19 w 19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3">
                  <a:moveTo>
                    <a:pt x="15" y="8"/>
                  </a:moveTo>
                  <a:cubicBezTo>
                    <a:pt x="14" y="6"/>
                    <a:pt x="13" y="1"/>
                    <a:pt x="10" y="0"/>
                  </a:cubicBezTo>
                  <a:cubicBezTo>
                    <a:pt x="11" y="2"/>
                    <a:pt x="12" y="2"/>
                    <a:pt x="11" y="4"/>
                  </a:cubicBezTo>
                  <a:cubicBezTo>
                    <a:pt x="11" y="6"/>
                    <a:pt x="9" y="7"/>
                    <a:pt x="8" y="8"/>
                  </a:cubicBezTo>
                  <a:cubicBezTo>
                    <a:pt x="10" y="9"/>
                    <a:pt x="11" y="5"/>
                    <a:pt x="12" y="5"/>
                  </a:cubicBezTo>
                  <a:cubicBezTo>
                    <a:pt x="14" y="4"/>
                    <a:pt x="12" y="7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9" y="8"/>
                    <a:pt x="9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9"/>
                    <a:pt x="2" y="10"/>
                    <a:pt x="0" y="10"/>
                  </a:cubicBezTo>
                  <a:cubicBezTo>
                    <a:pt x="3" y="12"/>
                    <a:pt x="6" y="12"/>
                    <a:pt x="9" y="12"/>
                  </a:cubicBezTo>
                  <a:cubicBezTo>
                    <a:pt x="11" y="12"/>
                    <a:pt x="19" y="13"/>
                    <a:pt x="15" y="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4" name="Freeform 10255" descr="© INSCALE GmbH, 05.05.2010&#10;http://www.presentationload.com/">
              <a:extLst>
                <a:ext uri="{FF2B5EF4-FFF2-40B4-BE49-F238E27FC236}">
                  <a16:creationId xmlns:a16="http://schemas.microsoft.com/office/drawing/2014/main" id="{F43CEE83-00A3-4B4A-BACD-9EC380E8D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1621"/>
              <a:ext cx="6" cy="2"/>
            </a:xfrm>
            <a:custGeom>
              <a:avLst/>
              <a:gdLst>
                <a:gd name="T0" fmla="*/ 4 w 3"/>
                <a:gd name="T1" fmla="*/ 0 h 1"/>
                <a:gd name="T2" fmla="*/ 6 w 3"/>
                <a:gd name="T3" fmla="*/ 0 h 1"/>
                <a:gd name="T4" fmla="*/ 4 w 3"/>
                <a:gd name="T5" fmla="*/ 0 h 1"/>
                <a:gd name="T6" fmla="*/ 0 60000 65536"/>
                <a:gd name="T7" fmla="*/ 0 60000 65536"/>
                <a:gd name="T8" fmla="*/ 0 60000 65536"/>
                <a:gd name="T9" fmla="*/ 0 w 3"/>
                <a:gd name="T10" fmla="*/ 0 h 1"/>
                <a:gd name="T11" fmla="*/ 3 w 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">
                  <a:moveTo>
                    <a:pt x="2" y="0"/>
                  </a:moveTo>
                  <a:cubicBezTo>
                    <a:pt x="0" y="0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75" name="Freeform 10256" descr="© INSCALE GmbH, 05.05.2010&#10;http://www.presentationload.com/">
              <a:extLst>
                <a:ext uri="{FF2B5EF4-FFF2-40B4-BE49-F238E27FC236}">
                  <a16:creationId xmlns:a16="http://schemas.microsoft.com/office/drawing/2014/main" id="{9F7EDCEC-1777-C14C-8DC8-187DF3E5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624"/>
              <a:ext cx="4" cy="3"/>
            </a:xfrm>
            <a:custGeom>
              <a:avLst/>
              <a:gdLst>
                <a:gd name="T0" fmla="*/ 4 w 3"/>
                <a:gd name="T1" fmla="*/ 0 h 2"/>
                <a:gd name="T2" fmla="*/ 0 w 3"/>
                <a:gd name="T3" fmla="*/ 0 h 2"/>
                <a:gd name="T4" fmla="*/ 4 w 3"/>
                <a:gd name="T5" fmla="*/ 0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3" y="2"/>
                    <a:pt x="3" y="0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34288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76" name="Text Box 11421" descr="© INSCALE GmbH, 05.05.2010&#10;http://www.presentationload.com/">
            <a:extLst>
              <a:ext uri="{FF2B5EF4-FFF2-40B4-BE49-F238E27FC236}">
                <a16:creationId xmlns:a16="http://schemas.microsoft.com/office/drawing/2014/main" id="{0064C97D-EE81-764A-8B19-6A51C8BB4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6574" y="2009699"/>
            <a:ext cx="147476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</a:t>
            </a:r>
          </a:p>
        </p:txBody>
      </p:sp>
      <p:sp>
        <p:nvSpPr>
          <p:cNvPr id="2278" name="Text Box 11391" descr="© INSCALE GmbH, 05.05.2010&#10;http://www.presentationload.com/">
            <a:extLst>
              <a:ext uri="{FF2B5EF4-FFF2-40B4-BE49-F238E27FC236}">
                <a16:creationId xmlns:a16="http://schemas.microsoft.com/office/drawing/2014/main" id="{392A2560-0F20-AD49-ABA9-AFF5419DB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5251" y="2405497"/>
            <a:ext cx="344561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ctr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Illinois</a:t>
            </a:r>
          </a:p>
        </p:txBody>
      </p:sp>
      <p:sp>
        <p:nvSpPr>
          <p:cNvPr id="2279" name="Freeform 10262" descr="© INSCALE GmbH, 05.05.2010&#10;http://www.presentationload.com/">
            <a:extLst>
              <a:ext uri="{FF2B5EF4-FFF2-40B4-BE49-F238E27FC236}">
                <a16:creationId xmlns:a16="http://schemas.microsoft.com/office/drawing/2014/main" id="{21C88D3A-72DA-494B-A220-CF6FCF51FFDD}"/>
              </a:ext>
            </a:extLst>
          </p:cNvPr>
          <p:cNvSpPr>
            <a:spLocks/>
          </p:cNvSpPr>
          <p:nvPr/>
        </p:nvSpPr>
        <p:spPr bwMode="auto">
          <a:xfrm>
            <a:off x="6153638" y="2178295"/>
            <a:ext cx="7932" cy="6248"/>
          </a:xfrm>
          <a:custGeom>
            <a:avLst/>
            <a:gdLst>
              <a:gd name="T0" fmla="*/ 2 w 4"/>
              <a:gd name="T1" fmla="*/ 5 h 3"/>
              <a:gd name="T2" fmla="*/ 6 w 4"/>
              <a:gd name="T3" fmla="*/ 0 h 3"/>
              <a:gd name="T4" fmla="*/ 2 w 4"/>
              <a:gd name="T5" fmla="*/ 0 h 3"/>
              <a:gd name="T6" fmla="*/ 2 w 4"/>
              <a:gd name="T7" fmla="*/ 5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1" y="3"/>
                </a:moveTo>
                <a:cubicBezTo>
                  <a:pt x="2" y="3"/>
                  <a:pt x="3" y="2"/>
                  <a:pt x="4" y="0"/>
                </a:cubicBezTo>
                <a:cubicBezTo>
                  <a:pt x="3" y="1"/>
                  <a:pt x="2" y="1"/>
                  <a:pt x="1" y="0"/>
                </a:cubicBezTo>
                <a:cubicBezTo>
                  <a:pt x="1" y="1"/>
                  <a:pt x="0" y="2"/>
                  <a:pt x="1" y="3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0" name="Freeform 10263" descr="© INSCALE GmbH, 05.05.2010&#10;http://www.presentationload.com/">
            <a:extLst>
              <a:ext uri="{FF2B5EF4-FFF2-40B4-BE49-F238E27FC236}">
                <a16:creationId xmlns:a16="http://schemas.microsoft.com/office/drawing/2014/main" id="{CD0B6CBB-3366-5149-A5E8-48843CD8AD83}"/>
              </a:ext>
            </a:extLst>
          </p:cNvPr>
          <p:cNvSpPr>
            <a:spLocks/>
          </p:cNvSpPr>
          <p:nvPr/>
        </p:nvSpPr>
        <p:spPr bwMode="auto">
          <a:xfrm>
            <a:off x="6166858" y="2182043"/>
            <a:ext cx="9254" cy="9997"/>
          </a:xfrm>
          <a:custGeom>
            <a:avLst/>
            <a:gdLst>
              <a:gd name="T0" fmla="*/ 0 w 4"/>
              <a:gd name="T1" fmla="*/ 6 h 5"/>
              <a:gd name="T2" fmla="*/ 7 w 4"/>
              <a:gd name="T3" fmla="*/ 3 h 5"/>
              <a:gd name="T4" fmla="*/ 0 w 4"/>
              <a:gd name="T5" fmla="*/ 6 h 5"/>
              <a:gd name="T6" fmla="*/ 0 60000 65536"/>
              <a:gd name="T7" fmla="*/ 0 60000 65536"/>
              <a:gd name="T8" fmla="*/ 0 60000 65536"/>
              <a:gd name="T9" fmla="*/ 0 w 4"/>
              <a:gd name="T10" fmla="*/ 0 h 5"/>
              <a:gd name="T11" fmla="*/ 4 w 4"/>
              <a:gd name="T12" fmla="*/ 5 h 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" h="5">
                <a:moveTo>
                  <a:pt x="0" y="4"/>
                </a:moveTo>
                <a:cubicBezTo>
                  <a:pt x="3" y="4"/>
                  <a:pt x="4" y="5"/>
                  <a:pt x="4" y="2"/>
                </a:cubicBezTo>
                <a:cubicBezTo>
                  <a:pt x="3" y="3"/>
                  <a:pt x="0" y="0"/>
                  <a:pt x="0" y="4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1" name="Freeform 10264" descr="© INSCALE GmbH, 05.05.2010&#10;http://www.presentationload.com/">
            <a:extLst>
              <a:ext uri="{FF2B5EF4-FFF2-40B4-BE49-F238E27FC236}">
                <a16:creationId xmlns:a16="http://schemas.microsoft.com/office/drawing/2014/main" id="{4F1BC61F-88D9-9046-BC51-E5BFC270E8C0}"/>
              </a:ext>
            </a:extLst>
          </p:cNvPr>
          <p:cNvSpPr>
            <a:spLocks/>
          </p:cNvSpPr>
          <p:nvPr/>
        </p:nvSpPr>
        <p:spPr bwMode="auto">
          <a:xfrm>
            <a:off x="5912091" y="2135150"/>
            <a:ext cx="538031" cy="558556"/>
          </a:xfrm>
          <a:custGeom>
            <a:avLst/>
            <a:gdLst>
              <a:gd name="T0" fmla="*/ 382 w 263"/>
              <a:gd name="T1" fmla="*/ 9 h 288"/>
              <a:gd name="T2" fmla="*/ 317 w 263"/>
              <a:gd name="T3" fmla="*/ 40 h 288"/>
              <a:gd name="T4" fmla="*/ 292 w 263"/>
              <a:gd name="T5" fmla="*/ 61 h 288"/>
              <a:gd name="T6" fmla="*/ 246 w 263"/>
              <a:gd name="T7" fmla="*/ 65 h 288"/>
              <a:gd name="T8" fmla="*/ 201 w 263"/>
              <a:gd name="T9" fmla="*/ 62 h 288"/>
              <a:gd name="T10" fmla="*/ 203 w 263"/>
              <a:gd name="T11" fmla="*/ 67 h 288"/>
              <a:gd name="T12" fmla="*/ 198 w 263"/>
              <a:gd name="T13" fmla="*/ 65 h 288"/>
              <a:gd name="T14" fmla="*/ 175 w 263"/>
              <a:gd name="T15" fmla="*/ 67 h 288"/>
              <a:gd name="T16" fmla="*/ 167 w 263"/>
              <a:gd name="T17" fmla="*/ 65 h 288"/>
              <a:gd name="T18" fmla="*/ 189 w 263"/>
              <a:gd name="T19" fmla="*/ 61 h 288"/>
              <a:gd name="T20" fmla="*/ 189 w 263"/>
              <a:gd name="T21" fmla="*/ 56 h 288"/>
              <a:gd name="T22" fmla="*/ 189 w 263"/>
              <a:gd name="T23" fmla="*/ 51 h 288"/>
              <a:gd name="T24" fmla="*/ 164 w 263"/>
              <a:gd name="T25" fmla="*/ 47 h 288"/>
              <a:gd name="T26" fmla="*/ 149 w 263"/>
              <a:gd name="T27" fmla="*/ 40 h 288"/>
              <a:gd name="T28" fmla="*/ 139 w 263"/>
              <a:gd name="T29" fmla="*/ 34 h 288"/>
              <a:gd name="T30" fmla="*/ 99 w 263"/>
              <a:gd name="T31" fmla="*/ 33 h 288"/>
              <a:gd name="T32" fmla="*/ 2 w 263"/>
              <a:gd name="T33" fmla="*/ 36 h 288"/>
              <a:gd name="T34" fmla="*/ 2 w 263"/>
              <a:gd name="T35" fmla="*/ 132 h 288"/>
              <a:gd name="T36" fmla="*/ 11 w 263"/>
              <a:gd name="T37" fmla="*/ 355 h 288"/>
              <a:gd name="T38" fmla="*/ 29 w 263"/>
              <a:gd name="T39" fmla="*/ 359 h 288"/>
              <a:gd name="T40" fmla="*/ 45 w 263"/>
              <a:gd name="T41" fmla="*/ 366 h 288"/>
              <a:gd name="T42" fmla="*/ 56 w 263"/>
              <a:gd name="T43" fmla="*/ 393 h 288"/>
              <a:gd name="T44" fmla="*/ 84 w 263"/>
              <a:gd name="T45" fmla="*/ 397 h 288"/>
              <a:gd name="T46" fmla="*/ 97 w 263"/>
              <a:gd name="T47" fmla="*/ 411 h 288"/>
              <a:gd name="T48" fmla="*/ 122 w 263"/>
              <a:gd name="T49" fmla="*/ 407 h 288"/>
              <a:gd name="T50" fmla="*/ 144 w 263"/>
              <a:gd name="T51" fmla="*/ 421 h 288"/>
              <a:gd name="T52" fmla="*/ 159 w 263"/>
              <a:gd name="T53" fmla="*/ 416 h 288"/>
              <a:gd name="T54" fmla="*/ 173 w 263"/>
              <a:gd name="T55" fmla="*/ 404 h 288"/>
              <a:gd name="T56" fmla="*/ 183 w 263"/>
              <a:gd name="T57" fmla="*/ 408 h 288"/>
              <a:gd name="T58" fmla="*/ 198 w 263"/>
              <a:gd name="T59" fmla="*/ 425 h 288"/>
              <a:gd name="T60" fmla="*/ 210 w 263"/>
              <a:gd name="T61" fmla="*/ 444 h 288"/>
              <a:gd name="T62" fmla="*/ 237 w 263"/>
              <a:gd name="T63" fmla="*/ 433 h 288"/>
              <a:gd name="T64" fmla="*/ 249 w 263"/>
              <a:gd name="T65" fmla="*/ 413 h 288"/>
              <a:gd name="T66" fmla="*/ 254 w 263"/>
              <a:gd name="T67" fmla="*/ 386 h 288"/>
              <a:gd name="T68" fmla="*/ 269 w 263"/>
              <a:gd name="T69" fmla="*/ 371 h 288"/>
              <a:gd name="T70" fmla="*/ 274 w 263"/>
              <a:gd name="T71" fmla="*/ 383 h 288"/>
              <a:gd name="T72" fmla="*/ 288 w 263"/>
              <a:gd name="T73" fmla="*/ 380 h 288"/>
              <a:gd name="T74" fmla="*/ 289 w 263"/>
              <a:gd name="T75" fmla="*/ 360 h 288"/>
              <a:gd name="T76" fmla="*/ 292 w 263"/>
              <a:gd name="T77" fmla="*/ 343 h 288"/>
              <a:gd name="T78" fmla="*/ 308 w 263"/>
              <a:gd name="T79" fmla="*/ 337 h 288"/>
              <a:gd name="T80" fmla="*/ 322 w 263"/>
              <a:gd name="T81" fmla="*/ 324 h 288"/>
              <a:gd name="T82" fmla="*/ 348 w 263"/>
              <a:gd name="T83" fmla="*/ 315 h 288"/>
              <a:gd name="T84" fmla="*/ 365 w 263"/>
              <a:gd name="T85" fmla="*/ 296 h 288"/>
              <a:gd name="T86" fmla="*/ 376 w 263"/>
              <a:gd name="T87" fmla="*/ 279 h 288"/>
              <a:gd name="T88" fmla="*/ 381 w 263"/>
              <a:gd name="T89" fmla="*/ 262 h 288"/>
              <a:gd name="T90" fmla="*/ 385 w 263"/>
              <a:gd name="T91" fmla="*/ 248 h 288"/>
              <a:gd name="T92" fmla="*/ 388 w 263"/>
              <a:gd name="T93" fmla="*/ 225 h 288"/>
              <a:gd name="T94" fmla="*/ 398 w 263"/>
              <a:gd name="T95" fmla="*/ 199 h 288"/>
              <a:gd name="T96" fmla="*/ 398 w 263"/>
              <a:gd name="T97" fmla="*/ 192 h 288"/>
              <a:gd name="T98" fmla="*/ 395 w 263"/>
              <a:gd name="T99" fmla="*/ 171 h 288"/>
              <a:gd name="T100" fmla="*/ 405 w 263"/>
              <a:gd name="T101" fmla="*/ 106 h 28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63"/>
              <a:gd name="T154" fmla="*/ 0 h 288"/>
              <a:gd name="T155" fmla="*/ 263 w 263"/>
              <a:gd name="T156" fmla="*/ 288 h 28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63" h="288">
                <a:moveTo>
                  <a:pt x="262" y="68"/>
                </a:moveTo>
                <a:cubicBezTo>
                  <a:pt x="262" y="45"/>
                  <a:pt x="262" y="23"/>
                  <a:pt x="262" y="0"/>
                </a:cubicBezTo>
                <a:cubicBezTo>
                  <a:pt x="258" y="3"/>
                  <a:pt x="252" y="4"/>
                  <a:pt x="247" y="6"/>
                </a:cubicBezTo>
                <a:cubicBezTo>
                  <a:pt x="243" y="7"/>
                  <a:pt x="239" y="9"/>
                  <a:pt x="234" y="10"/>
                </a:cubicBezTo>
                <a:cubicBezTo>
                  <a:pt x="228" y="12"/>
                  <a:pt x="223" y="16"/>
                  <a:pt x="216" y="18"/>
                </a:cubicBezTo>
                <a:cubicBezTo>
                  <a:pt x="212" y="19"/>
                  <a:pt x="208" y="23"/>
                  <a:pt x="205" y="26"/>
                </a:cubicBezTo>
                <a:cubicBezTo>
                  <a:pt x="203" y="29"/>
                  <a:pt x="200" y="30"/>
                  <a:pt x="198" y="32"/>
                </a:cubicBezTo>
                <a:cubicBezTo>
                  <a:pt x="196" y="34"/>
                  <a:pt x="194" y="36"/>
                  <a:pt x="192" y="37"/>
                </a:cubicBezTo>
                <a:cubicBezTo>
                  <a:pt x="191" y="37"/>
                  <a:pt x="190" y="38"/>
                  <a:pt x="189" y="39"/>
                </a:cubicBezTo>
                <a:cubicBezTo>
                  <a:pt x="187" y="40"/>
                  <a:pt x="186" y="38"/>
                  <a:pt x="184" y="39"/>
                </a:cubicBezTo>
                <a:cubicBezTo>
                  <a:pt x="181" y="40"/>
                  <a:pt x="178" y="40"/>
                  <a:pt x="175" y="39"/>
                </a:cubicBezTo>
                <a:cubicBezTo>
                  <a:pt x="170" y="36"/>
                  <a:pt x="163" y="39"/>
                  <a:pt x="159" y="42"/>
                </a:cubicBezTo>
                <a:cubicBezTo>
                  <a:pt x="156" y="45"/>
                  <a:pt x="154" y="44"/>
                  <a:pt x="151" y="44"/>
                </a:cubicBezTo>
                <a:cubicBezTo>
                  <a:pt x="148" y="45"/>
                  <a:pt x="145" y="48"/>
                  <a:pt x="142" y="48"/>
                </a:cubicBezTo>
                <a:cubicBezTo>
                  <a:pt x="137" y="48"/>
                  <a:pt x="133" y="40"/>
                  <a:pt x="130" y="40"/>
                </a:cubicBezTo>
                <a:cubicBezTo>
                  <a:pt x="131" y="41"/>
                  <a:pt x="134" y="43"/>
                  <a:pt x="135" y="45"/>
                </a:cubicBezTo>
                <a:cubicBezTo>
                  <a:pt x="134" y="44"/>
                  <a:pt x="132" y="44"/>
                  <a:pt x="132" y="43"/>
                </a:cubicBezTo>
                <a:cubicBezTo>
                  <a:pt x="132" y="43"/>
                  <a:pt x="131" y="43"/>
                  <a:pt x="131" y="43"/>
                </a:cubicBezTo>
                <a:cubicBezTo>
                  <a:pt x="131" y="43"/>
                  <a:pt x="131" y="43"/>
                  <a:pt x="132" y="42"/>
                </a:cubicBezTo>
                <a:cubicBezTo>
                  <a:pt x="130" y="43"/>
                  <a:pt x="129" y="41"/>
                  <a:pt x="128" y="42"/>
                </a:cubicBezTo>
                <a:cubicBezTo>
                  <a:pt x="128" y="42"/>
                  <a:pt x="128" y="42"/>
                  <a:pt x="128" y="42"/>
                </a:cubicBezTo>
                <a:cubicBezTo>
                  <a:pt x="127" y="45"/>
                  <a:pt x="123" y="41"/>
                  <a:pt x="122" y="41"/>
                </a:cubicBezTo>
                <a:cubicBezTo>
                  <a:pt x="122" y="43"/>
                  <a:pt x="116" y="45"/>
                  <a:pt x="114" y="45"/>
                </a:cubicBezTo>
                <a:cubicBezTo>
                  <a:pt x="114" y="44"/>
                  <a:pt x="113" y="44"/>
                  <a:pt x="113" y="43"/>
                </a:cubicBezTo>
                <a:cubicBezTo>
                  <a:pt x="113" y="42"/>
                  <a:pt x="112" y="43"/>
                  <a:pt x="112" y="43"/>
                </a:cubicBezTo>
                <a:cubicBezTo>
                  <a:pt x="114" y="43"/>
                  <a:pt x="111" y="44"/>
                  <a:pt x="111" y="44"/>
                </a:cubicBezTo>
                <a:cubicBezTo>
                  <a:pt x="113" y="41"/>
                  <a:pt x="105" y="44"/>
                  <a:pt x="108" y="42"/>
                </a:cubicBezTo>
                <a:cubicBezTo>
                  <a:pt x="109" y="41"/>
                  <a:pt x="111" y="42"/>
                  <a:pt x="111" y="42"/>
                </a:cubicBezTo>
                <a:cubicBezTo>
                  <a:pt x="112" y="41"/>
                  <a:pt x="113" y="39"/>
                  <a:pt x="114" y="40"/>
                </a:cubicBezTo>
                <a:cubicBezTo>
                  <a:pt x="115" y="40"/>
                  <a:pt x="122" y="39"/>
                  <a:pt x="122" y="39"/>
                </a:cubicBezTo>
                <a:cubicBezTo>
                  <a:pt x="122" y="37"/>
                  <a:pt x="128" y="37"/>
                  <a:pt x="129" y="39"/>
                </a:cubicBezTo>
                <a:cubicBezTo>
                  <a:pt x="128" y="37"/>
                  <a:pt x="129" y="36"/>
                  <a:pt x="128" y="35"/>
                </a:cubicBezTo>
                <a:cubicBezTo>
                  <a:pt x="126" y="34"/>
                  <a:pt x="124" y="37"/>
                  <a:pt x="122" y="36"/>
                </a:cubicBezTo>
                <a:cubicBezTo>
                  <a:pt x="123" y="36"/>
                  <a:pt x="124" y="33"/>
                  <a:pt x="122" y="34"/>
                </a:cubicBezTo>
                <a:cubicBezTo>
                  <a:pt x="121" y="34"/>
                  <a:pt x="121" y="37"/>
                  <a:pt x="118" y="37"/>
                </a:cubicBezTo>
                <a:cubicBezTo>
                  <a:pt x="120" y="36"/>
                  <a:pt x="121" y="34"/>
                  <a:pt x="122" y="33"/>
                </a:cubicBezTo>
                <a:cubicBezTo>
                  <a:pt x="120" y="28"/>
                  <a:pt x="120" y="35"/>
                  <a:pt x="119" y="36"/>
                </a:cubicBezTo>
                <a:cubicBezTo>
                  <a:pt x="116" y="38"/>
                  <a:pt x="113" y="36"/>
                  <a:pt x="110" y="35"/>
                </a:cubicBezTo>
                <a:cubicBezTo>
                  <a:pt x="108" y="34"/>
                  <a:pt x="108" y="31"/>
                  <a:pt x="106" y="30"/>
                </a:cubicBezTo>
                <a:cubicBezTo>
                  <a:pt x="104" y="29"/>
                  <a:pt x="101" y="29"/>
                  <a:pt x="99" y="28"/>
                </a:cubicBezTo>
                <a:cubicBezTo>
                  <a:pt x="99" y="28"/>
                  <a:pt x="98" y="28"/>
                  <a:pt x="98" y="28"/>
                </a:cubicBezTo>
                <a:cubicBezTo>
                  <a:pt x="97" y="27"/>
                  <a:pt x="97" y="27"/>
                  <a:pt x="96" y="26"/>
                </a:cubicBezTo>
                <a:cubicBezTo>
                  <a:pt x="94" y="25"/>
                  <a:pt x="93" y="24"/>
                  <a:pt x="91" y="24"/>
                </a:cubicBezTo>
                <a:cubicBezTo>
                  <a:pt x="91" y="24"/>
                  <a:pt x="92" y="24"/>
                  <a:pt x="92" y="23"/>
                </a:cubicBezTo>
                <a:cubicBezTo>
                  <a:pt x="92" y="23"/>
                  <a:pt x="91" y="22"/>
                  <a:pt x="90" y="22"/>
                </a:cubicBezTo>
                <a:cubicBezTo>
                  <a:pt x="90" y="25"/>
                  <a:pt x="80" y="23"/>
                  <a:pt x="83" y="20"/>
                </a:cubicBezTo>
                <a:cubicBezTo>
                  <a:pt x="83" y="20"/>
                  <a:pt x="82" y="20"/>
                  <a:pt x="81" y="21"/>
                </a:cubicBezTo>
                <a:cubicBezTo>
                  <a:pt x="80" y="19"/>
                  <a:pt x="67" y="21"/>
                  <a:pt x="64" y="21"/>
                </a:cubicBezTo>
                <a:cubicBezTo>
                  <a:pt x="59" y="21"/>
                  <a:pt x="54" y="21"/>
                  <a:pt x="49" y="21"/>
                </a:cubicBezTo>
                <a:cubicBezTo>
                  <a:pt x="36" y="22"/>
                  <a:pt x="23" y="22"/>
                  <a:pt x="9" y="23"/>
                </a:cubicBezTo>
                <a:cubicBezTo>
                  <a:pt x="7" y="23"/>
                  <a:pt x="4" y="23"/>
                  <a:pt x="1" y="23"/>
                </a:cubicBezTo>
                <a:cubicBezTo>
                  <a:pt x="0" y="23"/>
                  <a:pt x="1" y="29"/>
                  <a:pt x="1" y="30"/>
                </a:cubicBezTo>
                <a:cubicBezTo>
                  <a:pt x="1" y="36"/>
                  <a:pt x="1" y="43"/>
                  <a:pt x="1" y="49"/>
                </a:cubicBezTo>
                <a:cubicBezTo>
                  <a:pt x="1" y="61"/>
                  <a:pt x="1" y="73"/>
                  <a:pt x="1" y="85"/>
                </a:cubicBezTo>
                <a:cubicBezTo>
                  <a:pt x="1" y="133"/>
                  <a:pt x="0" y="180"/>
                  <a:pt x="0" y="228"/>
                </a:cubicBezTo>
                <a:cubicBezTo>
                  <a:pt x="0" y="229"/>
                  <a:pt x="0" y="229"/>
                  <a:pt x="0" y="230"/>
                </a:cubicBezTo>
                <a:cubicBezTo>
                  <a:pt x="4" y="229"/>
                  <a:pt x="4" y="225"/>
                  <a:pt x="7" y="229"/>
                </a:cubicBezTo>
                <a:cubicBezTo>
                  <a:pt x="9" y="232"/>
                  <a:pt x="12" y="233"/>
                  <a:pt x="15" y="232"/>
                </a:cubicBezTo>
                <a:cubicBezTo>
                  <a:pt x="17" y="231"/>
                  <a:pt x="16" y="230"/>
                  <a:pt x="18" y="231"/>
                </a:cubicBezTo>
                <a:cubicBezTo>
                  <a:pt x="19" y="231"/>
                  <a:pt x="19" y="231"/>
                  <a:pt x="19" y="231"/>
                </a:cubicBezTo>
                <a:cubicBezTo>
                  <a:pt x="21" y="230"/>
                  <a:pt x="21" y="228"/>
                  <a:pt x="23" y="229"/>
                </a:cubicBezTo>
                <a:cubicBezTo>
                  <a:pt x="24" y="231"/>
                  <a:pt x="23" y="232"/>
                  <a:pt x="24" y="234"/>
                </a:cubicBezTo>
                <a:cubicBezTo>
                  <a:pt x="25" y="235"/>
                  <a:pt x="27" y="235"/>
                  <a:pt x="29" y="236"/>
                </a:cubicBezTo>
                <a:cubicBezTo>
                  <a:pt x="30" y="236"/>
                  <a:pt x="31" y="238"/>
                  <a:pt x="32" y="240"/>
                </a:cubicBezTo>
                <a:cubicBezTo>
                  <a:pt x="32" y="242"/>
                  <a:pt x="34" y="244"/>
                  <a:pt x="35" y="247"/>
                </a:cubicBezTo>
                <a:cubicBezTo>
                  <a:pt x="36" y="248"/>
                  <a:pt x="35" y="251"/>
                  <a:pt x="36" y="253"/>
                </a:cubicBezTo>
                <a:cubicBezTo>
                  <a:pt x="37" y="255"/>
                  <a:pt x="39" y="254"/>
                  <a:pt x="41" y="255"/>
                </a:cubicBezTo>
                <a:cubicBezTo>
                  <a:pt x="43" y="256"/>
                  <a:pt x="45" y="257"/>
                  <a:pt x="47" y="257"/>
                </a:cubicBezTo>
                <a:cubicBezTo>
                  <a:pt x="49" y="257"/>
                  <a:pt x="52" y="255"/>
                  <a:pt x="54" y="256"/>
                </a:cubicBezTo>
                <a:cubicBezTo>
                  <a:pt x="55" y="257"/>
                  <a:pt x="57" y="257"/>
                  <a:pt x="59" y="258"/>
                </a:cubicBezTo>
                <a:cubicBezTo>
                  <a:pt x="60" y="259"/>
                  <a:pt x="59" y="261"/>
                  <a:pt x="61" y="262"/>
                </a:cubicBezTo>
                <a:cubicBezTo>
                  <a:pt x="62" y="263"/>
                  <a:pt x="63" y="262"/>
                  <a:pt x="63" y="265"/>
                </a:cubicBezTo>
                <a:cubicBezTo>
                  <a:pt x="64" y="267"/>
                  <a:pt x="66" y="266"/>
                  <a:pt x="67" y="267"/>
                </a:cubicBezTo>
                <a:cubicBezTo>
                  <a:pt x="73" y="270"/>
                  <a:pt x="70" y="266"/>
                  <a:pt x="73" y="264"/>
                </a:cubicBezTo>
                <a:cubicBezTo>
                  <a:pt x="74" y="263"/>
                  <a:pt x="78" y="262"/>
                  <a:pt x="79" y="262"/>
                </a:cubicBezTo>
                <a:cubicBezTo>
                  <a:pt x="81" y="263"/>
                  <a:pt x="82" y="265"/>
                  <a:pt x="83" y="265"/>
                </a:cubicBezTo>
                <a:cubicBezTo>
                  <a:pt x="85" y="265"/>
                  <a:pt x="88" y="265"/>
                  <a:pt x="89" y="266"/>
                </a:cubicBezTo>
                <a:cubicBezTo>
                  <a:pt x="91" y="268"/>
                  <a:pt x="91" y="270"/>
                  <a:pt x="93" y="271"/>
                </a:cubicBezTo>
                <a:cubicBezTo>
                  <a:pt x="94" y="271"/>
                  <a:pt x="94" y="269"/>
                  <a:pt x="95" y="269"/>
                </a:cubicBezTo>
                <a:cubicBezTo>
                  <a:pt x="97" y="268"/>
                  <a:pt x="97" y="269"/>
                  <a:pt x="99" y="269"/>
                </a:cubicBezTo>
                <a:cubicBezTo>
                  <a:pt x="101" y="269"/>
                  <a:pt x="102" y="269"/>
                  <a:pt x="103" y="268"/>
                </a:cubicBezTo>
                <a:cubicBezTo>
                  <a:pt x="104" y="267"/>
                  <a:pt x="103" y="266"/>
                  <a:pt x="104" y="265"/>
                </a:cubicBezTo>
                <a:cubicBezTo>
                  <a:pt x="105" y="264"/>
                  <a:pt x="107" y="264"/>
                  <a:pt x="108" y="263"/>
                </a:cubicBezTo>
                <a:cubicBezTo>
                  <a:pt x="109" y="261"/>
                  <a:pt x="109" y="260"/>
                  <a:pt x="112" y="260"/>
                </a:cubicBezTo>
                <a:cubicBezTo>
                  <a:pt x="113" y="261"/>
                  <a:pt x="115" y="259"/>
                  <a:pt x="117" y="258"/>
                </a:cubicBezTo>
                <a:cubicBezTo>
                  <a:pt x="118" y="258"/>
                  <a:pt x="119" y="259"/>
                  <a:pt x="119" y="260"/>
                </a:cubicBezTo>
                <a:cubicBezTo>
                  <a:pt x="119" y="261"/>
                  <a:pt x="118" y="262"/>
                  <a:pt x="118" y="263"/>
                </a:cubicBezTo>
                <a:cubicBezTo>
                  <a:pt x="118" y="264"/>
                  <a:pt x="119" y="265"/>
                  <a:pt x="119" y="265"/>
                </a:cubicBezTo>
                <a:cubicBezTo>
                  <a:pt x="120" y="269"/>
                  <a:pt x="119" y="271"/>
                  <a:pt x="123" y="273"/>
                </a:cubicBezTo>
                <a:cubicBezTo>
                  <a:pt x="125" y="274"/>
                  <a:pt x="126" y="273"/>
                  <a:pt x="128" y="274"/>
                </a:cubicBezTo>
                <a:cubicBezTo>
                  <a:pt x="130" y="275"/>
                  <a:pt x="130" y="277"/>
                  <a:pt x="131" y="278"/>
                </a:cubicBezTo>
                <a:cubicBezTo>
                  <a:pt x="132" y="279"/>
                  <a:pt x="134" y="280"/>
                  <a:pt x="134" y="280"/>
                </a:cubicBezTo>
                <a:cubicBezTo>
                  <a:pt x="135" y="282"/>
                  <a:pt x="135" y="284"/>
                  <a:pt x="136" y="286"/>
                </a:cubicBezTo>
                <a:cubicBezTo>
                  <a:pt x="139" y="288"/>
                  <a:pt x="141" y="285"/>
                  <a:pt x="143" y="285"/>
                </a:cubicBezTo>
                <a:cubicBezTo>
                  <a:pt x="146" y="284"/>
                  <a:pt x="148" y="284"/>
                  <a:pt x="150" y="284"/>
                </a:cubicBezTo>
                <a:cubicBezTo>
                  <a:pt x="152" y="283"/>
                  <a:pt x="153" y="282"/>
                  <a:pt x="153" y="279"/>
                </a:cubicBezTo>
                <a:cubicBezTo>
                  <a:pt x="154" y="277"/>
                  <a:pt x="153" y="275"/>
                  <a:pt x="154" y="273"/>
                </a:cubicBezTo>
                <a:cubicBezTo>
                  <a:pt x="155" y="270"/>
                  <a:pt x="157" y="272"/>
                  <a:pt x="159" y="271"/>
                </a:cubicBezTo>
                <a:cubicBezTo>
                  <a:pt x="162" y="271"/>
                  <a:pt x="161" y="268"/>
                  <a:pt x="161" y="266"/>
                </a:cubicBezTo>
                <a:cubicBezTo>
                  <a:pt x="160" y="264"/>
                  <a:pt x="161" y="262"/>
                  <a:pt x="160" y="259"/>
                </a:cubicBezTo>
                <a:cubicBezTo>
                  <a:pt x="159" y="257"/>
                  <a:pt x="158" y="256"/>
                  <a:pt x="160" y="254"/>
                </a:cubicBezTo>
                <a:cubicBezTo>
                  <a:pt x="162" y="252"/>
                  <a:pt x="164" y="252"/>
                  <a:pt x="164" y="249"/>
                </a:cubicBezTo>
                <a:cubicBezTo>
                  <a:pt x="163" y="245"/>
                  <a:pt x="167" y="241"/>
                  <a:pt x="169" y="238"/>
                </a:cubicBezTo>
                <a:cubicBezTo>
                  <a:pt x="171" y="237"/>
                  <a:pt x="170" y="235"/>
                  <a:pt x="173" y="237"/>
                </a:cubicBezTo>
                <a:cubicBezTo>
                  <a:pt x="173" y="238"/>
                  <a:pt x="173" y="239"/>
                  <a:pt x="174" y="239"/>
                </a:cubicBezTo>
                <a:cubicBezTo>
                  <a:pt x="174" y="240"/>
                  <a:pt x="175" y="239"/>
                  <a:pt x="176" y="240"/>
                </a:cubicBezTo>
                <a:cubicBezTo>
                  <a:pt x="178" y="241"/>
                  <a:pt x="178" y="244"/>
                  <a:pt x="177" y="245"/>
                </a:cubicBezTo>
                <a:cubicBezTo>
                  <a:pt x="177" y="246"/>
                  <a:pt x="176" y="246"/>
                  <a:pt x="177" y="247"/>
                </a:cubicBezTo>
                <a:cubicBezTo>
                  <a:pt x="177" y="248"/>
                  <a:pt x="178" y="249"/>
                  <a:pt x="179" y="248"/>
                </a:cubicBezTo>
                <a:cubicBezTo>
                  <a:pt x="182" y="248"/>
                  <a:pt x="181" y="245"/>
                  <a:pt x="182" y="244"/>
                </a:cubicBezTo>
                <a:cubicBezTo>
                  <a:pt x="184" y="242"/>
                  <a:pt x="185" y="246"/>
                  <a:pt x="186" y="245"/>
                </a:cubicBezTo>
                <a:cubicBezTo>
                  <a:pt x="187" y="244"/>
                  <a:pt x="185" y="241"/>
                  <a:pt x="186" y="239"/>
                </a:cubicBezTo>
                <a:cubicBezTo>
                  <a:pt x="188" y="237"/>
                  <a:pt x="185" y="236"/>
                  <a:pt x="184" y="234"/>
                </a:cubicBezTo>
                <a:cubicBezTo>
                  <a:pt x="182" y="231"/>
                  <a:pt x="185" y="233"/>
                  <a:pt x="187" y="232"/>
                </a:cubicBezTo>
                <a:cubicBezTo>
                  <a:pt x="189" y="230"/>
                  <a:pt x="188" y="227"/>
                  <a:pt x="187" y="225"/>
                </a:cubicBezTo>
                <a:cubicBezTo>
                  <a:pt x="187" y="224"/>
                  <a:pt x="188" y="224"/>
                  <a:pt x="188" y="223"/>
                </a:cubicBezTo>
                <a:cubicBezTo>
                  <a:pt x="188" y="222"/>
                  <a:pt x="189" y="222"/>
                  <a:pt x="189" y="221"/>
                </a:cubicBezTo>
                <a:cubicBezTo>
                  <a:pt x="189" y="221"/>
                  <a:pt x="190" y="221"/>
                  <a:pt x="191" y="221"/>
                </a:cubicBezTo>
                <a:cubicBezTo>
                  <a:pt x="192" y="219"/>
                  <a:pt x="190" y="217"/>
                  <a:pt x="193" y="216"/>
                </a:cubicBezTo>
                <a:cubicBezTo>
                  <a:pt x="194" y="216"/>
                  <a:pt x="198" y="218"/>
                  <a:pt x="199" y="217"/>
                </a:cubicBezTo>
                <a:cubicBezTo>
                  <a:pt x="199" y="216"/>
                  <a:pt x="198" y="212"/>
                  <a:pt x="199" y="211"/>
                </a:cubicBezTo>
                <a:cubicBezTo>
                  <a:pt x="200" y="210"/>
                  <a:pt x="203" y="208"/>
                  <a:pt x="204" y="206"/>
                </a:cubicBezTo>
                <a:cubicBezTo>
                  <a:pt x="207" y="204"/>
                  <a:pt x="208" y="207"/>
                  <a:pt x="208" y="209"/>
                </a:cubicBezTo>
                <a:cubicBezTo>
                  <a:pt x="212" y="215"/>
                  <a:pt x="214" y="206"/>
                  <a:pt x="219" y="208"/>
                </a:cubicBezTo>
                <a:cubicBezTo>
                  <a:pt x="220" y="208"/>
                  <a:pt x="221" y="204"/>
                  <a:pt x="222" y="204"/>
                </a:cubicBezTo>
                <a:cubicBezTo>
                  <a:pt x="223" y="203"/>
                  <a:pt x="224" y="203"/>
                  <a:pt x="225" y="203"/>
                </a:cubicBezTo>
                <a:cubicBezTo>
                  <a:pt x="226" y="202"/>
                  <a:pt x="227" y="200"/>
                  <a:pt x="227" y="199"/>
                </a:cubicBezTo>
                <a:cubicBezTo>
                  <a:pt x="229" y="197"/>
                  <a:pt x="231" y="196"/>
                  <a:pt x="232" y="194"/>
                </a:cubicBezTo>
                <a:cubicBezTo>
                  <a:pt x="233" y="193"/>
                  <a:pt x="234" y="192"/>
                  <a:pt x="236" y="191"/>
                </a:cubicBezTo>
                <a:cubicBezTo>
                  <a:pt x="237" y="190"/>
                  <a:pt x="238" y="190"/>
                  <a:pt x="239" y="189"/>
                </a:cubicBezTo>
                <a:cubicBezTo>
                  <a:pt x="241" y="188"/>
                  <a:pt x="241" y="187"/>
                  <a:pt x="241" y="185"/>
                </a:cubicBezTo>
                <a:cubicBezTo>
                  <a:pt x="241" y="182"/>
                  <a:pt x="244" y="183"/>
                  <a:pt x="243" y="180"/>
                </a:cubicBezTo>
                <a:cubicBezTo>
                  <a:pt x="241" y="177"/>
                  <a:pt x="241" y="178"/>
                  <a:pt x="243" y="175"/>
                </a:cubicBezTo>
                <a:cubicBezTo>
                  <a:pt x="244" y="174"/>
                  <a:pt x="243" y="173"/>
                  <a:pt x="244" y="172"/>
                </a:cubicBezTo>
                <a:cubicBezTo>
                  <a:pt x="244" y="170"/>
                  <a:pt x="246" y="170"/>
                  <a:pt x="246" y="169"/>
                </a:cubicBezTo>
                <a:cubicBezTo>
                  <a:pt x="246" y="168"/>
                  <a:pt x="243" y="164"/>
                  <a:pt x="246" y="165"/>
                </a:cubicBezTo>
                <a:cubicBezTo>
                  <a:pt x="249" y="167"/>
                  <a:pt x="247" y="163"/>
                  <a:pt x="248" y="162"/>
                </a:cubicBezTo>
                <a:cubicBezTo>
                  <a:pt x="248" y="161"/>
                  <a:pt x="249" y="161"/>
                  <a:pt x="249" y="160"/>
                </a:cubicBezTo>
                <a:cubicBezTo>
                  <a:pt x="249" y="159"/>
                  <a:pt x="249" y="158"/>
                  <a:pt x="249" y="157"/>
                </a:cubicBezTo>
                <a:cubicBezTo>
                  <a:pt x="249" y="155"/>
                  <a:pt x="249" y="152"/>
                  <a:pt x="250" y="151"/>
                </a:cubicBezTo>
                <a:cubicBezTo>
                  <a:pt x="252" y="150"/>
                  <a:pt x="250" y="147"/>
                  <a:pt x="251" y="145"/>
                </a:cubicBezTo>
                <a:cubicBezTo>
                  <a:pt x="253" y="143"/>
                  <a:pt x="253" y="141"/>
                  <a:pt x="254" y="139"/>
                </a:cubicBezTo>
                <a:cubicBezTo>
                  <a:pt x="255" y="137"/>
                  <a:pt x="257" y="137"/>
                  <a:pt x="257" y="134"/>
                </a:cubicBezTo>
                <a:cubicBezTo>
                  <a:pt x="257" y="132"/>
                  <a:pt x="257" y="130"/>
                  <a:pt x="257" y="128"/>
                </a:cubicBezTo>
                <a:cubicBezTo>
                  <a:pt x="257" y="128"/>
                  <a:pt x="256" y="128"/>
                  <a:pt x="256" y="127"/>
                </a:cubicBezTo>
                <a:cubicBezTo>
                  <a:pt x="256" y="127"/>
                  <a:pt x="256" y="127"/>
                  <a:pt x="256" y="126"/>
                </a:cubicBezTo>
                <a:cubicBezTo>
                  <a:pt x="256" y="126"/>
                  <a:pt x="257" y="125"/>
                  <a:pt x="257" y="124"/>
                </a:cubicBezTo>
                <a:cubicBezTo>
                  <a:pt x="257" y="123"/>
                  <a:pt x="258" y="121"/>
                  <a:pt x="257" y="119"/>
                </a:cubicBezTo>
                <a:cubicBezTo>
                  <a:pt x="256" y="118"/>
                  <a:pt x="256" y="115"/>
                  <a:pt x="255" y="114"/>
                </a:cubicBezTo>
                <a:cubicBezTo>
                  <a:pt x="253" y="112"/>
                  <a:pt x="253" y="111"/>
                  <a:pt x="255" y="110"/>
                </a:cubicBezTo>
                <a:cubicBezTo>
                  <a:pt x="257" y="108"/>
                  <a:pt x="258" y="109"/>
                  <a:pt x="259" y="109"/>
                </a:cubicBezTo>
                <a:cubicBezTo>
                  <a:pt x="263" y="108"/>
                  <a:pt x="262" y="105"/>
                  <a:pt x="262" y="102"/>
                </a:cubicBezTo>
                <a:cubicBezTo>
                  <a:pt x="262" y="91"/>
                  <a:pt x="262" y="79"/>
                  <a:pt x="262" y="68"/>
                </a:cubicBezTo>
              </a:path>
            </a:pathLst>
          </a:custGeom>
          <a:solidFill>
            <a:srgbClr val="F1F2EA"/>
          </a:solidFill>
          <a:ln w="3175">
            <a:solidFill>
              <a:srgbClr val="B2C42A"/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82" name="Text Box 11400" descr="© INSCALE GmbH, 05.05.2010&#10;http://www.presentationload.com/">
            <a:extLst>
              <a:ext uri="{FF2B5EF4-FFF2-40B4-BE49-F238E27FC236}">
                <a16:creationId xmlns:a16="http://schemas.microsoft.com/office/drawing/2014/main" id="{67D65FD4-FBAA-954A-8316-CD9609779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3494" y="2327027"/>
            <a:ext cx="200376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Ohio</a:t>
            </a:r>
          </a:p>
        </p:txBody>
      </p:sp>
      <p:grpSp>
        <p:nvGrpSpPr>
          <p:cNvPr id="2283" name="Group 11362">
            <a:extLst>
              <a:ext uri="{FF2B5EF4-FFF2-40B4-BE49-F238E27FC236}">
                <a16:creationId xmlns:a16="http://schemas.microsoft.com/office/drawing/2014/main" id="{220F568A-0923-1F48-8E3E-5A6510DD8E8B}"/>
              </a:ext>
            </a:extLst>
          </p:cNvPr>
          <p:cNvGrpSpPr>
            <a:grpSpLocks/>
          </p:cNvGrpSpPr>
          <p:nvPr/>
        </p:nvGrpSpPr>
        <p:grpSpPr bwMode="auto">
          <a:xfrm>
            <a:off x="5252782" y="1143488"/>
            <a:ext cx="935607" cy="1033095"/>
            <a:chOff x="3405" y="772"/>
            <a:chExt cx="756" cy="804"/>
          </a:xfrm>
          <a:solidFill>
            <a:srgbClr val="F1F2EA"/>
          </a:solidFill>
        </p:grpSpPr>
        <p:sp>
          <p:nvSpPr>
            <p:cNvPr id="2284" name="Freeform 9881" descr="© INSCALE GmbH, 05.05.2010&#10;http://www.presentationload.com/">
              <a:extLst>
                <a:ext uri="{FF2B5EF4-FFF2-40B4-BE49-F238E27FC236}">
                  <a16:creationId xmlns:a16="http://schemas.microsoft.com/office/drawing/2014/main" id="{F7D52B0D-BF5D-C845-B3E0-1A2F67CE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889"/>
              <a:ext cx="618" cy="265"/>
            </a:xfrm>
            <a:custGeom>
              <a:avLst/>
              <a:gdLst>
                <a:gd name="T0" fmla="*/ 356 w 399"/>
                <a:gd name="T1" fmla="*/ 174 h 171"/>
                <a:gd name="T2" fmla="*/ 359 w 399"/>
                <a:gd name="T3" fmla="*/ 183 h 171"/>
                <a:gd name="T4" fmla="*/ 350 w 399"/>
                <a:gd name="T5" fmla="*/ 192 h 171"/>
                <a:gd name="T6" fmla="*/ 362 w 399"/>
                <a:gd name="T7" fmla="*/ 189 h 171"/>
                <a:gd name="T8" fmla="*/ 372 w 399"/>
                <a:gd name="T9" fmla="*/ 183 h 171"/>
                <a:gd name="T10" fmla="*/ 387 w 399"/>
                <a:gd name="T11" fmla="*/ 169 h 171"/>
                <a:gd name="T12" fmla="*/ 438 w 399"/>
                <a:gd name="T13" fmla="*/ 157 h 171"/>
                <a:gd name="T14" fmla="*/ 477 w 399"/>
                <a:gd name="T15" fmla="*/ 144 h 171"/>
                <a:gd name="T16" fmla="*/ 525 w 399"/>
                <a:gd name="T17" fmla="*/ 166 h 171"/>
                <a:gd name="T18" fmla="*/ 537 w 399"/>
                <a:gd name="T19" fmla="*/ 169 h 171"/>
                <a:gd name="T20" fmla="*/ 551 w 399"/>
                <a:gd name="T21" fmla="*/ 150 h 171"/>
                <a:gd name="T22" fmla="*/ 565 w 399"/>
                <a:gd name="T23" fmla="*/ 153 h 171"/>
                <a:gd name="T24" fmla="*/ 578 w 399"/>
                <a:gd name="T25" fmla="*/ 155 h 171"/>
                <a:gd name="T26" fmla="*/ 587 w 399"/>
                <a:gd name="T27" fmla="*/ 157 h 171"/>
                <a:gd name="T28" fmla="*/ 590 w 399"/>
                <a:gd name="T29" fmla="*/ 155 h 171"/>
                <a:gd name="T30" fmla="*/ 613 w 399"/>
                <a:gd name="T31" fmla="*/ 150 h 171"/>
                <a:gd name="T32" fmla="*/ 606 w 399"/>
                <a:gd name="T33" fmla="*/ 147 h 171"/>
                <a:gd name="T34" fmla="*/ 595 w 399"/>
                <a:gd name="T35" fmla="*/ 132 h 171"/>
                <a:gd name="T36" fmla="*/ 585 w 399"/>
                <a:gd name="T37" fmla="*/ 126 h 171"/>
                <a:gd name="T38" fmla="*/ 578 w 399"/>
                <a:gd name="T39" fmla="*/ 91 h 171"/>
                <a:gd name="T40" fmla="*/ 551 w 399"/>
                <a:gd name="T41" fmla="*/ 102 h 171"/>
                <a:gd name="T42" fmla="*/ 519 w 399"/>
                <a:gd name="T43" fmla="*/ 93 h 171"/>
                <a:gd name="T44" fmla="*/ 510 w 399"/>
                <a:gd name="T45" fmla="*/ 70 h 171"/>
                <a:gd name="T46" fmla="*/ 421 w 399"/>
                <a:gd name="T47" fmla="*/ 70 h 171"/>
                <a:gd name="T48" fmla="*/ 404 w 399"/>
                <a:gd name="T49" fmla="*/ 70 h 171"/>
                <a:gd name="T50" fmla="*/ 355 w 399"/>
                <a:gd name="T51" fmla="*/ 101 h 171"/>
                <a:gd name="T52" fmla="*/ 336 w 399"/>
                <a:gd name="T53" fmla="*/ 99 h 171"/>
                <a:gd name="T54" fmla="*/ 296 w 399"/>
                <a:gd name="T55" fmla="*/ 93 h 171"/>
                <a:gd name="T56" fmla="*/ 279 w 399"/>
                <a:gd name="T57" fmla="*/ 77 h 171"/>
                <a:gd name="T58" fmla="*/ 260 w 399"/>
                <a:gd name="T59" fmla="*/ 53 h 171"/>
                <a:gd name="T60" fmla="*/ 254 w 399"/>
                <a:gd name="T61" fmla="*/ 46 h 171"/>
                <a:gd name="T62" fmla="*/ 226 w 399"/>
                <a:gd name="T63" fmla="*/ 40 h 171"/>
                <a:gd name="T64" fmla="*/ 206 w 399"/>
                <a:gd name="T65" fmla="*/ 43 h 171"/>
                <a:gd name="T66" fmla="*/ 186 w 399"/>
                <a:gd name="T67" fmla="*/ 59 h 171"/>
                <a:gd name="T68" fmla="*/ 187 w 399"/>
                <a:gd name="T69" fmla="*/ 29 h 171"/>
                <a:gd name="T70" fmla="*/ 169 w 399"/>
                <a:gd name="T71" fmla="*/ 5 h 171"/>
                <a:gd name="T72" fmla="*/ 141 w 399"/>
                <a:gd name="T73" fmla="*/ 25 h 171"/>
                <a:gd name="T74" fmla="*/ 105 w 399"/>
                <a:gd name="T75" fmla="*/ 43 h 171"/>
                <a:gd name="T76" fmla="*/ 54 w 399"/>
                <a:gd name="T77" fmla="*/ 54 h 171"/>
                <a:gd name="T78" fmla="*/ 0 w 399"/>
                <a:gd name="T79" fmla="*/ 82 h 171"/>
                <a:gd name="T80" fmla="*/ 23 w 399"/>
                <a:gd name="T81" fmla="*/ 96 h 171"/>
                <a:gd name="T82" fmla="*/ 153 w 399"/>
                <a:gd name="T83" fmla="*/ 150 h 171"/>
                <a:gd name="T84" fmla="*/ 164 w 399"/>
                <a:gd name="T85" fmla="*/ 152 h 171"/>
                <a:gd name="T86" fmla="*/ 181 w 399"/>
                <a:gd name="T87" fmla="*/ 153 h 171"/>
                <a:gd name="T88" fmla="*/ 204 w 399"/>
                <a:gd name="T89" fmla="*/ 158 h 171"/>
                <a:gd name="T90" fmla="*/ 215 w 399"/>
                <a:gd name="T91" fmla="*/ 177 h 171"/>
                <a:gd name="T92" fmla="*/ 248 w 399"/>
                <a:gd name="T93" fmla="*/ 194 h 171"/>
                <a:gd name="T94" fmla="*/ 248 w 399"/>
                <a:gd name="T95" fmla="*/ 217 h 171"/>
                <a:gd name="T96" fmla="*/ 240 w 399"/>
                <a:gd name="T97" fmla="*/ 232 h 171"/>
                <a:gd name="T98" fmla="*/ 256 w 399"/>
                <a:gd name="T99" fmla="*/ 243 h 171"/>
                <a:gd name="T100" fmla="*/ 277 w 399"/>
                <a:gd name="T101" fmla="*/ 246 h 171"/>
                <a:gd name="T102" fmla="*/ 308 w 399"/>
                <a:gd name="T103" fmla="*/ 194 h 171"/>
                <a:gd name="T104" fmla="*/ 319 w 399"/>
                <a:gd name="T105" fmla="*/ 184 h 171"/>
                <a:gd name="T106" fmla="*/ 324 w 399"/>
                <a:gd name="T107" fmla="*/ 172 h 171"/>
                <a:gd name="T108" fmla="*/ 327 w 399"/>
                <a:gd name="T109" fmla="*/ 164 h 171"/>
                <a:gd name="T110" fmla="*/ 325 w 399"/>
                <a:gd name="T111" fmla="*/ 191 h 171"/>
                <a:gd name="T112" fmla="*/ 339 w 399"/>
                <a:gd name="T113" fmla="*/ 183 h 17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171"/>
                <a:gd name="T173" fmla="*/ 399 w 399"/>
                <a:gd name="T174" fmla="*/ 171 h 17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171">
                  <a:moveTo>
                    <a:pt x="219" y="118"/>
                  </a:moveTo>
                  <a:cubicBezTo>
                    <a:pt x="221" y="117"/>
                    <a:pt x="220" y="115"/>
                    <a:pt x="221" y="115"/>
                  </a:cubicBezTo>
                  <a:cubicBezTo>
                    <a:pt x="224" y="115"/>
                    <a:pt x="222" y="112"/>
                    <a:pt x="222" y="112"/>
                  </a:cubicBezTo>
                  <a:cubicBezTo>
                    <a:pt x="222" y="108"/>
                    <a:pt x="225" y="110"/>
                    <a:pt x="226" y="112"/>
                  </a:cubicBezTo>
                  <a:cubicBezTo>
                    <a:pt x="227" y="111"/>
                    <a:pt x="229" y="112"/>
                    <a:pt x="230" y="112"/>
                  </a:cubicBezTo>
                  <a:cubicBezTo>
                    <a:pt x="231" y="111"/>
                    <a:pt x="235" y="103"/>
                    <a:pt x="237" y="108"/>
                  </a:cubicBezTo>
                  <a:cubicBezTo>
                    <a:pt x="239" y="112"/>
                    <a:pt x="232" y="114"/>
                    <a:pt x="236" y="117"/>
                  </a:cubicBezTo>
                  <a:cubicBezTo>
                    <a:pt x="234" y="117"/>
                    <a:pt x="231" y="116"/>
                    <a:pt x="232" y="117"/>
                  </a:cubicBezTo>
                  <a:cubicBezTo>
                    <a:pt x="231" y="117"/>
                    <a:pt x="231" y="117"/>
                    <a:pt x="231" y="118"/>
                  </a:cubicBezTo>
                  <a:cubicBezTo>
                    <a:pt x="231" y="118"/>
                    <a:pt x="231" y="118"/>
                    <a:pt x="232" y="118"/>
                  </a:cubicBezTo>
                  <a:cubicBezTo>
                    <a:pt x="232" y="118"/>
                    <a:pt x="232" y="119"/>
                    <a:pt x="232" y="119"/>
                  </a:cubicBezTo>
                  <a:cubicBezTo>
                    <a:pt x="231" y="119"/>
                    <a:pt x="232" y="119"/>
                    <a:pt x="231" y="119"/>
                  </a:cubicBezTo>
                  <a:cubicBezTo>
                    <a:pt x="231" y="119"/>
                    <a:pt x="229" y="120"/>
                    <a:pt x="229" y="121"/>
                  </a:cubicBezTo>
                  <a:cubicBezTo>
                    <a:pt x="229" y="121"/>
                    <a:pt x="229" y="123"/>
                    <a:pt x="229" y="123"/>
                  </a:cubicBezTo>
                  <a:cubicBezTo>
                    <a:pt x="228" y="124"/>
                    <a:pt x="227" y="123"/>
                    <a:pt x="226" y="124"/>
                  </a:cubicBezTo>
                  <a:cubicBezTo>
                    <a:pt x="225" y="126"/>
                    <a:pt x="227" y="126"/>
                    <a:pt x="227" y="127"/>
                  </a:cubicBezTo>
                  <a:cubicBezTo>
                    <a:pt x="228" y="128"/>
                    <a:pt x="228" y="129"/>
                    <a:pt x="230" y="130"/>
                  </a:cubicBezTo>
                  <a:cubicBezTo>
                    <a:pt x="230" y="130"/>
                    <a:pt x="233" y="130"/>
                    <a:pt x="233" y="131"/>
                  </a:cubicBezTo>
                  <a:cubicBezTo>
                    <a:pt x="233" y="130"/>
                    <a:pt x="229" y="124"/>
                    <a:pt x="234" y="126"/>
                  </a:cubicBezTo>
                  <a:cubicBezTo>
                    <a:pt x="234" y="125"/>
                    <a:pt x="234" y="123"/>
                    <a:pt x="234" y="122"/>
                  </a:cubicBezTo>
                  <a:cubicBezTo>
                    <a:pt x="235" y="121"/>
                    <a:pt x="237" y="123"/>
                    <a:pt x="238" y="121"/>
                  </a:cubicBezTo>
                  <a:cubicBezTo>
                    <a:pt x="237" y="120"/>
                    <a:pt x="237" y="121"/>
                    <a:pt x="238" y="120"/>
                  </a:cubicBezTo>
                  <a:cubicBezTo>
                    <a:pt x="236" y="119"/>
                    <a:pt x="238" y="119"/>
                    <a:pt x="238" y="119"/>
                  </a:cubicBezTo>
                  <a:cubicBezTo>
                    <a:pt x="239" y="118"/>
                    <a:pt x="239" y="118"/>
                    <a:pt x="239" y="119"/>
                  </a:cubicBezTo>
                  <a:cubicBezTo>
                    <a:pt x="240" y="119"/>
                    <a:pt x="240" y="118"/>
                    <a:pt x="240" y="118"/>
                  </a:cubicBezTo>
                  <a:cubicBezTo>
                    <a:pt x="241" y="118"/>
                    <a:pt x="242" y="118"/>
                    <a:pt x="243" y="118"/>
                  </a:cubicBezTo>
                  <a:cubicBezTo>
                    <a:pt x="244" y="117"/>
                    <a:pt x="243" y="115"/>
                    <a:pt x="245" y="115"/>
                  </a:cubicBezTo>
                  <a:cubicBezTo>
                    <a:pt x="247" y="115"/>
                    <a:pt x="248" y="116"/>
                    <a:pt x="248" y="114"/>
                  </a:cubicBezTo>
                  <a:cubicBezTo>
                    <a:pt x="248" y="113"/>
                    <a:pt x="249" y="112"/>
                    <a:pt x="249" y="111"/>
                  </a:cubicBezTo>
                  <a:cubicBezTo>
                    <a:pt x="249" y="110"/>
                    <a:pt x="249" y="110"/>
                    <a:pt x="250" y="109"/>
                  </a:cubicBezTo>
                  <a:cubicBezTo>
                    <a:pt x="251" y="107"/>
                    <a:pt x="251" y="104"/>
                    <a:pt x="253" y="103"/>
                  </a:cubicBezTo>
                  <a:cubicBezTo>
                    <a:pt x="255" y="102"/>
                    <a:pt x="257" y="102"/>
                    <a:pt x="259" y="102"/>
                  </a:cubicBezTo>
                  <a:cubicBezTo>
                    <a:pt x="261" y="102"/>
                    <a:pt x="264" y="101"/>
                    <a:pt x="266" y="102"/>
                  </a:cubicBezTo>
                  <a:cubicBezTo>
                    <a:pt x="270" y="102"/>
                    <a:pt x="272" y="105"/>
                    <a:pt x="275" y="105"/>
                  </a:cubicBezTo>
                  <a:cubicBezTo>
                    <a:pt x="271" y="102"/>
                    <a:pt x="281" y="101"/>
                    <a:pt x="283" y="101"/>
                  </a:cubicBezTo>
                  <a:cubicBezTo>
                    <a:pt x="285" y="101"/>
                    <a:pt x="286" y="102"/>
                    <a:pt x="289" y="102"/>
                  </a:cubicBezTo>
                  <a:cubicBezTo>
                    <a:pt x="290" y="102"/>
                    <a:pt x="290" y="101"/>
                    <a:pt x="292" y="100"/>
                  </a:cubicBezTo>
                  <a:cubicBezTo>
                    <a:pt x="294" y="98"/>
                    <a:pt x="296" y="93"/>
                    <a:pt x="299" y="91"/>
                  </a:cubicBezTo>
                  <a:cubicBezTo>
                    <a:pt x="301" y="90"/>
                    <a:pt x="303" y="92"/>
                    <a:pt x="304" y="91"/>
                  </a:cubicBezTo>
                  <a:cubicBezTo>
                    <a:pt x="306" y="90"/>
                    <a:pt x="307" y="91"/>
                    <a:pt x="308" y="93"/>
                  </a:cubicBezTo>
                  <a:cubicBezTo>
                    <a:pt x="309" y="90"/>
                    <a:pt x="312" y="92"/>
                    <a:pt x="314" y="93"/>
                  </a:cubicBezTo>
                  <a:cubicBezTo>
                    <a:pt x="315" y="94"/>
                    <a:pt x="318" y="94"/>
                    <a:pt x="319" y="95"/>
                  </a:cubicBezTo>
                  <a:cubicBezTo>
                    <a:pt x="320" y="92"/>
                    <a:pt x="323" y="97"/>
                    <a:pt x="325" y="97"/>
                  </a:cubicBezTo>
                  <a:cubicBezTo>
                    <a:pt x="332" y="97"/>
                    <a:pt x="332" y="102"/>
                    <a:pt x="336" y="105"/>
                  </a:cubicBezTo>
                  <a:cubicBezTo>
                    <a:pt x="337" y="106"/>
                    <a:pt x="338" y="105"/>
                    <a:pt x="339" y="107"/>
                  </a:cubicBezTo>
                  <a:cubicBezTo>
                    <a:pt x="340" y="107"/>
                    <a:pt x="340" y="107"/>
                    <a:pt x="341" y="107"/>
                  </a:cubicBezTo>
                  <a:cubicBezTo>
                    <a:pt x="341" y="107"/>
                    <a:pt x="340" y="108"/>
                    <a:pt x="341" y="109"/>
                  </a:cubicBezTo>
                  <a:cubicBezTo>
                    <a:pt x="342" y="110"/>
                    <a:pt x="342" y="109"/>
                    <a:pt x="343" y="110"/>
                  </a:cubicBezTo>
                  <a:cubicBezTo>
                    <a:pt x="345" y="111"/>
                    <a:pt x="345" y="112"/>
                    <a:pt x="347" y="111"/>
                  </a:cubicBezTo>
                  <a:cubicBezTo>
                    <a:pt x="349" y="111"/>
                    <a:pt x="350" y="110"/>
                    <a:pt x="347" y="109"/>
                  </a:cubicBezTo>
                  <a:cubicBezTo>
                    <a:pt x="348" y="108"/>
                    <a:pt x="346" y="105"/>
                    <a:pt x="348" y="106"/>
                  </a:cubicBezTo>
                  <a:cubicBezTo>
                    <a:pt x="348" y="105"/>
                    <a:pt x="345" y="101"/>
                    <a:pt x="348" y="101"/>
                  </a:cubicBezTo>
                  <a:cubicBezTo>
                    <a:pt x="350" y="101"/>
                    <a:pt x="350" y="100"/>
                    <a:pt x="350" y="98"/>
                  </a:cubicBezTo>
                  <a:cubicBezTo>
                    <a:pt x="350" y="96"/>
                    <a:pt x="350" y="94"/>
                    <a:pt x="353" y="95"/>
                  </a:cubicBezTo>
                  <a:cubicBezTo>
                    <a:pt x="355" y="96"/>
                    <a:pt x="355" y="97"/>
                    <a:pt x="356" y="97"/>
                  </a:cubicBezTo>
                  <a:cubicBezTo>
                    <a:pt x="358" y="93"/>
                    <a:pt x="360" y="101"/>
                    <a:pt x="360" y="101"/>
                  </a:cubicBezTo>
                  <a:cubicBezTo>
                    <a:pt x="361" y="102"/>
                    <a:pt x="361" y="99"/>
                    <a:pt x="361" y="99"/>
                  </a:cubicBezTo>
                  <a:cubicBezTo>
                    <a:pt x="363" y="99"/>
                    <a:pt x="362" y="101"/>
                    <a:pt x="364" y="101"/>
                  </a:cubicBezTo>
                  <a:cubicBezTo>
                    <a:pt x="364" y="100"/>
                    <a:pt x="364" y="100"/>
                    <a:pt x="363" y="98"/>
                  </a:cubicBezTo>
                  <a:cubicBezTo>
                    <a:pt x="364" y="98"/>
                    <a:pt x="364" y="98"/>
                    <a:pt x="365" y="99"/>
                  </a:cubicBezTo>
                  <a:cubicBezTo>
                    <a:pt x="365" y="98"/>
                    <a:pt x="366" y="98"/>
                    <a:pt x="367" y="99"/>
                  </a:cubicBezTo>
                  <a:cubicBezTo>
                    <a:pt x="367" y="99"/>
                    <a:pt x="367" y="99"/>
                    <a:pt x="367" y="99"/>
                  </a:cubicBezTo>
                  <a:cubicBezTo>
                    <a:pt x="368" y="99"/>
                    <a:pt x="369" y="101"/>
                    <a:pt x="371" y="101"/>
                  </a:cubicBezTo>
                  <a:cubicBezTo>
                    <a:pt x="370" y="101"/>
                    <a:pt x="370" y="100"/>
                    <a:pt x="370" y="99"/>
                  </a:cubicBezTo>
                  <a:cubicBezTo>
                    <a:pt x="371" y="99"/>
                    <a:pt x="372" y="99"/>
                    <a:pt x="373" y="100"/>
                  </a:cubicBezTo>
                  <a:cubicBezTo>
                    <a:pt x="374" y="100"/>
                    <a:pt x="374" y="101"/>
                    <a:pt x="375" y="101"/>
                  </a:cubicBezTo>
                  <a:cubicBezTo>
                    <a:pt x="374" y="100"/>
                    <a:pt x="374" y="99"/>
                    <a:pt x="374" y="99"/>
                  </a:cubicBezTo>
                  <a:cubicBezTo>
                    <a:pt x="374" y="100"/>
                    <a:pt x="375" y="100"/>
                    <a:pt x="376" y="100"/>
                  </a:cubicBezTo>
                  <a:cubicBezTo>
                    <a:pt x="375" y="100"/>
                    <a:pt x="375" y="100"/>
                    <a:pt x="375" y="100"/>
                  </a:cubicBezTo>
                  <a:cubicBezTo>
                    <a:pt x="376" y="100"/>
                    <a:pt x="378" y="100"/>
                    <a:pt x="379" y="101"/>
                  </a:cubicBezTo>
                  <a:cubicBezTo>
                    <a:pt x="378" y="101"/>
                    <a:pt x="378" y="100"/>
                    <a:pt x="378" y="100"/>
                  </a:cubicBezTo>
                  <a:cubicBezTo>
                    <a:pt x="379" y="100"/>
                    <a:pt x="379" y="100"/>
                    <a:pt x="380" y="101"/>
                  </a:cubicBezTo>
                  <a:cubicBezTo>
                    <a:pt x="380" y="101"/>
                    <a:pt x="380" y="101"/>
                    <a:pt x="380" y="101"/>
                  </a:cubicBezTo>
                  <a:cubicBezTo>
                    <a:pt x="380" y="101"/>
                    <a:pt x="381" y="101"/>
                    <a:pt x="381" y="101"/>
                  </a:cubicBezTo>
                  <a:cubicBezTo>
                    <a:pt x="381" y="101"/>
                    <a:pt x="381" y="101"/>
                    <a:pt x="381" y="100"/>
                  </a:cubicBezTo>
                  <a:cubicBezTo>
                    <a:pt x="384" y="101"/>
                    <a:pt x="389" y="100"/>
                    <a:pt x="392" y="103"/>
                  </a:cubicBezTo>
                  <a:cubicBezTo>
                    <a:pt x="392" y="101"/>
                    <a:pt x="394" y="101"/>
                    <a:pt x="395" y="102"/>
                  </a:cubicBezTo>
                  <a:cubicBezTo>
                    <a:pt x="396" y="101"/>
                    <a:pt x="396" y="101"/>
                    <a:pt x="396" y="101"/>
                  </a:cubicBezTo>
                  <a:cubicBezTo>
                    <a:pt x="397" y="102"/>
                    <a:pt x="397" y="101"/>
                    <a:pt x="397" y="102"/>
                  </a:cubicBezTo>
                  <a:cubicBezTo>
                    <a:pt x="398" y="101"/>
                    <a:pt x="399" y="98"/>
                    <a:pt x="396" y="97"/>
                  </a:cubicBezTo>
                  <a:cubicBezTo>
                    <a:pt x="397" y="97"/>
                    <a:pt x="396" y="98"/>
                    <a:pt x="396" y="98"/>
                  </a:cubicBezTo>
                  <a:cubicBezTo>
                    <a:pt x="396" y="97"/>
                    <a:pt x="396" y="97"/>
                    <a:pt x="395" y="96"/>
                  </a:cubicBezTo>
                  <a:cubicBezTo>
                    <a:pt x="395" y="96"/>
                    <a:pt x="395" y="97"/>
                    <a:pt x="395" y="97"/>
                  </a:cubicBezTo>
                  <a:cubicBezTo>
                    <a:pt x="394" y="96"/>
                    <a:pt x="394" y="98"/>
                    <a:pt x="393" y="97"/>
                  </a:cubicBezTo>
                  <a:cubicBezTo>
                    <a:pt x="393" y="97"/>
                    <a:pt x="392" y="95"/>
                    <a:pt x="391" y="95"/>
                  </a:cubicBezTo>
                  <a:cubicBezTo>
                    <a:pt x="390" y="94"/>
                    <a:pt x="387" y="92"/>
                    <a:pt x="388" y="90"/>
                  </a:cubicBezTo>
                  <a:cubicBezTo>
                    <a:pt x="389" y="88"/>
                    <a:pt x="392" y="89"/>
                    <a:pt x="388" y="87"/>
                  </a:cubicBezTo>
                  <a:cubicBezTo>
                    <a:pt x="387" y="87"/>
                    <a:pt x="386" y="86"/>
                    <a:pt x="386" y="86"/>
                  </a:cubicBezTo>
                  <a:cubicBezTo>
                    <a:pt x="384" y="86"/>
                    <a:pt x="386" y="84"/>
                    <a:pt x="384" y="85"/>
                  </a:cubicBezTo>
                  <a:cubicBezTo>
                    <a:pt x="384" y="85"/>
                    <a:pt x="384" y="85"/>
                    <a:pt x="384" y="85"/>
                  </a:cubicBezTo>
                  <a:cubicBezTo>
                    <a:pt x="383" y="84"/>
                    <a:pt x="382" y="86"/>
                    <a:pt x="381" y="84"/>
                  </a:cubicBezTo>
                  <a:cubicBezTo>
                    <a:pt x="381" y="84"/>
                    <a:pt x="381" y="84"/>
                    <a:pt x="381" y="85"/>
                  </a:cubicBezTo>
                  <a:cubicBezTo>
                    <a:pt x="380" y="85"/>
                    <a:pt x="376" y="87"/>
                    <a:pt x="377" y="84"/>
                  </a:cubicBezTo>
                  <a:cubicBezTo>
                    <a:pt x="376" y="84"/>
                    <a:pt x="374" y="82"/>
                    <a:pt x="376" y="82"/>
                  </a:cubicBezTo>
                  <a:cubicBezTo>
                    <a:pt x="375" y="82"/>
                    <a:pt x="377" y="81"/>
                    <a:pt x="378" y="81"/>
                  </a:cubicBezTo>
                  <a:cubicBezTo>
                    <a:pt x="379" y="80"/>
                    <a:pt x="379" y="78"/>
                    <a:pt x="381" y="80"/>
                  </a:cubicBezTo>
                  <a:cubicBezTo>
                    <a:pt x="381" y="79"/>
                    <a:pt x="381" y="78"/>
                    <a:pt x="380" y="77"/>
                  </a:cubicBezTo>
                  <a:cubicBezTo>
                    <a:pt x="378" y="75"/>
                    <a:pt x="379" y="74"/>
                    <a:pt x="378" y="72"/>
                  </a:cubicBezTo>
                  <a:cubicBezTo>
                    <a:pt x="378" y="69"/>
                    <a:pt x="376" y="65"/>
                    <a:pt x="375" y="63"/>
                  </a:cubicBezTo>
                  <a:cubicBezTo>
                    <a:pt x="375" y="62"/>
                    <a:pt x="374" y="60"/>
                    <a:pt x="373" y="59"/>
                  </a:cubicBezTo>
                  <a:cubicBezTo>
                    <a:pt x="371" y="58"/>
                    <a:pt x="368" y="59"/>
                    <a:pt x="368" y="59"/>
                  </a:cubicBezTo>
                  <a:cubicBezTo>
                    <a:pt x="368" y="59"/>
                    <a:pt x="367" y="60"/>
                    <a:pt x="366" y="60"/>
                  </a:cubicBezTo>
                  <a:cubicBezTo>
                    <a:pt x="364" y="61"/>
                    <a:pt x="365" y="62"/>
                    <a:pt x="364" y="63"/>
                  </a:cubicBezTo>
                  <a:cubicBezTo>
                    <a:pt x="363" y="64"/>
                    <a:pt x="362" y="65"/>
                    <a:pt x="361" y="63"/>
                  </a:cubicBezTo>
                  <a:cubicBezTo>
                    <a:pt x="361" y="64"/>
                    <a:pt x="358" y="66"/>
                    <a:pt x="356" y="66"/>
                  </a:cubicBezTo>
                  <a:cubicBezTo>
                    <a:pt x="354" y="65"/>
                    <a:pt x="355" y="63"/>
                    <a:pt x="357" y="64"/>
                  </a:cubicBezTo>
                  <a:cubicBezTo>
                    <a:pt x="356" y="63"/>
                    <a:pt x="355" y="61"/>
                    <a:pt x="353" y="60"/>
                  </a:cubicBezTo>
                  <a:cubicBezTo>
                    <a:pt x="351" y="59"/>
                    <a:pt x="349" y="61"/>
                    <a:pt x="347" y="62"/>
                  </a:cubicBezTo>
                  <a:cubicBezTo>
                    <a:pt x="344" y="63"/>
                    <a:pt x="342" y="64"/>
                    <a:pt x="340" y="62"/>
                  </a:cubicBezTo>
                  <a:cubicBezTo>
                    <a:pt x="338" y="60"/>
                    <a:pt x="335" y="63"/>
                    <a:pt x="335" y="60"/>
                  </a:cubicBezTo>
                  <a:cubicBezTo>
                    <a:pt x="334" y="61"/>
                    <a:pt x="332" y="61"/>
                    <a:pt x="330" y="60"/>
                  </a:cubicBezTo>
                  <a:cubicBezTo>
                    <a:pt x="329" y="60"/>
                    <a:pt x="328" y="59"/>
                    <a:pt x="328" y="58"/>
                  </a:cubicBezTo>
                  <a:cubicBezTo>
                    <a:pt x="327" y="56"/>
                    <a:pt x="329" y="57"/>
                    <a:pt x="329" y="55"/>
                  </a:cubicBezTo>
                  <a:cubicBezTo>
                    <a:pt x="329" y="54"/>
                    <a:pt x="329" y="52"/>
                    <a:pt x="329" y="51"/>
                  </a:cubicBezTo>
                  <a:cubicBezTo>
                    <a:pt x="328" y="49"/>
                    <a:pt x="329" y="47"/>
                    <a:pt x="329" y="45"/>
                  </a:cubicBezTo>
                  <a:cubicBezTo>
                    <a:pt x="330" y="41"/>
                    <a:pt x="331" y="40"/>
                    <a:pt x="334" y="37"/>
                  </a:cubicBezTo>
                  <a:cubicBezTo>
                    <a:pt x="332" y="37"/>
                    <a:pt x="330" y="38"/>
                    <a:pt x="328" y="38"/>
                  </a:cubicBezTo>
                  <a:cubicBezTo>
                    <a:pt x="325" y="38"/>
                    <a:pt x="323" y="37"/>
                    <a:pt x="320" y="38"/>
                  </a:cubicBezTo>
                  <a:cubicBezTo>
                    <a:pt x="315" y="38"/>
                    <a:pt x="309" y="41"/>
                    <a:pt x="305" y="43"/>
                  </a:cubicBezTo>
                  <a:cubicBezTo>
                    <a:pt x="295" y="48"/>
                    <a:pt x="282" y="42"/>
                    <a:pt x="272" y="45"/>
                  </a:cubicBezTo>
                  <a:cubicBezTo>
                    <a:pt x="272" y="45"/>
                    <a:pt x="272" y="45"/>
                    <a:pt x="273" y="45"/>
                  </a:cubicBezTo>
                  <a:cubicBezTo>
                    <a:pt x="272" y="45"/>
                    <a:pt x="272" y="45"/>
                    <a:pt x="271" y="45"/>
                  </a:cubicBezTo>
                  <a:cubicBezTo>
                    <a:pt x="271" y="45"/>
                    <a:pt x="271" y="45"/>
                    <a:pt x="272" y="44"/>
                  </a:cubicBezTo>
                  <a:cubicBezTo>
                    <a:pt x="270" y="45"/>
                    <a:pt x="268" y="45"/>
                    <a:pt x="266" y="46"/>
                  </a:cubicBezTo>
                  <a:cubicBezTo>
                    <a:pt x="264" y="47"/>
                    <a:pt x="263" y="45"/>
                    <a:pt x="261" y="45"/>
                  </a:cubicBezTo>
                  <a:cubicBezTo>
                    <a:pt x="258" y="45"/>
                    <a:pt x="253" y="50"/>
                    <a:pt x="250" y="51"/>
                  </a:cubicBezTo>
                  <a:cubicBezTo>
                    <a:pt x="247" y="54"/>
                    <a:pt x="243" y="54"/>
                    <a:pt x="240" y="56"/>
                  </a:cubicBezTo>
                  <a:cubicBezTo>
                    <a:pt x="238" y="57"/>
                    <a:pt x="236" y="59"/>
                    <a:pt x="234" y="61"/>
                  </a:cubicBezTo>
                  <a:cubicBezTo>
                    <a:pt x="233" y="63"/>
                    <a:pt x="233" y="63"/>
                    <a:pt x="232" y="64"/>
                  </a:cubicBezTo>
                  <a:cubicBezTo>
                    <a:pt x="231" y="66"/>
                    <a:pt x="231" y="66"/>
                    <a:pt x="229" y="65"/>
                  </a:cubicBezTo>
                  <a:cubicBezTo>
                    <a:pt x="230" y="65"/>
                    <a:pt x="230" y="64"/>
                    <a:pt x="230" y="64"/>
                  </a:cubicBezTo>
                  <a:cubicBezTo>
                    <a:pt x="229" y="62"/>
                    <a:pt x="228" y="64"/>
                    <a:pt x="228" y="64"/>
                  </a:cubicBezTo>
                  <a:cubicBezTo>
                    <a:pt x="227" y="63"/>
                    <a:pt x="225" y="61"/>
                    <a:pt x="225" y="61"/>
                  </a:cubicBezTo>
                  <a:cubicBezTo>
                    <a:pt x="223" y="60"/>
                    <a:pt x="222" y="60"/>
                    <a:pt x="221" y="61"/>
                  </a:cubicBezTo>
                  <a:cubicBezTo>
                    <a:pt x="219" y="63"/>
                    <a:pt x="220" y="65"/>
                    <a:pt x="217" y="64"/>
                  </a:cubicBezTo>
                  <a:cubicBezTo>
                    <a:pt x="216" y="63"/>
                    <a:pt x="216" y="61"/>
                    <a:pt x="214" y="62"/>
                  </a:cubicBezTo>
                  <a:cubicBezTo>
                    <a:pt x="212" y="62"/>
                    <a:pt x="212" y="60"/>
                    <a:pt x="211" y="59"/>
                  </a:cubicBezTo>
                  <a:cubicBezTo>
                    <a:pt x="209" y="52"/>
                    <a:pt x="204" y="60"/>
                    <a:pt x="200" y="59"/>
                  </a:cubicBezTo>
                  <a:cubicBezTo>
                    <a:pt x="198" y="59"/>
                    <a:pt x="199" y="59"/>
                    <a:pt x="198" y="59"/>
                  </a:cubicBezTo>
                  <a:cubicBezTo>
                    <a:pt x="195" y="59"/>
                    <a:pt x="193" y="60"/>
                    <a:pt x="191" y="60"/>
                  </a:cubicBezTo>
                  <a:cubicBezTo>
                    <a:pt x="189" y="60"/>
                    <a:pt x="187" y="59"/>
                    <a:pt x="186" y="58"/>
                  </a:cubicBezTo>
                  <a:cubicBezTo>
                    <a:pt x="185" y="57"/>
                    <a:pt x="184" y="55"/>
                    <a:pt x="186" y="56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4" y="54"/>
                    <a:pt x="185" y="53"/>
                    <a:pt x="185" y="51"/>
                  </a:cubicBezTo>
                  <a:cubicBezTo>
                    <a:pt x="185" y="52"/>
                    <a:pt x="181" y="52"/>
                    <a:pt x="180" y="50"/>
                  </a:cubicBezTo>
                  <a:cubicBezTo>
                    <a:pt x="180" y="48"/>
                    <a:pt x="180" y="48"/>
                    <a:pt x="179" y="47"/>
                  </a:cubicBezTo>
                  <a:cubicBezTo>
                    <a:pt x="177" y="47"/>
                    <a:pt x="177" y="45"/>
                    <a:pt x="177" y="44"/>
                  </a:cubicBezTo>
                  <a:cubicBezTo>
                    <a:pt x="175" y="42"/>
                    <a:pt x="173" y="41"/>
                    <a:pt x="172" y="37"/>
                  </a:cubicBezTo>
                  <a:cubicBezTo>
                    <a:pt x="172" y="36"/>
                    <a:pt x="170" y="33"/>
                    <a:pt x="168" y="34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8" y="34"/>
                    <a:pt x="169" y="34"/>
                    <a:pt x="169" y="34"/>
                  </a:cubicBezTo>
                  <a:cubicBezTo>
                    <a:pt x="167" y="33"/>
                    <a:pt x="168" y="32"/>
                    <a:pt x="167" y="31"/>
                  </a:cubicBezTo>
                  <a:cubicBezTo>
                    <a:pt x="167" y="31"/>
                    <a:pt x="166" y="33"/>
                    <a:pt x="165" y="33"/>
                  </a:cubicBezTo>
                  <a:cubicBezTo>
                    <a:pt x="164" y="33"/>
                    <a:pt x="164" y="32"/>
                    <a:pt x="164" y="31"/>
                  </a:cubicBezTo>
                  <a:cubicBezTo>
                    <a:pt x="164" y="31"/>
                    <a:pt x="164" y="30"/>
                    <a:pt x="164" y="30"/>
                  </a:cubicBezTo>
                  <a:cubicBezTo>
                    <a:pt x="163" y="29"/>
                    <a:pt x="163" y="30"/>
                    <a:pt x="162" y="30"/>
                  </a:cubicBezTo>
                  <a:cubicBezTo>
                    <a:pt x="162" y="29"/>
                    <a:pt x="160" y="28"/>
                    <a:pt x="158" y="27"/>
                  </a:cubicBezTo>
                  <a:cubicBezTo>
                    <a:pt x="158" y="27"/>
                    <a:pt x="157" y="28"/>
                    <a:pt x="156" y="28"/>
                  </a:cubicBezTo>
                  <a:cubicBezTo>
                    <a:pt x="155" y="27"/>
                    <a:pt x="155" y="26"/>
                    <a:pt x="153" y="26"/>
                  </a:cubicBezTo>
                  <a:cubicBezTo>
                    <a:pt x="152" y="25"/>
                    <a:pt x="148" y="26"/>
                    <a:pt x="146" y="26"/>
                  </a:cubicBezTo>
                  <a:cubicBezTo>
                    <a:pt x="145" y="26"/>
                    <a:pt x="145" y="25"/>
                    <a:pt x="144" y="25"/>
                  </a:cubicBezTo>
                  <a:cubicBezTo>
                    <a:pt x="142" y="25"/>
                    <a:pt x="141" y="26"/>
                    <a:pt x="139" y="26"/>
                  </a:cubicBezTo>
                  <a:cubicBezTo>
                    <a:pt x="137" y="27"/>
                    <a:pt x="136" y="27"/>
                    <a:pt x="134" y="28"/>
                  </a:cubicBezTo>
                  <a:cubicBezTo>
                    <a:pt x="132" y="30"/>
                    <a:pt x="132" y="32"/>
                    <a:pt x="130" y="33"/>
                  </a:cubicBezTo>
                  <a:cubicBezTo>
                    <a:pt x="131" y="32"/>
                    <a:pt x="132" y="29"/>
                    <a:pt x="133" y="28"/>
                  </a:cubicBezTo>
                  <a:cubicBezTo>
                    <a:pt x="135" y="26"/>
                    <a:pt x="138" y="24"/>
                    <a:pt x="140" y="22"/>
                  </a:cubicBezTo>
                  <a:cubicBezTo>
                    <a:pt x="138" y="21"/>
                    <a:pt x="134" y="24"/>
                    <a:pt x="132" y="25"/>
                  </a:cubicBezTo>
                  <a:cubicBezTo>
                    <a:pt x="131" y="26"/>
                    <a:pt x="125" y="32"/>
                    <a:pt x="125" y="29"/>
                  </a:cubicBezTo>
                  <a:cubicBezTo>
                    <a:pt x="124" y="29"/>
                    <a:pt x="123" y="30"/>
                    <a:pt x="123" y="31"/>
                  </a:cubicBezTo>
                  <a:cubicBezTo>
                    <a:pt x="125" y="31"/>
                    <a:pt x="121" y="37"/>
                    <a:pt x="120" y="38"/>
                  </a:cubicBezTo>
                  <a:cubicBezTo>
                    <a:pt x="120" y="38"/>
                    <a:pt x="118" y="40"/>
                    <a:pt x="117" y="38"/>
                  </a:cubicBezTo>
                  <a:cubicBezTo>
                    <a:pt x="117" y="36"/>
                    <a:pt x="119" y="36"/>
                    <a:pt x="119" y="36"/>
                  </a:cubicBezTo>
                  <a:cubicBezTo>
                    <a:pt x="120" y="35"/>
                    <a:pt x="119" y="32"/>
                    <a:pt x="119" y="31"/>
                  </a:cubicBezTo>
                  <a:cubicBezTo>
                    <a:pt x="119" y="28"/>
                    <a:pt x="119" y="27"/>
                    <a:pt x="120" y="25"/>
                  </a:cubicBezTo>
                  <a:cubicBezTo>
                    <a:pt x="120" y="24"/>
                    <a:pt x="121" y="21"/>
                    <a:pt x="121" y="19"/>
                  </a:cubicBezTo>
                  <a:cubicBezTo>
                    <a:pt x="120" y="18"/>
                    <a:pt x="118" y="17"/>
                    <a:pt x="118" y="16"/>
                  </a:cubicBezTo>
                  <a:cubicBezTo>
                    <a:pt x="117" y="15"/>
                    <a:pt x="117" y="17"/>
                    <a:pt x="117" y="15"/>
                  </a:cubicBezTo>
                  <a:cubicBezTo>
                    <a:pt x="117" y="13"/>
                    <a:pt x="117" y="12"/>
                    <a:pt x="116" y="11"/>
                  </a:cubicBezTo>
                  <a:cubicBezTo>
                    <a:pt x="115" y="9"/>
                    <a:pt x="111" y="11"/>
                    <a:pt x="110" y="9"/>
                  </a:cubicBezTo>
                  <a:cubicBezTo>
                    <a:pt x="107" y="7"/>
                    <a:pt x="109" y="5"/>
                    <a:pt x="109" y="3"/>
                  </a:cubicBezTo>
                  <a:cubicBezTo>
                    <a:pt x="109" y="0"/>
                    <a:pt x="108" y="1"/>
                    <a:pt x="106" y="2"/>
                  </a:cubicBezTo>
                  <a:cubicBezTo>
                    <a:pt x="104" y="3"/>
                    <a:pt x="103" y="5"/>
                    <a:pt x="101" y="6"/>
                  </a:cubicBezTo>
                  <a:cubicBezTo>
                    <a:pt x="100" y="7"/>
                    <a:pt x="98" y="7"/>
                    <a:pt x="97" y="9"/>
                  </a:cubicBezTo>
                  <a:cubicBezTo>
                    <a:pt x="96" y="10"/>
                    <a:pt x="94" y="10"/>
                    <a:pt x="93" y="11"/>
                  </a:cubicBezTo>
                  <a:cubicBezTo>
                    <a:pt x="92" y="12"/>
                    <a:pt x="92" y="14"/>
                    <a:pt x="91" y="16"/>
                  </a:cubicBezTo>
                  <a:cubicBezTo>
                    <a:pt x="90" y="17"/>
                    <a:pt x="87" y="21"/>
                    <a:pt x="85" y="19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9" y="20"/>
                    <a:pt x="80" y="19"/>
                    <a:pt x="78" y="20"/>
                  </a:cubicBezTo>
                  <a:cubicBezTo>
                    <a:pt x="76" y="21"/>
                    <a:pt x="76" y="23"/>
                    <a:pt x="75" y="24"/>
                  </a:cubicBezTo>
                  <a:cubicBezTo>
                    <a:pt x="73" y="26"/>
                    <a:pt x="71" y="27"/>
                    <a:pt x="68" y="28"/>
                  </a:cubicBezTo>
                  <a:cubicBezTo>
                    <a:pt x="65" y="30"/>
                    <a:pt x="61" y="32"/>
                    <a:pt x="57" y="32"/>
                  </a:cubicBezTo>
                  <a:cubicBezTo>
                    <a:pt x="54" y="32"/>
                    <a:pt x="51" y="33"/>
                    <a:pt x="48" y="33"/>
                  </a:cubicBezTo>
                  <a:cubicBezTo>
                    <a:pt x="47" y="33"/>
                    <a:pt x="46" y="32"/>
                    <a:pt x="45" y="32"/>
                  </a:cubicBezTo>
                  <a:cubicBezTo>
                    <a:pt x="44" y="32"/>
                    <a:pt x="43" y="32"/>
                    <a:pt x="42" y="33"/>
                  </a:cubicBezTo>
                  <a:cubicBezTo>
                    <a:pt x="40" y="33"/>
                    <a:pt x="37" y="34"/>
                    <a:pt x="35" y="35"/>
                  </a:cubicBezTo>
                  <a:cubicBezTo>
                    <a:pt x="33" y="36"/>
                    <a:pt x="32" y="38"/>
                    <a:pt x="30" y="40"/>
                  </a:cubicBezTo>
                  <a:cubicBezTo>
                    <a:pt x="29" y="41"/>
                    <a:pt x="27" y="42"/>
                    <a:pt x="26" y="43"/>
                  </a:cubicBezTo>
                  <a:cubicBezTo>
                    <a:pt x="23" y="47"/>
                    <a:pt x="17" y="47"/>
                    <a:pt x="13" y="48"/>
                  </a:cubicBezTo>
                  <a:cubicBezTo>
                    <a:pt x="10" y="49"/>
                    <a:pt x="6" y="50"/>
                    <a:pt x="4" y="51"/>
                  </a:cubicBezTo>
                  <a:cubicBezTo>
                    <a:pt x="2" y="52"/>
                    <a:pt x="1" y="53"/>
                    <a:pt x="0" y="53"/>
                  </a:cubicBezTo>
                  <a:cubicBezTo>
                    <a:pt x="1" y="55"/>
                    <a:pt x="1" y="56"/>
                    <a:pt x="3" y="56"/>
                  </a:cubicBezTo>
                  <a:cubicBezTo>
                    <a:pt x="3" y="56"/>
                    <a:pt x="5" y="54"/>
                    <a:pt x="5" y="54"/>
                  </a:cubicBezTo>
                  <a:cubicBezTo>
                    <a:pt x="8" y="55"/>
                    <a:pt x="5" y="59"/>
                    <a:pt x="9" y="57"/>
                  </a:cubicBezTo>
                  <a:cubicBezTo>
                    <a:pt x="9" y="59"/>
                    <a:pt x="11" y="58"/>
                    <a:pt x="12" y="58"/>
                  </a:cubicBezTo>
                  <a:cubicBezTo>
                    <a:pt x="13" y="59"/>
                    <a:pt x="14" y="62"/>
                    <a:pt x="15" y="62"/>
                  </a:cubicBezTo>
                  <a:cubicBezTo>
                    <a:pt x="16" y="64"/>
                    <a:pt x="17" y="72"/>
                    <a:pt x="19" y="72"/>
                  </a:cubicBezTo>
                  <a:cubicBezTo>
                    <a:pt x="34" y="76"/>
                    <a:pt x="49" y="80"/>
                    <a:pt x="64" y="83"/>
                  </a:cubicBezTo>
                  <a:cubicBezTo>
                    <a:pt x="68" y="84"/>
                    <a:pt x="73" y="86"/>
                    <a:pt x="77" y="87"/>
                  </a:cubicBezTo>
                  <a:cubicBezTo>
                    <a:pt x="83" y="88"/>
                    <a:pt x="88" y="91"/>
                    <a:pt x="93" y="94"/>
                  </a:cubicBezTo>
                  <a:cubicBezTo>
                    <a:pt x="95" y="95"/>
                    <a:pt x="97" y="96"/>
                    <a:pt x="99" y="97"/>
                  </a:cubicBezTo>
                  <a:cubicBezTo>
                    <a:pt x="98" y="97"/>
                    <a:pt x="100" y="96"/>
                    <a:pt x="100" y="96"/>
                  </a:cubicBezTo>
                  <a:cubicBezTo>
                    <a:pt x="100" y="96"/>
                    <a:pt x="100" y="97"/>
                    <a:pt x="100" y="97"/>
                  </a:cubicBezTo>
                  <a:cubicBezTo>
                    <a:pt x="101" y="97"/>
                    <a:pt x="102" y="97"/>
                    <a:pt x="102" y="97"/>
                  </a:cubicBezTo>
                  <a:cubicBezTo>
                    <a:pt x="104" y="97"/>
                    <a:pt x="103" y="98"/>
                    <a:pt x="104" y="98"/>
                  </a:cubicBezTo>
                  <a:cubicBezTo>
                    <a:pt x="105" y="98"/>
                    <a:pt x="105" y="97"/>
                    <a:pt x="106" y="98"/>
                  </a:cubicBezTo>
                  <a:cubicBezTo>
                    <a:pt x="107" y="98"/>
                    <a:pt x="107" y="100"/>
                    <a:pt x="107" y="100"/>
                  </a:cubicBezTo>
                  <a:cubicBezTo>
                    <a:pt x="110" y="101"/>
                    <a:pt x="109" y="98"/>
                    <a:pt x="111" y="97"/>
                  </a:cubicBezTo>
                  <a:cubicBezTo>
                    <a:pt x="110" y="98"/>
                    <a:pt x="113" y="98"/>
                    <a:pt x="113" y="98"/>
                  </a:cubicBezTo>
                  <a:cubicBezTo>
                    <a:pt x="113" y="98"/>
                    <a:pt x="115" y="97"/>
                    <a:pt x="115" y="97"/>
                  </a:cubicBezTo>
                  <a:cubicBezTo>
                    <a:pt x="117" y="98"/>
                    <a:pt x="116" y="99"/>
                    <a:pt x="117" y="99"/>
                  </a:cubicBezTo>
                  <a:cubicBezTo>
                    <a:pt x="118" y="100"/>
                    <a:pt x="119" y="98"/>
                    <a:pt x="119" y="99"/>
                  </a:cubicBezTo>
                  <a:cubicBezTo>
                    <a:pt x="121" y="99"/>
                    <a:pt x="122" y="100"/>
                    <a:pt x="124" y="100"/>
                  </a:cubicBezTo>
                  <a:cubicBezTo>
                    <a:pt x="125" y="100"/>
                    <a:pt x="125" y="100"/>
                    <a:pt x="126" y="100"/>
                  </a:cubicBezTo>
                  <a:cubicBezTo>
                    <a:pt x="127" y="101"/>
                    <a:pt x="127" y="102"/>
                    <a:pt x="128" y="102"/>
                  </a:cubicBezTo>
                  <a:cubicBezTo>
                    <a:pt x="129" y="103"/>
                    <a:pt x="131" y="102"/>
                    <a:pt x="132" y="102"/>
                  </a:cubicBezTo>
                  <a:cubicBezTo>
                    <a:pt x="133" y="102"/>
                    <a:pt x="134" y="103"/>
                    <a:pt x="135" y="103"/>
                  </a:cubicBezTo>
                  <a:cubicBezTo>
                    <a:pt x="135" y="103"/>
                    <a:pt x="136" y="103"/>
                    <a:pt x="137" y="103"/>
                  </a:cubicBezTo>
                  <a:cubicBezTo>
                    <a:pt x="139" y="103"/>
                    <a:pt x="140" y="105"/>
                    <a:pt x="142" y="106"/>
                  </a:cubicBezTo>
                  <a:cubicBezTo>
                    <a:pt x="140" y="108"/>
                    <a:pt x="143" y="108"/>
                    <a:pt x="143" y="109"/>
                  </a:cubicBezTo>
                  <a:cubicBezTo>
                    <a:pt x="143" y="111"/>
                    <a:pt x="139" y="112"/>
                    <a:pt x="139" y="114"/>
                  </a:cubicBezTo>
                  <a:cubicBezTo>
                    <a:pt x="140" y="115"/>
                    <a:pt x="144" y="117"/>
                    <a:pt x="145" y="116"/>
                  </a:cubicBezTo>
                  <a:cubicBezTo>
                    <a:pt x="148" y="115"/>
                    <a:pt x="147" y="116"/>
                    <a:pt x="149" y="117"/>
                  </a:cubicBezTo>
                  <a:cubicBezTo>
                    <a:pt x="150" y="119"/>
                    <a:pt x="152" y="118"/>
                    <a:pt x="154" y="118"/>
                  </a:cubicBezTo>
                  <a:cubicBezTo>
                    <a:pt x="156" y="119"/>
                    <a:pt x="156" y="120"/>
                    <a:pt x="158" y="122"/>
                  </a:cubicBezTo>
                  <a:cubicBezTo>
                    <a:pt x="159" y="123"/>
                    <a:pt x="161" y="123"/>
                    <a:pt x="160" y="125"/>
                  </a:cubicBezTo>
                  <a:cubicBezTo>
                    <a:pt x="159" y="127"/>
                    <a:pt x="157" y="125"/>
                    <a:pt x="159" y="128"/>
                  </a:cubicBezTo>
                  <a:cubicBezTo>
                    <a:pt x="160" y="130"/>
                    <a:pt x="161" y="130"/>
                    <a:pt x="161" y="132"/>
                  </a:cubicBezTo>
                  <a:cubicBezTo>
                    <a:pt x="161" y="135"/>
                    <a:pt x="158" y="132"/>
                    <a:pt x="158" y="133"/>
                  </a:cubicBezTo>
                  <a:cubicBezTo>
                    <a:pt x="158" y="134"/>
                    <a:pt x="159" y="136"/>
                    <a:pt x="159" y="137"/>
                  </a:cubicBezTo>
                  <a:cubicBezTo>
                    <a:pt x="160" y="138"/>
                    <a:pt x="160" y="139"/>
                    <a:pt x="160" y="140"/>
                  </a:cubicBezTo>
                  <a:cubicBezTo>
                    <a:pt x="160" y="141"/>
                    <a:pt x="158" y="142"/>
                    <a:pt x="157" y="143"/>
                  </a:cubicBezTo>
                  <a:cubicBezTo>
                    <a:pt x="156" y="145"/>
                    <a:pt x="157" y="144"/>
                    <a:pt x="157" y="146"/>
                  </a:cubicBezTo>
                  <a:cubicBezTo>
                    <a:pt x="156" y="147"/>
                    <a:pt x="155" y="148"/>
                    <a:pt x="155" y="149"/>
                  </a:cubicBezTo>
                  <a:cubicBezTo>
                    <a:pt x="154" y="151"/>
                    <a:pt x="155" y="151"/>
                    <a:pt x="155" y="150"/>
                  </a:cubicBezTo>
                  <a:cubicBezTo>
                    <a:pt x="155" y="150"/>
                    <a:pt x="155" y="150"/>
                    <a:pt x="155" y="150"/>
                  </a:cubicBezTo>
                  <a:cubicBezTo>
                    <a:pt x="156" y="152"/>
                    <a:pt x="157" y="151"/>
                    <a:pt x="158" y="151"/>
                  </a:cubicBezTo>
                  <a:cubicBezTo>
                    <a:pt x="159" y="151"/>
                    <a:pt x="161" y="151"/>
                    <a:pt x="162" y="151"/>
                  </a:cubicBezTo>
                  <a:cubicBezTo>
                    <a:pt x="164" y="150"/>
                    <a:pt x="165" y="148"/>
                    <a:pt x="166" y="148"/>
                  </a:cubicBezTo>
                  <a:cubicBezTo>
                    <a:pt x="168" y="148"/>
                    <a:pt x="169" y="151"/>
                    <a:pt x="169" y="152"/>
                  </a:cubicBezTo>
                  <a:cubicBezTo>
                    <a:pt x="168" y="154"/>
                    <a:pt x="166" y="156"/>
                    <a:pt x="165" y="157"/>
                  </a:cubicBezTo>
                  <a:cubicBezTo>
                    <a:pt x="165" y="159"/>
                    <a:pt x="164" y="161"/>
                    <a:pt x="164" y="162"/>
                  </a:cubicBezTo>
                  <a:cubicBezTo>
                    <a:pt x="163" y="165"/>
                    <a:pt x="164" y="165"/>
                    <a:pt x="166" y="167"/>
                  </a:cubicBezTo>
                  <a:cubicBezTo>
                    <a:pt x="167" y="168"/>
                    <a:pt x="168" y="170"/>
                    <a:pt x="170" y="170"/>
                  </a:cubicBezTo>
                  <a:cubicBezTo>
                    <a:pt x="171" y="170"/>
                    <a:pt x="171" y="171"/>
                    <a:pt x="172" y="171"/>
                  </a:cubicBezTo>
                  <a:cubicBezTo>
                    <a:pt x="169" y="168"/>
                    <a:pt x="177" y="161"/>
                    <a:pt x="179" y="159"/>
                  </a:cubicBezTo>
                  <a:cubicBezTo>
                    <a:pt x="181" y="156"/>
                    <a:pt x="182" y="154"/>
                    <a:pt x="183" y="152"/>
                  </a:cubicBezTo>
                  <a:cubicBezTo>
                    <a:pt x="185" y="150"/>
                    <a:pt x="186" y="148"/>
                    <a:pt x="188" y="146"/>
                  </a:cubicBezTo>
                  <a:cubicBezTo>
                    <a:pt x="188" y="144"/>
                    <a:pt x="189" y="143"/>
                    <a:pt x="190" y="141"/>
                  </a:cubicBezTo>
                  <a:cubicBezTo>
                    <a:pt x="191" y="139"/>
                    <a:pt x="192" y="134"/>
                    <a:pt x="194" y="133"/>
                  </a:cubicBezTo>
                  <a:cubicBezTo>
                    <a:pt x="196" y="132"/>
                    <a:pt x="196" y="127"/>
                    <a:pt x="199" y="125"/>
                  </a:cubicBezTo>
                  <a:cubicBezTo>
                    <a:pt x="201" y="124"/>
                    <a:pt x="203" y="123"/>
                    <a:pt x="205" y="122"/>
                  </a:cubicBezTo>
                  <a:cubicBezTo>
                    <a:pt x="204" y="122"/>
                    <a:pt x="203" y="122"/>
                    <a:pt x="203" y="123"/>
                  </a:cubicBezTo>
                  <a:cubicBezTo>
                    <a:pt x="203" y="122"/>
                    <a:pt x="203" y="122"/>
                    <a:pt x="204" y="122"/>
                  </a:cubicBezTo>
                  <a:cubicBezTo>
                    <a:pt x="204" y="122"/>
                    <a:pt x="204" y="122"/>
                    <a:pt x="204" y="122"/>
                  </a:cubicBezTo>
                  <a:cubicBezTo>
                    <a:pt x="205" y="121"/>
                    <a:pt x="205" y="120"/>
                    <a:pt x="206" y="119"/>
                  </a:cubicBezTo>
                  <a:cubicBezTo>
                    <a:pt x="206" y="119"/>
                    <a:pt x="206" y="119"/>
                    <a:pt x="205" y="119"/>
                  </a:cubicBezTo>
                  <a:cubicBezTo>
                    <a:pt x="205" y="119"/>
                    <a:pt x="205" y="119"/>
                    <a:pt x="206" y="119"/>
                  </a:cubicBezTo>
                  <a:cubicBezTo>
                    <a:pt x="204" y="118"/>
                    <a:pt x="206" y="117"/>
                    <a:pt x="204" y="116"/>
                  </a:cubicBezTo>
                  <a:cubicBezTo>
                    <a:pt x="205" y="116"/>
                    <a:pt x="205" y="115"/>
                    <a:pt x="205" y="114"/>
                  </a:cubicBezTo>
                  <a:cubicBezTo>
                    <a:pt x="206" y="112"/>
                    <a:pt x="207" y="112"/>
                    <a:pt x="209" y="111"/>
                  </a:cubicBezTo>
                  <a:cubicBezTo>
                    <a:pt x="206" y="110"/>
                    <a:pt x="210" y="107"/>
                    <a:pt x="210" y="105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11" y="106"/>
                    <a:pt x="211" y="105"/>
                    <a:pt x="211" y="105"/>
                  </a:cubicBezTo>
                  <a:cubicBezTo>
                    <a:pt x="211" y="105"/>
                    <a:pt x="211" y="105"/>
                    <a:pt x="211" y="105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13" y="104"/>
                    <a:pt x="213" y="107"/>
                    <a:pt x="211" y="106"/>
                  </a:cubicBezTo>
                  <a:cubicBezTo>
                    <a:pt x="213" y="108"/>
                    <a:pt x="211" y="110"/>
                    <a:pt x="210" y="111"/>
                  </a:cubicBezTo>
                  <a:cubicBezTo>
                    <a:pt x="208" y="113"/>
                    <a:pt x="208" y="113"/>
                    <a:pt x="210" y="115"/>
                  </a:cubicBezTo>
                  <a:cubicBezTo>
                    <a:pt x="210" y="117"/>
                    <a:pt x="210" y="119"/>
                    <a:pt x="210" y="120"/>
                  </a:cubicBezTo>
                  <a:cubicBezTo>
                    <a:pt x="210" y="121"/>
                    <a:pt x="210" y="122"/>
                    <a:pt x="210" y="123"/>
                  </a:cubicBezTo>
                  <a:cubicBezTo>
                    <a:pt x="210" y="124"/>
                    <a:pt x="211" y="124"/>
                    <a:pt x="211" y="125"/>
                  </a:cubicBezTo>
                  <a:cubicBezTo>
                    <a:pt x="211" y="125"/>
                    <a:pt x="212" y="123"/>
                    <a:pt x="213" y="123"/>
                  </a:cubicBezTo>
                  <a:cubicBezTo>
                    <a:pt x="213" y="122"/>
                    <a:pt x="214" y="123"/>
                    <a:pt x="214" y="123"/>
                  </a:cubicBezTo>
                  <a:cubicBezTo>
                    <a:pt x="214" y="123"/>
                    <a:pt x="214" y="122"/>
                    <a:pt x="215" y="122"/>
                  </a:cubicBezTo>
                  <a:cubicBezTo>
                    <a:pt x="218" y="121"/>
                    <a:pt x="219" y="121"/>
                    <a:pt x="219" y="118"/>
                  </a:cubicBezTo>
                </a:path>
              </a:pathLst>
            </a:custGeom>
            <a:grpFill/>
            <a:ln w="3175" cap="flat" cmpd="sng">
              <a:solidFill>
                <a:srgbClr val="B2C42A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285" name="Group 11361">
              <a:extLst>
                <a:ext uri="{FF2B5EF4-FFF2-40B4-BE49-F238E27FC236}">
                  <a16:creationId xmlns:a16="http://schemas.microsoft.com/office/drawing/2014/main" id="{0CA74D03-4417-4748-BEDB-7BB83CF4D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6" y="772"/>
              <a:ext cx="645" cy="804"/>
              <a:chOff x="3516" y="772"/>
              <a:chExt cx="645" cy="804"/>
            </a:xfrm>
            <a:grpFill/>
          </p:grpSpPr>
          <p:sp>
            <p:nvSpPr>
              <p:cNvPr id="2286" name="Freeform 983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64C1F1E-9139-2B41-8B5E-096BBF98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772"/>
                <a:ext cx="78" cy="45"/>
              </a:xfrm>
              <a:custGeom>
                <a:avLst/>
                <a:gdLst>
                  <a:gd name="T0" fmla="*/ 3 w 50"/>
                  <a:gd name="T1" fmla="*/ 36 h 29"/>
                  <a:gd name="T2" fmla="*/ 2 w 50"/>
                  <a:gd name="T3" fmla="*/ 37 h 29"/>
                  <a:gd name="T4" fmla="*/ 8 w 50"/>
                  <a:gd name="T5" fmla="*/ 34 h 29"/>
                  <a:gd name="T6" fmla="*/ 3 w 50"/>
                  <a:gd name="T7" fmla="*/ 37 h 29"/>
                  <a:gd name="T8" fmla="*/ 5 w 50"/>
                  <a:gd name="T9" fmla="*/ 37 h 29"/>
                  <a:gd name="T10" fmla="*/ 2 w 50"/>
                  <a:gd name="T11" fmla="*/ 42 h 29"/>
                  <a:gd name="T12" fmla="*/ 6 w 50"/>
                  <a:gd name="T13" fmla="*/ 43 h 29"/>
                  <a:gd name="T14" fmla="*/ 14 w 50"/>
                  <a:gd name="T15" fmla="*/ 43 h 29"/>
                  <a:gd name="T16" fmla="*/ 33 w 50"/>
                  <a:gd name="T17" fmla="*/ 36 h 29"/>
                  <a:gd name="T18" fmla="*/ 23 w 50"/>
                  <a:gd name="T19" fmla="*/ 36 h 29"/>
                  <a:gd name="T20" fmla="*/ 30 w 50"/>
                  <a:gd name="T21" fmla="*/ 31 h 29"/>
                  <a:gd name="T22" fmla="*/ 28 w 50"/>
                  <a:gd name="T23" fmla="*/ 31 h 29"/>
                  <a:gd name="T24" fmla="*/ 45 w 50"/>
                  <a:gd name="T25" fmla="*/ 25 h 29"/>
                  <a:gd name="T26" fmla="*/ 51 w 50"/>
                  <a:gd name="T27" fmla="*/ 23 h 29"/>
                  <a:gd name="T28" fmla="*/ 55 w 50"/>
                  <a:gd name="T29" fmla="*/ 20 h 29"/>
                  <a:gd name="T30" fmla="*/ 62 w 50"/>
                  <a:gd name="T31" fmla="*/ 17 h 29"/>
                  <a:gd name="T32" fmla="*/ 61 w 50"/>
                  <a:gd name="T33" fmla="*/ 14 h 29"/>
                  <a:gd name="T34" fmla="*/ 62 w 50"/>
                  <a:gd name="T35" fmla="*/ 12 h 29"/>
                  <a:gd name="T36" fmla="*/ 58 w 50"/>
                  <a:gd name="T37" fmla="*/ 16 h 29"/>
                  <a:gd name="T38" fmla="*/ 62 w 50"/>
                  <a:gd name="T39" fmla="*/ 11 h 29"/>
                  <a:gd name="T40" fmla="*/ 75 w 50"/>
                  <a:gd name="T41" fmla="*/ 3 h 29"/>
                  <a:gd name="T42" fmla="*/ 69 w 50"/>
                  <a:gd name="T43" fmla="*/ 6 h 29"/>
                  <a:gd name="T44" fmla="*/ 78 w 50"/>
                  <a:gd name="T45" fmla="*/ 0 h 29"/>
                  <a:gd name="T46" fmla="*/ 69 w 50"/>
                  <a:gd name="T47" fmla="*/ 5 h 29"/>
                  <a:gd name="T48" fmla="*/ 73 w 50"/>
                  <a:gd name="T49" fmla="*/ 2 h 29"/>
                  <a:gd name="T50" fmla="*/ 72 w 50"/>
                  <a:gd name="T51" fmla="*/ 2 h 29"/>
                  <a:gd name="T52" fmla="*/ 75 w 50"/>
                  <a:gd name="T53" fmla="*/ 0 h 29"/>
                  <a:gd name="T54" fmla="*/ 67 w 50"/>
                  <a:gd name="T55" fmla="*/ 3 h 29"/>
                  <a:gd name="T56" fmla="*/ 69 w 50"/>
                  <a:gd name="T57" fmla="*/ 3 h 29"/>
                  <a:gd name="T58" fmla="*/ 64 w 50"/>
                  <a:gd name="T59" fmla="*/ 6 h 29"/>
                  <a:gd name="T60" fmla="*/ 64 w 50"/>
                  <a:gd name="T61" fmla="*/ 5 h 29"/>
                  <a:gd name="T62" fmla="*/ 56 w 50"/>
                  <a:gd name="T63" fmla="*/ 6 h 29"/>
                  <a:gd name="T64" fmla="*/ 59 w 50"/>
                  <a:gd name="T65" fmla="*/ 5 h 29"/>
                  <a:gd name="T66" fmla="*/ 56 w 50"/>
                  <a:gd name="T67" fmla="*/ 8 h 29"/>
                  <a:gd name="T68" fmla="*/ 53 w 50"/>
                  <a:gd name="T69" fmla="*/ 8 h 29"/>
                  <a:gd name="T70" fmla="*/ 55 w 50"/>
                  <a:gd name="T71" fmla="*/ 8 h 29"/>
                  <a:gd name="T72" fmla="*/ 50 w 50"/>
                  <a:gd name="T73" fmla="*/ 12 h 29"/>
                  <a:gd name="T74" fmla="*/ 51 w 50"/>
                  <a:gd name="T75" fmla="*/ 9 h 29"/>
                  <a:gd name="T76" fmla="*/ 45 w 50"/>
                  <a:gd name="T77" fmla="*/ 14 h 29"/>
                  <a:gd name="T78" fmla="*/ 41 w 50"/>
                  <a:gd name="T79" fmla="*/ 17 h 29"/>
                  <a:gd name="T80" fmla="*/ 36 w 50"/>
                  <a:gd name="T81" fmla="*/ 17 h 29"/>
                  <a:gd name="T82" fmla="*/ 37 w 50"/>
                  <a:gd name="T83" fmla="*/ 17 h 29"/>
                  <a:gd name="T84" fmla="*/ 30 w 50"/>
                  <a:gd name="T85" fmla="*/ 20 h 29"/>
                  <a:gd name="T86" fmla="*/ 20 w 50"/>
                  <a:gd name="T87" fmla="*/ 25 h 29"/>
                  <a:gd name="T88" fmla="*/ 3 w 50"/>
                  <a:gd name="T89" fmla="*/ 36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0"/>
                  <a:gd name="T136" fmla="*/ 0 h 29"/>
                  <a:gd name="T137" fmla="*/ 50 w 50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0" h="29">
                    <a:moveTo>
                      <a:pt x="2" y="23"/>
                    </a:moveTo>
                    <a:cubicBezTo>
                      <a:pt x="2" y="23"/>
                      <a:pt x="1" y="23"/>
                      <a:pt x="1" y="24"/>
                    </a:cubicBezTo>
                    <a:cubicBezTo>
                      <a:pt x="3" y="23"/>
                      <a:pt x="4" y="22"/>
                      <a:pt x="5" y="22"/>
                    </a:cubicBezTo>
                    <a:cubicBezTo>
                      <a:pt x="5" y="23"/>
                      <a:pt x="3" y="23"/>
                      <a:pt x="2" y="24"/>
                    </a:cubicBezTo>
                    <a:cubicBezTo>
                      <a:pt x="2" y="24"/>
                      <a:pt x="2" y="24"/>
                      <a:pt x="3" y="24"/>
                    </a:cubicBezTo>
                    <a:cubicBezTo>
                      <a:pt x="2" y="25"/>
                      <a:pt x="1" y="26"/>
                      <a:pt x="1" y="27"/>
                    </a:cubicBezTo>
                    <a:cubicBezTo>
                      <a:pt x="2" y="27"/>
                      <a:pt x="2" y="28"/>
                      <a:pt x="4" y="28"/>
                    </a:cubicBezTo>
                    <a:cubicBezTo>
                      <a:pt x="6" y="29"/>
                      <a:pt x="7" y="29"/>
                      <a:pt x="9" y="28"/>
                    </a:cubicBezTo>
                    <a:cubicBezTo>
                      <a:pt x="12" y="26"/>
                      <a:pt x="19" y="26"/>
                      <a:pt x="21" y="23"/>
                    </a:cubicBezTo>
                    <a:cubicBezTo>
                      <a:pt x="20" y="23"/>
                      <a:pt x="15" y="24"/>
                      <a:pt x="15" y="23"/>
                    </a:cubicBezTo>
                    <a:cubicBezTo>
                      <a:pt x="14" y="22"/>
                      <a:pt x="18" y="20"/>
                      <a:pt x="19" y="20"/>
                    </a:cubicBezTo>
                    <a:cubicBezTo>
                      <a:pt x="19" y="20"/>
                      <a:pt x="18" y="20"/>
                      <a:pt x="18" y="20"/>
                    </a:cubicBezTo>
                    <a:cubicBezTo>
                      <a:pt x="21" y="18"/>
                      <a:pt x="25" y="17"/>
                      <a:pt x="29" y="16"/>
                    </a:cubicBezTo>
                    <a:cubicBezTo>
                      <a:pt x="30" y="16"/>
                      <a:pt x="32" y="15"/>
                      <a:pt x="33" y="15"/>
                    </a:cubicBezTo>
                    <a:cubicBezTo>
                      <a:pt x="34" y="14"/>
                      <a:pt x="34" y="13"/>
                      <a:pt x="35" y="13"/>
                    </a:cubicBezTo>
                    <a:cubicBezTo>
                      <a:pt x="37" y="12"/>
                      <a:pt x="39" y="12"/>
                      <a:pt x="40" y="11"/>
                    </a:cubicBezTo>
                    <a:cubicBezTo>
                      <a:pt x="41" y="10"/>
                      <a:pt x="41" y="8"/>
                      <a:pt x="39" y="9"/>
                    </a:cubicBezTo>
                    <a:cubicBezTo>
                      <a:pt x="40" y="9"/>
                      <a:pt x="40" y="8"/>
                      <a:pt x="40" y="8"/>
                    </a:cubicBezTo>
                    <a:cubicBezTo>
                      <a:pt x="39" y="7"/>
                      <a:pt x="38" y="10"/>
                      <a:pt x="37" y="10"/>
                    </a:cubicBezTo>
                    <a:cubicBezTo>
                      <a:pt x="35" y="11"/>
                      <a:pt x="40" y="7"/>
                      <a:pt x="40" y="7"/>
                    </a:cubicBezTo>
                    <a:cubicBezTo>
                      <a:pt x="43" y="6"/>
                      <a:pt x="46" y="4"/>
                      <a:pt x="48" y="2"/>
                    </a:cubicBezTo>
                    <a:cubicBezTo>
                      <a:pt x="47" y="3"/>
                      <a:pt x="45" y="4"/>
                      <a:pt x="44" y="4"/>
                    </a:cubicBezTo>
                    <a:cubicBezTo>
                      <a:pt x="46" y="3"/>
                      <a:pt x="48" y="1"/>
                      <a:pt x="50" y="0"/>
                    </a:cubicBezTo>
                    <a:cubicBezTo>
                      <a:pt x="48" y="0"/>
                      <a:pt x="46" y="2"/>
                      <a:pt x="44" y="3"/>
                    </a:cubicBezTo>
                    <a:cubicBezTo>
                      <a:pt x="45" y="2"/>
                      <a:pt x="46" y="1"/>
                      <a:pt x="47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7" y="1"/>
                      <a:pt x="47" y="0"/>
                      <a:pt x="48" y="0"/>
                    </a:cubicBezTo>
                    <a:cubicBezTo>
                      <a:pt x="46" y="0"/>
                      <a:pt x="45" y="2"/>
                      <a:pt x="43" y="2"/>
                    </a:cubicBezTo>
                    <a:cubicBezTo>
                      <a:pt x="43" y="2"/>
                      <a:pt x="43" y="2"/>
                      <a:pt x="44" y="2"/>
                    </a:cubicBezTo>
                    <a:cubicBezTo>
                      <a:pt x="42" y="2"/>
                      <a:pt x="42" y="3"/>
                      <a:pt x="41" y="4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0" y="3"/>
                      <a:pt x="37" y="4"/>
                      <a:pt x="36" y="4"/>
                    </a:cubicBezTo>
                    <a:cubicBezTo>
                      <a:pt x="37" y="4"/>
                      <a:pt x="37" y="4"/>
                      <a:pt x="38" y="3"/>
                    </a:cubicBezTo>
                    <a:cubicBezTo>
                      <a:pt x="37" y="3"/>
                      <a:pt x="35" y="4"/>
                      <a:pt x="36" y="5"/>
                    </a:cubicBezTo>
                    <a:cubicBezTo>
                      <a:pt x="35" y="5"/>
                      <a:pt x="35" y="5"/>
                      <a:pt x="34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3" y="6"/>
                      <a:pt x="34" y="7"/>
                      <a:pt x="32" y="8"/>
                    </a:cubicBezTo>
                    <a:cubicBezTo>
                      <a:pt x="33" y="8"/>
                      <a:pt x="33" y="7"/>
                      <a:pt x="33" y="6"/>
                    </a:cubicBezTo>
                    <a:cubicBezTo>
                      <a:pt x="32" y="6"/>
                      <a:pt x="30" y="8"/>
                      <a:pt x="29" y="9"/>
                    </a:cubicBezTo>
                    <a:cubicBezTo>
                      <a:pt x="28" y="9"/>
                      <a:pt x="26" y="11"/>
                      <a:pt x="26" y="11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2" y="11"/>
                      <a:pt x="21" y="14"/>
                      <a:pt x="19" y="13"/>
                    </a:cubicBezTo>
                    <a:cubicBezTo>
                      <a:pt x="17" y="13"/>
                      <a:pt x="14" y="15"/>
                      <a:pt x="13" y="16"/>
                    </a:cubicBezTo>
                    <a:cubicBezTo>
                      <a:pt x="11" y="17"/>
                      <a:pt x="0" y="21"/>
                      <a:pt x="2" y="2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7" name="Freeform 984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EDAFDB5-65C9-5949-A143-A23562535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858"/>
                <a:ext cx="90" cy="64"/>
              </a:xfrm>
              <a:custGeom>
                <a:avLst/>
                <a:gdLst>
                  <a:gd name="T0" fmla="*/ 20 w 58"/>
                  <a:gd name="T1" fmla="*/ 14 h 41"/>
                  <a:gd name="T2" fmla="*/ 5 w 58"/>
                  <a:gd name="T3" fmla="*/ 31 h 41"/>
                  <a:gd name="T4" fmla="*/ 2 w 58"/>
                  <a:gd name="T5" fmla="*/ 33 h 41"/>
                  <a:gd name="T6" fmla="*/ 2 w 58"/>
                  <a:gd name="T7" fmla="*/ 37 h 41"/>
                  <a:gd name="T8" fmla="*/ 2 w 58"/>
                  <a:gd name="T9" fmla="*/ 45 h 41"/>
                  <a:gd name="T10" fmla="*/ 12 w 58"/>
                  <a:gd name="T11" fmla="*/ 47 h 41"/>
                  <a:gd name="T12" fmla="*/ 19 w 58"/>
                  <a:gd name="T13" fmla="*/ 48 h 41"/>
                  <a:gd name="T14" fmla="*/ 22 w 58"/>
                  <a:gd name="T15" fmla="*/ 42 h 41"/>
                  <a:gd name="T16" fmla="*/ 17 w 58"/>
                  <a:gd name="T17" fmla="*/ 44 h 41"/>
                  <a:gd name="T18" fmla="*/ 23 w 58"/>
                  <a:gd name="T19" fmla="*/ 36 h 41"/>
                  <a:gd name="T20" fmla="*/ 23 w 58"/>
                  <a:gd name="T21" fmla="*/ 44 h 41"/>
                  <a:gd name="T22" fmla="*/ 17 w 58"/>
                  <a:gd name="T23" fmla="*/ 52 h 41"/>
                  <a:gd name="T24" fmla="*/ 20 w 58"/>
                  <a:gd name="T25" fmla="*/ 61 h 41"/>
                  <a:gd name="T26" fmla="*/ 19 w 58"/>
                  <a:gd name="T27" fmla="*/ 64 h 41"/>
                  <a:gd name="T28" fmla="*/ 26 w 58"/>
                  <a:gd name="T29" fmla="*/ 56 h 41"/>
                  <a:gd name="T30" fmla="*/ 29 w 58"/>
                  <a:gd name="T31" fmla="*/ 50 h 41"/>
                  <a:gd name="T32" fmla="*/ 33 w 58"/>
                  <a:gd name="T33" fmla="*/ 44 h 41"/>
                  <a:gd name="T34" fmla="*/ 37 w 58"/>
                  <a:gd name="T35" fmla="*/ 44 h 41"/>
                  <a:gd name="T36" fmla="*/ 37 w 58"/>
                  <a:gd name="T37" fmla="*/ 36 h 41"/>
                  <a:gd name="T38" fmla="*/ 45 w 58"/>
                  <a:gd name="T39" fmla="*/ 33 h 41"/>
                  <a:gd name="T40" fmla="*/ 50 w 58"/>
                  <a:gd name="T41" fmla="*/ 28 h 41"/>
                  <a:gd name="T42" fmla="*/ 61 w 58"/>
                  <a:gd name="T43" fmla="*/ 20 h 41"/>
                  <a:gd name="T44" fmla="*/ 65 w 58"/>
                  <a:gd name="T45" fmla="*/ 19 h 41"/>
                  <a:gd name="T46" fmla="*/ 64 w 58"/>
                  <a:gd name="T47" fmla="*/ 14 h 41"/>
                  <a:gd name="T48" fmla="*/ 78 w 58"/>
                  <a:gd name="T49" fmla="*/ 12 h 41"/>
                  <a:gd name="T50" fmla="*/ 82 w 58"/>
                  <a:gd name="T51" fmla="*/ 11 h 41"/>
                  <a:gd name="T52" fmla="*/ 87 w 58"/>
                  <a:gd name="T53" fmla="*/ 11 h 41"/>
                  <a:gd name="T54" fmla="*/ 82 w 58"/>
                  <a:gd name="T55" fmla="*/ 3 h 41"/>
                  <a:gd name="T56" fmla="*/ 73 w 58"/>
                  <a:gd name="T57" fmla="*/ 2 h 41"/>
                  <a:gd name="T58" fmla="*/ 74 w 58"/>
                  <a:gd name="T59" fmla="*/ 2 h 41"/>
                  <a:gd name="T60" fmla="*/ 70 w 58"/>
                  <a:gd name="T61" fmla="*/ 2 h 41"/>
                  <a:gd name="T62" fmla="*/ 70 w 58"/>
                  <a:gd name="T63" fmla="*/ 2 h 41"/>
                  <a:gd name="T64" fmla="*/ 56 w 58"/>
                  <a:gd name="T65" fmla="*/ 2 h 41"/>
                  <a:gd name="T66" fmla="*/ 57 w 58"/>
                  <a:gd name="T67" fmla="*/ 2 h 41"/>
                  <a:gd name="T68" fmla="*/ 39 w 58"/>
                  <a:gd name="T69" fmla="*/ 5 h 41"/>
                  <a:gd name="T70" fmla="*/ 20 w 58"/>
                  <a:gd name="T71" fmla="*/ 14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8"/>
                  <a:gd name="T109" fmla="*/ 0 h 41"/>
                  <a:gd name="T110" fmla="*/ 58 w 58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8" h="41">
                    <a:moveTo>
                      <a:pt x="13" y="9"/>
                    </a:moveTo>
                    <a:cubicBezTo>
                      <a:pt x="10" y="14"/>
                      <a:pt x="6" y="17"/>
                      <a:pt x="3" y="20"/>
                    </a:cubicBezTo>
                    <a:cubicBezTo>
                      <a:pt x="2" y="20"/>
                      <a:pt x="0" y="19"/>
                      <a:pt x="1" y="21"/>
                    </a:cubicBezTo>
                    <a:cubicBezTo>
                      <a:pt x="1" y="22"/>
                      <a:pt x="1" y="23"/>
                      <a:pt x="1" y="24"/>
                    </a:cubicBezTo>
                    <a:cubicBezTo>
                      <a:pt x="0" y="25"/>
                      <a:pt x="0" y="28"/>
                      <a:pt x="1" y="29"/>
                    </a:cubicBezTo>
                    <a:cubicBezTo>
                      <a:pt x="3" y="30"/>
                      <a:pt x="7" y="28"/>
                      <a:pt x="8" y="30"/>
                    </a:cubicBezTo>
                    <a:cubicBezTo>
                      <a:pt x="9" y="32"/>
                      <a:pt x="10" y="33"/>
                      <a:pt x="12" y="31"/>
                    </a:cubicBezTo>
                    <a:cubicBezTo>
                      <a:pt x="13" y="30"/>
                      <a:pt x="14" y="29"/>
                      <a:pt x="14" y="27"/>
                    </a:cubicBezTo>
                    <a:cubicBezTo>
                      <a:pt x="13" y="26"/>
                      <a:pt x="11" y="28"/>
                      <a:pt x="11" y="28"/>
                    </a:cubicBezTo>
                    <a:cubicBezTo>
                      <a:pt x="12" y="27"/>
                      <a:pt x="14" y="25"/>
                      <a:pt x="15" y="23"/>
                    </a:cubicBezTo>
                    <a:cubicBezTo>
                      <a:pt x="15" y="25"/>
                      <a:pt x="14" y="26"/>
                      <a:pt x="15" y="28"/>
                    </a:cubicBezTo>
                    <a:cubicBezTo>
                      <a:pt x="15" y="30"/>
                      <a:pt x="13" y="32"/>
                      <a:pt x="11" y="33"/>
                    </a:cubicBezTo>
                    <a:cubicBezTo>
                      <a:pt x="8" y="35"/>
                      <a:pt x="11" y="39"/>
                      <a:pt x="13" y="39"/>
                    </a:cubicBezTo>
                    <a:cubicBezTo>
                      <a:pt x="13" y="39"/>
                      <a:pt x="13" y="40"/>
                      <a:pt x="12" y="41"/>
                    </a:cubicBezTo>
                    <a:cubicBezTo>
                      <a:pt x="14" y="41"/>
                      <a:pt x="16" y="37"/>
                      <a:pt x="17" y="36"/>
                    </a:cubicBezTo>
                    <a:cubicBezTo>
                      <a:pt x="17" y="34"/>
                      <a:pt x="17" y="33"/>
                      <a:pt x="19" y="32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2" y="27"/>
                      <a:pt x="24" y="28"/>
                      <a:pt x="24" y="28"/>
                    </a:cubicBezTo>
                    <a:cubicBezTo>
                      <a:pt x="25" y="27"/>
                      <a:pt x="23" y="25"/>
                      <a:pt x="24" y="23"/>
                    </a:cubicBezTo>
                    <a:cubicBezTo>
                      <a:pt x="26" y="22"/>
                      <a:pt x="27" y="22"/>
                      <a:pt x="29" y="21"/>
                    </a:cubicBezTo>
                    <a:cubicBezTo>
                      <a:pt x="30" y="21"/>
                      <a:pt x="31" y="19"/>
                      <a:pt x="32" y="18"/>
                    </a:cubicBezTo>
                    <a:cubicBezTo>
                      <a:pt x="34" y="16"/>
                      <a:pt x="37" y="15"/>
                      <a:pt x="39" y="13"/>
                    </a:cubicBezTo>
                    <a:cubicBezTo>
                      <a:pt x="40" y="13"/>
                      <a:pt x="42" y="12"/>
                      <a:pt x="42" y="12"/>
                    </a:cubicBezTo>
                    <a:cubicBezTo>
                      <a:pt x="43" y="11"/>
                      <a:pt x="40" y="10"/>
                      <a:pt x="41" y="9"/>
                    </a:cubicBezTo>
                    <a:cubicBezTo>
                      <a:pt x="42" y="6"/>
                      <a:pt x="48" y="8"/>
                      <a:pt x="50" y="8"/>
                    </a:cubicBezTo>
                    <a:cubicBezTo>
                      <a:pt x="50" y="8"/>
                      <a:pt x="53" y="7"/>
                      <a:pt x="53" y="7"/>
                    </a:cubicBezTo>
                    <a:cubicBezTo>
                      <a:pt x="54" y="6"/>
                      <a:pt x="56" y="8"/>
                      <a:pt x="56" y="7"/>
                    </a:cubicBezTo>
                    <a:cubicBezTo>
                      <a:pt x="58" y="5"/>
                      <a:pt x="54" y="2"/>
                      <a:pt x="53" y="2"/>
                    </a:cubicBezTo>
                    <a:cubicBezTo>
                      <a:pt x="51" y="1"/>
                      <a:pt x="49" y="2"/>
                      <a:pt x="47" y="1"/>
                    </a:cubicBezTo>
                    <a:cubicBezTo>
                      <a:pt x="47" y="1"/>
                      <a:pt x="48" y="1"/>
                      <a:pt x="48" y="1"/>
                    </a:cubicBezTo>
                    <a:cubicBezTo>
                      <a:pt x="47" y="1"/>
                      <a:pt x="4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2" y="0"/>
                      <a:pt x="39" y="1"/>
                      <a:pt x="36" y="1"/>
                    </a:cubicBezTo>
                    <a:cubicBezTo>
                      <a:pt x="36" y="1"/>
                      <a:pt x="36" y="1"/>
                      <a:pt x="37" y="1"/>
                    </a:cubicBezTo>
                    <a:cubicBezTo>
                      <a:pt x="36" y="1"/>
                      <a:pt x="25" y="2"/>
                      <a:pt x="25" y="3"/>
                    </a:cubicBezTo>
                    <a:cubicBezTo>
                      <a:pt x="25" y="4"/>
                      <a:pt x="14" y="9"/>
                      <a:pt x="13" y="9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8" name="Freeform 985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3FF1B09-06D1-B54A-953A-6B79DFF9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972"/>
                <a:ext cx="11" cy="15"/>
              </a:xfrm>
              <a:custGeom>
                <a:avLst/>
                <a:gdLst>
                  <a:gd name="T0" fmla="*/ 0 w 7"/>
                  <a:gd name="T1" fmla="*/ 5 h 10"/>
                  <a:gd name="T2" fmla="*/ 3 w 7"/>
                  <a:gd name="T3" fmla="*/ 11 h 10"/>
                  <a:gd name="T4" fmla="*/ 5 w 7"/>
                  <a:gd name="T5" fmla="*/ 14 h 10"/>
                  <a:gd name="T6" fmla="*/ 8 w 7"/>
                  <a:gd name="T7" fmla="*/ 12 h 10"/>
                  <a:gd name="T8" fmla="*/ 8 w 7"/>
                  <a:gd name="T9" fmla="*/ 15 h 10"/>
                  <a:gd name="T10" fmla="*/ 9 w 7"/>
                  <a:gd name="T11" fmla="*/ 9 h 10"/>
                  <a:gd name="T12" fmla="*/ 6 w 7"/>
                  <a:gd name="T13" fmla="*/ 11 h 10"/>
                  <a:gd name="T14" fmla="*/ 8 w 7"/>
                  <a:gd name="T15" fmla="*/ 5 h 10"/>
                  <a:gd name="T16" fmla="*/ 0 w 7"/>
                  <a:gd name="T17" fmla="*/ 5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10"/>
                  <a:gd name="T29" fmla="*/ 7 w 7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10">
                    <a:moveTo>
                      <a:pt x="0" y="3"/>
                    </a:moveTo>
                    <a:cubicBezTo>
                      <a:pt x="1" y="4"/>
                      <a:pt x="2" y="5"/>
                      <a:pt x="2" y="7"/>
                    </a:cubicBezTo>
                    <a:cubicBezTo>
                      <a:pt x="2" y="9"/>
                      <a:pt x="1" y="9"/>
                      <a:pt x="3" y="9"/>
                    </a:cubicBezTo>
                    <a:cubicBezTo>
                      <a:pt x="3" y="9"/>
                      <a:pt x="4" y="8"/>
                      <a:pt x="5" y="8"/>
                    </a:cubicBezTo>
                    <a:cubicBezTo>
                      <a:pt x="5" y="8"/>
                      <a:pt x="4" y="10"/>
                      <a:pt x="5" y="10"/>
                    </a:cubicBezTo>
                    <a:cubicBezTo>
                      <a:pt x="6" y="10"/>
                      <a:pt x="7" y="8"/>
                      <a:pt x="6" y="6"/>
                    </a:cubicBezTo>
                    <a:cubicBezTo>
                      <a:pt x="6" y="7"/>
                      <a:pt x="5" y="8"/>
                      <a:pt x="4" y="7"/>
                    </a:cubicBezTo>
                    <a:cubicBezTo>
                      <a:pt x="4" y="6"/>
                      <a:pt x="6" y="4"/>
                      <a:pt x="5" y="3"/>
                    </a:cubicBezTo>
                    <a:cubicBezTo>
                      <a:pt x="5" y="0"/>
                      <a:pt x="1" y="0"/>
                      <a:pt x="0" y="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9" name="Freeform 985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49C3DEE-0879-BA45-BBD5-0FA5881B4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97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60000 65536"/>
                  <a:gd name="T3" fmla="*/ 0 60000 65536"/>
                  <a:gd name="T4" fmla="*/ 0 w 1"/>
                  <a:gd name="T5" fmla="*/ 1 w 1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T4" t="0" r="T5" b="0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0" name="Freeform 985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8718E0F-46C6-DF45-B30D-7CD55D0E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977"/>
                <a:ext cx="19" cy="26"/>
              </a:xfrm>
              <a:custGeom>
                <a:avLst/>
                <a:gdLst>
                  <a:gd name="T0" fmla="*/ 2 w 12"/>
                  <a:gd name="T1" fmla="*/ 8 h 17"/>
                  <a:gd name="T2" fmla="*/ 5 w 12"/>
                  <a:gd name="T3" fmla="*/ 9 h 17"/>
                  <a:gd name="T4" fmla="*/ 3 w 12"/>
                  <a:gd name="T5" fmla="*/ 8 h 17"/>
                  <a:gd name="T6" fmla="*/ 6 w 12"/>
                  <a:gd name="T7" fmla="*/ 15 h 17"/>
                  <a:gd name="T8" fmla="*/ 11 w 12"/>
                  <a:gd name="T9" fmla="*/ 21 h 17"/>
                  <a:gd name="T10" fmla="*/ 13 w 12"/>
                  <a:gd name="T11" fmla="*/ 26 h 17"/>
                  <a:gd name="T12" fmla="*/ 14 w 12"/>
                  <a:gd name="T13" fmla="*/ 20 h 17"/>
                  <a:gd name="T14" fmla="*/ 14 w 12"/>
                  <a:gd name="T15" fmla="*/ 21 h 17"/>
                  <a:gd name="T16" fmla="*/ 14 w 12"/>
                  <a:gd name="T17" fmla="*/ 21 h 17"/>
                  <a:gd name="T18" fmla="*/ 10 w 12"/>
                  <a:gd name="T19" fmla="*/ 14 h 17"/>
                  <a:gd name="T20" fmla="*/ 13 w 12"/>
                  <a:gd name="T21" fmla="*/ 9 h 17"/>
                  <a:gd name="T22" fmla="*/ 14 w 12"/>
                  <a:gd name="T23" fmla="*/ 6 h 17"/>
                  <a:gd name="T24" fmla="*/ 14 w 12"/>
                  <a:gd name="T25" fmla="*/ 3 h 17"/>
                  <a:gd name="T26" fmla="*/ 14 w 12"/>
                  <a:gd name="T27" fmla="*/ 2 h 17"/>
                  <a:gd name="T28" fmla="*/ 8 w 12"/>
                  <a:gd name="T29" fmla="*/ 0 h 17"/>
                  <a:gd name="T30" fmla="*/ 2 w 12"/>
                  <a:gd name="T31" fmla="*/ 8 h 1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"/>
                  <a:gd name="T49" fmla="*/ 0 h 17"/>
                  <a:gd name="T50" fmla="*/ 12 w 12"/>
                  <a:gd name="T51" fmla="*/ 17 h 1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" h="17">
                    <a:moveTo>
                      <a:pt x="1" y="5"/>
                    </a:moveTo>
                    <a:cubicBezTo>
                      <a:pt x="1" y="6"/>
                      <a:pt x="2" y="6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3" y="6"/>
                      <a:pt x="3" y="9"/>
                      <a:pt x="4" y="10"/>
                    </a:cubicBezTo>
                    <a:cubicBezTo>
                      <a:pt x="4" y="12"/>
                      <a:pt x="6" y="12"/>
                      <a:pt x="7" y="14"/>
                    </a:cubicBezTo>
                    <a:cubicBezTo>
                      <a:pt x="7" y="14"/>
                      <a:pt x="7" y="16"/>
                      <a:pt x="8" y="17"/>
                    </a:cubicBezTo>
                    <a:cubicBezTo>
                      <a:pt x="12" y="17"/>
                      <a:pt x="10" y="16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2"/>
                      <a:pt x="6" y="11"/>
                      <a:pt x="6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9" y="4"/>
                      <a:pt x="9" y="3"/>
                      <a:pt x="9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9" y="1"/>
                      <a:pt x="5" y="0"/>
                      <a:pt x="5" y="0"/>
                    </a:cubicBezTo>
                    <a:cubicBezTo>
                      <a:pt x="4" y="1"/>
                      <a:pt x="0" y="4"/>
                      <a:pt x="1" y="5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1" name="Freeform 985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44ED5B2-EDAA-2D43-B031-1E1FC25A7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977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60000 65536"/>
                  <a:gd name="T3" fmla="*/ 0 60000 65536"/>
                  <a:gd name="T4" fmla="*/ 0 h 1"/>
                  <a:gd name="T5" fmla="*/ 1 h 1"/>
                </a:gdLst>
                <a:ahLst/>
                <a:cxnLst>
                  <a:cxn ang="T2">
                    <a:pos x="0" y="T0"/>
                  </a:cxn>
                  <a:cxn ang="T3">
                    <a:pos x="0" y="T1"/>
                  </a:cxn>
                </a:cxnLst>
                <a:rect l="0" t="T4" r="0" b="T5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2" name="Freeform 985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79D56E2-3972-C144-9DFA-C5AC02E6D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98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60000 65536"/>
                  <a:gd name="T3" fmla="*/ 0 60000 65536"/>
                  <a:gd name="T4" fmla="*/ 0 h 1"/>
                  <a:gd name="T5" fmla="*/ 1 h 1"/>
                </a:gdLst>
                <a:ahLst/>
                <a:cxnLst>
                  <a:cxn ang="T2">
                    <a:pos x="0" y="T0"/>
                  </a:cxn>
                  <a:cxn ang="T3">
                    <a:pos x="0" y="T1"/>
                  </a:cxn>
                </a:cxnLst>
                <a:rect l="0" t="T4" r="0" b="T5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3" name="Freeform 986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6C8E4B8-FFD5-834E-A750-7A307F2D0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982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4" name="Freeform 986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A46D7B4-5CC5-664E-93FA-B98DD12E0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987"/>
                <a:ext cx="1" cy="2"/>
              </a:xfrm>
              <a:custGeom>
                <a:avLst/>
                <a:gdLst>
                  <a:gd name="T0" fmla="*/ 0 w 1"/>
                  <a:gd name="T1" fmla="*/ 2 h 1"/>
                  <a:gd name="T2" fmla="*/ 0 w 1"/>
                  <a:gd name="T3" fmla="*/ 0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5" name="Freeform 986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1ABDF6A-6251-DE41-A943-4FE4DE35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99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6" name="Freeform 986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95A306A-8495-7944-8F24-BF85E757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99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7" name="Freeform 986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A245D00-5827-EF45-BCB8-4208401AA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01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0 60000 65536"/>
                  <a:gd name="T3" fmla="*/ 0 60000 65536"/>
                  <a:gd name="T4" fmla="*/ 0 w 1"/>
                  <a:gd name="T5" fmla="*/ 1 w 1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T4" t="0" r="T5" b="0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8" name="Freeform 986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0E0E31B-7821-DA46-84E6-2C0AD6F78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01"/>
                <a:ext cx="2" cy="2"/>
              </a:xfrm>
              <a:custGeom>
                <a:avLst/>
                <a:gdLst>
                  <a:gd name="T0" fmla="*/ 0 w 1"/>
                  <a:gd name="T1" fmla="*/ 2 h 1"/>
                  <a:gd name="T2" fmla="*/ 2 w 1"/>
                  <a:gd name="T3" fmla="*/ 2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9" name="Freeform 986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D81F238-89A4-A24A-B81C-561758796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01"/>
                <a:ext cx="11" cy="16"/>
              </a:xfrm>
              <a:custGeom>
                <a:avLst/>
                <a:gdLst>
                  <a:gd name="T0" fmla="*/ 9 w 7"/>
                  <a:gd name="T1" fmla="*/ 10 h 10"/>
                  <a:gd name="T2" fmla="*/ 6 w 7"/>
                  <a:gd name="T3" fmla="*/ 2 h 10"/>
                  <a:gd name="T4" fmla="*/ 0 w 7"/>
                  <a:gd name="T5" fmla="*/ 3 h 10"/>
                  <a:gd name="T6" fmla="*/ 2 w 7"/>
                  <a:gd name="T7" fmla="*/ 3 h 10"/>
                  <a:gd name="T8" fmla="*/ 5 w 7"/>
                  <a:gd name="T9" fmla="*/ 13 h 10"/>
                  <a:gd name="T10" fmla="*/ 5 w 7"/>
                  <a:gd name="T11" fmla="*/ 14 h 10"/>
                  <a:gd name="T12" fmla="*/ 6 w 7"/>
                  <a:gd name="T13" fmla="*/ 13 h 10"/>
                  <a:gd name="T14" fmla="*/ 9 w 7"/>
                  <a:gd name="T15" fmla="*/ 1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10"/>
                  <a:gd name="T26" fmla="*/ 7 w 7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10">
                    <a:moveTo>
                      <a:pt x="6" y="6"/>
                    </a:moveTo>
                    <a:cubicBezTo>
                      <a:pt x="5" y="4"/>
                      <a:pt x="5" y="3"/>
                      <a:pt x="4" y="1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2" y="6"/>
                      <a:pt x="3" y="8"/>
                    </a:cubicBezTo>
                    <a:cubicBezTo>
                      <a:pt x="3" y="8"/>
                      <a:pt x="4" y="10"/>
                      <a:pt x="3" y="9"/>
                    </a:cubicBezTo>
                    <a:cubicBezTo>
                      <a:pt x="5" y="10"/>
                      <a:pt x="3" y="9"/>
                      <a:pt x="4" y="8"/>
                    </a:cubicBezTo>
                    <a:cubicBezTo>
                      <a:pt x="5" y="8"/>
                      <a:pt x="7" y="8"/>
                      <a:pt x="6" y="6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0" name="Freeform 986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D78D070-4AC6-BC4B-B921-849C9C9F4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013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0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1" name="Freeform 986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5796C9B-79B0-BF4E-B005-80105F8E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15"/>
                <a:ext cx="3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60000 65536"/>
                  <a:gd name="T4" fmla="*/ 0 60000 65536"/>
                  <a:gd name="T5" fmla="*/ 0 60000 65536"/>
                  <a:gd name="T6" fmla="*/ 0 w 2"/>
                  <a:gd name="T7" fmla="*/ 2 w 2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2" name="Freeform 987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277A918-D751-D840-9629-EAF8255C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0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3" name="Freeform 987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F7C3DC1-33CB-6449-BAE2-07C4CC90E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017"/>
                <a:ext cx="0" cy="0"/>
              </a:xfrm>
              <a:custGeom>
                <a:avLst/>
                <a:gdLst>
                  <a:gd name="T0" fmla="*/ 0 60000 65536"/>
                  <a:gd name="T1" fmla="*/ 0 60000 65536"/>
                </a:gdLst>
                <a:ahLst/>
                <a:cxnLst>
                  <a:cxn ang="T0">
                    <a:pos x="0" y="0"/>
                  </a:cxn>
                  <a:cxn ang="T1">
                    <a:pos x="0" y="0"/>
                  </a:cxn>
                </a:cxnLst>
                <a:rect l="0" t="0" r="0" b="0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4" name="Freeform 987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D6EA6CF-C239-B245-9C78-FDDC8B4AD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0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5" name="Freeform 987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B596B72-03A8-214E-BACA-138109E44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017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2 w 1"/>
                  <a:gd name="T3" fmla="*/ 0 h 1"/>
                  <a:gd name="T4" fmla="*/ 2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6" name="Freeform 987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B81DFC9-DD83-BD4E-B9BF-082675B7C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1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60000 65536"/>
                  <a:gd name="T4" fmla="*/ 0 60000 65536"/>
                  <a:gd name="T5" fmla="*/ 0 60000 65536"/>
                  <a:gd name="T6" fmla="*/ 0 h 1"/>
                  <a:gd name="T7" fmla="*/ 1 h 1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7" name="Freeform 987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FD6F688-81A5-7145-B73F-AD8F9D5AA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01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60000 65536"/>
                  <a:gd name="T4" fmla="*/ 0 60000 65536"/>
                  <a:gd name="T5" fmla="*/ 0 60000 65536"/>
                  <a:gd name="T6" fmla="*/ 0 h 1"/>
                  <a:gd name="T7" fmla="*/ 1 h 1"/>
                </a:gdLst>
                <a:ahLst/>
                <a:cxnLst>
                  <a:cxn ang="T3">
                    <a:pos x="0" y="T0"/>
                  </a:cxn>
                  <a:cxn ang="T4">
                    <a:pos x="0" y="T1"/>
                  </a:cxn>
                  <a:cxn ang="T5">
                    <a:pos x="0" y="T2"/>
                  </a:cxn>
                </a:cxnLst>
                <a:rect l="0" t="T6" r="0" b="T7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8" name="Freeform 987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10F9584-7E80-DB41-B2E8-D7EA042F9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01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9" name="Freeform 987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DF16F2A-9C15-D540-B52E-A148BF177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020"/>
                <a:ext cx="2" cy="0"/>
              </a:xfrm>
              <a:custGeom>
                <a:avLst/>
                <a:gdLst>
                  <a:gd name="T0" fmla="*/ 0 w 1"/>
                  <a:gd name="T1" fmla="*/ 2 w 1"/>
                  <a:gd name="T2" fmla="*/ 0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0" name="Freeform 987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53E72A75-3AE4-7D4B-B037-D06E040A8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02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60000 65536"/>
                  <a:gd name="T3" fmla="*/ 0 60000 65536"/>
                  <a:gd name="T4" fmla="*/ 0 h 1"/>
                  <a:gd name="T5" fmla="*/ 1 h 1"/>
                </a:gdLst>
                <a:ahLst/>
                <a:cxnLst>
                  <a:cxn ang="T2">
                    <a:pos x="0" y="T0"/>
                  </a:cxn>
                  <a:cxn ang="T3">
                    <a:pos x="0" y="T1"/>
                  </a:cxn>
                </a:cxnLst>
                <a:rect l="0" t="T4" r="0" b="T5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1" name="Freeform 987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42D4736-FF9F-EA4D-BF64-01EA99C0D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02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2" name="Freeform 988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703D65E-2D18-1A47-A026-B81138B19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022"/>
                <a:ext cx="2" cy="2"/>
              </a:xfrm>
              <a:custGeom>
                <a:avLst/>
                <a:gdLst>
                  <a:gd name="T0" fmla="*/ 2 w 1"/>
                  <a:gd name="T1" fmla="*/ 2 h 1"/>
                  <a:gd name="T2" fmla="*/ 2 w 1"/>
                  <a:gd name="T3" fmla="*/ 0 h 1"/>
                  <a:gd name="T4" fmla="*/ 2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3" name="Freeform 988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27D6016-648F-104C-86A5-599EE8F38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029"/>
                <a:ext cx="39" cy="25"/>
              </a:xfrm>
              <a:custGeom>
                <a:avLst/>
                <a:gdLst>
                  <a:gd name="T0" fmla="*/ 2 w 25"/>
                  <a:gd name="T1" fmla="*/ 14 h 16"/>
                  <a:gd name="T2" fmla="*/ 0 w 25"/>
                  <a:gd name="T3" fmla="*/ 17 h 16"/>
                  <a:gd name="T4" fmla="*/ 3 w 25"/>
                  <a:gd name="T5" fmla="*/ 14 h 16"/>
                  <a:gd name="T6" fmla="*/ 3 w 25"/>
                  <a:gd name="T7" fmla="*/ 17 h 16"/>
                  <a:gd name="T8" fmla="*/ 5 w 25"/>
                  <a:gd name="T9" fmla="*/ 17 h 16"/>
                  <a:gd name="T10" fmla="*/ 3 w 25"/>
                  <a:gd name="T11" fmla="*/ 19 h 16"/>
                  <a:gd name="T12" fmla="*/ 5 w 25"/>
                  <a:gd name="T13" fmla="*/ 19 h 16"/>
                  <a:gd name="T14" fmla="*/ 3 w 25"/>
                  <a:gd name="T15" fmla="*/ 19 h 16"/>
                  <a:gd name="T16" fmla="*/ 8 w 25"/>
                  <a:gd name="T17" fmla="*/ 20 h 16"/>
                  <a:gd name="T18" fmla="*/ 6 w 25"/>
                  <a:gd name="T19" fmla="*/ 20 h 16"/>
                  <a:gd name="T20" fmla="*/ 8 w 25"/>
                  <a:gd name="T21" fmla="*/ 20 h 16"/>
                  <a:gd name="T22" fmla="*/ 8 w 25"/>
                  <a:gd name="T23" fmla="*/ 22 h 16"/>
                  <a:gd name="T24" fmla="*/ 11 w 25"/>
                  <a:gd name="T25" fmla="*/ 19 h 16"/>
                  <a:gd name="T26" fmla="*/ 14 w 25"/>
                  <a:gd name="T27" fmla="*/ 20 h 16"/>
                  <a:gd name="T28" fmla="*/ 20 w 25"/>
                  <a:gd name="T29" fmla="*/ 20 h 16"/>
                  <a:gd name="T30" fmla="*/ 23 w 25"/>
                  <a:gd name="T31" fmla="*/ 22 h 16"/>
                  <a:gd name="T32" fmla="*/ 25 w 25"/>
                  <a:gd name="T33" fmla="*/ 22 h 16"/>
                  <a:gd name="T34" fmla="*/ 25 w 25"/>
                  <a:gd name="T35" fmla="*/ 22 h 16"/>
                  <a:gd name="T36" fmla="*/ 27 w 25"/>
                  <a:gd name="T37" fmla="*/ 22 h 16"/>
                  <a:gd name="T38" fmla="*/ 33 w 25"/>
                  <a:gd name="T39" fmla="*/ 23 h 16"/>
                  <a:gd name="T40" fmla="*/ 36 w 25"/>
                  <a:gd name="T41" fmla="*/ 20 h 16"/>
                  <a:gd name="T42" fmla="*/ 37 w 25"/>
                  <a:gd name="T43" fmla="*/ 14 h 16"/>
                  <a:gd name="T44" fmla="*/ 34 w 25"/>
                  <a:gd name="T45" fmla="*/ 13 h 16"/>
                  <a:gd name="T46" fmla="*/ 33 w 25"/>
                  <a:gd name="T47" fmla="*/ 11 h 16"/>
                  <a:gd name="T48" fmla="*/ 30 w 25"/>
                  <a:gd name="T49" fmla="*/ 6 h 16"/>
                  <a:gd name="T50" fmla="*/ 19 w 25"/>
                  <a:gd name="T51" fmla="*/ 2 h 16"/>
                  <a:gd name="T52" fmla="*/ 14 w 25"/>
                  <a:gd name="T53" fmla="*/ 3 h 16"/>
                  <a:gd name="T54" fmla="*/ 20 w 25"/>
                  <a:gd name="T55" fmla="*/ 5 h 16"/>
                  <a:gd name="T56" fmla="*/ 19 w 25"/>
                  <a:gd name="T57" fmla="*/ 8 h 16"/>
                  <a:gd name="T58" fmla="*/ 20 w 25"/>
                  <a:gd name="T59" fmla="*/ 9 h 16"/>
                  <a:gd name="T60" fmla="*/ 11 w 25"/>
                  <a:gd name="T61" fmla="*/ 11 h 16"/>
                  <a:gd name="T62" fmla="*/ 6 w 25"/>
                  <a:gd name="T63" fmla="*/ 14 h 16"/>
                  <a:gd name="T64" fmla="*/ 6 w 25"/>
                  <a:gd name="T65" fmla="*/ 14 h 16"/>
                  <a:gd name="T66" fmla="*/ 5 w 25"/>
                  <a:gd name="T67" fmla="*/ 11 h 16"/>
                  <a:gd name="T68" fmla="*/ 2 w 25"/>
                  <a:gd name="T69" fmla="*/ 14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5"/>
                  <a:gd name="T106" fmla="*/ 0 h 16"/>
                  <a:gd name="T107" fmla="*/ 25 w 25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5" h="16">
                    <a:moveTo>
                      <a:pt x="1" y="9"/>
                    </a:moveTo>
                    <a:cubicBezTo>
                      <a:pt x="0" y="10"/>
                      <a:pt x="0" y="10"/>
                      <a:pt x="0" y="11"/>
                    </a:cubicBezTo>
                    <a:cubicBezTo>
                      <a:pt x="1" y="11"/>
                      <a:pt x="2" y="11"/>
                      <a:pt x="2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3" y="12"/>
                      <a:pt x="4" y="11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7" y="15"/>
                      <a:pt x="6" y="13"/>
                      <a:pt x="7" y="12"/>
                    </a:cubicBezTo>
                    <a:cubicBezTo>
                      <a:pt x="8" y="12"/>
                      <a:pt x="9" y="15"/>
                      <a:pt x="9" y="13"/>
                    </a:cubicBezTo>
                    <a:cubicBezTo>
                      <a:pt x="10" y="15"/>
                      <a:pt x="12" y="14"/>
                      <a:pt x="13" y="13"/>
                    </a:cubicBezTo>
                    <a:cubicBezTo>
                      <a:pt x="15" y="13"/>
                      <a:pt x="17" y="12"/>
                      <a:pt x="15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5"/>
                      <a:pt x="20" y="16"/>
                      <a:pt x="21" y="15"/>
                    </a:cubicBezTo>
                    <a:cubicBezTo>
                      <a:pt x="22" y="16"/>
                      <a:pt x="23" y="14"/>
                      <a:pt x="23" y="13"/>
                    </a:cubicBezTo>
                    <a:cubicBezTo>
                      <a:pt x="24" y="11"/>
                      <a:pt x="25" y="10"/>
                      <a:pt x="24" y="9"/>
                    </a:cubicBezTo>
                    <a:cubicBezTo>
                      <a:pt x="24" y="9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7"/>
                    </a:cubicBezTo>
                    <a:cubicBezTo>
                      <a:pt x="20" y="6"/>
                      <a:pt x="21" y="4"/>
                      <a:pt x="19" y="4"/>
                    </a:cubicBezTo>
                    <a:cubicBezTo>
                      <a:pt x="20" y="1"/>
                      <a:pt x="14" y="0"/>
                      <a:pt x="12" y="1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10" y="3"/>
                      <a:pt x="12" y="3"/>
                      <a:pt x="13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6"/>
                      <a:pt x="9" y="6"/>
                      <a:pt x="7" y="7"/>
                    </a:cubicBezTo>
                    <a:cubicBezTo>
                      <a:pt x="6" y="8"/>
                      <a:pt x="5" y="11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9"/>
                      <a:pt x="4" y="7"/>
                      <a:pt x="3" y="7"/>
                    </a:cubicBezTo>
                    <a:cubicBezTo>
                      <a:pt x="2" y="7"/>
                      <a:pt x="1" y="8"/>
                      <a:pt x="1" y="9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4" name="Freeform 991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0F57545-736E-1D49-9195-10628B0B3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043"/>
                <a:ext cx="9" cy="8"/>
              </a:xfrm>
              <a:custGeom>
                <a:avLst/>
                <a:gdLst>
                  <a:gd name="T0" fmla="*/ 8 w 6"/>
                  <a:gd name="T1" fmla="*/ 6 h 5"/>
                  <a:gd name="T2" fmla="*/ 8 w 6"/>
                  <a:gd name="T3" fmla="*/ 5 h 5"/>
                  <a:gd name="T4" fmla="*/ 8 w 6"/>
                  <a:gd name="T5" fmla="*/ 5 h 5"/>
                  <a:gd name="T6" fmla="*/ 5 w 6"/>
                  <a:gd name="T7" fmla="*/ 3 h 5"/>
                  <a:gd name="T8" fmla="*/ 5 w 6"/>
                  <a:gd name="T9" fmla="*/ 2 h 5"/>
                  <a:gd name="T10" fmla="*/ 2 w 6"/>
                  <a:gd name="T11" fmla="*/ 0 h 5"/>
                  <a:gd name="T12" fmla="*/ 0 w 6"/>
                  <a:gd name="T13" fmla="*/ 5 h 5"/>
                  <a:gd name="T14" fmla="*/ 6 w 6"/>
                  <a:gd name="T15" fmla="*/ 8 h 5"/>
                  <a:gd name="T16" fmla="*/ 5 w 6"/>
                  <a:gd name="T17" fmla="*/ 6 h 5"/>
                  <a:gd name="T18" fmla="*/ 8 w 6"/>
                  <a:gd name="T19" fmla="*/ 6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5" y="4"/>
                    </a:moveTo>
                    <a:cubicBezTo>
                      <a:pt x="5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2" y="1"/>
                      <a:pt x="2" y="3"/>
                      <a:pt x="0" y="3"/>
                    </a:cubicBezTo>
                    <a:cubicBezTo>
                      <a:pt x="2" y="4"/>
                      <a:pt x="3" y="5"/>
                      <a:pt x="4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4" y="5"/>
                      <a:pt x="5" y="4"/>
                      <a:pt x="5" y="4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5" name="Freeform 991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291B718-B3A2-7147-9218-251784731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04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3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6" name="Freeform 991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10AC46C-B537-1C42-8F38-6015421B7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043"/>
                <a:ext cx="1" cy="6"/>
              </a:xfrm>
              <a:custGeom>
                <a:avLst/>
                <a:gdLst>
                  <a:gd name="T0" fmla="*/ 0 w 1"/>
                  <a:gd name="T1" fmla="*/ 5 h 4"/>
                  <a:gd name="T2" fmla="*/ 1 w 1"/>
                  <a:gd name="T3" fmla="*/ 3 h 4"/>
                  <a:gd name="T4" fmla="*/ 0 w 1"/>
                  <a:gd name="T5" fmla="*/ 5 h 4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4"/>
                  <a:gd name="T11" fmla="*/ 1 w 1"/>
                  <a:gd name="T12" fmla="*/ 4 h 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0" y="1"/>
                      <a:pt x="0" y="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7" name="Freeform 991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F3DE8C8-BAD3-874B-954B-A213CC3CD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04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8" name="Freeform 991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007F839D-7033-3A46-BEE2-4B864955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04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9" name="Freeform 991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D4E64C0-B105-6749-B558-C9B16E120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043"/>
                <a:ext cx="8" cy="4"/>
              </a:xfrm>
              <a:custGeom>
                <a:avLst/>
                <a:gdLst>
                  <a:gd name="T0" fmla="*/ 2 w 5"/>
                  <a:gd name="T1" fmla="*/ 4 h 3"/>
                  <a:gd name="T2" fmla="*/ 2 w 5"/>
                  <a:gd name="T3" fmla="*/ 4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1" y="3"/>
                    </a:moveTo>
                    <a:cubicBezTo>
                      <a:pt x="5" y="3"/>
                      <a:pt x="0" y="0"/>
                      <a:pt x="1" y="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0" name="Freeform 991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CA0F9E9-F929-0D40-AEB2-8F95F7697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045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2 w 1"/>
                  <a:gd name="T3" fmla="*/ 1 h 1"/>
                  <a:gd name="T4" fmla="*/ 2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1" name="Freeform 992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2A12D70-3A28-6849-9928-B7F1D761F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046"/>
                <a:ext cx="2" cy="1"/>
              </a:xfrm>
              <a:custGeom>
                <a:avLst/>
                <a:gdLst>
                  <a:gd name="T0" fmla="*/ 2 w 1"/>
                  <a:gd name="T1" fmla="*/ 1 h 1"/>
                  <a:gd name="T2" fmla="*/ 2 w 1"/>
                  <a:gd name="T3" fmla="*/ 1 h 1"/>
                  <a:gd name="T4" fmla="*/ 2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2" name="Freeform 992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F5B48CF-22E5-CA4E-8DEC-A92757FAE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46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3" name="Freeform 992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3E954DD-91E2-B84D-955F-2423BD8F7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047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4" name="Freeform 992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1A91CAB8-AF93-1940-AA74-2227124F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4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5" name="Freeform 992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741E0E0-C02B-2544-836D-10A5BDFC4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04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2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6" name="Freeform 992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B2941590-3005-4747-BC61-F50B4EAC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047"/>
                <a:ext cx="2" cy="2"/>
              </a:xfrm>
              <a:custGeom>
                <a:avLst/>
                <a:gdLst>
                  <a:gd name="T0" fmla="*/ 0 w 1"/>
                  <a:gd name="T1" fmla="*/ 2 h 1"/>
                  <a:gd name="T2" fmla="*/ 2 w 1"/>
                  <a:gd name="T3" fmla="*/ 0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7" name="Freeform 993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26916A5-9CB9-2845-8FC8-BAC407284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04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8" name="Freeform 993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8D7F3561-2ED1-9647-81E5-FFD4048C4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1051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9" name="Freeform 9934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CD458C3E-7926-2541-9D68-7F50859D7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052"/>
                <a:ext cx="1" cy="2"/>
              </a:xfrm>
              <a:custGeom>
                <a:avLst/>
                <a:gdLst>
                  <a:gd name="T0" fmla="*/ 0 w 1"/>
                  <a:gd name="T1" fmla="*/ 2 h 1"/>
                  <a:gd name="T2" fmla="*/ 1 w 1"/>
                  <a:gd name="T3" fmla="*/ 2 h 1"/>
                  <a:gd name="T4" fmla="*/ 0 w 1"/>
                  <a:gd name="T5" fmla="*/ 2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0" name="Freeform 993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A609090-9C29-B941-B714-54528957A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057"/>
                <a:ext cx="6" cy="5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5 h 3"/>
                  <a:gd name="T4" fmla="*/ 0 w 4"/>
                  <a:gd name="T5" fmla="*/ 0 h 3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"/>
                  <a:gd name="T11" fmla="*/ 4 w 4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3"/>
                      <a:pt x="2" y="3"/>
                    </a:cubicBezTo>
                    <a:cubicBezTo>
                      <a:pt x="4" y="3"/>
                      <a:pt x="2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1" name="Freeform 9936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25A90FEF-4071-B446-96B0-4A1FAE860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059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2" name="Freeform 993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674A7B3-09A0-E842-AF13-4042D67F8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063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3" name="Freeform 993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E753D19-1EDC-9E4D-B424-C8DE5E27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06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4" name="Freeform 994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3FF5A21B-C7D2-6E48-8B6B-3E4592DFB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062"/>
                <a:ext cx="10" cy="9"/>
              </a:xfrm>
              <a:custGeom>
                <a:avLst/>
                <a:gdLst>
                  <a:gd name="T0" fmla="*/ 10 w 7"/>
                  <a:gd name="T1" fmla="*/ 8 h 6"/>
                  <a:gd name="T2" fmla="*/ 10 w 7"/>
                  <a:gd name="T3" fmla="*/ 6 h 6"/>
                  <a:gd name="T4" fmla="*/ 4 w 7"/>
                  <a:gd name="T5" fmla="*/ 6 h 6"/>
                  <a:gd name="T6" fmla="*/ 3 w 7"/>
                  <a:gd name="T7" fmla="*/ 6 h 6"/>
                  <a:gd name="T8" fmla="*/ 6 w 7"/>
                  <a:gd name="T9" fmla="*/ 8 h 6"/>
                  <a:gd name="T10" fmla="*/ 9 w 7"/>
                  <a:gd name="T11" fmla="*/ 9 h 6"/>
                  <a:gd name="T12" fmla="*/ 10 w 7"/>
                  <a:gd name="T13" fmla="*/ 9 h 6"/>
                  <a:gd name="T14" fmla="*/ 10 w 7"/>
                  <a:gd name="T15" fmla="*/ 8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6"/>
                  <a:gd name="T26" fmla="*/ 7 w 7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6">
                    <a:moveTo>
                      <a:pt x="7" y="5"/>
                    </a:move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0" y="0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3" y="4"/>
                      <a:pt x="5" y="5"/>
                      <a:pt x="4" y="5"/>
                    </a:cubicBezTo>
                    <a:cubicBezTo>
                      <a:pt x="3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6" y="5"/>
                      <a:pt x="7" y="5"/>
                      <a:pt x="7" y="5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5" name="Freeform 994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E8FA0A4-601E-C448-9CA1-3A3E31657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064"/>
                <a:ext cx="23" cy="13"/>
              </a:xfrm>
              <a:custGeom>
                <a:avLst/>
                <a:gdLst>
                  <a:gd name="T0" fmla="*/ 23 w 15"/>
                  <a:gd name="T1" fmla="*/ 7 h 8"/>
                  <a:gd name="T2" fmla="*/ 20 w 15"/>
                  <a:gd name="T3" fmla="*/ 5 h 8"/>
                  <a:gd name="T4" fmla="*/ 17 w 15"/>
                  <a:gd name="T5" fmla="*/ 2 h 8"/>
                  <a:gd name="T6" fmla="*/ 9 w 15"/>
                  <a:gd name="T7" fmla="*/ 2 h 8"/>
                  <a:gd name="T8" fmla="*/ 2 w 15"/>
                  <a:gd name="T9" fmla="*/ 2 h 8"/>
                  <a:gd name="T10" fmla="*/ 5 w 15"/>
                  <a:gd name="T11" fmla="*/ 5 h 8"/>
                  <a:gd name="T12" fmla="*/ 15 w 15"/>
                  <a:gd name="T13" fmla="*/ 13 h 8"/>
                  <a:gd name="T14" fmla="*/ 23 w 15"/>
                  <a:gd name="T15" fmla="*/ 7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8"/>
                  <a:gd name="T26" fmla="*/ 15 w 1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8">
                    <a:moveTo>
                      <a:pt x="15" y="4"/>
                    </a:moveTo>
                    <a:cubicBezTo>
                      <a:pt x="15" y="4"/>
                      <a:pt x="13" y="3"/>
                      <a:pt x="13" y="3"/>
                    </a:cubicBezTo>
                    <a:cubicBezTo>
                      <a:pt x="12" y="3"/>
                      <a:pt x="11" y="1"/>
                      <a:pt x="11" y="1"/>
                    </a:cubicBezTo>
                    <a:cubicBezTo>
                      <a:pt x="13" y="5"/>
                      <a:pt x="7" y="1"/>
                      <a:pt x="6" y="1"/>
                    </a:cubicBezTo>
                    <a:cubicBezTo>
                      <a:pt x="5" y="1"/>
                      <a:pt x="1" y="0"/>
                      <a:pt x="1" y="1"/>
                    </a:cubicBezTo>
                    <a:cubicBezTo>
                      <a:pt x="0" y="1"/>
                      <a:pt x="3" y="2"/>
                      <a:pt x="3" y="3"/>
                    </a:cubicBezTo>
                    <a:cubicBezTo>
                      <a:pt x="6" y="5"/>
                      <a:pt x="6" y="7"/>
                      <a:pt x="10" y="8"/>
                    </a:cubicBezTo>
                    <a:cubicBezTo>
                      <a:pt x="12" y="8"/>
                      <a:pt x="14" y="7"/>
                      <a:pt x="15" y="4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6" name="Freeform 994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D00E0BE0-CE28-6948-B8E2-5774CD375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1064"/>
                <a:ext cx="6" cy="8"/>
              </a:xfrm>
              <a:custGeom>
                <a:avLst/>
                <a:gdLst>
                  <a:gd name="T0" fmla="*/ 5 w 4"/>
                  <a:gd name="T1" fmla="*/ 5 h 5"/>
                  <a:gd name="T2" fmla="*/ 3 w 4"/>
                  <a:gd name="T3" fmla="*/ 3 h 5"/>
                  <a:gd name="T4" fmla="*/ 3 w 4"/>
                  <a:gd name="T5" fmla="*/ 3 h 5"/>
                  <a:gd name="T6" fmla="*/ 2 w 4"/>
                  <a:gd name="T7" fmla="*/ 6 h 5"/>
                  <a:gd name="T8" fmla="*/ 5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3"/>
                    </a:moveTo>
                    <a:cubicBezTo>
                      <a:pt x="4" y="1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4"/>
                      <a:pt x="1" y="4"/>
                    </a:cubicBezTo>
                    <a:cubicBezTo>
                      <a:pt x="2" y="5"/>
                      <a:pt x="3" y="4"/>
                      <a:pt x="3" y="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7" name="Freeform 9949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AD8327E-1129-6D45-A8BB-6F5F0B5C2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071"/>
                <a:ext cx="16" cy="26"/>
              </a:xfrm>
              <a:custGeom>
                <a:avLst/>
                <a:gdLst>
                  <a:gd name="T0" fmla="*/ 2 w 10"/>
                  <a:gd name="T1" fmla="*/ 23 h 17"/>
                  <a:gd name="T2" fmla="*/ 10 w 10"/>
                  <a:gd name="T3" fmla="*/ 24 h 17"/>
                  <a:gd name="T4" fmla="*/ 14 w 10"/>
                  <a:gd name="T5" fmla="*/ 17 h 17"/>
                  <a:gd name="T6" fmla="*/ 13 w 10"/>
                  <a:gd name="T7" fmla="*/ 8 h 17"/>
                  <a:gd name="T8" fmla="*/ 13 w 10"/>
                  <a:gd name="T9" fmla="*/ 5 h 17"/>
                  <a:gd name="T10" fmla="*/ 13 w 10"/>
                  <a:gd name="T11" fmla="*/ 3 h 17"/>
                  <a:gd name="T12" fmla="*/ 6 w 10"/>
                  <a:gd name="T13" fmla="*/ 2 h 17"/>
                  <a:gd name="T14" fmla="*/ 6 w 10"/>
                  <a:gd name="T15" fmla="*/ 8 h 17"/>
                  <a:gd name="T16" fmla="*/ 3 w 10"/>
                  <a:gd name="T17" fmla="*/ 12 h 17"/>
                  <a:gd name="T18" fmla="*/ 3 w 10"/>
                  <a:gd name="T19" fmla="*/ 15 h 17"/>
                  <a:gd name="T20" fmla="*/ 2 w 10"/>
                  <a:gd name="T21" fmla="*/ 23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17"/>
                  <a:gd name="T35" fmla="*/ 10 w 10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17">
                    <a:moveTo>
                      <a:pt x="1" y="15"/>
                    </a:moveTo>
                    <a:cubicBezTo>
                      <a:pt x="3" y="15"/>
                      <a:pt x="4" y="17"/>
                      <a:pt x="6" y="16"/>
                    </a:cubicBezTo>
                    <a:cubicBezTo>
                      <a:pt x="7" y="15"/>
                      <a:pt x="10" y="13"/>
                      <a:pt x="9" y="11"/>
                    </a:cubicBezTo>
                    <a:cubicBezTo>
                      <a:pt x="8" y="9"/>
                      <a:pt x="9" y="7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6" y="2"/>
                      <a:pt x="8" y="2"/>
                      <a:pt x="8" y="2"/>
                    </a:cubicBezTo>
                    <a:cubicBezTo>
                      <a:pt x="8" y="2"/>
                      <a:pt x="5" y="0"/>
                      <a:pt x="4" y="1"/>
                    </a:cubicBezTo>
                    <a:cubicBezTo>
                      <a:pt x="4" y="1"/>
                      <a:pt x="4" y="4"/>
                      <a:pt x="4" y="5"/>
                    </a:cubicBezTo>
                    <a:cubicBezTo>
                      <a:pt x="3" y="6"/>
                      <a:pt x="2" y="6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1" y="12"/>
                      <a:pt x="0" y="13"/>
                      <a:pt x="1" y="15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8" name="Freeform 9950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6932700-D499-4F4E-A5C7-9800F0355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74"/>
                <a:ext cx="2" cy="0"/>
              </a:xfrm>
              <a:custGeom>
                <a:avLst/>
                <a:gdLst>
                  <a:gd name="T0" fmla="*/ 2 w 1"/>
                  <a:gd name="T1" fmla="*/ 0 w 1"/>
                  <a:gd name="T2" fmla="*/ 2 w 1"/>
                  <a:gd name="T3" fmla="*/ 0 60000 65536"/>
                  <a:gd name="T4" fmla="*/ 0 60000 65536"/>
                  <a:gd name="T5" fmla="*/ 0 60000 65536"/>
                  <a:gd name="T6" fmla="*/ 0 w 1"/>
                  <a:gd name="T7" fmla="*/ 1 w 1"/>
                </a:gdLst>
                <a:ahLst/>
                <a:cxnLst>
                  <a:cxn ang="T3">
                    <a:pos x="T0" y="0"/>
                  </a:cxn>
                  <a:cxn ang="T4">
                    <a:pos x="T1" y="0"/>
                  </a:cxn>
                  <a:cxn ang="T5">
                    <a:pos x="T2" y="0"/>
                  </a:cxn>
                </a:cxnLst>
                <a:rect l="T6" t="0" r="T7" b="0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9" name="Freeform 9951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459289BD-BBCD-F34C-8442-EBA4F37B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074"/>
                <a:ext cx="2" cy="0"/>
              </a:xfrm>
              <a:custGeom>
                <a:avLst/>
                <a:gdLst>
                  <a:gd name="T0" fmla="*/ 2 w 1"/>
                  <a:gd name="T1" fmla="*/ 2 w 1"/>
                  <a:gd name="T2" fmla="*/ 2 w 1"/>
                  <a:gd name="T3" fmla="*/ 2 w 1"/>
                  <a:gd name="T4" fmla="*/ 0 60000 65536"/>
                  <a:gd name="T5" fmla="*/ 0 60000 65536"/>
                  <a:gd name="T6" fmla="*/ 0 60000 65536"/>
                  <a:gd name="T7" fmla="*/ 0 60000 65536"/>
                  <a:gd name="T8" fmla="*/ 0 w 1"/>
                  <a:gd name="T9" fmla="*/ 1 w 1"/>
                </a:gdLst>
                <a:ahLst/>
                <a:cxnLst>
                  <a:cxn ang="T4">
                    <a:pos x="T0" y="0"/>
                  </a:cxn>
                  <a:cxn ang="T5">
                    <a:pos x="T1" y="0"/>
                  </a:cxn>
                  <a:cxn ang="T6">
                    <a:pos x="T2" y="0"/>
                  </a:cxn>
                  <a:cxn ang="T7">
                    <a:pos x="T3" y="0"/>
                  </a:cxn>
                </a:cxnLst>
                <a:rect l="T8" t="0" r="T9" b="0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0" name="Freeform 9953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7E9A2441-8FA8-6740-B2C2-BC82BB0D1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0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1" name="Freeform 9958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0D4C835-DB1F-B84F-A0B3-A227F7D0C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093"/>
                <a:ext cx="5" cy="9"/>
              </a:xfrm>
              <a:custGeom>
                <a:avLst/>
                <a:gdLst>
                  <a:gd name="T0" fmla="*/ 5 w 3"/>
                  <a:gd name="T1" fmla="*/ 5 h 6"/>
                  <a:gd name="T2" fmla="*/ 2 w 3"/>
                  <a:gd name="T3" fmla="*/ 2 h 6"/>
                  <a:gd name="T4" fmla="*/ 5 w 3"/>
                  <a:gd name="T5" fmla="*/ 5 h 6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6"/>
                  <a:gd name="T11" fmla="*/ 3 w 3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6">
                    <a:moveTo>
                      <a:pt x="3" y="3"/>
                    </a:moveTo>
                    <a:cubicBezTo>
                      <a:pt x="3" y="3"/>
                      <a:pt x="1" y="0"/>
                      <a:pt x="1" y="1"/>
                    </a:cubicBezTo>
                    <a:cubicBezTo>
                      <a:pt x="0" y="3"/>
                      <a:pt x="2" y="6"/>
                      <a:pt x="3" y="3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2" name="Freeform 9965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A7D62CBC-20AF-BB45-9109-2A315D9D2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111"/>
                <a:ext cx="6" cy="9"/>
              </a:xfrm>
              <a:custGeom>
                <a:avLst/>
                <a:gdLst>
                  <a:gd name="T0" fmla="*/ 5 w 4"/>
                  <a:gd name="T1" fmla="*/ 9 h 6"/>
                  <a:gd name="T2" fmla="*/ 0 w 4"/>
                  <a:gd name="T3" fmla="*/ 0 h 6"/>
                  <a:gd name="T4" fmla="*/ 5 w 4"/>
                  <a:gd name="T5" fmla="*/ 9 h 6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6"/>
                  <a:gd name="T11" fmla="*/ 4 w 4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6">
                    <a:moveTo>
                      <a:pt x="3" y="6"/>
                    </a:moveTo>
                    <a:cubicBezTo>
                      <a:pt x="4" y="3"/>
                      <a:pt x="3" y="0"/>
                      <a:pt x="0" y="0"/>
                    </a:cubicBezTo>
                    <a:cubicBezTo>
                      <a:pt x="0" y="2"/>
                      <a:pt x="2" y="5"/>
                      <a:pt x="3" y="6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3" name="Freeform 996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E7FC1788-44E5-9242-83D1-41DA8FEF0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144"/>
                <a:ext cx="11" cy="17"/>
              </a:xfrm>
              <a:custGeom>
                <a:avLst/>
                <a:gdLst>
                  <a:gd name="T0" fmla="*/ 0 w 7"/>
                  <a:gd name="T1" fmla="*/ 11 h 11"/>
                  <a:gd name="T2" fmla="*/ 5 w 7"/>
                  <a:gd name="T3" fmla="*/ 15 h 11"/>
                  <a:gd name="T4" fmla="*/ 9 w 7"/>
                  <a:gd name="T5" fmla="*/ 15 h 11"/>
                  <a:gd name="T6" fmla="*/ 6 w 7"/>
                  <a:gd name="T7" fmla="*/ 3 h 11"/>
                  <a:gd name="T8" fmla="*/ 0 w 7"/>
                  <a:gd name="T9" fmla="*/ 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1"/>
                  <a:gd name="T17" fmla="*/ 7 w 7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1">
                    <a:moveTo>
                      <a:pt x="0" y="7"/>
                    </a:moveTo>
                    <a:cubicBezTo>
                      <a:pt x="1" y="8"/>
                      <a:pt x="2" y="10"/>
                      <a:pt x="3" y="10"/>
                    </a:cubicBezTo>
                    <a:cubicBezTo>
                      <a:pt x="4" y="11"/>
                      <a:pt x="5" y="10"/>
                      <a:pt x="6" y="10"/>
                    </a:cubicBezTo>
                    <a:cubicBezTo>
                      <a:pt x="4" y="8"/>
                      <a:pt x="7" y="4"/>
                      <a:pt x="4" y="2"/>
                    </a:cubicBezTo>
                    <a:cubicBezTo>
                      <a:pt x="0" y="0"/>
                      <a:pt x="0" y="5"/>
                      <a:pt x="0" y="7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4" name="Freeform 997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93F2FDFF-7E2A-7849-BF25-6A8D84195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158"/>
                <a:ext cx="9" cy="9"/>
              </a:xfrm>
              <a:custGeom>
                <a:avLst/>
                <a:gdLst>
                  <a:gd name="T0" fmla="*/ 8 w 6"/>
                  <a:gd name="T1" fmla="*/ 6 h 6"/>
                  <a:gd name="T2" fmla="*/ 9 w 6"/>
                  <a:gd name="T3" fmla="*/ 5 h 6"/>
                  <a:gd name="T4" fmla="*/ 2 w 6"/>
                  <a:gd name="T5" fmla="*/ 9 h 6"/>
                  <a:gd name="T6" fmla="*/ 8 w 6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6"/>
                  <a:gd name="T14" fmla="*/ 6 w 6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6">
                    <a:moveTo>
                      <a:pt x="5" y="4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3" y="0"/>
                      <a:pt x="0" y="5"/>
                      <a:pt x="1" y="6"/>
                    </a:cubicBezTo>
                    <a:cubicBezTo>
                      <a:pt x="3" y="6"/>
                      <a:pt x="6" y="6"/>
                      <a:pt x="5" y="4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5" name="Freeform 9987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F324C510-1F32-D544-BC15-C41C1DC12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068"/>
                <a:ext cx="417" cy="508"/>
              </a:xfrm>
              <a:custGeom>
                <a:avLst/>
                <a:gdLst>
                  <a:gd name="T0" fmla="*/ 409 w 269"/>
                  <a:gd name="T1" fmla="*/ 325 h 328"/>
                  <a:gd name="T2" fmla="*/ 397 w 269"/>
                  <a:gd name="T3" fmla="*/ 243 h 328"/>
                  <a:gd name="T4" fmla="*/ 370 w 269"/>
                  <a:gd name="T5" fmla="*/ 214 h 328"/>
                  <a:gd name="T6" fmla="*/ 338 w 269"/>
                  <a:gd name="T7" fmla="*/ 225 h 328"/>
                  <a:gd name="T8" fmla="*/ 332 w 269"/>
                  <a:gd name="T9" fmla="*/ 235 h 328"/>
                  <a:gd name="T10" fmla="*/ 315 w 269"/>
                  <a:gd name="T11" fmla="*/ 260 h 328"/>
                  <a:gd name="T12" fmla="*/ 299 w 269"/>
                  <a:gd name="T13" fmla="*/ 273 h 328"/>
                  <a:gd name="T14" fmla="*/ 276 w 269"/>
                  <a:gd name="T15" fmla="*/ 263 h 328"/>
                  <a:gd name="T16" fmla="*/ 273 w 269"/>
                  <a:gd name="T17" fmla="*/ 251 h 328"/>
                  <a:gd name="T18" fmla="*/ 277 w 269"/>
                  <a:gd name="T19" fmla="*/ 242 h 328"/>
                  <a:gd name="T20" fmla="*/ 287 w 269"/>
                  <a:gd name="T21" fmla="*/ 223 h 328"/>
                  <a:gd name="T22" fmla="*/ 298 w 269"/>
                  <a:gd name="T23" fmla="*/ 220 h 328"/>
                  <a:gd name="T24" fmla="*/ 315 w 269"/>
                  <a:gd name="T25" fmla="*/ 189 h 328"/>
                  <a:gd name="T26" fmla="*/ 330 w 269"/>
                  <a:gd name="T27" fmla="*/ 181 h 328"/>
                  <a:gd name="T28" fmla="*/ 335 w 269"/>
                  <a:gd name="T29" fmla="*/ 130 h 328"/>
                  <a:gd name="T30" fmla="*/ 319 w 269"/>
                  <a:gd name="T31" fmla="*/ 99 h 328"/>
                  <a:gd name="T32" fmla="*/ 338 w 269"/>
                  <a:gd name="T33" fmla="*/ 96 h 328"/>
                  <a:gd name="T34" fmla="*/ 332 w 269"/>
                  <a:gd name="T35" fmla="*/ 88 h 328"/>
                  <a:gd name="T36" fmla="*/ 318 w 269"/>
                  <a:gd name="T37" fmla="*/ 59 h 328"/>
                  <a:gd name="T38" fmla="*/ 307 w 269"/>
                  <a:gd name="T39" fmla="*/ 54 h 328"/>
                  <a:gd name="T40" fmla="*/ 290 w 269"/>
                  <a:gd name="T41" fmla="*/ 46 h 328"/>
                  <a:gd name="T42" fmla="*/ 256 w 269"/>
                  <a:gd name="T43" fmla="*/ 29 h 328"/>
                  <a:gd name="T44" fmla="*/ 226 w 269"/>
                  <a:gd name="T45" fmla="*/ 17 h 328"/>
                  <a:gd name="T46" fmla="*/ 211 w 269"/>
                  <a:gd name="T47" fmla="*/ 9 h 328"/>
                  <a:gd name="T48" fmla="*/ 194 w 269"/>
                  <a:gd name="T49" fmla="*/ 5 h 328"/>
                  <a:gd name="T50" fmla="*/ 164 w 269"/>
                  <a:gd name="T51" fmla="*/ 25 h 328"/>
                  <a:gd name="T52" fmla="*/ 178 w 269"/>
                  <a:gd name="T53" fmla="*/ 53 h 328"/>
                  <a:gd name="T54" fmla="*/ 144 w 269"/>
                  <a:gd name="T55" fmla="*/ 59 h 328"/>
                  <a:gd name="T56" fmla="*/ 136 w 269"/>
                  <a:gd name="T57" fmla="*/ 94 h 328"/>
                  <a:gd name="T58" fmla="*/ 126 w 269"/>
                  <a:gd name="T59" fmla="*/ 124 h 328"/>
                  <a:gd name="T60" fmla="*/ 122 w 269"/>
                  <a:gd name="T61" fmla="*/ 119 h 328"/>
                  <a:gd name="T62" fmla="*/ 121 w 269"/>
                  <a:gd name="T63" fmla="*/ 110 h 328"/>
                  <a:gd name="T64" fmla="*/ 113 w 269"/>
                  <a:gd name="T65" fmla="*/ 124 h 328"/>
                  <a:gd name="T66" fmla="*/ 116 w 269"/>
                  <a:gd name="T67" fmla="*/ 101 h 328"/>
                  <a:gd name="T68" fmla="*/ 115 w 269"/>
                  <a:gd name="T69" fmla="*/ 85 h 328"/>
                  <a:gd name="T70" fmla="*/ 105 w 269"/>
                  <a:gd name="T71" fmla="*/ 90 h 328"/>
                  <a:gd name="T72" fmla="*/ 85 w 269"/>
                  <a:gd name="T73" fmla="*/ 102 h 328"/>
                  <a:gd name="T74" fmla="*/ 64 w 269"/>
                  <a:gd name="T75" fmla="*/ 132 h 328"/>
                  <a:gd name="T76" fmla="*/ 56 w 269"/>
                  <a:gd name="T77" fmla="*/ 161 h 328"/>
                  <a:gd name="T78" fmla="*/ 42 w 269"/>
                  <a:gd name="T79" fmla="*/ 200 h 328"/>
                  <a:gd name="T80" fmla="*/ 39 w 269"/>
                  <a:gd name="T81" fmla="*/ 231 h 328"/>
                  <a:gd name="T82" fmla="*/ 36 w 269"/>
                  <a:gd name="T83" fmla="*/ 291 h 328"/>
                  <a:gd name="T84" fmla="*/ 54 w 269"/>
                  <a:gd name="T85" fmla="*/ 314 h 328"/>
                  <a:gd name="T86" fmla="*/ 48 w 269"/>
                  <a:gd name="T87" fmla="*/ 321 h 328"/>
                  <a:gd name="T88" fmla="*/ 23 w 269"/>
                  <a:gd name="T89" fmla="*/ 479 h 328"/>
                  <a:gd name="T90" fmla="*/ 178 w 269"/>
                  <a:gd name="T91" fmla="*/ 500 h 328"/>
                  <a:gd name="T92" fmla="*/ 291 w 269"/>
                  <a:gd name="T93" fmla="*/ 505 h 328"/>
                  <a:gd name="T94" fmla="*/ 319 w 269"/>
                  <a:gd name="T95" fmla="*/ 497 h 328"/>
                  <a:gd name="T96" fmla="*/ 322 w 269"/>
                  <a:gd name="T97" fmla="*/ 493 h 328"/>
                  <a:gd name="T98" fmla="*/ 338 w 269"/>
                  <a:gd name="T99" fmla="*/ 479 h 328"/>
                  <a:gd name="T100" fmla="*/ 344 w 269"/>
                  <a:gd name="T101" fmla="*/ 466 h 328"/>
                  <a:gd name="T102" fmla="*/ 361 w 269"/>
                  <a:gd name="T103" fmla="*/ 429 h 328"/>
                  <a:gd name="T104" fmla="*/ 374 w 269"/>
                  <a:gd name="T105" fmla="*/ 410 h 328"/>
                  <a:gd name="T106" fmla="*/ 380 w 269"/>
                  <a:gd name="T107" fmla="*/ 392 h 328"/>
                  <a:gd name="T108" fmla="*/ 411 w 269"/>
                  <a:gd name="T109" fmla="*/ 383 h 328"/>
                  <a:gd name="T110" fmla="*/ 417 w 269"/>
                  <a:gd name="T111" fmla="*/ 350 h 32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9"/>
                  <a:gd name="T169" fmla="*/ 0 h 328"/>
                  <a:gd name="T170" fmla="*/ 269 w 269"/>
                  <a:gd name="T171" fmla="*/ 328 h 32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9" h="328">
                    <a:moveTo>
                      <a:pt x="269" y="226"/>
                    </a:moveTo>
                    <a:cubicBezTo>
                      <a:pt x="269" y="224"/>
                      <a:pt x="269" y="224"/>
                      <a:pt x="269" y="222"/>
                    </a:cubicBezTo>
                    <a:cubicBezTo>
                      <a:pt x="269" y="221"/>
                      <a:pt x="267" y="219"/>
                      <a:pt x="266" y="217"/>
                    </a:cubicBezTo>
                    <a:cubicBezTo>
                      <a:pt x="265" y="215"/>
                      <a:pt x="265" y="213"/>
                      <a:pt x="264" y="210"/>
                    </a:cubicBezTo>
                    <a:cubicBezTo>
                      <a:pt x="264" y="207"/>
                      <a:pt x="263" y="204"/>
                      <a:pt x="263" y="201"/>
                    </a:cubicBezTo>
                    <a:cubicBezTo>
                      <a:pt x="263" y="197"/>
                      <a:pt x="263" y="192"/>
                      <a:pt x="262" y="188"/>
                    </a:cubicBezTo>
                    <a:cubicBezTo>
                      <a:pt x="259" y="181"/>
                      <a:pt x="259" y="174"/>
                      <a:pt x="258" y="166"/>
                    </a:cubicBezTo>
                    <a:cubicBezTo>
                      <a:pt x="258" y="164"/>
                      <a:pt x="257" y="158"/>
                      <a:pt x="256" y="157"/>
                    </a:cubicBezTo>
                    <a:cubicBezTo>
                      <a:pt x="255" y="156"/>
                      <a:pt x="253" y="152"/>
                      <a:pt x="253" y="150"/>
                    </a:cubicBezTo>
                    <a:cubicBezTo>
                      <a:pt x="252" y="146"/>
                      <a:pt x="248" y="143"/>
                      <a:pt x="245" y="141"/>
                    </a:cubicBezTo>
                    <a:cubicBezTo>
                      <a:pt x="244" y="140"/>
                      <a:pt x="242" y="140"/>
                      <a:pt x="241" y="140"/>
                    </a:cubicBezTo>
                    <a:cubicBezTo>
                      <a:pt x="240" y="139"/>
                      <a:pt x="239" y="138"/>
                      <a:pt x="239" y="138"/>
                    </a:cubicBezTo>
                    <a:cubicBezTo>
                      <a:pt x="236" y="137"/>
                      <a:pt x="235" y="140"/>
                      <a:pt x="232" y="140"/>
                    </a:cubicBezTo>
                    <a:cubicBezTo>
                      <a:pt x="231" y="142"/>
                      <a:pt x="231" y="143"/>
                      <a:pt x="229" y="143"/>
                    </a:cubicBezTo>
                    <a:cubicBezTo>
                      <a:pt x="226" y="143"/>
                      <a:pt x="225" y="144"/>
                      <a:pt x="223" y="145"/>
                    </a:cubicBezTo>
                    <a:cubicBezTo>
                      <a:pt x="221" y="145"/>
                      <a:pt x="220" y="145"/>
                      <a:pt x="218" y="145"/>
                    </a:cubicBezTo>
                    <a:cubicBezTo>
                      <a:pt x="217" y="146"/>
                      <a:pt x="217" y="148"/>
                      <a:pt x="217" y="148"/>
                    </a:cubicBezTo>
                    <a:cubicBezTo>
                      <a:pt x="216" y="150"/>
                      <a:pt x="212" y="151"/>
                      <a:pt x="209" y="150"/>
                    </a:cubicBezTo>
                    <a:cubicBezTo>
                      <a:pt x="209" y="151"/>
                      <a:pt x="209" y="151"/>
                      <a:pt x="209" y="151"/>
                    </a:cubicBezTo>
                    <a:cubicBezTo>
                      <a:pt x="210" y="151"/>
                      <a:pt x="213" y="151"/>
                      <a:pt x="214" y="152"/>
                    </a:cubicBezTo>
                    <a:cubicBezTo>
                      <a:pt x="214" y="153"/>
                      <a:pt x="212" y="155"/>
                      <a:pt x="211" y="155"/>
                    </a:cubicBezTo>
                    <a:cubicBezTo>
                      <a:pt x="210" y="155"/>
                      <a:pt x="209" y="159"/>
                      <a:pt x="208" y="160"/>
                    </a:cubicBezTo>
                    <a:cubicBezTo>
                      <a:pt x="207" y="163"/>
                      <a:pt x="206" y="165"/>
                      <a:pt x="205" y="166"/>
                    </a:cubicBezTo>
                    <a:cubicBezTo>
                      <a:pt x="204" y="167"/>
                      <a:pt x="204" y="168"/>
                      <a:pt x="203" y="168"/>
                    </a:cubicBezTo>
                    <a:cubicBezTo>
                      <a:pt x="202" y="168"/>
                      <a:pt x="202" y="167"/>
                      <a:pt x="203" y="167"/>
                    </a:cubicBezTo>
                    <a:cubicBezTo>
                      <a:pt x="202" y="167"/>
                      <a:pt x="202" y="165"/>
                      <a:pt x="201" y="167"/>
                    </a:cubicBezTo>
                    <a:cubicBezTo>
                      <a:pt x="200" y="168"/>
                      <a:pt x="198" y="171"/>
                      <a:pt x="197" y="172"/>
                    </a:cubicBezTo>
                    <a:cubicBezTo>
                      <a:pt x="196" y="173"/>
                      <a:pt x="195" y="176"/>
                      <a:pt x="193" y="176"/>
                    </a:cubicBezTo>
                    <a:cubicBezTo>
                      <a:pt x="191" y="177"/>
                      <a:pt x="192" y="175"/>
                      <a:pt x="190" y="175"/>
                    </a:cubicBezTo>
                    <a:cubicBezTo>
                      <a:pt x="189" y="175"/>
                      <a:pt x="189" y="174"/>
                      <a:pt x="188" y="174"/>
                    </a:cubicBezTo>
                    <a:cubicBezTo>
                      <a:pt x="187" y="173"/>
                      <a:pt x="186" y="173"/>
                      <a:pt x="185" y="173"/>
                    </a:cubicBezTo>
                    <a:cubicBezTo>
                      <a:pt x="183" y="172"/>
                      <a:pt x="180" y="171"/>
                      <a:pt x="178" y="170"/>
                    </a:cubicBezTo>
                    <a:cubicBezTo>
                      <a:pt x="178" y="169"/>
                      <a:pt x="175" y="163"/>
                      <a:pt x="176" y="163"/>
                    </a:cubicBezTo>
                    <a:cubicBezTo>
                      <a:pt x="176" y="163"/>
                      <a:pt x="176" y="162"/>
                      <a:pt x="176" y="162"/>
                    </a:cubicBezTo>
                    <a:cubicBezTo>
                      <a:pt x="176" y="162"/>
                      <a:pt x="176" y="162"/>
                      <a:pt x="176" y="162"/>
                    </a:cubicBezTo>
                    <a:cubicBezTo>
                      <a:pt x="176" y="162"/>
                      <a:pt x="176" y="162"/>
                      <a:pt x="176" y="162"/>
                    </a:cubicBezTo>
                    <a:cubicBezTo>
                      <a:pt x="177" y="162"/>
                      <a:pt x="177" y="161"/>
                      <a:pt x="177" y="161"/>
                    </a:cubicBezTo>
                    <a:cubicBezTo>
                      <a:pt x="177" y="161"/>
                      <a:pt x="177" y="162"/>
                      <a:pt x="177" y="162"/>
                    </a:cubicBezTo>
                    <a:cubicBezTo>
                      <a:pt x="178" y="160"/>
                      <a:pt x="177" y="155"/>
                      <a:pt x="179" y="156"/>
                    </a:cubicBezTo>
                    <a:cubicBezTo>
                      <a:pt x="179" y="156"/>
                      <a:pt x="179" y="156"/>
                      <a:pt x="179" y="156"/>
                    </a:cubicBezTo>
                    <a:cubicBezTo>
                      <a:pt x="176" y="154"/>
                      <a:pt x="179" y="149"/>
                      <a:pt x="180" y="148"/>
                    </a:cubicBezTo>
                    <a:cubicBezTo>
                      <a:pt x="180" y="147"/>
                      <a:pt x="182" y="145"/>
                      <a:pt x="182" y="145"/>
                    </a:cubicBezTo>
                    <a:cubicBezTo>
                      <a:pt x="183" y="144"/>
                      <a:pt x="185" y="143"/>
                      <a:pt x="185" y="145"/>
                    </a:cubicBezTo>
                    <a:cubicBezTo>
                      <a:pt x="185" y="145"/>
                      <a:pt x="185" y="144"/>
                      <a:pt x="185" y="144"/>
                    </a:cubicBezTo>
                    <a:cubicBezTo>
                      <a:pt x="186" y="145"/>
                      <a:pt x="187" y="145"/>
                      <a:pt x="188" y="145"/>
                    </a:cubicBezTo>
                    <a:cubicBezTo>
                      <a:pt x="188" y="142"/>
                      <a:pt x="191" y="144"/>
                      <a:pt x="192" y="145"/>
                    </a:cubicBezTo>
                    <a:cubicBezTo>
                      <a:pt x="192" y="145"/>
                      <a:pt x="192" y="144"/>
                      <a:pt x="192" y="144"/>
                    </a:cubicBezTo>
                    <a:cubicBezTo>
                      <a:pt x="192" y="144"/>
                      <a:pt x="192" y="143"/>
                      <a:pt x="192" y="142"/>
                    </a:cubicBezTo>
                    <a:cubicBezTo>
                      <a:pt x="194" y="141"/>
                      <a:pt x="195" y="138"/>
                      <a:pt x="199" y="140"/>
                    </a:cubicBezTo>
                    <a:cubicBezTo>
                      <a:pt x="196" y="137"/>
                      <a:pt x="200" y="137"/>
                      <a:pt x="199" y="135"/>
                    </a:cubicBezTo>
                    <a:cubicBezTo>
                      <a:pt x="199" y="132"/>
                      <a:pt x="199" y="131"/>
                      <a:pt x="200" y="129"/>
                    </a:cubicBezTo>
                    <a:cubicBezTo>
                      <a:pt x="200" y="126"/>
                      <a:pt x="200" y="124"/>
                      <a:pt x="203" y="122"/>
                    </a:cubicBezTo>
                    <a:cubicBezTo>
                      <a:pt x="204" y="121"/>
                      <a:pt x="209" y="122"/>
                      <a:pt x="206" y="124"/>
                    </a:cubicBezTo>
                    <a:cubicBezTo>
                      <a:pt x="207" y="123"/>
                      <a:pt x="208" y="121"/>
                      <a:pt x="209" y="120"/>
                    </a:cubicBezTo>
                    <a:cubicBezTo>
                      <a:pt x="210" y="119"/>
                      <a:pt x="211" y="118"/>
                      <a:pt x="211" y="117"/>
                    </a:cubicBezTo>
                    <a:cubicBezTo>
                      <a:pt x="213" y="116"/>
                      <a:pt x="212" y="118"/>
                      <a:pt x="213" y="117"/>
                    </a:cubicBezTo>
                    <a:cubicBezTo>
                      <a:pt x="214" y="115"/>
                      <a:pt x="214" y="112"/>
                      <a:pt x="214" y="110"/>
                    </a:cubicBezTo>
                    <a:cubicBezTo>
                      <a:pt x="214" y="107"/>
                      <a:pt x="215" y="104"/>
                      <a:pt x="215" y="101"/>
                    </a:cubicBezTo>
                    <a:cubicBezTo>
                      <a:pt x="215" y="97"/>
                      <a:pt x="215" y="92"/>
                      <a:pt x="217" y="87"/>
                    </a:cubicBezTo>
                    <a:cubicBezTo>
                      <a:pt x="217" y="87"/>
                      <a:pt x="216" y="85"/>
                      <a:pt x="216" y="84"/>
                    </a:cubicBezTo>
                    <a:cubicBezTo>
                      <a:pt x="216" y="83"/>
                      <a:pt x="216" y="81"/>
                      <a:pt x="216" y="81"/>
                    </a:cubicBezTo>
                    <a:cubicBezTo>
                      <a:pt x="216" y="78"/>
                      <a:pt x="214" y="76"/>
                      <a:pt x="215" y="73"/>
                    </a:cubicBezTo>
                    <a:cubicBezTo>
                      <a:pt x="212" y="73"/>
                      <a:pt x="209" y="71"/>
                      <a:pt x="207" y="69"/>
                    </a:cubicBezTo>
                    <a:cubicBezTo>
                      <a:pt x="207" y="68"/>
                      <a:pt x="206" y="64"/>
                      <a:pt x="206" y="64"/>
                    </a:cubicBezTo>
                    <a:cubicBezTo>
                      <a:pt x="206" y="63"/>
                      <a:pt x="207" y="63"/>
                      <a:pt x="208" y="63"/>
                    </a:cubicBezTo>
                    <a:cubicBezTo>
                      <a:pt x="204" y="62"/>
                      <a:pt x="207" y="59"/>
                      <a:pt x="210" y="58"/>
                    </a:cubicBezTo>
                    <a:cubicBezTo>
                      <a:pt x="212" y="58"/>
                      <a:pt x="211" y="58"/>
                      <a:pt x="212" y="60"/>
                    </a:cubicBezTo>
                    <a:cubicBezTo>
                      <a:pt x="214" y="61"/>
                      <a:pt x="216" y="62"/>
                      <a:pt x="218" y="62"/>
                    </a:cubicBezTo>
                    <a:cubicBezTo>
                      <a:pt x="218" y="61"/>
                      <a:pt x="217" y="61"/>
                      <a:pt x="217" y="60"/>
                    </a:cubicBezTo>
                    <a:cubicBezTo>
                      <a:pt x="216" y="59"/>
                      <a:pt x="215" y="60"/>
                      <a:pt x="215" y="59"/>
                    </a:cubicBezTo>
                    <a:cubicBezTo>
                      <a:pt x="215" y="58"/>
                      <a:pt x="215" y="58"/>
                      <a:pt x="215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7" y="56"/>
                      <a:pt x="214" y="54"/>
                      <a:pt x="215" y="52"/>
                    </a:cubicBezTo>
                    <a:cubicBezTo>
                      <a:pt x="211" y="53"/>
                      <a:pt x="209" y="44"/>
                      <a:pt x="208" y="43"/>
                    </a:cubicBezTo>
                    <a:cubicBezTo>
                      <a:pt x="210" y="45"/>
                      <a:pt x="211" y="43"/>
                      <a:pt x="209" y="41"/>
                    </a:cubicBezTo>
                    <a:cubicBezTo>
                      <a:pt x="208" y="40"/>
                      <a:pt x="205" y="37"/>
                      <a:pt x="205" y="38"/>
                    </a:cubicBezTo>
                    <a:cubicBezTo>
                      <a:pt x="204" y="37"/>
                      <a:pt x="205" y="36"/>
                      <a:pt x="204" y="35"/>
                    </a:cubicBezTo>
                    <a:cubicBezTo>
                      <a:pt x="204" y="35"/>
                      <a:pt x="204" y="36"/>
                      <a:pt x="204" y="37"/>
                    </a:cubicBezTo>
                    <a:cubicBezTo>
                      <a:pt x="203" y="36"/>
                      <a:pt x="201" y="34"/>
                      <a:pt x="200" y="35"/>
                    </a:cubicBezTo>
                    <a:cubicBezTo>
                      <a:pt x="200" y="36"/>
                      <a:pt x="199" y="36"/>
                      <a:pt x="198" y="35"/>
                    </a:cubicBezTo>
                    <a:cubicBezTo>
                      <a:pt x="198" y="35"/>
                      <a:pt x="198" y="36"/>
                      <a:pt x="198" y="36"/>
                    </a:cubicBezTo>
                    <a:cubicBezTo>
                      <a:pt x="197" y="35"/>
                      <a:pt x="194" y="34"/>
                      <a:pt x="192" y="32"/>
                    </a:cubicBezTo>
                    <a:cubicBezTo>
                      <a:pt x="189" y="31"/>
                      <a:pt x="189" y="31"/>
                      <a:pt x="186" y="31"/>
                    </a:cubicBezTo>
                    <a:cubicBezTo>
                      <a:pt x="186" y="31"/>
                      <a:pt x="186" y="31"/>
                      <a:pt x="187" y="30"/>
                    </a:cubicBezTo>
                    <a:cubicBezTo>
                      <a:pt x="184" y="31"/>
                      <a:pt x="181" y="27"/>
                      <a:pt x="179" y="25"/>
                    </a:cubicBezTo>
                    <a:cubicBezTo>
                      <a:pt x="177" y="24"/>
                      <a:pt x="175" y="25"/>
                      <a:pt x="173" y="24"/>
                    </a:cubicBezTo>
                    <a:cubicBezTo>
                      <a:pt x="171" y="24"/>
                      <a:pt x="169" y="25"/>
                      <a:pt x="167" y="24"/>
                    </a:cubicBezTo>
                    <a:cubicBezTo>
                      <a:pt x="165" y="23"/>
                      <a:pt x="166" y="21"/>
                      <a:pt x="165" y="19"/>
                    </a:cubicBezTo>
                    <a:cubicBezTo>
                      <a:pt x="164" y="17"/>
                      <a:pt x="161" y="14"/>
                      <a:pt x="160" y="13"/>
                    </a:cubicBezTo>
                    <a:cubicBezTo>
                      <a:pt x="159" y="12"/>
                      <a:pt x="154" y="11"/>
                      <a:pt x="153" y="11"/>
                    </a:cubicBezTo>
                    <a:cubicBezTo>
                      <a:pt x="151" y="11"/>
                      <a:pt x="150" y="12"/>
                      <a:pt x="149" y="11"/>
                    </a:cubicBezTo>
                    <a:cubicBezTo>
                      <a:pt x="148" y="10"/>
                      <a:pt x="147" y="10"/>
                      <a:pt x="146" y="11"/>
                    </a:cubicBezTo>
                    <a:cubicBezTo>
                      <a:pt x="146" y="11"/>
                      <a:pt x="148" y="11"/>
                      <a:pt x="148" y="12"/>
                    </a:cubicBezTo>
                    <a:cubicBezTo>
                      <a:pt x="146" y="13"/>
                      <a:pt x="146" y="11"/>
                      <a:pt x="145" y="12"/>
                    </a:cubicBezTo>
                    <a:cubicBezTo>
                      <a:pt x="144" y="12"/>
                      <a:pt x="142" y="10"/>
                      <a:pt x="141" y="9"/>
                    </a:cubicBezTo>
                    <a:cubicBezTo>
                      <a:pt x="139" y="8"/>
                      <a:pt x="138" y="7"/>
                      <a:pt x="136" y="6"/>
                    </a:cubicBezTo>
                    <a:cubicBezTo>
                      <a:pt x="135" y="5"/>
                      <a:pt x="132" y="4"/>
                      <a:pt x="131" y="4"/>
                    </a:cubicBezTo>
                    <a:cubicBezTo>
                      <a:pt x="131" y="4"/>
                      <a:pt x="128" y="1"/>
                      <a:pt x="129" y="2"/>
                    </a:cubicBezTo>
                    <a:cubicBezTo>
                      <a:pt x="129" y="2"/>
                      <a:pt x="124" y="0"/>
                      <a:pt x="125" y="2"/>
                    </a:cubicBezTo>
                    <a:cubicBezTo>
                      <a:pt x="125" y="2"/>
                      <a:pt x="125" y="3"/>
                      <a:pt x="125" y="3"/>
                    </a:cubicBezTo>
                    <a:cubicBezTo>
                      <a:pt x="124" y="5"/>
                      <a:pt x="124" y="3"/>
                      <a:pt x="123" y="4"/>
                    </a:cubicBezTo>
                    <a:cubicBezTo>
                      <a:pt x="119" y="4"/>
                      <a:pt x="115" y="3"/>
                      <a:pt x="111" y="3"/>
                    </a:cubicBezTo>
                    <a:cubicBezTo>
                      <a:pt x="113" y="4"/>
                      <a:pt x="117" y="5"/>
                      <a:pt x="114" y="8"/>
                    </a:cubicBezTo>
                    <a:cubicBezTo>
                      <a:pt x="112" y="11"/>
                      <a:pt x="108" y="12"/>
                      <a:pt x="106" y="16"/>
                    </a:cubicBezTo>
                    <a:cubicBezTo>
                      <a:pt x="104" y="19"/>
                      <a:pt x="104" y="20"/>
                      <a:pt x="106" y="24"/>
                    </a:cubicBezTo>
                    <a:cubicBezTo>
                      <a:pt x="107" y="28"/>
                      <a:pt x="109" y="28"/>
                      <a:pt x="113" y="30"/>
                    </a:cubicBezTo>
                    <a:cubicBezTo>
                      <a:pt x="113" y="30"/>
                      <a:pt x="113" y="30"/>
                      <a:pt x="112" y="30"/>
                    </a:cubicBezTo>
                    <a:cubicBezTo>
                      <a:pt x="116" y="29"/>
                      <a:pt x="119" y="32"/>
                      <a:pt x="115" y="34"/>
                    </a:cubicBezTo>
                    <a:cubicBezTo>
                      <a:pt x="111" y="35"/>
                      <a:pt x="107" y="34"/>
                      <a:pt x="104" y="34"/>
                    </a:cubicBezTo>
                    <a:cubicBezTo>
                      <a:pt x="102" y="34"/>
                      <a:pt x="100" y="35"/>
                      <a:pt x="98" y="36"/>
                    </a:cubicBezTo>
                    <a:cubicBezTo>
                      <a:pt x="97" y="37"/>
                      <a:pt x="96" y="38"/>
                      <a:pt x="96" y="38"/>
                    </a:cubicBezTo>
                    <a:cubicBezTo>
                      <a:pt x="95" y="38"/>
                      <a:pt x="94" y="38"/>
                      <a:pt x="93" y="38"/>
                    </a:cubicBezTo>
                    <a:cubicBezTo>
                      <a:pt x="92" y="39"/>
                      <a:pt x="89" y="42"/>
                      <a:pt x="89" y="42"/>
                    </a:cubicBezTo>
                    <a:cubicBezTo>
                      <a:pt x="88" y="44"/>
                      <a:pt x="88" y="46"/>
                      <a:pt x="88" y="48"/>
                    </a:cubicBezTo>
                    <a:cubicBezTo>
                      <a:pt x="88" y="50"/>
                      <a:pt x="89" y="52"/>
                      <a:pt x="89" y="54"/>
                    </a:cubicBezTo>
                    <a:cubicBezTo>
                      <a:pt x="89" y="57"/>
                      <a:pt x="89" y="58"/>
                      <a:pt x="88" y="61"/>
                    </a:cubicBezTo>
                    <a:cubicBezTo>
                      <a:pt x="88" y="62"/>
                      <a:pt x="89" y="64"/>
                      <a:pt x="88" y="65"/>
                    </a:cubicBezTo>
                    <a:cubicBezTo>
                      <a:pt x="88" y="68"/>
                      <a:pt x="86" y="70"/>
                      <a:pt x="86" y="73"/>
                    </a:cubicBezTo>
                    <a:cubicBezTo>
                      <a:pt x="85" y="75"/>
                      <a:pt x="84" y="77"/>
                      <a:pt x="82" y="79"/>
                    </a:cubicBezTo>
                    <a:cubicBezTo>
                      <a:pt x="82" y="79"/>
                      <a:pt x="81" y="80"/>
                      <a:pt x="81" y="80"/>
                    </a:cubicBezTo>
                    <a:cubicBezTo>
                      <a:pt x="80" y="81"/>
                      <a:pt x="81" y="82"/>
                      <a:pt x="80" y="83"/>
                    </a:cubicBezTo>
                    <a:cubicBezTo>
                      <a:pt x="79" y="84"/>
                      <a:pt x="78" y="84"/>
                      <a:pt x="77" y="83"/>
                    </a:cubicBezTo>
                    <a:cubicBezTo>
                      <a:pt x="76" y="83"/>
                      <a:pt x="78" y="82"/>
                      <a:pt x="78" y="81"/>
                    </a:cubicBezTo>
                    <a:cubicBezTo>
                      <a:pt x="78" y="79"/>
                      <a:pt x="78" y="79"/>
                      <a:pt x="79" y="77"/>
                    </a:cubicBezTo>
                    <a:cubicBezTo>
                      <a:pt x="80" y="76"/>
                      <a:pt x="82" y="76"/>
                      <a:pt x="81" y="74"/>
                    </a:cubicBezTo>
                    <a:cubicBezTo>
                      <a:pt x="81" y="73"/>
                      <a:pt x="82" y="67"/>
                      <a:pt x="83" y="67"/>
                    </a:cubicBezTo>
                    <a:cubicBezTo>
                      <a:pt x="84" y="63"/>
                      <a:pt x="80" y="65"/>
                      <a:pt x="80" y="67"/>
                    </a:cubicBezTo>
                    <a:cubicBezTo>
                      <a:pt x="79" y="69"/>
                      <a:pt x="79" y="70"/>
                      <a:pt x="78" y="71"/>
                    </a:cubicBezTo>
                    <a:cubicBezTo>
                      <a:pt x="77" y="73"/>
                      <a:pt x="78" y="72"/>
                      <a:pt x="78" y="72"/>
                    </a:cubicBezTo>
                    <a:cubicBezTo>
                      <a:pt x="78" y="72"/>
                      <a:pt x="81" y="72"/>
                      <a:pt x="79" y="74"/>
                    </a:cubicBezTo>
                    <a:cubicBezTo>
                      <a:pt x="77" y="76"/>
                      <a:pt x="77" y="82"/>
                      <a:pt x="76" y="82"/>
                    </a:cubicBezTo>
                    <a:cubicBezTo>
                      <a:pt x="73" y="84"/>
                      <a:pt x="73" y="82"/>
                      <a:pt x="73" y="80"/>
                    </a:cubicBezTo>
                    <a:cubicBezTo>
                      <a:pt x="73" y="79"/>
                      <a:pt x="72" y="77"/>
                      <a:pt x="72" y="75"/>
                    </a:cubicBezTo>
                    <a:cubicBezTo>
                      <a:pt x="72" y="74"/>
                      <a:pt x="73" y="72"/>
                      <a:pt x="73" y="71"/>
                    </a:cubicBezTo>
                    <a:cubicBezTo>
                      <a:pt x="73" y="71"/>
                      <a:pt x="75" y="70"/>
                      <a:pt x="75" y="70"/>
                    </a:cubicBezTo>
                    <a:cubicBezTo>
                      <a:pt x="75" y="69"/>
                      <a:pt x="75" y="66"/>
                      <a:pt x="75" y="65"/>
                    </a:cubicBezTo>
                    <a:cubicBezTo>
                      <a:pt x="74" y="65"/>
                      <a:pt x="71" y="67"/>
                      <a:pt x="73" y="65"/>
                    </a:cubicBezTo>
                    <a:cubicBezTo>
                      <a:pt x="74" y="63"/>
                      <a:pt x="75" y="61"/>
                      <a:pt x="76" y="59"/>
                    </a:cubicBezTo>
                    <a:cubicBezTo>
                      <a:pt x="76" y="60"/>
                      <a:pt x="77" y="60"/>
                      <a:pt x="77" y="60"/>
                    </a:cubicBezTo>
                    <a:cubicBezTo>
                      <a:pt x="78" y="58"/>
                      <a:pt x="75" y="57"/>
                      <a:pt x="74" y="55"/>
                    </a:cubicBezTo>
                    <a:cubicBezTo>
                      <a:pt x="74" y="52"/>
                      <a:pt x="77" y="50"/>
                      <a:pt x="77" y="53"/>
                    </a:cubicBezTo>
                    <a:cubicBezTo>
                      <a:pt x="78" y="51"/>
                      <a:pt x="80" y="49"/>
                      <a:pt x="79" y="48"/>
                    </a:cubicBezTo>
                    <a:cubicBezTo>
                      <a:pt x="77" y="46"/>
                      <a:pt x="76" y="52"/>
                      <a:pt x="74" y="49"/>
                    </a:cubicBezTo>
                    <a:cubicBezTo>
                      <a:pt x="72" y="52"/>
                      <a:pt x="71" y="56"/>
                      <a:pt x="68" y="58"/>
                    </a:cubicBezTo>
                    <a:cubicBezTo>
                      <a:pt x="66" y="60"/>
                      <a:pt x="66" y="60"/>
                      <a:pt x="65" y="62"/>
                    </a:cubicBezTo>
                    <a:cubicBezTo>
                      <a:pt x="64" y="63"/>
                      <a:pt x="64" y="65"/>
                      <a:pt x="64" y="66"/>
                    </a:cubicBezTo>
                    <a:cubicBezTo>
                      <a:pt x="62" y="67"/>
                      <a:pt x="61" y="70"/>
                      <a:pt x="58" y="69"/>
                    </a:cubicBezTo>
                    <a:cubicBezTo>
                      <a:pt x="57" y="68"/>
                      <a:pt x="57" y="65"/>
                      <a:pt x="55" y="66"/>
                    </a:cubicBezTo>
                    <a:cubicBezTo>
                      <a:pt x="53" y="67"/>
                      <a:pt x="53" y="74"/>
                      <a:pt x="49" y="71"/>
                    </a:cubicBezTo>
                    <a:cubicBezTo>
                      <a:pt x="45" y="68"/>
                      <a:pt x="47" y="75"/>
                      <a:pt x="47" y="78"/>
                    </a:cubicBezTo>
                    <a:cubicBezTo>
                      <a:pt x="47" y="79"/>
                      <a:pt x="46" y="82"/>
                      <a:pt x="46" y="83"/>
                    </a:cubicBezTo>
                    <a:cubicBezTo>
                      <a:pt x="45" y="86"/>
                      <a:pt x="44" y="85"/>
                      <a:pt x="41" y="85"/>
                    </a:cubicBezTo>
                    <a:cubicBezTo>
                      <a:pt x="37" y="86"/>
                      <a:pt x="34" y="89"/>
                      <a:pt x="36" y="93"/>
                    </a:cubicBezTo>
                    <a:cubicBezTo>
                      <a:pt x="36" y="95"/>
                      <a:pt x="37" y="97"/>
                      <a:pt x="37" y="99"/>
                    </a:cubicBezTo>
                    <a:cubicBezTo>
                      <a:pt x="37" y="101"/>
                      <a:pt x="36" y="103"/>
                      <a:pt x="36" y="105"/>
                    </a:cubicBezTo>
                    <a:cubicBezTo>
                      <a:pt x="36" y="105"/>
                      <a:pt x="36" y="105"/>
                      <a:pt x="36" y="104"/>
                    </a:cubicBezTo>
                    <a:cubicBezTo>
                      <a:pt x="37" y="105"/>
                      <a:pt x="36" y="105"/>
                      <a:pt x="37" y="105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5" y="109"/>
                      <a:pt x="36" y="113"/>
                      <a:pt x="34" y="117"/>
                    </a:cubicBezTo>
                    <a:cubicBezTo>
                      <a:pt x="31" y="121"/>
                      <a:pt x="29" y="125"/>
                      <a:pt x="27" y="129"/>
                    </a:cubicBezTo>
                    <a:cubicBezTo>
                      <a:pt x="26" y="131"/>
                      <a:pt x="25" y="133"/>
                      <a:pt x="24" y="135"/>
                    </a:cubicBezTo>
                    <a:cubicBezTo>
                      <a:pt x="22" y="137"/>
                      <a:pt x="19" y="138"/>
                      <a:pt x="19" y="140"/>
                    </a:cubicBezTo>
                    <a:cubicBezTo>
                      <a:pt x="19" y="143"/>
                      <a:pt x="23" y="147"/>
                      <a:pt x="24" y="149"/>
                    </a:cubicBezTo>
                    <a:cubicBezTo>
                      <a:pt x="24" y="149"/>
                      <a:pt x="25" y="149"/>
                      <a:pt x="25" y="149"/>
                    </a:cubicBezTo>
                    <a:cubicBezTo>
                      <a:pt x="24" y="150"/>
                      <a:pt x="23" y="149"/>
                      <a:pt x="23" y="147"/>
                    </a:cubicBezTo>
                    <a:cubicBezTo>
                      <a:pt x="23" y="153"/>
                      <a:pt x="27" y="159"/>
                      <a:pt x="22" y="165"/>
                    </a:cubicBezTo>
                    <a:cubicBezTo>
                      <a:pt x="20" y="168"/>
                      <a:pt x="17" y="171"/>
                      <a:pt x="18" y="175"/>
                    </a:cubicBezTo>
                    <a:cubicBezTo>
                      <a:pt x="19" y="180"/>
                      <a:pt x="22" y="183"/>
                      <a:pt x="23" y="188"/>
                    </a:cubicBezTo>
                    <a:cubicBezTo>
                      <a:pt x="24" y="191"/>
                      <a:pt x="25" y="195"/>
                      <a:pt x="27" y="198"/>
                    </a:cubicBezTo>
                    <a:cubicBezTo>
                      <a:pt x="28" y="200"/>
                      <a:pt x="29" y="202"/>
                      <a:pt x="30" y="204"/>
                    </a:cubicBezTo>
                    <a:cubicBezTo>
                      <a:pt x="30" y="206"/>
                      <a:pt x="31" y="205"/>
                      <a:pt x="30" y="204"/>
                    </a:cubicBezTo>
                    <a:cubicBezTo>
                      <a:pt x="33" y="204"/>
                      <a:pt x="33" y="204"/>
                      <a:pt x="35" y="203"/>
                    </a:cubicBezTo>
                    <a:cubicBezTo>
                      <a:pt x="36" y="203"/>
                      <a:pt x="37" y="202"/>
                      <a:pt x="38" y="202"/>
                    </a:cubicBezTo>
                    <a:cubicBezTo>
                      <a:pt x="36" y="202"/>
                      <a:pt x="36" y="204"/>
                      <a:pt x="34" y="205"/>
                    </a:cubicBezTo>
                    <a:cubicBezTo>
                      <a:pt x="33" y="206"/>
                      <a:pt x="33" y="206"/>
                      <a:pt x="32" y="206"/>
                    </a:cubicBezTo>
                    <a:cubicBezTo>
                      <a:pt x="31" y="206"/>
                      <a:pt x="30" y="204"/>
                      <a:pt x="31" y="207"/>
                    </a:cubicBezTo>
                    <a:cubicBezTo>
                      <a:pt x="32" y="212"/>
                      <a:pt x="35" y="216"/>
                      <a:pt x="36" y="221"/>
                    </a:cubicBezTo>
                    <a:cubicBezTo>
                      <a:pt x="37" y="226"/>
                      <a:pt x="38" y="231"/>
                      <a:pt x="38" y="237"/>
                    </a:cubicBezTo>
                    <a:cubicBezTo>
                      <a:pt x="38" y="255"/>
                      <a:pt x="36" y="278"/>
                      <a:pt x="23" y="292"/>
                    </a:cubicBezTo>
                    <a:cubicBezTo>
                      <a:pt x="19" y="297"/>
                      <a:pt x="18" y="303"/>
                      <a:pt x="15" y="309"/>
                    </a:cubicBezTo>
                    <a:cubicBezTo>
                      <a:pt x="12" y="314"/>
                      <a:pt x="6" y="320"/>
                      <a:pt x="0" y="323"/>
                    </a:cubicBezTo>
                    <a:cubicBezTo>
                      <a:pt x="22" y="323"/>
                      <a:pt x="43" y="323"/>
                      <a:pt x="64" y="323"/>
                    </a:cubicBezTo>
                    <a:cubicBezTo>
                      <a:pt x="75" y="323"/>
                      <a:pt x="87" y="323"/>
                      <a:pt x="98" y="323"/>
                    </a:cubicBezTo>
                    <a:cubicBezTo>
                      <a:pt x="104" y="323"/>
                      <a:pt x="109" y="323"/>
                      <a:pt x="115" y="323"/>
                    </a:cubicBezTo>
                    <a:cubicBezTo>
                      <a:pt x="117" y="323"/>
                      <a:pt x="120" y="323"/>
                      <a:pt x="122" y="323"/>
                    </a:cubicBezTo>
                    <a:cubicBezTo>
                      <a:pt x="125" y="323"/>
                      <a:pt x="124" y="326"/>
                      <a:pt x="124" y="328"/>
                    </a:cubicBezTo>
                    <a:cubicBezTo>
                      <a:pt x="138" y="327"/>
                      <a:pt x="153" y="327"/>
                      <a:pt x="167" y="326"/>
                    </a:cubicBezTo>
                    <a:cubicBezTo>
                      <a:pt x="174" y="326"/>
                      <a:pt x="181" y="326"/>
                      <a:pt x="188" y="326"/>
                    </a:cubicBezTo>
                    <a:cubicBezTo>
                      <a:pt x="193" y="326"/>
                      <a:pt x="203" y="327"/>
                      <a:pt x="206" y="324"/>
                    </a:cubicBezTo>
                    <a:cubicBezTo>
                      <a:pt x="205" y="323"/>
                      <a:pt x="205" y="324"/>
                      <a:pt x="205" y="323"/>
                    </a:cubicBezTo>
                    <a:cubicBezTo>
                      <a:pt x="206" y="323"/>
                      <a:pt x="205" y="323"/>
                      <a:pt x="207" y="323"/>
                    </a:cubicBezTo>
                    <a:cubicBezTo>
                      <a:pt x="206" y="322"/>
                      <a:pt x="206" y="321"/>
                      <a:pt x="206" y="321"/>
                    </a:cubicBezTo>
                    <a:cubicBezTo>
                      <a:pt x="206" y="321"/>
                      <a:pt x="207" y="320"/>
                      <a:pt x="207" y="320"/>
                    </a:cubicBezTo>
                    <a:cubicBezTo>
                      <a:pt x="207" y="322"/>
                      <a:pt x="208" y="323"/>
                      <a:pt x="208" y="325"/>
                    </a:cubicBezTo>
                    <a:cubicBezTo>
                      <a:pt x="208" y="324"/>
                      <a:pt x="208" y="322"/>
                      <a:pt x="207" y="321"/>
                    </a:cubicBezTo>
                    <a:cubicBezTo>
                      <a:pt x="207" y="319"/>
                      <a:pt x="208" y="319"/>
                      <a:pt x="208" y="318"/>
                    </a:cubicBezTo>
                    <a:cubicBezTo>
                      <a:pt x="209" y="316"/>
                      <a:pt x="210" y="314"/>
                      <a:pt x="212" y="313"/>
                    </a:cubicBezTo>
                    <a:cubicBezTo>
                      <a:pt x="212" y="313"/>
                      <a:pt x="212" y="312"/>
                      <a:pt x="212" y="312"/>
                    </a:cubicBezTo>
                    <a:cubicBezTo>
                      <a:pt x="213" y="313"/>
                      <a:pt x="213" y="312"/>
                      <a:pt x="213" y="313"/>
                    </a:cubicBezTo>
                    <a:cubicBezTo>
                      <a:pt x="214" y="311"/>
                      <a:pt x="215" y="306"/>
                      <a:pt x="218" y="309"/>
                    </a:cubicBezTo>
                    <a:cubicBezTo>
                      <a:pt x="219" y="308"/>
                      <a:pt x="219" y="306"/>
                      <a:pt x="218" y="305"/>
                    </a:cubicBezTo>
                    <a:cubicBezTo>
                      <a:pt x="218" y="305"/>
                      <a:pt x="218" y="305"/>
                      <a:pt x="218" y="305"/>
                    </a:cubicBezTo>
                    <a:cubicBezTo>
                      <a:pt x="220" y="307"/>
                      <a:pt x="222" y="302"/>
                      <a:pt x="221" y="301"/>
                    </a:cubicBezTo>
                    <a:cubicBezTo>
                      <a:pt x="222" y="301"/>
                      <a:pt x="222" y="301"/>
                      <a:pt x="222" y="301"/>
                    </a:cubicBezTo>
                    <a:cubicBezTo>
                      <a:pt x="223" y="300"/>
                      <a:pt x="222" y="298"/>
                      <a:pt x="222" y="297"/>
                    </a:cubicBezTo>
                    <a:cubicBezTo>
                      <a:pt x="222" y="297"/>
                      <a:pt x="222" y="297"/>
                      <a:pt x="222" y="297"/>
                    </a:cubicBezTo>
                    <a:cubicBezTo>
                      <a:pt x="223" y="294"/>
                      <a:pt x="224" y="289"/>
                      <a:pt x="225" y="285"/>
                    </a:cubicBezTo>
                    <a:cubicBezTo>
                      <a:pt x="226" y="282"/>
                      <a:pt x="229" y="279"/>
                      <a:pt x="233" y="277"/>
                    </a:cubicBezTo>
                    <a:cubicBezTo>
                      <a:pt x="234" y="276"/>
                      <a:pt x="235" y="275"/>
                      <a:pt x="236" y="275"/>
                    </a:cubicBezTo>
                    <a:cubicBezTo>
                      <a:pt x="237" y="275"/>
                      <a:pt x="238" y="276"/>
                      <a:pt x="239" y="274"/>
                    </a:cubicBezTo>
                    <a:cubicBezTo>
                      <a:pt x="240" y="272"/>
                      <a:pt x="242" y="270"/>
                      <a:pt x="242" y="267"/>
                    </a:cubicBezTo>
                    <a:cubicBezTo>
                      <a:pt x="242" y="266"/>
                      <a:pt x="241" y="266"/>
                      <a:pt x="241" y="265"/>
                    </a:cubicBezTo>
                    <a:cubicBezTo>
                      <a:pt x="241" y="263"/>
                      <a:pt x="242" y="262"/>
                      <a:pt x="242" y="260"/>
                    </a:cubicBezTo>
                    <a:cubicBezTo>
                      <a:pt x="243" y="259"/>
                      <a:pt x="245" y="257"/>
                      <a:pt x="247" y="258"/>
                    </a:cubicBezTo>
                    <a:cubicBezTo>
                      <a:pt x="247" y="257"/>
                      <a:pt x="247" y="257"/>
                      <a:pt x="248" y="256"/>
                    </a:cubicBezTo>
                    <a:cubicBezTo>
                      <a:pt x="246" y="255"/>
                      <a:pt x="245" y="255"/>
                      <a:pt x="245" y="253"/>
                    </a:cubicBezTo>
                    <a:cubicBezTo>
                      <a:pt x="246" y="251"/>
                      <a:pt x="249" y="250"/>
                      <a:pt x="250" y="249"/>
                    </a:cubicBezTo>
                    <a:cubicBezTo>
                      <a:pt x="253" y="247"/>
                      <a:pt x="260" y="251"/>
                      <a:pt x="255" y="253"/>
                    </a:cubicBezTo>
                    <a:cubicBezTo>
                      <a:pt x="257" y="253"/>
                      <a:pt x="261" y="254"/>
                      <a:pt x="262" y="255"/>
                    </a:cubicBezTo>
                    <a:cubicBezTo>
                      <a:pt x="264" y="253"/>
                      <a:pt x="264" y="249"/>
                      <a:pt x="265" y="247"/>
                    </a:cubicBezTo>
                    <a:cubicBezTo>
                      <a:pt x="265" y="246"/>
                      <a:pt x="266" y="243"/>
                      <a:pt x="266" y="243"/>
                    </a:cubicBezTo>
                    <a:cubicBezTo>
                      <a:pt x="266" y="241"/>
                      <a:pt x="266" y="240"/>
                      <a:pt x="265" y="239"/>
                    </a:cubicBezTo>
                    <a:cubicBezTo>
                      <a:pt x="265" y="237"/>
                      <a:pt x="266" y="234"/>
                      <a:pt x="266" y="232"/>
                    </a:cubicBezTo>
                    <a:cubicBezTo>
                      <a:pt x="267" y="229"/>
                      <a:pt x="269" y="228"/>
                      <a:pt x="269" y="226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6" name="Freeform 10182" descr="© INSCALE GmbH, 05.05.2010&#10;http://www.presentationload.com/">
                <a:extLst>
                  <a:ext uri="{FF2B5EF4-FFF2-40B4-BE49-F238E27FC236}">
                    <a16:creationId xmlns:a16="http://schemas.microsoft.com/office/drawing/2014/main" id="{62EC363F-1973-4D40-A449-1DA6067C7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129"/>
                <a:ext cx="41" cy="67"/>
              </a:xfrm>
              <a:custGeom>
                <a:avLst/>
                <a:gdLst>
                  <a:gd name="T0" fmla="*/ 39 w 27"/>
                  <a:gd name="T1" fmla="*/ 0 h 43"/>
                  <a:gd name="T2" fmla="*/ 36 w 27"/>
                  <a:gd name="T3" fmla="*/ 2 h 43"/>
                  <a:gd name="T4" fmla="*/ 33 w 27"/>
                  <a:gd name="T5" fmla="*/ 0 h 43"/>
                  <a:gd name="T6" fmla="*/ 32 w 27"/>
                  <a:gd name="T7" fmla="*/ 6 h 43"/>
                  <a:gd name="T8" fmla="*/ 27 w 27"/>
                  <a:gd name="T9" fmla="*/ 6 h 43"/>
                  <a:gd name="T10" fmla="*/ 27 w 27"/>
                  <a:gd name="T11" fmla="*/ 12 h 43"/>
                  <a:gd name="T12" fmla="*/ 24 w 27"/>
                  <a:gd name="T13" fmla="*/ 14 h 43"/>
                  <a:gd name="T14" fmla="*/ 21 w 27"/>
                  <a:gd name="T15" fmla="*/ 19 h 43"/>
                  <a:gd name="T16" fmla="*/ 18 w 27"/>
                  <a:gd name="T17" fmla="*/ 16 h 43"/>
                  <a:gd name="T18" fmla="*/ 17 w 27"/>
                  <a:gd name="T19" fmla="*/ 20 h 43"/>
                  <a:gd name="T20" fmla="*/ 12 w 27"/>
                  <a:gd name="T21" fmla="*/ 30 h 43"/>
                  <a:gd name="T22" fmla="*/ 12 w 27"/>
                  <a:gd name="T23" fmla="*/ 31 h 43"/>
                  <a:gd name="T24" fmla="*/ 11 w 27"/>
                  <a:gd name="T25" fmla="*/ 31 h 43"/>
                  <a:gd name="T26" fmla="*/ 8 w 27"/>
                  <a:gd name="T27" fmla="*/ 36 h 43"/>
                  <a:gd name="T28" fmla="*/ 2 w 27"/>
                  <a:gd name="T29" fmla="*/ 48 h 43"/>
                  <a:gd name="T30" fmla="*/ 3 w 27"/>
                  <a:gd name="T31" fmla="*/ 51 h 43"/>
                  <a:gd name="T32" fmla="*/ 3 w 27"/>
                  <a:gd name="T33" fmla="*/ 55 h 43"/>
                  <a:gd name="T34" fmla="*/ 6 w 27"/>
                  <a:gd name="T35" fmla="*/ 59 h 43"/>
                  <a:gd name="T36" fmla="*/ 14 w 27"/>
                  <a:gd name="T37" fmla="*/ 56 h 43"/>
                  <a:gd name="T38" fmla="*/ 20 w 27"/>
                  <a:gd name="T39" fmla="*/ 53 h 43"/>
                  <a:gd name="T40" fmla="*/ 20 w 27"/>
                  <a:gd name="T41" fmla="*/ 48 h 43"/>
                  <a:gd name="T42" fmla="*/ 23 w 27"/>
                  <a:gd name="T43" fmla="*/ 45 h 43"/>
                  <a:gd name="T44" fmla="*/ 21 w 27"/>
                  <a:gd name="T45" fmla="*/ 44 h 43"/>
                  <a:gd name="T46" fmla="*/ 26 w 27"/>
                  <a:gd name="T47" fmla="*/ 36 h 43"/>
                  <a:gd name="T48" fmla="*/ 30 w 27"/>
                  <a:gd name="T49" fmla="*/ 30 h 43"/>
                  <a:gd name="T50" fmla="*/ 30 w 27"/>
                  <a:gd name="T51" fmla="*/ 26 h 43"/>
                  <a:gd name="T52" fmla="*/ 30 w 27"/>
                  <a:gd name="T53" fmla="*/ 25 h 43"/>
                  <a:gd name="T54" fmla="*/ 32 w 27"/>
                  <a:gd name="T55" fmla="*/ 26 h 43"/>
                  <a:gd name="T56" fmla="*/ 33 w 27"/>
                  <a:gd name="T57" fmla="*/ 26 h 43"/>
                  <a:gd name="T58" fmla="*/ 33 w 27"/>
                  <a:gd name="T59" fmla="*/ 22 h 43"/>
                  <a:gd name="T60" fmla="*/ 32 w 27"/>
                  <a:gd name="T61" fmla="*/ 20 h 43"/>
                  <a:gd name="T62" fmla="*/ 36 w 27"/>
                  <a:gd name="T63" fmla="*/ 19 h 43"/>
                  <a:gd name="T64" fmla="*/ 35 w 27"/>
                  <a:gd name="T65" fmla="*/ 12 h 43"/>
                  <a:gd name="T66" fmla="*/ 35 w 27"/>
                  <a:gd name="T67" fmla="*/ 6 h 43"/>
                  <a:gd name="T68" fmla="*/ 35 w 27"/>
                  <a:gd name="T69" fmla="*/ 8 h 43"/>
                  <a:gd name="T70" fmla="*/ 41 w 27"/>
                  <a:gd name="T71" fmla="*/ 9 h 43"/>
                  <a:gd name="T72" fmla="*/ 39 w 27"/>
                  <a:gd name="T73" fmla="*/ 0 h 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"/>
                  <a:gd name="T112" fmla="*/ 0 h 43"/>
                  <a:gd name="T113" fmla="*/ 27 w 27"/>
                  <a:gd name="T114" fmla="*/ 43 h 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" h="43">
                    <a:moveTo>
                      <a:pt x="26" y="0"/>
                    </a:moveTo>
                    <a:cubicBezTo>
                      <a:pt x="26" y="0"/>
                      <a:pt x="24" y="0"/>
                      <a:pt x="24" y="1"/>
                    </a:cubicBezTo>
                    <a:cubicBezTo>
                      <a:pt x="24" y="2"/>
                      <a:pt x="22" y="0"/>
                      <a:pt x="22" y="0"/>
                    </a:cubicBezTo>
                    <a:cubicBezTo>
                      <a:pt x="20" y="1"/>
                      <a:pt x="21" y="3"/>
                      <a:pt x="21" y="4"/>
                    </a:cubicBezTo>
                    <a:cubicBezTo>
                      <a:pt x="20" y="4"/>
                      <a:pt x="19" y="3"/>
                      <a:pt x="18" y="4"/>
                    </a:cubicBezTo>
                    <a:cubicBezTo>
                      <a:pt x="18" y="6"/>
                      <a:pt x="18" y="7"/>
                      <a:pt x="18" y="8"/>
                    </a:cubicBezTo>
                    <a:cubicBezTo>
                      <a:pt x="18" y="9"/>
                      <a:pt x="17" y="8"/>
                      <a:pt x="16" y="9"/>
                    </a:cubicBezTo>
                    <a:cubicBezTo>
                      <a:pt x="15" y="10"/>
                      <a:pt x="15" y="12"/>
                      <a:pt x="14" y="12"/>
                    </a:cubicBezTo>
                    <a:cubicBezTo>
                      <a:pt x="14" y="12"/>
                      <a:pt x="12" y="10"/>
                      <a:pt x="12" y="10"/>
                    </a:cubicBezTo>
                    <a:cubicBezTo>
                      <a:pt x="11" y="10"/>
                      <a:pt x="10" y="12"/>
                      <a:pt x="11" y="13"/>
                    </a:cubicBezTo>
                    <a:cubicBezTo>
                      <a:pt x="9" y="13"/>
                      <a:pt x="9" y="17"/>
                      <a:pt x="8" y="19"/>
                    </a:cubicBezTo>
                    <a:cubicBezTo>
                      <a:pt x="8" y="19"/>
                      <a:pt x="9" y="20"/>
                      <a:pt x="8" y="20"/>
                    </a:cubicBezTo>
                    <a:cubicBezTo>
                      <a:pt x="7" y="20"/>
                      <a:pt x="8" y="19"/>
                      <a:pt x="7" y="20"/>
                    </a:cubicBezTo>
                    <a:cubicBezTo>
                      <a:pt x="6" y="21"/>
                      <a:pt x="5" y="22"/>
                      <a:pt x="5" y="23"/>
                    </a:cubicBezTo>
                    <a:cubicBezTo>
                      <a:pt x="4" y="24"/>
                      <a:pt x="0" y="29"/>
                      <a:pt x="1" y="31"/>
                    </a:cubicBezTo>
                    <a:cubicBezTo>
                      <a:pt x="1" y="32"/>
                      <a:pt x="1" y="32"/>
                      <a:pt x="2" y="33"/>
                    </a:cubicBezTo>
                    <a:cubicBezTo>
                      <a:pt x="2" y="33"/>
                      <a:pt x="2" y="34"/>
                      <a:pt x="2" y="35"/>
                    </a:cubicBezTo>
                    <a:cubicBezTo>
                      <a:pt x="2" y="37"/>
                      <a:pt x="2" y="39"/>
                      <a:pt x="4" y="38"/>
                    </a:cubicBezTo>
                    <a:cubicBezTo>
                      <a:pt x="6" y="43"/>
                      <a:pt x="8" y="38"/>
                      <a:pt x="9" y="36"/>
                    </a:cubicBezTo>
                    <a:cubicBezTo>
                      <a:pt x="10" y="35"/>
                      <a:pt x="12" y="35"/>
                      <a:pt x="13" y="34"/>
                    </a:cubicBezTo>
                    <a:cubicBezTo>
                      <a:pt x="13" y="33"/>
                      <a:pt x="12" y="32"/>
                      <a:pt x="13" y="31"/>
                    </a:cubicBezTo>
                    <a:cubicBezTo>
                      <a:pt x="14" y="30"/>
                      <a:pt x="15" y="30"/>
                      <a:pt x="15" y="29"/>
                    </a:cubicBezTo>
                    <a:cubicBezTo>
                      <a:pt x="15" y="29"/>
                      <a:pt x="14" y="28"/>
                      <a:pt x="14" y="28"/>
                    </a:cubicBezTo>
                    <a:cubicBezTo>
                      <a:pt x="14" y="25"/>
                      <a:pt x="16" y="24"/>
                      <a:pt x="17" y="23"/>
                    </a:cubicBezTo>
                    <a:cubicBezTo>
                      <a:pt x="17" y="22"/>
                      <a:pt x="19" y="15"/>
                      <a:pt x="20" y="19"/>
                    </a:cubicBezTo>
                    <a:cubicBezTo>
                      <a:pt x="21" y="19"/>
                      <a:pt x="20" y="18"/>
                      <a:pt x="20" y="17"/>
                    </a:cubicBezTo>
                    <a:cubicBezTo>
                      <a:pt x="20" y="17"/>
                      <a:pt x="19" y="17"/>
                      <a:pt x="20" y="16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2" y="17"/>
                      <a:pt x="23" y="17"/>
                      <a:pt x="22" y="17"/>
                    </a:cubicBezTo>
                    <a:cubicBezTo>
                      <a:pt x="22" y="16"/>
                      <a:pt x="23" y="15"/>
                      <a:pt x="22" y="14"/>
                    </a:cubicBezTo>
                    <a:cubicBezTo>
                      <a:pt x="22" y="14"/>
                      <a:pt x="21" y="14"/>
                      <a:pt x="21" y="13"/>
                    </a:cubicBezTo>
                    <a:cubicBezTo>
                      <a:pt x="20" y="9"/>
                      <a:pt x="22" y="14"/>
                      <a:pt x="24" y="12"/>
                    </a:cubicBezTo>
                    <a:cubicBezTo>
                      <a:pt x="23" y="13"/>
                      <a:pt x="23" y="8"/>
                      <a:pt x="23" y="8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5" y="5"/>
                      <a:pt x="25" y="8"/>
                      <a:pt x="27" y="6"/>
                    </a:cubicBezTo>
                    <a:cubicBezTo>
                      <a:pt x="27" y="5"/>
                      <a:pt x="27" y="1"/>
                      <a:pt x="26" y="0"/>
                    </a:cubicBezTo>
                  </a:path>
                </a:pathLst>
              </a:custGeom>
              <a:grpFill/>
              <a:ln w="3175" cap="flat" cmpd="sng">
                <a:solidFill>
                  <a:srgbClr val="B2C42A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47" name="Text Box 11400" descr="© INSCALE GmbH, 05.05.2010&#10;http://www.presentationload.com/">
            <a:extLst>
              <a:ext uri="{FF2B5EF4-FFF2-40B4-BE49-F238E27FC236}">
                <a16:creationId xmlns:a16="http://schemas.microsoft.com/office/drawing/2014/main" id="{34D84820-FF44-8446-812B-A5D8AF5FA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4118" y="1872469"/>
            <a:ext cx="38632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Michigan</a:t>
            </a:r>
          </a:p>
        </p:txBody>
      </p:sp>
      <p:sp>
        <p:nvSpPr>
          <p:cNvPr id="2348" name="Freeform 10258" descr="© INSCALE GmbH, 05.05.2010&#10;http://www.presentationload.com/">
            <a:extLst>
              <a:ext uri="{FF2B5EF4-FFF2-40B4-BE49-F238E27FC236}">
                <a16:creationId xmlns:a16="http://schemas.microsoft.com/office/drawing/2014/main" id="{80A6D273-DF7D-D44B-9D11-EB7B68AB076C}"/>
              </a:ext>
            </a:extLst>
          </p:cNvPr>
          <p:cNvSpPr>
            <a:spLocks/>
          </p:cNvSpPr>
          <p:nvPr/>
        </p:nvSpPr>
        <p:spPr bwMode="auto">
          <a:xfrm>
            <a:off x="6442497" y="2082273"/>
            <a:ext cx="717226" cy="405362"/>
          </a:xfrm>
          <a:custGeom>
            <a:avLst/>
            <a:gdLst>
              <a:gd name="T0" fmla="*/ 548 w 356"/>
              <a:gd name="T1" fmla="*/ 109 h 205"/>
              <a:gd name="T2" fmla="*/ 543 w 356"/>
              <a:gd name="T3" fmla="*/ 104 h 205"/>
              <a:gd name="T4" fmla="*/ 540 w 356"/>
              <a:gd name="T5" fmla="*/ 102 h 205"/>
              <a:gd name="T6" fmla="*/ 531 w 356"/>
              <a:gd name="T7" fmla="*/ 101 h 205"/>
              <a:gd name="T8" fmla="*/ 523 w 356"/>
              <a:gd name="T9" fmla="*/ 98 h 205"/>
              <a:gd name="T10" fmla="*/ 520 w 356"/>
              <a:gd name="T11" fmla="*/ 88 h 205"/>
              <a:gd name="T12" fmla="*/ 518 w 356"/>
              <a:gd name="T13" fmla="*/ 81 h 205"/>
              <a:gd name="T14" fmla="*/ 517 w 356"/>
              <a:gd name="T15" fmla="*/ 71 h 205"/>
              <a:gd name="T16" fmla="*/ 517 w 356"/>
              <a:gd name="T17" fmla="*/ 68 h 205"/>
              <a:gd name="T18" fmla="*/ 514 w 356"/>
              <a:gd name="T19" fmla="*/ 62 h 205"/>
              <a:gd name="T20" fmla="*/ 512 w 356"/>
              <a:gd name="T21" fmla="*/ 56 h 205"/>
              <a:gd name="T22" fmla="*/ 506 w 356"/>
              <a:gd name="T23" fmla="*/ 51 h 205"/>
              <a:gd name="T24" fmla="*/ 505 w 356"/>
              <a:gd name="T25" fmla="*/ 51 h 205"/>
              <a:gd name="T26" fmla="*/ 497 w 356"/>
              <a:gd name="T27" fmla="*/ 45 h 205"/>
              <a:gd name="T28" fmla="*/ 492 w 356"/>
              <a:gd name="T29" fmla="*/ 40 h 205"/>
              <a:gd name="T30" fmla="*/ 464 w 356"/>
              <a:gd name="T31" fmla="*/ 34 h 205"/>
              <a:gd name="T32" fmla="*/ 291 w 356"/>
              <a:gd name="T33" fmla="*/ 34 h 205"/>
              <a:gd name="T34" fmla="*/ 127 w 356"/>
              <a:gd name="T35" fmla="*/ 34 h 205"/>
              <a:gd name="T36" fmla="*/ 80 w 356"/>
              <a:gd name="T37" fmla="*/ 34 h 205"/>
              <a:gd name="T38" fmla="*/ 73 w 356"/>
              <a:gd name="T39" fmla="*/ 0 h 205"/>
              <a:gd name="T40" fmla="*/ 43 w 356"/>
              <a:gd name="T41" fmla="*/ 16 h 205"/>
              <a:gd name="T42" fmla="*/ 40 w 356"/>
              <a:gd name="T43" fmla="*/ 16 h 205"/>
              <a:gd name="T44" fmla="*/ 33 w 356"/>
              <a:gd name="T45" fmla="*/ 20 h 205"/>
              <a:gd name="T46" fmla="*/ 8 w 356"/>
              <a:gd name="T47" fmla="*/ 33 h 205"/>
              <a:gd name="T48" fmla="*/ 0 w 356"/>
              <a:gd name="T49" fmla="*/ 51 h 205"/>
              <a:gd name="T50" fmla="*/ 0 w 356"/>
              <a:gd name="T51" fmla="*/ 140 h 205"/>
              <a:gd name="T52" fmla="*/ 0 w 356"/>
              <a:gd name="T53" fmla="*/ 307 h 205"/>
              <a:gd name="T54" fmla="*/ 12 w 356"/>
              <a:gd name="T55" fmla="*/ 316 h 205"/>
              <a:gd name="T56" fmla="*/ 272 w 356"/>
              <a:gd name="T57" fmla="*/ 316 h 205"/>
              <a:gd name="T58" fmla="*/ 441 w 356"/>
              <a:gd name="T59" fmla="*/ 316 h 205"/>
              <a:gd name="T60" fmla="*/ 453 w 356"/>
              <a:gd name="T61" fmla="*/ 307 h 205"/>
              <a:gd name="T62" fmla="*/ 480 w 356"/>
              <a:gd name="T63" fmla="*/ 304 h 205"/>
              <a:gd name="T64" fmla="*/ 489 w 356"/>
              <a:gd name="T65" fmla="*/ 301 h 205"/>
              <a:gd name="T66" fmla="*/ 506 w 356"/>
              <a:gd name="T67" fmla="*/ 296 h 205"/>
              <a:gd name="T68" fmla="*/ 517 w 356"/>
              <a:gd name="T69" fmla="*/ 282 h 205"/>
              <a:gd name="T70" fmla="*/ 534 w 356"/>
              <a:gd name="T71" fmla="*/ 271 h 205"/>
              <a:gd name="T72" fmla="*/ 540 w 356"/>
              <a:gd name="T73" fmla="*/ 267 h 205"/>
              <a:gd name="T74" fmla="*/ 545 w 356"/>
              <a:gd name="T75" fmla="*/ 258 h 205"/>
              <a:gd name="T76" fmla="*/ 532 w 356"/>
              <a:gd name="T77" fmla="*/ 244 h 205"/>
              <a:gd name="T78" fmla="*/ 526 w 356"/>
              <a:gd name="T79" fmla="*/ 234 h 205"/>
              <a:gd name="T80" fmla="*/ 515 w 356"/>
              <a:gd name="T81" fmla="*/ 214 h 205"/>
              <a:gd name="T82" fmla="*/ 505 w 356"/>
              <a:gd name="T83" fmla="*/ 199 h 205"/>
              <a:gd name="T84" fmla="*/ 505 w 356"/>
              <a:gd name="T85" fmla="*/ 192 h 205"/>
              <a:gd name="T86" fmla="*/ 511 w 356"/>
              <a:gd name="T87" fmla="*/ 183 h 205"/>
              <a:gd name="T88" fmla="*/ 514 w 356"/>
              <a:gd name="T89" fmla="*/ 177 h 205"/>
              <a:gd name="T90" fmla="*/ 515 w 356"/>
              <a:gd name="T91" fmla="*/ 172 h 205"/>
              <a:gd name="T92" fmla="*/ 520 w 356"/>
              <a:gd name="T93" fmla="*/ 152 h 205"/>
              <a:gd name="T94" fmla="*/ 525 w 356"/>
              <a:gd name="T95" fmla="*/ 144 h 205"/>
              <a:gd name="T96" fmla="*/ 536 w 356"/>
              <a:gd name="T97" fmla="*/ 129 h 205"/>
              <a:gd name="T98" fmla="*/ 545 w 356"/>
              <a:gd name="T99" fmla="*/ 116 h 20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356"/>
              <a:gd name="T151" fmla="*/ 0 h 205"/>
              <a:gd name="T152" fmla="*/ 356 w 356"/>
              <a:gd name="T153" fmla="*/ 205 h 20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356" h="205">
                <a:moveTo>
                  <a:pt x="356" y="72"/>
                </a:moveTo>
                <a:cubicBezTo>
                  <a:pt x="355" y="72"/>
                  <a:pt x="355" y="71"/>
                  <a:pt x="354" y="70"/>
                </a:cubicBezTo>
                <a:cubicBezTo>
                  <a:pt x="354" y="70"/>
                  <a:pt x="353" y="67"/>
                  <a:pt x="353" y="68"/>
                </a:cubicBezTo>
                <a:cubicBezTo>
                  <a:pt x="353" y="67"/>
                  <a:pt x="352" y="68"/>
                  <a:pt x="351" y="67"/>
                </a:cubicBezTo>
                <a:cubicBezTo>
                  <a:pt x="351" y="67"/>
                  <a:pt x="350" y="68"/>
                  <a:pt x="350" y="68"/>
                </a:cubicBezTo>
                <a:cubicBezTo>
                  <a:pt x="349" y="68"/>
                  <a:pt x="349" y="66"/>
                  <a:pt x="349" y="66"/>
                </a:cubicBezTo>
                <a:cubicBezTo>
                  <a:pt x="348" y="66"/>
                  <a:pt x="345" y="67"/>
                  <a:pt x="344" y="66"/>
                </a:cubicBezTo>
                <a:cubicBezTo>
                  <a:pt x="344" y="66"/>
                  <a:pt x="343" y="65"/>
                  <a:pt x="343" y="65"/>
                </a:cubicBezTo>
                <a:cubicBezTo>
                  <a:pt x="342" y="64"/>
                  <a:pt x="342" y="63"/>
                  <a:pt x="341" y="63"/>
                </a:cubicBezTo>
                <a:cubicBezTo>
                  <a:pt x="340" y="63"/>
                  <a:pt x="338" y="65"/>
                  <a:pt x="338" y="63"/>
                </a:cubicBezTo>
                <a:cubicBezTo>
                  <a:pt x="338" y="61"/>
                  <a:pt x="338" y="62"/>
                  <a:pt x="337" y="61"/>
                </a:cubicBezTo>
                <a:cubicBezTo>
                  <a:pt x="336" y="60"/>
                  <a:pt x="337" y="58"/>
                  <a:pt x="336" y="57"/>
                </a:cubicBezTo>
                <a:cubicBezTo>
                  <a:pt x="335" y="56"/>
                  <a:pt x="333" y="54"/>
                  <a:pt x="333" y="53"/>
                </a:cubicBezTo>
                <a:cubicBezTo>
                  <a:pt x="333" y="53"/>
                  <a:pt x="334" y="52"/>
                  <a:pt x="335" y="52"/>
                </a:cubicBezTo>
                <a:cubicBezTo>
                  <a:pt x="335" y="51"/>
                  <a:pt x="334" y="49"/>
                  <a:pt x="334" y="48"/>
                </a:cubicBezTo>
                <a:cubicBezTo>
                  <a:pt x="334" y="48"/>
                  <a:pt x="334" y="47"/>
                  <a:pt x="334" y="46"/>
                </a:cubicBezTo>
                <a:cubicBezTo>
                  <a:pt x="334" y="46"/>
                  <a:pt x="333" y="45"/>
                  <a:pt x="333" y="45"/>
                </a:cubicBezTo>
                <a:cubicBezTo>
                  <a:pt x="333" y="45"/>
                  <a:pt x="334" y="45"/>
                  <a:pt x="334" y="44"/>
                </a:cubicBezTo>
                <a:cubicBezTo>
                  <a:pt x="334" y="44"/>
                  <a:pt x="334" y="42"/>
                  <a:pt x="334" y="42"/>
                </a:cubicBezTo>
                <a:cubicBezTo>
                  <a:pt x="334" y="40"/>
                  <a:pt x="332" y="41"/>
                  <a:pt x="332" y="40"/>
                </a:cubicBezTo>
                <a:cubicBezTo>
                  <a:pt x="330" y="38"/>
                  <a:pt x="333" y="38"/>
                  <a:pt x="333" y="36"/>
                </a:cubicBezTo>
                <a:cubicBezTo>
                  <a:pt x="333" y="37"/>
                  <a:pt x="331" y="36"/>
                  <a:pt x="331" y="36"/>
                </a:cubicBezTo>
                <a:cubicBezTo>
                  <a:pt x="330" y="35"/>
                  <a:pt x="330" y="35"/>
                  <a:pt x="330" y="34"/>
                </a:cubicBezTo>
                <a:cubicBezTo>
                  <a:pt x="329" y="33"/>
                  <a:pt x="328" y="34"/>
                  <a:pt x="327" y="33"/>
                </a:cubicBezTo>
                <a:cubicBezTo>
                  <a:pt x="327" y="33"/>
                  <a:pt x="327" y="32"/>
                  <a:pt x="327" y="32"/>
                </a:cubicBezTo>
                <a:cubicBezTo>
                  <a:pt x="326" y="32"/>
                  <a:pt x="326" y="33"/>
                  <a:pt x="326" y="33"/>
                </a:cubicBezTo>
                <a:cubicBezTo>
                  <a:pt x="325" y="32"/>
                  <a:pt x="323" y="33"/>
                  <a:pt x="322" y="32"/>
                </a:cubicBezTo>
                <a:cubicBezTo>
                  <a:pt x="321" y="32"/>
                  <a:pt x="321" y="30"/>
                  <a:pt x="321" y="29"/>
                </a:cubicBezTo>
                <a:cubicBezTo>
                  <a:pt x="321" y="28"/>
                  <a:pt x="321" y="27"/>
                  <a:pt x="320" y="26"/>
                </a:cubicBezTo>
                <a:cubicBezTo>
                  <a:pt x="319" y="25"/>
                  <a:pt x="319" y="26"/>
                  <a:pt x="318" y="26"/>
                </a:cubicBezTo>
                <a:cubicBezTo>
                  <a:pt x="317" y="25"/>
                  <a:pt x="316" y="22"/>
                  <a:pt x="315" y="22"/>
                </a:cubicBezTo>
                <a:cubicBezTo>
                  <a:pt x="310" y="22"/>
                  <a:pt x="305" y="22"/>
                  <a:pt x="300" y="22"/>
                </a:cubicBezTo>
                <a:cubicBezTo>
                  <a:pt x="287" y="22"/>
                  <a:pt x="274" y="22"/>
                  <a:pt x="261" y="22"/>
                </a:cubicBezTo>
                <a:cubicBezTo>
                  <a:pt x="237" y="22"/>
                  <a:pt x="213" y="22"/>
                  <a:pt x="188" y="22"/>
                </a:cubicBezTo>
                <a:cubicBezTo>
                  <a:pt x="164" y="22"/>
                  <a:pt x="139" y="22"/>
                  <a:pt x="115" y="22"/>
                </a:cubicBezTo>
                <a:cubicBezTo>
                  <a:pt x="104" y="22"/>
                  <a:pt x="93" y="22"/>
                  <a:pt x="82" y="22"/>
                </a:cubicBezTo>
                <a:cubicBezTo>
                  <a:pt x="73" y="22"/>
                  <a:pt x="65" y="22"/>
                  <a:pt x="57" y="22"/>
                </a:cubicBezTo>
                <a:cubicBezTo>
                  <a:pt x="55" y="22"/>
                  <a:pt x="54" y="22"/>
                  <a:pt x="52" y="22"/>
                </a:cubicBezTo>
                <a:cubicBezTo>
                  <a:pt x="48" y="22"/>
                  <a:pt x="47" y="23"/>
                  <a:pt x="47" y="19"/>
                </a:cubicBezTo>
                <a:cubicBezTo>
                  <a:pt x="47" y="13"/>
                  <a:pt x="47" y="6"/>
                  <a:pt x="47" y="0"/>
                </a:cubicBezTo>
                <a:cubicBezTo>
                  <a:pt x="43" y="3"/>
                  <a:pt x="39" y="4"/>
                  <a:pt x="35" y="6"/>
                </a:cubicBezTo>
                <a:cubicBezTo>
                  <a:pt x="32" y="7"/>
                  <a:pt x="30" y="9"/>
                  <a:pt x="28" y="10"/>
                </a:cubicBezTo>
                <a:cubicBezTo>
                  <a:pt x="26" y="11"/>
                  <a:pt x="24" y="13"/>
                  <a:pt x="22" y="13"/>
                </a:cubicBezTo>
                <a:cubicBezTo>
                  <a:pt x="23" y="10"/>
                  <a:pt x="26" y="11"/>
                  <a:pt x="26" y="10"/>
                </a:cubicBezTo>
                <a:cubicBezTo>
                  <a:pt x="28" y="8"/>
                  <a:pt x="24" y="9"/>
                  <a:pt x="23" y="10"/>
                </a:cubicBezTo>
                <a:cubicBezTo>
                  <a:pt x="22" y="11"/>
                  <a:pt x="22" y="12"/>
                  <a:pt x="21" y="13"/>
                </a:cubicBezTo>
                <a:cubicBezTo>
                  <a:pt x="20" y="15"/>
                  <a:pt x="17" y="15"/>
                  <a:pt x="16" y="16"/>
                </a:cubicBezTo>
                <a:cubicBezTo>
                  <a:pt x="12" y="19"/>
                  <a:pt x="8" y="20"/>
                  <a:pt x="5" y="21"/>
                </a:cubicBezTo>
                <a:cubicBezTo>
                  <a:pt x="4" y="22"/>
                  <a:pt x="0" y="23"/>
                  <a:pt x="0" y="24"/>
                </a:cubicBezTo>
                <a:cubicBezTo>
                  <a:pt x="0" y="27"/>
                  <a:pt x="0" y="30"/>
                  <a:pt x="0" y="33"/>
                </a:cubicBezTo>
                <a:cubicBezTo>
                  <a:pt x="0" y="40"/>
                  <a:pt x="0" y="47"/>
                  <a:pt x="0" y="54"/>
                </a:cubicBezTo>
                <a:cubicBezTo>
                  <a:pt x="0" y="66"/>
                  <a:pt x="0" y="78"/>
                  <a:pt x="0" y="90"/>
                </a:cubicBezTo>
                <a:cubicBezTo>
                  <a:pt x="0" y="112"/>
                  <a:pt x="0" y="135"/>
                  <a:pt x="0" y="157"/>
                </a:cubicBezTo>
                <a:cubicBezTo>
                  <a:pt x="0" y="171"/>
                  <a:pt x="0" y="184"/>
                  <a:pt x="0" y="198"/>
                </a:cubicBezTo>
                <a:cubicBezTo>
                  <a:pt x="0" y="198"/>
                  <a:pt x="0" y="204"/>
                  <a:pt x="1" y="204"/>
                </a:cubicBezTo>
                <a:cubicBezTo>
                  <a:pt x="3" y="204"/>
                  <a:pt x="5" y="204"/>
                  <a:pt x="8" y="204"/>
                </a:cubicBezTo>
                <a:cubicBezTo>
                  <a:pt x="16" y="204"/>
                  <a:pt x="24" y="204"/>
                  <a:pt x="33" y="204"/>
                </a:cubicBezTo>
                <a:cubicBezTo>
                  <a:pt x="80" y="204"/>
                  <a:pt x="128" y="203"/>
                  <a:pt x="176" y="204"/>
                </a:cubicBezTo>
                <a:cubicBezTo>
                  <a:pt x="200" y="204"/>
                  <a:pt x="224" y="204"/>
                  <a:pt x="248" y="204"/>
                </a:cubicBezTo>
                <a:cubicBezTo>
                  <a:pt x="260" y="204"/>
                  <a:pt x="273" y="204"/>
                  <a:pt x="285" y="204"/>
                </a:cubicBezTo>
                <a:cubicBezTo>
                  <a:pt x="287" y="204"/>
                  <a:pt x="290" y="205"/>
                  <a:pt x="290" y="203"/>
                </a:cubicBezTo>
                <a:cubicBezTo>
                  <a:pt x="291" y="201"/>
                  <a:pt x="292" y="200"/>
                  <a:pt x="293" y="198"/>
                </a:cubicBezTo>
                <a:cubicBezTo>
                  <a:pt x="296" y="196"/>
                  <a:pt x="300" y="194"/>
                  <a:pt x="304" y="194"/>
                </a:cubicBezTo>
                <a:cubicBezTo>
                  <a:pt x="307" y="195"/>
                  <a:pt x="308" y="196"/>
                  <a:pt x="310" y="196"/>
                </a:cubicBezTo>
                <a:cubicBezTo>
                  <a:pt x="313" y="197"/>
                  <a:pt x="311" y="197"/>
                  <a:pt x="314" y="196"/>
                </a:cubicBezTo>
                <a:cubicBezTo>
                  <a:pt x="314" y="195"/>
                  <a:pt x="315" y="195"/>
                  <a:pt x="316" y="194"/>
                </a:cubicBezTo>
                <a:cubicBezTo>
                  <a:pt x="317" y="193"/>
                  <a:pt x="320" y="194"/>
                  <a:pt x="322" y="193"/>
                </a:cubicBezTo>
                <a:cubicBezTo>
                  <a:pt x="324" y="193"/>
                  <a:pt x="325" y="191"/>
                  <a:pt x="327" y="191"/>
                </a:cubicBezTo>
                <a:cubicBezTo>
                  <a:pt x="331" y="191"/>
                  <a:pt x="328" y="188"/>
                  <a:pt x="329" y="186"/>
                </a:cubicBezTo>
                <a:cubicBezTo>
                  <a:pt x="329" y="184"/>
                  <a:pt x="332" y="183"/>
                  <a:pt x="334" y="182"/>
                </a:cubicBezTo>
                <a:cubicBezTo>
                  <a:pt x="335" y="180"/>
                  <a:pt x="337" y="179"/>
                  <a:pt x="339" y="178"/>
                </a:cubicBezTo>
                <a:cubicBezTo>
                  <a:pt x="341" y="176"/>
                  <a:pt x="343" y="176"/>
                  <a:pt x="345" y="175"/>
                </a:cubicBezTo>
                <a:cubicBezTo>
                  <a:pt x="346" y="174"/>
                  <a:pt x="347" y="174"/>
                  <a:pt x="347" y="173"/>
                </a:cubicBezTo>
                <a:cubicBezTo>
                  <a:pt x="348" y="172"/>
                  <a:pt x="348" y="172"/>
                  <a:pt x="349" y="172"/>
                </a:cubicBezTo>
                <a:cubicBezTo>
                  <a:pt x="350" y="171"/>
                  <a:pt x="352" y="171"/>
                  <a:pt x="354" y="170"/>
                </a:cubicBezTo>
                <a:cubicBezTo>
                  <a:pt x="355" y="169"/>
                  <a:pt x="353" y="167"/>
                  <a:pt x="352" y="166"/>
                </a:cubicBezTo>
                <a:cubicBezTo>
                  <a:pt x="350" y="164"/>
                  <a:pt x="349" y="163"/>
                  <a:pt x="347" y="162"/>
                </a:cubicBezTo>
                <a:cubicBezTo>
                  <a:pt x="346" y="160"/>
                  <a:pt x="346" y="158"/>
                  <a:pt x="344" y="157"/>
                </a:cubicBezTo>
                <a:cubicBezTo>
                  <a:pt x="343" y="156"/>
                  <a:pt x="342" y="156"/>
                  <a:pt x="341" y="155"/>
                </a:cubicBezTo>
                <a:cubicBezTo>
                  <a:pt x="340" y="154"/>
                  <a:pt x="341" y="152"/>
                  <a:pt x="340" y="151"/>
                </a:cubicBezTo>
                <a:cubicBezTo>
                  <a:pt x="338" y="148"/>
                  <a:pt x="338" y="150"/>
                  <a:pt x="336" y="149"/>
                </a:cubicBezTo>
                <a:cubicBezTo>
                  <a:pt x="331" y="148"/>
                  <a:pt x="335" y="142"/>
                  <a:pt x="333" y="138"/>
                </a:cubicBezTo>
                <a:cubicBezTo>
                  <a:pt x="331" y="133"/>
                  <a:pt x="325" y="139"/>
                  <a:pt x="325" y="132"/>
                </a:cubicBezTo>
                <a:cubicBezTo>
                  <a:pt x="325" y="132"/>
                  <a:pt x="325" y="129"/>
                  <a:pt x="326" y="128"/>
                </a:cubicBezTo>
                <a:cubicBezTo>
                  <a:pt x="328" y="127"/>
                  <a:pt x="325" y="127"/>
                  <a:pt x="325" y="127"/>
                </a:cubicBezTo>
                <a:cubicBezTo>
                  <a:pt x="325" y="126"/>
                  <a:pt x="326" y="125"/>
                  <a:pt x="326" y="124"/>
                </a:cubicBezTo>
                <a:cubicBezTo>
                  <a:pt x="326" y="122"/>
                  <a:pt x="325" y="121"/>
                  <a:pt x="327" y="120"/>
                </a:cubicBezTo>
                <a:cubicBezTo>
                  <a:pt x="328" y="119"/>
                  <a:pt x="329" y="120"/>
                  <a:pt x="330" y="118"/>
                </a:cubicBezTo>
                <a:cubicBezTo>
                  <a:pt x="331" y="118"/>
                  <a:pt x="332" y="117"/>
                  <a:pt x="332" y="116"/>
                </a:cubicBezTo>
                <a:cubicBezTo>
                  <a:pt x="332" y="115"/>
                  <a:pt x="331" y="115"/>
                  <a:pt x="332" y="114"/>
                </a:cubicBezTo>
                <a:cubicBezTo>
                  <a:pt x="332" y="113"/>
                  <a:pt x="333" y="114"/>
                  <a:pt x="333" y="113"/>
                </a:cubicBezTo>
                <a:cubicBezTo>
                  <a:pt x="334" y="112"/>
                  <a:pt x="334" y="112"/>
                  <a:pt x="333" y="111"/>
                </a:cubicBezTo>
                <a:cubicBezTo>
                  <a:pt x="332" y="107"/>
                  <a:pt x="327" y="104"/>
                  <a:pt x="331" y="101"/>
                </a:cubicBezTo>
                <a:cubicBezTo>
                  <a:pt x="332" y="100"/>
                  <a:pt x="334" y="99"/>
                  <a:pt x="336" y="98"/>
                </a:cubicBezTo>
                <a:cubicBezTo>
                  <a:pt x="337" y="97"/>
                  <a:pt x="339" y="95"/>
                  <a:pt x="339" y="94"/>
                </a:cubicBezTo>
                <a:cubicBezTo>
                  <a:pt x="338" y="95"/>
                  <a:pt x="338" y="94"/>
                  <a:pt x="339" y="93"/>
                </a:cubicBezTo>
                <a:cubicBezTo>
                  <a:pt x="339" y="92"/>
                  <a:pt x="341" y="91"/>
                  <a:pt x="342" y="91"/>
                </a:cubicBezTo>
                <a:cubicBezTo>
                  <a:pt x="344" y="89"/>
                  <a:pt x="345" y="86"/>
                  <a:pt x="346" y="83"/>
                </a:cubicBezTo>
                <a:cubicBezTo>
                  <a:pt x="347" y="81"/>
                  <a:pt x="347" y="79"/>
                  <a:pt x="350" y="77"/>
                </a:cubicBezTo>
                <a:cubicBezTo>
                  <a:pt x="350" y="76"/>
                  <a:pt x="351" y="75"/>
                  <a:pt x="352" y="75"/>
                </a:cubicBezTo>
                <a:cubicBezTo>
                  <a:pt x="353" y="74"/>
                  <a:pt x="356" y="74"/>
                  <a:pt x="356" y="72"/>
                </a:cubicBezTo>
              </a:path>
            </a:pathLst>
          </a:custGeom>
          <a:solidFill>
            <a:srgbClr val="F1F2EA"/>
          </a:solidFill>
          <a:ln w="3175" cap="flat" cmpd="sng">
            <a:solidFill>
              <a:srgbClr val="B2C42A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49" name="Text Box 11400" descr="© INSCALE GmbH, 05.05.2010&#10;http://www.presentationload.com/">
            <a:extLst>
              <a:ext uri="{FF2B5EF4-FFF2-40B4-BE49-F238E27FC236}">
                <a16:creationId xmlns:a16="http://schemas.microsoft.com/office/drawing/2014/main" id="{52F6BFD3-8F8F-9F48-8CEB-F8596B743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2113" y="2241039"/>
            <a:ext cx="54822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Pennsylvania</a:t>
            </a:r>
          </a:p>
        </p:txBody>
      </p:sp>
      <p:sp>
        <p:nvSpPr>
          <p:cNvPr id="2350" name="Callout: Bent Line 2240">
            <a:extLst>
              <a:ext uri="{FF2B5EF4-FFF2-40B4-BE49-F238E27FC236}">
                <a16:creationId xmlns:a16="http://schemas.microsoft.com/office/drawing/2014/main" id="{EED78546-0E94-DE43-BCCA-77DACFD7048D}"/>
              </a:ext>
            </a:extLst>
          </p:cNvPr>
          <p:cNvSpPr/>
          <p:nvPr/>
        </p:nvSpPr>
        <p:spPr bwMode="auto">
          <a:xfrm>
            <a:off x="6504232" y="909697"/>
            <a:ext cx="2348699" cy="484632"/>
          </a:xfrm>
          <a:prstGeom prst="borderCallout2">
            <a:avLst>
              <a:gd name="adj1" fmla="val 48264"/>
              <a:gd name="adj2" fmla="val -34"/>
              <a:gd name="adj3" fmla="val 49112"/>
              <a:gd name="adj4" fmla="val -11314"/>
              <a:gd name="adj5" fmla="val 283758"/>
              <a:gd name="adj6" fmla="val -11527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Ohio Court of Claims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Denial of Public Records Request Appeal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7/16/2018</a:t>
            </a:r>
          </a:p>
        </p:txBody>
      </p:sp>
      <p:sp>
        <p:nvSpPr>
          <p:cNvPr id="2351" name="Callout: Bent Line 3">
            <a:extLst>
              <a:ext uri="{FF2B5EF4-FFF2-40B4-BE49-F238E27FC236}">
                <a16:creationId xmlns:a16="http://schemas.microsoft.com/office/drawing/2014/main" id="{1D2C5E7D-CCF1-FD49-B1DB-B141F7D7C8BF}"/>
              </a:ext>
            </a:extLst>
          </p:cNvPr>
          <p:cNvSpPr/>
          <p:nvPr/>
        </p:nvSpPr>
        <p:spPr bwMode="auto">
          <a:xfrm>
            <a:off x="1830398" y="4254519"/>
            <a:ext cx="1471769" cy="488279"/>
          </a:xfrm>
          <a:prstGeom prst="borderCallout2">
            <a:avLst>
              <a:gd name="adj1" fmla="val 49814"/>
              <a:gd name="adj2" fmla="val 99856"/>
              <a:gd name="adj3" fmla="val 49625"/>
              <a:gd name="adj4" fmla="val 171935"/>
              <a:gd name="adj5" fmla="val -72085"/>
              <a:gd name="adj6" fmla="val 171920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Williamson County JP3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Small Claims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8/30/2018</a:t>
            </a: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srgbClr val="005A95"/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52" name="Callout: Line 4">
            <a:extLst>
              <a:ext uri="{FF2B5EF4-FFF2-40B4-BE49-F238E27FC236}">
                <a16:creationId xmlns:a16="http://schemas.microsoft.com/office/drawing/2014/main" id="{732489C4-4E3E-F943-82EF-9570303F4ED4}"/>
              </a:ext>
            </a:extLst>
          </p:cNvPr>
          <p:cNvSpPr/>
          <p:nvPr/>
        </p:nvSpPr>
        <p:spPr bwMode="auto">
          <a:xfrm>
            <a:off x="1829983" y="3720296"/>
            <a:ext cx="1472184" cy="486163"/>
          </a:xfrm>
          <a:prstGeom prst="borderCallout1">
            <a:avLst>
              <a:gd name="adj1" fmla="val 49316"/>
              <a:gd name="adj2" fmla="val 100450"/>
              <a:gd name="adj3" fmla="val 47643"/>
              <a:gd name="adj4" fmla="val 169712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Travis County JP2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Small Claims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8/1/2018</a:t>
            </a:r>
          </a:p>
        </p:txBody>
      </p:sp>
      <p:sp>
        <p:nvSpPr>
          <p:cNvPr id="2353" name="Callout: Bent Line 5">
            <a:extLst>
              <a:ext uri="{FF2B5EF4-FFF2-40B4-BE49-F238E27FC236}">
                <a16:creationId xmlns:a16="http://schemas.microsoft.com/office/drawing/2014/main" id="{2FD70119-87E8-8547-A1F5-E417E01E9C97}"/>
              </a:ext>
            </a:extLst>
          </p:cNvPr>
          <p:cNvSpPr/>
          <p:nvPr/>
        </p:nvSpPr>
        <p:spPr bwMode="auto">
          <a:xfrm>
            <a:off x="6676180" y="3619149"/>
            <a:ext cx="1472184" cy="750678"/>
          </a:xfrm>
          <a:prstGeom prst="borderCallout2">
            <a:avLst>
              <a:gd name="adj1" fmla="val 48952"/>
              <a:gd name="adj2" fmla="val -458"/>
              <a:gd name="adj3" fmla="val 48953"/>
              <a:gd name="adj4" fmla="val -14305"/>
              <a:gd name="adj5" fmla="val -34832"/>
              <a:gd name="adj6" fmla="val -46815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Fulton County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Small Claims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9/1/2018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Landlord Tenant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TBD</a:t>
            </a:r>
          </a:p>
        </p:txBody>
      </p:sp>
      <p:sp>
        <p:nvSpPr>
          <p:cNvPr id="2354" name="Callout: Bent Line 2318">
            <a:extLst>
              <a:ext uri="{FF2B5EF4-FFF2-40B4-BE49-F238E27FC236}">
                <a16:creationId xmlns:a16="http://schemas.microsoft.com/office/drawing/2014/main" id="{0FE9AD71-50B5-5741-B664-4EC32CCCD0F4}"/>
              </a:ext>
            </a:extLst>
          </p:cNvPr>
          <p:cNvSpPr/>
          <p:nvPr/>
        </p:nvSpPr>
        <p:spPr bwMode="auto">
          <a:xfrm>
            <a:off x="147349" y="3423949"/>
            <a:ext cx="1471769" cy="488279"/>
          </a:xfrm>
          <a:prstGeom prst="borderCallout2">
            <a:avLst>
              <a:gd name="adj1" fmla="val -1220"/>
              <a:gd name="adj2" fmla="val 49651"/>
              <a:gd name="adj3" fmla="val -112605"/>
              <a:gd name="adj4" fmla="val 49579"/>
              <a:gd name="adj5" fmla="val -112091"/>
              <a:gd name="adj6" fmla="val 83911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Santa Clara County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Small Claims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TBD</a:t>
            </a: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srgbClr val="005A95"/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55" name="Callout: Bent Line 2320">
            <a:extLst>
              <a:ext uri="{FF2B5EF4-FFF2-40B4-BE49-F238E27FC236}">
                <a16:creationId xmlns:a16="http://schemas.microsoft.com/office/drawing/2014/main" id="{369D8F45-1D00-1D45-85C8-A4187A781449}"/>
              </a:ext>
            </a:extLst>
          </p:cNvPr>
          <p:cNvSpPr/>
          <p:nvPr/>
        </p:nvSpPr>
        <p:spPr bwMode="auto">
          <a:xfrm>
            <a:off x="126921" y="4074763"/>
            <a:ext cx="1471769" cy="488279"/>
          </a:xfrm>
          <a:prstGeom prst="borderCallout2">
            <a:avLst>
              <a:gd name="adj1" fmla="val 49814"/>
              <a:gd name="adj2" fmla="val 99856"/>
              <a:gd name="adj3" fmla="val 49625"/>
              <a:gd name="adj4" fmla="val 111892"/>
              <a:gd name="adj5" fmla="val -159431"/>
              <a:gd name="adj6" fmla="val 112341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Los Angeles County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Family – Parenting Plan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TBD</a:t>
            </a: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srgbClr val="005A95"/>
              </a:solidFill>
              <a:effectLst/>
              <a:uLnTx/>
              <a:uFillTx/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59" name="Text Box 11412" descr="© INSCALE GmbH, 05.05.2010&#10;http://www.presentationload.com/">
            <a:extLst>
              <a:ext uri="{FF2B5EF4-FFF2-40B4-BE49-F238E27FC236}">
                <a16:creationId xmlns:a16="http://schemas.microsoft.com/office/drawing/2014/main" id="{4A964CEB-B15F-7441-B7DF-75D7541593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6652" y="2585905"/>
            <a:ext cx="339837" cy="1723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177787" marR="0" lvl="0" indent="-177787" algn="l" defTabSz="342884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West </a:t>
            </a:r>
          </a:p>
          <a:p>
            <a:pPr marL="177787" marR="0" lvl="0" indent="-177787" algn="l" defTabSz="342884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Virginia </a:t>
            </a:r>
          </a:p>
        </p:txBody>
      </p:sp>
      <p:sp>
        <p:nvSpPr>
          <p:cNvPr id="2360" name="Callout: Bent Line 2318">
            <a:extLst>
              <a:ext uri="{FF2B5EF4-FFF2-40B4-BE49-F238E27FC236}">
                <a16:creationId xmlns:a16="http://schemas.microsoft.com/office/drawing/2014/main" id="{087EE49F-218D-E84A-9F7A-F8BFB01046BF}"/>
              </a:ext>
            </a:extLst>
          </p:cNvPr>
          <p:cNvSpPr/>
          <p:nvPr/>
        </p:nvSpPr>
        <p:spPr bwMode="auto">
          <a:xfrm>
            <a:off x="49048" y="1717787"/>
            <a:ext cx="1471769" cy="488279"/>
          </a:xfrm>
          <a:prstGeom prst="borderCallout2">
            <a:avLst>
              <a:gd name="adj1" fmla="val 49814"/>
              <a:gd name="adj2" fmla="val 99856"/>
              <a:gd name="adj3" fmla="val 48926"/>
              <a:gd name="adj4" fmla="val 148752"/>
              <a:gd name="adj5" fmla="val 256336"/>
              <a:gd name="adj6" fmla="val 148274"/>
            </a:avLst>
          </a:prstGeom>
          <a:solidFill>
            <a:schemeClr val="bg1">
              <a:lumMod val="95000"/>
            </a:schemeClr>
          </a:solidFill>
          <a:ln w="6350" cap="sq" algn="ctr">
            <a:solidFill>
              <a:schemeClr val="bg1">
                <a:lumMod val="50000"/>
              </a:schemeClr>
            </a:solidFill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5A95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Clark County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Family – Parenting Plan</a:t>
            </a:r>
          </a:p>
          <a:p>
            <a:pPr marL="171446" marR="0" lvl="0" indent="-171446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5A95"/>
              </a:buClr>
              <a:buSzTx/>
              <a:buFont typeface="Arial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Tahoma" charset="0"/>
                <a:cs typeface="Tahoma" charset="0"/>
              </a:rPr>
              <a:t>Go-Live: 4/1/2018</a:t>
            </a:r>
          </a:p>
        </p:txBody>
      </p:sp>
    </p:spTree>
    <p:extLst>
      <p:ext uri="{BB962C8B-B14F-4D97-AF65-F5344CB8AC3E}">
        <p14:creationId xmlns:p14="http://schemas.microsoft.com/office/powerpoint/2010/main" val="1270774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16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8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1" dur="50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19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2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1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2F6326"/>
                                      </p:to>
                                    </p:animClr>
                                    <p:animClr clrSpc="rgb" dir="cw">
                                      <p:cBhvr>
                                        <p:cTn id="62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2F6326"/>
                                      </p:to>
                                    </p:animClr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7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9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2F6326"/>
                                      </p:to>
                                    </p:animClr>
                                    <p:animClr clrSpc="rgb" dir="cw">
                                      <p:cBhvr>
                                        <p:cTn id="73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2F6326"/>
                                      </p:to>
                                    </p:animClr>
                                    <p:set>
                                      <p:cBhvr>
                                        <p:cTn id="74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2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9" grpId="0" animBg="1"/>
      <p:bldP spid="1793" grpId="0" animBg="1"/>
      <p:bldP spid="1993" grpId="0" animBg="1"/>
      <p:bldP spid="2003" grpId="0" animBg="1"/>
      <p:bldP spid="2120" grpId="0" animBg="1"/>
      <p:bldP spid="2281" grpId="0" animBg="1"/>
      <p:bldP spid="2350" grpId="0" animBg="1"/>
      <p:bldP spid="2351" grpId="0" animBg="1"/>
      <p:bldP spid="2352" grpId="0" animBg="1"/>
      <p:bldP spid="2353" grpId="0" animBg="1"/>
      <p:bldP spid="2354" grpId="0" animBg="1"/>
      <p:bldP spid="2355" grpId="0" animBg="1"/>
      <p:bldP spid="236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Where are courts using ODR located?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14" b="8276"/>
          <a:stretch/>
        </p:blipFill>
        <p:spPr>
          <a:xfrm>
            <a:off x="561732" y="762334"/>
            <a:ext cx="7187865" cy="4050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544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3193D1E-00D0-4D73-A1BD-D3D1A503B8ED}"/>
              </a:ext>
            </a:extLst>
          </p:cNvPr>
          <p:cNvSpPr/>
          <p:nvPr/>
        </p:nvSpPr>
        <p:spPr bwMode="auto">
          <a:xfrm rot="16200000">
            <a:off x="8453769" y="3053434"/>
            <a:ext cx="569122" cy="657225"/>
          </a:xfrm>
          <a:custGeom>
            <a:avLst/>
            <a:gdLst>
              <a:gd name="connsiteX0" fmla="*/ 569122 w 569122"/>
              <a:gd name="connsiteY0" fmla="*/ 657225 h 657225"/>
              <a:gd name="connsiteX1" fmla="*/ 569122 w 569122"/>
              <a:gd name="connsiteY1" fmla="*/ 657225 h 657225"/>
              <a:gd name="connsiteX2" fmla="*/ 218679 w 569122"/>
              <a:gd name="connsiteY2" fmla="*/ 657225 h 657225"/>
              <a:gd name="connsiteX3" fmla="*/ 0 w 569122"/>
              <a:gd name="connsiteY3" fmla="*/ 438546 h 657225"/>
              <a:gd name="connsiteX4" fmla="*/ 0 w 569122"/>
              <a:gd name="connsiteY4" fmla="*/ 0 h 657225"/>
              <a:gd name="connsiteX5" fmla="*/ 219636 w 569122"/>
              <a:gd name="connsiteY5" fmla="*/ 0 h 657225"/>
              <a:gd name="connsiteX6" fmla="*/ 219636 w 569122"/>
              <a:gd name="connsiteY6" fmla="*/ 65722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9122" h="657225">
                <a:moveTo>
                  <a:pt x="569122" y="657225"/>
                </a:moveTo>
                <a:lnTo>
                  <a:pt x="569122" y="657225"/>
                </a:lnTo>
                <a:lnTo>
                  <a:pt x="218679" y="657225"/>
                </a:lnTo>
                <a:lnTo>
                  <a:pt x="0" y="438546"/>
                </a:lnTo>
                <a:lnTo>
                  <a:pt x="0" y="0"/>
                </a:lnTo>
                <a:lnTo>
                  <a:pt x="219636" y="0"/>
                </a:lnTo>
                <a:lnTo>
                  <a:pt x="219636" y="657225"/>
                </a:lnTo>
                <a:close/>
              </a:path>
            </a:pathLst>
          </a:custGeom>
          <a:solidFill>
            <a:schemeClr val="tx2">
              <a:lumMod val="50000"/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A2DE3F7-EFA6-48DE-8B97-B5A8FD2FCB4C}"/>
              </a:ext>
            </a:extLst>
          </p:cNvPr>
          <p:cNvSpPr/>
          <p:nvPr/>
        </p:nvSpPr>
        <p:spPr bwMode="auto">
          <a:xfrm rot="16200000">
            <a:off x="5404245" y="3053434"/>
            <a:ext cx="569122" cy="657225"/>
          </a:xfrm>
          <a:custGeom>
            <a:avLst/>
            <a:gdLst>
              <a:gd name="connsiteX0" fmla="*/ 569122 w 569122"/>
              <a:gd name="connsiteY0" fmla="*/ 657225 h 657225"/>
              <a:gd name="connsiteX1" fmla="*/ 569122 w 569122"/>
              <a:gd name="connsiteY1" fmla="*/ 657225 h 657225"/>
              <a:gd name="connsiteX2" fmla="*/ 218679 w 569122"/>
              <a:gd name="connsiteY2" fmla="*/ 657225 h 657225"/>
              <a:gd name="connsiteX3" fmla="*/ 0 w 569122"/>
              <a:gd name="connsiteY3" fmla="*/ 438546 h 657225"/>
              <a:gd name="connsiteX4" fmla="*/ 0 w 569122"/>
              <a:gd name="connsiteY4" fmla="*/ 0 h 657225"/>
              <a:gd name="connsiteX5" fmla="*/ 219636 w 569122"/>
              <a:gd name="connsiteY5" fmla="*/ 0 h 657225"/>
              <a:gd name="connsiteX6" fmla="*/ 219636 w 569122"/>
              <a:gd name="connsiteY6" fmla="*/ 65722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9122" h="657225">
                <a:moveTo>
                  <a:pt x="569122" y="657225"/>
                </a:moveTo>
                <a:lnTo>
                  <a:pt x="569122" y="657225"/>
                </a:lnTo>
                <a:lnTo>
                  <a:pt x="218679" y="657225"/>
                </a:lnTo>
                <a:lnTo>
                  <a:pt x="0" y="438546"/>
                </a:lnTo>
                <a:lnTo>
                  <a:pt x="0" y="0"/>
                </a:lnTo>
                <a:lnTo>
                  <a:pt x="219636" y="0"/>
                </a:lnTo>
                <a:lnTo>
                  <a:pt x="219636" y="657225"/>
                </a:lnTo>
                <a:close/>
              </a:path>
            </a:pathLst>
          </a:custGeom>
          <a:solidFill>
            <a:schemeClr val="tx2">
              <a:lumMod val="50000"/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B235F74-273E-4469-826F-D9F9362603E1}"/>
              </a:ext>
            </a:extLst>
          </p:cNvPr>
          <p:cNvSpPr/>
          <p:nvPr/>
        </p:nvSpPr>
        <p:spPr bwMode="auto">
          <a:xfrm rot="16200000">
            <a:off x="2354721" y="3053434"/>
            <a:ext cx="569122" cy="657225"/>
          </a:xfrm>
          <a:custGeom>
            <a:avLst/>
            <a:gdLst>
              <a:gd name="connsiteX0" fmla="*/ 569122 w 569122"/>
              <a:gd name="connsiteY0" fmla="*/ 657225 h 657225"/>
              <a:gd name="connsiteX1" fmla="*/ 569122 w 569122"/>
              <a:gd name="connsiteY1" fmla="*/ 657225 h 657225"/>
              <a:gd name="connsiteX2" fmla="*/ 218679 w 569122"/>
              <a:gd name="connsiteY2" fmla="*/ 657225 h 657225"/>
              <a:gd name="connsiteX3" fmla="*/ 0 w 569122"/>
              <a:gd name="connsiteY3" fmla="*/ 438546 h 657225"/>
              <a:gd name="connsiteX4" fmla="*/ 0 w 569122"/>
              <a:gd name="connsiteY4" fmla="*/ 0 h 657225"/>
              <a:gd name="connsiteX5" fmla="*/ 219636 w 569122"/>
              <a:gd name="connsiteY5" fmla="*/ 0 h 657225"/>
              <a:gd name="connsiteX6" fmla="*/ 219636 w 569122"/>
              <a:gd name="connsiteY6" fmla="*/ 65722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9122" h="657225">
                <a:moveTo>
                  <a:pt x="569122" y="657225"/>
                </a:moveTo>
                <a:lnTo>
                  <a:pt x="569122" y="657225"/>
                </a:lnTo>
                <a:lnTo>
                  <a:pt x="218679" y="657225"/>
                </a:lnTo>
                <a:lnTo>
                  <a:pt x="0" y="438546"/>
                </a:lnTo>
                <a:lnTo>
                  <a:pt x="0" y="0"/>
                </a:lnTo>
                <a:lnTo>
                  <a:pt x="219636" y="0"/>
                </a:lnTo>
                <a:lnTo>
                  <a:pt x="219636" y="657225"/>
                </a:lnTo>
                <a:close/>
              </a:path>
            </a:pathLst>
          </a:custGeom>
          <a:solidFill>
            <a:schemeClr val="tx2">
              <a:lumMod val="50000"/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EC1948D-56CB-40C6-843B-51E5DF38A01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421" y="857250"/>
            <a:ext cx="2620487" cy="3429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CA92A8A-DC46-4CF6-8533-01F2DD935C2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62086" y="3532463"/>
            <a:ext cx="731341" cy="729974"/>
          </a:xfrm>
          <a:prstGeom prst="ellipse">
            <a:avLst/>
          </a:prstGeom>
          <a:effectLst>
            <a:glow rad="25400">
              <a:schemeClr val="bg1">
                <a:alpha val="93000"/>
              </a:schemeClr>
            </a:glow>
          </a:effec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9898995-DB47-4222-B798-E17BC3BA891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7529" y="857250"/>
            <a:ext cx="2648943" cy="342900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FE5BC60B-46E8-44B8-B462-5FD3EE29AD4A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0093" y="857250"/>
            <a:ext cx="2653459" cy="3429000"/>
          </a:xfrm>
          <a:prstGeom prst="rect">
            <a:avLst/>
          </a:prstGeom>
        </p:spPr>
      </p:pic>
      <p:pic>
        <p:nvPicPr>
          <p:cNvPr id="1026" name="Picture 2" descr="Related image">
            <a:extLst>
              <a:ext uri="{FF2B5EF4-FFF2-40B4-BE49-F238E27FC236}">
                <a16:creationId xmlns:a16="http://schemas.microsoft.com/office/drawing/2014/main" id="{8B2C7BA3-40FF-459F-844A-05B02EAD49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18178" y="3656509"/>
            <a:ext cx="945374" cy="629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Image result for pew charitable trusts -site:pinterest.*">
            <a:extLst>
              <a:ext uri="{FF2B5EF4-FFF2-40B4-BE49-F238E27FC236}">
                <a16:creationId xmlns:a16="http://schemas.microsoft.com/office/drawing/2014/main" id="{82473763-CBD5-46AA-BC92-54169B9B52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19835" y="3679031"/>
            <a:ext cx="1352825" cy="583406"/>
          </a:xfrm>
          <a:prstGeom prst="rect">
            <a:avLst/>
          </a:prstGeom>
          <a:noFill/>
          <a:effectLst>
            <a:glow rad="25400">
              <a:schemeClr val="bg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3B74D20C-B686-4FC5-84BD-0109E2AA1F4C}"/>
              </a:ext>
            </a:extLst>
          </p:cNvPr>
          <p:cNvSpPr/>
          <p:nvPr/>
        </p:nvSpPr>
        <p:spPr bwMode="auto">
          <a:xfrm>
            <a:off x="77058" y="2720174"/>
            <a:ext cx="2890837" cy="729974"/>
          </a:xfrm>
          <a:prstGeom prst="rect">
            <a:avLst/>
          </a:prstGeom>
          <a:solidFill>
            <a:schemeClr val="tx2"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36A21F9-D21F-494C-8EFB-2A5A78D77B9D}"/>
              </a:ext>
            </a:extLst>
          </p:cNvPr>
          <p:cNvSpPr/>
          <p:nvPr/>
        </p:nvSpPr>
        <p:spPr bwMode="auto">
          <a:xfrm>
            <a:off x="3126582" y="2720174"/>
            <a:ext cx="2890837" cy="729974"/>
          </a:xfrm>
          <a:prstGeom prst="rect">
            <a:avLst/>
          </a:prstGeom>
          <a:solidFill>
            <a:schemeClr val="tx2"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1187D84-91CC-4492-9852-B020E86D26D3}"/>
              </a:ext>
            </a:extLst>
          </p:cNvPr>
          <p:cNvSpPr/>
          <p:nvPr/>
        </p:nvSpPr>
        <p:spPr bwMode="auto">
          <a:xfrm>
            <a:off x="6176106" y="2720174"/>
            <a:ext cx="2890837" cy="729974"/>
          </a:xfrm>
          <a:prstGeom prst="rect">
            <a:avLst/>
          </a:prstGeom>
          <a:solidFill>
            <a:schemeClr val="tx2">
              <a:alpha val="85000"/>
            </a:schemeClr>
          </a:solidFill>
          <a:ln w="6350" cap="sq" algn="ctr">
            <a:noFill/>
            <a:miter lim="800000"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ahoma" pitchFamily="34" charset="0"/>
              <a:ea typeface="+mn-ea"/>
              <a:cs typeface="Tahoma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DD6FA17-9DFF-4915-B302-8EAAA26023A3}"/>
              </a:ext>
            </a:extLst>
          </p:cNvPr>
          <p:cNvSpPr/>
          <p:nvPr/>
        </p:nvSpPr>
        <p:spPr>
          <a:xfrm>
            <a:off x="3198961" y="2774319"/>
            <a:ext cx="27460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200" i="1" dirty="0">
                <a:solidFill>
                  <a:schemeClr val="bg1"/>
                </a:solidFill>
              </a:rPr>
              <a:t>ODR has the potential to improve customer service, boost efficiency, and reduce costs</a:t>
            </a:r>
            <a:endParaRPr kumimoji="0" lang="en-US" sz="10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904AB6C-3E4B-42E3-B974-C1563B1C1709}"/>
              </a:ext>
            </a:extLst>
          </p:cNvPr>
          <p:cNvSpPr/>
          <p:nvPr/>
        </p:nvSpPr>
        <p:spPr>
          <a:xfrm>
            <a:off x="160209" y="2761995"/>
            <a:ext cx="27460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200" i="1" dirty="0">
                <a:solidFill>
                  <a:schemeClr val="bg1"/>
                </a:solidFill>
              </a:rPr>
              <a:t>ODR is a powerful tool that can assist jurisdictions in advancing the cause of justice and rule of law</a:t>
            </a:r>
            <a:endParaRPr kumimoji="0" lang="en-US" sz="10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2795304-FEB4-4E2B-92EC-63CC2F44BE0A}"/>
              </a:ext>
            </a:extLst>
          </p:cNvPr>
          <p:cNvSpPr/>
          <p:nvPr/>
        </p:nvSpPr>
        <p:spPr>
          <a:xfrm>
            <a:off x="6253164" y="2761995"/>
            <a:ext cx="289083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1200" i="1" dirty="0">
                <a:solidFill>
                  <a:schemeClr val="bg1"/>
                </a:solidFill>
              </a:rPr>
              <a:t>Court-annexed ODR … would help relieve the overburdened court system and facilitate judicial efficiency</a:t>
            </a:r>
            <a:endParaRPr kumimoji="0" lang="en-US" sz="1000" b="0" i="1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5473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entagon 46"/>
          <p:cNvSpPr/>
          <p:nvPr/>
        </p:nvSpPr>
        <p:spPr>
          <a:xfrm>
            <a:off x="6164980" y="1894641"/>
            <a:ext cx="3846978" cy="1328248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1">
                  <a:lumMod val="40000"/>
                  <a:lumOff val="6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Pentagon 46"/>
          <p:cNvSpPr/>
          <p:nvPr/>
        </p:nvSpPr>
        <p:spPr>
          <a:xfrm>
            <a:off x="3594001" y="1894641"/>
            <a:ext cx="2908089" cy="1328248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Pentagon 46"/>
          <p:cNvSpPr/>
          <p:nvPr/>
        </p:nvSpPr>
        <p:spPr>
          <a:xfrm>
            <a:off x="1851541" y="1894641"/>
            <a:ext cx="2908089" cy="1328248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4">
                  <a:lumMod val="40000"/>
                  <a:lumOff val="6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Pentagon 46"/>
          <p:cNvSpPr/>
          <p:nvPr/>
        </p:nvSpPr>
        <p:spPr>
          <a:xfrm>
            <a:off x="0" y="1894641"/>
            <a:ext cx="2908089" cy="1328248"/>
          </a:xfrm>
          <a:custGeom>
            <a:avLst/>
            <a:gdLst>
              <a:gd name="connsiteX0" fmla="*/ 0 w 2900597"/>
              <a:gd name="connsiteY0" fmla="*/ 0 h 1328248"/>
              <a:gd name="connsiteX1" fmla="*/ 2236473 w 2900597"/>
              <a:gd name="connsiteY1" fmla="*/ 0 h 1328248"/>
              <a:gd name="connsiteX2" fmla="*/ 2900597 w 2900597"/>
              <a:gd name="connsiteY2" fmla="*/ 664124 h 1328248"/>
              <a:gd name="connsiteX3" fmla="*/ 2236473 w 2900597"/>
              <a:gd name="connsiteY3" fmla="*/ 1328248 h 1328248"/>
              <a:gd name="connsiteX4" fmla="*/ 0 w 2900597"/>
              <a:gd name="connsiteY4" fmla="*/ 1328248 h 1328248"/>
              <a:gd name="connsiteX5" fmla="*/ 0 w 2900597"/>
              <a:gd name="connsiteY5" fmla="*/ 0 h 1328248"/>
              <a:gd name="connsiteX0" fmla="*/ 0 w 2495862"/>
              <a:gd name="connsiteY0" fmla="*/ 0 h 1328248"/>
              <a:gd name="connsiteX1" fmla="*/ 2236473 w 2495862"/>
              <a:gd name="connsiteY1" fmla="*/ 0 h 1328248"/>
              <a:gd name="connsiteX2" fmla="*/ 2495862 w 2495862"/>
              <a:gd name="connsiteY2" fmla="*/ 671620 h 1328248"/>
              <a:gd name="connsiteX3" fmla="*/ 2236473 w 2495862"/>
              <a:gd name="connsiteY3" fmla="*/ 1328248 h 1328248"/>
              <a:gd name="connsiteX4" fmla="*/ 0 w 2495862"/>
              <a:gd name="connsiteY4" fmla="*/ 1328248 h 1328248"/>
              <a:gd name="connsiteX5" fmla="*/ 0 w 2495862"/>
              <a:gd name="connsiteY5" fmla="*/ 0 h 132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862" h="1328248">
                <a:moveTo>
                  <a:pt x="0" y="0"/>
                </a:moveTo>
                <a:lnTo>
                  <a:pt x="2236473" y="0"/>
                </a:lnTo>
                <a:lnTo>
                  <a:pt x="2495862" y="671620"/>
                </a:lnTo>
                <a:lnTo>
                  <a:pt x="2236473" y="1328248"/>
                </a:lnTo>
                <a:lnTo>
                  <a:pt x="0" y="132824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rgbClr val="FCFAFD"/>
              </a:gs>
              <a:gs pos="100000">
                <a:schemeClr val="accent2">
                  <a:lumMod val="40000"/>
                  <a:lumOff val="60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ODR process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1449350" y="1913615"/>
            <a:ext cx="1087148" cy="1197633"/>
            <a:chOff x="1449350" y="2895468"/>
            <a:chExt cx="1087148" cy="1197633"/>
          </a:xfrm>
        </p:grpSpPr>
        <p:sp>
          <p:nvSpPr>
            <p:cNvPr id="13" name="Rectangle 12"/>
            <p:cNvSpPr/>
            <p:nvPr/>
          </p:nvSpPr>
          <p:spPr>
            <a:xfrm>
              <a:off x="1449350" y="3816102"/>
              <a:ext cx="1087148" cy="276999"/>
            </a:xfrm>
            <a:prstGeom prst="rect">
              <a:avLst/>
            </a:prstGeom>
            <a:noFill/>
            <a:ln w="22225">
              <a:noFill/>
              <a:miter lim="800000"/>
            </a:ln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charset="0"/>
                  <a:ea typeface="Tahoma" charset="0"/>
                  <a:cs typeface="Tahoma" charset="0"/>
                </a:rPr>
                <a:t>Diagnosis</a:t>
              </a:r>
            </a:p>
          </p:txBody>
        </p: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 cstate="screen">
              <a:duotone>
                <a:schemeClr val="accent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59667" y="2895468"/>
              <a:ext cx="1066514" cy="1066514"/>
            </a:xfrm>
            <a:prstGeom prst="rect">
              <a:avLst/>
            </a:prstGeom>
          </p:spPr>
        </p:pic>
      </p:grpSp>
      <p:grpSp>
        <p:nvGrpSpPr>
          <p:cNvPr id="54" name="Group 53"/>
          <p:cNvGrpSpPr/>
          <p:nvPr/>
        </p:nvGrpSpPr>
        <p:grpSpPr>
          <a:xfrm>
            <a:off x="6692397" y="1980901"/>
            <a:ext cx="1087149" cy="1130346"/>
            <a:chOff x="6692397" y="2962754"/>
            <a:chExt cx="1087149" cy="1130346"/>
          </a:xfrm>
        </p:grpSpPr>
        <p:sp>
          <p:nvSpPr>
            <p:cNvPr id="39" name="Rectangle 38"/>
            <p:cNvSpPr/>
            <p:nvPr/>
          </p:nvSpPr>
          <p:spPr>
            <a:xfrm>
              <a:off x="6692397" y="3816101"/>
              <a:ext cx="1087149" cy="276999"/>
            </a:xfrm>
            <a:prstGeom prst="rect">
              <a:avLst/>
            </a:prstGeom>
            <a:noFill/>
            <a:ln w="22225">
              <a:noFill/>
              <a:miter lim="800000"/>
            </a:ln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charset="0"/>
                  <a:ea typeface="Tahoma" charset="0"/>
                  <a:cs typeface="Tahoma" charset="0"/>
                </a:rPr>
                <a:t>Evaluation</a:t>
              </a:r>
            </a:p>
          </p:txBody>
        </p:sp>
        <p:pic>
          <p:nvPicPr>
            <p:cNvPr id="43" name="Picture 42"/>
            <p:cNvPicPr>
              <a:picLocks noChangeAspect="1"/>
            </p:cNvPicPr>
            <p:nvPr/>
          </p:nvPicPr>
          <p:blipFill>
            <a:blip r:embed="rId4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52391" y="2962754"/>
              <a:ext cx="931942" cy="931942"/>
            </a:xfrm>
            <a:prstGeom prst="rect">
              <a:avLst/>
            </a:prstGeom>
          </p:spPr>
        </p:pic>
      </p:grpSp>
      <p:grpSp>
        <p:nvGrpSpPr>
          <p:cNvPr id="53" name="Group 52"/>
          <p:cNvGrpSpPr/>
          <p:nvPr/>
        </p:nvGrpSpPr>
        <p:grpSpPr>
          <a:xfrm>
            <a:off x="4962447" y="1969591"/>
            <a:ext cx="1087149" cy="1141657"/>
            <a:chOff x="4962447" y="2951444"/>
            <a:chExt cx="1087149" cy="1141657"/>
          </a:xfrm>
        </p:grpSpPr>
        <p:sp>
          <p:nvSpPr>
            <p:cNvPr id="20" name="Rectangle 19"/>
            <p:cNvSpPr/>
            <p:nvPr/>
          </p:nvSpPr>
          <p:spPr>
            <a:xfrm>
              <a:off x="4962447" y="3816102"/>
              <a:ext cx="1087149" cy="276999"/>
            </a:xfrm>
            <a:prstGeom prst="rect">
              <a:avLst/>
            </a:prstGeom>
            <a:noFill/>
            <a:ln w="22225">
              <a:noFill/>
              <a:miter lim="800000"/>
            </a:ln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charset="0"/>
                  <a:ea typeface="Tahoma" charset="0"/>
                  <a:cs typeface="Tahoma" charset="0"/>
                </a:rPr>
                <a:t>Mediation</a:t>
              </a:r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5" cstate="screen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28741" y="2951444"/>
              <a:ext cx="954562" cy="954562"/>
            </a:xfrm>
            <a:prstGeom prst="rect">
              <a:avLst/>
            </a:prstGeom>
          </p:spPr>
        </p:pic>
      </p:grpSp>
      <p:grpSp>
        <p:nvGrpSpPr>
          <p:cNvPr id="52" name="Group 51"/>
          <p:cNvGrpSpPr/>
          <p:nvPr/>
        </p:nvGrpSpPr>
        <p:grpSpPr>
          <a:xfrm>
            <a:off x="3188530" y="2038811"/>
            <a:ext cx="1087149" cy="1072437"/>
            <a:chOff x="3188530" y="3020664"/>
            <a:chExt cx="1087149" cy="1072437"/>
          </a:xfrm>
        </p:grpSpPr>
        <p:sp>
          <p:nvSpPr>
            <p:cNvPr id="16" name="Rectangle 15"/>
            <p:cNvSpPr/>
            <p:nvPr/>
          </p:nvSpPr>
          <p:spPr>
            <a:xfrm>
              <a:off x="3188530" y="3816102"/>
              <a:ext cx="1087149" cy="276999"/>
            </a:xfrm>
            <a:prstGeom prst="rect">
              <a:avLst/>
            </a:prstGeom>
            <a:noFill/>
            <a:ln w="22225">
              <a:noFill/>
              <a:miter lim="800000"/>
            </a:ln>
          </p:spPr>
          <p:txBody>
            <a:bodyPr wrap="square" anchor="ctr" anchorCtr="0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Tahoma" charset="0"/>
                  <a:ea typeface="Tahoma" charset="0"/>
                  <a:cs typeface="Tahoma" charset="0"/>
                </a:rPr>
                <a:t>Negotiation</a:t>
              </a:r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6" cstate="screen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324044" y="3020664"/>
              <a:ext cx="816122" cy="81612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75097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49" grpId="0" animBg="1"/>
      <p:bldP spid="48" grpId="0" animBg="1"/>
      <p:bldP spid="4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ODR stages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CECB3E7-4AEB-44F4-BD12-426E2F3E86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32" t="20030" r="10661" b="6771"/>
          <a:stretch/>
        </p:blipFill>
        <p:spPr>
          <a:xfrm>
            <a:off x="1472485" y="944452"/>
            <a:ext cx="6435144" cy="376492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A7C590D8-B307-48E3-A735-9E5F58D9F29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32" t="20030" r="84915" b="6771"/>
          <a:stretch/>
        </p:blipFill>
        <p:spPr>
          <a:xfrm>
            <a:off x="1006700" y="1028164"/>
            <a:ext cx="706191" cy="376492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A2598485-8EF6-4085-9B1E-2FFEA568724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32" t="20030" r="84915" b="6771"/>
          <a:stretch/>
        </p:blipFill>
        <p:spPr>
          <a:xfrm>
            <a:off x="416417" y="1129048"/>
            <a:ext cx="706191" cy="3764924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EFD02D90-B385-4C27-B8FE-F79DCEA36F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932" t="20030" r="84915" b="6771"/>
          <a:stretch/>
        </p:blipFill>
        <p:spPr>
          <a:xfrm>
            <a:off x="-289774" y="1249251"/>
            <a:ext cx="706191" cy="3764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3754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2015_PPT Temp WID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_PPT Temp WIDE v3.potx" id="{63A59DC0-2D35-BF45-9F1C-2215B611504D}" vid="{50B50A36-2822-314E-B59A-DEB6014686F5}"/>
    </a:ext>
  </a:extLst>
</a:theme>
</file>

<file path=ppt/theme/theme10.xml><?xml version="1.0" encoding="utf-8"?>
<a:theme xmlns:a="http://schemas.openxmlformats.org/drawingml/2006/main" name="2_Exec Forum CONTENT Slide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2018_PPT Temp WIDE 16-9 v1.potx" id="{151DE7AF-FF74-2849-A07C-C2E8ADFD7FDE}" vid="{135AD3DD-F035-D247-ACA9-B8FAD1AAF31C}"/>
    </a:ext>
  </a:extLst>
</a:theme>
</file>

<file path=ppt/theme/theme1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2C2E3B">
            <a:alpha val="95000"/>
          </a:srgbClr>
        </a:solidFill>
        <a:ln>
          <a:noFill/>
        </a:ln>
        <a:effectLst/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dirty="0" err="1" smtClean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2.xml><?xml version="1.0" encoding="utf-8"?>
<a:theme xmlns:a="http://schemas.openxmlformats.org/drawingml/2006/main" name="6_2015_PPT Temp WID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_PPT Temp WIDE v3.potx" id="{63A59DC0-2D35-BF45-9F1C-2215B611504D}" vid="{50B50A36-2822-314E-B59A-DEB6014686F5}"/>
    </a:ext>
  </a:ext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2015_PPT Temp WID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_PPT Temp WIDE v3.potx" id="{63A59DC0-2D35-BF45-9F1C-2215B611504D}" vid="{50B50A36-2822-314E-B59A-DEB6014686F5}"/>
    </a:ext>
  </a:extLst>
</a:theme>
</file>

<file path=ppt/theme/theme3.xml><?xml version="1.0" encoding="utf-8"?>
<a:theme xmlns:a="http://schemas.openxmlformats.org/drawingml/2006/main" name="1_Exec Forum CONTENT Slide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2018_PPT Temp WIDE 16-9 v1.potx" id="{151DE7AF-FF74-2849-A07C-C2E8ADFD7FDE}" vid="{135AD3DD-F035-D247-ACA9-B8FAD1AAF31C}"/>
    </a:ext>
  </a:extLst>
</a:theme>
</file>

<file path=ppt/theme/theme4.xml><?xml version="1.0" encoding="utf-8"?>
<a:theme xmlns:a="http://schemas.openxmlformats.org/drawingml/2006/main" name="3_2015_PPT Temp WID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2018_PPT Temp WIDE 16-9 v1.potx" id="{151DE7AF-FF74-2849-A07C-C2E8ADFD7FDE}" vid="{135AD3DD-F035-D247-ACA9-B8FAD1AAF31C}"/>
    </a:ext>
  </a:extLst>
</a:theme>
</file>

<file path=ppt/theme/theme5.xml><?xml version="1.0" encoding="utf-8"?>
<a:theme xmlns:a="http://schemas.openxmlformats.org/drawingml/2006/main" name="4_2015_PPT Temp WID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2017_PPT Temp WIDE v3.potx" id="{63A59DC0-2D35-BF45-9F1C-2215B611504D}" vid="{50B50A36-2822-314E-B59A-DEB6014686F5}"/>
    </a:ext>
  </a:extLst>
</a:theme>
</file>

<file path=ppt/theme/theme6.xml><?xml version="1.0" encoding="utf-8"?>
<a:theme xmlns:a="http://schemas.openxmlformats.org/drawingml/2006/main" name="Exec Forum CONTENT Slides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2018_PPT Temp WIDE 16-9 v1.potx" id="{151DE7AF-FF74-2849-A07C-C2E8ADFD7FDE}" vid="{135AD3DD-F035-D247-ACA9-B8FAD1AAF31C}"/>
    </a:ext>
  </a:extLst>
</a:theme>
</file>

<file path=ppt/theme/theme7.xml><?xml version="1.0" encoding="utf-8"?>
<a:theme xmlns:a="http://schemas.openxmlformats.org/drawingml/2006/main" name="Connect 2019 - TITLE Slides">
  <a:themeElements>
    <a:clrScheme name="Connect 2019 2 1">
      <a:dk1>
        <a:srgbClr val="000000"/>
      </a:dk1>
      <a:lt1>
        <a:srgbClr val="FFFFFF"/>
      </a:lt1>
      <a:dk2>
        <a:srgbClr val="121941"/>
      </a:dk2>
      <a:lt2>
        <a:srgbClr val="EEECE1"/>
      </a:lt2>
      <a:accent1>
        <a:srgbClr val="4F81BD"/>
      </a:accent1>
      <a:accent2>
        <a:srgbClr val="51BDC5"/>
      </a:accent2>
      <a:accent3>
        <a:srgbClr val="909E42"/>
      </a:accent3>
      <a:accent4>
        <a:srgbClr val="495124"/>
      </a:accent4>
      <a:accent5>
        <a:srgbClr val="0086A1"/>
      </a:accent5>
      <a:accent6>
        <a:srgbClr val="015B97"/>
      </a:accent6>
      <a:hlink>
        <a:srgbClr val="015B97"/>
      </a:hlink>
      <a:folHlink>
        <a:srgbClr val="909E4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none" rtlCol="0">
        <a:spAutoFit/>
      </a:bodyPr>
      <a:lstStyle>
        <a:defPPr>
          <a:defRPr sz="1600" smtClean="0">
            <a:solidFill>
              <a:schemeClr val="tx1">
                <a:lumMod val="65000"/>
                <a:lumOff val="3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9593 Connect 2019 Presentation Template FINAL.pptx" id="{98830802-D110-3F44-8BDE-8C011D5AD342}" vid="{55B0B3EC-28B1-B643-A6EE-4291B0E877DC}"/>
    </a:ext>
  </a:extLst>
</a:theme>
</file>

<file path=ppt/theme/theme8.xml><?xml version="1.0" encoding="utf-8"?>
<a:theme xmlns:a="http://schemas.openxmlformats.org/drawingml/2006/main" name="1_Connect 2019 - IMAGE CONTENT Slides">
  <a:themeElements>
    <a:clrScheme name="Connect 2019 2 1">
      <a:dk1>
        <a:srgbClr val="000000"/>
      </a:dk1>
      <a:lt1>
        <a:srgbClr val="FFFFFF"/>
      </a:lt1>
      <a:dk2>
        <a:srgbClr val="121941"/>
      </a:dk2>
      <a:lt2>
        <a:srgbClr val="EEECE1"/>
      </a:lt2>
      <a:accent1>
        <a:srgbClr val="4F81BD"/>
      </a:accent1>
      <a:accent2>
        <a:srgbClr val="51BDC5"/>
      </a:accent2>
      <a:accent3>
        <a:srgbClr val="909E42"/>
      </a:accent3>
      <a:accent4>
        <a:srgbClr val="495124"/>
      </a:accent4>
      <a:accent5>
        <a:srgbClr val="0086A1"/>
      </a:accent5>
      <a:accent6>
        <a:srgbClr val="015B97"/>
      </a:accent6>
      <a:hlink>
        <a:srgbClr val="015B97"/>
      </a:hlink>
      <a:folHlink>
        <a:srgbClr val="909E4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 bwMode="auto">
        <a:solidFill>
          <a:schemeClr val="accent2"/>
        </a:solidFill>
        <a:ln w="6350" cap="sq" cmpd="sng" algn="ctr">
          <a:solidFill>
            <a:schemeClr val="tx1">
              <a:lumMod val="50000"/>
              <a:lumOff val="50000"/>
            </a:schemeClr>
          </a:solidFill>
          <a:prstDash val="solid"/>
          <a:round/>
          <a:headEnd type="oval" w="sm" len="sm"/>
          <a:tailEnd type="oval" w="sm" len="sm"/>
        </a:ln>
        <a:effectLst/>
      </a:spPr>
      <a:bodyPr/>
      <a:lstStyle/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9593 Connect 2019 Presentation Template FINAL.pptx" id="{98830802-D110-3F44-8BDE-8C011D5AD342}" vid="{7B2F3FB6-398F-074A-B99E-92F4D8CADF16}"/>
    </a:ext>
  </a:extLst>
</a:theme>
</file>

<file path=ppt/theme/theme9.xml><?xml version="1.0" encoding="utf-8"?>
<a:theme xmlns:a="http://schemas.openxmlformats.org/drawingml/2006/main" name="Title - MINIMALIST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bg1">
            <a:lumMod val="95000"/>
          </a:schemeClr>
        </a:solidFill>
        <a:ln w="6350" cap="sq" algn="ctr">
          <a:solidFill>
            <a:schemeClr val="bg1">
              <a:lumMod val="50000"/>
            </a:schemeClr>
          </a:solidFill>
          <a:miter lim="800000"/>
          <a:headEnd/>
          <a:tailEnd/>
        </a:ln>
        <a:effectLst/>
      </a:spPr>
      <a:bodyPr wrap="none" anchor="ctr"/>
      <a:lstStyle>
        <a:defPPr algn="ctr">
          <a:defRPr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spDef>
    <a:lnDef>
      <a:spPr>
        <a:ln w="6350">
          <a:solidFill>
            <a:schemeClr val="bg1">
              <a:lumMod val="65000"/>
            </a:schemeClr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auto">
        <a:noFill/>
        <a:ln w="12700" cap="sq" algn="ctr">
          <a:noFill/>
          <a:miter lim="800000"/>
          <a:headEnd/>
          <a:tailEnd/>
        </a:ln>
        <a:effectLst/>
      </a:spPr>
      <a:bodyPr wrap="square">
        <a:spAutoFit/>
      </a:bodyPr>
      <a:lstStyle>
        <a:defPPr>
          <a:defRPr sz="1600" dirty="0" smtClean="0">
            <a:solidFill>
              <a:schemeClr val="tx1">
                <a:lumMod val="75000"/>
                <a:lumOff val="25000"/>
              </a:schemeClr>
            </a:solidFill>
            <a:latin typeface="Tahoma" pitchFamily="34" charset="0"/>
            <a:cs typeface="Tahoma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Tyler Tech Presentation Template - MINIMALIST v11.2018.potx" id="{E260E0D9-AB15-3646-BE78-806C49881B08}" vid="{A07E8197-EE8B-F241-95A4-08A6C12C358E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21DD2BCD07E1C4A804FEBFAD064D665" ma:contentTypeVersion="0" ma:contentTypeDescription="Create a new document." ma:contentTypeScope="" ma:versionID="a6a82881d3ce09f869cebe55ca00809b">
  <xsd:schema xmlns:xsd="http://www.w3.org/2001/XMLSchema" xmlns:p="http://schemas.microsoft.com/office/2006/metadata/properties" targetNamespace="http://schemas.microsoft.com/office/2006/metadata/properties" ma:root="true" ma:fieldsID="4aeb20c0e3442673af7ee10786458764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office/internal/2005/internalDocumentation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 ma:readOnly="tru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lastPrinted" minOccurs="0" maxOccurs="1" type="xsd:dateTime"/>
        <xsd:element name="contentStatus" minOccurs="0" maxOccurs="1" type="xsd:string"/>
      </xsd:all>
    </xsd:complexType>
  </xsd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3735A1A-98F5-44B9-9A7F-D3A37BCA6C65}">
  <ds:schemaRefs>
    <ds:schemaRef ds:uri="http://schemas.microsoft.com/office/2006/documentManagement/types"/>
    <ds:schemaRef ds:uri="http://purl.org/dc/dcmitype/"/>
    <ds:schemaRef ds:uri="http://purl.org/dc/elements/1.1/"/>
    <ds:schemaRef ds:uri="http://schemas.microsoft.com/office/2006/metadata/properties"/>
    <ds:schemaRef ds:uri="http://purl.org/dc/terms/"/>
    <ds:schemaRef ds:uri="http://schemas.openxmlformats.org/package/2006/metadata/core-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EED550EF-E6EA-4BC2-B3E7-4456B0EA4E0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office/internal/2005/internalDocumentation"/>
  </ds:schemaRefs>
</ds:datastoreItem>
</file>

<file path=customXml/itemProps3.xml><?xml version="1.0" encoding="utf-8"?>
<ds:datastoreItem xmlns:ds="http://schemas.openxmlformats.org/officeDocument/2006/customXml" ds:itemID="{F135BDD1-A6DD-463F-96E1-1D64E8A54422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2017_PPT Temp WIDE v3</Template>
  <TotalTime>9434</TotalTime>
  <Words>798</Words>
  <Application>Microsoft Office PowerPoint</Application>
  <PresentationFormat>On-screen Show (16:9)</PresentationFormat>
  <Paragraphs>206</Paragraphs>
  <Slides>19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19</vt:i4>
      </vt:variant>
    </vt:vector>
  </HeadingPairs>
  <TitlesOfParts>
    <vt:vector size="38" baseType="lpstr">
      <vt:lpstr>Arial</vt:lpstr>
      <vt:lpstr>Calibri</vt:lpstr>
      <vt:lpstr>Calibri Light</vt:lpstr>
      <vt:lpstr>Helvetica Neue</vt:lpstr>
      <vt:lpstr>HelveticaNeueLT Std UltLt</vt:lpstr>
      <vt:lpstr>Open Sans</vt:lpstr>
      <vt:lpstr>Tahoma</vt:lpstr>
      <vt:lpstr>2015_PPT Temp WIDE</vt:lpstr>
      <vt:lpstr>1_2015_PPT Temp WIDE</vt:lpstr>
      <vt:lpstr>1_Exec Forum CONTENT Slides</vt:lpstr>
      <vt:lpstr>3_2015_PPT Temp WIDE</vt:lpstr>
      <vt:lpstr>4_2015_PPT Temp WIDE</vt:lpstr>
      <vt:lpstr>Exec Forum CONTENT Slides</vt:lpstr>
      <vt:lpstr>Connect 2019 - TITLE Slides</vt:lpstr>
      <vt:lpstr>1_Connect 2019 - IMAGE CONTENT Slides</vt:lpstr>
      <vt:lpstr>Title - MINIMALIST</vt:lpstr>
      <vt:lpstr>2_Exec Forum CONTENT Slides</vt:lpstr>
      <vt:lpstr>1_Office Theme</vt:lpstr>
      <vt:lpstr>6_2015_PPT Temp WIDE</vt:lpstr>
      <vt:lpstr>PowerPoint Presentation</vt:lpstr>
      <vt:lpstr>PowerPoint Presentation</vt:lpstr>
      <vt:lpstr>Dynamics of the internet</vt:lpstr>
      <vt:lpstr>PowerPoint Presentation</vt:lpstr>
      <vt:lpstr>Momentum Growing around the United States</vt:lpstr>
      <vt:lpstr>Where are courts using ODR located?</vt:lpstr>
      <vt:lpstr>PowerPoint Presentation</vt:lpstr>
      <vt:lpstr>ODR process</vt:lpstr>
      <vt:lpstr>ODR stages</vt:lpstr>
      <vt:lpstr>PowerPoint Presentation</vt:lpstr>
      <vt:lpstr>Diagnosis</vt:lpstr>
      <vt:lpstr>Negotiation</vt:lpstr>
      <vt:lpstr>Mediation</vt:lpstr>
      <vt:lpstr>Evaluation</vt:lpstr>
      <vt:lpstr>Crowd Sourced Evaluation</vt:lpstr>
      <vt:lpstr>Crowd Sourced Justice</vt:lpstr>
      <vt:lpstr>PowerPoint Presentation</vt:lpstr>
      <vt:lpstr>Game Theory + Algorithmic Trust</vt:lpstr>
      <vt:lpstr>Legal Disruption</vt:lpstr>
    </vt:vector>
  </TitlesOfParts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Jody Wissing</dc:creator>
  <cp:lastModifiedBy>Colin Rule</cp:lastModifiedBy>
  <cp:revision>250</cp:revision>
  <cp:lastPrinted>2017-07-10T16:04:36Z</cp:lastPrinted>
  <dcterms:created xsi:type="dcterms:W3CDTF">2017-07-07T13:52:58Z</dcterms:created>
  <dcterms:modified xsi:type="dcterms:W3CDTF">2023-06-03T13:33:12Z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0x010100121DD2BCD07E1C4A804FEBFAD064D665</vt:lpwstr>
  </property>
</Properties>
</file>